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man Srivastava" initials="AS" lastIdx="1" clrIdx="0">
    <p:extLst>
      <p:ext uri="{19B8F6BF-5375-455C-9EA6-DF929625EA0E}">
        <p15:presenceInfo xmlns:p15="http://schemas.microsoft.com/office/powerpoint/2012/main" userId="9295f8c0cbf8e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830DA-D124-48D2-AF0C-B4F39B1912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5D1DA4-E594-4997-A797-85EA6D1A6C47}">
      <dgm:prSet phldrT="[Text]"/>
      <dgm:spPr/>
      <dgm:t>
        <a:bodyPr/>
        <a:lstStyle/>
        <a:p>
          <a:r>
            <a:rPr lang="en-IN" dirty="0"/>
            <a:t>Convolution(5,5) </a:t>
          </a:r>
          <a:r>
            <a:rPr lang="en-IN" dirty="0" err="1"/>
            <a:t>AvgPooling</a:t>
          </a:r>
          <a:r>
            <a:rPr lang="en-IN" dirty="0"/>
            <a:t>(2,2)  x2</a:t>
          </a:r>
        </a:p>
      </dgm:t>
    </dgm:pt>
    <dgm:pt modelId="{54B7C6FB-1A4C-4772-AAC7-8EBF3484E6D8}" type="sibTrans" cxnId="{88C6F689-767B-497E-8417-C91E7F54A158}">
      <dgm:prSet/>
      <dgm:spPr/>
      <dgm:t>
        <a:bodyPr/>
        <a:lstStyle/>
        <a:p>
          <a:endParaRPr lang="en-IN"/>
        </a:p>
      </dgm:t>
    </dgm:pt>
    <dgm:pt modelId="{B320A988-C9E1-4394-BFE4-C0353BE62215}" type="parTrans" cxnId="{88C6F689-767B-497E-8417-C91E7F54A158}">
      <dgm:prSet/>
      <dgm:spPr/>
      <dgm:t>
        <a:bodyPr/>
        <a:lstStyle/>
        <a:p>
          <a:endParaRPr lang="en-IN"/>
        </a:p>
      </dgm:t>
    </dgm:pt>
    <dgm:pt modelId="{19221F47-5267-470A-A6EB-F3DE196C01D1}">
      <dgm:prSet phldrT="[Text]"/>
      <dgm:spPr/>
      <dgm:t>
        <a:bodyPr/>
        <a:lstStyle/>
        <a:p>
          <a:r>
            <a:rPr lang="en-IN" dirty="0"/>
            <a:t>Convolution(3,3)  </a:t>
          </a:r>
          <a:r>
            <a:rPr lang="en-IN" dirty="0" err="1"/>
            <a:t>AvgPooling</a:t>
          </a:r>
          <a:r>
            <a:rPr lang="en-IN" dirty="0"/>
            <a:t>(2,2)</a:t>
          </a:r>
        </a:p>
      </dgm:t>
    </dgm:pt>
    <dgm:pt modelId="{BDE93B37-96A6-4751-B8C3-D57D9AF1BEF0}" type="sibTrans" cxnId="{DE2E56FC-B619-4C62-A806-400050CEDC3D}">
      <dgm:prSet/>
      <dgm:spPr/>
      <dgm:t>
        <a:bodyPr/>
        <a:lstStyle/>
        <a:p>
          <a:endParaRPr lang="en-IN"/>
        </a:p>
      </dgm:t>
    </dgm:pt>
    <dgm:pt modelId="{79FC439E-31B1-4812-81F0-D722CEA30ADC}" type="parTrans" cxnId="{DE2E56FC-B619-4C62-A806-400050CEDC3D}">
      <dgm:prSet/>
      <dgm:spPr/>
      <dgm:t>
        <a:bodyPr/>
        <a:lstStyle/>
        <a:p>
          <a:endParaRPr lang="en-IN"/>
        </a:p>
      </dgm:t>
    </dgm:pt>
    <dgm:pt modelId="{21DB162E-5BA7-4961-B2B8-04879675463C}">
      <dgm:prSet phldrT="[Text]"/>
      <dgm:spPr/>
      <dgm:t>
        <a:bodyPr/>
        <a:lstStyle/>
        <a:p>
          <a:r>
            <a:rPr lang="en-IN" dirty="0"/>
            <a:t>Flatten</a:t>
          </a:r>
        </a:p>
      </dgm:t>
    </dgm:pt>
    <dgm:pt modelId="{05AA75AF-2467-442F-ADF2-20BE4698C8F1}" type="sibTrans" cxnId="{87AAE64E-7F51-4140-97A0-EA185794613A}">
      <dgm:prSet/>
      <dgm:spPr/>
      <dgm:t>
        <a:bodyPr/>
        <a:lstStyle/>
        <a:p>
          <a:endParaRPr lang="en-IN"/>
        </a:p>
      </dgm:t>
    </dgm:pt>
    <dgm:pt modelId="{63985A83-A89A-412F-8291-BB7944482757}" type="parTrans" cxnId="{87AAE64E-7F51-4140-97A0-EA185794613A}">
      <dgm:prSet/>
      <dgm:spPr/>
      <dgm:t>
        <a:bodyPr/>
        <a:lstStyle/>
        <a:p>
          <a:endParaRPr lang="en-IN"/>
        </a:p>
      </dgm:t>
    </dgm:pt>
    <dgm:pt modelId="{0DC3D108-7AA4-40C1-8FAE-13EE206897A5}">
      <dgm:prSet phldrT="[Text]"/>
      <dgm:spPr/>
      <dgm:t>
        <a:bodyPr/>
        <a:lstStyle/>
        <a:p>
          <a:r>
            <a:rPr lang="en-IN" dirty="0"/>
            <a:t>Dense 256</a:t>
          </a:r>
        </a:p>
      </dgm:t>
    </dgm:pt>
    <dgm:pt modelId="{EDF394FB-B5D8-4501-838F-968058C0840A}" type="sibTrans" cxnId="{38339D38-108C-434D-8EAE-0D54E5E5C8BA}">
      <dgm:prSet/>
      <dgm:spPr/>
      <dgm:t>
        <a:bodyPr/>
        <a:lstStyle/>
        <a:p>
          <a:endParaRPr lang="en-IN"/>
        </a:p>
      </dgm:t>
    </dgm:pt>
    <dgm:pt modelId="{E24462BF-C6DC-4B59-9EE4-E27B2FB3EF18}" type="parTrans" cxnId="{38339D38-108C-434D-8EAE-0D54E5E5C8BA}">
      <dgm:prSet/>
      <dgm:spPr/>
      <dgm:t>
        <a:bodyPr/>
        <a:lstStyle/>
        <a:p>
          <a:endParaRPr lang="en-IN"/>
        </a:p>
      </dgm:t>
    </dgm:pt>
    <dgm:pt modelId="{BB789179-AAEC-47CC-A363-7BCF172B5FED}">
      <dgm:prSet phldrT="[Text]"/>
      <dgm:spPr/>
      <dgm:t>
        <a:bodyPr/>
        <a:lstStyle/>
        <a:p>
          <a:r>
            <a:rPr lang="en-IN" dirty="0"/>
            <a:t>Dense 128</a:t>
          </a:r>
        </a:p>
      </dgm:t>
    </dgm:pt>
    <dgm:pt modelId="{584DC855-3037-4CD2-93F7-903F88C0B580}" type="sibTrans" cxnId="{8FBEDF62-FF84-4A82-A015-624AA47E4EC5}">
      <dgm:prSet/>
      <dgm:spPr/>
      <dgm:t>
        <a:bodyPr/>
        <a:lstStyle/>
        <a:p>
          <a:endParaRPr lang="en-IN"/>
        </a:p>
      </dgm:t>
    </dgm:pt>
    <dgm:pt modelId="{B1893A58-1BF2-4020-90BC-2188AB179BA8}" type="parTrans" cxnId="{8FBEDF62-FF84-4A82-A015-624AA47E4EC5}">
      <dgm:prSet/>
      <dgm:spPr/>
      <dgm:t>
        <a:bodyPr/>
        <a:lstStyle/>
        <a:p>
          <a:endParaRPr lang="en-IN"/>
        </a:p>
      </dgm:t>
    </dgm:pt>
    <dgm:pt modelId="{B3793BF8-A558-40E7-8686-5126625C0045}">
      <dgm:prSet phldrT="[Text]"/>
      <dgm:spPr/>
      <dgm:t>
        <a:bodyPr/>
        <a:lstStyle/>
        <a:p>
          <a:r>
            <a:rPr lang="en-IN" dirty="0"/>
            <a:t>Output 5</a:t>
          </a:r>
        </a:p>
      </dgm:t>
    </dgm:pt>
    <dgm:pt modelId="{F7D72D8F-7AA0-498A-8DC2-3CE7588A02A5}" type="sibTrans" cxnId="{F9130076-A8BE-4B81-8C8A-819FABEB5278}">
      <dgm:prSet/>
      <dgm:spPr/>
      <dgm:t>
        <a:bodyPr/>
        <a:lstStyle/>
        <a:p>
          <a:endParaRPr lang="en-IN"/>
        </a:p>
      </dgm:t>
    </dgm:pt>
    <dgm:pt modelId="{96FE2363-4122-408C-ABBB-3E9AC958793F}" type="parTrans" cxnId="{F9130076-A8BE-4B81-8C8A-819FABEB5278}">
      <dgm:prSet/>
      <dgm:spPr/>
      <dgm:t>
        <a:bodyPr/>
        <a:lstStyle/>
        <a:p>
          <a:endParaRPr lang="en-IN"/>
        </a:p>
      </dgm:t>
    </dgm:pt>
    <dgm:pt modelId="{2068DC64-3FA7-49D6-A931-756965DCACEB}" type="pres">
      <dgm:prSet presAssocID="{F51830DA-D124-48D2-AF0C-B4F39B19123A}" presName="Name0" presStyleCnt="0">
        <dgm:presLayoutVars>
          <dgm:dir/>
          <dgm:resizeHandles val="exact"/>
        </dgm:presLayoutVars>
      </dgm:prSet>
      <dgm:spPr/>
    </dgm:pt>
    <dgm:pt modelId="{D6995765-9EC9-4975-86FB-86960A828FE3}" type="pres">
      <dgm:prSet presAssocID="{3B5D1DA4-E594-4997-A797-85EA6D1A6C47}" presName="node" presStyleLbl="node1" presStyleIdx="0" presStyleCnt="6">
        <dgm:presLayoutVars>
          <dgm:bulletEnabled val="1"/>
        </dgm:presLayoutVars>
      </dgm:prSet>
      <dgm:spPr/>
    </dgm:pt>
    <dgm:pt modelId="{936432D5-5743-46CE-829E-D3F5476C1E3E}" type="pres">
      <dgm:prSet presAssocID="{54B7C6FB-1A4C-4772-AAC7-8EBF3484E6D8}" presName="sibTrans" presStyleLbl="sibTrans2D1" presStyleIdx="0" presStyleCnt="5"/>
      <dgm:spPr/>
    </dgm:pt>
    <dgm:pt modelId="{EC260CCD-4FB7-4DFA-A16C-3D10E8F37698}" type="pres">
      <dgm:prSet presAssocID="{54B7C6FB-1A4C-4772-AAC7-8EBF3484E6D8}" presName="connectorText" presStyleLbl="sibTrans2D1" presStyleIdx="0" presStyleCnt="5"/>
      <dgm:spPr/>
    </dgm:pt>
    <dgm:pt modelId="{E7720C28-E5CC-48EC-A574-0D8D38F9161E}" type="pres">
      <dgm:prSet presAssocID="{19221F47-5267-470A-A6EB-F3DE196C01D1}" presName="node" presStyleLbl="node1" presStyleIdx="1" presStyleCnt="6">
        <dgm:presLayoutVars>
          <dgm:bulletEnabled val="1"/>
        </dgm:presLayoutVars>
      </dgm:prSet>
      <dgm:spPr/>
    </dgm:pt>
    <dgm:pt modelId="{E9D40E9B-AF23-4021-A908-C9CE33C18360}" type="pres">
      <dgm:prSet presAssocID="{BDE93B37-96A6-4751-B8C3-D57D9AF1BEF0}" presName="sibTrans" presStyleLbl="sibTrans2D1" presStyleIdx="1" presStyleCnt="5"/>
      <dgm:spPr/>
    </dgm:pt>
    <dgm:pt modelId="{AB2C9155-8CCD-4BEC-9C07-C4AC1F959208}" type="pres">
      <dgm:prSet presAssocID="{BDE93B37-96A6-4751-B8C3-D57D9AF1BEF0}" presName="connectorText" presStyleLbl="sibTrans2D1" presStyleIdx="1" presStyleCnt="5"/>
      <dgm:spPr/>
    </dgm:pt>
    <dgm:pt modelId="{2F4A5C36-8A9F-43A6-84C8-D9B36645CF49}" type="pres">
      <dgm:prSet presAssocID="{21DB162E-5BA7-4961-B2B8-04879675463C}" presName="node" presStyleLbl="node1" presStyleIdx="2" presStyleCnt="6" custScaleX="70572" custScaleY="48556">
        <dgm:presLayoutVars>
          <dgm:bulletEnabled val="1"/>
        </dgm:presLayoutVars>
      </dgm:prSet>
      <dgm:spPr/>
    </dgm:pt>
    <dgm:pt modelId="{C3FEE6EA-5301-4FCB-9773-9A0055FB545E}" type="pres">
      <dgm:prSet presAssocID="{05AA75AF-2467-442F-ADF2-20BE4698C8F1}" presName="sibTrans" presStyleLbl="sibTrans2D1" presStyleIdx="2" presStyleCnt="5"/>
      <dgm:spPr/>
    </dgm:pt>
    <dgm:pt modelId="{DC7FA52C-C011-40E3-B94A-145E94EB8C9A}" type="pres">
      <dgm:prSet presAssocID="{05AA75AF-2467-442F-ADF2-20BE4698C8F1}" presName="connectorText" presStyleLbl="sibTrans2D1" presStyleIdx="2" presStyleCnt="5"/>
      <dgm:spPr/>
    </dgm:pt>
    <dgm:pt modelId="{4E755017-BC1A-460D-A544-83A8442ED48B}" type="pres">
      <dgm:prSet presAssocID="{0DC3D108-7AA4-40C1-8FAE-13EE206897A5}" presName="node" presStyleLbl="node1" presStyleIdx="3" presStyleCnt="6" custScaleX="76645" custScaleY="55388" custLinFactNeighborX="16871" custLinFactNeighborY="-3108">
        <dgm:presLayoutVars>
          <dgm:bulletEnabled val="1"/>
        </dgm:presLayoutVars>
      </dgm:prSet>
      <dgm:spPr/>
    </dgm:pt>
    <dgm:pt modelId="{6318CD32-B173-4336-9DFF-4FCAC63B431A}" type="pres">
      <dgm:prSet presAssocID="{EDF394FB-B5D8-4501-838F-968058C0840A}" presName="sibTrans" presStyleLbl="sibTrans2D1" presStyleIdx="3" presStyleCnt="5"/>
      <dgm:spPr/>
    </dgm:pt>
    <dgm:pt modelId="{18C14250-4015-4469-8275-CC81611F13AB}" type="pres">
      <dgm:prSet presAssocID="{EDF394FB-B5D8-4501-838F-968058C0840A}" presName="connectorText" presStyleLbl="sibTrans2D1" presStyleIdx="3" presStyleCnt="5"/>
      <dgm:spPr/>
    </dgm:pt>
    <dgm:pt modelId="{7783C821-71EC-41BC-B015-B00A5C645AFC}" type="pres">
      <dgm:prSet presAssocID="{BB789179-AAEC-47CC-A363-7BCF172B5FED}" presName="node" presStyleLbl="node1" presStyleIdx="4" presStyleCnt="6" custScaleX="68334" custScaleY="47421">
        <dgm:presLayoutVars>
          <dgm:bulletEnabled val="1"/>
        </dgm:presLayoutVars>
      </dgm:prSet>
      <dgm:spPr/>
    </dgm:pt>
    <dgm:pt modelId="{022A3FAC-D0EC-41C1-A1B7-1C3FCAFC2090}" type="pres">
      <dgm:prSet presAssocID="{584DC855-3037-4CD2-93F7-903F88C0B580}" presName="sibTrans" presStyleLbl="sibTrans2D1" presStyleIdx="4" presStyleCnt="5"/>
      <dgm:spPr/>
    </dgm:pt>
    <dgm:pt modelId="{A7E73620-FF1A-4ED2-9FE7-69A554C25346}" type="pres">
      <dgm:prSet presAssocID="{584DC855-3037-4CD2-93F7-903F88C0B580}" presName="connectorText" presStyleLbl="sibTrans2D1" presStyleIdx="4" presStyleCnt="5"/>
      <dgm:spPr/>
    </dgm:pt>
    <dgm:pt modelId="{13F120FB-61E3-40F4-B7D6-74D90CFF04C6}" type="pres">
      <dgm:prSet presAssocID="{B3793BF8-A558-40E7-8686-5126625C0045}" presName="node" presStyleLbl="node1" presStyleIdx="5" presStyleCnt="6" custScaleX="63365" custScaleY="49705">
        <dgm:presLayoutVars>
          <dgm:bulletEnabled val="1"/>
        </dgm:presLayoutVars>
      </dgm:prSet>
      <dgm:spPr/>
    </dgm:pt>
  </dgm:ptLst>
  <dgm:cxnLst>
    <dgm:cxn modelId="{042D3908-21BD-4D5B-B605-A96499BD8F5B}" type="presOf" srcId="{584DC855-3037-4CD2-93F7-903F88C0B580}" destId="{A7E73620-FF1A-4ED2-9FE7-69A554C25346}" srcOrd="1" destOrd="0" presId="urn:microsoft.com/office/officeart/2005/8/layout/process1"/>
    <dgm:cxn modelId="{7CD9DE11-3C20-4294-A4B4-04BDCD2A39E2}" type="presOf" srcId="{0DC3D108-7AA4-40C1-8FAE-13EE206897A5}" destId="{4E755017-BC1A-460D-A544-83A8442ED48B}" srcOrd="0" destOrd="0" presId="urn:microsoft.com/office/officeart/2005/8/layout/process1"/>
    <dgm:cxn modelId="{24AABC20-B66A-47E2-B206-8562C02B1800}" type="presOf" srcId="{05AA75AF-2467-442F-ADF2-20BE4698C8F1}" destId="{DC7FA52C-C011-40E3-B94A-145E94EB8C9A}" srcOrd="1" destOrd="0" presId="urn:microsoft.com/office/officeart/2005/8/layout/process1"/>
    <dgm:cxn modelId="{38339D38-108C-434D-8EAE-0D54E5E5C8BA}" srcId="{F51830DA-D124-48D2-AF0C-B4F39B19123A}" destId="{0DC3D108-7AA4-40C1-8FAE-13EE206897A5}" srcOrd="3" destOrd="0" parTransId="{E24462BF-C6DC-4B59-9EE4-E27B2FB3EF18}" sibTransId="{EDF394FB-B5D8-4501-838F-968058C0840A}"/>
    <dgm:cxn modelId="{28E54139-F488-42E9-B55A-2E37CFC1F9BD}" type="presOf" srcId="{BDE93B37-96A6-4751-B8C3-D57D9AF1BEF0}" destId="{E9D40E9B-AF23-4021-A908-C9CE33C18360}" srcOrd="0" destOrd="0" presId="urn:microsoft.com/office/officeart/2005/8/layout/process1"/>
    <dgm:cxn modelId="{4B98DA5C-42E6-4774-A7A0-02B016DF01FA}" type="presOf" srcId="{21DB162E-5BA7-4961-B2B8-04879675463C}" destId="{2F4A5C36-8A9F-43A6-84C8-D9B36645CF49}" srcOrd="0" destOrd="0" presId="urn:microsoft.com/office/officeart/2005/8/layout/process1"/>
    <dgm:cxn modelId="{8FBEDF62-FF84-4A82-A015-624AA47E4EC5}" srcId="{F51830DA-D124-48D2-AF0C-B4F39B19123A}" destId="{BB789179-AAEC-47CC-A363-7BCF172B5FED}" srcOrd="4" destOrd="0" parTransId="{B1893A58-1BF2-4020-90BC-2188AB179BA8}" sibTransId="{584DC855-3037-4CD2-93F7-903F88C0B580}"/>
    <dgm:cxn modelId="{87AAE64E-7F51-4140-97A0-EA185794613A}" srcId="{F51830DA-D124-48D2-AF0C-B4F39B19123A}" destId="{21DB162E-5BA7-4961-B2B8-04879675463C}" srcOrd="2" destOrd="0" parTransId="{63985A83-A89A-412F-8291-BB7944482757}" sibTransId="{05AA75AF-2467-442F-ADF2-20BE4698C8F1}"/>
    <dgm:cxn modelId="{D3F92371-FAA8-4B2A-BAD4-6C8FD85C23F2}" type="presOf" srcId="{584DC855-3037-4CD2-93F7-903F88C0B580}" destId="{022A3FAC-D0EC-41C1-A1B7-1C3FCAFC2090}" srcOrd="0" destOrd="0" presId="urn:microsoft.com/office/officeart/2005/8/layout/process1"/>
    <dgm:cxn modelId="{B32F7755-34C7-4A84-9D55-E1D3D3192044}" type="presOf" srcId="{EDF394FB-B5D8-4501-838F-968058C0840A}" destId="{6318CD32-B173-4336-9DFF-4FCAC63B431A}" srcOrd="0" destOrd="0" presId="urn:microsoft.com/office/officeart/2005/8/layout/process1"/>
    <dgm:cxn modelId="{F9130076-A8BE-4B81-8C8A-819FABEB5278}" srcId="{F51830DA-D124-48D2-AF0C-B4F39B19123A}" destId="{B3793BF8-A558-40E7-8686-5126625C0045}" srcOrd="5" destOrd="0" parTransId="{96FE2363-4122-408C-ABBB-3E9AC958793F}" sibTransId="{F7D72D8F-7AA0-498A-8DC2-3CE7588A02A5}"/>
    <dgm:cxn modelId="{D7B41E56-FB42-45F4-A1F9-213AA25163EB}" type="presOf" srcId="{EDF394FB-B5D8-4501-838F-968058C0840A}" destId="{18C14250-4015-4469-8275-CC81611F13AB}" srcOrd="1" destOrd="0" presId="urn:microsoft.com/office/officeart/2005/8/layout/process1"/>
    <dgm:cxn modelId="{0014FB7D-844C-4D8A-A5CC-FF87A6546EC0}" type="presOf" srcId="{54B7C6FB-1A4C-4772-AAC7-8EBF3484E6D8}" destId="{EC260CCD-4FB7-4DFA-A16C-3D10E8F37698}" srcOrd="1" destOrd="0" presId="urn:microsoft.com/office/officeart/2005/8/layout/process1"/>
    <dgm:cxn modelId="{8C30417E-B372-4C09-889A-6E0F54506C1E}" type="presOf" srcId="{19221F47-5267-470A-A6EB-F3DE196C01D1}" destId="{E7720C28-E5CC-48EC-A574-0D8D38F9161E}" srcOrd="0" destOrd="0" presId="urn:microsoft.com/office/officeart/2005/8/layout/process1"/>
    <dgm:cxn modelId="{CEF7DC84-A8B2-4034-B01F-2E401173ED0F}" type="presOf" srcId="{BDE93B37-96A6-4751-B8C3-D57D9AF1BEF0}" destId="{AB2C9155-8CCD-4BEC-9C07-C4AC1F959208}" srcOrd="1" destOrd="0" presId="urn:microsoft.com/office/officeart/2005/8/layout/process1"/>
    <dgm:cxn modelId="{88C6F689-767B-497E-8417-C91E7F54A158}" srcId="{F51830DA-D124-48D2-AF0C-B4F39B19123A}" destId="{3B5D1DA4-E594-4997-A797-85EA6D1A6C47}" srcOrd="0" destOrd="0" parTransId="{B320A988-C9E1-4394-BFE4-C0353BE62215}" sibTransId="{54B7C6FB-1A4C-4772-AAC7-8EBF3484E6D8}"/>
    <dgm:cxn modelId="{B4998DAF-B1BF-475C-9E07-E30AF752ABBF}" type="presOf" srcId="{3B5D1DA4-E594-4997-A797-85EA6D1A6C47}" destId="{D6995765-9EC9-4975-86FB-86960A828FE3}" srcOrd="0" destOrd="0" presId="urn:microsoft.com/office/officeart/2005/8/layout/process1"/>
    <dgm:cxn modelId="{2F58D8CF-F581-48F7-B4C1-C4827746D5AC}" type="presOf" srcId="{54B7C6FB-1A4C-4772-AAC7-8EBF3484E6D8}" destId="{936432D5-5743-46CE-829E-D3F5476C1E3E}" srcOrd="0" destOrd="0" presId="urn:microsoft.com/office/officeart/2005/8/layout/process1"/>
    <dgm:cxn modelId="{5CD152F4-4A74-4C41-9E80-34D635D6F4C2}" type="presOf" srcId="{F51830DA-D124-48D2-AF0C-B4F39B19123A}" destId="{2068DC64-3FA7-49D6-A931-756965DCACEB}" srcOrd="0" destOrd="0" presId="urn:microsoft.com/office/officeart/2005/8/layout/process1"/>
    <dgm:cxn modelId="{9809B6F5-CC3F-407C-8FBF-9B2E92EA91B3}" type="presOf" srcId="{BB789179-AAEC-47CC-A363-7BCF172B5FED}" destId="{7783C821-71EC-41BC-B015-B00A5C645AFC}" srcOrd="0" destOrd="0" presId="urn:microsoft.com/office/officeart/2005/8/layout/process1"/>
    <dgm:cxn modelId="{CCA49CF7-38B9-4F02-8C18-D95DD5ABFFAF}" type="presOf" srcId="{B3793BF8-A558-40E7-8686-5126625C0045}" destId="{13F120FB-61E3-40F4-B7D6-74D90CFF04C6}" srcOrd="0" destOrd="0" presId="urn:microsoft.com/office/officeart/2005/8/layout/process1"/>
    <dgm:cxn modelId="{473421F9-CBC3-4D0C-AD5A-DE05083A7317}" type="presOf" srcId="{05AA75AF-2467-442F-ADF2-20BE4698C8F1}" destId="{C3FEE6EA-5301-4FCB-9773-9A0055FB545E}" srcOrd="0" destOrd="0" presId="urn:microsoft.com/office/officeart/2005/8/layout/process1"/>
    <dgm:cxn modelId="{DE2E56FC-B619-4C62-A806-400050CEDC3D}" srcId="{F51830DA-D124-48D2-AF0C-B4F39B19123A}" destId="{19221F47-5267-470A-A6EB-F3DE196C01D1}" srcOrd="1" destOrd="0" parTransId="{79FC439E-31B1-4812-81F0-D722CEA30ADC}" sibTransId="{BDE93B37-96A6-4751-B8C3-D57D9AF1BEF0}"/>
    <dgm:cxn modelId="{5C44BBF8-ABA3-4141-9D6F-112A726A65B5}" type="presParOf" srcId="{2068DC64-3FA7-49D6-A931-756965DCACEB}" destId="{D6995765-9EC9-4975-86FB-86960A828FE3}" srcOrd="0" destOrd="0" presId="urn:microsoft.com/office/officeart/2005/8/layout/process1"/>
    <dgm:cxn modelId="{46D006A6-E1EF-4A29-B6B5-DB8C28BD8084}" type="presParOf" srcId="{2068DC64-3FA7-49D6-A931-756965DCACEB}" destId="{936432D5-5743-46CE-829E-D3F5476C1E3E}" srcOrd="1" destOrd="0" presId="urn:microsoft.com/office/officeart/2005/8/layout/process1"/>
    <dgm:cxn modelId="{BE4BCC2C-B689-4CDB-94DA-6356FA73B542}" type="presParOf" srcId="{936432D5-5743-46CE-829E-D3F5476C1E3E}" destId="{EC260CCD-4FB7-4DFA-A16C-3D10E8F37698}" srcOrd="0" destOrd="0" presId="urn:microsoft.com/office/officeart/2005/8/layout/process1"/>
    <dgm:cxn modelId="{83F7D086-7BA8-4451-BB69-BA3A14CBB03D}" type="presParOf" srcId="{2068DC64-3FA7-49D6-A931-756965DCACEB}" destId="{E7720C28-E5CC-48EC-A574-0D8D38F9161E}" srcOrd="2" destOrd="0" presId="urn:microsoft.com/office/officeart/2005/8/layout/process1"/>
    <dgm:cxn modelId="{5606CCB4-BE02-4CFA-9718-BACCEB9E1432}" type="presParOf" srcId="{2068DC64-3FA7-49D6-A931-756965DCACEB}" destId="{E9D40E9B-AF23-4021-A908-C9CE33C18360}" srcOrd="3" destOrd="0" presId="urn:microsoft.com/office/officeart/2005/8/layout/process1"/>
    <dgm:cxn modelId="{34EAA206-36AF-496A-A038-313C51EB3CB0}" type="presParOf" srcId="{E9D40E9B-AF23-4021-A908-C9CE33C18360}" destId="{AB2C9155-8CCD-4BEC-9C07-C4AC1F959208}" srcOrd="0" destOrd="0" presId="urn:microsoft.com/office/officeart/2005/8/layout/process1"/>
    <dgm:cxn modelId="{5750EDC3-37CB-4760-A2C8-C7611141B34D}" type="presParOf" srcId="{2068DC64-3FA7-49D6-A931-756965DCACEB}" destId="{2F4A5C36-8A9F-43A6-84C8-D9B36645CF49}" srcOrd="4" destOrd="0" presId="urn:microsoft.com/office/officeart/2005/8/layout/process1"/>
    <dgm:cxn modelId="{EE916804-AB18-4FA7-B56E-6167BC8838AC}" type="presParOf" srcId="{2068DC64-3FA7-49D6-A931-756965DCACEB}" destId="{C3FEE6EA-5301-4FCB-9773-9A0055FB545E}" srcOrd="5" destOrd="0" presId="urn:microsoft.com/office/officeart/2005/8/layout/process1"/>
    <dgm:cxn modelId="{1854DC92-3B68-4020-BE03-2846C1E9BDEC}" type="presParOf" srcId="{C3FEE6EA-5301-4FCB-9773-9A0055FB545E}" destId="{DC7FA52C-C011-40E3-B94A-145E94EB8C9A}" srcOrd="0" destOrd="0" presId="urn:microsoft.com/office/officeart/2005/8/layout/process1"/>
    <dgm:cxn modelId="{28D4683F-E8A5-4B8A-8878-71C2C93778EF}" type="presParOf" srcId="{2068DC64-3FA7-49D6-A931-756965DCACEB}" destId="{4E755017-BC1A-460D-A544-83A8442ED48B}" srcOrd="6" destOrd="0" presId="urn:microsoft.com/office/officeart/2005/8/layout/process1"/>
    <dgm:cxn modelId="{B08EAC2F-8B26-4A26-B303-F5271D147942}" type="presParOf" srcId="{2068DC64-3FA7-49D6-A931-756965DCACEB}" destId="{6318CD32-B173-4336-9DFF-4FCAC63B431A}" srcOrd="7" destOrd="0" presId="urn:microsoft.com/office/officeart/2005/8/layout/process1"/>
    <dgm:cxn modelId="{3924A03F-92D5-4B08-B103-819EA536C077}" type="presParOf" srcId="{6318CD32-B173-4336-9DFF-4FCAC63B431A}" destId="{18C14250-4015-4469-8275-CC81611F13AB}" srcOrd="0" destOrd="0" presId="urn:microsoft.com/office/officeart/2005/8/layout/process1"/>
    <dgm:cxn modelId="{42C25313-1FB1-41AE-8F4A-CFFE7AF3C934}" type="presParOf" srcId="{2068DC64-3FA7-49D6-A931-756965DCACEB}" destId="{7783C821-71EC-41BC-B015-B00A5C645AFC}" srcOrd="8" destOrd="0" presId="urn:microsoft.com/office/officeart/2005/8/layout/process1"/>
    <dgm:cxn modelId="{B0E5FB64-197C-45FD-8926-23ADE90A9FCD}" type="presParOf" srcId="{2068DC64-3FA7-49D6-A931-756965DCACEB}" destId="{022A3FAC-D0EC-41C1-A1B7-1C3FCAFC2090}" srcOrd="9" destOrd="0" presId="urn:microsoft.com/office/officeart/2005/8/layout/process1"/>
    <dgm:cxn modelId="{B3C9B8BF-810B-4DC9-919C-A89F71D54EE1}" type="presParOf" srcId="{022A3FAC-D0EC-41C1-A1B7-1C3FCAFC2090}" destId="{A7E73620-FF1A-4ED2-9FE7-69A554C25346}" srcOrd="0" destOrd="0" presId="urn:microsoft.com/office/officeart/2005/8/layout/process1"/>
    <dgm:cxn modelId="{1AEA305D-D937-4D98-B4AF-BF8CF98A04CE}" type="presParOf" srcId="{2068DC64-3FA7-49D6-A931-756965DCACEB}" destId="{13F120FB-61E3-40F4-B7D6-74D90CFF04C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95765-9EC9-4975-86FB-86960A828FE3}">
      <dsp:nvSpPr>
        <dsp:cNvPr id="0" name=""/>
        <dsp:cNvSpPr/>
      </dsp:nvSpPr>
      <dsp:spPr>
        <a:xfrm>
          <a:off x="2822" y="486903"/>
          <a:ext cx="1592944" cy="955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Convolution(5,5) </a:t>
          </a:r>
          <a:r>
            <a:rPr lang="en-IN" sz="1300" kern="1200" dirty="0" err="1"/>
            <a:t>AvgPooling</a:t>
          </a:r>
          <a:r>
            <a:rPr lang="en-IN" sz="1300" kern="1200" dirty="0"/>
            <a:t>(2,2)  x2</a:t>
          </a:r>
        </a:p>
      </dsp:txBody>
      <dsp:txXfrm>
        <a:off x="30815" y="514896"/>
        <a:ext cx="1536958" cy="899780"/>
      </dsp:txXfrm>
    </dsp:sp>
    <dsp:sp modelId="{936432D5-5743-46CE-829E-D3F5476C1E3E}">
      <dsp:nvSpPr>
        <dsp:cNvPr id="0" name=""/>
        <dsp:cNvSpPr/>
      </dsp:nvSpPr>
      <dsp:spPr>
        <a:xfrm>
          <a:off x="1755061" y="767261"/>
          <a:ext cx="337704" cy="39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755061" y="846271"/>
        <a:ext cx="236393" cy="237030"/>
      </dsp:txXfrm>
    </dsp:sp>
    <dsp:sp modelId="{E7720C28-E5CC-48EC-A574-0D8D38F9161E}">
      <dsp:nvSpPr>
        <dsp:cNvPr id="0" name=""/>
        <dsp:cNvSpPr/>
      </dsp:nvSpPr>
      <dsp:spPr>
        <a:xfrm>
          <a:off x="2232944" y="486903"/>
          <a:ext cx="1592944" cy="955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Convolution(3,3)  </a:t>
          </a:r>
          <a:r>
            <a:rPr lang="en-IN" sz="1300" kern="1200" dirty="0" err="1"/>
            <a:t>AvgPooling</a:t>
          </a:r>
          <a:r>
            <a:rPr lang="en-IN" sz="1300" kern="1200" dirty="0"/>
            <a:t>(2,2)</a:t>
          </a:r>
        </a:p>
      </dsp:txBody>
      <dsp:txXfrm>
        <a:off x="2260937" y="514896"/>
        <a:ext cx="1536958" cy="899780"/>
      </dsp:txXfrm>
    </dsp:sp>
    <dsp:sp modelId="{E9D40E9B-AF23-4021-A908-C9CE33C18360}">
      <dsp:nvSpPr>
        <dsp:cNvPr id="0" name=""/>
        <dsp:cNvSpPr/>
      </dsp:nvSpPr>
      <dsp:spPr>
        <a:xfrm>
          <a:off x="3985183" y="767261"/>
          <a:ext cx="337704" cy="39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985183" y="846271"/>
        <a:ext cx="236393" cy="237030"/>
      </dsp:txXfrm>
    </dsp:sp>
    <dsp:sp modelId="{2F4A5C36-8A9F-43A6-84C8-D9B36645CF49}">
      <dsp:nvSpPr>
        <dsp:cNvPr id="0" name=""/>
        <dsp:cNvSpPr/>
      </dsp:nvSpPr>
      <dsp:spPr>
        <a:xfrm>
          <a:off x="4463066" y="732745"/>
          <a:ext cx="1124172" cy="464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Flatten</a:t>
          </a:r>
        </a:p>
      </dsp:txBody>
      <dsp:txXfrm>
        <a:off x="4476658" y="746337"/>
        <a:ext cx="1096988" cy="436898"/>
      </dsp:txXfrm>
    </dsp:sp>
    <dsp:sp modelId="{C3FEE6EA-5301-4FCB-9773-9A0055FB545E}">
      <dsp:nvSpPr>
        <dsp:cNvPr id="0" name=""/>
        <dsp:cNvSpPr/>
      </dsp:nvSpPr>
      <dsp:spPr>
        <a:xfrm rot="21546740">
          <a:off x="5773385" y="752610"/>
          <a:ext cx="394725" cy="39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773392" y="832537"/>
        <a:ext cx="276308" cy="237030"/>
      </dsp:txXfrm>
    </dsp:sp>
    <dsp:sp modelId="{4E755017-BC1A-460D-A544-83A8442ED48B}">
      <dsp:nvSpPr>
        <dsp:cNvPr id="0" name=""/>
        <dsp:cNvSpPr/>
      </dsp:nvSpPr>
      <dsp:spPr>
        <a:xfrm>
          <a:off x="6331915" y="670391"/>
          <a:ext cx="1220912" cy="529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Dense 256</a:t>
          </a:r>
        </a:p>
      </dsp:txBody>
      <dsp:txXfrm>
        <a:off x="6347420" y="685896"/>
        <a:ext cx="1189902" cy="498370"/>
      </dsp:txXfrm>
    </dsp:sp>
    <dsp:sp modelId="{6318CD32-B173-4336-9DFF-4FCAC63B431A}">
      <dsp:nvSpPr>
        <dsp:cNvPr id="0" name=""/>
        <dsp:cNvSpPr/>
      </dsp:nvSpPr>
      <dsp:spPr>
        <a:xfrm rot="60620">
          <a:off x="7685226" y="753132"/>
          <a:ext cx="280773" cy="39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685233" y="831399"/>
        <a:ext cx="196541" cy="237030"/>
      </dsp:txXfrm>
    </dsp:sp>
    <dsp:sp modelId="{7783C821-71EC-41BC-B015-B00A5C645AFC}">
      <dsp:nvSpPr>
        <dsp:cNvPr id="0" name=""/>
        <dsp:cNvSpPr/>
      </dsp:nvSpPr>
      <dsp:spPr>
        <a:xfrm>
          <a:off x="8082507" y="738169"/>
          <a:ext cx="1088522" cy="453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Dense 128</a:t>
          </a:r>
        </a:p>
      </dsp:txBody>
      <dsp:txXfrm>
        <a:off x="8095782" y="751444"/>
        <a:ext cx="1061972" cy="426684"/>
      </dsp:txXfrm>
    </dsp:sp>
    <dsp:sp modelId="{022A3FAC-D0EC-41C1-A1B7-1C3FCAFC2090}">
      <dsp:nvSpPr>
        <dsp:cNvPr id="0" name=""/>
        <dsp:cNvSpPr/>
      </dsp:nvSpPr>
      <dsp:spPr>
        <a:xfrm>
          <a:off x="9330325" y="767261"/>
          <a:ext cx="337704" cy="395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9330325" y="846271"/>
        <a:ext cx="236393" cy="237030"/>
      </dsp:txXfrm>
    </dsp:sp>
    <dsp:sp modelId="{13F120FB-61E3-40F4-B7D6-74D90CFF04C6}">
      <dsp:nvSpPr>
        <dsp:cNvPr id="0" name=""/>
        <dsp:cNvSpPr/>
      </dsp:nvSpPr>
      <dsp:spPr>
        <a:xfrm>
          <a:off x="9808208" y="727254"/>
          <a:ext cx="1009369" cy="475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Output 5</a:t>
          </a:r>
        </a:p>
      </dsp:txBody>
      <dsp:txXfrm>
        <a:off x="9822122" y="741168"/>
        <a:ext cx="981541" cy="44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E16-C223-4A6D-84B2-DB643DC3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189" y="-128426"/>
            <a:ext cx="9448800" cy="1825096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Megaproject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3BCB-7655-4BBC-9133-AE4307C61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52" y="2115535"/>
            <a:ext cx="9906000" cy="926920"/>
          </a:xfrm>
        </p:spPr>
        <p:txBody>
          <a:bodyPr>
            <a:noAutofit/>
          </a:bodyPr>
          <a:lstStyle/>
          <a:p>
            <a:pPr algn="ctr"/>
            <a:r>
              <a:rPr lang="en-IN" sz="4000" b="1" u="sng" dirty="0">
                <a:solidFill>
                  <a:srgbClr val="0070C0"/>
                </a:solidFill>
              </a:rPr>
              <a:t>TOPIC </a:t>
            </a:r>
          </a:p>
          <a:p>
            <a:pPr algn="ctr"/>
            <a:r>
              <a:rPr lang="en-IN" sz="4000" b="1" u="sng" dirty="0">
                <a:solidFill>
                  <a:srgbClr val="0070C0"/>
                </a:solidFill>
              </a:rPr>
              <a:t>COUNTING FINGERS WITH NEURAL NETS</a:t>
            </a:r>
          </a:p>
          <a:p>
            <a:pPr algn="ctr"/>
            <a:endParaRPr lang="en-IN" sz="4000" b="1" u="sng" dirty="0">
              <a:solidFill>
                <a:srgbClr val="0070C0"/>
              </a:solidFill>
            </a:endParaRPr>
          </a:p>
          <a:p>
            <a:pPr algn="ctr"/>
            <a:endParaRPr lang="en-IN" sz="4000" b="1" u="sng" dirty="0">
              <a:solidFill>
                <a:srgbClr val="0070C0"/>
              </a:solidFill>
            </a:endParaRPr>
          </a:p>
          <a:p>
            <a:pPr algn="r"/>
            <a:r>
              <a:rPr lang="en-IN" sz="2400" b="1" dirty="0">
                <a:solidFill>
                  <a:srgbClr val="002060"/>
                </a:solidFill>
              </a:rPr>
              <a:t>___by Anshuman Srivastava</a:t>
            </a:r>
          </a:p>
        </p:txBody>
      </p:sp>
    </p:spTree>
    <p:extLst>
      <p:ext uri="{BB962C8B-B14F-4D97-AF65-F5344CB8AC3E}">
        <p14:creationId xmlns:p14="http://schemas.microsoft.com/office/powerpoint/2010/main" val="48896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37EE-7E48-4720-9BAE-F3893DB3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69" y="2096361"/>
            <a:ext cx="7482626" cy="2665277"/>
          </a:xfrm>
        </p:spPr>
        <p:txBody>
          <a:bodyPr>
            <a:normAutofit/>
          </a:bodyPr>
          <a:lstStyle/>
          <a:p>
            <a:r>
              <a:rPr lang="en-IN" sz="5400" u="sng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809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B475-23D7-4E82-8C3D-82A19400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u="sng" dirty="0" err="1">
                <a:solidFill>
                  <a:srgbClr val="002060"/>
                </a:solidFill>
              </a:rPr>
              <a:t>dATASET</a:t>
            </a:r>
            <a:r>
              <a:rPr lang="en-IN" sz="4400" u="sng" dirty="0">
                <a:solidFill>
                  <a:srgbClr val="002060"/>
                </a:solidFill>
              </a:rPr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5A2-739A-4758-A5B9-A72AF13C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Why Not Data From Other Sources</a:t>
            </a:r>
            <a:r>
              <a:rPr lang="en-IN" sz="2400" dirty="0">
                <a:latin typeface="Arial Black" panose="020B0A0402010202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en-IN" sz="2200" dirty="0"/>
              <a:t>Data captured  from sources with high resolution</a:t>
            </a:r>
          </a:p>
          <a:p>
            <a:pPr marL="457200" lvl="1" indent="0">
              <a:buNone/>
            </a:pPr>
            <a:r>
              <a:rPr lang="en-IN" sz="2200" dirty="0"/>
              <a:t>Distribution problem with train and test data</a:t>
            </a:r>
          </a:p>
          <a:p>
            <a:pPr marL="457200" lvl="1" indent="0">
              <a:buNone/>
            </a:pPr>
            <a:r>
              <a:rPr lang="en-IN" sz="2200" dirty="0"/>
              <a:t>Challenge: Best performance with minimum data </a:t>
            </a:r>
          </a:p>
          <a:p>
            <a:endParaRPr lang="en-IN" sz="2400" dirty="0"/>
          </a:p>
          <a:p>
            <a:r>
              <a:rPr lang="en-IN" sz="2400" dirty="0"/>
              <a:t>Created own dataset with help of a script which captures the images with cam of given label and put it in the respective label folder</a:t>
            </a:r>
          </a:p>
          <a:p>
            <a:r>
              <a:rPr lang="en-IN" sz="2400" dirty="0"/>
              <a:t>Labels Used :1,2,3,4,5</a:t>
            </a:r>
          </a:p>
          <a:p>
            <a:r>
              <a:rPr lang="en-IN" sz="2400" dirty="0"/>
              <a:t>Initial image size of dataset : 300x300</a:t>
            </a:r>
          </a:p>
          <a:p>
            <a:r>
              <a:rPr lang="en-IN" sz="2400" dirty="0"/>
              <a:t>Flipped Images Horizontally to double the </a:t>
            </a:r>
            <a:r>
              <a:rPr lang="en-IN" sz="2400" dirty="0" err="1"/>
              <a:t>datasetsize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385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0465-26CF-446A-A09D-D732A20F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rgbClr val="002060"/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EEA8-F44B-488C-9187-9B75211B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88" y="2194560"/>
            <a:ext cx="10463011" cy="3899067"/>
          </a:xfrm>
        </p:spPr>
        <p:txBody>
          <a:bodyPr>
            <a:normAutofit/>
          </a:bodyPr>
          <a:lstStyle/>
          <a:p>
            <a:r>
              <a:rPr lang="en-IN" sz="2400" b="1" dirty="0"/>
              <a:t>Numpy and pandas</a:t>
            </a:r>
            <a:r>
              <a:rPr lang="en-IN" sz="2400" dirty="0"/>
              <a:t> : for handling arrays </a:t>
            </a:r>
            <a:r>
              <a:rPr lang="en-IN" sz="2400" dirty="0" err="1"/>
              <a:t>arithmetics</a:t>
            </a:r>
            <a:r>
              <a:rPr lang="en-IN" sz="2400" dirty="0"/>
              <a:t> and creating data frames</a:t>
            </a:r>
          </a:p>
          <a:p>
            <a:r>
              <a:rPr lang="en-IN" sz="2400" b="1" dirty="0"/>
              <a:t>Glob</a:t>
            </a:r>
            <a:r>
              <a:rPr lang="en-IN" sz="2400" dirty="0"/>
              <a:t> – for reading images from directory</a:t>
            </a:r>
          </a:p>
          <a:p>
            <a:r>
              <a:rPr lang="en-IN" sz="2400" b="1" dirty="0"/>
              <a:t>Cv2,PIL, and skimage</a:t>
            </a:r>
            <a:r>
              <a:rPr lang="en-IN" sz="2400" dirty="0"/>
              <a:t>- for preprocessing of images</a:t>
            </a:r>
          </a:p>
          <a:p>
            <a:r>
              <a:rPr lang="en-IN" sz="2400" b="1" dirty="0"/>
              <a:t>Keras layers ,optimizers… </a:t>
            </a:r>
            <a:r>
              <a:rPr lang="en-IN" sz="2400" dirty="0"/>
              <a:t>- for creating my model</a:t>
            </a:r>
          </a:p>
          <a:p>
            <a:r>
              <a:rPr lang="en-IN" sz="2400" b="1" dirty="0"/>
              <a:t>Matplotlib</a:t>
            </a:r>
            <a:r>
              <a:rPr lang="en-IN" sz="2400" dirty="0"/>
              <a:t> – for plotting images to see results</a:t>
            </a:r>
          </a:p>
          <a:p>
            <a:r>
              <a:rPr lang="en-IN" sz="2400" b="1" dirty="0"/>
              <a:t>Sklearn</a:t>
            </a:r>
            <a:r>
              <a:rPr lang="en-IN" sz="2400" dirty="0"/>
              <a:t> – for train_test_split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478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F234-46A5-4202-87FA-14C48F2C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Preprocessing </a:t>
            </a:r>
            <a:r>
              <a:rPr lang="en-IN" u="sng" dirty="0" err="1">
                <a:solidFill>
                  <a:srgbClr val="002060"/>
                </a:solidFill>
              </a:rPr>
              <a:t>IMageS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FA3F-7794-4F00-8811-04C69D76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reading images :</a:t>
            </a:r>
          </a:p>
          <a:p>
            <a:pPr lvl="1"/>
            <a:r>
              <a:rPr lang="en-IN" dirty="0"/>
              <a:t>Resized it to 64x64</a:t>
            </a:r>
          </a:p>
          <a:p>
            <a:pPr lvl="1"/>
            <a:r>
              <a:rPr lang="en-IN" dirty="0"/>
              <a:t>Converted to grayscale (threshold 137)</a:t>
            </a:r>
          </a:p>
          <a:p>
            <a:pPr lvl="1"/>
            <a:r>
              <a:rPr lang="en-IN" dirty="0"/>
              <a:t>Threshed it with a 2D filter</a:t>
            </a:r>
          </a:p>
          <a:p>
            <a:pPr lvl="1"/>
            <a:r>
              <a:rPr lang="en-IN" dirty="0"/>
              <a:t>Converted back to numpy array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D03B51-2C9E-40B2-942D-045BA853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4" y="4356279"/>
            <a:ext cx="2167139" cy="2167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B8E024-A9DF-46AD-8C62-DE36B52F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56279"/>
            <a:ext cx="2167140" cy="2167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63287D-DAC3-4841-8A9F-2004C0D4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532" y="4356279"/>
            <a:ext cx="2167140" cy="216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D58E-5A22-4666-A5D5-58F0A40A9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591" y="4356278"/>
            <a:ext cx="2167140" cy="21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FBBE-23DF-4697-B71A-79811282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Model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36761-1CA9-48A6-A851-ECB298640091}"/>
              </a:ext>
            </a:extLst>
          </p:cNvPr>
          <p:cNvSpPr/>
          <p:nvPr/>
        </p:nvSpPr>
        <p:spPr>
          <a:xfrm>
            <a:off x="1068946" y="2057401"/>
            <a:ext cx="10161431" cy="2437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06D466-B338-4D17-AD5A-DEF17D916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459449"/>
              </p:ext>
            </p:extLst>
          </p:nvPr>
        </p:nvGraphicFramePr>
        <p:xfrm>
          <a:off x="685800" y="4288664"/>
          <a:ext cx="10820400" cy="192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65B226-5E5D-4E26-907B-CB0979B0A5B0}"/>
              </a:ext>
            </a:extLst>
          </p:cNvPr>
          <p:cNvSpPr txBox="1"/>
          <p:nvPr/>
        </p:nvSpPr>
        <p:spPr>
          <a:xfrm>
            <a:off x="1068946" y="2150771"/>
            <a:ext cx="101614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I have used a LeNET-5 Architecture consisting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2 Convolutional Layers (5x5)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 Average Pooling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Convolutional Layer(3x3)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 Average Pooling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 Dense Layers of 256, 128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Output Layer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3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59B6-6AA5-4FA0-8C4E-66F19F3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>
                <a:solidFill>
                  <a:srgbClr val="002060"/>
                </a:solidFill>
              </a:rPr>
              <a:t>Model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CF52B-B5C2-4467-817D-1DDC39A3C257}"/>
              </a:ext>
            </a:extLst>
          </p:cNvPr>
          <p:cNvSpPr txBox="1"/>
          <p:nvPr/>
        </p:nvSpPr>
        <p:spPr>
          <a:xfrm>
            <a:off x="7096259" y="2426578"/>
            <a:ext cx="440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Total Parameters= 532K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7990B0-C4C0-4DBE-9616-9F90CC78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71" t="36370" r="45022" b="15305"/>
          <a:stretch/>
        </p:blipFill>
        <p:spPr>
          <a:xfrm>
            <a:off x="412125" y="609745"/>
            <a:ext cx="6539033" cy="584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E54C-C128-4EFC-B0F6-4FFF7C9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57E2C-15AC-4A64-A02D-D91B0193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51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Total trained for 15 epochs</a:t>
            </a:r>
          </a:p>
          <a:p>
            <a:r>
              <a:rPr lang="en-IN" dirty="0"/>
              <a:t>Last 5 epochs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Train Accuracy ~ 84%</a:t>
            </a:r>
          </a:p>
          <a:p>
            <a:r>
              <a:rPr lang="en-IN" dirty="0"/>
              <a:t>Validation Accuracy ~ 74%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9F5A0-BBDB-4008-90CD-0332489B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9" t="41294" r="9577" b="25997"/>
          <a:stretch/>
        </p:blipFill>
        <p:spPr>
          <a:xfrm>
            <a:off x="562850" y="3034394"/>
            <a:ext cx="11066300" cy="26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653-DFDD-4B3D-AFA0-407C8196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and Loading weights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7CEA24-9357-49B1-8A06-2FD57AA4A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71" t="45556" r="45048" b="42623"/>
          <a:stretch/>
        </p:blipFill>
        <p:spPr>
          <a:xfrm>
            <a:off x="1159099" y="2472744"/>
            <a:ext cx="7508384" cy="1102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308DF-FD88-4881-A536-705000F77C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66" r="37585" b="43242"/>
          <a:stretch/>
        </p:blipFill>
        <p:spPr>
          <a:xfrm>
            <a:off x="773098" y="4401816"/>
            <a:ext cx="10645804" cy="11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8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93AD-9735-424A-9A82-4D55D8AE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Frame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16C6-C858-4C87-A9F3-9E93F769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Drew a rectangle of 300x300 defining input boundary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Pre-processed the image within boundary</a:t>
            </a:r>
          </a:p>
          <a:p>
            <a:pPr marL="0" indent="0">
              <a:buNone/>
            </a:pPr>
            <a:r>
              <a:rPr lang="en-IN" dirty="0"/>
              <a:t>   and input it to our model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Writing the predicted value to output frame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C081C-CB5F-4CC5-861F-65BD9666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2" t="13269" r="20789" b="22992"/>
          <a:stretch/>
        </p:blipFill>
        <p:spPr>
          <a:xfrm>
            <a:off x="7471357" y="2523593"/>
            <a:ext cx="3630232" cy="33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47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246</TotalTime>
  <Words>300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Century Gothic</vt:lpstr>
      <vt:lpstr>Vapor Trail</vt:lpstr>
      <vt:lpstr> Megaproject 2019</vt:lpstr>
      <vt:lpstr>dATASET collection</vt:lpstr>
      <vt:lpstr>Libraries USED</vt:lpstr>
      <vt:lpstr>Preprocessing IMageS</vt:lpstr>
      <vt:lpstr>Model architecture</vt:lpstr>
      <vt:lpstr>Model summary</vt:lpstr>
      <vt:lpstr>Training and evaluation</vt:lpstr>
      <vt:lpstr>Saving and Loading weights</vt:lpstr>
      <vt:lpstr>Creating Frame for user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Megaproject 2019</dc:title>
  <dc:creator>Anshuman Srivastava</dc:creator>
  <cp:lastModifiedBy>Anshuman Srivastava</cp:lastModifiedBy>
  <cp:revision>19</cp:revision>
  <dcterms:created xsi:type="dcterms:W3CDTF">2019-06-27T05:32:19Z</dcterms:created>
  <dcterms:modified xsi:type="dcterms:W3CDTF">2019-07-23T13:14:50Z</dcterms:modified>
</cp:coreProperties>
</file>