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mahirkukreja/delhi-weather-data#testset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459C-A875-4039-8F02-520D0B678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u="sng" dirty="0"/>
              <a:t>MEGA PROJECT 2019</a:t>
            </a:r>
            <a:br>
              <a:rPr lang="en-IN" u="sng" dirty="0"/>
            </a:br>
            <a:br>
              <a:rPr lang="en-IN" dirty="0"/>
            </a:br>
            <a:r>
              <a:rPr lang="en-IN" sz="3600" dirty="0"/>
              <a:t>-</a:t>
            </a:r>
            <a:r>
              <a:rPr lang="en-IN" sz="2800" dirty="0"/>
              <a:t>  ANSHUMAN SRIVASTAVA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D0CBD-682B-4D63-8490-9DFE091B2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337" y="3996266"/>
            <a:ext cx="8315685" cy="1481665"/>
          </a:xfrm>
        </p:spPr>
        <p:txBody>
          <a:bodyPr>
            <a:noAutofit/>
          </a:bodyPr>
          <a:lstStyle/>
          <a:p>
            <a:pPr algn="l"/>
            <a:r>
              <a:rPr lang="en-IN" sz="2200" b="1" i="1" dirty="0"/>
              <a:t>AIM: </a:t>
            </a:r>
          </a:p>
          <a:p>
            <a:r>
              <a:rPr lang="en-IN" sz="2200" b="1" i="1" dirty="0"/>
              <a:t>TO OBTAIN THE AVG TEMPERATURE PREDICTION FOR YEAR 2019 USING LINEAR REGRESSION</a:t>
            </a:r>
          </a:p>
          <a:p>
            <a:r>
              <a:rPr lang="en-IN" sz="2200" b="1" i="1" dirty="0"/>
              <a:t> </a:t>
            </a:r>
          </a:p>
          <a:p>
            <a:r>
              <a:rPr lang="en-IN" sz="2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5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D9CB-8128-4ECB-B87A-B3DA75F9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76500"/>
            <a:ext cx="10018713" cy="1752599"/>
          </a:xfrm>
        </p:spPr>
        <p:txBody>
          <a:bodyPr>
            <a:normAutofit/>
          </a:bodyPr>
          <a:lstStyle/>
          <a:p>
            <a:r>
              <a:rPr lang="en-IN" sz="8800" dirty="0"/>
              <a:t>Thank You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677E-53CD-415C-9195-07E6E18F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0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84A6-E41C-4240-9C6F-2CAC4E4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1.LIBRARIES AND DATASET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5D36-FB7E-451E-9B3E-D21D341E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737"/>
            <a:ext cx="10018713" cy="3975463"/>
          </a:xfrm>
        </p:spPr>
        <p:txBody>
          <a:bodyPr/>
          <a:lstStyle/>
          <a:p>
            <a:r>
              <a:rPr lang="en-IN" dirty="0"/>
              <a:t>Libraries used : numpy, pandas, </a:t>
            </a:r>
            <a:r>
              <a:rPr lang="en-IN" dirty="0" err="1"/>
              <a:t>matplotlib,sklearn</a:t>
            </a:r>
            <a:endParaRPr lang="en-IN" dirty="0"/>
          </a:p>
          <a:p>
            <a:r>
              <a:rPr lang="en-IN" dirty="0"/>
              <a:t>Link for the dataset 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linkClick r:id="rId2"/>
              </a:rPr>
              <a:t>https://www.kaggle.com/mahirkukreja/delhi-weather-data#testset.csv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FF010-7977-4312-A944-3D09E0532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6" t="40905" r="7453" b="30597"/>
          <a:stretch/>
        </p:blipFill>
        <p:spPr>
          <a:xfrm>
            <a:off x="1685108" y="4040776"/>
            <a:ext cx="8464732" cy="1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5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86FC-E99A-4211-ACA2-B54F5900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305" y="190500"/>
            <a:ext cx="10018713" cy="1752599"/>
          </a:xfrm>
        </p:spPr>
        <p:txBody>
          <a:bodyPr/>
          <a:lstStyle/>
          <a:p>
            <a:r>
              <a:rPr lang="en-IN" i="1" dirty="0"/>
              <a:t>2.DATA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417A-567C-4094-A7FD-0A290D05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0057"/>
            <a:ext cx="10018713" cy="47679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PROBLEMS FACED:                                                                         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/>
              <a:t>Date and Time joined together </a:t>
            </a:r>
          </a:p>
          <a:p>
            <a:pPr marL="914400" lvl="2" indent="0">
              <a:buNone/>
            </a:pPr>
            <a:r>
              <a:rPr lang="en-IN" dirty="0"/>
              <a:t> (Using Excel Deliminater to split the columns as year and months)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/>
              <a:t>Unnecessary features </a:t>
            </a:r>
          </a:p>
          <a:p>
            <a:pPr marL="914400" lvl="2" indent="0">
              <a:buNone/>
            </a:pPr>
            <a:r>
              <a:rPr lang="en-IN" dirty="0"/>
              <a:t>(Dropping the columns where most of entries are Nan with pandas)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/>
              <a:t>Nan values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/>
              <a:t>Very Large values for some features</a:t>
            </a:r>
          </a:p>
          <a:p>
            <a:pPr marL="914400" lvl="2" indent="0">
              <a:buNone/>
            </a:pPr>
            <a:r>
              <a:rPr lang="en-IN" dirty="0"/>
              <a:t>(Used Feature Scaling)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FB35A-AEB5-4002-BE8D-A47CF28D9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9" t="52383" r="7607" b="29513"/>
          <a:stretch/>
        </p:blipFill>
        <p:spPr>
          <a:xfrm>
            <a:off x="2429692" y="4075610"/>
            <a:ext cx="9474927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6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5E5C-B6E2-45FB-B6F4-944286E1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1798-D733-4D7E-9FC0-D7534919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train-test split made 75-25 split for training and testing data</a:t>
            </a:r>
          </a:p>
          <a:p>
            <a:r>
              <a:rPr lang="en-IN" dirty="0"/>
              <a:t>Here we are taking temperature as </a:t>
            </a:r>
            <a:r>
              <a:rPr lang="en-IN" dirty="0" err="1"/>
              <a:t>y_test</a:t>
            </a:r>
            <a:r>
              <a:rPr lang="en-IN" dirty="0"/>
              <a:t> label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E776F-A65A-4ADC-82BC-3475155B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4" t="31800" r="10536" b="38090"/>
          <a:stretch/>
        </p:blipFill>
        <p:spPr>
          <a:xfrm>
            <a:off x="1484310" y="3429000"/>
            <a:ext cx="9144000" cy="20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CDC1-BEB7-46DD-BEBC-8E2F61BC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4051-B8F4-48B7-A420-D0E7F3A4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Imported Linear Regression from </a:t>
            </a:r>
            <a:r>
              <a:rPr lang="en-IN" dirty="0" err="1"/>
              <a:t>sklearn</a:t>
            </a:r>
            <a:r>
              <a:rPr lang="en-IN" dirty="0"/>
              <a:t> and fitted the trained parameters to our test set.</a:t>
            </a:r>
          </a:p>
          <a:p>
            <a:r>
              <a:rPr lang="en-IN" dirty="0"/>
              <a:t>Further checking the accuracy obtained as 92.20%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4D455-2AC2-4D00-A8E6-365A2B207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32754" r="38286" b="21669"/>
          <a:stretch/>
        </p:blipFill>
        <p:spPr>
          <a:xfrm>
            <a:off x="5648685" y="130629"/>
            <a:ext cx="6039896" cy="3124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FCF657-1A83-4813-BCBC-D5C8A7B14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79920" r="38286" b="8170"/>
          <a:stretch/>
        </p:blipFill>
        <p:spPr>
          <a:xfrm>
            <a:off x="5834242" y="5085806"/>
            <a:ext cx="6039896" cy="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6E1B-EA93-452D-A777-CB1D4C48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91" y="-407581"/>
            <a:ext cx="10018713" cy="1752599"/>
          </a:xfrm>
        </p:spPr>
        <p:txBody>
          <a:bodyPr/>
          <a:lstStyle/>
          <a:p>
            <a:r>
              <a:rPr lang="en-IN" u="sng" dirty="0"/>
              <a:t>4.Plotting the scatter plots for every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5882-0690-4DA3-9326-FF4BCCD9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ED2AF-5A00-4BE5-9DCC-D676E9BD7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9" t="34087" r="43536" b="9980"/>
          <a:stretch/>
        </p:blipFill>
        <p:spPr>
          <a:xfrm>
            <a:off x="483325" y="1132385"/>
            <a:ext cx="3505583" cy="2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FD6DF-3158-4079-8E2E-74FEA05A9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43" t="37327" r="45893" b="6645"/>
          <a:stretch/>
        </p:blipFill>
        <p:spPr>
          <a:xfrm>
            <a:off x="4801546" y="4038463"/>
            <a:ext cx="3297371" cy="259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5DFE9-A764-458F-8AEB-172D171F4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86" t="31991" r="44607" b="9980"/>
          <a:stretch/>
        </p:blipFill>
        <p:spPr>
          <a:xfrm>
            <a:off x="8787893" y="4120652"/>
            <a:ext cx="3205804" cy="2575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82607-C212-4CEA-B584-44774AB66D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86" t="31418" r="45357" b="12173"/>
          <a:stretch/>
        </p:blipFill>
        <p:spPr>
          <a:xfrm>
            <a:off x="8695240" y="1121964"/>
            <a:ext cx="3391111" cy="2698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5F0B3-33B3-4C55-A8B1-A690EDD56E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79" t="33516" r="44393" b="7980"/>
          <a:stretch/>
        </p:blipFill>
        <p:spPr>
          <a:xfrm>
            <a:off x="483325" y="4038463"/>
            <a:ext cx="3409406" cy="2740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E9F34-D7A3-4DD5-9A51-DFFF5277BB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79" t="31800" r="44393" b="9981"/>
          <a:stretch/>
        </p:blipFill>
        <p:spPr>
          <a:xfrm>
            <a:off x="4701201" y="1121964"/>
            <a:ext cx="3298798" cy="2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2C77-EC29-4870-A321-293326FE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5.Building the dataset of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2CB9-B70A-4C2E-BC90-8AEE3DA5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Plotted scatter plot for each feature with months …</a:t>
            </a:r>
          </a:p>
          <a:p>
            <a:r>
              <a:rPr lang="en-IN" dirty="0"/>
              <a:t>Observing the graphs tries to guess values for forthcoming  year and predicted some values on the sample dataset for 2019 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63F286-69A6-45C2-95F7-EF40A7878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30658" r="43857" b="13125"/>
          <a:stretch/>
        </p:blipFill>
        <p:spPr>
          <a:xfrm>
            <a:off x="2246811" y="3429000"/>
            <a:ext cx="5760719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F47F-0759-47F9-BD37-1758A708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876" y="-398827"/>
            <a:ext cx="10693127" cy="1752599"/>
          </a:xfrm>
        </p:spPr>
        <p:txBody>
          <a:bodyPr/>
          <a:lstStyle/>
          <a:p>
            <a:r>
              <a:rPr lang="en-IN" dirty="0"/>
              <a:t>6.Prediction of average temperature for year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2CD4-896D-407C-BCA9-D86D9322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are the results …..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9BE4-AB87-4A87-B038-D26E4C7F2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7" t="38884" r="41714" b="8742"/>
          <a:stretch/>
        </p:blipFill>
        <p:spPr>
          <a:xfrm>
            <a:off x="2621280" y="1502227"/>
            <a:ext cx="6949440" cy="49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C8A6-2488-4CD4-8E74-85BD4190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94" y="-422365"/>
            <a:ext cx="10018713" cy="1752599"/>
          </a:xfrm>
        </p:spPr>
        <p:txBody>
          <a:bodyPr/>
          <a:lstStyle/>
          <a:p>
            <a:r>
              <a:rPr lang="en-IN" dirty="0"/>
              <a:t>7.Saving the predicted temperatures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2FE0-E921-45FF-A096-CD8FE533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Excel Workbook…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E6CE9-A085-4316-B5AC-895D97DDA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41" r="47179" b="9981"/>
          <a:stretch/>
        </p:blipFill>
        <p:spPr>
          <a:xfrm>
            <a:off x="2442754" y="1522913"/>
            <a:ext cx="7380515" cy="51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3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218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MEGA PROJECT 2019  -  ANSHUMAN SRIVASTAVA</vt:lpstr>
      <vt:lpstr>1.LIBRARIES AND DATASET </vt:lpstr>
      <vt:lpstr>2.DATA PREPROCESSING</vt:lpstr>
      <vt:lpstr>3.TRAINING AND TESTING</vt:lpstr>
      <vt:lpstr>Continued…</vt:lpstr>
      <vt:lpstr>4.Plotting the scatter plots for every feature</vt:lpstr>
      <vt:lpstr>5.Building the dataset of 2019</vt:lpstr>
      <vt:lpstr>6.Prediction of average temperature for year 2019</vt:lpstr>
      <vt:lpstr>7.Saving the predicted temperatures 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PROJECT 2019  -  ANSHUMAN SRIVASTAVA</dc:title>
  <dc:creator>Anshuman Srivastava</dc:creator>
  <cp:lastModifiedBy>Anshuman Srivastava</cp:lastModifiedBy>
  <cp:revision>12</cp:revision>
  <dcterms:created xsi:type="dcterms:W3CDTF">2019-01-21T16:10:53Z</dcterms:created>
  <dcterms:modified xsi:type="dcterms:W3CDTF">2019-01-21T17:48:13Z</dcterms:modified>
</cp:coreProperties>
</file>