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1915" r:id="rId2"/>
    <p:sldId id="3516" r:id="rId3"/>
    <p:sldId id="3517" r:id="rId4"/>
    <p:sldId id="3493" r:id="rId5"/>
    <p:sldId id="3494" r:id="rId6"/>
    <p:sldId id="263" r:id="rId7"/>
    <p:sldId id="3492" r:id="rId8"/>
    <p:sldId id="260" r:id="rId9"/>
    <p:sldId id="262" r:id="rId10"/>
    <p:sldId id="259" r:id="rId11"/>
    <p:sldId id="261" r:id="rId12"/>
    <p:sldId id="258" r:id="rId13"/>
    <p:sldId id="3518" r:id="rId14"/>
    <p:sldId id="256" r:id="rId15"/>
    <p:sldId id="1902" r:id="rId16"/>
    <p:sldId id="1903" r:id="rId17"/>
    <p:sldId id="1900" r:id="rId18"/>
    <p:sldId id="1839" r:id="rId19"/>
    <p:sldId id="1904" r:id="rId20"/>
    <p:sldId id="1905" r:id="rId21"/>
    <p:sldId id="1906" r:id="rId22"/>
    <p:sldId id="1908" r:id="rId23"/>
    <p:sldId id="1907" r:id="rId24"/>
    <p:sldId id="1909" r:id="rId25"/>
    <p:sldId id="1910" r:id="rId26"/>
    <p:sldId id="1911" r:id="rId27"/>
    <p:sldId id="1912" r:id="rId28"/>
    <p:sldId id="1913" r:id="rId29"/>
    <p:sldId id="19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6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A9294-200B-42AC-8A87-5A1E6090A1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D7F9D4F-4A8D-44A5-BDDC-1ECA9C294B31}">
      <dgm:prSet/>
      <dgm:spPr/>
      <dgm:t>
        <a:bodyPr/>
        <a:lstStyle/>
        <a:p>
          <a:r>
            <a:rPr lang="en-US" baseline="0"/>
            <a:t>MLOps stands for Machine Learning Operations. It is an approach to managing the lifecycle of machine learning models that emphasizes collaboration, automation, and monitoring. </a:t>
          </a:r>
          <a:endParaRPr lang="en-US"/>
        </a:p>
      </dgm:t>
    </dgm:pt>
    <dgm:pt modelId="{09201F4F-8F3C-4FFE-BB79-B3E24542069A}" type="parTrans" cxnId="{8F3364DA-18BB-448F-84D9-D0AAA90EC61C}">
      <dgm:prSet/>
      <dgm:spPr/>
      <dgm:t>
        <a:bodyPr/>
        <a:lstStyle/>
        <a:p>
          <a:endParaRPr lang="en-US"/>
        </a:p>
      </dgm:t>
    </dgm:pt>
    <dgm:pt modelId="{06754331-D392-4D13-8BA4-9A9FBD06D950}" type="sibTrans" cxnId="{8F3364DA-18BB-448F-84D9-D0AAA90EC61C}">
      <dgm:prSet/>
      <dgm:spPr/>
      <dgm:t>
        <a:bodyPr/>
        <a:lstStyle/>
        <a:p>
          <a:endParaRPr lang="en-US"/>
        </a:p>
      </dgm:t>
    </dgm:pt>
    <dgm:pt modelId="{B064C30F-B172-4F6E-8D10-BD512B7A5C53}">
      <dgm:prSet/>
      <dgm:spPr/>
      <dgm:t>
        <a:bodyPr/>
        <a:lstStyle/>
        <a:p>
          <a:r>
            <a:rPr lang="en-US" baseline="0" dirty="0" err="1"/>
            <a:t>MLOps</a:t>
          </a:r>
          <a:r>
            <a:rPr lang="en-US" baseline="0" dirty="0"/>
            <a:t> aims to bridge the gap between data science and IT operations by applying principles and practices from software engineering to machine learning development and deployment. </a:t>
          </a:r>
          <a:endParaRPr lang="en-US" dirty="0"/>
        </a:p>
      </dgm:t>
    </dgm:pt>
    <dgm:pt modelId="{3C43EE96-1D7A-4BB3-913B-C1F200F58F92}" type="parTrans" cxnId="{2750657F-57BD-46E8-9213-BD4430C63BF9}">
      <dgm:prSet/>
      <dgm:spPr/>
      <dgm:t>
        <a:bodyPr/>
        <a:lstStyle/>
        <a:p>
          <a:endParaRPr lang="en-US"/>
        </a:p>
      </dgm:t>
    </dgm:pt>
    <dgm:pt modelId="{68F484DB-B627-4B45-B91A-1774AB78172C}" type="sibTrans" cxnId="{2750657F-57BD-46E8-9213-BD4430C63BF9}">
      <dgm:prSet/>
      <dgm:spPr/>
      <dgm:t>
        <a:bodyPr/>
        <a:lstStyle/>
        <a:p>
          <a:endParaRPr lang="en-US"/>
        </a:p>
      </dgm:t>
    </dgm:pt>
    <dgm:pt modelId="{719714FB-D189-45C8-BC47-C8504733ABCC}">
      <dgm:prSet/>
      <dgm:spPr/>
      <dgm:t>
        <a:bodyPr/>
        <a:lstStyle/>
        <a:p>
          <a:r>
            <a:rPr lang="en-US" baseline="0"/>
            <a:t>MLOps involves various tasks, such as data preparation, model training, deployment, monitoring, and maintenance, and relies on tools and technologies such as version control, continuous integration and deployment (CI/CD), containerization, and orchestration platforms. </a:t>
          </a:r>
          <a:endParaRPr lang="en-US"/>
        </a:p>
      </dgm:t>
    </dgm:pt>
    <dgm:pt modelId="{53D80976-C89B-4E09-9FEF-26A886FCB71C}" type="parTrans" cxnId="{EB2A8482-9678-4BB8-9300-585AE362931E}">
      <dgm:prSet/>
      <dgm:spPr/>
      <dgm:t>
        <a:bodyPr/>
        <a:lstStyle/>
        <a:p>
          <a:endParaRPr lang="en-US"/>
        </a:p>
      </dgm:t>
    </dgm:pt>
    <dgm:pt modelId="{0459652E-55AB-4658-A98E-140B0C035DA2}" type="sibTrans" cxnId="{EB2A8482-9678-4BB8-9300-585AE362931E}">
      <dgm:prSet/>
      <dgm:spPr/>
      <dgm:t>
        <a:bodyPr/>
        <a:lstStyle/>
        <a:p>
          <a:endParaRPr lang="en-US"/>
        </a:p>
      </dgm:t>
    </dgm:pt>
    <dgm:pt modelId="{0CCE0F4A-A9C8-47DD-B4FA-627035EFAA2F}">
      <dgm:prSet/>
      <dgm:spPr/>
      <dgm:t>
        <a:bodyPr/>
        <a:lstStyle/>
        <a:p>
          <a:r>
            <a:rPr lang="en-US" baseline="0"/>
            <a:t>MLOps helps organizations to build and deploy machine learning models more efficiently, reliably, and at scale, while reducing risks and costs associated with machine learning projects.</a:t>
          </a:r>
          <a:endParaRPr lang="en-US"/>
        </a:p>
      </dgm:t>
    </dgm:pt>
    <dgm:pt modelId="{944832C3-60E8-455B-99C7-47C20CEF685C}" type="parTrans" cxnId="{79F35742-C837-4BC7-9423-D480ABFB8FA9}">
      <dgm:prSet/>
      <dgm:spPr/>
      <dgm:t>
        <a:bodyPr/>
        <a:lstStyle/>
        <a:p>
          <a:endParaRPr lang="en-US"/>
        </a:p>
      </dgm:t>
    </dgm:pt>
    <dgm:pt modelId="{36037E74-3FCF-42EE-A4ED-888C89B06B09}" type="sibTrans" cxnId="{79F35742-C837-4BC7-9423-D480ABFB8FA9}">
      <dgm:prSet/>
      <dgm:spPr/>
      <dgm:t>
        <a:bodyPr/>
        <a:lstStyle/>
        <a:p>
          <a:endParaRPr lang="en-US"/>
        </a:p>
      </dgm:t>
    </dgm:pt>
    <dgm:pt modelId="{3362885B-F544-4F45-9752-FF4AADE3F679}" type="pres">
      <dgm:prSet presAssocID="{BD0A9294-200B-42AC-8A87-5A1E6090A12C}" presName="vert0" presStyleCnt="0">
        <dgm:presLayoutVars>
          <dgm:dir/>
          <dgm:animOne val="branch"/>
          <dgm:animLvl val="lvl"/>
        </dgm:presLayoutVars>
      </dgm:prSet>
      <dgm:spPr/>
    </dgm:pt>
    <dgm:pt modelId="{C676C2E1-2324-4E4A-B557-253A0B73071D}" type="pres">
      <dgm:prSet presAssocID="{2D7F9D4F-4A8D-44A5-BDDC-1ECA9C294B31}" presName="thickLine" presStyleLbl="alignNode1" presStyleIdx="0" presStyleCnt="4"/>
      <dgm:spPr/>
    </dgm:pt>
    <dgm:pt modelId="{2A087EB6-1333-4544-AC3F-1554A88BB62C}" type="pres">
      <dgm:prSet presAssocID="{2D7F9D4F-4A8D-44A5-BDDC-1ECA9C294B31}" presName="horz1" presStyleCnt="0"/>
      <dgm:spPr/>
    </dgm:pt>
    <dgm:pt modelId="{13F5525C-91F6-4AD1-AE75-2441A9632751}" type="pres">
      <dgm:prSet presAssocID="{2D7F9D4F-4A8D-44A5-BDDC-1ECA9C294B31}" presName="tx1" presStyleLbl="revTx" presStyleIdx="0" presStyleCnt="4"/>
      <dgm:spPr/>
    </dgm:pt>
    <dgm:pt modelId="{32D2DD69-E025-4878-A672-F4B1D6857111}" type="pres">
      <dgm:prSet presAssocID="{2D7F9D4F-4A8D-44A5-BDDC-1ECA9C294B31}" presName="vert1" presStyleCnt="0"/>
      <dgm:spPr/>
    </dgm:pt>
    <dgm:pt modelId="{2CDE7FAA-2061-4F5F-AA77-5E6F7770DADE}" type="pres">
      <dgm:prSet presAssocID="{B064C30F-B172-4F6E-8D10-BD512B7A5C53}" presName="thickLine" presStyleLbl="alignNode1" presStyleIdx="1" presStyleCnt="4"/>
      <dgm:spPr/>
    </dgm:pt>
    <dgm:pt modelId="{5B6248C6-93A6-48C2-ADBE-F5D3EEB85E91}" type="pres">
      <dgm:prSet presAssocID="{B064C30F-B172-4F6E-8D10-BD512B7A5C53}" presName="horz1" presStyleCnt="0"/>
      <dgm:spPr/>
    </dgm:pt>
    <dgm:pt modelId="{2AD6F013-711B-4388-9834-ABA7639EB978}" type="pres">
      <dgm:prSet presAssocID="{B064C30F-B172-4F6E-8D10-BD512B7A5C53}" presName="tx1" presStyleLbl="revTx" presStyleIdx="1" presStyleCnt="4"/>
      <dgm:spPr/>
    </dgm:pt>
    <dgm:pt modelId="{5EA63F88-A297-4640-A948-CE7582952370}" type="pres">
      <dgm:prSet presAssocID="{B064C30F-B172-4F6E-8D10-BD512B7A5C53}" presName="vert1" presStyleCnt="0"/>
      <dgm:spPr/>
    </dgm:pt>
    <dgm:pt modelId="{C527869F-E1FC-4347-BC89-BEBD385899B1}" type="pres">
      <dgm:prSet presAssocID="{719714FB-D189-45C8-BC47-C8504733ABCC}" presName="thickLine" presStyleLbl="alignNode1" presStyleIdx="2" presStyleCnt="4"/>
      <dgm:spPr/>
    </dgm:pt>
    <dgm:pt modelId="{0ED0A341-4D89-48CD-8ECF-00436514CFED}" type="pres">
      <dgm:prSet presAssocID="{719714FB-D189-45C8-BC47-C8504733ABCC}" presName="horz1" presStyleCnt="0"/>
      <dgm:spPr/>
    </dgm:pt>
    <dgm:pt modelId="{6711FCDB-F263-4D33-98E3-6D4994FF58EF}" type="pres">
      <dgm:prSet presAssocID="{719714FB-D189-45C8-BC47-C8504733ABCC}" presName="tx1" presStyleLbl="revTx" presStyleIdx="2" presStyleCnt="4"/>
      <dgm:spPr/>
    </dgm:pt>
    <dgm:pt modelId="{CF56606A-698F-4085-9B6D-25E5272CDCF9}" type="pres">
      <dgm:prSet presAssocID="{719714FB-D189-45C8-BC47-C8504733ABCC}" presName="vert1" presStyleCnt="0"/>
      <dgm:spPr/>
    </dgm:pt>
    <dgm:pt modelId="{7054C751-B671-4BD8-BE3C-1A4ABB0B9D7D}" type="pres">
      <dgm:prSet presAssocID="{0CCE0F4A-A9C8-47DD-B4FA-627035EFAA2F}" presName="thickLine" presStyleLbl="alignNode1" presStyleIdx="3" presStyleCnt="4"/>
      <dgm:spPr/>
    </dgm:pt>
    <dgm:pt modelId="{5DA1F382-7947-41A7-901B-1B89D77BD19C}" type="pres">
      <dgm:prSet presAssocID="{0CCE0F4A-A9C8-47DD-B4FA-627035EFAA2F}" presName="horz1" presStyleCnt="0"/>
      <dgm:spPr/>
    </dgm:pt>
    <dgm:pt modelId="{AC406695-C5CC-42E9-83C4-463EC2AB5996}" type="pres">
      <dgm:prSet presAssocID="{0CCE0F4A-A9C8-47DD-B4FA-627035EFAA2F}" presName="tx1" presStyleLbl="revTx" presStyleIdx="3" presStyleCnt="4"/>
      <dgm:spPr/>
    </dgm:pt>
    <dgm:pt modelId="{FBDCDB27-DF57-475E-92CC-273F64676C0E}" type="pres">
      <dgm:prSet presAssocID="{0CCE0F4A-A9C8-47DD-B4FA-627035EFAA2F}" presName="vert1" presStyleCnt="0"/>
      <dgm:spPr/>
    </dgm:pt>
  </dgm:ptLst>
  <dgm:cxnLst>
    <dgm:cxn modelId="{C2DD1C27-CAC2-4023-9C67-D4C970E14988}" type="presOf" srcId="{BD0A9294-200B-42AC-8A87-5A1E6090A12C}" destId="{3362885B-F544-4F45-9752-FF4AADE3F679}" srcOrd="0" destOrd="0" presId="urn:microsoft.com/office/officeart/2008/layout/LinedList"/>
    <dgm:cxn modelId="{55DDF12C-BF3E-4E43-8AAB-378992E452D1}" type="presOf" srcId="{719714FB-D189-45C8-BC47-C8504733ABCC}" destId="{6711FCDB-F263-4D33-98E3-6D4994FF58EF}" srcOrd="0" destOrd="0" presId="urn:microsoft.com/office/officeart/2008/layout/LinedList"/>
    <dgm:cxn modelId="{79F35742-C837-4BC7-9423-D480ABFB8FA9}" srcId="{BD0A9294-200B-42AC-8A87-5A1E6090A12C}" destId="{0CCE0F4A-A9C8-47DD-B4FA-627035EFAA2F}" srcOrd="3" destOrd="0" parTransId="{944832C3-60E8-455B-99C7-47C20CEF685C}" sibTransId="{36037E74-3FCF-42EE-A4ED-888C89B06B09}"/>
    <dgm:cxn modelId="{6074AC43-47E0-472A-BBCF-1ABA2661D5F1}" type="presOf" srcId="{0CCE0F4A-A9C8-47DD-B4FA-627035EFAA2F}" destId="{AC406695-C5CC-42E9-83C4-463EC2AB5996}" srcOrd="0" destOrd="0" presId="urn:microsoft.com/office/officeart/2008/layout/LinedList"/>
    <dgm:cxn modelId="{595D1868-20B8-40B2-907C-B4422BF408B0}" type="presOf" srcId="{2D7F9D4F-4A8D-44A5-BDDC-1ECA9C294B31}" destId="{13F5525C-91F6-4AD1-AE75-2441A9632751}" srcOrd="0" destOrd="0" presId="urn:microsoft.com/office/officeart/2008/layout/LinedList"/>
    <dgm:cxn modelId="{2750657F-57BD-46E8-9213-BD4430C63BF9}" srcId="{BD0A9294-200B-42AC-8A87-5A1E6090A12C}" destId="{B064C30F-B172-4F6E-8D10-BD512B7A5C53}" srcOrd="1" destOrd="0" parTransId="{3C43EE96-1D7A-4BB3-913B-C1F200F58F92}" sibTransId="{68F484DB-B627-4B45-B91A-1774AB78172C}"/>
    <dgm:cxn modelId="{EB2A8482-9678-4BB8-9300-585AE362931E}" srcId="{BD0A9294-200B-42AC-8A87-5A1E6090A12C}" destId="{719714FB-D189-45C8-BC47-C8504733ABCC}" srcOrd="2" destOrd="0" parTransId="{53D80976-C89B-4E09-9FEF-26A886FCB71C}" sibTransId="{0459652E-55AB-4658-A98E-140B0C035DA2}"/>
    <dgm:cxn modelId="{2C37C8A2-3A79-446D-B42C-38889A54E71C}" type="presOf" srcId="{B064C30F-B172-4F6E-8D10-BD512B7A5C53}" destId="{2AD6F013-711B-4388-9834-ABA7639EB978}" srcOrd="0" destOrd="0" presId="urn:microsoft.com/office/officeart/2008/layout/LinedList"/>
    <dgm:cxn modelId="{8F3364DA-18BB-448F-84D9-D0AAA90EC61C}" srcId="{BD0A9294-200B-42AC-8A87-5A1E6090A12C}" destId="{2D7F9D4F-4A8D-44A5-BDDC-1ECA9C294B31}" srcOrd="0" destOrd="0" parTransId="{09201F4F-8F3C-4FFE-BB79-B3E24542069A}" sibTransId="{06754331-D392-4D13-8BA4-9A9FBD06D950}"/>
    <dgm:cxn modelId="{AF8B6F1F-2C07-4566-8A8D-C587FEC075E5}" type="presParOf" srcId="{3362885B-F544-4F45-9752-FF4AADE3F679}" destId="{C676C2E1-2324-4E4A-B557-253A0B73071D}" srcOrd="0" destOrd="0" presId="urn:microsoft.com/office/officeart/2008/layout/LinedList"/>
    <dgm:cxn modelId="{F5878CA1-3CC5-4D33-8722-2B00155CF646}" type="presParOf" srcId="{3362885B-F544-4F45-9752-FF4AADE3F679}" destId="{2A087EB6-1333-4544-AC3F-1554A88BB62C}" srcOrd="1" destOrd="0" presId="urn:microsoft.com/office/officeart/2008/layout/LinedList"/>
    <dgm:cxn modelId="{F8251960-CF77-4ED5-BB07-D82C5E3B6472}" type="presParOf" srcId="{2A087EB6-1333-4544-AC3F-1554A88BB62C}" destId="{13F5525C-91F6-4AD1-AE75-2441A9632751}" srcOrd="0" destOrd="0" presId="urn:microsoft.com/office/officeart/2008/layout/LinedList"/>
    <dgm:cxn modelId="{8EC0F90A-39BB-4E3B-8D36-74ACEE838A10}" type="presParOf" srcId="{2A087EB6-1333-4544-AC3F-1554A88BB62C}" destId="{32D2DD69-E025-4878-A672-F4B1D6857111}" srcOrd="1" destOrd="0" presId="urn:microsoft.com/office/officeart/2008/layout/LinedList"/>
    <dgm:cxn modelId="{33C2C47A-C27E-4E06-98ED-0ED81035C2B4}" type="presParOf" srcId="{3362885B-F544-4F45-9752-FF4AADE3F679}" destId="{2CDE7FAA-2061-4F5F-AA77-5E6F7770DADE}" srcOrd="2" destOrd="0" presId="urn:microsoft.com/office/officeart/2008/layout/LinedList"/>
    <dgm:cxn modelId="{9C608AE5-9385-4F7C-B3A8-12D706E592CA}" type="presParOf" srcId="{3362885B-F544-4F45-9752-FF4AADE3F679}" destId="{5B6248C6-93A6-48C2-ADBE-F5D3EEB85E91}" srcOrd="3" destOrd="0" presId="urn:microsoft.com/office/officeart/2008/layout/LinedList"/>
    <dgm:cxn modelId="{24D6424D-8EDB-4C82-AFFC-BA225EBF9DDE}" type="presParOf" srcId="{5B6248C6-93A6-48C2-ADBE-F5D3EEB85E91}" destId="{2AD6F013-711B-4388-9834-ABA7639EB978}" srcOrd="0" destOrd="0" presId="urn:microsoft.com/office/officeart/2008/layout/LinedList"/>
    <dgm:cxn modelId="{01765189-DE24-466E-9673-60CDD4FA851F}" type="presParOf" srcId="{5B6248C6-93A6-48C2-ADBE-F5D3EEB85E91}" destId="{5EA63F88-A297-4640-A948-CE7582952370}" srcOrd="1" destOrd="0" presId="urn:microsoft.com/office/officeart/2008/layout/LinedList"/>
    <dgm:cxn modelId="{A73BA8F9-D25E-425B-B3B1-EB0C06DFEF24}" type="presParOf" srcId="{3362885B-F544-4F45-9752-FF4AADE3F679}" destId="{C527869F-E1FC-4347-BC89-BEBD385899B1}" srcOrd="4" destOrd="0" presId="urn:microsoft.com/office/officeart/2008/layout/LinedList"/>
    <dgm:cxn modelId="{A99EBD3B-6A2A-4383-9726-6FF910E4FE2C}" type="presParOf" srcId="{3362885B-F544-4F45-9752-FF4AADE3F679}" destId="{0ED0A341-4D89-48CD-8ECF-00436514CFED}" srcOrd="5" destOrd="0" presId="urn:microsoft.com/office/officeart/2008/layout/LinedList"/>
    <dgm:cxn modelId="{61E16BB4-1118-4567-9182-9504D99C7CAD}" type="presParOf" srcId="{0ED0A341-4D89-48CD-8ECF-00436514CFED}" destId="{6711FCDB-F263-4D33-98E3-6D4994FF58EF}" srcOrd="0" destOrd="0" presId="urn:microsoft.com/office/officeart/2008/layout/LinedList"/>
    <dgm:cxn modelId="{CC88B7DC-62D0-487D-8E02-98553C98F029}" type="presParOf" srcId="{0ED0A341-4D89-48CD-8ECF-00436514CFED}" destId="{CF56606A-698F-4085-9B6D-25E5272CDCF9}" srcOrd="1" destOrd="0" presId="urn:microsoft.com/office/officeart/2008/layout/LinedList"/>
    <dgm:cxn modelId="{91E0A517-BCC1-436D-9606-0826627E3D1B}" type="presParOf" srcId="{3362885B-F544-4F45-9752-FF4AADE3F679}" destId="{7054C751-B671-4BD8-BE3C-1A4ABB0B9D7D}" srcOrd="6" destOrd="0" presId="urn:microsoft.com/office/officeart/2008/layout/LinedList"/>
    <dgm:cxn modelId="{7D32A331-44DD-4DB2-8951-F3BC2F7A017B}" type="presParOf" srcId="{3362885B-F544-4F45-9752-FF4AADE3F679}" destId="{5DA1F382-7947-41A7-901B-1B89D77BD19C}" srcOrd="7" destOrd="0" presId="urn:microsoft.com/office/officeart/2008/layout/LinedList"/>
    <dgm:cxn modelId="{645FE7FD-329A-495B-B801-A0CBE8449ADC}" type="presParOf" srcId="{5DA1F382-7947-41A7-901B-1B89D77BD19C}" destId="{AC406695-C5CC-42E9-83C4-463EC2AB5996}" srcOrd="0" destOrd="0" presId="urn:microsoft.com/office/officeart/2008/layout/LinedList"/>
    <dgm:cxn modelId="{2F02BD79-26B6-46EA-B1C2-4DC8BAF2E094}" type="presParOf" srcId="{5DA1F382-7947-41A7-901B-1B89D77BD19C}" destId="{FBDCDB27-DF57-475E-92CC-273F64676C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376E9-E4B1-4B86-8822-667ED1A6F0F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8B836E3-9C4E-431F-8F4E-9D2C21F3DBF0}">
      <dgm:prSet/>
      <dgm:spPr/>
      <dgm:t>
        <a:bodyPr/>
        <a:lstStyle/>
        <a:p>
          <a:r>
            <a:rPr lang="en-US" baseline="0"/>
            <a:t>Improved collaboration: MLOps promotes collaboration between data scientists, software engineers, and operations teams, enabling them to work together more effectively and efficiently</a:t>
          </a:r>
          <a:endParaRPr lang="en-US"/>
        </a:p>
      </dgm:t>
    </dgm:pt>
    <dgm:pt modelId="{1CE8E65F-4EBE-4220-A589-CE62BEDAD6F3}" type="parTrans" cxnId="{46B0F867-90C1-46E5-AFC0-C7D43C238366}">
      <dgm:prSet/>
      <dgm:spPr/>
      <dgm:t>
        <a:bodyPr/>
        <a:lstStyle/>
        <a:p>
          <a:endParaRPr lang="en-US"/>
        </a:p>
      </dgm:t>
    </dgm:pt>
    <dgm:pt modelId="{9030000F-7BF7-4DE6-AA2E-AFF067D965E4}" type="sibTrans" cxnId="{46B0F867-90C1-46E5-AFC0-C7D43C238366}">
      <dgm:prSet/>
      <dgm:spPr/>
      <dgm:t>
        <a:bodyPr/>
        <a:lstStyle/>
        <a:p>
          <a:endParaRPr lang="en-US"/>
        </a:p>
      </dgm:t>
    </dgm:pt>
    <dgm:pt modelId="{D4A1C5C9-5A2B-466F-AB84-4185A0296117}">
      <dgm:prSet/>
      <dgm:spPr/>
      <dgm:t>
        <a:bodyPr/>
        <a:lstStyle/>
        <a:p>
          <a:r>
            <a:rPr lang="en-US" baseline="0"/>
            <a:t>Faster time to market: By automating many of the tasks involved in model development and deployment, MLOps can help organizations bring new machine learning models to market more quickly.</a:t>
          </a:r>
          <a:endParaRPr lang="en-US"/>
        </a:p>
      </dgm:t>
    </dgm:pt>
    <dgm:pt modelId="{59A45CD9-A024-4986-8467-5A6DB6EC7D2A}" type="parTrans" cxnId="{5B48F164-B2E1-4A72-BFA5-941268E6B4FE}">
      <dgm:prSet/>
      <dgm:spPr/>
      <dgm:t>
        <a:bodyPr/>
        <a:lstStyle/>
        <a:p>
          <a:endParaRPr lang="en-US"/>
        </a:p>
      </dgm:t>
    </dgm:pt>
    <dgm:pt modelId="{D289521A-3F2F-4E69-A855-26D80C4AAE96}" type="sibTrans" cxnId="{5B48F164-B2E1-4A72-BFA5-941268E6B4FE}">
      <dgm:prSet/>
      <dgm:spPr/>
      <dgm:t>
        <a:bodyPr/>
        <a:lstStyle/>
        <a:p>
          <a:endParaRPr lang="en-US"/>
        </a:p>
      </dgm:t>
    </dgm:pt>
    <dgm:pt modelId="{88E33BA8-8FD3-45B2-9A82-1048D3BD3F17}">
      <dgm:prSet/>
      <dgm:spPr/>
      <dgm:t>
        <a:bodyPr/>
        <a:lstStyle/>
        <a:p>
          <a:r>
            <a:rPr lang="en-US" baseline="0"/>
            <a:t>Better model performance: MLOps emphasizes continuous monitoring and optimization of machine learning models, helping to ensure that they continue to operate effectively over time.</a:t>
          </a:r>
          <a:endParaRPr lang="en-US"/>
        </a:p>
      </dgm:t>
    </dgm:pt>
    <dgm:pt modelId="{9F4EA8E6-BF82-49BB-ADC0-B48140267B85}" type="parTrans" cxnId="{C57834DA-6513-4D5A-91AE-CCB7CBDDC651}">
      <dgm:prSet/>
      <dgm:spPr/>
      <dgm:t>
        <a:bodyPr/>
        <a:lstStyle/>
        <a:p>
          <a:endParaRPr lang="en-US"/>
        </a:p>
      </dgm:t>
    </dgm:pt>
    <dgm:pt modelId="{CE327D91-9F39-4568-B4CF-663231AF3266}" type="sibTrans" cxnId="{C57834DA-6513-4D5A-91AE-CCB7CBDDC651}">
      <dgm:prSet/>
      <dgm:spPr/>
      <dgm:t>
        <a:bodyPr/>
        <a:lstStyle/>
        <a:p>
          <a:endParaRPr lang="en-US"/>
        </a:p>
      </dgm:t>
    </dgm:pt>
    <dgm:pt modelId="{66CFE77C-4C18-4FED-B630-A5CD7A0C6577}">
      <dgm:prSet/>
      <dgm:spPr/>
      <dgm:t>
        <a:bodyPr/>
        <a:lstStyle/>
        <a:p>
          <a:r>
            <a:rPr lang="en-US" baseline="0"/>
            <a:t>Reduced costs: By automating many of the tasks involved in model development and deployment, MLOps can help organizations reduce the costs associated with managing machine learning models.</a:t>
          </a:r>
          <a:endParaRPr lang="en-US"/>
        </a:p>
      </dgm:t>
    </dgm:pt>
    <dgm:pt modelId="{78D2FC29-1C84-43C2-9561-A0CD6315D007}" type="parTrans" cxnId="{5F597A2F-FE54-4D35-A026-89CDAFACCD05}">
      <dgm:prSet/>
      <dgm:spPr/>
      <dgm:t>
        <a:bodyPr/>
        <a:lstStyle/>
        <a:p>
          <a:endParaRPr lang="en-US"/>
        </a:p>
      </dgm:t>
    </dgm:pt>
    <dgm:pt modelId="{A63D218F-1A70-4604-B097-ED3CCB88A13D}" type="sibTrans" cxnId="{5F597A2F-FE54-4D35-A026-89CDAFACCD05}">
      <dgm:prSet/>
      <dgm:spPr/>
      <dgm:t>
        <a:bodyPr/>
        <a:lstStyle/>
        <a:p>
          <a:endParaRPr lang="en-US"/>
        </a:p>
      </dgm:t>
    </dgm:pt>
    <dgm:pt modelId="{4679AB0F-77A8-483D-968A-C0427E673FC3}">
      <dgm:prSet/>
      <dgm:spPr/>
      <dgm:t>
        <a:bodyPr/>
        <a:lstStyle/>
        <a:p>
          <a:r>
            <a:rPr lang="en-US" baseline="0"/>
            <a:t>Improved reliability: MLOps promotes the use of best practices for testing, deployment, and monitoring, helping to ensure that machine learning models operate reliably in production environments.</a:t>
          </a:r>
          <a:endParaRPr lang="en-US"/>
        </a:p>
      </dgm:t>
    </dgm:pt>
    <dgm:pt modelId="{DC2D76D9-83B7-439D-B5D8-D79EA157C5C2}" type="parTrans" cxnId="{A69BCCC1-DAE8-418F-A4E9-5EED696E1323}">
      <dgm:prSet/>
      <dgm:spPr/>
      <dgm:t>
        <a:bodyPr/>
        <a:lstStyle/>
        <a:p>
          <a:endParaRPr lang="en-US"/>
        </a:p>
      </dgm:t>
    </dgm:pt>
    <dgm:pt modelId="{C715CBBD-0096-4916-9B38-74A80EC01B29}" type="sibTrans" cxnId="{A69BCCC1-DAE8-418F-A4E9-5EED696E1323}">
      <dgm:prSet/>
      <dgm:spPr/>
      <dgm:t>
        <a:bodyPr/>
        <a:lstStyle/>
        <a:p>
          <a:endParaRPr lang="en-US"/>
        </a:p>
      </dgm:t>
    </dgm:pt>
    <dgm:pt modelId="{87DA46C8-C6AC-4A7D-B0BB-88B9868ACBAE}" type="pres">
      <dgm:prSet presAssocID="{6E4376E9-E4B1-4B86-8822-667ED1A6F0F0}" presName="root" presStyleCnt="0">
        <dgm:presLayoutVars>
          <dgm:dir/>
          <dgm:resizeHandles val="exact"/>
        </dgm:presLayoutVars>
      </dgm:prSet>
      <dgm:spPr/>
    </dgm:pt>
    <dgm:pt modelId="{050547DA-30AF-4B53-A10E-C12823A5A61F}" type="pres">
      <dgm:prSet presAssocID="{78B836E3-9C4E-431F-8F4E-9D2C21F3DBF0}" presName="compNode" presStyleCnt="0"/>
      <dgm:spPr/>
    </dgm:pt>
    <dgm:pt modelId="{57FB9B22-FFDB-4F0A-A320-9914DCD75678}" type="pres">
      <dgm:prSet presAssocID="{78B836E3-9C4E-431F-8F4E-9D2C21F3DBF0}" presName="bgRect" presStyleLbl="bgShp" presStyleIdx="0" presStyleCnt="5"/>
      <dgm:spPr/>
    </dgm:pt>
    <dgm:pt modelId="{96B8A293-18E1-4759-A7DD-4CE7380FDFC5}" type="pres">
      <dgm:prSet presAssocID="{78B836E3-9C4E-431F-8F4E-9D2C21F3DB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45CBAF05-F8C7-4C94-80DB-144EB1E65413}" type="pres">
      <dgm:prSet presAssocID="{78B836E3-9C4E-431F-8F4E-9D2C21F3DBF0}" presName="spaceRect" presStyleCnt="0"/>
      <dgm:spPr/>
    </dgm:pt>
    <dgm:pt modelId="{C5F86489-FCBD-4677-B2D0-C891D94C91A1}" type="pres">
      <dgm:prSet presAssocID="{78B836E3-9C4E-431F-8F4E-9D2C21F3DBF0}" presName="parTx" presStyleLbl="revTx" presStyleIdx="0" presStyleCnt="5">
        <dgm:presLayoutVars>
          <dgm:chMax val="0"/>
          <dgm:chPref val="0"/>
        </dgm:presLayoutVars>
      </dgm:prSet>
      <dgm:spPr/>
    </dgm:pt>
    <dgm:pt modelId="{09B4D744-D5EA-4442-88CD-F5D0B649D687}" type="pres">
      <dgm:prSet presAssocID="{9030000F-7BF7-4DE6-AA2E-AFF067D965E4}" presName="sibTrans" presStyleCnt="0"/>
      <dgm:spPr/>
    </dgm:pt>
    <dgm:pt modelId="{1A891F51-D32C-48FA-B3F3-1CE0F08A9632}" type="pres">
      <dgm:prSet presAssocID="{D4A1C5C9-5A2B-466F-AB84-4185A0296117}" presName="compNode" presStyleCnt="0"/>
      <dgm:spPr/>
    </dgm:pt>
    <dgm:pt modelId="{E525DD4C-AE35-4F82-87F5-3CF1E51204D0}" type="pres">
      <dgm:prSet presAssocID="{D4A1C5C9-5A2B-466F-AB84-4185A0296117}" presName="bgRect" presStyleLbl="bgShp" presStyleIdx="1" presStyleCnt="5"/>
      <dgm:spPr/>
    </dgm:pt>
    <dgm:pt modelId="{A8C31EA2-90E0-4A40-897D-B731B075CCF2}" type="pres">
      <dgm:prSet presAssocID="{D4A1C5C9-5A2B-466F-AB84-4185A02961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445FF46-1B1F-461A-B496-00DBF479CEBC}" type="pres">
      <dgm:prSet presAssocID="{D4A1C5C9-5A2B-466F-AB84-4185A0296117}" presName="spaceRect" presStyleCnt="0"/>
      <dgm:spPr/>
    </dgm:pt>
    <dgm:pt modelId="{A21A289C-714B-428D-BBC7-CD4CE63FE0BA}" type="pres">
      <dgm:prSet presAssocID="{D4A1C5C9-5A2B-466F-AB84-4185A0296117}" presName="parTx" presStyleLbl="revTx" presStyleIdx="1" presStyleCnt="5">
        <dgm:presLayoutVars>
          <dgm:chMax val="0"/>
          <dgm:chPref val="0"/>
        </dgm:presLayoutVars>
      </dgm:prSet>
      <dgm:spPr/>
    </dgm:pt>
    <dgm:pt modelId="{BBA6B5B0-683B-456F-BD66-EF60B096D7B9}" type="pres">
      <dgm:prSet presAssocID="{D289521A-3F2F-4E69-A855-26D80C4AAE96}" presName="sibTrans" presStyleCnt="0"/>
      <dgm:spPr/>
    </dgm:pt>
    <dgm:pt modelId="{4AED02FD-F621-497E-84D2-B4C64ECF5A4F}" type="pres">
      <dgm:prSet presAssocID="{88E33BA8-8FD3-45B2-9A82-1048D3BD3F17}" presName="compNode" presStyleCnt="0"/>
      <dgm:spPr/>
    </dgm:pt>
    <dgm:pt modelId="{3D6B84FC-945B-47E6-8D69-0A6AD0D8DB71}" type="pres">
      <dgm:prSet presAssocID="{88E33BA8-8FD3-45B2-9A82-1048D3BD3F17}" presName="bgRect" presStyleLbl="bgShp" presStyleIdx="2" presStyleCnt="5"/>
      <dgm:spPr/>
    </dgm:pt>
    <dgm:pt modelId="{8656FCCD-64F1-42D1-90CB-C7EC5E4BD0FC}" type="pres">
      <dgm:prSet presAssocID="{88E33BA8-8FD3-45B2-9A82-1048D3BD3F1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B487DDF8-9E13-4B8A-AD4C-D368FBFA9719}" type="pres">
      <dgm:prSet presAssocID="{88E33BA8-8FD3-45B2-9A82-1048D3BD3F17}" presName="spaceRect" presStyleCnt="0"/>
      <dgm:spPr/>
    </dgm:pt>
    <dgm:pt modelId="{6BE26786-EE41-42F2-A1AA-1DE3CEE32149}" type="pres">
      <dgm:prSet presAssocID="{88E33BA8-8FD3-45B2-9A82-1048D3BD3F17}" presName="parTx" presStyleLbl="revTx" presStyleIdx="2" presStyleCnt="5">
        <dgm:presLayoutVars>
          <dgm:chMax val="0"/>
          <dgm:chPref val="0"/>
        </dgm:presLayoutVars>
      </dgm:prSet>
      <dgm:spPr/>
    </dgm:pt>
    <dgm:pt modelId="{D9935332-955A-4E97-A4F9-B8AD2F58A35D}" type="pres">
      <dgm:prSet presAssocID="{CE327D91-9F39-4568-B4CF-663231AF3266}" presName="sibTrans" presStyleCnt="0"/>
      <dgm:spPr/>
    </dgm:pt>
    <dgm:pt modelId="{2D4E7A31-E4BE-4911-9D79-B80CAD6760FC}" type="pres">
      <dgm:prSet presAssocID="{66CFE77C-4C18-4FED-B630-A5CD7A0C6577}" presName="compNode" presStyleCnt="0"/>
      <dgm:spPr/>
    </dgm:pt>
    <dgm:pt modelId="{137CA4C9-7E8D-4025-ACB2-8AC4D43794F4}" type="pres">
      <dgm:prSet presAssocID="{66CFE77C-4C18-4FED-B630-A5CD7A0C6577}" presName="bgRect" presStyleLbl="bgShp" presStyleIdx="3" presStyleCnt="5"/>
      <dgm:spPr/>
    </dgm:pt>
    <dgm:pt modelId="{2BEE8EC2-DE31-483F-ABC0-C9629257BBC8}" type="pres">
      <dgm:prSet presAssocID="{66CFE77C-4C18-4FED-B630-A5CD7A0C657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441846BD-2D3B-4866-9AEA-E50E96B001DE}" type="pres">
      <dgm:prSet presAssocID="{66CFE77C-4C18-4FED-B630-A5CD7A0C6577}" presName="spaceRect" presStyleCnt="0"/>
      <dgm:spPr/>
    </dgm:pt>
    <dgm:pt modelId="{BEDD5AF8-E0D1-4364-AD1E-0B204843FC41}" type="pres">
      <dgm:prSet presAssocID="{66CFE77C-4C18-4FED-B630-A5CD7A0C6577}" presName="parTx" presStyleLbl="revTx" presStyleIdx="3" presStyleCnt="5">
        <dgm:presLayoutVars>
          <dgm:chMax val="0"/>
          <dgm:chPref val="0"/>
        </dgm:presLayoutVars>
      </dgm:prSet>
      <dgm:spPr/>
    </dgm:pt>
    <dgm:pt modelId="{3800B76A-B1AB-42E8-BDC4-B10D24990F25}" type="pres">
      <dgm:prSet presAssocID="{A63D218F-1A70-4604-B097-ED3CCB88A13D}" presName="sibTrans" presStyleCnt="0"/>
      <dgm:spPr/>
    </dgm:pt>
    <dgm:pt modelId="{5A936058-A968-43B5-A619-50A25A232BDB}" type="pres">
      <dgm:prSet presAssocID="{4679AB0F-77A8-483D-968A-C0427E673FC3}" presName="compNode" presStyleCnt="0"/>
      <dgm:spPr/>
    </dgm:pt>
    <dgm:pt modelId="{D240D5FD-F7E1-417D-BB02-A259641E6B39}" type="pres">
      <dgm:prSet presAssocID="{4679AB0F-77A8-483D-968A-C0427E673FC3}" presName="bgRect" presStyleLbl="bgShp" presStyleIdx="4" presStyleCnt="5"/>
      <dgm:spPr/>
    </dgm:pt>
    <dgm:pt modelId="{F95EB245-F10C-4E93-AB3A-1E5EA587956A}" type="pres">
      <dgm:prSet presAssocID="{4679AB0F-77A8-483D-968A-C0427E673F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D754EDBC-94D6-4BD8-9F80-17D5A0428117}" type="pres">
      <dgm:prSet presAssocID="{4679AB0F-77A8-483D-968A-C0427E673FC3}" presName="spaceRect" presStyleCnt="0"/>
      <dgm:spPr/>
    </dgm:pt>
    <dgm:pt modelId="{573B9027-B174-4309-B745-2C456056FACC}" type="pres">
      <dgm:prSet presAssocID="{4679AB0F-77A8-483D-968A-C0427E673FC3}" presName="parTx" presStyleLbl="revTx" presStyleIdx="4" presStyleCnt="5">
        <dgm:presLayoutVars>
          <dgm:chMax val="0"/>
          <dgm:chPref val="0"/>
        </dgm:presLayoutVars>
      </dgm:prSet>
      <dgm:spPr/>
    </dgm:pt>
  </dgm:ptLst>
  <dgm:cxnLst>
    <dgm:cxn modelId="{BA93E90F-CC3D-47D2-A125-66250D41AB5F}" type="presOf" srcId="{66CFE77C-4C18-4FED-B630-A5CD7A0C6577}" destId="{BEDD5AF8-E0D1-4364-AD1E-0B204843FC41}" srcOrd="0" destOrd="0" presId="urn:microsoft.com/office/officeart/2018/2/layout/IconVerticalSolidList"/>
    <dgm:cxn modelId="{BD2F9D26-C65C-43D1-A2C8-7D7EDC5295EC}" type="presOf" srcId="{88E33BA8-8FD3-45B2-9A82-1048D3BD3F17}" destId="{6BE26786-EE41-42F2-A1AA-1DE3CEE32149}" srcOrd="0" destOrd="0" presId="urn:microsoft.com/office/officeart/2018/2/layout/IconVerticalSolidList"/>
    <dgm:cxn modelId="{5F597A2F-FE54-4D35-A026-89CDAFACCD05}" srcId="{6E4376E9-E4B1-4B86-8822-667ED1A6F0F0}" destId="{66CFE77C-4C18-4FED-B630-A5CD7A0C6577}" srcOrd="3" destOrd="0" parTransId="{78D2FC29-1C84-43C2-9561-A0CD6315D007}" sibTransId="{A63D218F-1A70-4604-B097-ED3CCB88A13D}"/>
    <dgm:cxn modelId="{78F61E3D-4C90-40A9-A202-8087021A76D7}" type="presOf" srcId="{4679AB0F-77A8-483D-968A-C0427E673FC3}" destId="{573B9027-B174-4309-B745-2C456056FACC}" srcOrd="0" destOrd="0" presId="urn:microsoft.com/office/officeart/2018/2/layout/IconVerticalSolidList"/>
    <dgm:cxn modelId="{5B48F164-B2E1-4A72-BFA5-941268E6B4FE}" srcId="{6E4376E9-E4B1-4B86-8822-667ED1A6F0F0}" destId="{D4A1C5C9-5A2B-466F-AB84-4185A0296117}" srcOrd="1" destOrd="0" parTransId="{59A45CD9-A024-4986-8467-5A6DB6EC7D2A}" sibTransId="{D289521A-3F2F-4E69-A855-26D80C4AAE96}"/>
    <dgm:cxn modelId="{46B0F867-90C1-46E5-AFC0-C7D43C238366}" srcId="{6E4376E9-E4B1-4B86-8822-667ED1A6F0F0}" destId="{78B836E3-9C4E-431F-8F4E-9D2C21F3DBF0}" srcOrd="0" destOrd="0" parTransId="{1CE8E65F-4EBE-4220-A589-CE62BEDAD6F3}" sibTransId="{9030000F-7BF7-4DE6-AA2E-AFF067D965E4}"/>
    <dgm:cxn modelId="{9D63AC95-651B-42E8-9D3C-EE05EB2A18C6}" type="presOf" srcId="{78B836E3-9C4E-431F-8F4E-9D2C21F3DBF0}" destId="{C5F86489-FCBD-4677-B2D0-C891D94C91A1}" srcOrd="0" destOrd="0" presId="urn:microsoft.com/office/officeart/2018/2/layout/IconVerticalSolidList"/>
    <dgm:cxn modelId="{A69BCCC1-DAE8-418F-A4E9-5EED696E1323}" srcId="{6E4376E9-E4B1-4B86-8822-667ED1A6F0F0}" destId="{4679AB0F-77A8-483D-968A-C0427E673FC3}" srcOrd="4" destOrd="0" parTransId="{DC2D76D9-83B7-439D-B5D8-D79EA157C5C2}" sibTransId="{C715CBBD-0096-4916-9B38-74A80EC01B29}"/>
    <dgm:cxn modelId="{0D9920C5-725D-48CD-BDFB-AC265D4C00CC}" type="presOf" srcId="{6E4376E9-E4B1-4B86-8822-667ED1A6F0F0}" destId="{87DA46C8-C6AC-4A7D-B0BB-88B9868ACBAE}" srcOrd="0" destOrd="0" presId="urn:microsoft.com/office/officeart/2018/2/layout/IconVerticalSolidList"/>
    <dgm:cxn modelId="{C57834DA-6513-4D5A-91AE-CCB7CBDDC651}" srcId="{6E4376E9-E4B1-4B86-8822-667ED1A6F0F0}" destId="{88E33BA8-8FD3-45B2-9A82-1048D3BD3F17}" srcOrd="2" destOrd="0" parTransId="{9F4EA8E6-BF82-49BB-ADC0-B48140267B85}" sibTransId="{CE327D91-9F39-4568-B4CF-663231AF3266}"/>
    <dgm:cxn modelId="{74C948DC-341C-4EF6-912E-AC6367AC7FF2}" type="presOf" srcId="{D4A1C5C9-5A2B-466F-AB84-4185A0296117}" destId="{A21A289C-714B-428D-BBC7-CD4CE63FE0BA}" srcOrd="0" destOrd="0" presId="urn:microsoft.com/office/officeart/2018/2/layout/IconVerticalSolidList"/>
    <dgm:cxn modelId="{7689E216-6CF8-40FF-840B-6A7B4AC9AB91}" type="presParOf" srcId="{87DA46C8-C6AC-4A7D-B0BB-88B9868ACBAE}" destId="{050547DA-30AF-4B53-A10E-C12823A5A61F}" srcOrd="0" destOrd="0" presId="urn:microsoft.com/office/officeart/2018/2/layout/IconVerticalSolidList"/>
    <dgm:cxn modelId="{FD7B43D2-6B5E-4624-A549-E82F57C5F298}" type="presParOf" srcId="{050547DA-30AF-4B53-A10E-C12823A5A61F}" destId="{57FB9B22-FFDB-4F0A-A320-9914DCD75678}" srcOrd="0" destOrd="0" presId="urn:microsoft.com/office/officeart/2018/2/layout/IconVerticalSolidList"/>
    <dgm:cxn modelId="{42DCF9C3-74C0-4199-AF42-4663DE7F717D}" type="presParOf" srcId="{050547DA-30AF-4B53-A10E-C12823A5A61F}" destId="{96B8A293-18E1-4759-A7DD-4CE7380FDFC5}" srcOrd="1" destOrd="0" presId="urn:microsoft.com/office/officeart/2018/2/layout/IconVerticalSolidList"/>
    <dgm:cxn modelId="{E95F4408-080A-40AC-88DC-E4D420AF03A6}" type="presParOf" srcId="{050547DA-30AF-4B53-A10E-C12823A5A61F}" destId="{45CBAF05-F8C7-4C94-80DB-144EB1E65413}" srcOrd="2" destOrd="0" presId="urn:microsoft.com/office/officeart/2018/2/layout/IconVerticalSolidList"/>
    <dgm:cxn modelId="{B7FB393C-8513-4F1A-AB23-C9891B42924A}" type="presParOf" srcId="{050547DA-30AF-4B53-A10E-C12823A5A61F}" destId="{C5F86489-FCBD-4677-B2D0-C891D94C91A1}" srcOrd="3" destOrd="0" presId="urn:microsoft.com/office/officeart/2018/2/layout/IconVerticalSolidList"/>
    <dgm:cxn modelId="{09701285-6E3C-4278-B1CD-7A53D571734F}" type="presParOf" srcId="{87DA46C8-C6AC-4A7D-B0BB-88B9868ACBAE}" destId="{09B4D744-D5EA-4442-88CD-F5D0B649D687}" srcOrd="1" destOrd="0" presId="urn:microsoft.com/office/officeart/2018/2/layout/IconVerticalSolidList"/>
    <dgm:cxn modelId="{3D80DC67-6C20-4DFB-A624-A6335C965EE3}" type="presParOf" srcId="{87DA46C8-C6AC-4A7D-B0BB-88B9868ACBAE}" destId="{1A891F51-D32C-48FA-B3F3-1CE0F08A9632}" srcOrd="2" destOrd="0" presId="urn:microsoft.com/office/officeart/2018/2/layout/IconVerticalSolidList"/>
    <dgm:cxn modelId="{69FDFF91-23BA-4EE0-A56B-C5ABB50C3511}" type="presParOf" srcId="{1A891F51-D32C-48FA-B3F3-1CE0F08A9632}" destId="{E525DD4C-AE35-4F82-87F5-3CF1E51204D0}" srcOrd="0" destOrd="0" presId="urn:microsoft.com/office/officeart/2018/2/layout/IconVerticalSolidList"/>
    <dgm:cxn modelId="{A83717EB-DCD4-44CA-BB16-41209D215F88}" type="presParOf" srcId="{1A891F51-D32C-48FA-B3F3-1CE0F08A9632}" destId="{A8C31EA2-90E0-4A40-897D-B731B075CCF2}" srcOrd="1" destOrd="0" presId="urn:microsoft.com/office/officeart/2018/2/layout/IconVerticalSolidList"/>
    <dgm:cxn modelId="{60837347-F189-495F-8D5E-1917F85ABEAF}" type="presParOf" srcId="{1A891F51-D32C-48FA-B3F3-1CE0F08A9632}" destId="{F445FF46-1B1F-461A-B496-00DBF479CEBC}" srcOrd="2" destOrd="0" presId="urn:microsoft.com/office/officeart/2018/2/layout/IconVerticalSolidList"/>
    <dgm:cxn modelId="{1D5B0213-C909-4D68-9392-3A9371B736BD}" type="presParOf" srcId="{1A891F51-D32C-48FA-B3F3-1CE0F08A9632}" destId="{A21A289C-714B-428D-BBC7-CD4CE63FE0BA}" srcOrd="3" destOrd="0" presId="urn:microsoft.com/office/officeart/2018/2/layout/IconVerticalSolidList"/>
    <dgm:cxn modelId="{2E505CB6-6098-4812-B15F-63488298727E}" type="presParOf" srcId="{87DA46C8-C6AC-4A7D-B0BB-88B9868ACBAE}" destId="{BBA6B5B0-683B-456F-BD66-EF60B096D7B9}" srcOrd="3" destOrd="0" presId="urn:microsoft.com/office/officeart/2018/2/layout/IconVerticalSolidList"/>
    <dgm:cxn modelId="{EE2EA214-9BF3-471B-BF82-7DD819983CDA}" type="presParOf" srcId="{87DA46C8-C6AC-4A7D-B0BB-88B9868ACBAE}" destId="{4AED02FD-F621-497E-84D2-B4C64ECF5A4F}" srcOrd="4" destOrd="0" presId="urn:microsoft.com/office/officeart/2018/2/layout/IconVerticalSolidList"/>
    <dgm:cxn modelId="{E1E32057-90C6-4520-8365-7592B0A2BD6A}" type="presParOf" srcId="{4AED02FD-F621-497E-84D2-B4C64ECF5A4F}" destId="{3D6B84FC-945B-47E6-8D69-0A6AD0D8DB71}" srcOrd="0" destOrd="0" presId="urn:microsoft.com/office/officeart/2018/2/layout/IconVerticalSolidList"/>
    <dgm:cxn modelId="{9316E5E5-9C92-45C2-B376-396FD3148E30}" type="presParOf" srcId="{4AED02FD-F621-497E-84D2-B4C64ECF5A4F}" destId="{8656FCCD-64F1-42D1-90CB-C7EC5E4BD0FC}" srcOrd="1" destOrd="0" presId="urn:microsoft.com/office/officeart/2018/2/layout/IconVerticalSolidList"/>
    <dgm:cxn modelId="{C4FEE62F-990F-4612-96D5-3D6CE5AF0209}" type="presParOf" srcId="{4AED02FD-F621-497E-84D2-B4C64ECF5A4F}" destId="{B487DDF8-9E13-4B8A-AD4C-D368FBFA9719}" srcOrd="2" destOrd="0" presId="urn:microsoft.com/office/officeart/2018/2/layout/IconVerticalSolidList"/>
    <dgm:cxn modelId="{73BBED7C-F33B-4F22-9B58-BE95ACBD9DEF}" type="presParOf" srcId="{4AED02FD-F621-497E-84D2-B4C64ECF5A4F}" destId="{6BE26786-EE41-42F2-A1AA-1DE3CEE32149}" srcOrd="3" destOrd="0" presId="urn:microsoft.com/office/officeart/2018/2/layout/IconVerticalSolidList"/>
    <dgm:cxn modelId="{BE43C77C-6104-47D0-BB37-6E46CEF2AA82}" type="presParOf" srcId="{87DA46C8-C6AC-4A7D-B0BB-88B9868ACBAE}" destId="{D9935332-955A-4E97-A4F9-B8AD2F58A35D}" srcOrd="5" destOrd="0" presId="urn:microsoft.com/office/officeart/2018/2/layout/IconVerticalSolidList"/>
    <dgm:cxn modelId="{05289260-7380-4E66-B270-2E278D85DEB1}" type="presParOf" srcId="{87DA46C8-C6AC-4A7D-B0BB-88B9868ACBAE}" destId="{2D4E7A31-E4BE-4911-9D79-B80CAD6760FC}" srcOrd="6" destOrd="0" presId="urn:microsoft.com/office/officeart/2018/2/layout/IconVerticalSolidList"/>
    <dgm:cxn modelId="{578F8328-5022-45CE-A1FF-B8BB0F0DEC11}" type="presParOf" srcId="{2D4E7A31-E4BE-4911-9D79-B80CAD6760FC}" destId="{137CA4C9-7E8D-4025-ACB2-8AC4D43794F4}" srcOrd="0" destOrd="0" presId="urn:microsoft.com/office/officeart/2018/2/layout/IconVerticalSolidList"/>
    <dgm:cxn modelId="{0D355302-F187-490F-B2A3-4B7B37B660D2}" type="presParOf" srcId="{2D4E7A31-E4BE-4911-9D79-B80CAD6760FC}" destId="{2BEE8EC2-DE31-483F-ABC0-C9629257BBC8}" srcOrd="1" destOrd="0" presId="urn:microsoft.com/office/officeart/2018/2/layout/IconVerticalSolidList"/>
    <dgm:cxn modelId="{56DD9D85-FB9B-42F6-AF64-8FE7D16A02FC}" type="presParOf" srcId="{2D4E7A31-E4BE-4911-9D79-B80CAD6760FC}" destId="{441846BD-2D3B-4866-9AEA-E50E96B001DE}" srcOrd="2" destOrd="0" presId="urn:microsoft.com/office/officeart/2018/2/layout/IconVerticalSolidList"/>
    <dgm:cxn modelId="{585A0FB7-336A-4323-BAE8-443A2F838DDF}" type="presParOf" srcId="{2D4E7A31-E4BE-4911-9D79-B80CAD6760FC}" destId="{BEDD5AF8-E0D1-4364-AD1E-0B204843FC41}" srcOrd="3" destOrd="0" presId="urn:microsoft.com/office/officeart/2018/2/layout/IconVerticalSolidList"/>
    <dgm:cxn modelId="{CA301100-4E5E-4B0D-A1A1-812A98648684}" type="presParOf" srcId="{87DA46C8-C6AC-4A7D-B0BB-88B9868ACBAE}" destId="{3800B76A-B1AB-42E8-BDC4-B10D24990F25}" srcOrd="7" destOrd="0" presId="urn:microsoft.com/office/officeart/2018/2/layout/IconVerticalSolidList"/>
    <dgm:cxn modelId="{4F9E8BAE-006E-46BC-BF58-220568A9B0E9}" type="presParOf" srcId="{87DA46C8-C6AC-4A7D-B0BB-88B9868ACBAE}" destId="{5A936058-A968-43B5-A619-50A25A232BDB}" srcOrd="8" destOrd="0" presId="urn:microsoft.com/office/officeart/2018/2/layout/IconVerticalSolidList"/>
    <dgm:cxn modelId="{6CE16E3B-C760-48C4-A67A-46A39F3EB214}" type="presParOf" srcId="{5A936058-A968-43B5-A619-50A25A232BDB}" destId="{D240D5FD-F7E1-417D-BB02-A259641E6B39}" srcOrd="0" destOrd="0" presId="urn:microsoft.com/office/officeart/2018/2/layout/IconVerticalSolidList"/>
    <dgm:cxn modelId="{4ECE15CD-75AD-4B7D-9435-36ADE22EBA51}" type="presParOf" srcId="{5A936058-A968-43B5-A619-50A25A232BDB}" destId="{F95EB245-F10C-4E93-AB3A-1E5EA587956A}" srcOrd="1" destOrd="0" presId="urn:microsoft.com/office/officeart/2018/2/layout/IconVerticalSolidList"/>
    <dgm:cxn modelId="{2280CEAE-DE12-43D2-9279-CAB912BB149A}" type="presParOf" srcId="{5A936058-A968-43B5-A619-50A25A232BDB}" destId="{D754EDBC-94D6-4BD8-9F80-17D5A0428117}" srcOrd="2" destOrd="0" presId="urn:microsoft.com/office/officeart/2018/2/layout/IconVerticalSolidList"/>
    <dgm:cxn modelId="{24D4C775-31CB-4EAD-B7F4-D97F81F12906}" type="presParOf" srcId="{5A936058-A968-43B5-A619-50A25A232BDB}" destId="{573B9027-B174-4309-B745-2C456056FA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2FA787-D20B-4355-A45E-B2C93A760DDF}" type="doc">
      <dgm:prSet loTypeId="urn:microsoft.com/office/officeart/2005/8/layout/vList5" loCatId="list" qsTypeId="urn:microsoft.com/office/officeart/2005/8/quickstyle/simple2" qsCatId="simple" csTypeId="urn:microsoft.com/office/officeart/2005/8/colors/accent2_2" csCatId="accent2"/>
      <dgm:spPr/>
      <dgm:t>
        <a:bodyPr/>
        <a:lstStyle/>
        <a:p>
          <a:endParaRPr lang="en-US"/>
        </a:p>
      </dgm:t>
    </dgm:pt>
    <dgm:pt modelId="{96CD91D1-10DF-4AAA-B803-16EA1CF96B46}">
      <dgm:prSet custT="1"/>
      <dgm:spPr/>
      <dgm:t>
        <a:bodyPr/>
        <a:lstStyle/>
        <a:p>
          <a:pPr algn="l"/>
          <a:r>
            <a:rPr lang="en-US" sz="2800" baseline="0"/>
            <a:t>Collaboration</a:t>
          </a:r>
          <a:endParaRPr lang="en-US" sz="2800"/>
        </a:p>
      </dgm:t>
    </dgm:pt>
    <dgm:pt modelId="{B2C33458-84B0-4AC7-9703-CC20ED33C229}" type="parTrans" cxnId="{92064212-8F33-4A9A-92C2-AA0F47A7C29A}">
      <dgm:prSet/>
      <dgm:spPr/>
      <dgm:t>
        <a:bodyPr/>
        <a:lstStyle/>
        <a:p>
          <a:endParaRPr lang="en-US"/>
        </a:p>
      </dgm:t>
    </dgm:pt>
    <dgm:pt modelId="{E5E7DF87-A16F-4D25-B60F-B5008303B189}" type="sibTrans" cxnId="{92064212-8F33-4A9A-92C2-AA0F47A7C29A}">
      <dgm:prSet/>
      <dgm:spPr/>
      <dgm:t>
        <a:bodyPr/>
        <a:lstStyle/>
        <a:p>
          <a:endParaRPr lang="en-US"/>
        </a:p>
      </dgm:t>
    </dgm:pt>
    <dgm:pt modelId="{FCEEEB72-BBA2-404D-9CCB-15B4E07DEF0B}">
      <dgm:prSet/>
      <dgm:spPr/>
      <dgm:t>
        <a:bodyPr/>
        <a:lstStyle/>
        <a:p>
          <a:r>
            <a:rPr lang="en-US" baseline="0"/>
            <a:t>MLOps emphasizes collaboration between data scientists, software engineers, and operations teams. By working together, these teams can ensure that machine learning models are built and deployed effectively.</a:t>
          </a:r>
          <a:endParaRPr lang="en-US"/>
        </a:p>
      </dgm:t>
    </dgm:pt>
    <dgm:pt modelId="{BB3E103C-2C56-4EA8-BCDB-35B55F01F140}" type="parTrans" cxnId="{8A79A5FB-9F0B-48AF-9005-7261F5C1089A}">
      <dgm:prSet/>
      <dgm:spPr/>
      <dgm:t>
        <a:bodyPr/>
        <a:lstStyle/>
        <a:p>
          <a:endParaRPr lang="en-US"/>
        </a:p>
      </dgm:t>
    </dgm:pt>
    <dgm:pt modelId="{BBB19F71-12BB-433C-B845-C13A6C58D310}" type="sibTrans" cxnId="{8A79A5FB-9F0B-48AF-9005-7261F5C1089A}">
      <dgm:prSet/>
      <dgm:spPr/>
      <dgm:t>
        <a:bodyPr/>
        <a:lstStyle/>
        <a:p>
          <a:endParaRPr lang="en-US"/>
        </a:p>
      </dgm:t>
    </dgm:pt>
    <dgm:pt modelId="{D7330E6E-CB9C-4899-8857-F974F434CBEE}">
      <dgm:prSet custT="1"/>
      <dgm:spPr/>
      <dgm:t>
        <a:bodyPr/>
        <a:lstStyle/>
        <a:p>
          <a:pPr algn="l"/>
          <a:r>
            <a:rPr lang="en-US" sz="2800" baseline="0"/>
            <a:t>Automation</a:t>
          </a:r>
          <a:endParaRPr lang="en-US" sz="2800"/>
        </a:p>
      </dgm:t>
    </dgm:pt>
    <dgm:pt modelId="{B0A8FF1A-FE6C-45C1-AA79-66165126D49C}" type="parTrans" cxnId="{A17F2A14-7D24-4C54-B924-6854921A1ED4}">
      <dgm:prSet/>
      <dgm:spPr/>
      <dgm:t>
        <a:bodyPr/>
        <a:lstStyle/>
        <a:p>
          <a:endParaRPr lang="en-US"/>
        </a:p>
      </dgm:t>
    </dgm:pt>
    <dgm:pt modelId="{9E23C8D6-1357-466B-9AEF-577BA2A3571D}" type="sibTrans" cxnId="{A17F2A14-7D24-4C54-B924-6854921A1ED4}">
      <dgm:prSet/>
      <dgm:spPr/>
      <dgm:t>
        <a:bodyPr/>
        <a:lstStyle/>
        <a:p>
          <a:endParaRPr lang="en-US"/>
        </a:p>
      </dgm:t>
    </dgm:pt>
    <dgm:pt modelId="{159DC1D5-D469-455D-B40C-8F9859DFD834}">
      <dgm:prSet/>
      <dgm:spPr/>
      <dgm:t>
        <a:bodyPr/>
        <a:lstStyle/>
        <a:p>
          <a:r>
            <a:rPr lang="en-US" baseline="0"/>
            <a:t>MLOps promotes the use of automation to streamline the development and deployment of machine learning models. Automation can help to reduce the time and effort required to manage these models, and can improve their reliability and performance.</a:t>
          </a:r>
          <a:endParaRPr lang="en-US"/>
        </a:p>
      </dgm:t>
    </dgm:pt>
    <dgm:pt modelId="{3EE9BB77-FC31-4955-B9B3-64445F6A462E}" type="parTrans" cxnId="{93DC83B8-8B12-4EAB-AA80-A4F0CAEB783E}">
      <dgm:prSet/>
      <dgm:spPr/>
      <dgm:t>
        <a:bodyPr/>
        <a:lstStyle/>
        <a:p>
          <a:endParaRPr lang="en-US"/>
        </a:p>
      </dgm:t>
    </dgm:pt>
    <dgm:pt modelId="{6F838332-628F-4C3B-A09F-5E62C3790056}" type="sibTrans" cxnId="{93DC83B8-8B12-4EAB-AA80-A4F0CAEB783E}">
      <dgm:prSet/>
      <dgm:spPr/>
      <dgm:t>
        <a:bodyPr/>
        <a:lstStyle/>
        <a:p>
          <a:endParaRPr lang="en-US"/>
        </a:p>
      </dgm:t>
    </dgm:pt>
    <dgm:pt modelId="{12DCD6F8-51C4-457E-967C-C83D714CA551}">
      <dgm:prSet custT="1"/>
      <dgm:spPr/>
      <dgm:t>
        <a:bodyPr/>
        <a:lstStyle/>
        <a:p>
          <a:pPr algn="l"/>
          <a:r>
            <a:rPr lang="en-US" sz="2800" baseline="0"/>
            <a:t>Version Control</a:t>
          </a:r>
          <a:endParaRPr lang="en-US" sz="2800"/>
        </a:p>
      </dgm:t>
    </dgm:pt>
    <dgm:pt modelId="{73C9BCB0-8932-45FF-8D94-E42313C99E6D}" type="parTrans" cxnId="{0F866194-ACEB-4185-A3E8-904F188B4680}">
      <dgm:prSet/>
      <dgm:spPr/>
      <dgm:t>
        <a:bodyPr/>
        <a:lstStyle/>
        <a:p>
          <a:endParaRPr lang="en-US"/>
        </a:p>
      </dgm:t>
    </dgm:pt>
    <dgm:pt modelId="{8D8EA6F5-9170-4B31-94DA-FE62B66DA3E5}" type="sibTrans" cxnId="{0F866194-ACEB-4185-A3E8-904F188B4680}">
      <dgm:prSet/>
      <dgm:spPr/>
      <dgm:t>
        <a:bodyPr/>
        <a:lstStyle/>
        <a:p>
          <a:endParaRPr lang="en-US"/>
        </a:p>
      </dgm:t>
    </dgm:pt>
    <dgm:pt modelId="{8344DC08-164D-4D7A-B888-58B55DF6BBA2}">
      <dgm:prSet/>
      <dgm:spPr/>
      <dgm:t>
        <a:bodyPr/>
        <a:lstStyle/>
        <a:p>
          <a:r>
            <a:rPr lang="en-US" baseline="0"/>
            <a:t>MLOps relies on version control to manage changes to machine learning models and related code. Version control helps to ensure that all changes are tracked and documented, and can help to facilitate collaboration among team members.</a:t>
          </a:r>
          <a:endParaRPr lang="en-US"/>
        </a:p>
      </dgm:t>
    </dgm:pt>
    <dgm:pt modelId="{376CE958-214B-4AD9-A4EC-BC119F009262}" type="parTrans" cxnId="{CB6314B2-AEA0-4E39-A1C9-BA422E857DC1}">
      <dgm:prSet/>
      <dgm:spPr/>
      <dgm:t>
        <a:bodyPr/>
        <a:lstStyle/>
        <a:p>
          <a:endParaRPr lang="en-US"/>
        </a:p>
      </dgm:t>
    </dgm:pt>
    <dgm:pt modelId="{53E50A03-3B0E-49CC-A3DD-EFD9DB2639DA}" type="sibTrans" cxnId="{CB6314B2-AEA0-4E39-A1C9-BA422E857DC1}">
      <dgm:prSet/>
      <dgm:spPr/>
      <dgm:t>
        <a:bodyPr/>
        <a:lstStyle/>
        <a:p>
          <a:endParaRPr lang="en-US"/>
        </a:p>
      </dgm:t>
    </dgm:pt>
    <dgm:pt modelId="{24BC97DA-AB14-435F-A079-2DDC49CA30BD}">
      <dgm:prSet custT="1"/>
      <dgm:spPr/>
      <dgm:t>
        <a:bodyPr/>
        <a:lstStyle/>
        <a:p>
          <a:pPr algn="l"/>
          <a:r>
            <a:rPr lang="en-US" sz="2800" baseline="0"/>
            <a:t>Testing</a:t>
          </a:r>
          <a:endParaRPr lang="en-US" sz="2800"/>
        </a:p>
      </dgm:t>
    </dgm:pt>
    <dgm:pt modelId="{7A61C959-6F43-412D-92CC-8C300FBBAE25}" type="parTrans" cxnId="{36D71566-EC07-4FD6-9B83-FB31AFDC0273}">
      <dgm:prSet/>
      <dgm:spPr/>
      <dgm:t>
        <a:bodyPr/>
        <a:lstStyle/>
        <a:p>
          <a:endParaRPr lang="en-US"/>
        </a:p>
      </dgm:t>
    </dgm:pt>
    <dgm:pt modelId="{16C17A0D-8766-4329-8335-AD7C56A6E47A}" type="sibTrans" cxnId="{36D71566-EC07-4FD6-9B83-FB31AFDC0273}">
      <dgm:prSet/>
      <dgm:spPr/>
      <dgm:t>
        <a:bodyPr/>
        <a:lstStyle/>
        <a:p>
          <a:endParaRPr lang="en-US"/>
        </a:p>
      </dgm:t>
    </dgm:pt>
    <dgm:pt modelId="{B47E28B2-F0F9-41A2-87EB-459155C7C680}">
      <dgm:prSet/>
      <dgm:spPr/>
      <dgm:t>
        <a:bodyPr/>
        <a:lstStyle/>
        <a:p>
          <a:r>
            <a:rPr lang="en-US" baseline="0"/>
            <a:t>MLOps emphasizes the importance of testing machine learning models to ensure that they are working correctly. Testing can help to identify and address issues before they become problems in production environments.</a:t>
          </a:r>
          <a:endParaRPr lang="en-US"/>
        </a:p>
      </dgm:t>
    </dgm:pt>
    <dgm:pt modelId="{AF73286A-BFBB-4B14-8160-D799AFD9F92E}" type="parTrans" cxnId="{0D2A046D-7F68-4656-9DF3-81E852B834D8}">
      <dgm:prSet/>
      <dgm:spPr/>
      <dgm:t>
        <a:bodyPr/>
        <a:lstStyle/>
        <a:p>
          <a:endParaRPr lang="en-US"/>
        </a:p>
      </dgm:t>
    </dgm:pt>
    <dgm:pt modelId="{B9138756-C9D8-467D-A54C-E8FE3195C5CC}" type="sibTrans" cxnId="{0D2A046D-7F68-4656-9DF3-81E852B834D8}">
      <dgm:prSet/>
      <dgm:spPr/>
      <dgm:t>
        <a:bodyPr/>
        <a:lstStyle/>
        <a:p>
          <a:endParaRPr lang="en-US"/>
        </a:p>
      </dgm:t>
    </dgm:pt>
    <dgm:pt modelId="{6F5D2B5C-7B8A-43F9-A13A-E699617C473D}">
      <dgm:prSet custT="1"/>
      <dgm:spPr/>
      <dgm:t>
        <a:bodyPr/>
        <a:lstStyle/>
        <a:p>
          <a:pPr algn="l"/>
          <a:r>
            <a:rPr lang="en-US" sz="2800" baseline="0"/>
            <a:t>Monitoring</a:t>
          </a:r>
          <a:endParaRPr lang="en-US" sz="2800"/>
        </a:p>
      </dgm:t>
    </dgm:pt>
    <dgm:pt modelId="{BCA8AD9E-26F7-4596-ABC1-4EF3B8F687D2}" type="parTrans" cxnId="{182CD246-615D-4ED7-8EA7-9DCC8BE164A1}">
      <dgm:prSet/>
      <dgm:spPr/>
      <dgm:t>
        <a:bodyPr/>
        <a:lstStyle/>
        <a:p>
          <a:endParaRPr lang="en-US"/>
        </a:p>
      </dgm:t>
    </dgm:pt>
    <dgm:pt modelId="{E82716D8-265D-45EA-8BED-5F43000AB11C}" type="sibTrans" cxnId="{182CD246-615D-4ED7-8EA7-9DCC8BE164A1}">
      <dgm:prSet/>
      <dgm:spPr/>
      <dgm:t>
        <a:bodyPr/>
        <a:lstStyle/>
        <a:p>
          <a:endParaRPr lang="en-US"/>
        </a:p>
      </dgm:t>
    </dgm:pt>
    <dgm:pt modelId="{8E08BE35-035F-4BDC-B249-2CEAA57ED404}">
      <dgm:prSet/>
      <dgm:spPr/>
      <dgm:t>
        <a:bodyPr/>
        <a:lstStyle/>
        <a:p>
          <a:r>
            <a:rPr lang="en-US" baseline="0"/>
            <a:t>MLOps promotes continuous monitoring of machine learning models in production environments. This can help to identify issues and opportunities for optimization, and can help to ensure that the models continue to operate effectively over time.</a:t>
          </a:r>
          <a:endParaRPr lang="en-US"/>
        </a:p>
      </dgm:t>
    </dgm:pt>
    <dgm:pt modelId="{F1794C3A-199F-41D1-8E83-58BF8D0269A5}" type="parTrans" cxnId="{3CFEF27B-78E6-41A7-940A-2C243405B021}">
      <dgm:prSet/>
      <dgm:spPr/>
      <dgm:t>
        <a:bodyPr/>
        <a:lstStyle/>
        <a:p>
          <a:endParaRPr lang="en-US"/>
        </a:p>
      </dgm:t>
    </dgm:pt>
    <dgm:pt modelId="{C9B681A0-059C-4E0F-949C-A7B204A2E811}" type="sibTrans" cxnId="{3CFEF27B-78E6-41A7-940A-2C243405B021}">
      <dgm:prSet/>
      <dgm:spPr/>
      <dgm:t>
        <a:bodyPr/>
        <a:lstStyle/>
        <a:p>
          <a:endParaRPr lang="en-US"/>
        </a:p>
      </dgm:t>
    </dgm:pt>
    <dgm:pt modelId="{CA44BF21-87EA-4C44-937C-BAC3B008B666}">
      <dgm:prSet custT="1"/>
      <dgm:spPr/>
      <dgm:t>
        <a:bodyPr/>
        <a:lstStyle/>
        <a:p>
          <a:pPr algn="l"/>
          <a:r>
            <a:rPr lang="en-US" sz="2800" baseline="0"/>
            <a:t>Deployment</a:t>
          </a:r>
          <a:endParaRPr lang="en-US" sz="2800"/>
        </a:p>
      </dgm:t>
    </dgm:pt>
    <dgm:pt modelId="{ED96AC26-5439-4A6F-A0C9-32F9910A3ECC}" type="parTrans" cxnId="{BF9A74E7-926F-4481-9E5C-0A498A8D0727}">
      <dgm:prSet/>
      <dgm:spPr/>
      <dgm:t>
        <a:bodyPr/>
        <a:lstStyle/>
        <a:p>
          <a:endParaRPr lang="en-US"/>
        </a:p>
      </dgm:t>
    </dgm:pt>
    <dgm:pt modelId="{2C13BA6B-6C8D-441E-A25C-45D916734F02}" type="sibTrans" cxnId="{BF9A74E7-926F-4481-9E5C-0A498A8D0727}">
      <dgm:prSet/>
      <dgm:spPr/>
      <dgm:t>
        <a:bodyPr/>
        <a:lstStyle/>
        <a:p>
          <a:endParaRPr lang="en-US"/>
        </a:p>
      </dgm:t>
    </dgm:pt>
    <dgm:pt modelId="{B9B95875-8916-42C4-905A-DAFEAD773776}">
      <dgm:prSet/>
      <dgm:spPr/>
      <dgm:t>
        <a:bodyPr/>
        <a:lstStyle/>
        <a:p>
          <a:r>
            <a:rPr lang="en-US" baseline="0"/>
            <a:t>MLOps emphasizes the importance of automating the deployment of machine learning models to production environments. This can help to reduce the risk of errors and ensure that models are deployed consistently across different environments.</a:t>
          </a:r>
          <a:endParaRPr lang="en-US"/>
        </a:p>
      </dgm:t>
    </dgm:pt>
    <dgm:pt modelId="{DE3AAE45-2599-427B-A47B-E9EC84B8E152}" type="parTrans" cxnId="{7CAA91A4-4D9E-4566-A84F-88710200C0F3}">
      <dgm:prSet/>
      <dgm:spPr/>
      <dgm:t>
        <a:bodyPr/>
        <a:lstStyle/>
        <a:p>
          <a:endParaRPr lang="en-US"/>
        </a:p>
      </dgm:t>
    </dgm:pt>
    <dgm:pt modelId="{2690F4F7-777E-46F2-AC17-49BEA3788CFC}" type="sibTrans" cxnId="{7CAA91A4-4D9E-4566-A84F-88710200C0F3}">
      <dgm:prSet/>
      <dgm:spPr/>
      <dgm:t>
        <a:bodyPr/>
        <a:lstStyle/>
        <a:p>
          <a:endParaRPr lang="en-US"/>
        </a:p>
      </dgm:t>
    </dgm:pt>
    <dgm:pt modelId="{F6AFCDED-637E-42D3-B579-B1EED9B1FC72}" type="pres">
      <dgm:prSet presAssocID="{482FA787-D20B-4355-A45E-B2C93A760DDF}" presName="Name0" presStyleCnt="0">
        <dgm:presLayoutVars>
          <dgm:dir/>
          <dgm:animLvl val="lvl"/>
          <dgm:resizeHandles val="exact"/>
        </dgm:presLayoutVars>
      </dgm:prSet>
      <dgm:spPr/>
    </dgm:pt>
    <dgm:pt modelId="{859CC535-E8ED-4FBD-9487-70194F3C4B09}" type="pres">
      <dgm:prSet presAssocID="{96CD91D1-10DF-4AAA-B803-16EA1CF96B46}" presName="linNode" presStyleCnt="0"/>
      <dgm:spPr/>
    </dgm:pt>
    <dgm:pt modelId="{13364605-10A3-4450-9187-D1915F1962F3}" type="pres">
      <dgm:prSet presAssocID="{96CD91D1-10DF-4AAA-B803-16EA1CF96B46}" presName="parentText" presStyleLbl="node1" presStyleIdx="0" presStyleCnt="6">
        <dgm:presLayoutVars>
          <dgm:chMax val="1"/>
          <dgm:bulletEnabled val="1"/>
        </dgm:presLayoutVars>
      </dgm:prSet>
      <dgm:spPr/>
    </dgm:pt>
    <dgm:pt modelId="{E2D899CF-ABAD-4B64-8556-C0F23F45B0BC}" type="pres">
      <dgm:prSet presAssocID="{96CD91D1-10DF-4AAA-B803-16EA1CF96B46}" presName="descendantText" presStyleLbl="alignAccFollowNode1" presStyleIdx="0" presStyleCnt="6">
        <dgm:presLayoutVars>
          <dgm:bulletEnabled val="1"/>
        </dgm:presLayoutVars>
      </dgm:prSet>
      <dgm:spPr/>
    </dgm:pt>
    <dgm:pt modelId="{87D5B65F-18BF-4438-8E8F-99BA6B714F72}" type="pres">
      <dgm:prSet presAssocID="{E5E7DF87-A16F-4D25-B60F-B5008303B189}" presName="sp" presStyleCnt="0"/>
      <dgm:spPr/>
    </dgm:pt>
    <dgm:pt modelId="{33585A18-2DB2-4090-A3EF-2E3A8E53E55A}" type="pres">
      <dgm:prSet presAssocID="{D7330E6E-CB9C-4899-8857-F974F434CBEE}" presName="linNode" presStyleCnt="0"/>
      <dgm:spPr/>
    </dgm:pt>
    <dgm:pt modelId="{50D6E7B9-A02C-42B8-9218-E324CB0BFD3E}" type="pres">
      <dgm:prSet presAssocID="{D7330E6E-CB9C-4899-8857-F974F434CBEE}" presName="parentText" presStyleLbl="node1" presStyleIdx="1" presStyleCnt="6">
        <dgm:presLayoutVars>
          <dgm:chMax val="1"/>
          <dgm:bulletEnabled val="1"/>
        </dgm:presLayoutVars>
      </dgm:prSet>
      <dgm:spPr/>
    </dgm:pt>
    <dgm:pt modelId="{5631CB04-D1E2-42C6-80A2-13D8229FD298}" type="pres">
      <dgm:prSet presAssocID="{D7330E6E-CB9C-4899-8857-F974F434CBEE}" presName="descendantText" presStyleLbl="alignAccFollowNode1" presStyleIdx="1" presStyleCnt="6">
        <dgm:presLayoutVars>
          <dgm:bulletEnabled val="1"/>
        </dgm:presLayoutVars>
      </dgm:prSet>
      <dgm:spPr/>
    </dgm:pt>
    <dgm:pt modelId="{A04D0F4C-7246-4AAC-BC89-49E6AAFA3C59}" type="pres">
      <dgm:prSet presAssocID="{9E23C8D6-1357-466B-9AEF-577BA2A3571D}" presName="sp" presStyleCnt="0"/>
      <dgm:spPr/>
    </dgm:pt>
    <dgm:pt modelId="{C258DDF1-BC2D-4078-87E1-27BF8E845B04}" type="pres">
      <dgm:prSet presAssocID="{12DCD6F8-51C4-457E-967C-C83D714CA551}" presName="linNode" presStyleCnt="0"/>
      <dgm:spPr/>
    </dgm:pt>
    <dgm:pt modelId="{2C0EB146-53B1-4BB3-AE46-2F5B8AD8C338}" type="pres">
      <dgm:prSet presAssocID="{12DCD6F8-51C4-457E-967C-C83D714CA551}" presName="parentText" presStyleLbl="node1" presStyleIdx="2" presStyleCnt="6">
        <dgm:presLayoutVars>
          <dgm:chMax val="1"/>
          <dgm:bulletEnabled val="1"/>
        </dgm:presLayoutVars>
      </dgm:prSet>
      <dgm:spPr/>
    </dgm:pt>
    <dgm:pt modelId="{58D70352-0389-4029-B245-84F713DEF077}" type="pres">
      <dgm:prSet presAssocID="{12DCD6F8-51C4-457E-967C-C83D714CA551}" presName="descendantText" presStyleLbl="alignAccFollowNode1" presStyleIdx="2" presStyleCnt="6">
        <dgm:presLayoutVars>
          <dgm:bulletEnabled val="1"/>
        </dgm:presLayoutVars>
      </dgm:prSet>
      <dgm:spPr/>
    </dgm:pt>
    <dgm:pt modelId="{D5AC813B-3592-4F3F-855F-E77FE06C8C80}" type="pres">
      <dgm:prSet presAssocID="{8D8EA6F5-9170-4B31-94DA-FE62B66DA3E5}" presName="sp" presStyleCnt="0"/>
      <dgm:spPr/>
    </dgm:pt>
    <dgm:pt modelId="{E583F57A-83D7-4717-BAE8-BED8FF3BCC6E}" type="pres">
      <dgm:prSet presAssocID="{24BC97DA-AB14-435F-A079-2DDC49CA30BD}" presName="linNode" presStyleCnt="0"/>
      <dgm:spPr/>
    </dgm:pt>
    <dgm:pt modelId="{5C4DA2A4-FA6F-4F4B-AA87-91DCCD8C6130}" type="pres">
      <dgm:prSet presAssocID="{24BC97DA-AB14-435F-A079-2DDC49CA30BD}" presName="parentText" presStyleLbl="node1" presStyleIdx="3" presStyleCnt="6">
        <dgm:presLayoutVars>
          <dgm:chMax val="1"/>
          <dgm:bulletEnabled val="1"/>
        </dgm:presLayoutVars>
      </dgm:prSet>
      <dgm:spPr/>
    </dgm:pt>
    <dgm:pt modelId="{E95FD6A7-6AC1-4B9A-A510-E6918CA512AE}" type="pres">
      <dgm:prSet presAssocID="{24BC97DA-AB14-435F-A079-2DDC49CA30BD}" presName="descendantText" presStyleLbl="alignAccFollowNode1" presStyleIdx="3" presStyleCnt="6">
        <dgm:presLayoutVars>
          <dgm:bulletEnabled val="1"/>
        </dgm:presLayoutVars>
      </dgm:prSet>
      <dgm:spPr/>
    </dgm:pt>
    <dgm:pt modelId="{6F7F56F4-A2EE-47BC-B7FA-B09967AB8F1D}" type="pres">
      <dgm:prSet presAssocID="{16C17A0D-8766-4329-8335-AD7C56A6E47A}" presName="sp" presStyleCnt="0"/>
      <dgm:spPr/>
    </dgm:pt>
    <dgm:pt modelId="{A772AEA8-D50A-486C-997D-7C03CD9967F7}" type="pres">
      <dgm:prSet presAssocID="{6F5D2B5C-7B8A-43F9-A13A-E699617C473D}" presName="linNode" presStyleCnt="0"/>
      <dgm:spPr/>
    </dgm:pt>
    <dgm:pt modelId="{F713063B-108D-45DA-BF3D-1D13DC42FBD8}" type="pres">
      <dgm:prSet presAssocID="{6F5D2B5C-7B8A-43F9-A13A-E699617C473D}" presName="parentText" presStyleLbl="node1" presStyleIdx="4" presStyleCnt="6">
        <dgm:presLayoutVars>
          <dgm:chMax val="1"/>
          <dgm:bulletEnabled val="1"/>
        </dgm:presLayoutVars>
      </dgm:prSet>
      <dgm:spPr/>
    </dgm:pt>
    <dgm:pt modelId="{82C232C7-A89B-41D8-81F0-2F8DCEA3ED60}" type="pres">
      <dgm:prSet presAssocID="{6F5D2B5C-7B8A-43F9-A13A-E699617C473D}" presName="descendantText" presStyleLbl="alignAccFollowNode1" presStyleIdx="4" presStyleCnt="6">
        <dgm:presLayoutVars>
          <dgm:bulletEnabled val="1"/>
        </dgm:presLayoutVars>
      </dgm:prSet>
      <dgm:spPr/>
    </dgm:pt>
    <dgm:pt modelId="{1628C8CF-6DD7-4B8B-8524-11F80828193F}" type="pres">
      <dgm:prSet presAssocID="{E82716D8-265D-45EA-8BED-5F43000AB11C}" presName="sp" presStyleCnt="0"/>
      <dgm:spPr/>
    </dgm:pt>
    <dgm:pt modelId="{C68BCFDA-379D-4DC2-8D82-62B96833C7A4}" type="pres">
      <dgm:prSet presAssocID="{CA44BF21-87EA-4C44-937C-BAC3B008B666}" presName="linNode" presStyleCnt="0"/>
      <dgm:spPr/>
    </dgm:pt>
    <dgm:pt modelId="{B64315C2-E6CD-47FC-81BA-CF934398B577}" type="pres">
      <dgm:prSet presAssocID="{CA44BF21-87EA-4C44-937C-BAC3B008B666}" presName="parentText" presStyleLbl="node1" presStyleIdx="5" presStyleCnt="6">
        <dgm:presLayoutVars>
          <dgm:chMax val="1"/>
          <dgm:bulletEnabled val="1"/>
        </dgm:presLayoutVars>
      </dgm:prSet>
      <dgm:spPr/>
    </dgm:pt>
    <dgm:pt modelId="{9B59520C-04A5-4FCC-A2AA-7E6202B9291D}" type="pres">
      <dgm:prSet presAssocID="{CA44BF21-87EA-4C44-937C-BAC3B008B666}" presName="descendantText" presStyleLbl="alignAccFollowNode1" presStyleIdx="5" presStyleCnt="6">
        <dgm:presLayoutVars>
          <dgm:bulletEnabled val="1"/>
        </dgm:presLayoutVars>
      </dgm:prSet>
      <dgm:spPr/>
    </dgm:pt>
  </dgm:ptLst>
  <dgm:cxnLst>
    <dgm:cxn modelId="{92064212-8F33-4A9A-92C2-AA0F47A7C29A}" srcId="{482FA787-D20B-4355-A45E-B2C93A760DDF}" destId="{96CD91D1-10DF-4AAA-B803-16EA1CF96B46}" srcOrd="0" destOrd="0" parTransId="{B2C33458-84B0-4AC7-9703-CC20ED33C229}" sibTransId="{E5E7DF87-A16F-4D25-B60F-B5008303B189}"/>
    <dgm:cxn modelId="{A17F2A14-7D24-4C54-B924-6854921A1ED4}" srcId="{482FA787-D20B-4355-A45E-B2C93A760DDF}" destId="{D7330E6E-CB9C-4899-8857-F974F434CBEE}" srcOrd="1" destOrd="0" parTransId="{B0A8FF1A-FE6C-45C1-AA79-66165126D49C}" sibTransId="{9E23C8D6-1357-466B-9AEF-577BA2A3571D}"/>
    <dgm:cxn modelId="{FF48E519-DCBC-43EC-8381-2B694B10118A}" type="presOf" srcId="{482FA787-D20B-4355-A45E-B2C93A760DDF}" destId="{F6AFCDED-637E-42D3-B579-B1EED9B1FC72}" srcOrd="0" destOrd="0" presId="urn:microsoft.com/office/officeart/2005/8/layout/vList5"/>
    <dgm:cxn modelId="{7F2A971E-74D4-44C1-B336-BA7E2121E8A4}" type="presOf" srcId="{FCEEEB72-BBA2-404D-9CCB-15B4E07DEF0B}" destId="{E2D899CF-ABAD-4B64-8556-C0F23F45B0BC}" srcOrd="0" destOrd="0" presId="urn:microsoft.com/office/officeart/2005/8/layout/vList5"/>
    <dgm:cxn modelId="{16A6D229-E66E-4121-822F-44370516C9AC}" type="presOf" srcId="{24BC97DA-AB14-435F-A079-2DDC49CA30BD}" destId="{5C4DA2A4-FA6F-4F4B-AA87-91DCCD8C6130}" srcOrd="0" destOrd="0" presId="urn:microsoft.com/office/officeart/2005/8/layout/vList5"/>
    <dgm:cxn modelId="{800EB92C-DDA8-427C-873C-2E5131B8AC0C}" type="presOf" srcId="{12DCD6F8-51C4-457E-967C-C83D714CA551}" destId="{2C0EB146-53B1-4BB3-AE46-2F5B8AD8C338}" srcOrd="0" destOrd="0" presId="urn:microsoft.com/office/officeart/2005/8/layout/vList5"/>
    <dgm:cxn modelId="{8A17A43D-AD6B-4E60-B871-EF0B45EE7462}" type="presOf" srcId="{96CD91D1-10DF-4AAA-B803-16EA1CF96B46}" destId="{13364605-10A3-4450-9187-D1915F1962F3}" srcOrd="0" destOrd="0" presId="urn:microsoft.com/office/officeart/2005/8/layout/vList5"/>
    <dgm:cxn modelId="{1A130C3E-8825-4810-89AD-4571B46AF26D}" type="presOf" srcId="{B9B95875-8916-42C4-905A-DAFEAD773776}" destId="{9B59520C-04A5-4FCC-A2AA-7E6202B9291D}" srcOrd="0" destOrd="0" presId="urn:microsoft.com/office/officeart/2005/8/layout/vList5"/>
    <dgm:cxn modelId="{EC56C03E-C25A-44B6-A81F-084F5FEFD008}" type="presOf" srcId="{B47E28B2-F0F9-41A2-87EB-459155C7C680}" destId="{E95FD6A7-6AC1-4B9A-A510-E6918CA512AE}" srcOrd="0" destOrd="0" presId="urn:microsoft.com/office/officeart/2005/8/layout/vList5"/>
    <dgm:cxn modelId="{332DCC43-8B52-48FB-B18B-B1C12B29DED5}" type="presOf" srcId="{6F5D2B5C-7B8A-43F9-A13A-E699617C473D}" destId="{F713063B-108D-45DA-BF3D-1D13DC42FBD8}" srcOrd="0" destOrd="0" presId="urn:microsoft.com/office/officeart/2005/8/layout/vList5"/>
    <dgm:cxn modelId="{36D71566-EC07-4FD6-9B83-FB31AFDC0273}" srcId="{482FA787-D20B-4355-A45E-B2C93A760DDF}" destId="{24BC97DA-AB14-435F-A079-2DDC49CA30BD}" srcOrd="3" destOrd="0" parTransId="{7A61C959-6F43-412D-92CC-8C300FBBAE25}" sibTransId="{16C17A0D-8766-4329-8335-AD7C56A6E47A}"/>
    <dgm:cxn modelId="{182CD246-615D-4ED7-8EA7-9DCC8BE164A1}" srcId="{482FA787-D20B-4355-A45E-B2C93A760DDF}" destId="{6F5D2B5C-7B8A-43F9-A13A-E699617C473D}" srcOrd="4" destOrd="0" parTransId="{BCA8AD9E-26F7-4596-ABC1-4EF3B8F687D2}" sibTransId="{E82716D8-265D-45EA-8BED-5F43000AB11C}"/>
    <dgm:cxn modelId="{0D2A046D-7F68-4656-9DF3-81E852B834D8}" srcId="{24BC97DA-AB14-435F-A079-2DDC49CA30BD}" destId="{B47E28B2-F0F9-41A2-87EB-459155C7C680}" srcOrd="0" destOrd="0" parTransId="{AF73286A-BFBB-4B14-8160-D799AFD9F92E}" sibTransId="{B9138756-C9D8-467D-A54C-E8FE3195C5CC}"/>
    <dgm:cxn modelId="{3CFEF27B-78E6-41A7-940A-2C243405B021}" srcId="{6F5D2B5C-7B8A-43F9-A13A-E699617C473D}" destId="{8E08BE35-035F-4BDC-B249-2CEAA57ED404}" srcOrd="0" destOrd="0" parTransId="{F1794C3A-199F-41D1-8E83-58BF8D0269A5}" sibTransId="{C9B681A0-059C-4E0F-949C-A7B204A2E811}"/>
    <dgm:cxn modelId="{C3E5FB81-FD0F-4884-B76B-9D37F1008520}" type="presOf" srcId="{159DC1D5-D469-455D-B40C-8F9859DFD834}" destId="{5631CB04-D1E2-42C6-80A2-13D8229FD298}" srcOrd="0" destOrd="0" presId="urn:microsoft.com/office/officeart/2005/8/layout/vList5"/>
    <dgm:cxn modelId="{0F866194-ACEB-4185-A3E8-904F188B4680}" srcId="{482FA787-D20B-4355-A45E-B2C93A760DDF}" destId="{12DCD6F8-51C4-457E-967C-C83D714CA551}" srcOrd="2" destOrd="0" parTransId="{73C9BCB0-8932-45FF-8D94-E42313C99E6D}" sibTransId="{8D8EA6F5-9170-4B31-94DA-FE62B66DA3E5}"/>
    <dgm:cxn modelId="{7CAA91A4-4D9E-4566-A84F-88710200C0F3}" srcId="{CA44BF21-87EA-4C44-937C-BAC3B008B666}" destId="{B9B95875-8916-42C4-905A-DAFEAD773776}" srcOrd="0" destOrd="0" parTransId="{DE3AAE45-2599-427B-A47B-E9EC84B8E152}" sibTransId="{2690F4F7-777E-46F2-AC17-49BEA3788CFC}"/>
    <dgm:cxn modelId="{CB6314B2-AEA0-4E39-A1C9-BA422E857DC1}" srcId="{12DCD6F8-51C4-457E-967C-C83D714CA551}" destId="{8344DC08-164D-4D7A-B888-58B55DF6BBA2}" srcOrd="0" destOrd="0" parTransId="{376CE958-214B-4AD9-A4EC-BC119F009262}" sibTransId="{53E50A03-3B0E-49CC-A3DD-EFD9DB2639DA}"/>
    <dgm:cxn modelId="{93DC83B8-8B12-4EAB-AA80-A4F0CAEB783E}" srcId="{D7330E6E-CB9C-4899-8857-F974F434CBEE}" destId="{159DC1D5-D469-455D-B40C-8F9859DFD834}" srcOrd="0" destOrd="0" parTransId="{3EE9BB77-FC31-4955-B9B3-64445F6A462E}" sibTransId="{6F838332-628F-4C3B-A09F-5E62C3790056}"/>
    <dgm:cxn modelId="{D69686BF-383A-4936-AF72-614A4E9E87C4}" type="presOf" srcId="{8344DC08-164D-4D7A-B888-58B55DF6BBA2}" destId="{58D70352-0389-4029-B245-84F713DEF077}" srcOrd="0" destOrd="0" presId="urn:microsoft.com/office/officeart/2005/8/layout/vList5"/>
    <dgm:cxn modelId="{0E22B2CA-2575-4FCC-B380-A31D532B91AF}" type="presOf" srcId="{D7330E6E-CB9C-4899-8857-F974F434CBEE}" destId="{50D6E7B9-A02C-42B8-9218-E324CB0BFD3E}" srcOrd="0" destOrd="0" presId="urn:microsoft.com/office/officeart/2005/8/layout/vList5"/>
    <dgm:cxn modelId="{0FAB60CD-4415-4172-A0DE-E1383BC70619}" type="presOf" srcId="{8E08BE35-035F-4BDC-B249-2CEAA57ED404}" destId="{82C232C7-A89B-41D8-81F0-2F8DCEA3ED60}" srcOrd="0" destOrd="0" presId="urn:microsoft.com/office/officeart/2005/8/layout/vList5"/>
    <dgm:cxn modelId="{8EFF3DD5-4F28-4DD1-A4C0-3FC6109C65BC}" type="presOf" srcId="{CA44BF21-87EA-4C44-937C-BAC3B008B666}" destId="{B64315C2-E6CD-47FC-81BA-CF934398B577}" srcOrd="0" destOrd="0" presId="urn:microsoft.com/office/officeart/2005/8/layout/vList5"/>
    <dgm:cxn modelId="{BF9A74E7-926F-4481-9E5C-0A498A8D0727}" srcId="{482FA787-D20B-4355-A45E-B2C93A760DDF}" destId="{CA44BF21-87EA-4C44-937C-BAC3B008B666}" srcOrd="5" destOrd="0" parTransId="{ED96AC26-5439-4A6F-A0C9-32F9910A3ECC}" sibTransId="{2C13BA6B-6C8D-441E-A25C-45D916734F02}"/>
    <dgm:cxn modelId="{8A79A5FB-9F0B-48AF-9005-7261F5C1089A}" srcId="{96CD91D1-10DF-4AAA-B803-16EA1CF96B46}" destId="{FCEEEB72-BBA2-404D-9CCB-15B4E07DEF0B}" srcOrd="0" destOrd="0" parTransId="{BB3E103C-2C56-4EA8-BCDB-35B55F01F140}" sibTransId="{BBB19F71-12BB-433C-B845-C13A6C58D310}"/>
    <dgm:cxn modelId="{64B71E8E-26BB-482F-AA9B-CBEA1E958245}" type="presParOf" srcId="{F6AFCDED-637E-42D3-B579-B1EED9B1FC72}" destId="{859CC535-E8ED-4FBD-9487-70194F3C4B09}" srcOrd="0" destOrd="0" presId="urn:microsoft.com/office/officeart/2005/8/layout/vList5"/>
    <dgm:cxn modelId="{A1C766CC-6D54-4565-B255-F25D14BC0F17}" type="presParOf" srcId="{859CC535-E8ED-4FBD-9487-70194F3C4B09}" destId="{13364605-10A3-4450-9187-D1915F1962F3}" srcOrd="0" destOrd="0" presId="urn:microsoft.com/office/officeart/2005/8/layout/vList5"/>
    <dgm:cxn modelId="{6C2DA2A2-250D-4D79-B095-8E8461B364A8}" type="presParOf" srcId="{859CC535-E8ED-4FBD-9487-70194F3C4B09}" destId="{E2D899CF-ABAD-4B64-8556-C0F23F45B0BC}" srcOrd="1" destOrd="0" presId="urn:microsoft.com/office/officeart/2005/8/layout/vList5"/>
    <dgm:cxn modelId="{89184710-EADF-425B-8C32-84F558101ED4}" type="presParOf" srcId="{F6AFCDED-637E-42D3-B579-B1EED9B1FC72}" destId="{87D5B65F-18BF-4438-8E8F-99BA6B714F72}" srcOrd="1" destOrd="0" presId="urn:microsoft.com/office/officeart/2005/8/layout/vList5"/>
    <dgm:cxn modelId="{530977F5-BBAB-42D8-BCF6-76D4324B2570}" type="presParOf" srcId="{F6AFCDED-637E-42D3-B579-B1EED9B1FC72}" destId="{33585A18-2DB2-4090-A3EF-2E3A8E53E55A}" srcOrd="2" destOrd="0" presId="urn:microsoft.com/office/officeart/2005/8/layout/vList5"/>
    <dgm:cxn modelId="{941EFF55-B648-4745-9A74-373F8A116710}" type="presParOf" srcId="{33585A18-2DB2-4090-A3EF-2E3A8E53E55A}" destId="{50D6E7B9-A02C-42B8-9218-E324CB0BFD3E}" srcOrd="0" destOrd="0" presId="urn:microsoft.com/office/officeart/2005/8/layout/vList5"/>
    <dgm:cxn modelId="{6026A147-0159-4E7C-9D4F-1A86525D2798}" type="presParOf" srcId="{33585A18-2DB2-4090-A3EF-2E3A8E53E55A}" destId="{5631CB04-D1E2-42C6-80A2-13D8229FD298}" srcOrd="1" destOrd="0" presId="urn:microsoft.com/office/officeart/2005/8/layout/vList5"/>
    <dgm:cxn modelId="{B93B27A7-CA96-4D9C-94EB-D84A2C0A7008}" type="presParOf" srcId="{F6AFCDED-637E-42D3-B579-B1EED9B1FC72}" destId="{A04D0F4C-7246-4AAC-BC89-49E6AAFA3C59}" srcOrd="3" destOrd="0" presId="urn:microsoft.com/office/officeart/2005/8/layout/vList5"/>
    <dgm:cxn modelId="{B6E4E91B-1940-4E4F-A260-34A2A1E0C02C}" type="presParOf" srcId="{F6AFCDED-637E-42D3-B579-B1EED9B1FC72}" destId="{C258DDF1-BC2D-4078-87E1-27BF8E845B04}" srcOrd="4" destOrd="0" presId="urn:microsoft.com/office/officeart/2005/8/layout/vList5"/>
    <dgm:cxn modelId="{EE39125D-AD6B-4B0B-BC3E-A58FE308060E}" type="presParOf" srcId="{C258DDF1-BC2D-4078-87E1-27BF8E845B04}" destId="{2C0EB146-53B1-4BB3-AE46-2F5B8AD8C338}" srcOrd="0" destOrd="0" presId="urn:microsoft.com/office/officeart/2005/8/layout/vList5"/>
    <dgm:cxn modelId="{5E857B0E-7E08-4BCD-8EC3-89BFFC0357D4}" type="presParOf" srcId="{C258DDF1-BC2D-4078-87E1-27BF8E845B04}" destId="{58D70352-0389-4029-B245-84F713DEF077}" srcOrd="1" destOrd="0" presId="urn:microsoft.com/office/officeart/2005/8/layout/vList5"/>
    <dgm:cxn modelId="{432179B5-DC0F-4EB6-9C2E-054F178EC29A}" type="presParOf" srcId="{F6AFCDED-637E-42D3-B579-B1EED9B1FC72}" destId="{D5AC813B-3592-4F3F-855F-E77FE06C8C80}" srcOrd="5" destOrd="0" presId="urn:microsoft.com/office/officeart/2005/8/layout/vList5"/>
    <dgm:cxn modelId="{38E91D1A-F5BC-4B07-B849-7E724274585D}" type="presParOf" srcId="{F6AFCDED-637E-42D3-B579-B1EED9B1FC72}" destId="{E583F57A-83D7-4717-BAE8-BED8FF3BCC6E}" srcOrd="6" destOrd="0" presId="urn:microsoft.com/office/officeart/2005/8/layout/vList5"/>
    <dgm:cxn modelId="{C0ACBC63-93C9-4079-B623-45EA64EF5460}" type="presParOf" srcId="{E583F57A-83D7-4717-BAE8-BED8FF3BCC6E}" destId="{5C4DA2A4-FA6F-4F4B-AA87-91DCCD8C6130}" srcOrd="0" destOrd="0" presId="urn:microsoft.com/office/officeart/2005/8/layout/vList5"/>
    <dgm:cxn modelId="{2588CCC8-A034-4242-A751-67C2950D8B3E}" type="presParOf" srcId="{E583F57A-83D7-4717-BAE8-BED8FF3BCC6E}" destId="{E95FD6A7-6AC1-4B9A-A510-E6918CA512AE}" srcOrd="1" destOrd="0" presId="urn:microsoft.com/office/officeart/2005/8/layout/vList5"/>
    <dgm:cxn modelId="{59668555-28E0-4CCC-A416-FCCDC8C49506}" type="presParOf" srcId="{F6AFCDED-637E-42D3-B579-B1EED9B1FC72}" destId="{6F7F56F4-A2EE-47BC-B7FA-B09967AB8F1D}" srcOrd="7" destOrd="0" presId="urn:microsoft.com/office/officeart/2005/8/layout/vList5"/>
    <dgm:cxn modelId="{E8A99379-5E14-4095-93A9-63B266D2C818}" type="presParOf" srcId="{F6AFCDED-637E-42D3-B579-B1EED9B1FC72}" destId="{A772AEA8-D50A-486C-997D-7C03CD9967F7}" srcOrd="8" destOrd="0" presId="urn:microsoft.com/office/officeart/2005/8/layout/vList5"/>
    <dgm:cxn modelId="{65D3049C-E519-485F-97C3-2FA9BE21C601}" type="presParOf" srcId="{A772AEA8-D50A-486C-997D-7C03CD9967F7}" destId="{F713063B-108D-45DA-BF3D-1D13DC42FBD8}" srcOrd="0" destOrd="0" presId="urn:microsoft.com/office/officeart/2005/8/layout/vList5"/>
    <dgm:cxn modelId="{74522BB9-32F0-4193-9395-F9D7E7D73CB1}" type="presParOf" srcId="{A772AEA8-D50A-486C-997D-7C03CD9967F7}" destId="{82C232C7-A89B-41D8-81F0-2F8DCEA3ED60}" srcOrd="1" destOrd="0" presId="urn:microsoft.com/office/officeart/2005/8/layout/vList5"/>
    <dgm:cxn modelId="{3E2E498E-31E1-4C43-948A-E6BA8E427E0A}" type="presParOf" srcId="{F6AFCDED-637E-42D3-B579-B1EED9B1FC72}" destId="{1628C8CF-6DD7-4B8B-8524-11F80828193F}" srcOrd="9" destOrd="0" presId="urn:microsoft.com/office/officeart/2005/8/layout/vList5"/>
    <dgm:cxn modelId="{08E29826-FD1E-4A22-AFF6-12FF6F958F7D}" type="presParOf" srcId="{F6AFCDED-637E-42D3-B579-B1EED9B1FC72}" destId="{C68BCFDA-379D-4DC2-8D82-62B96833C7A4}" srcOrd="10" destOrd="0" presId="urn:microsoft.com/office/officeart/2005/8/layout/vList5"/>
    <dgm:cxn modelId="{C7DAE0D2-FECB-4CB3-925D-0A1446795A0C}" type="presParOf" srcId="{C68BCFDA-379D-4DC2-8D82-62B96833C7A4}" destId="{B64315C2-E6CD-47FC-81BA-CF934398B577}" srcOrd="0" destOrd="0" presId="urn:microsoft.com/office/officeart/2005/8/layout/vList5"/>
    <dgm:cxn modelId="{3453FE2D-4B5B-48C9-8948-B8F70D365B04}" type="presParOf" srcId="{C68BCFDA-379D-4DC2-8D82-62B96833C7A4}" destId="{9B59520C-04A5-4FCC-A2AA-7E6202B9291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881A78-A401-49AA-AA1E-821DEDF0E3D5}"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601CE6E8-3C86-417C-8EBE-C0D9713CDFE8}">
      <dgm:prSet/>
      <dgm:spPr/>
      <dgm:t>
        <a:bodyPr/>
        <a:lstStyle/>
        <a:p>
          <a:pPr>
            <a:defRPr b="1"/>
          </a:pPr>
          <a:r>
            <a:rPr lang="en-US" baseline="0"/>
            <a:t>Data preprocessing</a:t>
          </a:r>
          <a:endParaRPr lang="en-US"/>
        </a:p>
      </dgm:t>
    </dgm:pt>
    <dgm:pt modelId="{6384D0D1-6C20-4198-805F-6434E61F5E22}" type="parTrans" cxnId="{F35B42ED-4B47-4D82-88A9-F588CDAE025E}">
      <dgm:prSet/>
      <dgm:spPr/>
      <dgm:t>
        <a:bodyPr/>
        <a:lstStyle/>
        <a:p>
          <a:endParaRPr lang="en-US"/>
        </a:p>
      </dgm:t>
    </dgm:pt>
    <dgm:pt modelId="{A7EB0C63-B1D1-4B29-BA85-02B5CD720C1B}" type="sibTrans" cxnId="{F35B42ED-4B47-4D82-88A9-F588CDAE025E}">
      <dgm:prSet/>
      <dgm:spPr/>
      <dgm:t>
        <a:bodyPr/>
        <a:lstStyle/>
        <a:p>
          <a:endParaRPr lang="en-US"/>
        </a:p>
      </dgm:t>
    </dgm:pt>
    <dgm:pt modelId="{568B5E3E-D08F-4E84-B6CA-2B0DB6907B4E}">
      <dgm:prSet/>
      <dgm:spPr/>
      <dgm:t>
        <a:bodyPr/>
        <a:lstStyle/>
        <a:p>
          <a:r>
            <a:rPr lang="en-US" baseline="0"/>
            <a:t>Cleaning, transforming, and organizing data so that it can be used for training and evaluation.</a:t>
          </a:r>
          <a:endParaRPr lang="en-US"/>
        </a:p>
      </dgm:t>
    </dgm:pt>
    <dgm:pt modelId="{43109711-BD1F-4DFD-9F8C-F0E38986018D}" type="parTrans" cxnId="{CB745FFF-A19E-44FE-BCF0-5121C4897CEE}">
      <dgm:prSet/>
      <dgm:spPr/>
      <dgm:t>
        <a:bodyPr/>
        <a:lstStyle/>
        <a:p>
          <a:endParaRPr lang="en-US"/>
        </a:p>
      </dgm:t>
    </dgm:pt>
    <dgm:pt modelId="{4DE7FD0B-E463-43F9-96DF-8398E646667C}" type="sibTrans" cxnId="{CB745FFF-A19E-44FE-BCF0-5121C4897CEE}">
      <dgm:prSet/>
      <dgm:spPr/>
      <dgm:t>
        <a:bodyPr/>
        <a:lstStyle/>
        <a:p>
          <a:endParaRPr lang="en-US"/>
        </a:p>
      </dgm:t>
    </dgm:pt>
    <dgm:pt modelId="{9C9BA8E9-80D4-4A0C-ABCF-5CA014916D90}">
      <dgm:prSet/>
      <dgm:spPr/>
      <dgm:t>
        <a:bodyPr/>
        <a:lstStyle/>
        <a:p>
          <a:r>
            <a:rPr lang="en-US" baseline="0"/>
            <a:t>Example: Removing missing values from a dataset, normalizing numerical features, and encoding categorical variables.</a:t>
          </a:r>
          <a:endParaRPr lang="en-US"/>
        </a:p>
      </dgm:t>
    </dgm:pt>
    <dgm:pt modelId="{8E7385AE-40C4-4ABF-B955-CA6FFDD5C315}" type="parTrans" cxnId="{2DD3E132-5BC2-4973-B52D-955DC1354AB3}">
      <dgm:prSet/>
      <dgm:spPr/>
      <dgm:t>
        <a:bodyPr/>
        <a:lstStyle/>
        <a:p>
          <a:endParaRPr lang="en-US"/>
        </a:p>
      </dgm:t>
    </dgm:pt>
    <dgm:pt modelId="{DCFEC7E6-DD4F-4C42-BB26-325B81FA7973}" type="sibTrans" cxnId="{2DD3E132-5BC2-4973-B52D-955DC1354AB3}">
      <dgm:prSet/>
      <dgm:spPr/>
      <dgm:t>
        <a:bodyPr/>
        <a:lstStyle/>
        <a:p>
          <a:endParaRPr lang="en-US"/>
        </a:p>
      </dgm:t>
    </dgm:pt>
    <dgm:pt modelId="{C05EF732-0B37-4C78-95AF-A210E7D8FCF6}">
      <dgm:prSet/>
      <dgm:spPr/>
      <dgm:t>
        <a:bodyPr/>
        <a:lstStyle/>
        <a:p>
          <a:pPr>
            <a:defRPr b="1"/>
          </a:pPr>
          <a:r>
            <a:rPr lang="en-US" baseline="0"/>
            <a:t>Model selection</a:t>
          </a:r>
          <a:endParaRPr lang="en-US"/>
        </a:p>
      </dgm:t>
    </dgm:pt>
    <dgm:pt modelId="{128D3934-05E3-42A7-9056-070214134CCC}" type="parTrans" cxnId="{153B7D64-E064-48BF-BD04-C3ADE3870B03}">
      <dgm:prSet/>
      <dgm:spPr/>
      <dgm:t>
        <a:bodyPr/>
        <a:lstStyle/>
        <a:p>
          <a:endParaRPr lang="en-US"/>
        </a:p>
      </dgm:t>
    </dgm:pt>
    <dgm:pt modelId="{7E7683C4-9558-4281-BE02-50FEDB79F19D}" type="sibTrans" cxnId="{153B7D64-E064-48BF-BD04-C3ADE3870B03}">
      <dgm:prSet/>
      <dgm:spPr/>
      <dgm:t>
        <a:bodyPr/>
        <a:lstStyle/>
        <a:p>
          <a:endParaRPr lang="en-US"/>
        </a:p>
      </dgm:t>
    </dgm:pt>
    <dgm:pt modelId="{191131CD-69EB-41F9-AD7C-61E1DAE0E8D9}">
      <dgm:prSet/>
      <dgm:spPr/>
      <dgm:t>
        <a:bodyPr/>
        <a:lstStyle/>
        <a:p>
          <a:r>
            <a:rPr lang="en-US" baseline="0"/>
            <a:t>Choosing the appropriate algorithm and hyperparameters to create models that meet specific business and technical requirements.</a:t>
          </a:r>
          <a:endParaRPr lang="en-US"/>
        </a:p>
      </dgm:t>
    </dgm:pt>
    <dgm:pt modelId="{84D4BE9D-AF63-40F5-99D6-124DCC89C32E}" type="parTrans" cxnId="{25EF9C92-3306-49D4-9B57-102613256CBD}">
      <dgm:prSet/>
      <dgm:spPr/>
      <dgm:t>
        <a:bodyPr/>
        <a:lstStyle/>
        <a:p>
          <a:endParaRPr lang="en-US"/>
        </a:p>
      </dgm:t>
    </dgm:pt>
    <dgm:pt modelId="{A1B18B42-319F-45B7-8D9C-B10EB0056088}" type="sibTrans" cxnId="{25EF9C92-3306-49D4-9B57-102613256CBD}">
      <dgm:prSet/>
      <dgm:spPr/>
      <dgm:t>
        <a:bodyPr/>
        <a:lstStyle/>
        <a:p>
          <a:endParaRPr lang="en-US"/>
        </a:p>
      </dgm:t>
    </dgm:pt>
    <dgm:pt modelId="{84FFDCDB-1B31-4632-9FB2-B3648A6D9A14}">
      <dgm:prSet/>
      <dgm:spPr/>
      <dgm:t>
        <a:bodyPr/>
        <a:lstStyle/>
        <a:p>
          <a:r>
            <a:rPr lang="en-US" baseline="0"/>
            <a:t>Example: Deciding whether to use a linear regression or a decision tree algorithm to predict sales, and selecting appropriate values for parameters such as learning rate or regularization.</a:t>
          </a:r>
          <a:endParaRPr lang="en-US"/>
        </a:p>
      </dgm:t>
    </dgm:pt>
    <dgm:pt modelId="{F688BD71-14E6-4AC5-BADD-BE726B3CB5D3}" type="parTrans" cxnId="{15DBAB50-8782-4F3E-A860-A9EF856FCA60}">
      <dgm:prSet/>
      <dgm:spPr/>
      <dgm:t>
        <a:bodyPr/>
        <a:lstStyle/>
        <a:p>
          <a:endParaRPr lang="en-US"/>
        </a:p>
      </dgm:t>
    </dgm:pt>
    <dgm:pt modelId="{72451D8E-22C3-4BA8-A093-4E73C17C682E}" type="sibTrans" cxnId="{15DBAB50-8782-4F3E-A860-A9EF856FCA60}">
      <dgm:prSet/>
      <dgm:spPr/>
      <dgm:t>
        <a:bodyPr/>
        <a:lstStyle/>
        <a:p>
          <a:endParaRPr lang="en-US"/>
        </a:p>
      </dgm:t>
    </dgm:pt>
    <dgm:pt modelId="{1FA7F08A-FA87-4769-B921-8AE9F2EAD44D}">
      <dgm:prSet/>
      <dgm:spPr/>
      <dgm:t>
        <a:bodyPr/>
        <a:lstStyle/>
        <a:p>
          <a:pPr>
            <a:defRPr b="1"/>
          </a:pPr>
          <a:r>
            <a:rPr lang="en-US" baseline="0"/>
            <a:t>Model training</a:t>
          </a:r>
          <a:endParaRPr lang="en-US"/>
        </a:p>
      </dgm:t>
    </dgm:pt>
    <dgm:pt modelId="{F48CA9EB-78E8-47DC-A0F6-38B864CB0D60}" type="parTrans" cxnId="{8A236218-AD9B-46CD-A3D4-8C62D529C16A}">
      <dgm:prSet/>
      <dgm:spPr/>
      <dgm:t>
        <a:bodyPr/>
        <a:lstStyle/>
        <a:p>
          <a:endParaRPr lang="en-US"/>
        </a:p>
      </dgm:t>
    </dgm:pt>
    <dgm:pt modelId="{AE5C7C85-0E62-42E5-9735-71A7489CAE51}" type="sibTrans" cxnId="{8A236218-AD9B-46CD-A3D4-8C62D529C16A}">
      <dgm:prSet/>
      <dgm:spPr/>
      <dgm:t>
        <a:bodyPr/>
        <a:lstStyle/>
        <a:p>
          <a:endParaRPr lang="en-US"/>
        </a:p>
      </dgm:t>
    </dgm:pt>
    <dgm:pt modelId="{42C702E6-5948-429C-AECC-25C854DA9A5D}">
      <dgm:prSet/>
      <dgm:spPr/>
      <dgm:t>
        <a:bodyPr/>
        <a:lstStyle/>
        <a:p>
          <a:r>
            <a:rPr lang="en-US" baseline="0"/>
            <a:t>Using data to train models, and optimizing them for specific use cases.</a:t>
          </a:r>
          <a:endParaRPr lang="en-US"/>
        </a:p>
      </dgm:t>
    </dgm:pt>
    <dgm:pt modelId="{F57D8E7E-D149-4BF3-B2AD-E445E7506E7E}" type="parTrans" cxnId="{8E041523-C2C3-43AA-AEE4-E2CF9ED4B5A4}">
      <dgm:prSet/>
      <dgm:spPr/>
      <dgm:t>
        <a:bodyPr/>
        <a:lstStyle/>
        <a:p>
          <a:endParaRPr lang="en-US"/>
        </a:p>
      </dgm:t>
    </dgm:pt>
    <dgm:pt modelId="{371BA6FC-E0BC-45F9-8C01-ED44489AACCB}" type="sibTrans" cxnId="{8E041523-C2C3-43AA-AEE4-E2CF9ED4B5A4}">
      <dgm:prSet/>
      <dgm:spPr/>
      <dgm:t>
        <a:bodyPr/>
        <a:lstStyle/>
        <a:p>
          <a:endParaRPr lang="en-US"/>
        </a:p>
      </dgm:t>
    </dgm:pt>
    <dgm:pt modelId="{7AC00032-57DA-418D-8A7C-657800A17155}">
      <dgm:prSet/>
      <dgm:spPr/>
      <dgm:t>
        <a:bodyPr/>
        <a:lstStyle/>
        <a:p>
          <a:r>
            <a:rPr lang="en-US" baseline="0" dirty="0"/>
            <a:t>Example: Using historical sales data to train a machine learning model that predicts future sales, and adjusting the model's parameters to maximize accuracy.</a:t>
          </a:r>
          <a:endParaRPr lang="en-US" dirty="0"/>
        </a:p>
      </dgm:t>
    </dgm:pt>
    <dgm:pt modelId="{DBB7E8EA-1A43-4AAC-819E-A842A684176C}" type="parTrans" cxnId="{FA1920AD-2107-4DBE-AF8A-B36CB9217B3B}">
      <dgm:prSet/>
      <dgm:spPr/>
      <dgm:t>
        <a:bodyPr/>
        <a:lstStyle/>
        <a:p>
          <a:endParaRPr lang="en-US"/>
        </a:p>
      </dgm:t>
    </dgm:pt>
    <dgm:pt modelId="{0B010F89-8EA9-4D45-A411-50B93274EAF7}" type="sibTrans" cxnId="{FA1920AD-2107-4DBE-AF8A-B36CB9217B3B}">
      <dgm:prSet/>
      <dgm:spPr/>
      <dgm:t>
        <a:bodyPr/>
        <a:lstStyle/>
        <a:p>
          <a:endParaRPr lang="en-US"/>
        </a:p>
      </dgm:t>
    </dgm:pt>
    <dgm:pt modelId="{D3CC6E55-9F7D-43D5-B2B4-142DCA033398}" type="pres">
      <dgm:prSet presAssocID="{17881A78-A401-49AA-AA1E-821DEDF0E3D5}" presName="linear" presStyleCnt="0">
        <dgm:presLayoutVars>
          <dgm:dir/>
          <dgm:animLvl val="lvl"/>
          <dgm:resizeHandles val="exact"/>
        </dgm:presLayoutVars>
      </dgm:prSet>
      <dgm:spPr/>
    </dgm:pt>
    <dgm:pt modelId="{4BF731AC-32FC-4FAF-A772-AC4A0C0A6CB5}" type="pres">
      <dgm:prSet presAssocID="{601CE6E8-3C86-417C-8EBE-C0D9713CDFE8}" presName="parentLin" presStyleCnt="0"/>
      <dgm:spPr/>
    </dgm:pt>
    <dgm:pt modelId="{48C931FF-E041-49CD-832C-774F6B77A476}" type="pres">
      <dgm:prSet presAssocID="{601CE6E8-3C86-417C-8EBE-C0D9713CDFE8}" presName="parentLeftMargin" presStyleLbl="node1" presStyleIdx="0" presStyleCnt="3"/>
      <dgm:spPr/>
    </dgm:pt>
    <dgm:pt modelId="{893FCD87-B0D2-4705-89AE-899310FD026D}" type="pres">
      <dgm:prSet presAssocID="{601CE6E8-3C86-417C-8EBE-C0D9713CDFE8}" presName="parentText" presStyleLbl="node1" presStyleIdx="0" presStyleCnt="3">
        <dgm:presLayoutVars>
          <dgm:chMax val="0"/>
          <dgm:bulletEnabled val="1"/>
        </dgm:presLayoutVars>
      </dgm:prSet>
      <dgm:spPr/>
    </dgm:pt>
    <dgm:pt modelId="{B3CF8B8D-B423-47B3-B786-176F9CDA0A65}" type="pres">
      <dgm:prSet presAssocID="{601CE6E8-3C86-417C-8EBE-C0D9713CDFE8}" presName="negativeSpace" presStyleCnt="0"/>
      <dgm:spPr/>
    </dgm:pt>
    <dgm:pt modelId="{2379525E-A77F-4AA0-93EB-8E4CE63AB81D}" type="pres">
      <dgm:prSet presAssocID="{601CE6E8-3C86-417C-8EBE-C0D9713CDFE8}" presName="childText" presStyleLbl="conFgAcc1" presStyleIdx="0" presStyleCnt="3">
        <dgm:presLayoutVars>
          <dgm:bulletEnabled val="1"/>
        </dgm:presLayoutVars>
      </dgm:prSet>
      <dgm:spPr/>
    </dgm:pt>
    <dgm:pt modelId="{F76C0CA4-CCE4-4841-9223-1B23DA2AE913}" type="pres">
      <dgm:prSet presAssocID="{A7EB0C63-B1D1-4B29-BA85-02B5CD720C1B}" presName="spaceBetweenRectangles" presStyleCnt="0"/>
      <dgm:spPr/>
    </dgm:pt>
    <dgm:pt modelId="{9D50A3C2-4FA9-4DE8-847F-9472F567F2B9}" type="pres">
      <dgm:prSet presAssocID="{C05EF732-0B37-4C78-95AF-A210E7D8FCF6}" presName="parentLin" presStyleCnt="0"/>
      <dgm:spPr/>
    </dgm:pt>
    <dgm:pt modelId="{8CB4E74C-28E6-4E7A-A99B-D7681495D96C}" type="pres">
      <dgm:prSet presAssocID="{C05EF732-0B37-4C78-95AF-A210E7D8FCF6}" presName="parentLeftMargin" presStyleLbl="node1" presStyleIdx="0" presStyleCnt="3"/>
      <dgm:spPr/>
    </dgm:pt>
    <dgm:pt modelId="{679E5B3C-157C-475A-A5B4-8D48905EBCB6}" type="pres">
      <dgm:prSet presAssocID="{C05EF732-0B37-4C78-95AF-A210E7D8FCF6}" presName="parentText" presStyleLbl="node1" presStyleIdx="1" presStyleCnt="3">
        <dgm:presLayoutVars>
          <dgm:chMax val="0"/>
          <dgm:bulletEnabled val="1"/>
        </dgm:presLayoutVars>
      </dgm:prSet>
      <dgm:spPr/>
    </dgm:pt>
    <dgm:pt modelId="{4E1A2EFD-A8D1-41E7-8138-1DBA2D03AABA}" type="pres">
      <dgm:prSet presAssocID="{C05EF732-0B37-4C78-95AF-A210E7D8FCF6}" presName="negativeSpace" presStyleCnt="0"/>
      <dgm:spPr/>
    </dgm:pt>
    <dgm:pt modelId="{1C394970-82F1-4175-B629-607322084CFD}" type="pres">
      <dgm:prSet presAssocID="{C05EF732-0B37-4C78-95AF-A210E7D8FCF6}" presName="childText" presStyleLbl="conFgAcc1" presStyleIdx="1" presStyleCnt="3">
        <dgm:presLayoutVars>
          <dgm:bulletEnabled val="1"/>
        </dgm:presLayoutVars>
      </dgm:prSet>
      <dgm:spPr/>
    </dgm:pt>
    <dgm:pt modelId="{CCDF4F7F-398E-4059-AC92-BEE012DB826B}" type="pres">
      <dgm:prSet presAssocID="{7E7683C4-9558-4281-BE02-50FEDB79F19D}" presName="spaceBetweenRectangles" presStyleCnt="0"/>
      <dgm:spPr/>
    </dgm:pt>
    <dgm:pt modelId="{24F092EF-E22C-4197-B879-BE08505B7A6C}" type="pres">
      <dgm:prSet presAssocID="{1FA7F08A-FA87-4769-B921-8AE9F2EAD44D}" presName="parentLin" presStyleCnt="0"/>
      <dgm:spPr/>
    </dgm:pt>
    <dgm:pt modelId="{BEDE57BC-1ECC-4BA4-A295-35AB8548A21E}" type="pres">
      <dgm:prSet presAssocID="{1FA7F08A-FA87-4769-B921-8AE9F2EAD44D}" presName="parentLeftMargin" presStyleLbl="node1" presStyleIdx="1" presStyleCnt="3"/>
      <dgm:spPr/>
    </dgm:pt>
    <dgm:pt modelId="{7474B332-FCEF-4CE6-A9CA-9DBDFBA177A7}" type="pres">
      <dgm:prSet presAssocID="{1FA7F08A-FA87-4769-B921-8AE9F2EAD44D}" presName="parentText" presStyleLbl="node1" presStyleIdx="2" presStyleCnt="3">
        <dgm:presLayoutVars>
          <dgm:chMax val="0"/>
          <dgm:bulletEnabled val="1"/>
        </dgm:presLayoutVars>
      </dgm:prSet>
      <dgm:spPr/>
    </dgm:pt>
    <dgm:pt modelId="{AAD3190C-B61E-463D-9B1E-061B08FC26E4}" type="pres">
      <dgm:prSet presAssocID="{1FA7F08A-FA87-4769-B921-8AE9F2EAD44D}" presName="negativeSpace" presStyleCnt="0"/>
      <dgm:spPr/>
    </dgm:pt>
    <dgm:pt modelId="{C2AD3861-741F-4730-801D-EF91AD73FFCF}" type="pres">
      <dgm:prSet presAssocID="{1FA7F08A-FA87-4769-B921-8AE9F2EAD44D}" presName="childText" presStyleLbl="conFgAcc1" presStyleIdx="2" presStyleCnt="3">
        <dgm:presLayoutVars>
          <dgm:bulletEnabled val="1"/>
        </dgm:presLayoutVars>
      </dgm:prSet>
      <dgm:spPr/>
    </dgm:pt>
  </dgm:ptLst>
  <dgm:cxnLst>
    <dgm:cxn modelId="{8A236218-AD9B-46CD-A3D4-8C62D529C16A}" srcId="{17881A78-A401-49AA-AA1E-821DEDF0E3D5}" destId="{1FA7F08A-FA87-4769-B921-8AE9F2EAD44D}" srcOrd="2" destOrd="0" parTransId="{F48CA9EB-78E8-47DC-A0F6-38B864CB0D60}" sibTransId="{AE5C7C85-0E62-42E5-9735-71A7489CAE51}"/>
    <dgm:cxn modelId="{8E041523-C2C3-43AA-AEE4-E2CF9ED4B5A4}" srcId="{1FA7F08A-FA87-4769-B921-8AE9F2EAD44D}" destId="{42C702E6-5948-429C-AECC-25C854DA9A5D}" srcOrd="0" destOrd="0" parTransId="{F57D8E7E-D149-4BF3-B2AD-E445E7506E7E}" sibTransId="{371BA6FC-E0BC-45F9-8C01-ED44489AACCB}"/>
    <dgm:cxn modelId="{2DD3E132-5BC2-4973-B52D-955DC1354AB3}" srcId="{601CE6E8-3C86-417C-8EBE-C0D9713CDFE8}" destId="{9C9BA8E9-80D4-4A0C-ABCF-5CA014916D90}" srcOrd="1" destOrd="0" parTransId="{8E7385AE-40C4-4ABF-B955-CA6FFDD5C315}" sibTransId="{DCFEC7E6-DD4F-4C42-BB26-325B81FA7973}"/>
    <dgm:cxn modelId="{9470713E-80E1-4ABC-8930-AA0FE8E57DFD}" type="presOf" srcId="{17881A78-A401-49AA-AA1E-821DEDF0E3D5}" destId="{D3CC6E55-9F7D-43D5-B2B4-142DCA033398}" srcOrd="0" destOrd="0" presId="urn:microsoft.com/office/officeart/2005/8/layout/list1"/>
    <dgm:cxn modelId="{153B7D64-E064-48BF-BD04-C3ADE3870B03}" srcId="{17881A78-A401-49AA-AA1E-821DEDF0E3D5}" destId="{C05EF732-0B37-4C78-95AF-A210E7D8FCF6}" srcOrd="1" destOrd="0" parTransId="{128D3934-05E3-42A7-9056-070214134CCC}" sibTransId="{7E7683C4-9558-4281-BE02-50FEDB79F19D}"/>
    <dgm:cxn modelId="{B0DA554B-08B5-405C-A7D4-785AD55030C6}" type="presOf" srcId="{191131CD-69EB-41F9-AD7C-61E1DAE0E8D9}" destId="{1C394970-82F1-4175-B629-607322084CFD}" srcOrd="0" destOrd="0" presId="urn:microsoft.com/office/officeart/2005/8/layout/list1"/>
    <dgm:cxn modelId="{15DBAB50-8782-4F3E-A860-A9EF856FCA60}" srcId="{C05EF732-0B37-4C78-95AF-A210E7D8FCF6}" destId="{84FFDCDB-1B31-4632-9FB2-B3648A6D9A14}" srcOrd="1" destOrd="0" parTransId="{F688BD71-14E6-4AC5-BADD-BE726B3CB5D3}" sibTransId="{72451D8E-22C3-4BA8-A093-4E73C17C682E}"/>
    <dgm:cxn modelId="{6A43D453-695A-428D-B198-A060101F0ADD}" type="presOf" srcId="{601CE6E8-3C86-417C-8EBE-C0D9713CDFE8}" destId="{48C931FF-E041-49CD-832C-774F6B77A476}" srcOrd="0" destOrd="0" presId="urn:microsoft.com/office/officeart/2005/8/layout/list1"/>
    <dgm:cxn modelId="{63776656-F397-4333-9E04-E9D7F72F8CAB}" type="presOf" srcId="{9C9BA8E9-80D4-4A0C-ABCF-5CA014916D90}" destId="{2379525E-A77F-4AA0-93EB-8E4CE63AB81D}" srcOrd="0" destOrd="1" presId="urn:microsoft.com/office/officeart/2005/8/layout/list1"/>
    <dgm:cxn modelId="{372E8F7A-FA46-45F3-9240-48C416B9431B}" type="presOf" srcId="{C05EF732-0B37-4C78-95AF-A210E7D8FCF6}" destId="{679E5B3C-157C-475A-A5B4-8D48905EBCB6}" srcOrd="1" destOrd="0" presId="urn:microsoft.com/office/officeart/2005/8/layout/list1"/>
    <dgm:cxn modelId="{D05F698D-EF5D-4E23-A98C-69A6055AB48E}" type="presOf" srcId="{601CE6E8-3C86-417C-8EBE-C0D9713CDFE8}" destId="{893FCD87-B0D2-4705-89AE-899310FD026D}" srcOrd="1" destOrd="0" presId="urn:microsoft.com/office/officeart/2005/8/layout/list1"/>
    <dgm:cxn modelId="{25EF9C92-3306-49D4-9B57-102613256CBD}" srcId="{C05EF732-0B37-4C78-95AF-A210E7D8FCF6}" destId="{191131CD-69EB-41F9-AD7C-61E1DAE0E8D9}" srcOrd="0" destOrd="0" parTransId="{84D4BE9D-AF63-40F5-99D6-124DCC89C32E}" sibTransId="{A1B18B42-319F-45B7-8D9C-B10EB0056088}"/>
    <dgm:cxn modelId="{151651A9-7306-4331-B6F8-B0FE60D5B4B3}" type="presOf" srcId="{C05EF732-0B37-4C78-95AF-A210E7D8FCF6}" destId="{8CB4E74C-28E6-4E7A-A99B-D7681495D96C}" srcOrd="0" destOrd="0" presId="urn:microsoft.com/office/officeart/2005/8/layout/list1"/>
    <dgm:cxn modelId="{C1B86FAB-4C64-4725-B37E-11ED53D08D5D}" type="presOf" srcId="{42C702E6-5948-429C-AECC-25C854DA9A5D}" destId="{C2AD3861-741F-4730-801D-EF91AD73FFCF}" srcOrd="0" destOrd="0" presId="urn:microsoft.com/office/officeart/2005/8/layout/list1"/>
    <dgm:cxn modelId="{FA1920AD-2107-4DBE-AF8A-B36CB9217B3B}" srcId="{1FA7F08A-FA87-4769-B921-8AE9F2EAD44D}" destId="{7AC00032-57DA-418D-8A7C-657800A17155}" srcOrd="1" destOrd="0" parTransId="{DBB7E8EA-1A43-4AAC-819E-A842A684176C}" sibTransId="{0B010F89-8EA9-4D45-A411-50B93274EAF7}"/>
    <dgm:cxn modelId="{E5B953BB-3770-4A99-BA90-9F84114CD7BC}" type="presOf" srcId="{84FFDCDB-1B31-4632-9FB2-B3648A6D9A14}" destId="{1C394970-82F1-4175-B629-607322084CFD}" srcOrd="0" destOrd="1" presId="urn:microsoft.com/office/officeart/2005/8/layout/list1"/>
    <dgm:cxn modelId="{56B569BC-9AF9-4E5B-B7E5-232F3E4A63CD}" type="presOf" srcId="{1FA7F08A-FA87-4769-B921-8AE9F2EAD44D}" destId="{7474B332-FCEF-4CE6-A9CA-9DBDFBA177A7}" srcOrd="1" destOrd="0" presId="urn:microsoft.com/office/officeart/2005/8/layout/list1"/>
    <dgm:cxn modelId="{12F312DE-9115-4977-A23E-EE8605668B4B}" type="presOf" srcId="{1FA7F08A-FA87-4769-B921-8AE9F2EAD44D}" destId="{BEDE57BC-1ECC-4BA4-A295-35AB8548A21E}" srcOrd="0" destOrd="0" presId="urn:microsoft.com/office/officeart/2005/8/layout/list1"/>
    <dgm:cxn modelId="{F35B42ED-4B47-4D82-88A9-F588CDAE025E}" srcId="{17881A78-A401-49AA-AA1E-821DEDF0E3D5}" destId="{601CE6E8-3C86-417C-8EBE-C0D9713CDFE8}" srcOrd="0" destOrd="0" parTransId="{6384D0D1-6C20-4198-805F-6434E61F5E22}" sibTransId="{A7EB0C63-B1D1-4B29-BA85-02B5CD720C1B}"/>
    <dgm:cxn modelId="{814A56F1-C78B-4B9A-9B60-1A7B54004F60}" type="presOf" srcId="{7AC00032-57DA-418D-8A7C-657800A17155}" destId="{C2AD3861-741F-4730-801D-EF91AD73FFCF}" srcOrd="0" destOrd="1" presId="urn:microsoft.com/office/officeart/2005/8/layout/list1"/>
    <dgm:cxn modelId="{7040E3FE-F507-4E28-98B7-7565DE19C0CB}" type="presOf" srcId="{568B5E3E-D08F-4E84-B6CA-2B0DB6907B4E}" destId="{2379525E-A77F-4AA0-93EB-8E4CE63AB81D}" srcOrd="0" destOrd="0" presId="urn:microsoft.com/office/officeart/2005/8/layout/list1"/>
    <dgm:cxn modelId="{CB745FFF-A19E-44FE-BCF0-5121C4897CEE}" srcId="{601CE6E8-3C86-417C-8EBE-C0D9713CDFE8}" destId="{568B5E3E-D08F-4E84-B6CA-2B0DB6907B4E}" srcOrd="0" destOrd="0" parTransId="{43109711-BD1F-4DFD-9F8C-F0E38986018D}" sibTransId="{4DE7FD0B-E463-43F9-96DF-8398E646667C}"/>
    <dgm:cxn modelId="{8201F8D5-28A5-4BFE-A361-1C09E3829AB4}" type="presParOf" srcId="{D3CC6E55-9F7D-43D5-B2B4-142DCA033398}" destId="{4BF731AC-32FC-4FAF-A772-AC4A0C0A6CB5}" srcOrd="0" destOrd="0" presId="urn:microsoft.com/office/officeart/2005/8/layout/list1"/>
    <dgm:cxn modelId="{930DD575-9B18-4988-9D35-0F4986BDEC6E}" type="presParOf" srcId="{4BF731AC-32FC-4FAF-A772-AC4A0C0A6CB5}" destId="{48C931FF-E041-49CD-832C-774F6B77A476}" srcOrd="0" destOrd="0" presId="urn:microsoft.com/office/officeart/2005/8/layout/list1"/>
    <dgm:cxn modelId="{86CFC106-75CD-44DA-9793-EE4D174B9116}" type="presParOf" srcId="{4BF731AC-32FC-4FAF-A772-AC4A0C0A6CB5}" destId="{893FCD87-B0D2-4705-89AE-899310FD026D}" srcOrd="1" destOrd="0" presId="urn:microsoft.com/office/officeart/2005/8/layout/list1"/>
    <dgm:cxn modelId="{4D61F88C-0B93-4EBC-B8B8-403E2BFC074D}" type="presParOf" srcId="{D3CC6E55-9F7D-43D5-B2B4-142DCA033398}" destId="{B3CF8B8D-B423-47B3-B786-176F9CDA0A65}" srcOrd="1" destOrd="0" presId="urn:microsoft.com/office/officeart/2005/8/layout/list1"/>
    <dgm:cxn modelId="{D5D2497C-327A-4DF6-886D-F51C7AFEB29A}" type="presParOf" srcId="{D3CC6E55-9F7D-43D5-B2B4-142DCA033398}" destId="{2379525E-A77F-4AA0-93EB-8E4CE63AB81D}" srcOrd="2" destOrd="0" presId="urn:microsoft.com/office/officeart/2005/8/layout/list1"/>
    <dgm:cxn modelId="{46A8EC45-270D-4B3A-9771-624872300ADC}" type="presParOf" srcId="{D3CC6E55-9F7D-43D5-B2B4-142DCA033398}" destId="{F76C0CA4-CCE4-4841-9223-1B23DA2AE913}" srcOrd="3" destOrd="0" presId="urn:microsoft.com/office/officeart/2005/8/layout/list1"/>
    <dgm:cxn modelId="{47FAD920-505C-4155-AE23-C0B350A022B3}" type="presParOf" srcId="{D3CC6E55-9F7D-43D5-B2B4-142DCA033398}" destId="{9D50A3C2-4FA9-4DE8-847F-9472F567F2B9}" srcOrd="4" destOrd="0" presId="urn:microsoft.com/office/officeart/2005/8/layout/list1"/>
    <dgm:cxn modelId="{3B4A4B23-96EB-460D-9525-88B4E30FA864}" type="presParOf" srcId="{9D50A3C2-4FA9-4DE8-847F-9472F567F2B9}" destId="{8CB4E74C-28E6-4E7A-A99B-D7681495D96C}" srcOrd="0" destOrd="0" presId="urn:microsoft.com/office/officeart/2005/8/layout/list1"/>
    <dgm:cxn modelId="{8D439B5A-A4D2-4045-896D-1DF0F676E619}" type="presParOf" srcId="{9D50A3C2-4FA9-4DE8-847F-9472F567F2B9}" destId="{679E5B3C-157C-475A-A5B4-8D48905EBCB6}" srcOrd="1" destOrd="0" presId="urn:microsoft.com/office/officeart/2005/8/layout/list1"/>
    <dgm:cxn modelId="{8D064154-87CC-4D61-ABA1-DC1B7E8BE076}" type="presParOf" srcId="{D3CC6E55-9F7D-43D5-B2B4-142DCA033398}" destId="{4E1A2EFD-A8D1-41E7-8138-1DBA2D03AABA}" srcOrd="5" destOrd="0" presId="urn:microsoft.com/office/officeart/2005/8/layout/list1"/>
    <dgm:cxn modelId="{1D4E0BA0-C1E3-42E5-8BB6-A53202409A0A}" type="presParOf" srcId="{D3CC6E55-9F7D-43D5-B2B4-142DCA033398}" destId="{1C394970-82F1-4175-B629-607322084CFD}" srcOrd="6" destOrd="0" presId="urn:microsoft.com/office/officeart/2005/8/layout/list1"/>
    <dgm:cxn modelId="{2E86C2CF-2E42-4535-95D1-8D0CEFF60BA9}" type="presParOf" srcId="{D3CC6E55-9F7D-43D5-B2B4-142DCA033398}" destId="{CCDF4F7F-398E-4059-AC92-BEE012DB826B}" srcOrd="7" destOrd="0" presId="urn:microsoft.com/office/officeart/2005/8/layout/list1"/>
    <dgm:cxn modelId="{42565841-4B89-45A1-9C1E-6D25D5558558}" type="presParOf" srcId="{D3CC6E55-9F7D-43D5-B2B4-142DCA033398}" destId="{24F092EF-E22C-4197-B879-BE08505B7A6C}" srcOrd="8" destOrd="0" presId="urn:microsoft.com/office/officeart/2005/8/layout/list1"/>
    <dgm:cxn modelId="{1A91B3AA-6984-40FA-9040-64DE2C0D740D}" type="presParOf" srcId="{24F092EF-E22C-4197-B879-BE08505B7A6C}" destId="{BEDE57BC-1ECC-4BA4-A295-35AB8548A21E}" srcOrd="0" destOrd="0" presId="urn:microsoft.com/office/officeart/2005/8/layout/list1"/>
    <dgm:cxn modelId="{4CF32E0F-ABDB-4B7C-977C-1AD44D22295A}" type="presParOf" srcId="{24F092EF-E22C-4197-B879-BE08505B7A6C}" destId="{7474B332-FCEF-4CE6-A9CA-9DBDFBA177A7}" srcOrd="1" destOrd="0" presId="urn:microsoft.com/office/officeart/2005/8/layout/list1"/>
    <dgm:cxn modelId="{14040634-9026-4B19-BEA3-E255B0C82604}" type="presParOf" srcId="{D3CC6E55-9F7D-43D5-B2B4-142DCA033398}" destId="{AAD3190C-B61E-463D-9B1E-061B08FC26E4}" srcOrd="9" destOrd="0" presId="urn:microsoft.com/office/officeart/2005/8/layout/list1"/>
    <dgm:cxn modelId="{BFA63FD6-17ED-4E12-AB8A-5FA82CA5FCD6}" type="presParOf" srcId="{D3CC6E55-9F7D-43D5-B2B4-142DCA033398}" destId="{C2AD3861-741F-4730-801D-EF91AD73FFC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74EE5C-5992-440C-8583-74A9F49F3B9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9E30831-2EA7-4AC0-B7F7-CEE4EC18EF88}">
      <dgm:prSet/>
      <dgm:spPr/>
      <dgm:t>
        <a:bodyPr/>
        <a:lstStyle/>
        <a:p>
          <a:r>
            <a:rPr lang="en-US" baseline="0" dirty="0"/>
            <a:t>Model Testing</a:t>
          </a:r>
          <a:endParaRPr lang="en-US" dirty="0"/>
        </a:p>
      </dgm:t>
    </dgm:pt>
    <dgm:pt modelId="{5EB32304-0246-48A1-9BFD-6C625921FB18}" type="parTrans" cxnId="{10158FF9-56AB-4B05-97D0-0F892BA58202}">
      <dgm:prSet/>
      <dgm:spPr/>
      <dgm:t>
        <a:bodyPr/>
        <a:lstStyle/>
        <a:p>
          <a:endParaRPr lang="en-US"/>
        </a:p>
      </dgm:t>
    </dgm:pt>
    <dgm:pt modelId="{F10BB881-10A7-416E-A4F8-E0DE50878C3F}" type="sibTrans" cxnId="{10158FF9-56AB-4B05-97D0-0F892BA58202}">
      <dgm:prSet/>
      <dgm:spPr/>
      <dgm:t>
        <a:bodyPr/>
        <a:lstStyle/>
        <a:p>
          <a:endParaRPr lang="en-US"/>
        </a:p>
      </dgm:t>
    </dgm:pt>
    <dgm:pt modelId="{13BCEBA9-8D92-41E8-B57E-FBD42E411293}">
      <dgm:prSet/>
      <dgm:spPr/>
      <dgm:t>
        <a:bodyPr/>
        <a:lstStyle/>
        <a:p>
          <a:r>
            <a:rPr lang="en-US" baseline="0"/>
            <a:t>Integrating models into production environments, often using containerization technologies such as Docker, and ensuring they can scale and operate reliably.</a:t>
          </a:r>
          <a:endParaRPr lang="en-US"/>
        </a:p>
      </dgm:t>
    </dgm:pt>
    <dgm:pt modelId="{A8C68588-9904-47D0-830B-63ED7A9C1B23}" type="parTrans" cxnId="{08B69ECB-EA16-41C0-9BF7-61974A43F3AB}">
      <dgm:prSet/>
      <dgm:spPr/>
      <dgm:t>
        <a:bodyPr/>
        <a:lstStyle/>
        <a:p>
          <a:endParaRPr lang="en-US"/>
        </a:p>
      </dgm:t>
    </dgm:pt>
    <dgm:pt modelId="{048082B0-F03C-48C3-BF79-427767BDA1E5}" type="sibTrans" cxnId="{08B69ECB-EA16-41C0-9BF7-61974A43F3AB}">
      <dgm:prSet/>
      <dgm:spPr/>
      <dgm:t>
        <a:bodyPr/>
        <a:lstStyle/>
        <a:p>
          <a:endParaRPr lang="en-US"/>
        </a:p>
      </dgm:t>
    </dgm:pt>
    <dgm:pt modelId="{3DB94B07-9B12-492A-9B17-1E5ED8EB8F3C}">
      <dgm:prSet/>
      <dgm:spPr/>
      <dgm:t>
        <a:bodyPr/>
        <a:lstStyle/>
        <a:p>
          <a:r>
            <a:rPr lang="en-US" baseline="0" dirty="0"/>
            <a:t>Example: Deploying a machine learning model as a web service that can be accessed by other applications, and monitoring its performance to ensure it meets service level agreements.</a:t>
          </a:r>
          <a:endParaRPr lang="en-US" dirty="0"/>
        </a:p>
      </dgm:t>
    </dgm:pt>
    <dgm:pt modelId="{EA7A4A15-5722-4A81-9D33-C82440FE245C}" type="parTrans" cxnId="{BC168561-1C58-4D7E-BD13-A105776E70AC}">
      <dgm:prSet/>
      <dgm:spPr/>
      <dgm:t>
        <a:bodyPr/>
        <a:lstStyle/>
        <a:p>
          <a:endParaRPr lang="en-US"/>
        </a:p>
      </dgm:t>
    </dgm:pt>
    <dgm:pt modelId="{CDE80CAD-D261-4616-8C86-4DF7A6C16D1F}" type="sibTrans" cxnId="{BC168561-1C58-4D7E-BD13-A105776E70AC}">
      <dgm:prSet/>
      <dgm:spPr/>
      <dgm:t>
        <a:bodyPr/>
        <a:lstStyle/>
        <a:p>
          <a:endParaRPr lang="en-US"/>
        </a:p>
      </dgm:t>
    </dgm:pt>
    <dgm:pt modelId="{E3100BE5-5AF0-4F1F-9ABF-4E01F8DCE527}">
      <dgm:prSet/>
      <dgm:spPr/>
      <dgm:t>
        <a:bodyPr/>
        <a:lstStyle/>
        <a:p>
          <a:r>
            <a:rPr lang="en-US" baseline="0"/>
            <a:t>Model monitoring</a:t>
          </a:r>
          <a:endParaRPr lang="en-US"/>
        </a:p>
      </dgm:t>
    </dgm:pt>
    <dgm:pt modelId="{C0BDFEEF-5A11-4624-AF67-BBF7C799C391}" type="parTrans" cxnId="{DA2E0DF4-7A75-4983-BCBB-EE81DE23B1B8}">
      <dgm:prSet/>
      <dgm:spPr/>
      <dgm:t>
        <a:bodyPr/>
        <a:lstStyle/>
        <a:p>
          <a:endParaRPr lang="en-US"/>
        </a:p>
      </dgm:t>
    </dgm:pt>
    <dgm:pt modelId="{759C47BC-CB85-4328-B6B7-DB0931E0BFF2}" type="sibTrans" cxnId="{DA2E0DF4-7A75-4983-BCBB-EE81DE23B1B8}">
      <dgm:prSet/>
      <dgm:spPr/>
      <dgm:t>
        <a:bodyPr/>
        <a:lstStyle/>
        <a:p>
          <a:endParaRPr lang="en-US"/>
        </a:p>
      </dgm:t>
    </dgm:pt>
    <dgm:pt modelId="{C15DD1F6-5654-499D-818F-D6082BC129B9}">
      <dgm:prSet/>
      <dgm:spPr/>
      <dgm:t>
        <a:bodyPr/>
        <a:lstStyle/>
        <a:p>
          <a:r>
            <a:rPr lang="en-US" baseline="0"/>
            <a:t>Collecting and analyzing data on model performance, identifying potential issues or problems, and responding quickly to minimize any impact on users.</a:t>
          </a:r>
          <a:endParaRPr lang="en-US"/>
        </a:p>
      </dgm:t>
    </dgm:pt>
    <dgm:pt modelId="{4A2F1063-036D-4DA7-B99C-947CC53BA27C}" type="parTrans" cxnId="{4A9DF04F-444D-49E5-8FF7-F03E53207518}">
      <dgm:prSet/>
      <dgm:spPr/>
      <dgm:t>
        <a:bodyPr/>
        <a:lstStyle/>
        <a:p>
          <a:endParaRPr lang="en-US"/>
        </a:p>
      </dgm:t>
    </dgm:pt>
    <dgm:pt modelId="{387F6EE0-FA55-451B-B583-1FA7976EF620}" type="sibTrans" cxnId="{4A9DF04F-444D-49E5-8FF7-F03E53207518}">
      <dgm:prSet/>
      <dgm:spPr/>
      <dgm:t>
        <a:bodyPr/>
        <a:lstStyle/>
        <a:p>
          <a:endParaRPr lang="en-US"/>
        </a:p>
      </dgm:t>
    </dgm:pt>
    <dgm:pt modelId="{8E25939C-2943-4830-95B8-772D68F121F5}">
      <dgm:prSet/>
      <dgm:spPr/>
      <dgm:t>
        <a:bodyPr/>
        <a:lstStyle/>
        <a:p>
          <a:r>
            <a:rPr lang="en-US" baseline="0"/>
            <a:t>Example: Monitoring a machine learning model's predictions over time, and detecting if its accuracy starts to degrade or if it starts to produce biased results.</a:t>
          </a:r>
          <a:endParaRPr lang="en-US"/>
        </a:p>
      </dgm:t>
    </dgm:pt>
    <dgm:pt modelId="{3A21F039-C6B2-4488-BB66-D008EFA6F063}" type="parTrans" cxnId="{5606DFB5-01FA-4747-A797-A00002C6801F}">
      <dgm:prSet/>
      <dgm:spPr/>
      <dgm:t>
        <a:bodyPr/>
        <a:lstStyle/>
        <a:p>
          <a:endParaRPr lang="en-US"/>
        </a:p>
      </dgm:t>
    </dgm:pt>
    <dgm:pt modelId="{F68EBD4E-EC09-4850-B801-761F972ED2F6}" type="sibTrans" cxnId="{5606DFB5-01FA-4747-A797-A00002C6801F}">
      <dgm:prSet/>
      <dgm:spPr/>
      <dgm:t>
        <a:bodyPr/>
        <a:lstStyle/>
        <a:p>
          <a:endParaRPr lang="en-US"/>
        </a:p>
      </dgm:t>
    </dgm:pt>
    <dgm:pt modelId="{34858F35-4A75-4A0A-AF83-2DE8165A50D9}">
      <dgm:prSet/>
      <dgm:spPr/>
      <dgm:t>
        <a:bodyPr/>
        <a:lstStyle/>
        <a:p>
          <a:r>
            <a:rPr lang="en-US" baseline="0"/>
            <a:t>Model optimization</a:t>
          </a:r>
          <a:endParaRPr lang="en-US"/>
        </a:p>
      </dgm:t>
    </dgm:pt>
    <dgm:pt modelId="{063473D3-72DD-4561-8EBF-AA2B69152DD2}" type="parTrans" cxnId="{8EEECB0E-1E96-4470-B22F-1D754C39744E}">
      <dgm:prSet/>
      <dgm:spPr/>
      <dgm:t>
        <a:bodyPr/>
        <a:lstStyle/>
        <a:p>
          <a:endParaRPr lang="en-US"/>
        </a:p>
      </dgm:t>
    </dgm:pt>
    <dgm:pt modelId="{92BF6618-CB0A-460D-8C28-2781B4428A61}" type="sibTrans" cxnId="{8EEECB0E-1E96-4470-B22F-1D754C39744E}">
      <dgm:prSet/>
      <dgm:spPr/>
      <dgm:t>
        <a:bodyPr/>
        <a:lstStyle/>
        <a:p>
          <a:endParaRPr lang="en-US"/>
        </a:p>
      </dgm:t>
    </dgm:pt>
    <dgm:pt modelId="{79222CD4-63C8-4AA2-80BF-5FFEF4689BF4}">
      <dgm:prSet/>
      <dgm:spPr/>
      <dgm:t>
        <a:bodyPr/>
        <a:lstStyle/>
        <a:p>
          <a:r>
            <a:rPr lang="en-US" baseline="0"/>
            <a:t>Continuously improving models by refining algorithms, tweaking hyperparameters, and incorporating new data or feedback from users.</a:t>
          </a:r>
          <a:endParaRPr lang="en-US"/>
        </a:p>
      </dgm:t>
    </dgm:pt>
    <dgm:pt modelId="{32466A82-8459-41AF-967A-8367852E214C}" type="parTrans" cxnId="{3C2A2C54-3792-4D6D-8C59-50659D3F7892}">
      <dgm:prSet/>
      <dgm:spPr/>
      <dgm:t>
        <a:bodyPr/>
        <a:lstStyle/>
        <a:p>
          <a:endParaRPr lang="en-US"/>
        </a:p>
      </dgm:t>
    </dgm:pt>
    <dgm:pt modelId="{39C0BDFE-0A90-4F9F-9D1C-023A45B79145}" type="sibTrans" cxnId="{3C2A2C54-3792-4D6D-8C59-50659D3F7892}">
      <dgm:prSet/>
      <dgm:spPr/>
      <dgm:t>
        <a:bodyPr/>
        <a:lstStyle/>
        <a:p>
          <a:endParaRPr lang="en-US"/>
        </a:p>
      </dgm:t>
    </dgm:pt>
    <dgm:pt modelId="{C284AD1C-9B62-43CF-B937-5846A7C48E62}">
      <dgm:prSet/>
      <dgm:spPr/>
      <dgm:t>
        <a:bodyPr/>
        <a:lstStyle/>
        <a:p>
          <a:r>
            <a:rPr lang="en-US" baseline="0"/>
            <a:t>Example: Incorporating customer feedback into a machine learning model that recommends products, and adjusting the model's parameters to better reflect user preferences.</a:t>
          </a:r>
          <a:endParaRPr lang="en-US"/>
        </a:p>
      </dgm:t>
    </dgm:pt>
    <dgm:pt modelId="{DCD10DFD-32C8-4EF3-B8BB-8488F32E5195}" type="parTrans" cxnId="{582464B2-CBAE-4F5F-9721-25719CDF428C}">
      <dgm:prSet/>
      <dgm:spPr/>
      <dgm:t>
        <a:bodyPr/>
        <a:lstStyle/>
        <a:p>
          <a:endParaRPr lang="en-US"/>
        </a:p>
      </dgm:t>
    </dgm:pt>
    <dgm:pt modelId="{EAAC5093-0F90-4AE9-94BC-82CC3346F1C9}" type="sibTrans" cxnId="{582464B2-CBAE-4F5F-9721-25719CDF428C}">
      <dgm:prSet/>
      <dgm:spPr/>
      <dgm:t>
        <a:bodyPr/>
        <a:lstStyle/>
        <a:p>
          <a:endParaRPr lang="en-US"/>
        </a:p>
      </dgm:t>
    </dgm:pt>
    <dgm:pt modelId="{A264C25A-6AA0-49AF-B1F4-E7AE255EA90B}">
      <dgm:prSet/>
      <dgm:spPr/>
      <dgm:t>
        <a:bodyPr/>
        <a:lstStyle/>
        <a:p>
          <a:r>
            <a:rPr lang="en-US" baseline="0"/>
            <a:t>Model </a:t>
          </a:r>
          <a:r>
            <a:rPr lang="en-US" baseline="0" dirty="0"/>
            <a:t>deployment</a:t>
          </a:r>
          <a:endParaRPr lang="en-US" dirty="0"/>
        </a:p>
      </dgm:t>
    </dgm:pt>
    <dgm:pt modelId="{2F3AD1C4-CA6F-4410-B257-67F73CDDEC5F}" type="parTrans" cxnId="{384825DC-583C-4F2F-9A93-EDE11513068D}">
      <dgm:prSet/>
      <dgm:spPr/>
      <dgm:t>
        <a:bodyPr/>
        <a:lstStyle/>
        <a:p>
          <a:endParaRPr lang="en-US"/>
        </a:p>
      </dgm:t>
    </dgm:pt>
    <dgm:pt modelId="{E06A4477-F957-4338-974C-D657C00C0EE5}" type="sibTrans" cxnId="{384825DC-583C-4F2F-9A93-EDE11513068D}">
      <dgm:prSet/>
      <dgm:spPr/>
      <dgm:t>
        <a:bodyPr/>
        <a:lstStyle/>
        <a:p>
          <a:endParaRPr lang="en-US"/>
        </a:p>
      </dgm:t>
    </dgm:pt>
    <dgm:pt modelId="{970EA3F1-E6A9-44C4-8315-C8BC867792C9}">
      <dgm:prSet/>
      <dgm:spPr/>
      <dgm:t>
        <a:bodyPr/>
        <a:lstStyle/>
        <a:p>
          <a:r>
            <a:rPr lang="en-US" dirty="0"/>
            <a:t>Model explanation, Biasness Analysis, Fairness Analysis, response time, </a:t>
          </a:r>
          <a:r>
            <a:rPr lang="en-US" dirty="0" err="1"/>
            <a:t>packaing</a:t>
          </a:r>
          <a:r>
            <a:rPr lang="en-US" dirty="0"/>
            <a:t>, environment, dependencies etc.</a:t>
          </a:r>
        </a:p>
      </dgm:t>
    </dgm:pt>
    <dgm:pt modelId="{7A5B5D2C-237B-44D4-9238-6BD99143057E}" type="parTrans" cxnId="{EE74422B-7801-48A1-B9B4-EAEEA50C5CB9}">
      <dgm:prSet/>
      <dgm:spPr/>
      <dgm:t>
        <a:bodyPr/>
        <a:lstStyle/>
        <a:p>
          <a:endParaRPr lang="en-US"/>
        </a:p>
      </dgm:t>
    </dgm:pt>
    <dgm:pt modelId="{1E9C09A6-E1C8-4AEE-9CD3-08A1DE0F9FA7}" type="sibTrans" cxnId="{EE74422B-7801-48A1-B9B4-EAEEA50C5CB9}">
      <dgm:prSet/>
      <dgm:spPr/>
      <dgm:t>
        <a:bodyPr/>
        <a:lstStyle/>
        <a:p>
          <a:endParaRPr lang="en-US"/>
        </a:p>
      </dgm:t>
    </dgm:pt>
    <dgm:pt modelId="{319D9049-6C5B-4481-BE00-FA05D742436D}">
      <dgm:prSet/>
      <dgm:spPr/>
      <dgm:t>
        <a:bodyPr/>
        <a:lstStyle/>
        <a:p>
          <a:r>
            <a:rPr lang="en-US" dirty="0"/>
            <a:t>Example: Performing detailed testing on model to ensure it matches business requirements</a:t>
          </a:r>
        </a:p>
      </dgm:t>
    </dgm:pt>
    <dgm:pt modelId="{E3EE1C2B-A548-4793-B9A4-431255C9936B}" type="parTrans" cxnId="{C3D7BAB2-CCDB-43BB-8BCE-87548BC8BE4B}">
      <dgm:prSet/>
      <dgm:spPr/>
      <dgm:t>
        <a:bodyPr/>
        <a:lstStyle/>
        <a:p>
          <a:endParaRPr lang="en-US"/>
        </a:p>
      </dgm:t>
    </dgm:pt>
    <dgm:pt modelId="{55EB8D60-C970-49DD-AFFA-E3255FAD9D2A}" type="sibTrans" cxnId="{C3D7BAB2-CCDB-43BB-8BCE-87548BC8BE4B}">
      <dgm:prSet/>
      <dgm:spPr/>
      <dgm:t>
        <a:bodyPr/>
        <a:lstStyle/>
        <a:p>
          <a:endParaRPr lang="en-US"/>
        </a:p>
      </dgm:t>
    </dgm:pt>
    <dgm:pt modelId="{5CE8B537-9483-453F-AEE3-13A1C7D3218D}" type="pres">
      <dgm:prSet presAssocID="{5174EE5C-5992-440C-8583-74A9F49F3B95}" presName="linear" presStyleCnt="0">
        <dgm:presLayoutVars>
          <dgm:dir/>
          <dgm:animLvl val="lvl"/>
          <dgm:resizeHandles val="exact"/>
        </dgm:presLayoutVars>
      </dgm:prSet>
      <dgm:spPr/>
    </dgm:pt>
    <dgm:pt modelId="{D07AE011-2441-4108-B9B4-4A7168CBFAA5}" type="pres">
      <dgm:prSet presAssocID="{F9E30831-2EA7-4AC0-B7F7-CEE4EC18EF88}" presName="parentLin" presStyleCnt="0"/>
      <dgm:spPr/>
    </dgm:pt>
    <dgm:pt modelId="{19E03A72-8E60-4476-B0C3-69FA2BA93E14}" type="pres">
      <dgm:prSet presAssocID="{F9E30831-2EA7-4AC0-B7F7-CEE4EC18EF88}" presName="parentLeftMargin" presStyleLbl="node1" presStyleIdx="0" presStyleCnt="4"/>
      <dgm:spPr/>
    </dgm:pt>
    <dgm:pt modelId="{1F9CEB7C-8694-4E86-943E-249E20931116}" type="pres">
      <dgm:prSet presAssocID="{F9E30831-2EA7-4AC0-B7F7-CEE4EC18EF88}" presName="parentText" presStyleLbl="node1" presStyleIdx="0" presStyleCnt="4">
        <dgm:presLayoutVars>
          <dgm:chMax val="0"/>
          <dgm:bulletEnabled val="1"/>
        </dgm:presLayoutVars>
      </dgm:prSet>
      <dgm:spPr/>
    </dgm:pt>
    <dgm:pt modelId="{948EA98A-FEBC-4FE1-8C15-9B05103D8AA4}" type="pres">
      <dgm:prSet presAssocID="{F9E30831-2EA7-4AC0-B7F7-CEE4EC18EF88}" presName="negativeSpace" presStyleCnt="0"/>
      <dgm:spPr/>
    </dgm:pt>
    <dgm:pt modelId="{65C45D31-3B09-44BB-8063-BB9A76F36398}" type="pres">
      <dgm:prSet presAssocID="{F9E30831-2EA7-4AC0-B7F7-CEE4EC18EF88}" presName="childText" presStyleLbl="conFgAcc1" presStyleIdx="0" presStyleCnt="4">
        <dgm:presLayoutVars>
          <dgm:bulletEnabled val="1"/>
        </dgm:presLayoutVars>
      </dgm:prSet>
      <dgm:spPr/>
    </dgm:pt>
    <dgm:pt modelId="{77837B13-36BB-4ECC-B769-D022EA392636}" type="pres">
      <dgm:prSet presAssocID="{F10BB881-10A7-416E-A4F8-E0DE50878C3F}" presName="spaceBetweenRectangles" presStyleCnt="0"/>
      <dgm:spPr/>
    </dgm:pt>
    <dgm:pt modelId="{B3879BED-B108-48D1-BB33-F3C2B273BCBA}" type="pres">
      <dgm:prSet presAssocID="{A264C25A-6AA0-49AF-B1F4-E7AE255EA90B}" presName="parentLin" presStyleCnt="0"/>
      <dgm:spPr/>
    </dgm:pt>
    <dgm:pt modelId="{218992E7-7418-470F-B3D9-0C81A7FC9C5D}" type="pres">
      <dgm:prSet presAssocID="{A264C25A-6AA0-49AF-B1F4-E7AE255EA90B}" presName="parentLeftMargin" presStyleLbl="node1" presStyleIdx="0" presStyleCnt="4"/>
      <dgm:spPr/>
    </dgm:pt>
    <dgm:pt modelId="{734E00ED-56C0-4EEB-9832-D79B09F17E5C}" type="pres">
      <dgm:prSet presAssocID="{A264C25A-6AA0-49AF-B1F4-E7AE255EA90B}" presName="parentText" presStyleLbl="node1" presStyleIdx="1" presStyleCnt="4">
        <dgm:presLayoutVars>
          <dgm:chMax val="0"/>
          <dgm:bulletEnabled val="1"/>
        </dgm:presLayoutVars>
      </dgm:prSet>
      <dgm:spPr/>
    </dgm:pt>
    <dgm:pt modelId="{A34583E0-2E6B-4E30-8BC3-424AE953ABDE}" type="pres">
      <dgm:prSet presAssocID="{A264C25A-6AA0-49AF-B1F4-E7AE255EA90B}" presName="negativeSpace" presStyleCnt="0"/>
      <dgm:spPr/>
    </dgm:pt>
    <dgm:pt modelId="{CD2A6B61-EC84-48BC-9C55-1988F2C5FBD6}" type="pres">
      <dgm:prSet presAssocID="{A264C25A-6AA0-49AF-B1F4-E7AE255EA90B}" presName="childText" presStyleLbl="conFgAcc1" presStyleIdx="1" presStyleCnt="4">
        <dgm:presLayoutVars>
          <dgm:bulletEnabled val="1"/>
        </dgm:presLayoutVars>
      </dgm:prSet>
      <dgm:spPr/>
    </dgm:pt>
    <dgm:pt modelId="{0A34FFC6-6E18-4131-B125-264D13631657}" type="pres">
      <dgm:prSet presAssocID="{E06A4477-F957-4338-974C-D657C00C0EE5}" presName="spaceBetweenRectangles" presStyleCnt="0"/>
      <dgm:spPr/>
    </dgm:pt>
    <dgm:pt modelId="{8E76593F-D2CE-43C8-AF55-3BA12942EF11}" type="pres">
      <dgm:prSet presAssocID="{E3100BE5-5AF0-4F1F-9ABF-4E01F8DCE527}" presName="parentLin" presStyleCnt="0"/>
      <dgm:spPr/>
    </dgm:pt>
    <dgm:pt modelId="{5081A338-5E62-4D4D-AA55-F18E33A3B0EF}" type="pres">
      <dgm:prSet presAssocID="{E3100BE5-5AF0-4F1F-9ABF-4E01F8DCE527}" presName="parentLeftMargin" presStyleLbl="node1" presStyleIdx="1" presStyleCnt="4"/>
      <dgm:spPr/>
    </dgm:pt>
    <dgm:pt modelId="{5D717C58-7534-414B-BD70-175D38E3F77B}" type="pres">
      <dgm:prSet presAssocID="{E3100BE5-5AF0-4F1F-9ABF-4E01F8DCE527}" presName="parentText" presStyleLbl="node1" presStyleIdx="2" presStyleCnt="4">
        <dgm:presLayoutVars>
          <dgm:chMax val="0"/>
          <dgm:bulletEnabled val="1"/>
        </dgm:presLayoutVars>
      </dgm:prSet>
      <dgm:spPr/>
    </dgm:pt>
    <dgm:pt modelId="{31C39E55-902E-4AF1-BDB3-273C67C0553E}" type="pres">
      <dgm:prSet presAssocID="{E3100BE5-5AF0-4F1F-9ABF-4E01F8DCE527}" presName="negativeSpace" presStyleCnt="0"/>
      <dgm:spPr/>
    </dgm:pt>
    <dgm:pt modelId="{53E71D28-FC47-4F82-A2AD-F4EE103AB5D0}" type="pres">
      <dgm:prSet presAssocID="{E3100BE5-5AF0-4F1F-9ABF-4E01F8DCE527}" presName="childText" presStyleLbl="conFgAcc1" presStyleIdx="2" presStyleCnt="4">
        <dgm:presLayoutVars>
          <dgm:bulletEnabled val="1"/>
        </dgm:presLayoutVars>
      </dgm:prSet>
      <dgm:spPr/>
    </dgm:pt>
    <dgm:pt modelId="{A57C161E-8179-49FE-B755-B999AC69EB85}" type="pres">
      <dgm:prSet presAssocID="{759C47BC-CB85-4328-B6B7-DB0931E0BFF2}" presName="spaceBetweenRectangles" presStyleCnt="0"/>
      <dgm:spPr/>
    </dgm:pt>
    <dgm:pt modelId="{B5F153E1-37F2-4CFE-B9ED-151F323ACFB5}" type="pres">
      <dgm:prSet presAssocID="{34858F35-4A75-4A0A-AF83-2DE8165A50D9}" presName="parentLin" presStyleCnt="0"/>
      <dgm:spPr/>
    </dgm:pt>
    <dgm:pt modelId="{2B700167-5A61-41BC-9638-078624FC6E8D}" type="pres">
      <dgm:prSet presAssocID="{34858F35-4A75-4A0A-AF83-2DE8165A50D9}" presName="parentLeftMargin" presStyleLbl="node1" presStyleIdx="2" presStyleCnt="4"/>
      <dgm:spPr/>
    </dgm:pt>
    <dgm:pt modelId="{D64005A5-3084-45E5-836A-FAD0B6923C68}" type="pres">
      <dgm:prSet presAssocID="{34858F35-4A75-4A0A-AF83-2DE8165A50D9}" presName="parentText" presStyleLbl="node1" presStyleIdx="3" presStyleCnt="4">
        <dgm:presLayoutVars>
          <dgm:chMax val="0"/>
          <dgm:bulletEnabled val="1"/>
        </dgm:presLayoutVars>
      </dgm:prSet>
      <dgm:spPr/>
    </dgm:pt>
    <dgm:pt modelId="{1535807F-340B-4C6A-85D6-43C2C6732DD9}" type="pres">
      <dgm:prSet presAssocID="{34858F35-4A75-4A0A-AF83-2DE8165A50D9}" presName="negativeSpace" presStyleCnt="0"/>
      <dgm:spPr/>
    </dgm:pt>
    <dgm:pt modelId="{09A319C0-B671-4EE6-9AE7-4CDE5992013F}" type="pres">
      <dgm:prSet presAssocID="{34858F35-4A75-4A0A-AF83-2DE8165A50D9}" presName="childText" presStyleLbl="conFgAcc1" presStyleIdx="3" presStyleCnt="4">
        <dgm:presLayoutVars>
          <dgm:bulletEnabled val="1"/>
        </dgm:presLayoutVars>
      </dgm:prSet>
      <dgm:spPr/>
    </dgm:pt>
  </dgm:ptLst>
  <dgm:cxnLst>
    <dgm:cxn modelId="{DC59AA06-E561-4EDF-9954-3B598EB53EE3}" type="presOf" srcId="{E3100BE5-5AF0-4F1F-9ABF-4E01F8DCE527}" destId="{5081A338-5E62-4D4D-AA55-F18E33A3B0EF}" srcOrd="0" destOrd="0" presId="urn:microsoft.com/office/officeart/2005/8/layout/list1"/>
    <dgm:cxn modelId="{CB834F0E-F344-4639-BC91-5301E1E673D8}" type="presOf" srcId="{79222CD4-63C8-4AA2-80BF-5FFEF4689BF4}" destId="{09A319C0-B671-4EE6-9AE7-4CDE5992013F}" srcOrd="0" destOrd="0" presId="urn:microsoft.com/office/officeart/2005/8/layout/list1"/>
    <dgm:cxn modelId="{8EEECB0E-1E96-4470-B22F-1D754C39744E}" srcId="{5174EE5C-5992-440C-8583-74A9F49F3B95}" destId="{34858F35-4A75-4A0A-AF83-2DE8165A50D9}" srcOrd="3" destOrd="0" parTransId="{063473D3-72DD-4561-8EBF-AA2B69152DD2}" sibTransId="{92BF6618-CB0A-460D-8C28-2781B4428A61}"/>
    <dgm:cxn modelId="{A24A7111-679E-4C04-8FCB-088DDAC21D2D}" type="presOf" srcId="{3DB94B07-9B12-492A-9B17-1E5ED8EB8F3C}" destId="{CD2A6B61-EC84-48BC-9C55-1988F2C5FBD6}" srcOrd="0" destOrd="1" presId="urn:microsoft.com/office/officeart/2005/8/layout/list1"/>
    <dgm:cxn modelId="{61037724-D6DE-46AF-8FAA-DAD68837E30A}" type="presOf" srcId="{34858F35-4A75-4A0A-AF83-2DE8165A50D9}" destId="{D64005A5-3084-45E5-836A-FAD0B6923C68}" srcOrd="1" destOrd="0" presId="urn:microsoft.com/office/officeart/2005/8/layout/list1"/>
    <dgm:cxn modelId="{EE74422B-7801-48A1-B9B4-EAEEA50C5CB9}" srcId="{F9E30831-2EA7-4AC0-B7F7-CEE4EC18EF88}" destId="{970EA3F1-E6A9-44C4-8315-C8BC867792C9}" srcOrd="0" destOrd="0" parTransId="{7A5B5D2C-237B-44D4-9238-6BD99143057E}" sibTransId="{1E9C09A6-E1C8-4AEE-9CD3-08A1DE0F9FA7}"/>
    <dgm:cxn modelId="{715E2A31-13E6-4228-9223-47CBE26ADD16}" type="presOf" srcId="{A264C25A-6AA0-49AF-B1F4-E7AE255EA90B}" destId="{734E00ED-56C0-4EEB-9832-D79B09F17E5C}" srcOrd="1" destOrd="0" presId="urn:microsoft.com/office/officeart/2005/8/layout/list1"/>
    <dgm:cxn modelId="{0D84415C-179C-4051-8963-DF412A4330A7}" type="presOf" srcId="{34858F35-4A75-4A0A-AF83-2DE8165A50D9}" destId="{2B700167-5A61-41BC-9638-078624FC6E8D}" srcOrd="0" destOrd="0" presId="urn:microsoft.com/office/officeart/2005/8/layout/list1"/>
    <dgm:cxn modelId="{BC168561-1C58-4D7E-BD13-A105776E70AC}" srcId="{A264C25A-6AA0-49AF-B1F4-E7AE255EA90B}" destId="{3DB94B07-9B12-492A-9B17-1E5ED8EB8F3C}" srcOrd="1" destOrd="0" parTransId="{EA7A4A15-5722-4A81-9D33-C82440FE245C}" sibTransId="{CDE80CAD-D261-4616-8C86-4DF7A6C16D1F}"/>
    <dgm:cxn modelId="{35823544-C2B3-4487-A1B8-027996A5DBE1}" type="presOf" srcId="{E3100BE5-5AF0-4F1F-9ABF-4E01F8DCE527}" destId="{5D717C58-7534-414B-BD70-175D38E3F77B}" srcOrd="1" destOrd="0" presId="urn:microsoft.com/office/officeart/2005/8/layout/list1"/>
    <dgm:cxn modelId="{9DB07748-3E38-4D51-8BD6-3CCFBD8BC4BF}" type="presOf" srcId="{970EA3F1-E6A9-44C4-8315-C8BC867792C9}" destId="{65C45D31-3B09-44BB-8063-BB9A76F36398}" srcOrd="0" destOrd="0" presId="urn:microsoft.com/office/officeart/2005/8/layout/list1"/>
    <dgm:cxn modelId="{4A9DF04F-444D-49E5-8FF7-F03E53207518}" srcId="{E3100BE5-5AF0-4F1F-9ABF-4E01F8DCE527}" destId="{C15DD1F6-5654-499D-818F-D6082BC129B9}" srcOrd="0" destOrd="0" parTransId="{4A2F1063-036D-4DA7-B99C-947CC53BA27C}" sibTransId="{387F6EE0-FA55-451B-B583-1FA7976EF620}"/>
    <dgm:cxn modelId="{3C2A2C54-3792-4D6D-8C59-50659D3F7892}" srcId="{34858F35-4A75-4A0A-AF83-2DE8165A50D9}" destId="{79222CD4-63C8-4AA2-80BF-5FFEF4689BF4}" srcOrd="0" destOrd="0" parTransId="{32466A82-8459-41AF-967A-8367852E214C}" sibTransId="{39C0BDFE-0A90-4F9F-9D1C-023A45B79145}"/>
    <dgm:cxn modelId="{27BF4174-059D-4856-8E29-F88F3426AB07}" type="presOf" srcId="{13BCEBA9-8D92-41E8-B57E-FBD42E411293}" destId="{CD2A6B61-EC84-48BC-9C55-1988F2C5FBD6}" srcOrd="0" destOrd="0" presId="urn:microsoft.com/office/officeart/2005/8/layout/list1"/>
    <dgm:cxn modelId="{2AEC4977-DBF7-48A2-A2CB-1CFB5D75D64A}" type="presOf" srcId="{C284AD1C-9B62-43CF-B937-5846A7C48E62}" destId="{09A319C0-B671-4EE6-9AE7-4CDE5992013F}" srcOrd="0" destOrd="1" presId="urn:microsoft.com/office/officeart/2005/8/layout/list1"/>
    <dgm:cxn modelId="{5A7BAB93-A70C-4733-91AA-AFE59CB3EE2E}" type="presOf" srcId="{C15DD1F6-5654-499D-818F-D6082BC129B9}" destId="{53E71D28-FC47-4F82-A2AD-F4EE103AB5D0}" srcOrd="0" destOrd="0" presId="urn:microsoft.com/office/officeart/2005/8/layout/list1"/>
    <dgm:cxn modelId="{F8E5AD98-6DA6-495E-8061-81F44C0E844B}" type="presOf" srcId="{319D9049-6C5B-4481-BE00-FA05D742436D}" destId="{65C45D31-3B09-44BB-8063-BB9A76F36398}" srcOrd="0" destOrd="1" presId="urn:microsoft.com/office/officeart/2005/8/layout/list1"/>
    <dgm:cxn modelId="{E61369A7-F1B0-4A34-9F7E-983256D0A595}" type="presOf" srcId="{F9E30831-2EA7-4AC0-B7F7-CEE4EC18EF88}" destId="{19E03A72-8E60-4476-B0C3-69FA2BA93E14}" srcOrd="0" destOrd="0" presId="urn:microsoft.com/office/officeart/2005/8/layout/list1"/>
    <dgm:cxn modelId="{582464B2-CBAE-4F5F-9721-25719CDF428C}" srcId="{34858F35-4A75-4A0A-AF83-2DE8165A50D9}" destId="{C284AD1C-9B62-43CF-B937-5846A7C48E62}" srcOrd="1" destOrd="0" parTransId="{DCD10DFD-32C8-4EF3-B8BB-8488F32E5195}" sibTransId="{EAAC5093-0F90-4AE9-94BC-82CC3346F1C9}"/>
    <dgm:cxn modelId="{C3D7BAB2-CCDB-43BB-8BCE-87548BC8BE4B}" srcId="{F9E30831-2EA7-4AC0-B7F7-CEE4EC18EF88}" destId="{319D9049-6C5B-4481-BE00-FA05D742436D}" srcOrd="1" destOrd="0" parTransId="{E3EE1C2B-A548-4793-B9A4-431255C9936B}" sibTransId="{55EB8D60-C970-49DD-AFFA-E3255FAD9D2A}"/>
    <dgm:cxn modelId="{5606DFB5-01FA-4747-A797-A00002C6801F}" srcId="{E3100BE5-5AF0-4F1F-9ABF-4E01F8DCE527}" destId="{8E25939C-2943-4830-95B8-772D68F121F5}" srcOrd="1" destOrd="0" parTransId="{3A21F039-C6B2-4488-BB66-D008EFA6F063}" sibTransId="{F68EBD4E-EC09-4850-B801-761F972ED2F6}"/>
    <dgm:cxn modelId="{88AA15C5-A61A-4022-99B3-474FD0512916}" type="presOf" srcId="{8E25939C-2943-4830-95B8-772D68F121F5}" destId="{53E71D28-FC47-4F82-A2AD-F4EE103AB5D0}" srcOrd="0" destOrd="1" presId="urn:microsoft.com/office/officeart/2005/8/layout/list1"/>
    <dgm:cxn modelId="{08B69ECB-EA16-41C0-9BF7-61974A43F3AB}" srcId="{A264C25A-6AA0-49AF-B1F4-E7AE255EA90B}" destId="{13BCEBA9-8D92-41E8-B57E-FBD42E411293}" srcOrd="0" destOrd="0" parTransId="{A8C68588-9904-47D0-830B-63ED7A9C1B23}" sibTransId="{048082B0-F03C-48C3-BF79-427767BDA1E5}"/>
    <dgm:cxn modelId="{D29123D4-92F5-43A3-8716-E4F0909E93F5}" type="presOf" srcId="{A264C25A-6AA0-49AF-B1F4-E7AE255EA90B}" destId="{218992E7-7418-470F-B3D9-0C81A7FC9C5D}" srcOrd="0" destOrd="0" presId="urn:microsoft.com/office/officeart/2005/8/layout/list1"/>
    <dgm:cxn modelId="{384825DC-583C-4F2F-9A93-EDE11513068D}" srcId="{5174EE5C-5992-440C-8583-74A9F49F3B95}" destId="{A264C25A-6AA0-49AF-B1F4-E7AE255EA90B}" srcOrd="1" destOrd="0" parTransId="{2F3AD1C4-CA6F-4410-B257-67F73CDDEC5F}" sibTransId="{E06A4477-F957-4338-974C-D657C00C0EE5}"/>
    <dgm:cxn modelId="{8C1FC1E5-DB54-4896-97DA-4FC48F969E99}" type="presOf" srcId="{5174EE5C-5992-440C-8583-74A9F49F3B95}" destId="{5CE8B537-9483-453F-AEE3-13A1C7D3218D}" srcOrd="0" destOrd="0" presId="urn:microsoft.com/office/officeart/2005/8/layout/list1"/>
    <dgm:cxn modelId="{1181C4EA-2B05-4884-BB89-BB060D05C505}" type="presOf" srcId="{F9E30831-2EA7-4AC0-B7F7-CEE4EC18EF88}" destId="{1F9CEB7C-8694-4E86-943E-249E20931116}" srcOrd="1" destOrd="0" presId="urn:microsoft.com/office/officeart/2005/8/layout/list1"/>
    <dgm:cxn modelId="{DA2E0DF4-7A75-4983-BCBB-EE81DE23B1B8}" srcId="{5174EE5C-5992-440C-8583-74A9F49F3B95}" destId="{E3100BE5-5AF0-4F1F-9ABF-4E01F8DCE527}" srcOrd="2" destOrd="0" parTransId="{C0BDFEEF-5A11-4624-AF67-BBF7C799C391}" sibTransId="{759C47BC-CB85-4328-B6B7-DB0931E0BFF2}"/>
    <dgm:cxn modelId="{10158FF9-56AB-4B05-97D0-0F892BA58202}" srcId="{5174EE5C-5992-440C-8583-74A9F49F3B95}" destId="{F9E30831-2EA7-4AC0-B7F7-CEE4EC18EF88}" srcOrd="0" destOrd="0" parTransId="{5EB32304-0246-48A1-9BFD-6C625921FB18}" sibTransId="{F10BB881-10A7-416E-A4F8-E0DE50878C3F}"/>
    <dgm:cxn modelId="{6A76AE3E-46F2-4322-AC46-FB3081B4ABF7}" type="presParOf" srcId="{5CE8B537-9483-453F-AEE3-13A1C7D3218D}" destId="{D07AE011-2441-4108-B9B4-4A7168CBFAA5}" srcOrd="0" destOrd="0" presId="urn:microsoft.com/office/officeart/2005/8/layout/list1"/>
    <dgm:cxn modelId="{1079E173-02CF-434D-8509-3763EB327B9B}" type="presParOf" srcId="{D07AE011-2441-4108-B9B4-4A7168CBFAA5}" destId="{19E03A72-8E60-4476-B0C3-69FA2BA93E14}" srcOrd="0" destOrd="0" presId="urn:microsoft.com/office/officeart/2005/8/layout/list1"/>
    <dgm:cxn modelId="{4D606234-D0B1-44BB-B698-73E8C8FD203D}" type="presParOf" srcId="{D07AE011-2441-4108-B9B4-4A7168CBFAA5}" destId="{1F9CEB7C-8694-4E86-943E-249E20931116}" srcOrd="1" destOrd="0" presId="urn:microsoft.com/office/officeart/2005/8/layout/list1"/>
    <dgm:cxn modelId="{563DED48-EAFB-4200-AB2A-58E292F051A8}" type="presParOf" srcId="{5CE8B537-9483-453F-AEE3-13A1C7D3218D}" destId="{948EA98A-FEBC-4FE1-8C15-9B05103D8AA4}" srcOrd="1" destOrd="0" presId="urn:microsoft.com/office/officeart/2005/8/layout/list1"/>
    <dgm:cxn modelId="{EEF49E06-3025-4E79-A000-C37BDF9A807A}" type="presParOf" srcId="{5CE8B537-9483-453F-AEE3-13A1C7D3218D}" destId="{65C45D31-3B09-44BB-8063-BB9A76F36398}" srcOrd="2" destOrd="0" presId="urn:microsoft.com/office/officeart/2005/8/layout/list1"/>
    <dgm:cxn modelId="{056C554F-9B26-4B1A-AC34-B944F3A20295}" type="presParOf" srcId="{5CE8B537-9483-453F-AEE3-13A1C7D3218D}" destId="{77837B13-36BB-4ECC-B769-D022EA392636}" srcOrd="3" destOrd="0" presId="urn:microsoft.com/office/officeart/2005/8/layout/list1"/>
    <dgm:cxn modelId="{2B0FC5E5-BC0F-48E7-80EE-89E2C3F60C63}" type="presParOf" srcId="{5CE8B537-9483-453F-AEE3-13A1C7D3218D}" destId="{B3879BED-B108-48D1-BB33-F3C2B273BCBA}" srcOrd="4" destOrd="0" presId="urn:microsoft.com/office/officeart/2005/8/layout/list1"/>
    <dgm:cxn modelId="{965B994F-708C-4410-882C-13A281CCEC9F}" type="presParOf" srcId="{B3879BED-B108-48D1-BB33-F3C2B273BCBA}" destId="{218992E7-7418-470F-B3D9-0C81A7FC9C5D}" srcOrd="0" destOrd="0" presId="urn:microsoft.com/office/officeart/2005/8/layout/list1"/>
    <dgm:cxn modelId="{B3A14E54-311A-4B33-8C03-ABE712E3D680}" type="presParOf" srcId="{B3879BED-B108-48D1-BB33-F3C2B273BCBA}" destId="{734E00ED-56C0-4EEB-9832-D79B09F17E5C}" srcOrd="1" destOrd="0" presId="urn:microsoft.com/office/officeart/2005/8/layout/list1"/>
    <dgm:cxn modelId="{9A7D0219-C3CA-46EB-A260-6F6A12203586}" type="presParOf" srcId="{5CE8B537-9483-453F-AEE3-13A1C7D3218D}" destId="{A34583E0-2E6B-4E30-8BC3-424AE953ABDE}" srcOrd="5" destOrd="0" presId="urn:microsoft.com/office/officeart/2005/8/layout/list1"/>
    <dgm:cxn modelId="{B5EBB07A-D525-4B75-93F9-D6F9077A4B69}" type="presParOf" srcId="{5CE8B537-9483-453F-AEE3-13A1C7D3218D}" destId="{CD2A6B61-EC84-48BC-9C55-1988F2C5FBD6}" srcOrd="6" destOrd="0" presId="urn:microsoft.com/office/officeart/2005/8/layout/list1"/>
    <dgm:cxn modelId="{2FAFA4D2-FFF7-480F-9CEF-1935A6C276B3}" type="presParOf" srcId="{5CE8B537-9483-453F-AEE3-13A1C7D3218D}" destId="{0A34FFC6-6E18-4131-B125-264D13631657}" srcOrd="7" destOrd="0" presId="urn:microsoft.com/office/officeart/2005/8/layout/list1"/>
    <dgm:cxn modelId="{9F5307CA-3563-491E-8769-DFB580A17A28}" type="presParOf" srcId="{5CE8B537-9483-453F-AEE3-13A1C7D3218D}" destId="{8E76593F-D2CE-43C8-AF55-3BA12942EF11}" srcOrd="8" destOrd="0" presId="urn:microsoft.com/office/officeart/2005/8/layout/list1"/>
    <dgm:cxn modelId="{B0787419-188F-48FE-8B76-9E519527DAB3}" type="presParOf" srcId="{8E76593F-D2CE-43C8-AF55-3BA12942EF11}" destId="{5081A338-5E62-4D4D-AA55-F18E33A3B0EF}" srcOrd="0" destOrd="0" presId="urn:microsoft.com/office/officeart/2005/8/layout/list1"/>
    <dgm:cxn modelId="{C7CA5BB2-C891-4940-BFE3-5FF58564F21D}" type="presParOf" srcId="{8E76593F-D2CE-43C8-AF55-3BA12942EF11}" destId="{5D717C58-7534-414B-BD70-175D38E3F77B}" srcOrd="1" destOrd="0" presId="urn:microsoft.com/office/officeart/2005/8/layout/list1"/>
    <dgm:cxn modelId="{7AE33577-009D-45D7-8BAB-096770C8721F}" type="presParOf" srcId="{5CE8B537-9483-453F-AEE3-13A1C7D3218D}" destId="{31C39E55-902E-4AF1-BDB3-273C67C0553E}" srcOrd="9" destOrd="0" presId="urn:microsoft.com/office/officeart/2005/8/layout/list1"/>
    <dgm:cxn modelId="{15B7D83C-4B21-418D-AD40-2494C41584B0}" type="presParOf" srcId="{5CE8B537-9483-453F-AEE3-13A1C7D3218D}" destId="{53E71D28-FC47-4F82-A2AD-F4EE103AB5D0}" srcOrd="10" destOrd="0" presId="urn:microsoft.com/office/officeart/2005/8/layout/list1"/>
    <dgm:cxn modelId="{2CF7DACD-8FAA-4A8B-8CF5-518BC896B621}" type="presParOf" srcId="{5CE8B537-9483-453F-AEE3-13A1C7D3218D}" destId="{A57C161E-8179-49FE-B755-B999AC69EB85}" srcOrd="11" destOrd="0" presId="urn:microsoft.com/office/officeart/2005/8/layout/list1"/>
    <dgm:cxn modelId="{7DB471B1-2C20-40D0-9F01-15B7FFD536BF}" type="presParOf" srcId="{5CE8B537-9483-453F-AEE3-13A1C7D3218D}" destId="{B5F153E1-37F2-4CFE-B9ED-151F323ACFB5}" srcOrd="12" destOrd="0" presId="urn:microsoft.com/office/officeart/2005/8/layout/list1"/>
    <dgm:cxn modelId="{049C0183-B89E-4998-9AD6-0FDC94B67ED2}" type="presParOf" srcId="{B5F153E1-37F2-4CFE-B9ED-151F323ACFB5}" destId="{2B700167-5A61-41BC-9638-078624FC6E8D}" srcOrd="0" destOrd="0" presId="urn:microsoft.com/office/officeart/2005/8/layout/list1"/>
    <dgm:cxn modelId="{307DDB5E-B154-48AC-9440-50218778E342}" type="presParOf" srcId="{B5F153E1-37F2-4CFE-B9ED-151F323ACFB5}" destId="{D64005A5-3084-45E5-836A-FAD0B6923C68}" srcOrd="1" destOrd="0" presId="urn:microsoft.com/office/officeart/2005/8/layout/list1"/>
    <dgm:cxn modelId="{8B9A9BA5-E7A0-4522-81B3-5DA20182F5BC}" type="presParOf" srcId="{5CE8B537-9483-453F-AEE3-13A1C7D3218D}" destId="{1535807F-340B-4C6A-85D6-43C2C6732DD9}" srcOrd="13" destOrd="0" presId="urn:microsoft.com/office/officeart/2005/8/layout/list1"/>
    <dgm:cxn modelId="{E206F80A-B5C4-4DF9-A0AE-6A03A20984A8}" type="presParOf" srcId="{5CE8B537-9483-453F-AEE3-13A1C7D3218D}" destId="{09A319C0-B671-4EE6-9AE7-4CDE5992013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74F6FF-3B7B-43D1-A19C-FFC89A93AFC0}"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DF30BE5-3966-4550-9003-8DC9B7319AAA}">
      <dgm:prSet/>
      <dgm:spPr/>
      <dgm:t>
        <a:bodyPr/>
        <a:lstStyle/>
        <a:p>
          <a:pPr>
            <a:defRPr b="1"/>
          </a:pPr>
          <a:r>
            <a:rPr lang="en-US"/>
            <a:t>Mlflow</a:t>
          </a:r>
        </a:p>
      </dgm:t>
    </dgm:pt>
    <dgm:pt modelId="{64A40C5E-AAB1-4305-96EC-217E6EE65367}" type="parTrans" cxnId="{1CD9A69E-0CE9-4FEF-ACD3-D886C5C312D2}">
      <dgm:prSet/>
      <dgm:spPr/>
      <dgm:t>
        <a:bodyPr/>
        <a:lstStyle/>
        <a:p>
          <a:endParaRPr lang="en-US"/>
        </a:p>
      </dgm:t>
    </dgm:pt>
    <dgm:pt modelId="{6DAA812C-5957-48AD-A76D-F24274DFDF81}" type="sibTrans" cxnId="{1CD9A69E-0CE9-4FEF-ACD3-D886C5C312D2}">
      <dgm:prSet/>
      <dgm:spPr/>
      <dgm:t>
        <a:bodyPr/>
        <a:lstStyle/>
        <a:p>
          <a:endParaRPr lang="en-US"/>
        </a:p>
      </dgm:t>
    </dgm:pt>
    <dgm:pt modelId="{2A38FD3B-5347-4548-9C72-9F6E39FD6E2B}">
      <dgm:prSet/>
      <dgm:spPr/>
      <dgm:t>
        <a:bodyPr/>
        <a:lstStyle/>
        <a:p>
          <a:r>
            <a:rPr lang="en-US"/>
            <a:t>MLflow is an open-source platform for managing the lifecycle of machine learning models. It provides tools for tracking experiments, packaging code, and deploying models.</a:t>
          </a:r>
        </a:p>
      </dgm:t>
    </dgm:pt>
    <dgm:pt modelId="{4163AE10-A8F7-43A6-94E8-C360822BCA28}" type="parTrans" cxnId="{0241050F-7F78-4D38-8072-E00DE233B577}">
      <dgm:prSet/>
      <dgm:spPr/>
      <dgm:t>
        <a:bodyPr/>
        <a:lstStyle/>
        <a:p>
          <a:endParaRPr lang="en-US"/>
        </a:p>
      </dgm:t>
    </dgm:pt>
    <dgm:pt modelId="{C61CD967-8B06-4693-8700-89D26DD9931C}" type="sibTrans" cxnId="{0241050F-7F78-4D38-8072-E00DE233B577}">
      <dgm:prSet/>
      <dgm:spPr/>
      <dgm:t>
        <a:bodyPr/>
        <a:lstStyle/>
        <a:p>
          <a:endParaRPr lang="en-US"/>
        </a:p>
      </dgm:t>
    </dgm:pt>
    <dgm:pt modelId="{27553A04-E3E2-4713-8CF0-F490BDF24823}">
      <dgm:prSet/>
      <dgm:spPr/>
      <dgm:t>
        <a:bodyPr/>
        <a:lstStyle/>
        <a:p>
          <a:pPr>
            <a:defRPr b="1"/>
          </a:pPr>
          <a:r>
            <a:rPr lang="en-US"/>
            <a:t>Apache Airflow</a:t>
          </a:r>
        </a:p>
      </dgm:t>
    </dgm:pt>
    <dgm:pt modelId="{B3CD56A3-D59A-4F54-B801-A0A83A6D3F0D}" type="parTrans" cxnId="{B1AB5C39-0078-483E-80E5-7C14A9DD5CA3}">
      <dgm:prSet/>
      <dgm:spPr/>
      <dgm:t>
        <a:bodyPr/>
        <a:lstStyle/>
        <a:p>
          <a:endParaRPr lang="en-US"/>
        </a:p>
      </dgm:t>
    </dgm:pt>
    <dgm:pt modelId="{59F1D63F-8105-421B-838F-E3F7AE79CA76}" type="sibTrans" cxnId="{B1AB5C39-0078-483E-80E5-7C14A9DD5CA3}">
      <dgm:prSet/>
      <dgm:spPr/>
      <dgm:t>
        <a:bodyPr/>
        <a:lstStyle/>
        <a:p>
          <a:endParaRPr lang="en-US"/>
        </a:p>
      </dgm:t>
    </dgm:pt>
    <dgm:pt modelId="{37F50C6C-97EE-4FCF-A5EE-9E907AC07E1C}">
      <dgm:prSet/>
      <dgm:spPr/>
      <dgm:t>
        <a:bodyPr/>
        <a:lstStyle/>
        <a:p>
          <a:r>
            <a:rPr lang="en-US"/>
            <a:t>Apache Airflow is an open-source platform for creating, scheduling, and monitoring workflows. It provides a way to automate the steps involved in building and deploying machine learning models, including data ingestion, model training, and model deployment.</a:t>
          </a:r>
        </a:p>
      </dgm:t>
    </dgm:pt>
    <dgm:pt modelId="{333A33A7-461D-49B7-9A96-7F1244D1869C}" type="parTrans" cxnId="{FFDB72E4-380C-4E60-9C79-EA743EB9BB8E}">
      <dgm:prSet/>
      <dgm:spPr/>
      <dgm:t>
        <a:bodyPr/>
        <a:lstStyle/>
        <a:p>
          <a:endParaRPr lang="en-US"/>
        </a:p>
      </dgm:t>
    </dgm:pt>
    <dgm:pt modelId="{5A4768E9-5600-4C08-A9D7-1B4B51F9083C}" type="sibTrans" cxnId="{FFDB72E4-380C-4E60-9C79-EA743EB9BB8E}">
      <dgm:prSet/>
      <dgm:spPr/>
      <dgm:t>
        <a:bodyPr/>
        <a:lstStyle/>
        <a:p>
          <a:endParaRPr lang="en-US"/>
        </a:p>
      </dgm:t>
    </dgm:pt>
    <dgm:pt modelId="{83DB6867-99AB-4103-A537-4403AF0A3F86}" type="pres">
      <dgm:prSet presAssocID="{C974F6FF-3B7B-43D1-A19C-FFC89A93AFC0}" presName="root" presStyleCnt="0">
        <dgm:presLayoutVars>
          <dgm:dir/>
          <dgm:resizeHandles val="exact"/>
        </dgm:presLayoutVars>
      </dgm:prSet>
      <dgm:spPr/>
    </dgm:pt>
    <dgm:pt modelId="{AAD5FC51-0306-4BAC-971D-CF73CA4D650C}" type="pres">
      <dgm:prSet presAssocID="{DDF30BE5-3966-4550-9003-8DC9B7319AAA}" presName="compNode" presStyleCnt="0"/>
      <dgm:spPr/>
    </dgm:pt>
    <dgm:pt modelId="{7B197D32-571E-46AE-A658-E16809F74F57}" type="pres">
      <dgm:prSet presAssocID="{DDF30BE5-3966-4550-9003-8DC9B7319A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40F640A7-E67D-485B-99CD-454912FBD380}" type="pres">
      <dgm:prSet presAssocID="{DDF30BE5-3966-4550-9003-8DC9B7319AAA}" presName="iconSpace" presStyleCnt="0"/>
      <dgm:spPr/>
    </dgm:pt>
    <dgm:pt modelId="{5469EC3F-DB0C-476E-AB99-F07622CC7D25}" type="pres">
      <dgm:prSet presAssocID="{DDF30BE5-3966-4550-9003-8DC9B7319AAA}" presName="parTx" presStyleLbl="revTx" presStyleIdx="0" presStyleCnt="4">
        <dgm:presLayoutVars>
          <dgm:chMax val="0"/>
          <dgm:chPref val="0"/>
        </dgm:presLayoutVars>
      </dgm:prSet>
      <dgm:spPr/>
    </dgm:pt>
    <dgm:pt modelId="{955D8DD9-C0BD-4B61-A3F6-6A697D44BA42}" type="pres">
      <dgm:prSet presAssocID="{DDF30BE5-3966-4550-9003-8DC9B7319AAA}" presName="txSpace" presStyleCnt="0"/>
      <dgm:spPr/>
    </dgm:pt>
    <dgm:pt modelId="{197FC01C-4502-4595-8497-DBEF2DC920A2}" type="pres">
      <dgm:prSet presAssocID="{DDF30BE5-3966-4550-9003-8DC9B7319AAA}" presName="desTx" presStyleLbl="revTx" presStyleIdx="1" presStyleCnt="4">
        <dgm:presLayoutVars/>
      </dgm:prSet>
      <dgm:spPr/>
    </dgm:pt>
    <dgm:pt modelId="{F1D635D8-3A6C-440C-8A4F-7B4CD0AF1943}" type="pres">
      <dgm:prSet presAssocID="{6DAA812C-5957-48AD-A76D-F24274DFDF81}" presName="sibTrans" presStyleCnt="0"/>
      <dgm:spPr/>
    </dgm:pt>
    <dgm:pt modelId="{03B58443-CED8-4ECD-901C-F45130ADCE3F}" type="pres">
      <dgm:prSet presAssocID="{27553A04-E3E2-4713-8CF0-F490BDF24823}" presName="compNode" presStyleCnt="0"/>
      <dgm:spPr/>
    </dgm:pt>
    <dgm:pt modelId="{BFCDA5E0-22B9-4FC7-B491-0D03C04AC0AD}" type="pres">
      <dgm:prSet presAssocID="{27553A04-E3E2-4713-8CF0-F490BDF248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8941648-4542-4769-A346-03B2387D3AEC}" type="pres">
      <dgm:prSet presAssocID="{27553A04-E3E2-4713-8CF0-F490BDF24823}" presName="iconSpace" presStyleCnt="0"/>
      <dgm:spPr/>
    </dgm:pt>
    <dgm:pt modelId="{1B57237F-47A0-49CB-913F-2808A9713965}" type="pres">
      <dgm:prSet presAssocID="{27553A04-E3E2-4713-8CF0-F490BDF24823}" presName="parTx" presStyleLbl="revTx" presStyleIdx="2" presStyleCnt="4">
        <dgm:presLayoutVars>
          <dgm:chMax val="0"/>
          <dgm:chPref val="0"/>
        </dgm:presLayoutVars>
      </dgm:prSet>
      <dgm:spPr/>
    </dgm:pt>
    <dgm:pt modelId="{F3D17C73-1A0B-4BD8-8CF3-A2EFF3476CC3}" type="pres">
      <dgm:prSet presAssocID="{27553A04-E3E2-4713-8CF0-F490BDF24823}" presName="txSpace" presStyleCnt="0"/>
      <dgm:spPr/>
    </dgm:pt>
    <dgm:pt modelId="{496768B7-4C71-43EE-9BB7-15283395F213}" type="pres">
      <dgm:prSet presAssocID="{27553A04-E3E2-4713-8CF0-F490BDF24823}" presName="desTx" presStyleLbl="revTx" presStyleIdx="3" presStyleCnt="4">
        <dgm:presLayoutVars/>
      </dgm:prSet>
      <dgm:spPr/>
    </dgm:pt>
  </dgm:ptLst>
  <dgm:cxnLst>
    <dgm:cxn modelId="{DE60E40C-9990-4BC3-BCCC-514DD146B7B1}" type="presOf" srcId="{37F50C6C-97EE-4FCF-A5EE-9E907AC07E1C}" destId="{496768B7-4C71-43EE-9BB7-15283395F213}" srcOrd="0" destOrd="0" presId="urn:microsoft.com/office/officeart/2018/2/layout/IconLabelDescriptionList"/>
    <dgm:cxn modelId="{0241050F-7F78-4D38-8072-E00DE233B577}" srcId="{DDF30BE5-3966-4550-9003-8DC9B7319AAA}" destId="{2A38FD3B-5347-4548-9C72-9F6E39FD6E2B}" srcOrd="0" destOrd="0" parTransId="{4163AE10-A8F7-43A6-94E8-C360822BCA28}" sibTransId="{C61CD967-8B06-4693-8700-89D26DD9931C}"/>
    <dgm:cxn modelId="{714DA921-A000-4E39-95F0-A6AEB5A8FB9A}" type="presOf" srcId="{DDF30BE5-3966-4550-9003-8DC9B7319AAA}" destId="{5469EC3F-DB0C-476E-AB99-F07622CC7D25}" srcOrd="0" destOrd="0" presId="urn:microsoft.com/office/officeart/2018/2/layout/IconLabelDescriptionList"/>
    <dgm:cxn modelId="{B1AB5C39-0078-483E-80E5-7C14A9DD5CA3}" srcId="{C974F6FF-3B7B-43D1-A19C-FFC89A93AFC0}" destId="{27553A04-E3E2-4713-8CF0-F490BDF24823}" srcOrd="1" destOrd="0" parTransId="{B3CD56A3-D59A-4F54-B801-A0A83A6D3F0D}" sibTransId="{59F1D63F-8105-421B-838F-E3F7AE79CA76}"/>
    <dgm:cxn modelId="{1CD9A69E-0CE9-4FEF-ACD3-D886C5C312D2}" srcId="{C974F6FF-3B7B-43D1-A19C-FFC89A93AFC0}" destId="{DDF30BE5-3966-4550-9003-8DC9B7319AAA}" srcOrd="0" destOrd="0" parTransId="{64A40C5E-AAB1-4305-96EC-217E6EE65367}" sibTransId="{6DAA812C-5957-48AD-A76D-F24274DFDF81}"/>
    <dgm:cxn modelId="{989268B8-2C1F-47BD-AA30-0BCD594D4EC8}" type="presOf" srcId="{C974F6FF-3B7B-43D1-A19C-FFC89A93AFC0}" destId="{83DB6867-99AB-4103-A537-4403AF0A3F86}" srcOrd="0" destOrd="0" presId="urn:microsoft.com/office/officeart/2018/2/layout/IconLabelDescriptionList"/>
    <dgm:cxn modelId="{94B1D3BB-A8C0-4063-A2EC-95EAD4EBD966}" type="presOf" srcId="{2A38FD3B-5347-4548-9C72-9F6E39FD6E2B}" destId="{197FC01C-4502-4595-8497-DBEF2DC920A2}" srcOrd="0" destOrd="0" presId="urn:microsoft.com/office/officeart/2018/2/layout/IconLabelDescriptionList"/>
    <dgm:cxn modelId="{FFDB72E4-380C-4E60-9C79-EA743EB9BB8E}" srcId="{27553A04-E3E2-4713-8CF0-F490BDF24823}" destId="{37F50C6C-97EE-4FCF-A5EE-9E907AC07E1C}" srcOrd="0" destOrd="0" parTransId="{333A33A7-461D-49B7-9A96-7F1244D1869C}" sibTransId="{5A4768E9-5600-4C08-A9D7-1B4B51F9083C}"/>
    <dgm:cxn modelId="{4CDDE6EA-6C41-460F-BA5F-8A5433B1D87D}" type="presOf" srcId="{27553A04-E3E2-4713-8CF0-F490BDF24823}" destId="{1B57237F-47A0-49CB-913F-2808A9713965}" srcOrd="0" destOrd="0" presId="urn:microsoft.com/office/officeart/2018/2/layout/IconLabelDescriptionList"/>
    <dgm:cxn modelId="{476F2573-D06F-4043-B3F9-42E9A505C364}" type="presParOf" srcId="{83DB6867-99AB-4103-A537-4403AF0A3F86}" destId="{AAD5FC51-0306-4BAC-971D-CF73CA4D650C}" srcOrd="0" destOrd="0" presId="urn:microsoft.com/office/officeart/2018/2/layout/IconLabelDescriptionList"/>
    <dgm:cxn modelId="{6465D64C-D301-4634-8FF5-ADB27BF0A35D}" type="presParOf" srcId="{AAD5FC51-0306-4BAC-971D-CF73CA4D650C}" destId="{7B197D32-571E-46AE-A658-E16809F74F57}" srcOrd="0" destOrd="0" presId="urn:microsoft.com/office/officeart/2018/2/layout/IconLabelDescriptionList"/>
    <dgm:cxn modelId="{41576565-9CDF-4E12-85F9-5680CC567AF8}" type="presParOf" srcId="{AAD5FC51-0306-4BAC-971D-CF73CA4D650C}" destId="{40F640A7-E67D-485B-99CD-454912FBD380}" srcOrd="1" destOrd="0" presId="urn:microsoft.com/office/officeart/2018/2/layout/IconLabelDescriptionList"/>
    <dgm:cxn modelId="{1B8E52B5-F406-4C55-A0DA-116A24A0A921}" type="presParOf" srcId="{AAD5FC51-0306-4BAC-971D-CF73CA4D650C}" destId="{5469EC3F-DB0C-476E-AB99-F07622CC7D25}" srcOrd="2" destOrd="0" presId="urn:microsoft.com/office/officeart/2018/2/layout/IconLabelDescriptionList"/>
    <dgm:cxn modelId="{BD1AC4A3-06B9-49FC-A9BB-46171EC337A1}" type="presParOf" srcId="{AAD5FC51-0306-4BAC-971D-CF73CA4D650C}" destId="{955D8DD9-C0BD-4B61-A3F6-6A697D44BA42}" srcOrd="3" destOrd="0" presId="urn:microsoft.com/office/officeart/2018/2/layout/IconLabelDescriptionList"/>
    <dgm:cxn modelId="{28A60C1D-28D6-4A83-A6D9-FCA2EC4CAFE4}" type="presParOf" srcId="{AAD5FC51-0306-4BAC-971D-CF73CA4D650C}" destId="{197FC01C-4502-4595-8497-DBEF2DC920A2}" srcOrd="4" destOrd="0" presId="urn:microsoft.com/office/officeart/2018/2/layout/IconLabelDescriptionList"/>
    <dgm:cxn modelId="{FF78AAFF-673D-45A2-8764-DC8C99BF1969}" type="presParOf" srcId="{83DB6867-99AB-4103-A537-4403AF0A3F86}" destId="{F1D635D8-3A6C-440C-8A4F-7B4CD0AF1943}" srcOrd="1" destOrd="0" presId="urn:microsoft.com/office/officeart/2018/2/layout/IconLabelDescriptionList"/>
    <dgm:cxn modelId="{68134914-3A94-4FFB-801D-696C922AB112}" type="presParOf" srcId="{83DB6867-99AB-4103-A537-4403AF0A3F86}" destId="{03B58443-CED8-4ECD-901C-F45130ADCE3F}" srcOrd="2" destOrd="0" presId="urn:microsoft.com/office/officeart/2018/2/layout/IconLabelDescriptionList"/>
    <dgm:cxn modelId="{26C21C8F-2DA7-4B84-A528-831F21F1F244}" type="presParOf" srcId="{03B58443-CED8-4ECD-901C-F45130ADCE3F}" destId="{BFCDA5E0-22B9-4FC7-B491-0D03C04AC0AD}" srcOrd="0" destOrd="0" presId="urn:microsoft.com/office/officeart/2018/2/layout/IconLabelDescriptionList"/>
    <dgm:cxn modelId="{E2C8E6B7-6A78-4770-993E-E86769B81FFD}" type="presParOf" srcId="{03B58443-CED8-4ECD-901C-F45130ADCE3F}" destId="{E8941648-4542-4769-A346-03B2387D3AEC}" srcOrd="1" destOrd="0" presId="urn:microsoft.com/office/officeart/2018/2/layout/IconLabelDescriptionList"/>
    <dgm:cxn modelId="{0A12401D-D4DA-4AC6-B292-22894209288E}" type="presParOf" srcId="{03B58443-CED8-4ECD-901C-F45130ADCE3F}" destId="{1B57237F-47A0-49CB-913F-2808A9713965}" srcOrd="2" destOrd="0" presId="urn:microsoft.com/office/officeart/2018/2/layout/IconLabelDescriptionList"/>
    <dgm:cxn modelId="{AF32EBF5-9CDC-46CA-8A9A-FEEB57C6C827}" type="presParOf" srcId="{03B58443-CED8-4ECD-901C-F45130ADCE3F}" destId="{F3D17C73-1A0B-4BD8-8CF3-A2EFF3476CC3}" srcOrd="3" destOrd="0" presId="urn:microsoft.com/office/officeart/2018/2/layout/IconLabelDescriptionList"/>
    <dgm:cxn modelId="{D5FFF38D-92FC-4D7C-B035-85694B1409F9}" type="presParOf" srcId="{03B58443-CED8-4ECD-901C-F45130ADCE3F}" destId="{496768B7-4C71-43EE-9BB7-15283395F21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D4382A-3914-4693-8867-F0F877DC68D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73210A99-92D9-49D0-9CFA-76A2ACB9DEE6}">
      <dgm:prSet/>
      <dgm:spPr/>
      <dgm:t>
        <a:bodyPr/>
        <a:lstStyle/>
        <a:p>
          <a:pPr>
            <a:defRPr b="1"/>
          </a:pPr>
          <a:r>
            <a:rPr lang="en-US" baseline="0"/>
            <a:t>Docker</a:t>
          </a:r>
          <a:endParaRPr lang="en-US"/>
        </a:p>
      </dgm:t>
    </dgm:pt>
    <dgm:pt modelId="{EC5BD0D1-4867-4554-A1D8-534C2E92785B}" type="parTrans" cxnId="{20E3718A-4D22-406D-B20B-000071FCCAE7}">
      <dgm:prSet/>
      <dgm:spPr/>
      <dgm:t>
        <a:bodyPr/>
        <a:lstStyle/>
        <a:p>
          <a:endParaRPr lang="en-US"/>
        </a:p>
      </dgm:t>
    </dgm:pt>
    <dgm:pt modelId="{3EF52134-4594-4744-A8FD-CA5BCA244709}" type="sibTrans" cxnId="{20E3718A-4D22-406D-B20B-000071FCCAE7}">
      <dgm:prSet/>
      <dgm:spPr/>
      <dgm:t>
        <a:bodyPr/>
        <a:lstStyle/>
        <a:p>
          <a:endParaRPr lang="en-US"/>
        </a:p>
      </dgm:t>
    </dgm:pt>
    <dgm:pt modelId="{CB62DEF2-BCC7-4D60-B88B-559FD7B15F87}">
      <dgm:prSet/>
      <dgm:spPr/>
      <dgm:t>
        <a:bodyPr/>
        <a:lstStyle/>
        <a:p>
          <a:r>
            <a:rPr lang="en-US" baseline="0"/>
            <a:t>Docker is a containerization platform that is commonly used in MLOps to package and deploy machine learning models. With Docker, machine learning models can be packaged into a container image, along with all the dependencies needed to run the model. This makes it easy to deploy the model to any environment that supports Docker, such as a cloud platform or on-premise server.</a:t>
          </a:r>
          <a:endParaRPr lang="en-US"/>
        </a:p>
      </dgm:t>
    </dgm:pt>
    <dgm:pt modelId="{6B75DAAD-8229-4011-A964-FF5755BDBEA2}" type="parTrans" cxnId="{6D8F9E96-199F-4FB2-9030-8BF1A3096AB1}">
      <dgm:prSet/>
      <dgm:spPr/>
      <dgm:t>
        <a:bodyPr/>
        <a:lstStyle/>
        <a:p>
          <a:endParaRPr lang="en-US"/>
        </a:p>
      </dgm:t>
    </dgm:pt>
    <dgm:pt modelId="{4CE06693-7383-4820-93B6-83A2804BE6F2}" type="sibTrans" cxnId="{6D8F9E96-199F-4FB2-9030-8BF1A3096AB1}">
      <dgm:prSet/>
      <dgm:spPr/>
      <dgm:t>
        <a:bodyPr/>
        <a:lstStyle/>
        <a:p>
          <a:endParaRPr lang="en-US"/>
        </a:p>
      </dgm:t>
    </dgm:pt>
    <dgm:pt modelId="{07EB9E8A-5EC3-423A-AC59-A1A6D7C44529}">
      <dgm:prSet/>
      <dgm:spPr/>
      <dgm:t>
        <a:bodyPr/>
        <a:lstStyle/>
        <a:p>
          <a:pPr>
            <a:defRPr b="1"/>
          </a:pPr>
          <a:r>
            <a:rPr lang="en-US" baseline="0"/>
            <a:t>Kubeflow</a:t>
          </a:r>
          <a:endParaRPr lang="en-US"/>
        </a:p>
      </dgm:t>
    </dgm:pt>
    <dgm:pt modelId="{56C47ECD-8C77-4BC6-B01A-92AA142B1BF4}" type="parTrans" cxnId="{0443BB0F-37F9-4421-B1ED-48AFEA8B5A68}">
      <dgm:prSet/>
      <dgm:spPr/>
      <dgm:t>
        <a:bodyPr/>
        <a:lstStyle/>
        <a:p>
          <a:endParaRPr lang="en-US"/>
        </a:p>
      </dgm:t>
    </dgm:pt>
    <dgm:pt modelId="{F4313814-66FF-4CDE-BD44-CF7A647266B4}" type="sibTrans" cxnId="{0443BB0F-37F9-4421-B1ED-48AFEA8B5A68}">
      <dgm:prSet/>
      <dgm:spPr/>
      <dgm:t>
        <a:bodyPr/>
        <a:lstStyle/>
        <a:p>
          <a:endParaRPr lang="en-US"/>
        </a:p>
      </dgm:t>
    </dgm:pt>
    <dgm:pt modelId="{C78C8B71-4DA9-404D-BC55-5759BACA3EA4}">
      <dgm:prSet/>
      <dgm:spPr/>
      <dgm:t>
        <a:bodyPr/>
        <a:lstStyle/>
        <a:p>
          <a:r>
            <a:rPr lang="en-US" baseline="0"/>
            <a:t>Kubeflow is an open-source platform for building and deploying machine learning workflows on Kubernetes. It provides tools for model training, serving, and monitoring, as well as tools for managing data pipelines and model artifacts.</a:t>
          </a:r>
          <a:endParaRPr lang="en-US"/>
        </a:p>
      </dgm:t>
    </dgm:pt>
    <dgm:pt modelId="{0C320E80-F021-47A5-8FB3-FC37ACAD6A4B}" type="parTrans" cxnId="{8760E6F0-C6ED-4901-BD45-129AFF40C4BD}">
      <dgm:prSet/>
      <dgm:spPr/>
      <dgm:t>
        <a:bodyPr/>
        <a:lstStyle/>
        <a:p>
          <a:endParaRPr lang="en-US"/>
        </a:p>
      </dgm:t>
    </dgm:pt>
    <dgm:pt modelId="{6BAAC5DA-B8C5-4981-B26A-E88AA33F2053}" type="sibTrans" cxnId="{8760E6F0-C6ED-4901-BD45-129AFF40C4BD}">
      <dgm:prSet/>
      <dgm:spPr/>
      <dgm:t>
        <a:bodyPr/>
        <a:lstStyle/>
        <a:p>
          <a:endParaRPr lang="en-US"/>
        </a:p>
      </dgm:t>
    </dgm:pt>
    <dgm:pt modelId="{7CD46E49-EC46-44F7-979C-68D03D21948A}" type="pres">
      <dgm:prSet presAssocID="{F4D4382A-3914-4693-8867-F0F877DC68D7}" presName="root" presStyleCnt="0">
        <dgm:presLayoutVars>
          <dgm:dir/>
          <dgm:resizeHandles val="exact"/>
        </dgm:presLayoutVars>
      </dgm:prSet>
      <dgm:spPr/>
    </dgm:pt>
    <dgm:pt modelId="{48C22DAE-9FE0-4D59-9BC9-AC88EC59029D}" type="pres">
      <dgm:prSet presAssocID="{73210A99-92D9-49D0-9CFA-76A2ACB9DEE6}" presName="compNode" presStyleCnt="0"/>
      <dgm:spPr/>
    </dgm:pt>
    <dgm:pt modelId="{F18806CA-021E-4D60-87E3-0206470BF112}" type="pres">
      <dgm:prSet presAssocID="{73210A99-92D9-49D0-9CFA-76A2ACB9DE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47B7421-4584-4A9D-B968-9BD45270ACE4}" type="pres">
      <dgm:prSet presAssocID="{73210A99-92D9-49D0-9CFA-76A2ACB9DEE6}" presName="iconSpace" presStyleCnt="0"/>
      <dgm:spPr/>
    </dgm:pt>
    <dgm:pt modelId="{942B0D31-F369-438B-A93C-592BC224CD60}" type="pres">
      <dgm:prSet presAssocID="{73210A99-92D9-49D0-9CFA-76A2ACB9DEE6}" presName="parTx" presStyleLbl="revTx" presStyleIdx="0" presStyleCnt="4">
        <dgm:presLayoutVars>
          <dgm:chMax val="0"/>
          <dgm:chPref val="0"/>
        </dgm:presLayoutVars>
      </dgm:prSet>
      <dgm:spPr/>
    </dgm:pt>
    <dgm:pt modelId="{FF462A18-3E5C-446A-A7DA-3FF6430110AE}" type="pres">
      <dgm:prSet presAssocID="{73210A99-92D9-49D0-9CFA-76A2ACB9DEE6}" presName="txSpace" presStyleCnt="0"/>
      <dgm:spPr/>
    </dgm:pt>
    <dgm:pt modelId="{451481C7-6451-4705-943D-D2E9D346FD85}" type="pres">
      <dgm:prSet presAssocID="{73210A99-92D9-49D0-9CFA-76A2ACB9DEE6}" presName="desTx" presStyleLbl="revTx" presStyleIdx="1" presStyleCnt="4">
        <dgm:presLayoutVars/>
      </dgm:prSet>
      <dgm:spPr/>
    </dgm:pt>
    <dgm:pt modelId="{899788AB-9147-4003-90B9-26B1BD47AF55}" type="pres">
      <dgm:prSet presAssocID="{3EF52134-4594-4744-A8FD-CA5BCA244709}" presName="sibTrans" presStyleCnt="0"/>
      <dgm:spPr/>
    </dgm:pt>
    <dgm:pt modelId="{A2DFA51C-6600-4ADD-87E2-E904377E6228}" type="pres">
      <dgm:prSet presAssocID="{07EB9E8A-5EC3-423A-AC59-A1A6D7C44529}" presName="compNode" presStyleCnt="0"/>
      <dgm:spPr/>
    </dgm:pt>
    <dgm:pt modelId="{5D479188-5785-457E-AD02-9A9AD15046F5}" type="pres">
      <dgm:prSet presAssocID="{07EB9E8A-5EC3-423A-AC59-A1A6D7C445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DFE4E9A4-BC14-440D-A249-AA762C7F7201}" type="pres">
      <dgm:prSet presAssocID="{07EB9E8A-5EC3-423A-AC59-A1A6D7C44529}" presName="iconSpace" presStyleCnt="0"/>
      <dgm:spPr/>
    </dgm:pt>
    <dgm:pt modelId="{688948AA-5599-4ADE-BE41-61B0AFFC04A2}" type="pres">
      <dgm:prSet presAssocID="{07EB9E8A-5EC3-423A-AC59-A1A6D7C44529}" presName="parTx" presStyleLbl="revTx" presStyleIdx="2" presStyleCnt="4">
        <dgm:presLayoutVars>
          <dgm:chMax val="0"/>
          <dgm:chPref val="0"/>
        </dgm:presLayoutVars>
      </dgm:prSet>
      <dgm:spPr/>
    </dgm:pt>
    <dgm:pt modelId="{199B2982-4C70-4545-8347-04794CEC833F}" type="pres">
      <dgm:prSet presAssocID="{07EB9E8A-5EC3-423A-AC59-A1A6D7C44529}" presName="txSpace" presStyleCnt="0"/>
      <dgm:spPr/>
    </dgm:pt>
    <dgm:pt modelId="{2007F7B4-A849-47F7-88EE-FD49A5E75FAC}" type="pres">
      <dgm:prSet presAssocID="{07EB9E8A-5EC3-423A-AC59-A1A6D7C44529}" presName="desTx" presStyleLbl="revTx" presStyleIdx="3" presStyleCnt="4">
        <dgm:presLayoutVars/>
      </dgm:prSet>
      <dgm:spPr/>
    </dgm:pt>
  </dgm:ptLst>
  <dgm:cxnLst>
    <dgm:cxn modelId="{0443BB0F-37F9-4421-B1ED-48AFEA8B5A68}" srcId="{F4D4382A-3914-4693-8867-F0F877DC68D7}" destId="{07EB9E8A-5EC3-423A-AC59-A1A6D7C44529}" srcOrd="1" destOrd="0" parTransId="{56C47ECD-8C77-4BC6-B01A-92AA142B1BF4}" sibTransId="{F4313814-66FF-4CDE-BD44-CF7A647266B4}"/>
    <dgm:cxn modelId="{7340D216-6582-4EF3-8411-EE7CE80B64A8}" type="presOf" srcId="{F4D4382A-3914-4693-8867-F0F877DC68D7}" destId="{7CD46E49-EC46-44F7-979C-68D03D21948A}" srcOrd="0" destOrd="0" presId="urn:microsoft.com/office/officeart/2018/2/layout/IconLabelDescriptionList"/>
    <dgm:cxn modelId="{D9E48D1A-F087-4129-9B21-01851DEAAE7E}" type="presOf" srcId="{C78C8B71-4DA9-404D-BC55-5759BACA3EA4}" destId="{2007F7B4-A849-47F7-88EE-FD49A5E75FAC}" srcOrd="0" destOrd="0" presId="urn:microsoft.com/office/officeart/2018/2/layout/IconLabelDescriptionList"/>
    <dgm:cxn modelId="{6E74E233-DE5E-44FA-9FF3-07E1A0E567AD}" type="presOf" srcId="{07EB9E8A-5EC3-423A-AC59-A1A6D7C44529}" destId="{688948AA-5599-4ADE-BE41-61B0AFFC04A2}" srcOrd="0" destOrd="0" presId="urn:microsoft.com/office/officeart/2018/2/layout/IconLabelDescriptionList"/>
    <dgm:cxn modelId="{20E3718A-4D22-406D-B20B-000071FCCAE7}" srcId="{F4D4382A-3914-4693-8867-F0F877DC68D7}" destId="{73210A99-92D9-49D0-9CFA-76A2ACB9DEE6}" srcOrd="0" destOrd="0" parTransId="{EC5BD0D1-4867-4554-A1D8-534C2E92785B}" sibTransId="{3EF52134-4594-4744-A8FD-CA5BCA244709}"/>
    <dgm:cxn modelId="{6D8F9E96-199F-4FB2-9030-8BF1A3096AB1}" srcId="{73210A99-92D9-49D0-9CFA-76A2ACB9DEE6}" destId="{CB62DEF2-BCC7-4D60-B88B-559FD7B15F87}" srcOrd="0" destOrd="0" parTransId="{6B75DAAD-8229-4011-A964-FF5755BDBEA2}" sibTransId="{4CE06693-7383-4820-93B6-83A2804BE6F2}"/>
    <dgm:cxn modelId="{E453DCB8-8031-4CA0-B197-F7851902D2C0}" type="presOf" srcId="{CB62DEF2-BCC7-4D60-B88B-559FD7B15F87}" destId="{451481C7-6451-4705-943D-D2E9D346FD85}" srcOrd="0" destOrd="0" presId="urn:microsoft.com/office/officeart/2018/2/layout/IconLabelDescriptionList"/>
    <dgm:cxn modelId="{F006EDDC-BF83-4325-A4E4-46E49B801C26}" type="presOf" srcId="{73210A99-92D9-49D0-9CFA-76A2ACB9DEE6}" destId="{942B0D31-F369-438B-A93C-592BC224CD60}" srcOrd="0" destOrd="0" presId="urn:microsoft.com/office/officeart/2018/2/layout/IconLabelDescriptionList"/>
    <dgm:cxn modelId="{8760E6F0-C6ED-4901-BD45-129AFF40C4BD}" srcId="{07EB9E8A-5EC3-423A-AC59-A1A6D7C44529}" destId="{C78C8B71-4DA9-404D-BC55-5759BACA3EA4}" srcOrd="0" destOrd="0" parTransId="{0C320E80-F021-47A5-8FB3-FC37ACAD6A4B}" sibTransId="{6BAAC5DA-B8C5-4981-B26A-E88AA33F2053}"/>
    <dgm:cxn modelId="{28FD1A6B-286E-4C7B-8447-723242C18294}" type="presParOf" srcId="{7CD46E49-EC46-44F7-979C-68D03D21948A}" destId="{48C22DAE-9FE0-4D59-9BC9-AC88EC59029D}" srcOrd="0" destOrd="0" presId="urn:microsoft.com/office/officeart/2018/2/layout/IconLabelDescriptionList"/>
    <dgm:cxn modelId="{B015E7A2-F097-4CB8-87D5-972822103163}" type="presParOf" srcId="{48C22DAE-9FE0-4D59-9BC9-AC88EC59029D}" destId="{F18806CA-021E-4D60-87E3-0206470BF112}" srcOrd="0" destOrd="0" presId="urn:microsoft.com/office/officeart/2018/2/layout/IconLabelDescriptionList"/>
    <dgm:cxn modelId="{EE1AF9F2-7C4E-463C-85E8-CBE93705C25D}" type="presParOf" srcId="{48C22DAE-9FE0-4D59-9BC9-AC88EC59029D}" destId="{C47B7421-4584-4A9D-B968-9BD45270ACE4}" srcOrd="1" destOrd="0" presId="urn:microsoft.com/office/officeart/2018/2/layout/IconLabelDescriptionList"/>
    <dgm:cxn modelId="{BE237C84-0438-4512-A4AD-2367F4F895E0}" type="presParOf" srcId="{48C22DAE-9FE0-4D59-9BC9-AC88EC59029D}" destId="{942B0D31-F369-438B-A93C-592BC224CD60}" srcOrd="2" destOrd="0" presId="urn:microsoft.com/office/officeart/2018/2/layout/IconLabelDescriptionList"/>
    <dgm:cxn modelId="{805CA706-5054-4848-AD65-F0130D0C22A6}" type="presParOf" srcId="{48C22DAE-9FE0-4D59-9BC9-AC88EC59029D}" destId="{FF462A18-3E5C-446A-A7DA-3FF6430110AE}" srcOrd="3" destOrd="0" presId="urn:microsoft.com/office/officeart/2018/2/layout/IconLabelDescriptionList"/>
    <dgm:cxn modelId="{429DC53C-3EC1-4111-A2CF-374A947480EB}" type="presParOf" srcId="{48C22DAE-9FE0-4D59-9BC9-AC88EC59029D}" destId="{451481C7-6451-4705-943D-D2E9D346FD85}" srcOrd="4" destOrd="0" presId="urn:microsoft.com/office/officeart/2018/2/layout/IconLabelDescriptionList"/>
    <dgm:cxn modelId="{DACC1164-B28C-4C36-BE24-FDAD0424BBD0}" type="presParOf" srcId="{7CD46E49-EC46-44F7-979C-68D03D21948A}" destId="{899788AB-9147-4003-90B9-26B1BD47AF55}" srcOrd="1" destOrd="0" presId="urn:microsoft.com/office/officeart/2018/2/layout/IconLabelDescriptionList"/>
    <dgm:cxn modelId="{D962D85C-FB0E-468F-9B00-2DFBDF3212A4}" type="presParOf" srcId="{7CD46E49-EC46-44F7-979C-68D03D21948A}" destId="{A2DFA51C-6600-4ADD-87E2-E904377E6228}" srcOrd="2" destOrd="0" presId="urn:microsoft.com/office/officeart/2018/2/layout/IconLabelDescriptionList"/>
    <dgm:cxn modelId="{614628CF-5AF9-49E2-B771-8194F237B381}" type="presParOf" srcId="{A2DFA51C-6600-4ADD-87E2-E904377E6228}" destId="{5D479188-5785-457E-AD02-9A9AD15046F5}" srcOrd="0" destOrd="0" presId="urn:microsoft.com/office/officeart/2018/2/layout/IconLabelDescriptionList"/>
    <dgm:cxn modelId="{F39904AF-77B4-4569-80DD-06F96460A214}" type="presParOf" srcId="{A2DFA51C-6600-4ADD-87E2-E904377E6228}" destId="{DFE4E9A4-BC14-440D-A249-AA762C7F7201}" srcOrd="1" destOrd="0" presId="urn:microsoft.com/office/officeart/2018/2/layout/IconLabelDescriptionList"/>
    <dgm:cxn modelId="{AD391482-0B25-4D2E-9F73-375673541BC9}" type="presParOf" srcId="{A2DFA51C-6600-4ADD-87E2-E904377E6228}" destId="{688948AA-5599-4ADE-BE41-61B0AFFC04A2}" srcOrd="2" destOrd="0" presId="urn:microsoft.com/office/officeart/2018/2/layout/IconLabelDescriptionList"/>
    <dgm:cxn modelId="{B15D44FB-3458-4276-817F-82D475FF37EF}" type="presParOf" srcId="{A2DFA51C-6600-4ADD-87E2-E904377E6228}" destId="{199B2982-4C70-4545-8347-04794CEC833F}" srcOrd="3" destOrd="0" presId="urn:microsoft.com/office/officeart/2018/2/layout/IconLabelDescriptionList"/>
    <dgm:cxn modelId="{09AE4EE4-4F4B-4927-BF7F-9A845262E353}" type="presParOf" srcId="{A2DFA51C-6600-4ADD-87E2-E904377E6228}" destId="{2007F7B4-A849-47F7-88EE-FD49A5E75FA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6C2E1-2324-4E4A-B557-253A0B73071D}">
      <dsp:nvSpPr>
        <dsp:cNvPr id="0" name=""/>
        <dsp:cNvSpPr/>
      </dsp:nvSpPr>
      <dsp:spPr>
        <a:xfrm>
          <a:off x="0" y="0"/>
          <a:ext cx="86074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5525C-91F6-4AD1-AE75-2441A9632751}">
      <dsp:nvSpPr>
        <dsp:cNvPr id="0" name=""/>
        <dsp:cNvSpPr/>
      </dsp:nvSpPr>
      <dsp:spPr>
        <a:xfrm>
          <a:off x="0" y="0"/>
          <a:ext cx="8607425" cy="1187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MLOps stands for Machine Learning Operations. It is an approach to managing the lifecycle of machine learning models that emphasizes collaboration, automation, and monitoring. </a:t>
          </a:r>
          <a:endParaRPr lang="en-US" sz="1800" kern="1200"/>
        </a:p>
      </dsp:txBody>
      <dsp:txXfrm>
        <a:off x="0" y="0"/>
        <a:ext cx="8607425" cy="1187450"/>
      </dsp:txXfrm>
    </dsp:sp>
    <dsp:sp modelId="{2CDE7FAA-2061-4F5F-AA77-5E6F7770DADE}">
      <dsp:nvSpPr>
        <dsp:cNvPr id="0" name=""/>
        <dsp:cNvSpPr/>
      </dsp:nvSpPr>
      <dsp:spPr>
        <a:xfrm>
          <a:off x="0" y="1187450"/>
          <a:ext cx="86074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6F013-711B-4388-9834-ABA7639EB978}">
      <dsp:nvSpPr>
        <dsp:cNvPr id="0" name=""/>
        <dsp:cNvSpPr/>
      </dsp:nvSpPr>
      <dsp:spPr>
        <a:xfrm>
          <a:off x="0" y="1187450"/>
          <a:ext cx="8607425" cy="1187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dirty="0" err="1"/>
            <a:t>MLOps</a:t>
          </a:r>
          <a:r>
            <a:rPr lang="en-US" sz="1800" kern="1200" baseline="0" dirty="0"/>
            <a:t> aims to bridge the gap between data science and IT operations by applying principles and practices from software engineering to machine learning development and deployment. </a:t>
          </a:r>
          <a:endParaRPr lang="en-US" sz="1800" kern="1200" dirty="0"/>
        </a:p>
      </dsp:txBody>
      <dsp:txXfrm>
        <a:off x="0" y="1187450"/>
        <a:ext cx="8607425" cy="1187450"/>
      </dsp:txXfrm>
    </dsp:sp>
    <dsp:sp modelId="{C527869F-E1FC-4347-BC89-BEBD385899B1}">
      <dsp:nvSpPr>
        <dsp:cNvPr id="0" name=""/>
        <dsp:cNvSpPr/>
      </dsp:nvSpPr>
      <dsp:spPr>
        <a:xfrm>
          <a:off x="0" y="2374900"/>
          <a:ext cx="86074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1FCDB-F263-4D33-98E3-6D4994FF58EF}">
      <dsp:nvSpPr>
        <dsp:cNvPr id="0" name=""/>
        <dsp:cNvSpPr/>
      </dsp:nvSpPr>
      <dsp:spPr>
        <a:xfrm>
          <a:off x="0" y="2374900"/>
          <a:ext cx="8607425" cy="1187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MLOps involves various tasks, such as data preparation, model training, deployment, monitoring, and maintenance, and relies on tools and technologies such as version control, continuous integration and deployment (CI/CD), containerization, and orchestration platforms. </a:t>
          </a:r>
          <a:endParaRPr lang="en-US" sz="1800" kern="1200"/>
        </a:p>
      </dsp:txBody>
      <dsp:txXfrm>
        <a:off x="0" y="2374900"/>
        <a:ext cx="8607425" cy="1187450"/>
      </dsp:txXfrm>
    </dsp:sp>
    <dsp:sp modelId="{7054C751-B671-4BD8-BE3C-1A4ABB0B9D7D}">
      <dsp:nvSpPr>
        <dsp:cNvPr id="0" name=""/>
        <dsp:cNvSpPr/>
      </dsp:nvSpPr>
      <dsp:spPr>
        <a:xfrm>
          <a:off x="0" y="3562350"/>
          <a:ext cx="86074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06695-C5CC-42E9-83C4-463EC2AB5996}">
      <dsp:nvSpPr>
        <dsp:cNvPr id="0" name=""/>
        <dsp:cNvSpPr/>
      </dsp:nvSpPr>
      <dsp:spPr>
        <a:xfrm>
          <a:off x="0" y="3562350"/>
          <a:ext cx="8607425" cy="1187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MLOps helps organizations to build and deploy machine learning models more efficiently, reliably, and at scale, while reducing risks and costs associated with machine learning projects.</a:t>
          </a:r>
          <a:endParaRPr lang="en-US" sz="1800" kern="1200"/>
        </a:p>
      </dsp:txBody>
      <dsp:txXfrm>
        <a:off x="0" y="3562350"/>
        <a:ext cx="8607425" cy="1187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B9B22-FFDB-4F0A-A320-9914DCD75678}">
      <dsp:nvSpPr>
        <dsp:cNvPr id="0" name=""/>
        <dsp:cNvSpPr/>
      </dsp:nvSpPr>
      <dsp:spPr>
        <a:xfrm>
          <a:off x="0" y="3752"/>
          <a:ext cx="11010179" cy="79928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8A293-18E1-4759-A7DD-4CE7380FDFC5}">
      <dsp:nvSpPr>
        <dsp:cNvPr id="0" name=""/>
        <dsp:cNvSpPr/>
      </dsp:nvSpPr>
      <dsp:spPr>
        <a:xfrm>
          <a:off x="241782" y="183590"/>
          <a:ext cx="439605" cy="439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86489-FCBD-4677-B2D0-C891D94C91A1}">
      <dsp:nvSpPr>
        <dsp:cNvPr id="0" name=""/>
        <dsp:cNvSpPr/>
      </dsp:nvSpPr>
      <dsp:spPr>
        <a:xfrm>
          <a:off x="923170" y="3752"/>
          <a:ext cx="10087008" cy="79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91" tIns="84591" rIns="84591" bIns="84591" numCol="1" spcCol="1270" anchor="ctr" anchorCtr="0">
          <a:noAutofit/>
        </a:bodyPr>
        <a:lstStyle/>
        <a:p>
          <a:pPr marL="0" lvl="0" indent="0" algn="l" defTabSz="711200">
            <a:lnSpc>
              <a:spcPct val="90000"/>
            </a:lnSpc>
            <a:spcBef>
              <a:spcPct val="0"/>
            </a:spcBef>
            <a:spcAft>
              <a:spcPct val="35000"/>
            </a:spcAft>
            <a:buNone/>
          </a:pPr>
          <a:r>
            <a:rPr lang="en-US" sz="1600" kern="1200" baseline="0"/>
            <a:t>Improved collaboration: MLOps promotes collaboration between data scientists, software engineers, and operations teams, enabling them to work together more effectively and efficiently</a:t>
          </a:r>
          <a:endParaRPr lang="en-US" sz="1600" kern="1200"/>
        </a:p>
      </dsp:txBody>
      <dsp:txXfrm>
        <a:off x="923170" y="3752"/>
        <a:ext cx="10087008" cy="799282"/>
      </dsp:txXfrm>
    </dsp:sp>
    <dsp:sp modelId="{E525DD4C-AE35-4F82-87F5-3CF1E51204D0}">
      <dsp:nvSpPr>
        <dsp:cNvPr id="0" name=""/>
        <dsp:cNvSpPr/>
      </dsp:nvSpPr>
      <dsp:spPr>
        <a:xfrm>
          <a:off x="0" y="1002855"/>
          <a:ext cx="11010179" cy="79928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31EA2-90E0-4A40-897D-B731B075CCF2}">
      <dsp:nvSpPr>
        <dsp:cNvPr id="0" name=""/>
        <dsp:cNvSpPr/>
      </dsp:nvSpPr>
      <dsp:spPr>
        <a:xfrm>
          <a:off x="241782" y="1182693"/>
          <a:ext cx="439605" cy="439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1A289C-714B-428D-BBC7-CD4CE63FE0BA}">
      <dsp:nvSpPr>
        <dsp:cNvPr id="0" name=""/>
        <dsp:cNvSpPr/>
      </dsp:nvSpPr>
      <dsp:spPr>
        <a:xfrm>
          <a:off x="923170" y="1002855"/>
          <a:ext cx="10087008" cy="79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91" tIns="84591" rIns="84591" bIns="84591" numCol="1" spcCol="1270" anchor="ctr" anchorCtr="0">
          <a:noAutofit/>
        </a:bodyPr>
        <a:lstStyle/>
        <a:p>
          <a:pPr marL="0" lvl="0" indent="0" algn="l" defTabSz="711200">
            <a:lnSpc>
              <a:spcPct val="90000"/>
            </a:lnSpc>
            <a:spcBef>
              <a:spcPct val="0"/>
            </a:spcBef>
            <a:spcAft>
              <a:spcPct val="35000"/>
            </a:spcAft>
            <a:buNone/>
          </a:pPr>
          <a:r>
            <a:rPr lang="en-US" sz="1600" kern="1200" baseline="0"/>
            <a:t>Faster time to market: By automating many of the tasks involved in model development and deployment, MLOps can help organizations bring new machine learning models to market more quickly.</a:t>
          </a:r>
          <a:endParaRPr lang="en-US" sz="1600" kern="1200"/>
        </a:p>
      </dsp:txBody>
      <dsp:txXfrm>
        <a:off x="923170" y="1002855"/>
        <a:ext cx="10087008" cy="799282"/>
      </dsp:txXfrm>
    </dsp:sp>
    <dsp:sp modelId="{3D6B84FC-945B-47E6-8D69-0A6AD0D8DB71}">
      <dsp:nvSpPr>
        <dsp:cNvPr id="0" name=""/>
        <dsp:cNvSpPr/>
      </dsp:nvSpPr>
      <dsp:spPr>
        <a:xfrm>
          <a:off x="0" y="2001957"/>
          <a:ext cx="11010179" cy="79928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6FCCD-64F1-42D1-90CB-C7EC5E4BD0FC}">
      <dsp:nvSpPr>
        <dsp:cNvPr id="0" name=""/>
        <dsp:cNvSpPr/>
      </dsp:nvSpPr>
      <dsp:spPr>
        <a:xfrm>
          <a:off x="241782" y="2181796"/>
          <a:ext cx="439605" cy="4396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E26786-EE41-42F2-A1AA-1DE3CEE32149}">
      <dsp:nvSpPr>
        <dsp:cNvPr id="0" name=""/>
        <dsp:cNvSpPr/>
      </dsp:nvSpPr>
      <dsp:spPr>
        <a:xfrm>
          <a:off x="923170" y="2001957"/>
          <a:ext cx="10087008" cy="79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91" tIns="84591" rIns="84591" bIns="84591" numCol="1" spcCol="1270" anchor="ctr" anchorCtr="0">
          <a:noAutofit/>
        </a:bodyPr>
        <a:lstStyle/>
        <a:p>
          <a:pPr marL="0" lvl="0" indent="0" algn="l" defTabSz="711200">
            <a:lnSpc>
              <a:spcPct val="90000"/>
            </a:lnSpc>
            <a:spcBef>
              <a:spcPct val="0"/>
            </a:spcBef>
            <a:spcAft>
              <a:spcPct val="35000"/>
            </a:spcAft>
            <a:buNone/>
          </a:pPr>
          <a:r>
            <a:rPr lang="en-US" sz="1600" kern="1200" baseline="0"/>
            <a:t>Better model performance: MLOps emphasizes continuous monitoring and optimization of machine learning models, helping to ensure that they continue to operate effectively over time.</a:t>
          </a:r>
          <a:endParaRPr lang="en-US" sz="1600" kern="1200"/>
        </a:p>
      </dsp:txBody>
      <dsp:txXfrm>
        <a:off x="923170" y="2001957"/>
        <a:ext cx="10087008" cy="799282"/>
      </dsp:txXfrm>
    </dsp:sp>
    <dsp:sp modelId="{137CA4C9-7E8D-4025-ACB2-8AC4D43794F4}">
      <dsp:nvSpPr>
        <dsp:cNvPr id="0" name=""/>
        <dsp:cNvSpPr/>
      </dsp:nvSpPr>
      <dsp:spPr>
        <a:xfrm>
          <a:off x="0" y="3001060"/>
          <a:ext cx="11010179" cy="79928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E8EC2-DE31-483F-ABC0-C9629257BBC8}">
      <dsp:nvSpPr>
        <dsp:cNvPr id="0" name=""/>
        <dsp:cNvSpPr/>
      </dsp:nvSpPr>
      <dsp:spPr>
        <a:xfrm>
          <a:off x="241782" y="3180899"/>
          <a:ext cx="439605" cy="4396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DD5AF8-E0D1-4364-AD1E-0B204843FC41}">
      <dsp:nvSpPr>
        <dsp:cNvPr id="0" name=""/>
        <dsp:cNvSpPr/>
      </dsp:nvSpPr>
      <dsp:spPr>
        <a:xfrm>
          <a:off x="923170" y="3001060"/>
          <a:ext cx="10087008" cy="79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91" tIns="84591" rIns="84591" bIns="84591" numCol="1" spcCol="1270" anchor="ctr" anchorCtr="0">
          <a:noAutofit/>
        </a:bodyPr>
        <a:lstStyle/>
        <a:p>
          <a:pPr marL="0" lvl="0" indent="0" algn="l" defTabSz="711200">
            <a:lnSpc>
              <a:spcPct val="90000"/>
            </a:lnSpc>
            <a:spcBef>
              <a:spcPct val="0"/>
            </a:spcBef>
            <a:spcAft>
              <a:spcPct val="35000"/>
            </a:spcAft>
            <a:buNone/>
          </a:pPr>
          <a:r>
            <a:rPr lang="en-US" sz="1600" kern="1200" baseline="0"/>
            <a:t>Reduced costs: By automating many of the tasks involved in model development and deployment, MLOps can help organizations reduce the costs associated with managing machine learning models.</a:t>
          </a:r>
          <a:endParaRPr lang="en-US" sz="1600" kern="1200"/>
        </a:p>
      </dsp:txBody>
      <dsp:txXfrm>
        <a:off x="923170" y="3001060"/>
        <a:ext cx="10087008" cy="799282"/>
      </dsp:txXfrm>
    </dsp:sp>
    <dsp:sp modelId="{D240D5FD-F7E1-417D-BB02-A259641E6B39}">
      <dsp:nvSpPr>
        <dsp:cNvPr id="0" name=""/>
        <dsp:cNvSpPr/>
      </dsp:nvSpPr>
      <dsp:spPr>
        <a:xfrm>
          <a:off x="0" y="4000163"/>
          <a:ext cx="11010179" cy="79928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EB245-F10C-4E93-AB3A-1E5EA587956A}">
      <dsp:nvSpPr>
        <dsp:cNvPr id="0" name=""/>
        <dsp:cNvSpPr/>
      </dsp:nvSpPr>
      <dsp:spPr>
        <a:xfrm>
          <a:off x="241782" y="4180001"/>
          <a:ext cx="439605" cy="4396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B9027-B174-4309-B745-2C456056FACC}">
      <dsp:nvSpPr>
        <dsp:cNvPr id="0" name=""/>
        <dsp:cNvSpPr/>
      </dsp:nvSpPr>
      <dsp:spPr>
        <a:xfrm>
          <a:off x="923170" y="4000163"/>
          <a:ext cx="10087008" cy="79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591" tIns="84591" rIns="84591" bIns="84591" numCol="1" spcCol="1270" anchor="ctr" anchorCtr="0">
          <a:noAutofit/>
        </a:bodyPr>
        <a:lstStyle/>
        <a:p>
          <a:pPr marL="0" lvl="0" indent="0" algn="l" defTabSz="711200">
            <a:lnSpc>
              <a:spcPct val="90000"/>
            </a:lnSpc>
            <a:spcBef>
              <a:spcPct val="0"/>
            </a:spcBef>
            <a:spcAft>
              <a:spcPct val="35000"/>
            </a:spcAft>
            <a:buNone/>
          </a:pPr>
          <a:r>
            <a:rPr lang="en-US" sz="1600" kern="1200" baseline="0"/>
            <a:t>Improved reliability: MLOps promotes the use of best practices for testing, deployment, and monitoring, helping to ensure that machine learning models operate reliably in production environments.</a:t>
          </a:r>
          <a:endParaRPr lang="en-US" sz="1600" kern="1200"/>
        </a:p>
      </dsp:txBody>
      <dsp:txXfrm>
        <a:off x="923170" y="4000163"/>
        <a:ext cx="10087008" cy="799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899CF-ABAD-4B64-8556-C0F23F45B0BC}">
      <dsp:nvSpPr>
        <dsp:cNvPr id="0" name=""/>
        <dsp:cNvSpPr/>
      </dsp:nvSpPr>
      <dsp:spPr>
        <a:xfrm rot="5400000">
          <a:off x="7179685" y="-3137893"/>
          <a:ext cx="614471" cy="704651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MLOps emphasizes collaboration between data scientists, software engineers, and operations teams. By working together, these teams can ensure that machine learning models are built and deployed effectively.</a:t>
          </a:r>
          <a:endParaRPr lang="en-US" sz="1200" kern="1200"/>
        </a:p>
      </dsp:txBody>
      <dsp:txXfrm rot="-5400000">
        <a:off x="3963664" y="108124"/>
        <a:ext cx="7016518" cy="554479"/>
      </dsp:txXfrm>
    </dsp:sp>
    <dsp:sp modelId="{13364605-10A3-4450-9187-D1915F1962F3}">
      <dsp:nvSpPr>
        <dsp:cNvPr id="0" name=""/>
        <dsp:cNvSpPr/>
      </dsp:nvSpPr>
      <dsp:spPr>
        <a:xfrm>
          <a:off x="0" y="1319"/>
          <a:ext cx="3963664" cy="7680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2800" kern="1200" baseline="0"/>
            <a:t>Collaboration</a:t>
          </a:r>
          <a:endParaRPr lang="en-US" sz="2800" kern="1200"/>
        </a:p>
      </dsp:txBody>
      <dsp:txXfrm>
        <a:off x="37495" y="38814"/>
        <a:ext cx="3888674" cy="693099"/>
      </dsp:txXfrm>
    </dsp:sp>
    <dsp:sp modelId="{5631CB04-D1E2-42C6-80A2-13D8229FD298}">
      <dsp:nvSpPr>
        <dsp:cNvPr id="0" name=""/>
        <dsp:cNvSpPr/>
      </dsp:nvSpPr>
      <dsp:spPr>
        <a:xfrm rot="5400000">
          <a:off x="7179685" y="-2331399"/>
          <a:ext cx="614471" cy="704651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MLOps promotes the use of automation to streamline the development and deployment of machine learning models. Automation can help to reduce the time and effort required to manage these models, and can improve their reliability and performance.</a:t>
          </a:r>
          <a:endParaRPr lang="en-US" sz="1200" kern="1200"/>
        </a:p>
      </dsp:txBody>
      <dsp:txXfrm rot="-5400000">
        <a:off x="3963664" y="914618"/>
        <a:ext cx="7016518" cy="554479"/>
      </dsp:txXfrm>
    </dsp:sp>
    <dsp:sp modelId="{50D6E7B9-A02C-42B8-9218-E324CB0BFD3E}">
      <dsp:nvSpPr>
        <dsp:cNvPr id="0" name=""/>
        <dsp:cNvSpPr/>
      </dsp:nvSpPr>
      <dsp:spPr>
        <a:xfrm>
          <a:off x="0" y="807813"/>
          <a:ext cx="3963664" cy="7680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2800" kern="1200" baseline="0"/>
            <a:t>Automation</a:t>
          </a:r>
          <a:endParaRPr lang="en-US" sz="2800" kern="1200"/>
        </a:p>
      </dsp:txBody>
      <dsp:txXfrm>
        <a:off x="37495" y="845308"/>
        <a:ext cx="3888674" cy="693099"/>
      </dsp:txXfrm>
    </dsp:sp>
    <dsp:sp modelId="{58D70352-0389-4029-B245-84F713DEF077}">
      <dsp:nvSpPr>
        <dsp:cNvPr id="0" name=""/>
        <dsp:cNvSpPr/>
      </dsp:nvSpPr>
      <dsp:spPr>
        <a:xfrm rot="5400000">
          <a:off x="7179685" y="-1524905"/>
          <a:ext cx="614471" cy="704651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MLOps relies on version control to manage changes to machine learning models and related code. Version control helps to ensure that all changes are tracked and documented, and can help to facilitate collaboration among team members.</a:t>
          </a:r>
          <a:endParaRPr lang="en-US" sz="1200" kern="1200"/>
        </a:p>
      </dsp:txBody>
      <dsp:txXfrm rot="-5400000">
        <a:off x="3963664" y="1721112"/>
        <a:ext cx="7016518" cy="554479"/>
      </dsp:txXfrm>
    </dsp:sp>
    <dsp:sp modelId="{2C0EB146-53B1-4BB3-AE46-2F5B8AD8C338}">
      <dsp:nvSpPr>
        <dsp:cNvPr id="0" name=""/>
        <dsp:cNvSpPr/>
      </dsp:nvSpPr>
      <dsp:spPr>
        <a:xfrm>
          <a:off x="0" y="1614307"/>
          <a:ext cx="3963664" cy="7680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2800" kern="1200" baseline="0"/>
            <a:t>Version Control</a:t>
          </a:r>
          <a:endParaRPr lang="en-US" sz="2800" kern="1200"/>
        </a:p>
      </dsp:txBody>
      <dsp:txXfrm>
        <a:off x="37495" y="1651802"/>
        <a:ext cx="3888674" cy="693099"/>
      </dsp:txXfrm>
    </dsp:sp>
    <dsp:sp modelId="{E95FD6A7-6AC1-4B9A-A510-E6918CA512AE}">
      <dsp:nvSpPr>
        <dsp:cNvPr id="0" name=""/>
        <dsp:cNvSpPr/>
      </dsp:nvSpPr>
      <dsp:spPr>
        <a:xfrm rot="5400000">
          <a:off x="7179685" y="-718411"/>
          <a:ext cx="614471" cy="704651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MLOps emphasizes the importance of testing machine learning models to ensure that they are working correctly. Testing can help to identify and address issues before they become problems in production environments.</a:t>
          </a:r>
          <a:endParaRPr lang="en-US" sz="1200" kern="1200"/>
        </a:p>
      </dsp:txBody>
      <dsp:txXfrm rot="-5400000">
        <a:off x="3963664" y="2527606"/>
        <a:ext cx="7016518" cy="554479"/>
      </dsp:txXfrm>
    </dsp:sp>
    <dsp:sp modelId="{5C4DA2A4-FA6F-4F4B-AA87-91DCCD8C6130}">
      <dsp:nvSpPr>
        <dsp:cNvPr id="0" name=""/>
        <dsp:cNvSpPr/>
      </dsp:nvSpPr>
      <dsp:spPr>
        <a:xfrm>
          <a:off x="0" y="2420801"/>
          <a:ext cx="3963664" cy="7680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2800" kern="1200" baseline="0"/>
            <a:t>Testing</a:t>
          </a:r>
          <a:endParaRPr lang="en-US" sz="2800" kern="1200"/>
        </a:p>
      </dsp:txBody>
      <dsp:txXfrm>
        <a:off x="37495" y="2458296"/>
        <a:ext cx="3888674" cy="693099"/>
      </dsp:txXfrm>
    </dsp:sp>
    <dsp:sp modelId="{82C232C7-A89B-41D8-81F0-2F8DCEA3ED60}">
      <dsp:nvSpPr>
        <dsp:cNvPr id="0" name=""/>
        <dsp:cNvSpPr/>
      </dsp:nvSpPr>
      <dsp:spPr>
        <a:xfrm rot="5400000">
          <a:off x="7179685" y="88082"/>
          <a:ext cx="614471" cy="704651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MLOps promotes continuous monitoring of machine learning models in production environments. This can help to identify issues and opportunities for optimization, and can help to ensure that the models continue to operate effectively over time.</a:t>
          </a:r>
          <a:endParaRPr lang="en-US" sz="1200" kern="1200"/>
        </a:p>
      </dsp:txBody>
      <dsp:txXfrm rot="-5400000">
        <a:off x="3963664" y="3334099"/>
        <a:ext cx="7016518" cy="554479"/>
      </dsp:txXfrm>
    </dsp:sp>
    <dsp:sp modelId="{F713063B-108D-45DA-BF3D-1D13DC42FBD8}">
      <dsp:nvSpPr>
        <dsp:cNvPr id="0" name=""/>
        <dsp:cNvSpPr/>
      </dsp:nvSpPr>
      <dsp:spPr>
        <a:xfrm>
          <a:off x="0" y="3227295"/>
          <a:ext cx="3963664" cy="7680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2800" kern="1200" baseline="0"/>
            <a:t>Monitoring</a:t>
          </a:r>
          <a:endParaRPr lang="en-US" sz="2800" kern="1200"/>
        </a:p>
      </dsp:txBody>
      <dsp:txXfrm>
        <a:off x="37495" y="3264790"/>
        <a:ext cx="3888674" cy="693099"/>
      </dsp:txXfrm>
    </dsp:sp>
    <dsp:sp modelId="{9B59520C-04A5-4FCC-A2AA-7E6202B9291D}">
      <dsp:nvSpPr>
        <dsp:cNvPr id="0" name=""/>
        <dsp:cNvSpPr/>
      </dsp:nvSpPr>
      <dsp:spPr>
        <a:xfrm rot="5400000">
          <a:off x="7179685" y="894576"/>
          <a:ext cx="614471" cy="704651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a:t>MLOps emphasizes the importance of automating the deployment of machine learning models to production environments. This can help to reduce the risk of errors and ensure that models are deployed consistently across different environments.</a:t>
          </a:r>
          <a:endParaRPr lang="en-US" sz="1200" kern="1200"/>
        </a:p>
      </dsp:txBody>
      <dsp:txXfrm rot="-5400000">
        <a:off x="3963664" y="4140593"/>
        <a:ext cx="7016518" cy="554479"/>
      </dsp:txXfrm>
    </dsp:sp>
    <dsp:sp modelId="{B64315C2-E6CD-47FC-81BA-CF934398B577}">
      <dsp:nvSpPr>
        <dsp:cNvPr id="0" name=""/>
        <dsp:cNvSpPr/>
      </dsp:nvSpPr>
      <dsp:spPr>
        <a:xfrm>
          <a:off x="0" y="4033789"/>
          <a:ext cx="3963664" cy="7680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l" defTabSz="1244600">
            <a:lnSpc>
              <a:spcPct val="90000"/>
            </a:lnSpc>
            <a:spcBef>
              <a:spcPct val="0"/>
            </a:spcBef>
            <a:spcAft>
              <a:spcPct val="35000"/>
            </a:spcAft>
            <a:buNone/>
          </a:pPr>
          <a:r>
            <a:rPr lang="en-US" sz="2800" kern="1200" baseline="0"/>
            <a:t>Deployment</a:t>
          </a:r>
          <a:endParaRPr lang="en-US" sz="2800" kern="1200"/>
        </a:p>
      </dsp:txBody>
      <dsp:txXfrm>
        <a:off x="37495" y="4071284"/>
        <a:ext cx="3888674" cy="693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9525E-A77F-4AA0-93EB-8E4CE63AB81D}">
      <dsp:nvSpPr>
        <dsp:cNvPr id="0" name=""/>
        <dsp:cNvSpPr/>
      </dsp:nvSpPr>
      <dsp:spPr>
        <a:xfrm>
          <a:off x="0" y="229274"/>
          <a:ext cx="10328275" cy="10867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312420" rIns="80158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Cleaning, transforming, and organizing data so that it can be used for training and evaluation.</a:t>
          </a:r>
          <a:endParaRPr lang="en-US" sz="1500" kern="1200"/>
        </a:p>
        <a:p>
          <a:pPr marL="114300" lvl="1" indent="-114300" algn="l" defTabSz="666750">
            <a:lnSpc>
              <a:spcPct val="90000"/>
            </a:lnSpc>
            <a:spcBef>
              <a:spcPct val="0"/>
            </a:spcBef>
            <a:spcAft>
              <a:spcPct val="15000"/>
            </a:spcAft>
            <a:buChar char="•"/>
          </a:pPr>
          <a:r>
            <a:rPr lang="en-US" sz="1500" kern="1200" baseline="0"/>
            <a:t>Example: Removing missing values from a dataset, normalizing numerical features, and encoding categorical variables.</a:t>
          </a:r>
          <a:endParaRPr lang="en-US" sz="1500" kern="1200"/>
        </a:p>
      </dsp:txBody>
      <dsp:txXfrm>
        <a:off x="0" y="229274"/>
        <a:ext cx="10328275" cy="1086750"/>
      </dsp:txXfrm>
    </dsp:sp>
    <dsp:sp modelId="{893FCD87-B0D2-4705-89AE-899310FD026D}">
      <dsp:nvSpPr>
        <dsp:cNvPr id="0" name=""/>
        <dsp:cNvSpPr/>
      </dsp:nvSpPr>
      <dsp:spPr>
        <a:xfrm>
          <a:off x="516413" y="7874"/>
          <a:ext cx="7229792"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666750">
            <a:lnSpc>
              <a:spcPct val="90000"/>
            </a:lnSpc>
            <a:spcBef>
              <a:spcPct val="0"/>
            </a:spcBef>
            <a:spcAft>
              <a:spcPct val="35000"/>
            </a:spcAft>
            <a:buNone/>
            <a:defRPr b="1"/>
          </a:pPr>
          <a:r>
            <a:rPr lang="en-US" sz="1500" kern="1200" baseline="0"/>
            <a:t>Data preprocessing</a:t>
          </a:r>
          <a:endParaRPr lang="en-US" sz="1500" kern="1200"/>
        </a:p>
      </dsp:txBody>
      <dsp:txXfrm>
        <a:off x="538029" y="29490"/>
        <a:ext cx="7186560" cy="399568"/>
      </dsp:txXfrm>
    </dsp:sp>
    <dsp:sp modelId="{1C394970-82F1-4175-B629-607322084CFD}">
      <dsp:nvSpPr>
        <dsp:cNvPr id="0" name=""/>
        <dsp:cNvSpPr/>
      </dsp:nvSpPr>
      <dsp:spPr>
        <a:xfrm>
          <a:off x="0" y="1618424"/>
          <a:ext cx="10328275" cy="12993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312420" rIns="80158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Choosing the appropriate algorithm and hyperparameters to create models that meet specific business and technical requirements.</a:t>
          </a:r>
          <a:endParaRPr lang="en-US" sz="1500" kern="1200"/>
        </a:p>
        <a:p>
          <a:pPr marL="114300" lvl="1" indent="-114300" algn="l" defTabSz="666750">
            <a:lnSpc>
              <a:spcPct val="90000"/>
            </a:lnSpc>
            <a:spcBef>
              <a:spcPct val="0"/>
            </a:spcBef>
            <a:spcAft>
              <a:spcPct val="15000"/>
            </a:spcAft>
            <a:buChar char="•"/>
          </a:pPr>
          <a:r>
            <a:rPr lang="en-US" sz="1500" kern="1200" baseline="0"/>
            <a:t>Example: Deciding whether to use a linear regression or a decision tree algorithm to predict sales, and selecting appropriate values for parameters such as learning rate or regularization.</a:t>
          </a:r>
          <a:endParaRPr lang="en-US" sz="1500" kern="1200"/>
        </a:p>
      </dsp:txBody>
      <dsp:txXfrm>
        <a:off x="0" y="1618424"/>
        <a:ext cx="10328275" cy="1299375"/>
      </dsp:txXfrm>
    </dsp:sp>
    <dsp:sp modelId="{679E5B3C-157C-475A-A5B4-8D48905EBCB6}">
      <dsp:nvSpPr>
        <dsp:cNvPr id="0" name=""/>
        <dsp:cNvSpPr/>
      </dsp:nvSpPr>
      <dsp:spPr>
        <a:xfrm>
          <a:off x="516413" y="1397025"/>
          <a:ext cx="7229792"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666750">
            <a:lnSpc>
              <a:spcPct val="90000"/>
            </a:lnSpc>
            <a:spcBef>
              <a:spcPct val="0"/>
            </a:spcBef>
            <a:spcAft>
              <a:spcPct val="35000"/>
            </a:spcAft>
            <a:buNone/>
            <a:defRPr b="1"/>
          </a:pPr>
          <a:r>
            <a:rPr lang="en-US" sz="1500" kern="1200" baseline="0"/>
            <a:t>Model selection</a:t>
          </a:r>
          <a:endParaRPr lang="en-US" sz="1500" kern="1200"/>
        </a:p>
      </dsp:txBody>
      <dsp:txXfrm>
        <a:off x="538029" y="1418641"/>
        <a:ext cx="7186560" cy="399568"/>
      </dsp:txXfrm>
    </dsp:sp>
    <dsp:sp modelId="{C2AD3861-741F-4730-801D-EF91AD73FFCF}">
      <dsp:nvSpPr>
        <dsp:cNvPr id="0" name=""/>
        <dsp:cNvSpPr/>
      </dsp:nvSpPr>
      <dsp:spPr>
        <a:xfrm>
          <a:off x="0" y="3220199"/>
          <a:ext cx="10328275" cy="10867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312420" rIns="80158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Using data to train models, and optimizing them for specific use cases.</a:t>
          </a:r>
          <a:endParaRPr lang="en-US" sz="1500" kern="1200"/>
        </a:p>
        <a:p>
          <a:pPr marL="114300" lvl="1" indent="-114300" algn="l" defTabSz="666750">
            <a:lnSpc>
              <a:spcPct val="90000"/>
            </a:lnSpc>
            <a:spcBef>
              <a:spcPct val="0"/>
            </a:spcBef>
            <a:spcAft>
              <a:spcPct val="15000"/>
            </a:spcAft>
            <a:buChar char="•"/>
          </a:pPr>
          <a:r>
            <a:rPr lang="en-US" sz="1500" kern="1200" baseline="0" dirty="0"/>
            <a:t>Example: Using historical sales data to train a machine learning model that predicts future sales, and adjusting the model's parameters to maximize accuracy.</a:t>
          </a:r>
          <a:endParaRPr lang="en-US" sz="1500" kern="1200" dirty="0"/>
        </a:p>
      </dsp:txBody>
      <dsp:txXfrm>
        <a:off x="0" y="3220199"/>
        <a:ext cx="10328275" cy="1086750"/>
      </dsp:txXfrm>
    </dsp:sp>
    <dsp:sp modelId="{7474B332-FCEF-4CE6-A9CA-9DBDFBA177A7}">
      <dsp:nvSpPr>
        <dsp:cNvPr id="0" name=""/>
        <dsp:cNvSpPr/>
      </dsp:nvSpPr>
      <dsp:spPr>
        <a:xfrm>
          <a:off x="516413" y="2998800"/>
          <a:ext cx="7229792"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666750">
            <a:lnSpc>
              <a:spcPct val="90000"/>
            </a:lnSpc>
            <a:spcBef>
              <a:spcPct val="0"/>
            </a:spcBef>
            <a:spcAft>
              <a:spcPct val="35000"/>
            </a:spcAft>
            <a:buNone/>
            <a:defRPr b="1"/>
          </a:pPr>
          <a:r>
            <a:rPr lang="en-US" sz="1500" kern="1200" baseline="0"/>
            <a:t>Model training</a:t>
          </a:r>
          <a:endParaRPr lang="en-US" sz="1500" kern="1200"/>
        </a:p>
      </dsp:txBody>
      <dsp:txXfrm>
        <a:off x="538029" y="3020416"/>
        <a:ext cx="7186560"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45D31-3B09-44BB-8063-BB9A76F36398}">
      <dsp:nvSpPr>
        <dsp:cNvPr id="0" name=""/>
        <dsp:cNvSpPr/>
      </dsp:nvSpPr>
      <dsp:spPr>
        <a:xfrm>
          <a:off x="0" y="234089"/>
          <a:ext cx="10328275" cy="6410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229108" rIns="801589"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Model explanation, Biasness Analysis, Fairness Analysis, response time, </a:t>
          </a:r>
          <a:r>
            <a:rPr lang="en-US" sz="1100" kern="1200" dirty="0" err="1"/>
            <a:t>packaing</a:t>
          </a:r>
          <a:r>
            <a:rPr lang="en-US" sz="1100" kern="1200" dirty="0"/>
            <a:t>, environment, dependencies etc.</a:t>
          </a:r>
        </a:p>
        <a:p>
          <a:pPr marL="57150" lvl="1" indent="-57150" algn="l" defTabSz="488950">
            <a:lnSpc>
              <a:spcPct val="90000"/>
            </a:lnSpc>
            <a:spcBef>
              <a:spcPct val="0"/>
            </a:spcBef>
            <a:spcAft>
              <a:spcPct val="15000"/>
            </a:spcAft>
            <a:buChar char="•"/>
          </a:pPr>
          <a:r>
            <a:rPr lang="en-US" sz="1100" kern="1200" dirty="0"/>
            <a:t>Example: Performing detailed testing on model to ensure it matches business requirements</a:t>
          </a:r>
        </a:p>
      </dsp:txBody>
      <dsp:txXfrm>
        <a:off x="0" y="234089"/>
        <a:ext cx="10328275" cy="641024"/>
      </dsp:txXfrm>
    </dsp:sp>
    <dsp:sp modelId="{1F9CEB7C-8694-4E86-943E-249E20931116}">
      <dsp:nvSpPr>
        <dsp:cNvPr id="0" name=""/>
        <dsp:cNvSpPr/>
      </dsp:nvSpPr>
      <dsp:spPr>
        <a:xfrm>
          <a:off x="516413" y="71729"/>
          <a:ext cx="7229792"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488950">
            <a:lnSpc>
              <a:spcPct val="90000"/>
            </a:lnSpc>
            <a:spcBef>
              <a:spcPct val="0"/>
            </a:spcBef>
            <a:spcAft>
              <a:spcPct val="35000"/>
            </a:spcAft>
            <a:buNone/>
          </a:pPr>
          <a:r>
            <a:rPr lang="en-US" sz="1100" kern="1200" baseline="0" dirty="0"/>
            <a:t>Model Testing</a:t>
          </a:r>
          <a:endParaRPr lang="en-US" sz="1100" kern="1200" dirty="0"/>
        </a:p>
      </dsp:txBody>
      <dsp:txXfrm>
        <a:off x="532265" y="87581"/>
        <a:ext cx="7198088" cy="293016"/>
      </dsp:txXfrm>
    </dsp:sp>
    <dsp:sp modelId="{CD2A6B61-EC84-48BC-9C55-1988F2C5FBD6}">
      <dsp:nvSpPr>
        <dsp:cNvPr id="0" name=""/>
        <dsp:cNvSpPr/>
      </dsp:nvSpPr>
      <dsp:spPr>
        <a:xfrm>
          <a:off x="0" y="1096874"/>
          <a:ext cx="10328275" cy="952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229108" rIns="801589" bIns="78232" numCol="1" spcCol="1270" anchor="t" anchorCtr="0">
          <a:noAutofit/>
        </a:bodyPr>
        <a:lstStyle/>
        <a:p>
          <a:pPr marL="57150" lvl="1" indent="-57150" algn="l" defTabSz="488950">
            <a:lnSpc>
              <a:spcPct val="90000"/>
            </a:lnSpc>
            <a:spcBef>
              <a:spcPct val="0"/>
            </a:spcBef>
            <a:spcAft>
              <a:spcPct val="15000"/>
            </a:spcAft>
            <a:buChar char="•"/>
          </a:pPr>
          <a:r>
            <a:rPr lang="en-US" sz="1100" kern="1200" baseline="0"/>
            <a:t>Integrating models into production environments, often using containerization technologies such as Docker, and ensuring they can scale and operate reliably.</a:t>
          </a:r>
          <a:endParaRPr lang="en-US" sz="1100" kern="1200"/>
        </a:p>
        <a:p>
          <a:pPr marL="57150" lvl="1" indent="-57150" algn="l" defTabSz="488950">
            <a:lnSpc>
              <a:spcPct val="90000"/>
            </a:lnSpc>
            <a:spcBef>
              <a:spcPct val="0"/>
            </a:spcBef>
            <a:spcAft>
              <a:spcPct val="15000"/>
            </a:spcAft>
            <a:buChar char="•"/>
          </a:pPr>
          <a:r>
            <a:rPr lang="en-US" sz="1100" kern="1200" baseline="0" dirty="0"/>
            <a:t>Example: Deploying a machine learning model as a web service that can be accessed by other applications, and monitoring its performance to ensure it meets service level agreements.</a:t>
          </a:r>
          <a:endParaRPr lang="en-US" sz="1100" kern="1200" dirty="0"/>
        </a:p>
      </dsp:txBody>
      <dsp:txXfrm>
        <a:off x="0" y="1096874"/>
        <a:ext cx="10328275" cy="952875"/>
      </dsp:txXfrm>
    </dsp:sp>
    <dsp:sp modelId="{734E00ED-56C0-4EEB-9832-D79B09F17E5C}">
      <dsp:nvSpPr>
        <dsp:cNvPr id="0" name=""/>
        <dsp:cNvSpPr/>
      </dsp:nvSpPr>
      <dsp:spPr>
        <a:xfrm>
          <a:off x="516413" y="934514"/>
          <a:ext cx="7229792"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488950">
            <a:lnSpc>
              <a:spcPct val="90000"/>
            </a:lnSpc>
            <a:spcBef>
              <a:spcPct val="0"/>
            </a:spcBef>
            <a:spcAft>
              <a:spcPct val="35000"/>
            </a:spcAft>
            <a:buNone/>
          </a:pPr>
          <a:r>
            <a:rPr lang="en-US" sz="1100" kern="1200" baseline="0"/>
            <a:t>Model </a:t>
          </a:r>
          <a:r>
            <a:rPr lang="en-US" sz="1100" kern="1200" baseline="0" dirty="0"/>
            <a:t>deployment</a:t>
          </a:r>
          <a:endParaRPr lang="en-US" sz="1100" kern="1200" dirty="0"/>
        </a:p>
      </dsp:txBody>
      <dsp:txXfrm>
        <a:off x="532265" y="950366"/>
        <a:ext cx="7198088" cy="293016"/>
      </dsp:txXfrm>
    </dsp:sp>
    <dsp:sp modelId="{53E71D28-FC47-4F82-A2AD-F4EE103AB5D0}">
      <dsp:nvSpPr>
        <dsp:cNvPr id="0" name=""/>
        <dsp:cNvSpPr/>
      </dsp:nvSpPr>
      <dsp:spPr>
        <a:xfrm>
          <a:off x="0" y="2271510"/>
          <a:ext cx="10328275" cy="952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229108" rIns="801589" bIns="78232" numCol="1" spcCol="1270" anchor="t" anchorCtr="0">
          <a:noAutofit/>
        </a:bodyPr>
        <a:lstStyle/>
        <a:p>
          <a:pPr marL="57150" lvl="1" indent="-57150" algn="l" defTabSz="488950">
            <a:lnSpc>
              <a:spcPct val="90000"/>
            </a:lnSpc>
            <a:spcBef>
              <a:spcPct val="0"/>
            </a:spcBef>
            <a:spcAft>
              <a:spcPct val="15000"/>
            </a:spcAft>
            <a:buChar char="•"/>
          </a:pPr>
          <a:r>
            <a:rPr lang="en-US" sz="1100" kern="1200" baseline="0"/>
            <a:t>Collecting and analyzing data on model performance, identifying potential issues or problems, and responding quickly to minimize any impact on users.</a:t>
          </a:r>
          <a:endParaRPr lang="en-US" sz="1100" kern="1200"/>
        </a:p>
        <a:p>
          <a:pPr marL="57150" lvl="1" indent="-57150" algn="l" defTabSz="488950">
            <a:lnSpc>
              <a:spcPct val="90000"/>
            </a:lnSpc>
            <a:spcBef>
              <a:spcPct val="0"/>
            </a:spcBef>
            <a:spcAft>
              <a:spcPct val="15000"/>
            </a:spcAft>
            <a:buChar char="•"/>
          </a:pPr>
          <a:r>
            <a:rPr lang="en-US" sz="1100" kern="1200" baseline="0"/>
            <a:t>Example: Monitoring a machine learning model's predictions over time, and detecting if its accuracy starts to degrade or if it starts to produce biased results.</a:t>
          </a:r>
          <a:endParaRPr lang="en-US" sz="1100" kern="1200"/>
        </a:p>
      </dsp:txBody>
      <dsp:txXfrm>
        <a:off x="0" y="2271510"/>
        <a:ext cx="10328275" cy="952875"/>
      </dsp:txXfrm>
    </dsp:sp>
    <dsp:sp modelId="{5D717C58-7534-414B-BD70-175D38E3F77B}">
      <dsp:nvSpPr>
        <dsp:cNvPr id="0" name=""/>
        <dsp:cNvSpPr/>
      </dsp:nvSpPr>
      <dsp:spPr>
        <a:xfrm>
          <a:off x="516413" y="2109150"/>
          <a:ext cx="7229792"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488950">
            <a:lnSpc>
              <a:spcPct val="90000"/>
            </a:lnSpc>
            <a:spcBef>
              <a:spcPct val="0"/>
            </a:spcBef>
            <a:spcAft>
              <a:spcPct val="35000"/>
            </a:spcAft>
            <a:buNone/>
          </a:pPr>
          <a:r>
            <a:rPr lang="en-US" sz="1100" kern="1200" baseline="0"/>
            <a:t>Model monitoring</a:t>
          </a:r>
          <a:endParaRPr lang="en-US" sz="1100" kern="1200"/>
        </a:p>
      </dsp:txBody>
      <dsp:txXfrm>
        <a:off x="532265" y="2125002"/>
        <a:ext cx="7198088" cy="293016"/>
      </dsp:txXfrm>
    </dsp:sp>
    <dsp:sp modelId="{09A319C0-B671-4EE6-9AE7-4CDE5992013F}">
      <dsp:nvSpPr>
        <dsp:cNvPr id="0" name=""/>
        <dsp:cNvSpPr/>
      </dsp:nvSpPr>
      <dsp:spPr>
        <a:xfrm>
          <a:off x="0" y="3446145"/>
          <a:ext cx="10328275" cy="796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589" tIns="229108" rIns="801589" bIns="78232" numCol="1" spcCol="1270" anchor="t" anchorCtr="0">
          <a:noAutofit/>
        </a:bodyPr>
        <a:lstStyle/>
        <a:p>
          <a:pPr marL="57150" lvl="1" indent="-57150" algn="l" defTabSz="488950">
            <a:lnSpc>
              <a:spcPct val="90000"/>
            </a:lnSpc>
            <a:spcBef>
              <a:spcPct val="0"/>
            </a:spcBef>
            <a:spcAft>
              <a:spcPct val="15000"/>
            </a:spcAft>
            <a:buChar char="•"/>
          </a:pPr>
          <a:r>
            <a:rPr lang="en-US" sz="1100" kern="1200" baseline="0"/>
            <a:t>Continuously improving models by refining algorithms, tweaking hyperparameters, and incorporating new data or feedback from users.</a:t>
          </a:r>
          <a:endParaRPr lang="en-US" sz="1100" kern="1200"/>
        </a:p>
        <a:p>
          <a:pPr marL="57150" lvl="1" indent="-57150" algn="l" defTabSz="488950">
            <a:lnSpc>
              <a:spcPct val="90000"/>
            </a:lnSpc>
            <a:spcBef>
              <a:spcPct val="0"/>
            </a:spcBef>
            <a:spcAft>
              <a:spcPct val="15000"/>
            </a:spcAft>
            <a:buChar char="•"/>
          </a:pPr>
          <a:r>
            <a:rPr lang="en-US" sz="1100" kern="1200" baseline="0"/>
            <a:t>Example: Incorporating customer feedback into a machine learning model that recommends products, and adjusting the model's parameters to better reflect user preferences.</a:t>
          </a:r>
          <a:endParaRPr lang="en-US" sz="1100" kern="1200"/>
        </a:p>
      </dsp:txBody>
      <dsp:txXfrm>
        <a:off x="0" y="3446145"/>
        <a:ext cx="10328275" cy="796950"/>
      </dsp:txXfrm>
    </dsp:sp>
    <dsp:sp modelId="{D64005A5-3084-45E5-836A-FAD0B6923C68}">
      <dsp:nvSpPr>
        <dsp:cNvPr id="0" name=""/>
        <dsp:cNvSpPr/>
      </dsp:nvSpPr>
      <dsp:spPr>
        <a:xfrm>
          <a:off x="516413" y="3283785"/>
          <a:ext cx="7229792"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269" tIns="0" rIns="273269" bIns="0" numCol="1" spcCol="1270" anchor="ctr" anchorCtr="0">
          <a:noAutofit/>
        </a:bodyPr>
        <a:lstStyle/>
        <a:p>
          <a:pPr marL="0" lvl="0" indent="0" algn="l" defTabSz="488950">
            <a:lnSpc>
              <a:spcPct val="90000"/>
            </a:lnSpc>
            <a:spcBef>
              <a:spcPct val="0"/>
            </a:spcBef>
            <a:spcAft>
              <a:spcPct val="35000"/>
            </a:spcAft>
            <a:buNone/>
          </a:pPr>
          <a:r>
            <a:rPr lang="en-US" sz="1100" kern="1200" baseline="0"/>
            <a:t>Model optimization</a:t>
          </a:r>
          <a:endParaRPr lang="en-US" sz="1100" kern="1200"/>
        </a:p>
      </dsp:txBody>
      <dsp:txXfrm>
        <a:off x="532265" y="3299637"/>
        <a:ext cx="7198088" cy="293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97D32-571E-46AE-A658-E16809F74F57}">
      <dsp:nvSpPr>
        <dsp:cNvPr id="0" name=""/>
        <dsp:cNvSpPr/>
      </dsp:nvSpPr>
      <dsp:spPr>
        <a:xfrm>
          <a:off x="807089" y="36141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9EC3F-DB0C-476E-AB99-F07622CC7D25}">
      <dsp:nvSpPr>
        <dsp:cNvPr id="0" name=""/>
        <dsp:cNvSpPr/>
      </dsp:nvSpPr>
      <dsp:spPr>
        <a:xfrm>
          <a:off x="807089" y="204886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Mlflow</a:t>
          </a:r>
        </a:p>
      </dsp:txBody>
      <dsp:txXfrm>
        <a:off x="807089" y="2048866"/>
        <a:ext cx="4320000" cy="648000"/>
      </dsp:txXfrm>
    </dsp:sp>
    <dsp:sp modelId="{197FC01C-4502-4595-8497-DBEF2DC920A2}">
      <dsp:nvSpPr>
        <dsp:cNvPr id="0" name=""/>
        <dsp:cNvSpPr/>
      </dsp:nvSpPr>
      <dsp:spPr>
        <a:xfrm>
          <a:off x="807089" y="2778474"/>
          <a:ext cx="4320000" cy="1663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MLflow is an open-source platform for managing the lifecycle of machine learning models. It provides tools for tracking experiments, packaging code, and deploying models.</a:t>
          </a:r>
        </a:p>
      </dsp:txBody>
      <dsp:txXfrm>
        <a:off x="807089" y="2778474"/>
        <a:ext cx="4320000" cy="1663313"/>
      </dsp:txXfrm>
    </dsp:sp>
    <dsp:sp modelId="{BFCDA5E0-22B9-4FC7-B491-0D03C04AC0AD}">
      <dsp:nvSpPr>
        <dsp:cNvPr id="0" name=""/>
        <dsp:cNvSpPr/>
      </dsp:nvSpPr>
      <dsp:spPr>
        <a:xfrm>
          <a:off x="5883089" y="36141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57237F-47A0-49CB-913F-2808A9713965}">
      <dsp:nvSpPr>
        <dsp:cNvPr id="0" name=""/>
        <dsp:cNvSpPr/>
      </dsp:nvSpPr>
      <dsp:spPr>
        <a:xfrm>
          <a:off x="5883089" y="204886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Apache Airflow</a:t>
          </a:r>
        </a:p>
      </dsp:txBody>
      <dsp:txXfrm>
        <a:off x="5883089" y="2048866"/>
        <a:ext cx="4320000" cy="648000"/>
      </dsp:txXfrm>
    </dsp:sp>
    <dsp:sp modelId="{496768B7-4C71-43EE-9BB7-15283395F213}">
      <dsp:nvSpPr>
        <dsp:cNvPr id="0" name=""/>
        <dsp:cNvSpPr/>
      </dsp:nvSpPr>
      <dsp:spPr>
        <a:xfrm>
          <a:off x="5883089" y="2778474"/>
          <a:ext cx="4320000" cy="1663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Apache Airflow is an open-source platform for creating, scheduling, and monitoring workflows. It provides a way to automate the steps involved in building and deploying machine learning models, including data ingestion, model training, and model deployment.</a:t>
          </a:r>
        </a:p>
      </dsp:txBody>
      <dsp:txXfrm>
        <a:off x="5883089" y="2778474"/>
        <a:ext cx="4320000" cy="16633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806CA-021E-4D60-87E3-0206470BF112}">
      <dsp:nvSpPr>
        <dsp:cNvPr id="0" name=""/>
        <dsp:cNvSpPr/>
      </dsp:nvSpPr>
      <dsp:spPr>
        <a:xfrm>
          <a:off x="470725" y="0"/>
          <a:ext cx="1510523" cy="1345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B0D31-F369-438B-A93C-592BC224CD60}">
      <dsp:nvSpPr>
        <dsp:cNvPr id="0" name=""/>
        <dsp:cNvSpPr/>
      </dsp:nvSpPr>
      <dsp:spPr>
        <a:xfrm>
          <a:off x="470725" y="1510462"/>
          <a:ext cx="4315781" cy="576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baseline="0"/>
            <a:t>Docker</a:t>
          </a:r>
          <a:endParaRPr lang="en-US" sz="3600" kern="1200"/>
        </a:p>
      </dsp:txBody>
      <dsp:txXfrm>
        <a:off x="470725" y="1510462"/>
        <a:ext cx="4315781" cy="576526"/>
      </dsp:txXfrm>
    </dsp:sp>
    <dsp:sp modelId="{451481C7-6451-4705-943D-D2E9D346FD85}">
      <dsp:nvSpPr>
        <dsp:cNvPr id="0" name=""/>
        <dsp:cNvSpPr/>
      </dsp:nvSpPr>
      <dsp:spPr>
        <a:xfrm>
          <a:off x="470725" y="2163842"/>
          <a:ext cx="4315781" cy="215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baseline="0"/>
            <a:t>Docker is a containerization platform that is commonly used in MLOps to package and deploy machine learning models. With Docker, machine learning models can be packaged into a container image, along with all the dependencies needed to run the model. This makes it easy to deploy the model to any environment that supports Docker, such as a cloud platform or on-premise server.</a:t>
          </a:r>
          <a:endParaRPr lang="en-US" sz="1700" kern="1200"/>
        </a:p>
      </dsp:txBody>
      <dsp:txXfrm>
        <a:off x="470725" y="2163842"/>
        <a:ext cx="4315781" cy="2150982"/>
      </dsp:txXfrm>
    </dsp:sp>
    <dsp:sp modelId="{5D479188-5785-457E-AD02-9A9AD15046F5}">
      <dsp:nvSpPr>
        <dsp:cNvPr id="0" name=""/>
        <dsp:cNvSpPr/>
      </dsp:nvSpPr>
      <dsp:spPr>
        <a:xfrm>
          <a:off x="5541768" y="0"/>
          <a:ext cx="1510523" cy="1345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8948AA-5599-4ADE-BE41-61B0AFFC04A2}">
      <dsp:nvSpPr>
        <dsp:cNvPr id="0" name=""/>
        <dsp:cNvSpPr/>
      </dsp:nvSpPr>
      <dsp:spPr>
        <a:xfrm>
          <a:off x="5541768" y="1510462"/>
          <a:ext cx="4315781" cy="576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baseline="0"/>
            <a:t>Kubeflow</a:t>
          </a:r>
          <a:endParaRPr lang="en-US" sz="3600" kern="1200"/>
        </a:p>
      </dsp:txBody>
      <dsp:txXfrm>
        <a:off x="5541768" y="1510462"/>
        <a:ext cx="4315781" cy="576526"/>
      </dsp:txXfrm>
    </dsp:sp>
    <dsp:sp modelId="{2007F7B4-A849-47F7-88EE-FD49A5E75FAC}">
      <dsp:nvSpPr>
        <dsp:cNvPr id="0" name=""/>
        <dsp:cNvSpPr/>
      </dsp:nvSpPr>
      <dsp:spPr>
        <a:xfrm>
          <a:off x="5541768" y="2163842"/>
          <a:ext cx="4315781" cy="215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baseline="0"/>
            <a:t>Kubeflow is an open-source platform for building and deploying machine learning workflows on Kubernetes. It provides tools for model training, serving, and monitoring, as well as tools for managing data pipelines and model artifacts.</a:t>
          </a:r>
          <a:endParaRPr lang="en-US" sz="1700" kern="1200"/>
        </a:p>
      </dsp:txBody>
      <dsp:txXfrm>
        <a:off x="5541768" y="2163842"/>
        <a:ext cx="4315781" cy="21509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9050A-A363-4BB1-BBB1-B28341B35DBF}"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E9B87-DEDE-48CD-B121-53377B0EF064}" type="slidenum">
              <a:rPr lang="en-US" smtClean="0"/>
              <a:t>‹#›</a:t>
            </a:fld>
            <a:endParaRPr lang="en-US"/>
          </a:p>
        </p:txBody>
      </p:sp>
    </p:spTree>
    <p:extLst>
      <p:ext uri="{BB962C8B-B14F-4D97-AF65-F5344CB8AC3E}">
        <p14:creationId xmlns:p14="http://schemas.microsoft.com/office/powerpoint/2010/main" val="236673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10791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61616"/>
                </a:solidFill>
                <a:effectLst/>
                <a:latin typeface="Segoe UI" panose="020B0502040204020203" pitchFamily="34" charset="0"/>
              </a:rPr>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55424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162079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r>
              <a:rPr lang="en-US"/>
              <a:t>Blue Data Consulting</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fld id="{B9E8E2E1-D075-41AC-9311-250C5B8C7C19}" type="datetime1">
              <a:rPr lang="en-US" smtClean="0"/>
              <a:t>12/11/2024</a:t>
            </a:fld>
            <a:endParaRPr lang="en-US"/>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85394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r>
              <a:rPr lang="en-US"/>
              <a:t>Blue Data Consulting</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fld id="{20AF7C03-CB01-43B3-8C2F-8C966863B14F}" type="datetime1">
              <a:rPr lang="en-US" smtClean="0"/>
              <a:t>12/11/2024</a:t>
            </a:fld>
            <a:endParaRPr lang="en-US"/>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95592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r>
              <a:rPr lang="en-US"/>
              <a:t>Blue Data Consulting</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fld id="{7D7B936D-1D12-41A3-B027-14FD7365EBD9}" type="datetime1">
              <a:rPr lang="en-US" smtClean="0"/>
              <a:t>12/11/2024</a:t>
            </a:fld>
            <a:endParaRPr lang="en-US"/>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1846884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a:t>Blue Data Consulting</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fld id="{FB6E0B29-55FD-41F3-BFA9-34C4F386A375}" type="datetime1">
              <a:rPr lang="en-US" smtClean="0"/>
              <a:t>12/11/2024</a:t>
            </a:fld>
            <a:endParaRPr lang="en-US"/>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FDAB3EAA-C907-4625-A09D-B3B5C3D5ADDF}" type="slidenum">
              <a:rPr lang="en-US" smtClean="0"/>
              <a:t>‹#›</a:t>
            </a:fld>
            <a:endParaRPr lang="en-US"/>
          </a:p>
        </p:txBody>
      </p:sp>
    </p:spTree>
    <p:extLst>
      <p:ext uri="{BB962C8B-B14F-4D97-AF65-F5344CB8AC3E}">
        <p14:creationId xmlns:p14="http://schemas.microsoft.com/office/powerpoint/2010/main" val="251413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B3B7-7B9C-3F10-7429-C2533B6C7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3BB69-FE6F-A7E3-949E-FFE75A2BB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48C114-7CE7-8D6A-3782-99EE875EC2A9}"/>
              </a:ext>
            </a:extLst>
          </p:cNvPr>
          <p:cNvSpPr>
            <a:spLocks noGrp="1"/>
          </p:cNvSpPr>
          <p:nvPr>
            <p:ph type="dt" sz="half" idx="10"/>
          </p:nvPr>
        </p:nvSpPr>
        <p:spPr/>
        <p:txBody>
          <a:bodyPr/>
          <a:lstStyle/>
          <a:p>
            <a:fld id="{891686A2-D828-4C60-A028-D585C3B17168}" type="datetime1">
              <a:rPr lang="en-US" smtClean="0"/>
              <a:t>12/11/2024</a:t>
            </a:fld>
            <a:endParaRPr lang="en-US"/>
          </a:p>
        </p:txBody>
      </p:sp>
      <p:sp>
        <p:nvSpPr>
          <p:cNvPr id="5" name="Footer Placeholder 4">
            <a:extLst>
              <a:ext uri="{FF2B5EF4-FFF2-40B4-BE49-F238E27FC236}">
                <a16:creationId xmlns:a16="http://schemas.microsoft.com/office/drawing/2014/main" id="{984E0090-3A2E-B4B7-B474-A6AD9C1CB316}"/>
              </a:ext>
            </a:extLst>
          </p:cNvPr>
          <p:cNvSpPr>
            <a:spLocks noGrp="1"/>
          </p:cNvSpPr>
          <p:nvPr>
            <p:ph type="ftr" sz="quarter" idx="11"/>
          </p:nvPr>
        </p:nvSpPr>
        <p:spPr/>
        <p:txBody>
          <a:bodyPr/>
          <a:lstStyle/>
          <a:p>
            <a:r>
              <a:rPr lang="en-US"/>
              <a:t>Blue Data Consulting</a:t>
            </a:r>
          </a:p>
        </p:txBody>
      </p:sp>
      <p:sp>
        <p:nvSpPr>
          <p:cNvPr id="6" name="Slide Number Placeholder 5">
            <a:extLst>
              <a:ext uri="{FF2B5EF4-FFF2-40B4-BE49-F238E27FC236}">
                <a16:creationId xmlns:a16="http://schemas.microsoft.com/office/drawing/2014/main" id="{042A4FE2-3F91-B337-78C7-FCBCE46343CD}"/>
              </a:ext>
            </a:extLst>
          </p:cNvPr>
          <p:cNvSpPr>
            <a:spLocks noGrp="1"/>
          </p:cNvSpPr>
          <p:nvPr>
            <p:ph type="sldNum" sz="quarter" idx="12"/>
          </p:nvPr>
        </p:nvSpPr>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132530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7085134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427808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a:t>Blue Data Consulting</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fld id="{4144A3FC-6CDD-47B3-80DA-E51BDC29B7A0}" type="datetime1">
              <a:rPr lang="en-US" smtClean="0"/>
              <a:t>12/11/2024</a:t>
            </a:fld>
            <a:endParaRPr lang="en-US"/>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303678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a:t>Blue Data Consulting</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fld id="{7A7C6B4B-9396-4029-8243-9C601905F51B}" type="datetime1">
              <a:rPr lang="en-US" smtClean="0"/>
              <a:t>12/11/2024</a:t>
            </a:fld>
            <a:endParaRPr lang="en-US"/>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36346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a:t>Blue Data Consulting</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fld id="{BAA9F0AB-8831-42F3-9D2C-AE6ECE70C01A}" type="datetime1">
              <a:rPr lang="en-US" smtClean="0"/>
              <a:t>12/11/2024</a:t>
            </a:fld>
            <a:endParaRPr lang="en-US"/>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fld id="{FDAB3EAA-C907-4625-A09D-B3B5C3D5ADDF}" type="slidenum">
              <a:rPr lang="en-US" smtClean="0"/>
              <a:t>‹#›</a:t>
            </a:fld>
            <a:endParaRPr lang="en-US"/>
          </a:p>
        </p:txBody>
      </p:sp>
    </p:spTree>
    <p:extLst>
      <p:ext uri="{BB962C8B-B14F-4D97-AF65-F5344CB8AC3E}">
        <p14:creationId xmlns:p14="http://schemas.microsoft.com/office/powerpoint/2010/main" val="141293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r>
              <a:rPr lang="en-US"/>
              <a:t>Blue Data Consulting</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fld id="{817C9822-8783-4817-83E5-8777B83A7038}" type="datetime1">
              <a:rPr lang="en-US" smtClean="0"/>
              <a:t>12/11/2024</a:t>
            </a:fld>
            <a:endParaRPr lang="en-US"/>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425829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r>
              <a:rPr lang="en-US"/>
              <a:t>Blue Data Consulting</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fld id="{93B9E3B4-4E0A-40B9-87E2-83415B4F366C}" type="datetime1">
              <a:rPr lang="en-US" smtClean="0"/>
              <a:t>12/11/2024</a:t>
            </a:fld>
            <a:endParaRPr lang="en-US"/>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351191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a:t>Blue Data Consulting</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fld id="{25C70E93-61B7-4CFD-ADC2-67641A7A7DCE}" type="datetime1">
              <a:rPr lang="en-US" smtClean="0"/>
              <a:t>12/11/2024</a:t>
            </a:fld>
            <a:endParaRPr lang="en-US"/>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fld id="{FDAB3EAA-C907-4625-A09D-B3B5C3D5ADDF}" type="slidenum">
              <a:rPr lang="en-US" smtClean="0"/>
              <a:t>‹#›</a:t>
            </a:fld>
            <a:endParaRPr lang="en-US"/>
          </a:p>
        </p:txBody>
      </p:sp>
    </p:spTree>
    <p:extLst>
      <p:ext uri="{BB962C8B-B14F-4D97-AF65-F5344CB8AC3E}">
        <p14:creationId xmlns:p14="http://schemas.microsoft.com/office/powerpoint/2010/main" val="77706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a:t>Blue Data Consulting</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fld id="{45E381B5-FD87-4952-A4C9-B5F06EB5BAB8}" type="datetime1">
              <a:rPr lang="en-US" smtClean="0"/>
              <a:t>12/11/2024</a:t>
            </a:fld>
            <a:endParaRPr lang="en-US"/>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416281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p:nvSpPr>
        <p:spPr>
          <a:xfrm>
            <a:off x="0" y="0"/>
            <a:ext cx="12192000" cy="8974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535709" y="136525"/>
            <a:ext cx="9896764" cy="611620"/>
          </a:xfrm>
        </p:spPr>
        <p:txBody>
          <a:bodyPr anchor="ctr">
            <a:noAutofit/>
          </a:bodyPr>
          <a:lstStyle>
            <a:lvl1pPr>
              <a:lnSpc>
                <a:spcPct val="100000"/>
              </a:lnSpc>
              <a:defRPr sz="3600"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535709" y="1099127"/>
            <a:ext cx="11010179" cy="4803198"/>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a:t>Blue Data Consulting</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fld id="{F2CD721D-2238-412F-9192-09194A3644EB}" type="datetime1">
              <a:rPr lang="en-US" smtClean="0"/>
              <a:t>12/11/2024</a:t>
            </a:fld>
            <a:endParaRPr lang="en-US"/>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fld id="{FDAB3EAA-C907-4625-A09D-B3B5C3D5ADDF}" type="slidenum">
              <a:rPr lang="en-US" smtClean="0"/>
              <a:t>‹#›</a:t>
            </a:fld>
            <a:endParaRPr lang="en-US"/>
          </a:p>
        </p:txBody>
      </p:sp>
    </p:spTree>
    <p:extLst>
      <p:ext uri="{BB962C8B-B14F-4D97-AF65-F5344CB8AC3E}">
        <p14:creationId xmlns:p14="http://schemas.microsoft.com/office/powerpoint/2010/main" val="26905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fld id="{2C1706D4-C204-40BD-B6AA-806971EA4644}" type="datetime1">
              <a:rPr lang="en-US" smtClean="0"/>
              <a:t>12/11/2024</a:t>
            </a:fld>
            <a:endParaRPr lang="en-US"/>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a:t>Blue Data Consulting</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FDAB3EAA-C907-4625-A09D-B3B5C3D5ADDF}" type="slidenum">
              <a:rPr lang="en-US" smtClean="0"/>
              <a:t>‹#›</a:t>
            </a:fld>
            <a:endParaRPr lang="en-US"/>
          </a:p>
        </p:txBody>
      </p:sp>
    </p:spTree>
    <p:extLst>
      <p:ext uri="{BB962C8B-B14F-4D97-AF65-F5344CB8AC3E}">
        <p14:creationId xmlns:p14="http://schemas.microsoft.com/office/powerpoint/2010/main" val="1336254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E977-1E29-027E-3041-41A5294E7B98}"/>
              </a:ext>
            </a:extLst>
          </p:cNvPr>
          <p:cNvSpPr>
            <a:spLocks noGrp="1"/>
          </p:cNvSpPr>
          <p:nvPr>
            <p:ph type="ctrTitle"/>
          </p:nvPr>
        </p:nvSpPr>
        <p:spPr/>
        <p:txBody>
          <a:bodyPr/>
          <a:lstStyle/>
          <a:p>
            <a:r>
              <a:rPr lang="en-US" dirty="0"/>
              <a:t>AIOps</a:t>
            </a:r>
          </a:p>
        </p:txBody>
      </p:sp>
      <p:sp>
        <p:nvSpPr>
          <p:cNvPr id="3" name="Subtitle 2">
            <a:extLst>
              <a:ext uri="{FF2B5EF4-FFF2-40B4-BE49-F238E27FC236}">
                <a16:creationId xmlns:a16="http://schemas.microsoft.com/office/drawing/2014/main" id="{E6F14953-DB50-BD71-A953-680A67EE1712}"/>
              </a:ext>
            </a:extLst>
          </p:cNvPr>
          <p:cNvSpPr>
            <a:spLocks noGrp="1"/>
          </p:cNvSpPr>
          <p:nvPr>
            <p:ph type="subTitle" idx="1"/>
          </p:nvPr>
        </p:nvSpPr>
        <p:spPr/>
        <p:txBody>
          <a:bodyPr/>
          <a:lstStyle/>
          <a:p>
            <a:r>
              <a:rPr lang="en-US" dirty="0"/>
              <a:t>Blue Data Consulting</a:t>
            </a:r>
          </a:p>
          <a:p>
            <a:r>
              <a:rPr lang="en-US" dirty="0"/>
              <a:t>Anshu Pandey</a:t>
            </a:r>
          </a:p>
        </p:txBody>
      </p:sp>
    </p:spTree>
    <p:extLst>
      <p:ext uri="{BB962C8B-B14F-4D97-AF65-F5344CB8AC3E}">
        <p14:creationId xmlns:p14="http://schemas.microsoft.com/office/powerpoint/2010/main" val="168224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F405-162F-5917-6FC0-693F2DB08ECC}"/>
              </a:ext>
            </a:extLst>
          </p:cNvPr>
          <p:cNvSpPr>
            <a:spLocks noGrp="1"/>
          </p:cNvSpPr>
          <p:nvPr>
            <p:ph type="title"/>
          </p:nvPr>
        </p:nvSpPr>
        <p:spPr>
          <a:xfrm>
            <a:off x="1002983" y="194783"/>
            <a:ext cx="9421177" cy="769493"/>
          </a:xfrm>
        </p:spPr>
        <p:txBody>
          <a:bodyPr anchor="ctr">
            <a:normAutofit/>
          </a:bodyPr>
          <a:lstStyle/>
          <a:p>
            <a:pPr>
              <a:lnSpc>
                <a:spcPct val="90000"/>
              </a:lnSpc>
            </a:pPr>
            <a:r>
              <a:rPr lang="en-US"/>
              <a:t>Tasks involved in </a:t>
            </a:r>
            <a:r>
              <a:rPr lang="en-US" err="1"/>
              <a:t>MLOps</a:t>
            </a:r>
            <a:endParaRPr lang="en-US"/>
          </a:p>
        </p:txBody>
      </p:sp>
      <p:graphicFrame>
        <p:nvGraphicFramePr>
          <p:cNvPr id="5" name="Content Placeholder 2">
            <a:extLst>
              <a:ext uri="{FF2B5EF4-FFF2-40B4-BE49-F238E27FC236}">
                <a16:creationId xmlns:a16="http://schemas.microsoft.com/office/drawing/2014/main" id="{846680A4-027F-BA96-26BC-2929E7FAFB07}"/>
              </a:ext>
            </a:extLst>
          </p:cNvPr>
          <p:cNvGraphicFramePr>
            <a:graphicFrameLocks noGrp="1"/>
          </p:cNvGraphicFramePr>
          <p:nvPr>
            <p:ph sz="quarter" idx="14"/>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4C77894-0680-C991-6F47-081B4C742EB4}"/>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390776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93FCD87-B0D2-4705-89AE-899310FD026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679E5B3C-157C-475A-A5B4-8D48905EBCB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474B332-FCEF-4CE6-A9CA-9DBDFBA177A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379525E-A77F-4AA0-93EB-8E4CE63AB81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C394970-82F1-4175-B629-607322084CF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C2AD3861-741F-4730-801D-EF91AD73FFC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4D9F-BB49-FB13-CB29-7ED23BBA24F7}"/>
              </a:ext>
            </a:extLst>
          </p:cNvPr>
          <p:cNvSpPr>
            <a:spLocks noGrp="1"/>
          </p:cNvSpPr>
          <p:nvPr>
            <p:ph type="title"/>
          </p:nvPr>
        </p:nvSpPr>
        <p:spPr>
          <a:xfrm>
            <a:off x="1002983" y="194783"/>
            <a:ext cx="9421177" cy="769493"/>
          </a:xfrm>
        </p:spPr>
        <p:txBody>
          <a:bodyPr anchor="ctr">
            <a:normAutofit/>
          </a:bodyPr>
          <a:lstStyle/>
          <a:p>
            <a:pPr>
              <a:lnSpc>
                <a:spcPct val="90000"/>
              </a:lnSpc>
            </a:pPr>
            <a:r>
              <a:rPr lang="en-US" dirty="0"/>
              <a:t>Tasks involved in </a:t>
            </a:r>
            <a:r>
              <a:rPr lang="en-US" dirty="0" err="1"/>
              <a:t>MLOps</a:t>
            </a:r>
            <a:endParaRPr lang="en-US"/>
          </a:p>
        </p:txBody>
      </p:sp>
      <p:graphicFrame>
        <p:nvGraphicFramePr>
          <p:cNvPr id="5" name="Content Placeholder 2">
            <a:extLst>
              <a:ext uri="{FF2B5EF4-FFF2-40B4-BE49-F238E27FC236}">
                <a16:creationId xmlns:a16="http://schemas.microsoft.com/office/drawing/2014/main" id="{66154113-5261-B589-F98A-8F6E52FA9542}"/>
              </a:ext>
            </a:extLst>
          </p:cNvPr>
          <p:cNvGraphicFramePr>
            <a:graphicFrameLocks noGrp="1"/>
          </p:cNvGraphicFramePr>
          <p:nvPr>
            <p:ph sz="quarter" idx="14"/>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92101FC-7B54-295A-1E90-C2D65847842B}"/>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16473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F9CEB7C-8694-4E86-943E-249E2093111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734E00ED-56C0-4EEB-9832-D79B09F17E5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5D717C58-7534-414B-BD70-175D38E3F77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D64005A5-3084-45E5-836A-FAD0B6923C6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65C45D31-3B09-44BB-8063-BB9A76F3639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CD2A6B61-EC84-48BC-9C55-1988F2C5FBD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53E71D28-FC47-4F82-A2AD-F4EE103AB5D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09A319C0-B671-4EE6-9AE7-4CDE5992013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7963-48FC-F500-7B9E-144C5A18A3BC}"/>
              </a:ext>
            </a:extLst>
          </p:cNvPr>
          <p:cNvSpPr>
            <a:spLocks noGrp="1"/>
          </p:cNvSpPr>
          <p:nvPr>
            <p:ph type="title"/>
          </p:nvPr>
        </p:nvSpPr>
        <p:spPr>
          <a:xfrm>
            <a:off x="535709" y="136525"/>
            <a:ext cx="9896764" cy="611620"/>
          </a:xfrm>
        </p:spPr>
        <p:txBody>
          <a:bodyPr anchor="ctr">
            <a:normAutofit/>
          </a:bodyPr>
          <a:lstStyle/>
          <a:p>
            <a:pPr>
              <a:lnSpc>
                <a:spcPct val="90000"/>
              </a:lnSpc>
            </a:pPr>
            <a:r>
              <a:rPr lang="en-US" dirty="0"/>
              <a:t>Tools for </a:t>
            </a:r>
            <a:r>
              <a:rPr lang="en-US" dirty="0" err="1"/>
              <a:t>MLOps</a:t>
            </a:r>
            <a:endParaRPr lang="en-US" dirty="0"/>
          </a:p>
        </p:txBody>
      </p:sp>
      <p:graphicFrame>
        <p:nvGraphicFramePr>
          <p:cNvPr id="5" name="Content Placeholder 2">
            <a:extLst>
              <a:ext uri="{FF2B5EF4-FFF2-40B4-BE49-F238E27FC236}">
                <a16:creationId xmlns:a16="http://schemas.microsoft.com/office/drawing/2014/main" id="{0812EE1A-09A3-4ED4-7258-920E1EC7B347}"/>
              </a:ext>
            </a:extLst>
          </p:cNvPr>
          <p:cNvGraphicFramePr>
            <a:graphicFrameLocks noGrp="1"/>
          </p:cNvGraphicFramePr>
          <p:nvPr>
            <p:ph sz="quarter" idx="14"/>
          </p:nvPr>
        </p:nvGraphicFramePr>
        <p:xfrm>
          <a:off x="535709" y="1099127"/>
          <a:ext cx="11010179" cy="4803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75501BC-7E15-DBEA-4CAC-9EC2216CF259}"/>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101942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8BB09C3-A018-3414-35C8-AB9BA3EB334B}"/>
              </a:ext>
            </a:extLst>
          </p:cNvPr>
          <p:cNvSpPr>
            <a:spLocks noGrp="1"/>
          </p:cNvSpPr>
          <p:nvPr>
            <p:ph type="title"/>
          </p:nvPr>
        </p:nvSpPr>
        <p:spPr>
          <a:xfrm>
            <a:off x="1002983" y="194783"/>
            <a:ext cx="9421177" cy="769493"/>
          </a:xfrm>
        </p:spPr>
        <p:txBody>
          <a:bodyPr anchor="ctr">
            <a:normAutofit/>
          </a:bodyPr>
          <a:lstStyle/>
          <a:p>
            <a:pPr>
              <a:lnSpc>
                <a:spcPct val="90000"/>
              </a:lnSpc>
            </a:pPr>
            <a:r>
              <a:rPr lang="en-US" dirty="0"/>
              <a:t>Tools for </a:t>
            </a:r>
            <a:r>
              <a:rPr lang="en-US" dirty="0" err="1"/>
              <a:t>MLOps</a:t>
            </a:r>
            <a:endParaRPr lang="en-US"/>
          </a:p>
        </p:txBody>
      </p:sp>
      <p:graphicFrame>
        <p:nvGraphicFramePr>
          <p:cNvPr id="12" name="Content Placeholder 9">
            <a:extLst>
              <a:ext uri="{FF2B5EF4-FFF2-40B4-BE49-F238E27FC236}">
                <a16:creationId xmlns:a16="http://schemas.microsoft.com/office/drawing/2014/main" id="{6C4DC8FC-14FC-EA8B-8FF5-B1DE6E76BC27}"/>
              </a:ext>
            </a:extLst>
          </p:cNvPr>
          <p:cNvGraphicFramePr>
            <a:graphicFrameLocks noGrp="1"/>
          </p:cNvGraphicFramePr>
          <p:nvPr>
            <p:ph sz="quarter" idx="14"/>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EBA31CD0-89E9-0092-F621-3A281259D0BB}"/>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192199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7B0BF-5ECE-E395-FF51-FACBD249CA68}"/>
              </a:ext>
            </a:extLst>
          </p:cNvPr>
          <p:cNvSpPr>
            <a:spLocks noGrp="1"/>
          </p:cNvSpPr>
          <p:nvPr>
            <p:ph type="ctrTitle"/>
          </p:nvPr>
        </p:nvSpPr>
        <p:spPr/>
        <p:txBody>
          <a:bodyPr/>
          <a:lstStyle/>
          <a:p>
            <a:r>
              <a:rPr lang="en-US" dirty="0"/>
              <a:t>Working with </a:t>
            </a:r>
            <a:r>
              <a:rPr lang="en-US" dirty="0" err="1"/>
              <a:t>mlflow</a:t>
            </a:r>
            <a:endParaRPr lang="en-US" dirty="0"/>
          </a:p>
        </p:txBody>
      </p:sp>
      <p:sp>
        <p:nvSpPr>
          <p:cNvPr id="5" name="Subtitle 4">
            <a:extLst>
              <a:ext uri="{FF2B5EF4-FFF2-40B4-BE49-F238E27FC236}">
                <a16:creationId xmlns:a16="http://schemas.microsoft.com/office/drawing/2014/main" id="{366A000E-BA4D-E2A0-D18D-51449E030AD7}"/>
              </a:ext>
            </a:extLst>
          </p:cNvPr>
          <p:cNvSpPr>
            <a:spLocks noGrp="1"/>
          </p:cNvSpPr>
          <p:nvPr>
            <p:ph type="subTitle" idx="1"/>
          </p:nvPr>
        </p:nvSpPr>
        <p:spPr/>
        <p:txBody>
          <a:bodyPr/>
          <a:lstStyle/>
          <a:p>
            <a:r>
              <a:rPr lang="en-US" dirty="0"/>
              <a:t>Anshu Pandey</a:t>
            </a:r>
          </a:p>
          <a:p>
            <a:r>
              <a:rPr lang="en-US" dirty="0"/>
              <a:t>Blue Data </a:t>
            </a:r>
            <a:r>
              <a:rPr lang="en-US" dirty="0" err="1"/>
              <a:t>Consulitng</a:t>
            </a:r>
            <a:endParaRPr lang="en-US" dirty="0"/>
          </a:p>
        </p:txBody>
      </p:sp>
      <p:sp>
        <p:nvSpPr>
          <p:cNvPr id="6" name="Picture Placeholder 5">
            <a:extLst>
              <a:ext uri="{FF2B5EF4-FFF2-40B4-BE49-F238E27FC236}">
                <a16:creationId xmlns:a16="http://schemas.microsoft.com/office/drawing/2014/main" id="{CC44CE48-D786-BCAC-DD40-F2BFE6ADE945}"/>
              </a:ext>
            </a:extLst>
          </p:cNvPr>
          <p:cNvSpPr>
            <a:spLocks noGrp="1"/>
          </p:cNvSpPr>
          <p:nvPr>
            <p:ph type="pic" sz="quarter" idx="13"/>
          </p:nvPr>
        </p:nvSpPr>
        <p:spPr/>
        <p:txBody>
          <a:bodyPr/>
          <a:lstStyle/>
          <a:p>
            <a:endParaRPr lang="en-IN"/>
          </a:p>
        </p:txBody>
      </p:sp>
    </p:spTree>
    <p:extLst>
      <p:ext uri="{BB962C8B-B14F-4D97-AF65-F5344CB8AC3E}">
        <p14:creationId xmlns:p14="http://schemas.microsoft.com/office/powerpoint/2010/main" val="274696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64B-70EA-52BB-433B-EC47ACEB9194}"/>
              </a:ext>
            </a:extLst>
          </p:cNvPr>
          <p:cNvSpPr>
            <a:spLocks noGrp="1"/>
          </p:cNvSpPr>
          <p:nvPr>
            <p:ph type="title"/>
          </p:nvPr>
        </p:nvSpPr>
        <p:spPr>
          <a:xfrm>
            <a:off x="418643" y="440494"/>
            <a:ext cx="11354714" cy="728448"/>
          </a:xfrm>
        </p:spPr>
        <p:txBody>
          <a:bodyPr wrap="square" anchor="t">
            <a:normAutofit fontScale="90000"/>
          </a:bodyPr>
          <a:lstStyle/>
          <a:p>
            <a:r>
              <a:rPr lang="en-US" dirty="0"/>
              <a:t>What is </a:t>
            </a:r>
            <a:r>
              <a:rPr lang="en-US" dirty="0" err="1"/>
              <a:t>mlflow</a:t>
            </a:r>
            <a:endParaRPr lang="en-US" dirty="0"/>
          </a:p>
        </p:txBody>
      </p:sp>
      <p:sp>
        <p:nvSpPr>
          <p:cNvPr id="3" name="Text Placeholder 2">
            <a:extLst>
              <a:ext uri="{FF2B5EF4-FFF2-40B4-BE49-F238E27FC236}">
                <a16:creationId xmlns:a16="http://schemas.microsoft.com/office/drawing/2014/main" id="{73544219-BDB1-2FE2-3E29-A020B23E2E56}"/>
              </a:ext>
            </a:extLst>
          </p:cNvPr>
          <p:cNvSpPr>
            <a:spLocks noGrp="1"/>
          </p:cNvSpPr>
          <p:nvPr>
            <p:ph type="body" sz="quarter" idx="42"/>
          </p:nvPr>
        </p:nvSpPr>
        <p:spPr>
          <a:xfrm>
            <a:off x="418644" y="1456899"/>
            <a:ext cx="11354712" cy="702102"/>
          </a:xfrm>
        </p:spPr>
        <p:txBody>
          <a:bodyPr anchor="t">
            <a:normAutofit/>
          </a:bodyPr>
          <a:lstStyle/>
          <a:p>
            <a:pPr>
              <a:lnSpc>
                <a:spcPct val="90000"/>
              </a:lnSpc>
            </a:pPr>
            <a:r>
              <a:rPr lang="en-US" dirty="0" err="1"/>
              <a:t>MLflow</a:t>
            </a:r>
            <a:r>
              <a:rPr lang="en-US" dirty="0"/>
              <a:t> is an open source platform to manage the ML lifecycle, including experimentation, reproducibility, deployment, and a central model registry. </a:t>
            </a:r>
            <a:endParaRPr lang="en-US"/>
          </a:p>
        </p:txBody>
      </p:sp>
      <p:pic>
        <p:nvPicPr>
          <p:cNvPr id="5" name="Picture 4" descr="Graphical user interface, text&#10;&#10;Description automatically generated">
            <a:extLst>
              <a:ext uri="{FF2B5EF4-FFF2-40B4-BE49-F238E27FC236}">
                <a16:creationId xmlns:a16="http://schemas.microsoft.com/office/drawing/2014/main" id="{6EAB22A7-13F1-9FF3-AE02-06FCFAE63856}"/>
              </a:ext>
            </a:extLst>
          </p:cNvPr>
          <p:cNvPicPr>
            <a:picLocks noChangeAspect="1"/>
          </p:cNvPicPr>
          <p:nvPr/>
        </p:nvPicPr>
        <p:blipFill>
          <a:blip r:embed="rId2"/>
          <a:stretch>
            <a:fillRect/>
          </a:stretch>
        </p:blipFill>
        <p:spPr>
          <a:xfrm>
            <a:off x="554987" y="2970014"/>
            <a:ext cx="11082024" cy="1939353"/>
          </a:xfrm>
          <a:prstGeom prst="rect">
            <a:avLst/>
          </a:prstGeom>
          <a:noFill/>
          <a:ln w="19050">
            <a:noFill/>
          </a:ln>
        </p:spPr>
      </p:pic>
    </p:spTree>
    <p:extLst>
      <p:ext uri="{BB962C8B-B14F-4D97-AF65-F5344CB8AC3E}">
        <p14:creationId xmlns:p14="http://schemas.microsoft.com/office/powerpoint/2010/main" val="33323146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69A9-C994-B4AF-1975-91A08C83D4F8}"/>
              </a:ext>
            </a:extLst>
          </p:cNvPr>
          <p:cNvSpPr>
            <a:spLocks noGrp="1"/>
          </p:cNvSpPr>
          <p:nvPr>
            <p:ph type="title"/>
          </p:nvPr>
        </p:nvSpPr>
        <p:spPr/>
        <p:txBody>
          <a:bodyPr/>
          <a:lstStyle/>
          <a:p>
            <a:r>
              <a:rPr lang="en-US" dirty="0" err="1"/>
              <a:t>MLflow</a:t>
            </a:r>
            <a:endParaRPr lang="en-US" dirty="0"/>
          </a:p>
        </p:txBody>
      </p:sp>
      <p:sp>
        <p:nvSpPr>
          <p:cNvPr id="3" name="Text Placeholder 2">
            <a:extLst>
              <a:ext uri="{FF2B5EF4-FFF2-40B4-BE49-F238E27FC236}">
                <a16:creationId xmlns:a16="http://schemas.microsoft.com/office/drawing/2014/main" id="{FA20DF5A-689C-5170-BC1B-19F31D8A20D6}"/>
              </a:ext>
            </a:extLst>
          </p:cNvPr>
          <p:cNvSpPr>
            <a:spLocks noGrp="1"/>
          </p:cNvSpPr>
          <p:nvPr>
            <p:ph type="body" sz="quarter" idx="10"/>
          </p:nvPr>
        </p:nvSpPr>
        <p:spPr/>
        <p:txBody>
          <a:bodyPr/>
          <a:lstStyle/>
          <a:p>
            <a:endParaRPr lang="en-US"/>
          </a:p>
        </p:txBody>
      </p:sp>
      <p:pic>
        <p:nvPicPr>
          <p:cNvPr id="1026" name="Picture 2" descr="Learn to Streamline Your Machine Learning Workflow with MLFlow | DataCamp">
            <a:extLst>
              <a:ext uri="{FF2B5EF4-FFF2-40B4-BE49-F238E27FC236}">
                <a16:creationId xmlns:a16="http://schemas.microsoft.com/office/drawing/2014/main" id="{122392D1-DD48-2EEB-4AB7-0FD758641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84" y="1670684"/>
            <a:ext cx="10252231"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7364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1002983" y="194783"/>
            <a:ext cx="10257155" cy="769493"/>
          </a:xfrm>
        </p:spPr>
        <p:txBody>
          <a:bodyPr>
            <a:normAutofit fontScale="90000"/>
          </a:bodyPr>
          <a:lstStyle/>
          <a:p>
            <a:r>
              <a:rPr lang="en-US" sz="4000" dirty="0"/>
              <a:t>Use MLflow for model tracking in notebooks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sz="quarter" idx="14"/>
          </p:nvPr>
        </p:nvSpPr>
        <p:spPr/>
        <p:txBody>
          <a:bodyPr>
            <a:normAutofit/>
          </a:bodyPr>
          <a:lstStyle/>
          <a:p>
            <a:r>
              <a:rPr lang="en-US" dirty="0">
                <a:latin typeface="+mn-lt"/>
              </a:rPr>
              <a:t>You can create and edit notebooks within Azure Machine Learning or on a local device. Notebooks are ideal for exploration and development. To track your work, you can use MLflow.</a:t>
            </a:r>
          </a:p>
          <a:p>
            <a:endParaRPr lang="en-US" dirty="0">
              <a:latin typeface="+mn-lt"/>
            </a:endParaRPr>
          </a:p>
          <a:p>
            <a:r>
              <a:rPr lang="en-US" b="1" i="0" dirty="0">
                <a:solidFill>
                  <a:srgbClr val="161616"/>
                </a:solidFill>
                <a:effectLst/>
                <a:latin typeface="Segoe UI" panose="020B0502040204020203" pitchFamily="34" charset="0"/>
              </a:rPr>
              <a:t>MLflow</a:t>
            </a:r>
            <a:r>
              <a:rPr lang="en-US" b="0" i="0" dirty="0">
                <a:solidFill>
                  <a:srgbClr val="161616"/>
                </a:solidFill>
                <a:effectLst/>
                <a:latin typeface="Segoe UI" panose="020B0502040204020203" pitchFamily="34" charset="0"/>
              </a:rPr>
              <a:t> is an open-source library for tracking and managing your machine learning experiments. </a:t>
            </a:r>
            <a:r>
              <a:rPr lang="en-US" b="1" i="0" dirty="0">
                <a:solidFill>
                  <a:srgbClr val="161616"/>
                </a:solidFill>
                <a:effectLst/>
                <a:latin typeface="Segoe UI" panose="020B0502040204020203" pitchFamily="34" charset="0"/>
              </a:rPr>
              <a:t>MLflow Tracking</a:t>
            </a:r>
            <a:r>
              <a:rPr lang="en-US" b="0" i="0" dirty="0">
                <a:solidFill>
                  <a:srgbClr val="161616"/>
                </a:solidFill>
                <a:effectLst/>
                <a:latin typeface="Segoe UI" panose="020B0502040204020203" pitchFamily="34" charset="0"/>
              </a:rPr>
              <a:t> is a component of MLflow that logs everything about the model you're training, such as </a:t>
            </a:r>
            <a:r>
              <a:rPr lang="en-US" b="1" i="0" dirty="0">
                <a:solidFill>
                  <a:srgbClr val="161616"/>
                </a:solidFill>
                <a:effectLst/>
                <a:latin typeface="Segoe UI" panose="020B0502040204020203" pitchFamily="34" charset="0"/>
              </a:rPr>
              <a:t>parameters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metrics</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artifacts</a:t>
            </a:r>
            <a:r>
              <a:rPr lang="en-US" b="0" i="0" dirty="0">
                <a:solidFill>
                  <a:srgbClr val="161616"/>
                </a:solidFill>
                <a:effectLst/>
                <a:latin typeface="Segoe UI" panose="020B0502040204020203" pitchFamily="34" charset="0"/>
              </a:rPr>
              <a:t>.</a:t>
            </a:r>
            <a:endParaRPr lang="en-US" dirty="0">
              <a:latin typeface="+mn-lt"/>
            </a:endParaRPr>
          </a:p>
          <a:p>
            <a:endParaRPr lang="en-US" dirty="0">
              <a:latin typeface="+mn-lt"/>
            </a:endParaRPr>
          </a:p>
          <a:p>
            <a:endParaRPr lang="en-US" dirty="0">
              <a:latin typeface="+mn-lt"/>
            </a:endParaRPr>
          </a:p>
        </p:txBody>
      </p:sp>
      <p:sp>
        <p:nvSpPr>
          <p:cNvPr id="3" name="Footer Placeholder 2">
            <a:extLst>
              <a:ext uri="{FF2B5EF4-FFF2-40B4-BE49-F238E27FC236}">
                <a16:creationId xmlns:a16="http://schemas.microsoft.com/office/drawing/2014/main" id="{03D362A7-18EC-3F17-E3EE-934C8395B3CF}"/>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104049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49223" y="365124"/>
            <a:ext cx="11110687" cy="1499616"/>
          </a:xfrm>
        </p:spPr>
        <p:txBody>
          <a:bodyPr/>
          <a:lstStyle/>
          <a:p>
            <a:r>
              <a:rPr lang="en-US" dirty="0"/>
              <a:t>Train and track models in notebooks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32089" y="2194444"/>
            <a:ext cx="5896640" cy="3185487"/>
          </a:xfrm>
          <a:solidFill>
            <a:schemeClr val="bg1">
              <a:lumMod val="95000"/>
            </a:schemeClr>
          </a:solidFill>
        </p:spPr>
        <p:txBody>
          <a:bodyPr>
            <a:normAutofit lnSpcReduction="10000"/>
          </a:bodyPr>
          <a:lstStyle/>
          <a:p>
            <a:pPr>
              <a:spcAft>
                <a:spcPts val="600"/>
              </a:spcAft>
            </a:pPr>
            <a:r>
              <a:rPr lang="en-US" sz="2000" spc="0" dirty="0"/>
              <a:t>Create an </a:t>
            </a:r>
            <a:r>
              <a:rPr lang="en-US" sz="2000" spc="0" dirty="0" err="1"/>
              <a:t>MLflow</a:t>
            </a:r>
            <a:r>
              <a:rPr lang="en-US" sz="2000" spc="0" dirty="0"/>
              <a:t> experiment</a:t>
            </a:r>
            <a:r>
              <a:rPr lang="en-US" sz="2400" spc="0" dirty="0"/>
              <a:t>:</a:t>
            </a:r>
          </a:p>
          <a:p>
            <a:pPr marL="285750" indent="-285750">
              <a:spcBef>
                <a:spcPts val="1200"/>
              </a:spcBef>
              <a:spcAft>
                <a:spcPts val="0"/>
              </a:spcAft>
              <a:buFont typeface="Arial" panose="020B0604020202020204" pitchFamily="34" charset="0"/>
              <a:buChar char="•"/>
            </a:pPr>
            <a:r>
              <a:rPr lang="en-US" sz="1800" spc="0" dirty="0">
                <a:latin typeface="+mn-lt"/>
              </a:rPr>
              <a:t>You can create a </a:t>
            </a:r>
            <a:r>
              <a:rPr lang="en-US" sz="1800" spc="0" dirty="0" err="1">
                <a:latin typeface="+mn-lt"/>
              </a:rPr>
              <a:t>MLflow</a:t>
            </a:r>
            <a:r>
              <a:rPr lang="en-US" sz="1800" spc="0" dirty="0">
                <a:latin typeface="+mn-lt"/>
              </a:rPr>
              <a:t> experiment, which allows you to group runs. </a:t>
            </a:r>
          </a:p>
          <a:p>
            <a:pPr marL="285750" indent="-285750">
              <a:spcBef>
                <a:spcPts val="1200"/>
              </a:spcBef>
              <a:spcAft>
                <a:spcPts val="0"/>
              </a:spcAft>
              <a:buFont typeface="Arial" panose="020B0604020202020204" pitchFamily="34" charset="0"/>
              <a:buChar char="•"/>
            </a:pPr>
            <a:r>
              <a:rPr lang="en-US" sz="1800" spc="0" dirty="0">
                <a:latin typeface="+mn-lt"/>
              </a:rPr>
              <a:t>To create an experiment, run the command on the right in your notebook.</a:t>
            </a:r>
          </a:p>
          <a:p>
            <a:pPr>
              <a:spcBef>
                <a:spcPts val="1200"/>
              </a:spcBef>
              <a:spcAft>
                <a:spcPts val="0"/>
              </a:spcAft>
            </a:pPr>
            <a:r>
              <a:rPr lang="en-US" sz="2000" spc="0" dirty="0"/>
              <a:t>Log results with </a:t>
            </a:r>
            <a:r>
              <a:rPr lang="en-US" sz="2000" spc="0" dirty="0" err="1"/>
              <a:t>Mlflow</a:t>
            </a:r>
            <a:r>
              <a:rPr lang="en-US" sz="2000" spc="0" dirty="0"/>
              <a:t>:</a:t>
            </a:r>
          </a:p>
          <a:p>
            <a:pPr marL="285750" indent="-285750">
              <a:spcBef>
                <a:spcPts val="1200"/>
              </a:spcBef>
              <a:spcAft>
                <a:spcPts val="0"/>
              </a:spcAft>
              <a:buFont typeface="Arial" panose="020B0604020202020204" pitchFamily="34" charset="0"/>
              <a:buChar char="•"/>
            </a:pPr>
            <a:r>
              <a:rPr lang="en-US" sz="1800" spc="0" dirty="0">
                <a:latin typeface="+mn-lt"/>
              </a:rPr>
              <a:t>To track the model, you can enable automatic logging and use custom logging.</a:t>
            </a:r>
          </a:p>
        </p:txBody>
      </p:sp>
      <p:sp>
        <p:nvSpPr>
          <p:cNvPr id="2" name="New shape">
            <a:extLst>
              <a:ext uri="{FF2B5EF4-FFF2-40B4-BE49-F238E27FC236}">
                <a16:creationId xmlns:a16="http://schemas.microsoft.com/office/drawing/2014/main" id="{0EE21D3C-E031-3CBD-B2E8-FDC49DDCAC6B}"/>
              </a:ext>
            </a:extLst>
          </p:cNvPr>
          <p:cNvSpPr/>
          <p:nvPr/>
        </p:nvSpPr>
        <p:spPr>
          <a:xfrm>
            <a:off x="6852815" y="2110471"/>
            <a:ext cx="4907096" cy="453183"/>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72000" bIns="72000" rtlCol="0" anchor="ctr">
            <a:spAutoFit/>
          </a:bodyPr>
          <a:lstStyle/>
          <a:p>
            <a:pPr algn="l"/>
            <a:r>
              <a:rPr lang="en-US" sz="2000" b="0" i="0" dirty="0">
                <a:solidFill>
                  <a:srgbClr val="171717"/>
                </a:solidFill>
                <a:effectLst/>
                <a:latin typeface="Segoe UI" panose="020B0502040204020203" pitchFamily="34" charset="0"/>
              </a:rPr>
              <a:t>Python</a:t>
            </a:r>
            <a:endParaRPr lang="en-US" sz="2000" dirty="0">
              <a:solidFill>
                <a:srgbClr val="000000"/>
              </a:solidFill>
            </a:endParaRPr>
          </a:p>
        </p:txBody>
      </p:sp>
      <p:sp>
        <p:nvSpPr>
          <p:cNvPr id="4" name="New shape">
            <a:extLst>
              <a:ext uri="{FF2B5EF4-FFF2-40B4-BE49-F238E27FC236}">
                <a16:creationId xmlns:a16="http://schemas.microsoft.com/office/drawing/2014/main" id="{74DB4EB6-EB96-0783-A709-D54F0D739154}"/>
              </a:ext>
            </a:extLst>
          </p:cNvPr>
          <p:cNvSpPr/>
          <p:nvPr/>
        </p:nvSpPr>
        <p:spPr>
          <a:xfrm>
            <a:off x="6852815" y="2563654"/>
            <a:ext cx="4907096" cy="2804523"/>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360000" rIns="254000" bIns="360000" rtlCol="0" anchor="ctr">
            <a:spAutoFit/>
          </a:bodyPr>
          <a:lstStyle/>
          <a:p>
            <a:pPr algn="l">
              <a:spcBef>
                <a:spcPts val="600"/>
              </a:spcBef>
            </a:pPr>
            <a:r>
              <a:rPr lang="en-US" sz="2000" b="0" i="0" dirty="0">
                <a:solidFill>
                  <a:srgbClr val="0101FD"/>
                </a:solidFill>
                <a:effectLst/>
                <a:latin typeface="SFMono-Regular"/>
              </a:rPr>
              <a:t>import</a:t>
            </a:r>
            <a:r>
              <a:rPr lang="en-US" sz="2000" b="0" i="0" dirty="0">
                <a:solidFill>
                  <a:srgbClr val="161616"/>
                </a:solidFill>
                <a:effectLst/>
                <a:latin typeface="SFMono-Regular"/>
              </a:rPr>
              <a:t> </a:t>
            </a:r>
            <a:r>
              <a:rPr lang="en-US" sz="2000" b="0" i="0" dirty="0" err="1">
                <a:solidFill>
                  <a:srgbClr val="161616"/>
                </a:solidFill>
                <a:effectLst/>
                <a:latin typeface="SFMono-Regular"/>
              </a:rPr>
              <a:t>mlflow</a:t>
            </a:r>
            <a:endParaRPr lang="en-US" sz="2000" b="0" i="0" dirty="0">
              <a:solidFill>
                <a:srgbClr val="161616"/>
              </a:solidFill>
              <a:effectLst/>
              <a:latin typeface="SFMono-Regular"/>
            </a:endParaRPr>
          </a:p>
          <a:p>
            <a:pPr algn="l">
              <a:spcBef>
                <a:spcPts val="600"/>
              </a:spcBef>
            </a:pPr>
            <a:r>
              <a:rPr lang="en-US" sz="2000" b="0" i="0" dirty="0">
                <a:solidFill>
                  <a:srgbClr val="161616"/>
                </a:solidFill>
                <a:effectLst/>
                <a:latin typeface="SFMono-Regular"/>
              </a:rPr>
              <a:t> </a:t>
            </a:r>
            <a:r>
              <a:rPr lang="en-US" sz="2000" b="0" i="0" dirty="0" err="1">
                <a:solidFill>
                  <a:srgbClr val="161616"/>
                </a:solidFill>
                <a:effectLst/>
                <a:latin typeface="SFMono-Regular"/>
              </a:rPr>
              <a:t>mlflow.set_experiment</a:t>
            </a:r>
            <a:r>
              <a:rPr lang="en-US" sz="2000" b="0" i="0" dirty="0">
                <a:solidFill>
                  <a:srgbClr val="161616"/>
                </a:solidFill>
                <a:effectLst/>
                <a:latin typeface="SFMono-Regular"/>
              </a:rPr>
              <a:t>(</a:t>
            </a:r>
            <a:r>
              <a:rPr lang="en-US" sz="2000" b="0" i="0" dirty="0" err="1">
                <a:solidFill>
                  <a:srgbClr val="161616"/>
                </a:solidFill>
                <a:effectLst/>
                <a:latin typeface="SFMono-Regular"/>
              </a:rPr>
              <a:t>experiment_name</a:t>
            </a:r>
            <a:r>
              <a:rPr lang="en-US" sz="2000" b="0" i="0" dirty="0">
                <a:solidFill>
                  <a:srgbClr val="161616"/>
                </a:solidFill>
                <a:effectLst/>
                <a:latin typeface="SFMono-Regular"/>
              </a:rPr>
              <a:t>=</a:t>
            </a:r>
            <a:r>
              <a:rPr lang="en-US" sz="2000" b="0" i="0" dirty="0">
                <a:solidFill>
                  <a:srgbClr val="A31515"/>
                </a:solidFill>
                <a:effectLst/>
                <a:latin typeface="SFMono-Regular"/>
              </a:rPr>
              <a:t>"heart-condition-classifier"</a:t>
            </a:r>
            <a:r>
              <a:rPr lang="en-US" sz="2000" b="0" i="0" dirty="0">
                <a:solidFill>
                  <a:srgbClr val="161616"/>
                </a:solidFill>
                <a:effectLst/>
                <a:latin typeface="SFMono-Regular"/>
              </a:rPr>
              <a:t>)</a:t>
            </a:r>
          </a:p>
          <a:p>
            <a:pPr algn="l">
              <a:spcBef>
                <a:spcPts val="600"/>
              </a:spcBef>
            </a:pPr>
            <a:endParaRPr lang="en-US" sz="2000" dirty="0">
              <a:solidFill>
                <a:srgbClr val="161616"/>
              </a:solidFill>
              <a:latin typeface="SFMono-Regular"/>
            </a:endParaRPr>
          </a:p>
          <a:p>
            <a:pPr algn="l">
              <a:spcBef>
                <a:spcPts val="600"/>
              </a:spcBef>
            </a:pPr>
            <a:endParaRPr lang="en-US" sz="2000" dirty="0">
              <a:solidFill>
                <a:schemeClr val="tx1"/>
              </a:solidFill>
            </a:endParaRPr>
          </a:p>
        </p:txBody>
      </p:sp>
    </p:spTree>
    <p:extLst>
      <p:ext uri="{BB962C8B-B14F-4D97-AF65-F5344CB8AC3E}">
        <p14:creationId xmlns:p14="http://schemas.microsoft.com/office/powerpoint/2010/main" val="9490496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13DE-BC78-C9B8-FB59-7CB36F0BC39B}"/>
              </a:ext>
            </a:extLst>
          </p:cNvPr>
          <p:cNvSpPr>
            <a:spLocks noGrp="1"/>
          </p:cNvSpPr>
          <p:nvPr>
            <p:ph type="title"/>
          </p:nvPr>
        </p:nvSpPr>
        <p:spPr/>
        <p:txBody>
          <a:bodyPr>
            <a:normAutofit fontScale="90000"/>
          </a:bodyPr>
          <a:lstStyle/>
          <a:p>
            <a:r>
              <a:rPr lang="en-US" dirty="0"/>
              <a:t>Track metrics with </a:t>
            </a:r>
            <a:r>
              <a:rPr lang="en-US" dirty="0" err="1"/>
              <a:t>MLflow</a:t>
            </a:r>
            <a:endParaRPr lang="en-US" dirty="0"/>
          </a:p>
        </p:txBody>
      </p:sp>
      <p:sp>
        <p:nvSpPr>
          <p:cNvPr id="3" name="Content Placeholder 2">
            <a:extLst>
              <a:ext uri="{FF2B5EF4-FFF2-40B4-BE49-F238E27FC236}">
                <a16:creationId xmlns:a16="http://schemas.microsoft.com/office/drawing/2014/main" id="{BE217D6E-D1A6-1FD0-498A-0E99CCADD9EB}"/>
              </a:ext>
            </a:extLst>
          </p:cNvPr>
          <p:cNvSpPr>
            <a:spLocks noGrp="1"/>
          </p:cNvSpPr>
          <p:nvPr>
            <p:ph sz="quarter" idx="14"/>
          </p:nvPr>
        </p:nvSpPr>
        <p:spPr/>
        <p:txBody>
          <a:bodyPr/>
          <a:lstStyle/>
          <a:p>
            <a:pPr marL="0" indent="0">
              <a:buNone/>
            </a:pPr>
            <a:r>
              <a:rPr lang="en-US" dirty="0"/>
              <a:t>There are two options to track machine learning jobs with </a:t>
            </a:r>
            <a:r>
              <a:rPr lang="en-US" dirty="0" err="1"/>
              <a:t>MLflow</a:t>
            </a:r>
            <a:r>
              <a:rPr lang="en-US" dirty="0"/>
              <a:t>:</a:t>
            </a:r>
          </a:p>
          <a:p>
            <a:endParaRPr lang="en-US" dirty="0"/>
          </a:p>
          <a:p>
            <a:r>
              <a:rPr lang="en-US" dirty="0"/>
              <a:t>Enable </a:t>
            </a:r>
            <a:r>
              <a:rPr lang="en-US" dirty="0" err="1"/>
              <a:t>autologging</a:t>
            </a:r>
            <a:r>
              <a:rPr lang="en-US" dirty="0"/>
              <a:t> using </a:t>
            </a:r>
            <a:r>
              <a:rPr lang="en-US" dirty="0" err="1"/>
              <a:t>mlflow.autolog</a:t>
            </a:r>
            <a:r>
              <a:rPr lang="en-US" dirty="0"/>
              <a:t>()</a:t>
            </a:r>
          </a:p>
          <a:p>
            <a:r>
              <a:rPr lang="en-US" dirty="0"/>
              <a:t>Use logging functions to track custom metrics using mlflow.log_*</a:t>
            </a:r>
          </a:p>
        </p:txBody>
      </p:sp>
      <p:sp>
        <p:nvSpPr>
          <p:cNvPr id="4" name="Footer Placeholder 3">
            <a:extLst>
              <a:ext uri="{FF2B5EF4-FFF2-40B4-BE49-F238E27FC236}">
                <a16:creationId xmlns:a16="http://schemas.microsoft.com/office/drawing/2014/main" id="{B34598B9-80BB-83BB-22D0-556D3D9B2278}"/>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111700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B03DE4-7D03-D90E-A087-06779CC0FABF}"/>
              </a:ext>
            </a:extLst>
          </p:cNvPr>
          <p:cNvSpPr>
            <a:spLocks noGrp="1"/>
          </p:cNvSpPr>
          <p:nvPr>
            <p:ph type="title"/>
          </p:nvPr>
        </p:nvSpPr>
        <p:spPr/>
        <p:txBody>
          <a:bodyPr/>
          <a:lstStyle/>
          <a:p>
            <a:r>
              <a:rPr lang="en-IN" dirty="0"/>
              <a:t>Introduction</a:t>
            </a:r>
          </a:p>
        </p:txBody>
      </p:sp>
      <p:pic>
        <p:nvPicPr>
          <p:cNvPr id="10" name="Picture Placeholder 9" descr="A picture containing text, suit, person, posing&#10;&#10;Description automatically generated">
            <a:extLst>
              <a:ext uri="{FF2B5EF4-FFF2-40B4-BE49-F238E27FC236}">
                <a16:creationId xmlns:a16="http://schemas.microsoft.com/office/drawing/2014/main" id="{26F82E89-0B11-F4A5-77C5-CC341A062A8E}"/>
              </a:ext>
            </a:extLst>
          </p:cNvPr>
          <p:cNvPicPr>
            <a:picLocks noGrp="1" noChangeAspect="1"/>
          </p:cNvPicPr>
          <p:nvPr>
            <p:ph type="pic" sz="quarter" idx="13"/>
          </p:nvPr>
        </p:nvPicPr>
        <p:blipFill>
          <a:blip r:embed="rId2"/>
          <a:srcRect t="13860" b="13860"/>
          <a:stretch>
            <a:fillRect/>
          </a:stretch>
        </p:blipFill>
        <p:spPr/>
      </p:pic>
      <p:sp>
        <p:nvSpPr>
          <p:cNvPr id="7" name="Content Placeholder 6">
            <a:extLst>
              <a:ext uri="{FF2B5EF4-FFF2-40B4-BE49-F238E27FC236}">
                <a16:creationId xmlns:a16="http://schemas.microsoft.com/office/drawing/2014/main" id="{8FC15299-62F6-5A11-2F5E-88C7F828A1A3}"/>
              </a:ext>
            </a:extLst>
          </p:cNvPr>
          <p:cNvSpPr>
            <a:spLocks noGrp="1"/>
          </p:cNvSpPr>
          <p:nvPr>
            <p:ph idx="1"/>
          </p:nvPr>
        </p:nvSpPr>
        <p:spPr/>
        <p:txBody>
          <a:bodyPr/>
          <a:lstStyle/>
          <a:p>
            <a:r>
              <a:rPr lang="en-IN" b="1" dirty="0"/>
              <a:t>Anshu Pandey</a:t>
            </a:r>
          </a:p>
          <a:p>
            <a:r>
              <a:rPr lang="en-IN" dirty="0"/>
              <a:t>AI &amp; Data Consultant</a:t>
            </a:r>
          </a:p>
          <a:p>
            <a:r>
              <a:rPr lang="en-IN" dirty="0"/>
              <a:t>10+ years of experience as Data Scientists, AI Consultant and Architect</a:t>
            </a:r>
          </a:p>
          <a:p>
            <a:r>
              <a:rPr lang="en-IN" dirty="0"/>
              <a:t>MCT, WCT, 10+ other certifications</a:t>
            </a:r>
          </a:p>
        </p:txBody>
      </p:sp>
      <p:sp>
        <p:nvSpPr>
          <p:cNvPr id="2" name="Footer Placeholder 1">
            <a:extLst>
              <a:ext uri="{FF2B5EF4-FFF2-40B4-BE49-F238E27FC236}">
                <a16:creationId xmlns:a16="http://schemas.microsoft.com/office/drawing/2014/main" id="{446A42E9-3E3D-3974-858F-307BDF2F7A1F}"/>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Blue Data Consulting</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90095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BC48-AADB-4DD1-C459-D5264946309D}"/>
              </a:ext>
            </a:extLst>
          </p:cNvPr>
          <p:cNvSpPr>
            <a:spLocks noGrp="1"/>
          </p:cNvSpPr>
          <p:nvPr>
            <p:ph type="title"/>
          </p:nvPr>
        </p:nvSpPr>
        <p:spPr/>
        <p:txBody>
          <a:bodyPr>
            <a:normAutofit fontScale="90000"/>
          </a:bodyPr>
          <a:lstStyle/>
          <a:p>
            <a:r>
              <a:rPr lang="en-US" dirty="0"/>
              <a:t>Enable </a:t>
            </a:r>
            <a:r>
              <a:rPr lang="en-US" dirty="0" err="1"/>
              <a:t>autologging</a:t>
            </a:r>
            <a:endParaRPr lang="en-US" dirty="0"/>
          </a:p>
        </p:txBody>
      </p:sp>
      <p:sp>
        <p:nvSpPr>
          <p:cNvPr id="3" name="Content Placeholder 2">
            <a:extLst>
              <a:ext uri="{FF2B5EF4-FFF2-40B4-BE49-F238E27FC236}">
                <a16:creationId xmlns:a16="http://schemas.microsoft.com/office/drawing/2014/main" id="{DFF5D878-6875-00E2-6F58-683522E07B0B}"/>
              </a:ext>
            </a:extLst>
          </p:cNvPr>
          <p:cNvSpPr>
            <a:spLocks noGrp="1"/>
          </p:cNvSpPr>
          <p:nvPr>
            <p:ph sz="quarter" idx="14"/>
          </p:nvPr>
        </p:nvSpPr>
        <p:spPr/>
        <p:txBody>
          <a:bodyPr>
            <a:normAutofit fontScale="92500" lnSpcReduction="10000"/>
          </a:bodyPr>
          <a:lstStyle/>
          <a:p>
            <a:pPr marL="0" indent="0">
              <a:buNone/>
            </a:pPr>
            <a:r>
              <a:rPr lang="en-US" dirty="0"/>
              <a:t>When working with one of the common libraries for machine learning, you can enable </a:t>
            </a:r>
            <a:r>
              <a:rPr lang="en-US" dirty="0" err="1"/>
              <a:t>autologging</a:t>
            </a:r>
            <a:r>
              <a:rPr lang="en-US" dirty="0"/>
              <a:t> in </a:t>
            </a:r>
            <a:r>
              <a:rPr lang="en-US" dirty="0" err="1"/>
              <a:t>MLflow</a:t>
            </a:r>
            <a:r>
              <a:rPr lang="en-US" dirty="0"/>
              <a:t>. </a:t>
            </a:r>
            <a:r>
              <a:rPr lang="en-US" dirty="0" err="1"/>
              <a:t>Autologging</a:t>
            </a:r>
            <a:r>
              <a:rPr lang="en-US" dirty="0"/>
              <a:t> logs parameters, metrics, and model artifacts without anyone needing to specify what needs to be logged.</a:t>
            </a:r>
          </a:p>
          <a:p>
            <a:r>
              <a:rPr lang="en-US" dirty="0" err="1"/>
              <a:t>Autologging</a:t>
            </a:r>
            <a:r>
              <a:rPr lang="en-US" dirty="0"/>
              <a:t> is supported for the following libraries:</a:t>
            </a:r>
          </a:p>
          <a:p>
            <a:pPr lvl="1"/>
            <a:r>
              <a:rPr lang="en-US" dirty="0"/>
              <a:t>Scikit-learn</a:t>
            </a:r>
          </a:p>
          <a:p>
            <a:pPr lvl="1"/>
            <a:r>
              <a:rPr lang="en-US" dirty="0"/>
              <a:t>TensorFlow and </a:t>
            </a:r>
            <a:r>
              <a:rPr lang="en-US" dirty="0" err="1"/>
              <a:t>Keras</a:t>
            </a:r>
            <a:endParaRPr lang="en-US" dirty="0"/>
          </a:p>
          <a:p>
            <a:pPr lvl="1"/>
            <a:r>
              <a:rPr lang="en-US" dirty="0" err="1"/>
              <a:t>XGBoost</a:t>
            </a:r>
            <a:endParaRPr lang="en-US" dirty="0"/>
          </a:p>
          <a:p>
            <a:pPr lvl="1"/>
            <a:r>
              <a:rPr lang="en-US" dirty="0" err="1"/>
              <a:t>LightGBM</a:t>
            </a:r>
            <a:endParaRPr lang="en-US" dirty="0"/>
          </a:p>
          <a:p>
            <a:pPr lvl="1"/>
            <a:r>
              <a:rPr lang="en-US" dirty="0"/>
              <a:t>Spark</a:t>
            </a:r>
          </a:p>
          <a:p>
            <a:pPr lvl="1"/>
            <a:r>
              <a:rPr lang="en-US" dirty="0" err="1"/>
              <a:t>Fastai</a:t>
            </a:r>
            <a:endParaRPr lang="en-US" dirty="0"/>
          </a:p>
          <a:p>
            <a:pPr lvl="1"/>
            <a:r>
              <a:rPr lang="en-US" dirty="0"/>
              <a:t>Pytorch</a:t>
            </a:r>
          </a:p>
        </p:txBody>
      </p:sp>
      <p:pic>
        <p:nvPicPr>
          <p:cNvPr id="5" name="Picture 4">
            <a:extLst>
              <a:ext uri="{FF2B5EF4-FFF2-40B4-BE49-F238E27FC236}">
                <a16:creationId xmlns:a16="http://schemas.microsoft.com/office/drawing/2014/main" id="{FD4DFBD3-8F0A-A89A-FEF7-823106C82213}"/>
              </a:ext>
            </a:extLst>
          </p:cNvPr>
          <p:cNvPicPr>
            <a:picLocks noChangeAspect="1"/>
          </p:cNvPicPr>
          <p:nvPr/>
        </p:nvPicPr>
        <p:blipFill>
          <a:blip r:embed="rId2"/>
          <a:stretch>
            <a:fillRect/>
          </a:stretch>
        </p:blipFill>
        <p:spPr>
          <a:xfrm>
            <a:off x="5436053" y="3600741"/>
            <a:ext cx="4324350" cy="1914525"/>
          </a:xfrm>
          <a:prstGeom prst="rect">
            <a:avLst/>
          </a:prstGeom>
        </p:spPr>
      </p:pic>
      <p:sp>
        <p:nvSpPr>
          <p:cNvPr id="4" name="Footer Placeholder 3">
            <a:extLst>
              <a:ext uri="{FF2B5EF4-FFF2-40B4-BE49-F238E27FC236}">
                <a16:creationId xmlns:a16="http://schemas.microsoft.com/office/drawing/2014/main" id="{3C62934F-9FD7-A575-9694-C235E87764DF}"/>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2276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1438-98CF-D3FE-42FC-B3C48B1E477B}"/>
              </a:ext>
            </a:extLst>
          </p:cNvPr>
          <p:cNvSpPr>
            <a:spLocks noGrp="1"/>
          </p:cNvSpPr>
          <p:nvPr>
            <p:ph type="title"/>
          </p:nvPr>
        </p:nvSpPr>
        <p:spPr/>
        <p:txBody>
          <a:bodyPr>
            <a:normAutofit fontScale="90000"/>
          </a:bodyPr>
          <a:lstStyle/>
          <a:p>
            <a:r>
              <a:rPr lang="en-US" dirty="0"/>
              <a:t>Using </a:t>
            </a:r>
            <a:r>
              <a:rPr lang="en-US" dirty="0" err="1"/>
              <a:t>mlflow</a:t>
            </a:r>
            <a:r>
              <a:rPr lang="en-US" dirty="0"/>
              <a:t> logging functions</a:t>
            </a:r>
          </a:p>
        </p:txBody>
      </p:sp>
      <p:sp>
        <p:nvSpPr>
          <p:cNvPr id="3" name="Content Placeholder 2">
            <a:extLst>
              <a:ext uri="{FF2B5EF4-FFF2-40B4-BE49-F238E27FC236}">
                <a16:creationId xmlns:a16="http://schemas.microsoft.com/office/drawing/2014/main" id="{46B215B0-EEE9-EA11-240E-D9A24FCC9BE7}"/>
              </a:ext>
            </a:extLst>
          </p:cNvPr>
          <p:cNvSpPr>
            <a:spLocks noGrp="1"/>
          </p:cNvSpPr>
          <p:nvPr>
            <p:ph sz="quarter" idx="14"/>
          </p:nvPr>
        </p:nvSpPr>
        <p:spPr/>
        <p:txBody>
          <a:bodyPr/>
          <a:lstStyle/>
          <a:p>
            <a:r>
              <a:rPr lang="en-US" dirty="0" err="1"/>
              <a:t>mlflow.log_param</a:t>
            </a:r>
            <a:r>
              <a:rPr lang="en-US" dirty="0"/>
              <a:t>(): Log single key-value parameter. Use this function for an input parameter you want to log.</a:t>
            </a:r>
          </a:p>
          <a:p>
            <a:r>
              <a:rPr lang="en-US" dirty="0" err="1"/>
              <a:t>mlflow.log_metric</a:t>
            </a:r>
            <a:r>
              <a:rPr lang="en-US" dirty="0"/>
              <a:t>(): Log single key-value metric. Value must be a number. Use this function for any output you want to store with the run.</a:t>
            </a:r>
          </a:p>
          <a:p>
            <a:r>
              <a:rPr lang="en-US" dirty="0" err="1"/>
              <a:t>mlflow.log_artifact</a:t>
            </a:r>
            <a:r>
              <a:rPr lang="en-US" dirty="0"/>
              <a:t>(): Log a file. Use this function for any plot you want to log, save as image file first.</a:t>
            </a:r>
          </a:p>
          <a:p>
            <a:r>
              <a:rPr lang="en-US" dirty="0" err="1"/>
              <a:t>mlflow.set_tag</a:t>
            </a:r>
            <a:r>
              <a:rPr lang="en-US" dirty="0"/>
              <a:t>() sets a single key-value tag in the currently active run. The key and value are both strings. Use </a:t>
            </a:r>
            <a:r>
              <a:rPr lang="en-US" dirty="0" err="1"/>
              <a:t>mlflow.set_tags</a:t>
            </a:r>
            <a:r>
              <a:rPr lang="en-US" dirty="0"/>
              <a:t>() to set multiple tags at once.</a:t>
            </a:r>
          </a:p>
        </p:txBody>
      </p:sp>
      <p:sp>
        <p:nvSpPr>
          <p:cNvPr id="4" name="Footer Placeholder 3">
            <a:extLst>
              <a:ext uri="{FF2B5EF4-FFF2-40B4-BE49-F238E27FC236}">
                <a16:creationId xmlns:a16="http://schemas.microsoft.com/office/drawing/2014/main" id="{2120A47B-F62F-BCC8-77BE-CC0F9770D3E6}"/>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147725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FA7B-41DC-5FDE-A2A2-10F11E224F4A}"/>
              </a:ext>
            </a:extLst>
          </p:cNvPr>
          <p:cNvSpPr>
            <a:spLocks noGrp="1"/>
          </p:cNvSpPr>
          <p:nvPr>
            <p:ph type="title"/>
          </p:nvPr>
        </p:nvSpPr>
        <p:spPr/>
        <p:txBody>
          <a:bodyPr>
            <a:normAutofit fontScale="90000"/>
          </a:bodyPr>
          <a:lstStyle/>
          <a:p>
            <a:r>
              <a:rPr lang="en-US" dirty="0" err="1"/>
              <a:t>Mlflow</a:t>
            </a:r>
            <a:r>
              <a:rPr lang="en-US" dirty="0"/>
              <a:t> with localhost</a:t>
            </a:r>
          </a:p>
        </p:txBody>
      </p:sp>
      <p:sp>
        <p:nvSpPr>
          <p:cNvPr id="3" name="Content Placeholder 2">
            <a:extLst>
              <a:ext uri="{FF2B5EF4-FFF2-40B4-BE49-F238E27FC236}">
                <a16:creationId xmlns:a16="http://schemas.microsoft.com/office/drawing/2014/main" id="{BFB7F8F8-4DA8-8E66-27E8-82E5D88F0F62}"/>
              </a:ext>
            </a:extLst>
          </p:cNvPr>
          <p:cNvSpPr>
            <a:spLocks noGrp="1"/>
          </p:cNvSpPr>
          <p:nvPr>
            <p:ph sz="quarter" idx="14"/>
          </p:nvPr>
        </p:nvSpPr>
        <p:spPr>
          <a:xfrm>
            <a:off x="931863" y="1695450"/>
            <a:ext cx="6827377" cy="4314825"/>
          </a:xfrm>
        </p:spPr>
        <p:txBody>
          <a:bodyPr/>
          <a:lstStyle/>
          <a:p>
            <a:pPr marL="0" indent="0">
              <a:buNone/>
            </a:pPr>
            <a:r>
              <a:rPr lang="en-US" dirty="0"/>
              <a:t>In this simple scenario, the </a:t>
            </a:r>
            <a:r>
              <a:rPr lang="en-US" dirty="0" err="1"/>
              <a:t>MLflow</a:t>
            </a:r>
            <a:r>
              <a:rPr lang="en-US" dirty="0"/>
              <a:t> client uses the following interfaces to record </a:t>
            </a:r>
            <a:r>
              <a:rPr lang="en-US" dirty="0" err="1"/>
              <a:t>MLflow</a:t>
            </a:r>
            <a:r>
              <a:rPr lang="en-US" dirty="0"/>
              <a:t> entities and artifacts:</a:t>
            </a:r>
          </a:p>
          <a:p>
            <a:r>
              <a:rPr lang="en-US" dirty="0"/>
              <a:t>An instance of a </a:t>
            </a:r>
            <a:r>
              <a:rPr lang="en-US" dirty="0" err="1"/>
              <a:t>LocalArtifactRepository</a:t>
            </a:r>
            <a:r>
              <a:rPr lang="en-US" dirty="0"/>
              <a:t> (to store artifacts)</a:t>
            </a:r>
          </a:p>
          <a:p>
            <a:r>
              <a:rPr lang="en-US" dirty="0"/>
              <a:t>An instance of a </a:t>
            </a:r>
            <a:r>
              <a:rPr lang="en-US" dirty="0" err="1"/>
              <a:t>FileStore</a:t>
            </a:r>
            <a:r>
              <a:rPr lang="en-US" dirty="0"/>
              <a:t> (to save </a:t>
            </a:r>
            <a:r>
              <a:rPr lang="en-US" dirty="0" err="1"/>
              <a:t>MLflow</a:t>
            </a:r>
            <a:r>
              <a:rPr lang="en-US" dirty="0"/>
              <a:t> entities)</a:t>
            </a:r>
          </a:p>
          <a:p>
            <a:endParaRPr lang="en-US" dirty="0"/>
          </a:p>
          <a:p>
            <a:endParaRPr lang="en-US" dirty="0"/>
          </a:p>
        </p:txBody>
      </p:sp>
      <p:pic>
        <p:nvPicPr>
          <p:cNvPr id="1026" name="Picture 2">
            <a:extLst>
              <a:ext uri="{FF2B5EF4-FFF2-40B4-BE49-F238E27FC236}">
                <a16:creationId xmlns:a16="http://schemas.microsoft.com/office/drawing/2014/main" id="{FD8B761F-8A63-24CC-749E-FE6AEA653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9240" y="1534603"/>
            <a:ext cx="4118128" cy="463651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53C04F2-3B7F-7228-91E9-75AF554CBEC1}"/>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39725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FA7B-41DC-5FDE-A2A2-10F11E224F4A}"/>
              </a:ext>
            </a:extLst>
          </p:cNvPr>
          <p:cNvSpPr>
            <a:spLocks noGrp="1"/>
          </p:cNvSpPr>
          <p:nvPr>
            <p:ph type="title"/>
          </p:nvPr>
        </p:nvSpPr>
        <p:spPr/>
        <p:txBody>
          <a:bodyPr>
            <a:normAutofit fontScale="90000"/>
          </a:bodyPr>
          <a:lstStyle/>
          <a:p>
            <a:r>
              <a:rPr lang="en-US" dirty="0" err="1"/>
              <a:t>Mlflow</a:t>
            </a:r>
            <a:r>
              <a:rPr lang="en-US" dirty="0"/>
              <a:t> on localhost with </a:t>
            </a:r>
            <a:r>
              <a:rPr lang="en-US" dirty="0" err="1"/>
              <a:t>sqlite</a:t>
            </a:r>
            <a:endParaRPr lang="en-US" dirty="0"/>
          </a:p>
        </p:txBody>
      </p:sp>
      <p:sp>
        <p:nvSpPr>
          <p:cNvPr id="3" name="Content Placeholder 2">
            <a:extLst>
              <a:ext uri="{FF2B5EF4-FFF2-40B4-BE49-F238E27FC236}">
                <a16:creationId xmlns:a16="http://schemas.microsoft.com/office/drawing/2014/main" id="{BFB7F8F8-4DA8-8E66-27E8-82E5D88F0F62}"/>
              </a:ext>
            </a:extLst>
          </p:cNvPr>
          <p:cNvSpPr>
            <a:spLocks noGrp="1"/>
          </p:cNvSpPr>
          <p:nvPr>
            <p:ph sz="quarter" idx="14"/>
          </p:nvPr>
        </p:nvSpPr>
        <p:spPr>
          <a:xfrm>
            <a:off x="931863" y="1695450"/>
            <a:ext cx="6827377" cy="4314825"/>
          </a:xfrm>
        </p:spPr>
        <p:txBody>
          <a:bodyPr/>
          <a:lstStyle/>
          <a:p>
            <a:pPr marL="0" indent="0">
              <a:buNone/>
            </a:pPr>
            <a:r>
              <a:rPr lang="en-US" dirty="0"/>
              <a:t>In this scenario, the </a:t>
            </a:r>
            <a:r>
              <a:rPr lang="en-US" dirty="0" err="1"/>
              <a:t>MLflow</a:t>
            </a:r>
            <a:r>
              <a:rPr lang="en-US" dirty="0"/>
              <a:t> client uses the following interfaces to record </a:t>
            </a:r>
            <a:r>
              <a:rPr lang="en-US" dirty="0" err="1"/>
              <a:t>MLflow</a:t>
            </a:r>
            <a:r>
              <a:rPr lang="en-US" dirty="0"/>
              <a:t> entities and artifacts</a:t>
            </a:r>
          </a:p>
          <a:p>
            <a:r>
              <a:rPr lang="en-US" dirty="0"/>
              <a:t>An instance of a </a:t>
            </a:r>
            <a:r>
              <a:rPr lang="en-US" dirty="0" err="1"/>
              <a:t>LocalArtifactRepository</a:t>
            </a:r>
            <a:r>
              <a:rPr lang="en-US" dirty="0"/>
              <a:t> (to save artifacts)</a:t>
            </a:r>
          </a:p>
          <a:p>
            <a:r>
              <a:rPr lang="en-US" dirty="0"/>
              <a:t>An instance of an </a:t>
            </a:r>
            <a:r>
              <a:rPr lang="en-US" dirty="0" err="1"/>
              <a:t>SQLAlchemyStore</a:t>
            </a:r>
            <a:r>
              <a:rPr lang="en-US" dirty="0"/>
              <a:t> (to store </a:t>
            </a:r>
            <a:r>
              <a:rPr lang="en-US" dirty="0" err="1"/>
              <a:t>MLflow</a:t>
            </a:r>
            <a:r>
              <a:rPr lang="en-US" dirty="0"/>
              <a:t> entities to a SQLite file </a:t>
            </a:r>
            <a:r>
              <a:rPr lang="en-US" dirty="0" err="1"/>
              <a:t>mlruns.db</a:t>
            </a:r>
            <a:r>
              <a:rPr lang="en-US" dirty="0"/>
              <a:t>)</a:t>
            </a:r>
          </a:p>
          <a:p>
            <a:pPr marL="0" indent="0">
              <a:buNone/>
            </a:pPr>
            <a:endParaRPr lang="en-US" dirty="0"/>
          </a:p>
        </p:txBody>
      </p:sp>
      <p:pic>
        <p:nvPicPr>
          <p:cNvPr id="5" name="Picture 4">
            <a:extLst>
              <a:ext uri="{FF2B5EF4-FFF2-40B4-BE49-F238E27FC236}">
                <a16:creationId xmlns:a16="http://schemas.microsoft.com/office/drawing/2014/main" id="{9E29E0D3-7750-C007-599C-22612A3E7E58}"/>
              </a:ext>
            </a:extLst>
          </p:cNvPr>
          <p:cNvPicPr>
            <a:picLocks noChangeAspect="1"/>
          </p:cNvPicPr>
          <p:nvPr/>
        </p:nvPicPr>
        <p:blipFill>
          <a:blip r:embed="rId2"/>
          <a:stretch>
            <a:fillRect/>
          </a:stretch>
        </p:blipFill>
        <p:spPr>
          <a:xfrm>
            <a:off x="7620000" y="1426438"/>
            <a:ext cx="4199378" cy="5196884"/>
          </a:xfrm>
          <a:prstGeom prst="rect">
            <a:avLst/>
          </a:prstGeom>
        </p:spPr>
      </p:pic>
      <p:sp>
        <p:nvSpPr>
          <p:cNvPr id="7" name="TextBox 6">
            <a:extLst>
              <a:ext uri="{FF2B5EF4-FFF2-40B4-BE49-F238E27FC236}">
                <a16:creationId xmlns:a16="http://schemas.microsoft.com/office/drawing/2014/main" id="{5A80CF1D-D72D-863A-F654-B215ECEBDBE5}"/>
              </a:ext>
            </a:extLst>
          </p:cNvPr>
          <p:cNvSpPr txBox="1"/>
          <p:nvPr/>
        </p:nvSpPr>
        <p:spPr>
          <a:xfrm>
            <a:off x="931863" y="5347302"/>
            <a:ext cx="6096000" cy="646331"/>
          </a:xfrm>
          <a:prstGeom prst="rect">
            <a:avLst/>
          </a:prstGeom>
          <a:noFill/>
        </p:spPr>
        <p:txBody>
          <a:bodyPr wrap="square">
            <a:spAutoFit/>
          </a:bodyPr>
          <a:lstStyle/>
          <a:p>
            <a:r>
              <a:rPr lang="en-US" dirty="0" err="1"/>
              <a:t>mlflow</a:t>
            </a:r>
            <a:r>
              <a:rPr lang="en-US" dirty="0"/>
              <a:t> server --backend-store-</a:t>
            </a:r>
            <a:r>
              <a:rPr lang="en-US" dirty="0" err="1"/>
              <a:t>uri</a:t>
            </a:r>
            <a:r>
              <a:rPr lang="en-US" dirty="0"/>
              <a:t> sqlite:///mlflow.db --default-artifact-root ./artifacts</a:t>
            </a:r>
          </a:p>
        </p:txBody>
      </p:sp>
      <p:sp>
        <p:nvSpPr>
          <p:cNvPr id="4" name="Footer Placeholder 3">
            <a:extLst>
              <a:ext uri="{FF2B5EF4-FFF2-40B4-BE49-F238E27FC236}">
                <a16:creationId xmlns:a16="http://schemas.microsoft.com/office/drawing/2014/main" id="{BC7EFB56-CA59-28E1-0C8F-5F6FD4586DEC}"/>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277179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FA7B-41DC-5FDE-A2A2-10F11E224F4A}"/>
              </a:ext>
            </a:extLst>
          </p:cNvPr>
          <p:cNvSpPr>
            <a:spLocks noGrp="1"/>
          </p:cNvSpPr>
          <p:nvPr>
            <p:ph type="title"/>
          </p:nvPr>
        </p:nvSpPr>
        <p:spPr/>
        <p:txBody>
          <a:bodyPr>
            <a:normAutofit fontScale="90000"/>
          </a:bodyPr>
          <a:lstStyle/>
          <a:p>
            <a:r>
              <a:rPr lang="en-US" dirty="0" err="1"/>
              <a:t>Mlflow</a:t>
            </a:r>
            <a:r>
              <a:rPr lang="en-US" dirty="0"/>
              <a:t> on localhost with </a:t>
            </a:r>
            <a:r>
              <a:rPr lang="en-US" dirty="0" err="1"/>
              <a:t>sqlite</a:t>
            </a:r>
            <a:endParaRPr lang="en-US" dirty="0"/>
          </a:p>
        </p:txBody>
      </p:sp>
      <p:sp>
        <p:nvSpPr>
          <p:cNvPr id="3" name="Content Placeholder 2">
            <a:extLst>
              <a:ext uri="{FF2B5EF4-FFF2-40B4-BE49-F238E27FC236}">
                <a16:creationId xmlns:a16="http://schemas.microsoft.com/office/drawing/2014/main" id="{BFB7F8F8-4DA8-8E66-27E8-82E5D88F0F62}"/>
              </a:ext>
            </a:extLst>
          </p:cNvPr>
          <p:cNvSpPr>
            <a:spLocks noGrp="1"/>
          </p:cNvSpPr>
          <p:nvPr>
            <p:ph sz="quarter" idx="14"/>
          </p:nvPr>
        </p:nvSpPr>
        <p:spPr>
          <a:xfrm>
            <a:off x="931863" y="1695450"/>
            <a:ext cx="6827377" cy="4314825"/>
          </a:xfrm>
        </p:spPr>
        <p:txBody>
          <a:bodyPr/>
          <a:lstStyle/>
          <a:p>
            <a:pPr marL="0" indent="0">
              <a:buNone/>
            </a:pPr>
            <a:r>
              <a:rPr lang="en-US" dirty="0"/>
              <a:t>In this scenario, the </a:t>
            </a:r>
            <a:r>
              <a:rPr lang="en-US" dirty="0" err="1"/>
              <a:t>MLflow</a:t>
            </a:r>
            <a:r>
              <a:rPr lang="en-US" dirty="0"/>
              <a:t> client uses the following interfaces to record </a:t>
            </a:r>
            <a:r>
              <a:rPr lang="en-US" dirty="0" err="1"/>
              <a:t>MLflow</a:t>
            </a:r>
            <a:r>
              <a:rPr lang="en-US" dirty="0"/>
              <a:t> entities and artifacts</a:t>
            </a:r>
          </a:p>
          <a:p>
            <a:r>
              <a:rPr lang="en-US" dirty="0"/>
              <a:t>An instance of a </a:t>
            </a:r>
            <a:r>
              <a:rPr lang="en-US" dirty="0" err="1"/>
              <a:t>LocalArtifactRepository</a:t>
            </a:r>
            <a:r>
              <a:rPr lang="en-US" dirty="0"/>
              <a:t> (to save artifacts)</a:t>
            </a:r>
          </a:p>
          <a:p>
            <a:r>
              <a:rPr lang="en-US" dirty="0"/>
              <a:t>An instance of an </a:t>
            </a:r>
            <a:r>
              <a:rPr lang="en-US" dirty="0" err="1"/>
              <a:t>SQLAlchemyStore</a:t>
            </a:r>
            <a:r>
              <a:rPr lang="en-US" dirty="0"/>
              <a:t> (to store </a:t>
            </a:r>
            <a:r>
              <a:rPr lang="en-US" dirty="0" err="1"/>
              <a:t>MLflow</a:t>
            </a:r>
            <a:r>
              <a:rPr lang="en-US" dirty="0"/>
              <a:t> entities to a SQLite file </a:t>
            </a:r>
            <a:r>
              <a:rPr lang="en-US" dirty="0" err="1"/>
              <a:t>mlruns.db</a:t>
            </a:r>
            <a:r>
              <a:rPr lang="en-US" dirty="0"/>
              <a:t>)</a:t>
            </a:r>
          </a:p>
          <a:p>
            <a:pPr marL="0" indent="0">
              <a:buNone/>
            </a:pPr>
            <a:endParaRPr lang="en-US" dirty="0"/>
          </a:p>
        </p:txBody>
      </p:sp>
      <p:pic>
        <p:nvPicPr>
          <p:cNvPr id="5" name="Picture 4">
            <a:extLst>
              <a:ext uri="{FF2B5EF4-FFF2-40B4-BE49-F238E27FC236}">
                <a16:creationId xmlns:a16="http://schemas.microsoft.com/office/drawing/2014/main" id="{9E29E0D3-7750-C007-599C-22612A3E7E58}"/>
              </a:ext>
            </a:extLst>
          </p:cNvPr>
          <p:cNvPicPr>
            <a:picLocks noChangeAspect="1"/>
          </p:cNvPicPr>
          <p:nvPr/>
        </p:nvPicPr>
        <p:blipFill>
          <a:blip r:embed="rId2"/>
          <a:stretch>
            <a:fillRect/>
          </a:stretch>
        </p:blipFill>
        <p:spPr>
          <a:xfrm>
            <a:off x="7620000" y="1426438"/>
            <a:ext cx="4199378" cy="5196884"/>
          </a:xfrm>
          <a:prstGeom prst="rect">
            <a:avLst/>
          </a:prstGeom>
        </p:spPr>
      </p:pic>
      <p:sp>
        <p:nvSpPr>
          <p:cNvPr id="7" name="TextBox 6">
            <a:extLst>
              <a:ext uri="{FF2B5EF4-FFF2-40B4-BE49-F238E27FC236}">
                <a16:creationId xmlns:a16="http://schemas.microsoft.com/office/drawing/2014/main" id="{5A80CF1D-D72D-863A-F654-B215ECEBDBE5}"/>
              </a:ext>
            </a:extLst>
          </p:cNvPr>
          <p:cNvSpPr txBox="1"/>
          <p:nvPr/>
        </p:nvSpPr>
        <p:spPr>
          <a:xfrm>
            <a:off x="931863" y="5347302"/>
            <a:ext cx="6096000" cy="646331"/>
          </a:xfrm>
          <a:prstGeom prst="rect">
            <a:avLst/>
          </a:prstGeom>
          <a:noFill/>
        </p:spPr>
        <p:txBody>
          <a:bodyPr wrap="square">
            <a:spAutoFit/>
          </a:bodyPr>
          <a:lstStyle/>
          <a:p>
            <a:r>
              <a:rPr lang="en-US" dirty="0" err="1"/>
              <a:t>mlflow</a:t>
            </a:r>
            <a:r>
              <a:rPr lang="en-US" dirty="0"/>
              <a:t> server --backend-store-</a:t>
            </a:r>
            <a:r>
              <a:rPr lang="en-US" dirty="0" err="1"/>
              <a:t>uri</a:t>
            </a:r>
            <a:r>
              <a:rPr lang="en-US" dirty="0"/>
              <a:t> sqlite:///mlflow.db --default-artifact-root ./artifacts</a:t>
            </a:r>
          </a:p>
        </p:txBody>
      </p:sp>
      <p:sp>
        <p:nvSpPr>
          <p:cNvPr id="4" name="Footer Placeholder 3">
            <a:extLst>
              <a:ext uri="{FF2B5EF4-FFF2-40B4-BE49-F238E27FC236}">
                <a16:creationId xmlns:a16="http://schemas.microsoft.com/office/drawing/2014/main" id="{EFB63771-D7D3-0639-10BC-49947E25C2DF}"/>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392479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0CCC-EF9F-BB46-3865-D83EEF93964F}"/>
              </a:ext>
            </a:extLst>
          </p:cNvPr>
          <p:cNvSpPr>
            <a:spLocks noGrp="1"/>
          </p:cNvSpPr>
          <p:nvPr>
            <p:ph type="title"/>
          </p:nvPr>
        </p:nvSpPr>
        <p:spPr/>
        <p:txBody>
          <a:bodyPr>
            <a:noAutofit/>
          </a:bodyPr>
          <a:lstStyle/>
          <a:p>
            <a:r>
              <a:rPr lang="en-US" sz="2800" dirty="0" err="1"/>
              <a:t>MLflow</a:t>
            </a:r>
            <a:r>
              <a:rPr lang="en-US" sz="2800" dirty="0"/>
              <a:t> with remote Tracking Server, backend and artifact stores</a:t>
            </a:r>
          </a:p>
        </p:txBody>
      </p:sp>
      <p:sp>
        <p:nvSpPr>
          <p:cNvPr id="3" name="Content Placeholder 2">
            <a:extLst>
              <a:ext uri="{FF2B5EF4-FFF2-40B4-BE49-F238E27FC236}">
                <a16:creationId xmlns:a16="http://schemas.microsoft.com/office/drawing/2014/main" id="{BB0DDAD2-9746-E820-7A2E-38F9AA85A07B}"/>
              </a:ext>
            </a:extLst>
          </p:cNvPr>
          <p:cNvSpPr>
            <a:spLocks noGrp="1"/>
          </p:cNvSpPr>
          <p:nvPr>
            <p:ph sz="quarter" idx="14"/>
          </p:nvPr>
        </p:nvSpPr>
        <p:spPr>
          <a:xfrm>
            <a:off x="922031" y="1302160"/>
            <a:ext cx="5321453" cy="4677257"/>
          </a:xfrm>
        </p:spPr>
        <p:txBody>
          <a:bodyPr>
            <a:normAutofit fontScale="62500" lnSpcReduction="20000"/>
          </a:bodyPr>
          <a:lstStyle/>
          <a:p>
            <a:pPr marL="0" indent="0">
              <a:buNone/>
            </a:pPr>
            <a:r>
              <a:rPr lang="en-US" dirty="0"/>
              <a:t>To record all runs’ </a:t>
            </a:r>
            <a:r>
              <a:rPr lang="en-US" dirty="0" err="1"/>
              <a:t>MLflow</a:t>
            </a:r>
            <a:r>
              <a:rPr lang="en-US" dirty="0"/>
              <a:t> entities, the </a:t>
            </a:r>
            <a:r>
              <a:rPr lang="en-US" dirty="0" err="1"/>
              <a:t>MLflow</a:t>
            </a:r>
            <a:r>
              <a:rPr lang="en-US" dirty="0"/>
              <a:t> client interacts with the tracking server via a series of REST requests:</a:t>
            </a:r>
          </a:p>
          <a:p>
            <a:r>
              <a:rPr lang="en-US" dirty="0"/>
              <a:t>Part 1a and b:</a:t>
            </a:r>
          </a:p>
          <a:p>
            <a:pPr lvl="1"/>
            <a:r>
              <a:rPr lang="en-US" dirty="0"/>
              <a:t>The </a:t>
            </a:r>
            <a:r>
              <a:rPr lang="en-US" dirty="0" err="1"/>
              <a:t>MLflow</a:t>
            </a:r>
            <a:r>
              <a:rPr lang="en-US" dirty="0"/>
              <a:t> client creates an instance of a </a:t>
            </a:r>
            <a:r>
              <a:rPr lang="en-US" dirty="0" err="1"/>
              <a:t>RestStore</a:t>
            </a:r>
            <a:r>
              <a:rPr lang="en-US" dirty="0"/>
              <a:t> and sends REST API requests to log </a:t>
            </a:r>
            <a:r>
              <a:rPr lang="en-US" dirty="0" err="1"/>
              <a:t>MLflow</a:t>
            </a:r>
            <a:r>
              <a:rPr lang="en-US" dirty="0"/>
              <a:t> entities</a:t>
            </a:r>
          </a:p>
          <a:p>
            <a:pPr lvl="1"/>
            <a:r>
              <a:rPr lang="en-US" dirty="0"/>
              <a:t>The Tracking Server creates an instance of an </a:t>
            </a:r>
            <a:r>
              <a:rPr lang="en-US" dirty="0" err="1"/>
              <a:t>SQLAlchemyStore</a:t>
            </a:r>
            <a:r>
              <a:rPr lang="en-US" dirty="0"/>
              <a:t> and connects to the remote host to insert </a:t>
            </a:r>
            <a:r>
              <a:rPr lang="en-US" dirty="0" err="1"/>
              <a:t>MLflow</a:t>
            </a:r>
            <a:r>
              <a:rPr lang="en-US" dirty="0"/>
              <a:t> entities in the database</a:t>
            </a:r>
          </a:p>
          <a:p>
            <a:pPr marL="0" indent="0">
              <a:buNone/>
            </a:pPr>
            <a:r>
              <a:rPr lang="en-US" dirty="0"/>
              <a:t>For artifact logging, the </a:t>
            </a:r>
            <a:r>
              <a:rPr lang="en-US" dirty="0" err="1"/>
              <a:t>MLflow</a:t>
            </a:r>
            <a:r>
              <a:rPr lang="en-US" dirty="0"/>
              <a:t> client interacts with the remote Tracking Server and artifact storage host:</a:t>
            </a:r>
          </a:p>
          <a:p>
            <a:endParaRPr lang="en-US" dirty="0"/>
          </a:p>
          <a:p>
            <a:r>
              <a:rPr lang="en-US" dirty="0"/>
              <a:t>Part 2a, b, and c:</a:t>
            </a:r>
          </a:p>
          <a:p>
            <a:pPr lvl="1"/>
            <a:r>
              <a:rPr lang="en-US" dirty="0"/>
              <a:t>The </a:t>
            </a:r>
            <a:r>
              <a:rPr lang="en-US" dirty="0" err="1"/>
              <a:t>MLflow</a:t>
            </a:r>
            <a:r>
              <a:rPr lang="en-US" dirty="0"/>
              <a:t> client uses </a:t>
            </a:r>
            <a:r>
              <a:rPr lang="en-US" dirty="0" err="1"/>
              <a:t>RestStore</a:t>
            </a:r>
            <a:r>
              <a:rPr lang="en-US" dirty="0"/>
              <a:t> to send a REST request to fetch the artifact store URI location from the Tracking Server</a:t>
            </a:r>
          </a:p>
          <a:p>
            <a:pPr lvl="1"/>
            <a:r>
              <a:rPr lang="en-US" dirty="0"/>
              <a:t>The Tracking Server responds with an artifact store URI location (an S3 storage URI in this case)</a:t>
            </a:r>
          </a:p>
          <a:p>
            <a:pPr lvl="1"/>
            <a:r>
              <a:rPr lang="en-US" dirty="0"/>
              <a:t>The </a:t>
            </a:r>
            <a:r>
              <a:rPr lang="en-US" dirty="0" err="1"/>
              <a:t>MLflow</a:t>
            </a:r>
            <a:r>
              <a:rPr lang="en-US" dirty="0"/>
              <a:t> client creates an instance of an S3ArtifactRepository, connects to the remote AWS host using the boto client libraries, and uploads the artifacts to the S3 bucket URI location</a:t>
            </a:r>
          </a:p>
        </p:txBody>
      </p:sp>
      <p:pic>
        <p:nvPicPr>
          <p:cNvPr id="2050" name="Picture 2">
            <a:extLst>
              <a:ext uri="{FF2B5EF4-FFF2-40B4-BE49-F238E27FC236}">
                <a16:creationId xmlns:a16="http://schemas.microsoft.com/office/drawing/2014/main" id="{B2925176-8055-3C94-D676-D1C1FB975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011" y="1586103"/>
            <a:ext cx="4842005" cy="47866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AD2332-D5C3-92D0-EDAE-8ACA341A3168}"/>
              </a:ext>
            </a:extLst>
          </p:cNvPr>
          <p:cNvSpPr>
            <a:spLocks noChangeArrowheads="1"/>
          </p:cNvSpPr>
          <p:nvPr/>
        </p:nvSpPr>
        <p:spPr bwMode="auto">
          <a:xfrm>
            <a:off x="363793" y="6462745"/>
            <a:ext cx="10972800" cy="138499"/>
          </a:xfrm>
          <a:prstGeom prst="rect">
            <a:avLst/>
          </a:prstGeom>
          <a:solidFill>
            <a:srgbClr val="ED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52247"/>
                </a:solidFill>
                <a:effectLst/>
                <a:latin typeface="Consolas" panose="020B0609020204030204" pitchFamily="49" charset="0"/>
              </a:rPr>
              <a:t>mlflow</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server</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--backend-store-uri</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postgresql://user:password@postgres:5432/mlflowdb</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--default-artifact-root</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s3://bucket_name</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--host</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remote_host</a:t>
            </a:r>
            <a:r>
              <a:rPr kumimoji="0" lang="en-US" altLang="en-US" sz="900" b="0" i="0" u="none" strike="noStrike" cap="none" normalizeH="0" baseline="0">
                <a:ln>
                  <a:noFill/>
                </a:ln>
                <a:solidFill>
                  <a:srgbClr val="BBBBBB"/>
                </a:solidFill>
                <a:effectLst/>
                <a:latin typeface="Consolas" panose="020B0609020204030204" pitchFamily="49" charset="0"/>
              </a:rPr>
              <a:t> </a:t>
            </a:r>
            <a:r>
              <a:rPr kumimoji="0" lang="en-US" altLang="en-US" sz="900" b="0" i="0" u="none" strike="noStrike" cap="none" normalizeH="0" baseline="0">
                <a:ln>
                  <a:noFill/>
                </a:ln>
                <a:solidFill>
                  <a:srgbClr val="052247"/>
                </a:solidFill>
                <a:effectLst/>
                <a:latin typeface="Consolas" panose="020B0609020204030204" pitchFamily="49" charset="0"/>
              </a:rPr>
              <a:t>--no-serve-artifacts</a:t>
            </a:r>
            <a:r>
              <a:rPr kumimoji="0" lang="en-US" altLang="en-US" sz="800"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Footer Placeholder 4">
            <a:extLst>
              <a:ext uri="{FF2B5EF4-FFF2-40B4-BE49-F238E27FC236}">
                <a16:creationId xmlns:a16="http://schemas.microsoft.com/office/drawing/2014/main" id="{CEBA2B38-1848-110D-3046-959D79628E4F}"/>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3400352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6FC-B531-43D5-FD4B-8EFA32BDDA23}"/>
              </a:ext>
            </a:extLst>
          </p:cNvPr>
          <p:cNvSpPr>
            <a:spLocks noGrp="1"/>
          </p:cNvSpPr>
          <p:nvPr>
            <p:ph type="title"/>
          </p:nvPr>
        </p:nvSpPr>
        <p:spPr/>
        <p:txBody>
          <a:bodyPr>
            <a:normAutofit fontScale="90000"/>
          </a:bodyPr>
          <a:lstStyle/>
          <a:p>
            <a:r>
              <a:rPr lang="en-US" dirty="0"/>
              <a:t>Model Signature</a:t>
            </a:r>
          </a:p>
        </p:txBody>
      </p:sp>
      <p:sp>
        <p:nvSpPr>
          <p:cNvPr id="3" name="Content Placeholder 2">
            <a:extLst>
              <a:ext uri="{FF2B5EF4-FFF2-40B4-BE49-F238E27FC236}">
                <a16:creationId xmlns:a16="http://schemas.microsoft.com/office/drawing/2014/main" id="{E8DBD354-0777-265F-27EA-D74DE3245916}"/>
              </a:ext>
            </a:extLst>
          </p:cNvPr>
          <p:cNvSpPr>
            <a:spLocks noGrp="1"/>
          </p:cNvSpPr>
          <p:nvPr>
            <p:ph sz="quarter" idx="14"/>
          </p:nvPr>
        </p:nvSpPr>
        <p:spPr/>
        <p:txBody>
          <a:bodyPr/>
          <a:lstStyle/>
          <a:p>
            <a:r>
              <a:rPr lang="en-US" dirty="0"/>
              <a:t>The Model signature defines the schema of a model’s inputs and outputs. Model inputs and outputs can be either column-based or tensor-based. </a:t>
            </a:r>
          </a:p>
          <a:p>
            <a:r>
              <a:rPr lang="en-US" dirty="0"/>
              <a:t>Column-based inputs and outputs can be described as a sequence of (optionally) named columns with type specified as one of the </a:t>
            </a:r>
            <a:r>
              <a:rPr lang="en-US" dirty="0" err="1"/>
              <a:t>MLflow</a:t>
            </a:r>
            <a:r>
              <a:rPr lang="en-US" dirty="0"/>
              <a:t> data types. </a:t>
            </a:r>
          </a:p>
          <a:p>
            <a:r>
              <a:rPr lang="en-US" dirty="0"/>
              <a:t>Tensor-based inputs and outputs can be described as a sequence of (optionally) named tensors with type specified as one of the </a:t>
            </a:r>
            <a:r>
              <a:rPr lang="en-US" dirty="0" err="1"/>
              <a:t>numpy</a:t>
            </a:r>
            <a:r>
              <a:rPr lang="en-US" dirty="0"/>
              <a:t> data types.</a:t>
            </a:r>
          </a:p>
        </p:txBody>
      </p:sp>
      <p:sp>
        <p:nvSpPr>
          <p:cNvPr id="4" name="Footer Placeholder 3">
            <a:extLst>
              <a:ext uri="{FF2B5EF4-FFF2-40B4-BE49-F238E27FC236}">
                <a16:creationId xmlns:a16="http://schemas.microsoft.com/office/drawing/2014/main" id="{EB4BCDB9-2989-D4EC-2087-9FF7F5CF0345}"/>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3144705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5219-350C-7F98-E86F-ED8000E1E753}"/>
              </a:ext>
            </a:extLst>
          </p:cNvPr>
          <p:cNvSpPr>
            <a:spLocks noGrp="1"/>
          </p:cNvSpPr>
          <p:nvPr>
            <p:ph type="title"/>
          </p:nvPr>
        </p:nvSpPr>
        <p:spPr/>
        <p:txBody>
          <a:bodyPr>
            <a:normAutofit fontScale="90000"/>
          </a:bodyPr>
          <a:lstStyle/>
          <a:p>
            <a:r>
              <a:rPr lang="en-US" dirty="0"/>
              <a:t>Column-based Signature Example</a:t>
            </a:r>
          </a:p>
        </p:txBody>
      </p:sp>
      <p:sp>
        <p:nvSpPr>
          <p:cNvPr id="3" name="Content Placeholder 2">
            <a:extLst>
              <a:ext uri="{FF2B5EF4-FFF2-40B4-BE49-F238E27FC236}">
                <a16:creationId xmlns:a16="http://schemas.microsoft.com/office/drawing/2014/main" id="{53B620FA-6849-A75D-DCE1-34AE25E19B5A}"/>
              </a:ext>
            </a:extLst>
          </p:cNvPr>
          <p:cNvSpPr>
            <a:spLocks noGrp="1"/>
          </p:cNvSpPr>
          <p:nvPr>
            <p:ph sz="quarter" idx="14"/>
          </p:nvPr>
        </p:nvSpPr>
        <p:spPr/>
        <p:txBody>
          <a:bodyPr/>
          <a:lstStyle/>
          <a:p>
            <a:endParaRPr lang="en-US"/>
          </a:p>
        </p:txBody>
      </p:sp>
      <p:pic>
        <p:nvPicPr>
          <p:cNvPr id="5" name="Picture 4">
            <a:extLst>
              <a:ext uri="{FF2B5EF4-FFF2-40B4-BE49-F238E27FC236}">
                <a16:creationId xmlns:a16="http://schemas.microsoft.com/office/drawing/2014/main" id="{27B4851E-E0A8-3EF4-C3BE-32F23321F8B3}"/>
              </a:ext>
            </a:extLst>
          </p:cNvPr>
          <p:cNvPicPr>
            <a:picLocks noChangeAspect="1"/>
          </p:cNvPicPr>
          <p:nvPr/>
        </p:nvPicPr>
        <p:blipFill>
          <a:blip r:embed="rId2"/>
          <a:stretch>
            <a:fillRect/>
          </a:stretch>
        </p:blipFill>
        <p:spPr>
          <a:xfrm>
            <a:off x="689303" y="4974354"/>
            <a:ext cx="8810625" cy="1400175"/>
          </a:xfrm>
          <a:prstGeom prst="rect">
            <a:avLst/>
          </a:prstGeom>
        </p:spPr>
      </p:pic>
      <p:pic>
        <p:nvPicPr>
          <p:cNvPr id="7" name="Picture 6">
            <a:extLst>
              <a:ext uri="{FF2B5EF4-FFF2-40B4-BE49-F238E27FC236}">
                <a16:creationId xmlns:a16="http://schemas.microsoft.com/office/drawing/2014/main" id="{448C34DC-14B6-AEFA-3FE8-8A3EBDED752C}"/>
              </a:ext>
            </a:extLst>
          </p:cNvPr>
          <p:cNvPicPr>
            <a:picLocks noChangeAspect="1"/>
          </p:cNvPicPr>
          <p:nvPr/>
        </p:nvPicPr>
        <p:blipFill>
          <a:blip r:embed="rId3"/>
          <a:stretch>
            <a:fillRect/>
          </a:stretch>
        </p:blipFill>
        <p:spPr>
          <a:xfrm>
            <a:off x="777557" y="1183558"/>
            <a:ext cx="7419975" cy="3686175"/>
          </a:xfrm>
          <a:prstGeom prst="rect">
            <a:avLst/>
          </a:prstGeom>
        </p:spPr>
      </p:pic>
      <p:sp>
        <p:nvSpPr>
          <p:cNvPr id="4" name="Footer Placeholder 3">
            <a:extLst>
              <a:ext uri="{FF2B5EF4-FFF2-40B4-BE49-F238E27FC236}">
                <a16:creationId xmlns:a16="http://schemas.microsoft.com/office/drawing/2014/main" id="{E0D7ECB5-5609-61C0-82D5-B6C60FE3EAA7}"/>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3498675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5706-51AB-15A2-F281-CAF4085C1A8E}"/>
              </a:ext>
            </a:extLst>
          </p:cNvPr>
          <p:cNvSpPr>
            <a:spLocks noGrp="1"/>
          </p:cNvSpPr>
          <p:nvPr>
            <p:ph type="title"/>
          </p:nvPr>
        </p:nvSpPr>
        <p:spPr/>
        <p:txBody>
          <a:bodyPr>
            <a:normAutofit fontScale="90000"/>
          </a:bodyPr>
          <a:lstStyle/>
          <a:p>
            <a:r>
              <a:rPr lang="en-IN" dirty="0"/>
              <a:t>Deployment</a:t>
            </a:r>
          </a:p>
        </p:txBody>
      </p:sp>
      <p:pic>
        <p:nvPicPr>
          <p:cNvPr id="1026" name="Picture 2">
            <a:extLst>
              <a:ext uri="{FF2B5EF4-FFF2-40B4-BE49-F238E27FC236}">
                <a16:creationId xmlns:a16="http://schemas.microsoft.com/office/drawing/2014/main" id="{4FA7F7BF-9A5D-5C27-3840-05EA4AA3C616}"/>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574626" y="1338733"/>
            <a:ext cx="10337884" cy="507934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4366B9-7217-DEC3-96C1-F187124CB1BB}"/>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557579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4F62-AE83-C648-F03F-32C1719068CE}"/>
              </a:ext>
            </a:extLst>
          </p:cNvPr>
          <p:cNvSpPr>
            <a:spLocks noGrp="1"/>
          </p:cNvSpPr>
          <p:nvPr>
            <p:ph type="title"/>
          </p:nvPr>
        </p:nvSpPr>
        <p:spPr/>
        <p:txBody>
          <a:bodyPr>
            <a:normAutofit fontScale="90000"/>
          </a:bodyPr>
          <a:lstStyle/>
          <a:p>
            <a:r>
              <a:rPr lang="en-IN" dirty="0" err="1"/>
              <a:t>Mlflow</a:t>
            </a:r>
            <a:r>
              <a:rPr lang="en-IN" dirty="0"/>
              <a:t> Tracking Server</a:t>
            </a:r>
          </a:p>
        </p:txBody>
      </p:sp>
      <p:pic>
        <p:nvPicPr>
          <p:cNvPr id="2050" name="Picture 2">
            <a:extLst>
              <a:ext uri="{FF2B5EF4-FFF2-40B4-BE49-F238E27FC236}">
                <a16:creationId xmlns:a16="http://schemas.microsoft.com/office/drawing/2014/main" id="{BD148A19-1291-EE16-ED86-7D22C11FF2BC}"/>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158649" y="1378928"/>
            <a:ext cx="8477720" cy="515111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1CD5BCE-19DF-7B68-0621-400C5B37D986}"/>
              </a:ext>
            </a:extLst>
          </p:cNvPr>
          <p:cNvSpPr>
            <a:spLocks noGrp="1"/>
          </p:cNvSpPr>
          <p:nvPr>
            <p:ph type="ftr" sz="quarter" idx="11"/>
          </p:nvPr>
        </p:nvSpPr>
        <p:spPr/>
        <p:txBody>
          <a:bodyPr/>
          <a:lstStyle/>
          <a:p>
            <a:r>
              <a:rPr lang="en-US"/>
              <a:t>Blue Data Consulting</a:t>
            </a:r>
          </a:p>
        </p:txBody>
      </p:sp>
    </p:spTree>
    <p:extLst>
      <p:ext uri="{BB962C8B-B14F-4D97-AF65-F5344CB8AC3E}">
        <p14:creationId xmlns:p14="http://schemas.microsoft.com/office/powerpoint/2010/main" val="371044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B03DE4-7D03-D90E-A087-06779CC0FABF}"/>
              </a:ext>
            </a:extLst>
          </p:cNvPr>
          <p:cNvSpPr>
            <a:spLocks noGrp="1"/>
          </p:cNvSpPr>
          <p:nvPr>
            <p:ph type="title"/>
          </p:nvPr>
        </p:nvSpPr>
        <p:spPr/>
        <p:txBody>
          <a:bodyPr/>
          <a:lstStyle/>
          <a:p>
            <a:r>
              <a:rPr lang="en-IN" dirty="0"/>
              <a:t>Introduction</a:t>
            </a:r>
          </a:p>
        </p:txBody>
      </p:sp>
      <p:sp>
        <p:nvSpPr>
          <p:cNvPr id="7" name="Content Placeholder 6">
            <a:extLst>
              <a:ext uri="{FF2B5EF4-FFF2-40B4-BE49-F238E27FC236}">
                <a16:creationId xmlns:a16="http://schemas.microsoft.com/office/drawing/2014/main" id="{8FC15299-62F6-5A11-2F5E-88C7F828A1A3}"/>
              </a:ext>
            </a:extLst>
          </p:cNvPr>
          <p:cNvSpPr>
            <a:spLocks noGrp="1"/>
          </p:cNvSpPr>
          <p:nvPr>
            <p:ph idx="1"/>
          </p:nvPr>
        </p:nvSpPr>
        <p:spPr/>
        <p:txBody>
          <a:bodyPr/>
          <a:lstStyle/>
          <a:p>
            <a:r>
              <a:rPr lang="en-IN" b="1" dirty="0"/>
              <a:t>Tell more about yourself</a:t>
            </a:r>
          </a:p>
          <a:p>
            <a:pPr marL="342900" indent="-342900">
              <a:buFont typeface="Arial" panose="020B0604020202020204" pitchFamily="34" charset="0"/>
              <a:buChar char="•"/>
            </a:pPr>
            <a:r>
              <a:rPr lang="en-IN" dirty="0"/>
              <a:t>Your experience with</a:t>
            </a:r>
          </a:p>
          <a:p>
            <a:pPr marL="1028700" lvl="1" indent="-342900"/>
            <a:r>
              <a:rPr lang="en-IN" dirty="0"/>
              <a:t>python, </a:t>
            </a:r>
            <a:r>
              <a:rPr lang="en-IN" dirty="0" err="1"/>
              <a:t>MLOps</a:t>
            </a:r>
            <a:endParaRPr lang="en-IN" dirty="0"/>
          </a:p>
          <a:p>
            <a:pPr marL="1028700" lvl="1" indent="-342900"/>
            <a:r>
              <a:rPr lang="en-IN" dirty="0"/>
              <a:t>Machine Learning</a:t>
            </a:r>
          </a:p>
          <a:p>
            <a:pPr marL="342900" indent="-342900">
              <a:buFont typeface="Arial" panose="020B0604020202020204" pitchFamily="34" charset="0"/>
              <a:buChar char="•"/>
            </a:pPr>
            <a:r>
              <a:rPr lang="en-IN" dirty="0"/>
              <a:t>Your expectation from this Workshop</a:t>
            </a:r>
          </a:p>
        </p:txBody>
      </p:sp>
      <p:pic>
        <p:nvPicPr>
          <p:cNvPr id="1026" name="Picture 2" descr="How to Introduce Yourself Professionally in English (Samples)">
            <a:extLst>
              <a:ext uri="{FF2B5EF4-FFF2-40B4-BE49-F238E27FC236}">
                <a16:creationId xmlns:a16="http://schemas.microsoft.com/office/drawing/2014/main" id="{6C031F03-9452-8D8E-20C4-2770043D15FB}"/>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0629" r="206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FEF5D90-BED1-901A-21B9-F472B160F7AB}"/>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Blue Data Consulting</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141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CDDF-E77C-27BE-1C6D-4925FEC6C0B4}"/>
              </a:ext>
            </a:extLst>
          </p:cNvPr>
          <p:cNvSpPr>
            <a:spLocks noGrp="1"/>
          </p:cNvSpPr>
          <p:nvPr>
            <p:ph type="title"/>
          </p:nvPr>
        </p:nvSpPr>
        <p:spPr>
          <a:xfrm>
            <a:off x="1002983" y="194783"/>
            <a:ext cx="11085184" cy="769493"/>
          </a:xfrm>
        </p:spPr>
        <p:txBody>
          <a:bodyPr>
            <a:noAutofit/>
          </a:bodyPr>
          <a:lstStyle/>
          <a:p>
            <a:r>
              <a:rPr lang="en-US" sz="4000" dirty="0"/>
              <a:t>Common challenges with AI &amp; ML Projects</a:t>
            </a:r>
          </a:p>
        </p:txBody>
      </p:sp>
      <p:sp>
        <p:nvSpPr>
          <p:cNvPr id="3" name="Content Placeholder 2">
            <a:extLst>
              <a:ext uri="{FF2B5EF4-FFF2-40B4-BE49-F238E27FC236}">
                <a16:creationId xmlns:a16="http://schemas.microsoft.com/office/drawing/2014/main" id="{A2287FE0-F97A-EBF5-5A9D-308EC05252DF}"/>
              </a:ext>
            </a:extLst>
          </p:cNvPr>
          <p:cNvSpPr>
            <a:spLocks noGrp="1"/>
          </p:cNvSpPr>
          <p:nvPr>
            <p:ph sz="quarter" idx="14"/>
          </p:nvPr>
        </p:nvSpPr>
        <p:spPr/>
        <p:txBody>
          <a:bodyPr>
            <a:normAutofit fontScale="92500" lnSpcReduction="10000"/>
          </a:bodyPr>
          <a:lstStyle/>
          <a:p>
            <a:r>
              <a:rPr lang="en-US" dirty="0"/>
              <a:t>Cross-team alignment: Siloed teams impede workflow alignment and collaboration.</a:t>
            </a:r>
          </a:p>
          <a:p>
            <a:r>
              <a:rPr lang="en-US" dirty="0"/>
              <a:t>Standard, repeatable processes: Without automated and repeatable processes, employees have to reinvent the wheel each time they create and deploy a new model.</a:t>
            </a:r>
          </a:p>
          <a:p>
            <a:r>
              <a:rPr lang="en-US" dirty="0"/>
              <a:t>Resources: Large amounts of time and personnel are required to manage the lifecycle.</a:t>
            </a:r>
          </a:p>
          <a:p>
            <a:r>
              <a:rPr lang="en-US" dirty="0"/>
              <a:t>Auditability: It can be difficult to ensure that models meet regulatory standards and performance thresholds over time.</a:t>
            </a:r>
          </a:p>
          <a:p>
            <a:r>
              <a:rPr lang="en-US" dirty="0" err="1"/>
              <a:t>Explainability</a:t>
            </a:r>
            <a:r>
              <a:rPr lang="en-US" dirty="0"/>
              <a:t>: Black box models make it difficult to understand how the model works.</a:t>
            </a:r>
          </a:p>
        </p:txBody>
      </p:sp>
      <p:sp>
        <p:nvSpPr>
          <p:cNvPr id="4" name="Footer Placeholder 3">
            <a:extLst>
              <a:ext uri="{FF2B5EF4-FFF2-40B4-BE49-F238E27FC236}">
                <a16:creationId xmlns:a16="http://schemas.microsoft.com/office/drawing/2014/main" id="{6803022C-7449-B3B0-5B8C-39188E94099B}"/>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380377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F6B3-0A29-5C6D-79C8-52CA1F6738CE}"/>
              </a:ext>
            </a:extLst>
          </p:cNvPr>
          <p:cNvSpPr>
            <a:spLocks noGrp="1"/>
          </p:cNvSpPr>
          <p:nvPr>
            <p:ph type="title"/>
          </p:nvPr>
        </p:nvSpPr>
        <p:spPr>
          <a:xfrm>
            <a:off x="331787" y="996950"/>
            <a:ext cx="2384425" cy="4946650"/>
          </a:xfrm>
        </p:spPr>
        <p:txBody>
          <a:bodyPr anchor="b">
            <a:normAutofit/>
          </a:bodyPr>
          <a:lstStyle/>
          <a:p>
            <a:r>
              <a:rPr lang="en-US" sz="4100"/>
              <a:t>Typical ML model lifecycle	</a:t>
            </a:r>
          </a:p>
        </p:txBody>
      </p:sp>
      <p:pic>
        <p:nvPicPr>
          <p:cNvPr id="2050" name="Picture 2" descr="Illustration of the ML lifecycle.">
            <a:extLst>
              <a:ext uri="{FF2B5EF4-FFF2-40B4-BE49-F238E27FC236}">
                <a16:creationId xmlns:a16="http://schemas.microsoft.com/office/drawing/2014/main" id="{888CFE1D-D458-CCB2-AD21-C74FC1FECB63}"/>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4780987" y="443937"/>
            <a:ext cx="5651040" cy="5651040"/>
          </a:xfrm>
          <a:prstGeom prst="rect">
            <a:avLst/>
          </a:prstGeom>
          <a:solidFill>
            <a:srgbClr val="FFFFFF"/>
          </a:solidFill>
        </p:spPr>
      </p:pic>
      <p:sp>
        <p:nvSpPr>
          <p:cNvPr id="3" name="Footer Placeholder 2">
            <a:extLst>
              <a:ext uri="{FF2B5EF4-FFF2-40B4-BE49-F238E27FC236}">
                <a16:creationId xmlns:a16="http://schemas.microsoft.com/office/drawing/2014/main" id="{54BEF80A-53B9-21DA-E6B6-0AEC00C22721}"/>
              </a:ext>
            </a:extLst>
          </p:cNvPr>
          <p:cNvSpPr>
            <a:spLocks noGrp="1"/>
          </p:cNvSpPr>
          <p:nvPr>
            <p:ph type="ftr" sz="quarter" idx="11"/>
          </p:nvPr>
        </p:nvSpPr>
        <p:spPr/>
        <p:txBody>
          <a:bodyPr/>
          <a:lstStyle/>
          <a:p>
            <a:pPr>
              <a:defRPr/>
            </a:pPr>
            <a:r>
              <a:rPr lang="en-US"/>
              <a:t>Blue Data Consulting</a:t>
            </a:r>
            <a:endParaRPr lang="en-US" dirty="0"/>
          </a:p>
        </p:txBody>
      </p:sp>
    </p:spTree>
    <p:extLst>
      <p:ext uri="{BB962C8B-B14F-4D97-AF65-F5344CB8AC3E}">
        <p14:creationId xmlns:p14="http://schemas.microsoft.com/office/powerpoint/2010/main" val="247504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DCC6-9EEE-177A-DF6C-06AD86D737A2}"/>
              </a:ext>
            </a:extLst>
          </p:cNvPr>
          <p:cNvSpPr>
            <a:spLocks noGrp="1"/>
          </p:cNvSpPr>
          <p:nvPr>
            <p:ph type="title"/>
          </p:nvPr>
        </p:nvSpPr>
        <p:spPr>
          <a:xfrm>
            <a:off x="331788" y="875030"/>
            <a:ext cx="2384425" cy="5068570"/>
          </a:xfrm>
        </p:spPr>
        <p:txBody>
          <a:bodyPr anchor="b">
            <a:normAutofit/>
          </a:bodyPr>
          <a:lstStyle/>
          <a:p>
            <a:r>
              <a:rPr lang="en-US" sz="4100" dirty="0"/>
              <a:t>What is AIOps?</a:t>
            </a:r>
          </a:p>
        </p:txBody>
      </p:sp>
      <p:graphicFrame>
        <p:nvGraphicFramePr>
          <p:cNvPr id="5" name="Content Placeholder 2">
            <a:extLst>
              <a:ext uri="{FF2B5EF4-FFF2-40B4-BE49-F238E27FC236}">
                <a16:creationId xmlns:a16="http://schemas.microsoft.com/office/drawing/2014/main" id="{F6B59E70-FB8C-7E0B-83FC-DB44026BAB6C}"/>
              </a:ext>
            </a:extLst>
          </p:cNvPr>
          <p:cNvGraphicFramePr>
            <a:graphicFrameLocks noGrp="1"/>
          </p:cNvGraphicFramePr>
          <p:nvPr>
            <p:ph sz="quarter" idx="14"/>
          </p:nvPr>
        </p:nvGraphicFramePr>
        <p:xfrm>
          <a:off x="3302000" y="876300"/>
          <a:ext cx="8607425"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434CDC3-8A9F-B551-E012-F9118262F2D7}"/>
              </a:ext>
            </a:extLst>
          </p:cNvPr>
          <p:cNvSpPr>
            <a:spLocks noGrp="1"/>
          </p:cNvSpPr>
          <p:nvPr>
            <p:ph type="ftr" sz="quarter" idx="11"/>
          </p:nvPr>
        </p:nvSpPr>
        <p:spPr/>
        <p:txBody>
          <a:bodyPr/>
          <a:lstStyle/>
          <a:p>
            <a:pPr>
              <a:defRPr/>
            </a:pPr>
            <a:r>
              <a:rPr lang="en-US"/>
              <a:t>Blue Data Consulting</a:t>
            </a:r>
            <a:endParaRPr lang="en-US" dirty="0"/>
          </a:p>
        </p:txBody>
      </p:sp>
    </p:spTree>
    <p:extLst>
      <p:ext uri="{BB962C8B-B14F-4D97-AF65-F5344CB8AC3E}">
        <p14:creationId xmlns:p14="http://schemas.microsoft.com/office/powerpoint/2010/main" val="26759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676C2E1-2324-4E4A-B557-253A0B73071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13F5525C-91F6-4AD1-AE75-2441A963275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2CDE7FAA-2061-4F5F-AA77-5E6F7770DAD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2AD6F013-711B-4388-9834-ABA7639EB97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527869F-E1FC-4347-BC89-BEBD385899B1}"/>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6711FCDB-F263-4D33-98E3-6D4994FF58EF}"/>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7054C751-B671-4BD8-BE3C-1A4ABB0B9D7D}"/>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AC406695-C5CC-42E9-83C4-463EC2AB599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DCC6-9EEE-177A-DF6C-06AD86D737A2}"/>
              </a:ext>
            </a:extLst>
          </p:cNvPr>
          <p:cNvSpPr>
            <a:spLocks noGrp="1"/>
          </p:cNvSpPr>
          <p:nvPr>
            <p:ph type="title"/>
          </p:nvPr>
        </p:nvSpPr>
        <p:spPr/>
        <p:txBody>
          <a:bodyPr anchor="b">
            <a:normAutofit/>
          </a:bodyPr>
          <a:lstStyle/>
          <a:p>
            <a:r>
              <a:rPr lang="en-US" sz="4100"/>
              <a:t>What is </a:t>
            </a:r>
            <a:r>
              <a:rPr lang="en-US" sz="4100" err="1"/>
              <a:t>MLOps</a:t>
            </a:r>
            <a:r>
              <a:rPr lang="en-US" sz="4100"/>
              <a:t>?</a:t>
            </a:r>
          </a:p>
        </p:txBody>
      </p:sp>
      <p:sp>
        <p:nvSpPr>
          <p:cNvPr id="6" name="Content Placeholder 5">
            <a:extLst>
              <a:ext uri="{FF2B5EF4-FFF2-40B4-BE49-F238E27FC236}">
                <a16:creationId xmlns:a16="http://schemas.microsoft.com/office/drawing/2014/main" id="{7BC03635-BBC4-52D3-4FED-EC7ECAE83B3C}"/>
              </a:ext>
            </a:extLst>
          </p:cNvPr>
          <p:cNvSpPr>
            <a:spLocks noGrp="1"/>
          </p:cNvSpPr>
          <p:nvPr>
            <p:ph sz="quarter" idx="14"/>
          </p:nvPr>
        </p:nvSpPr>
        <p:spPr/>
        <p:txBody>
          <a:bodyPr/>
          <a:lstStyle/>
          <a:p>
            <a:r>
              <a:rPr lang="en-US" dirty="0"/>
              <a:t>Machine learning operations or </a:t>
            </a:r>
            <a:r>
              <a:rPr lang="en-US" dirty="0" err="1"/>
              <a:t>MLOps</a:t>
            </a:r>
            <a:r>
              <a:rPr lang="en-US" dirty="0"/>
              <a:t> aims to more efficiently scale from a proof of concept or pilot project to a machine learning workload in production.</a:t>
            </a:r>
          </a:p>
        </p:txBody>
      </p:sp>
      <p:pic>
        <p:nvPicPr>
          <p:cNvPr id="1026" name="Picture 2" descr="Machine learning lifecycle">
            <a:extLst>
              <a:ext uri="{FF2B5EF4-FFF2-40B4-BE49-F238E27FC236}">
                <a16:creationId xmlns:a16="http://schemas.microsoft.com/office/drawing/2014/main" id="{DC8F5EB6-A0E7-EBDF-4D19-67D9CB872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2" y="3517953"/>
            <a:ext cx="12192000" cy="329088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39CF1621-2010-A65A-F3FF-82EE6E706799}"/>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173197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E3A7-09D3-FD20-4267-7AF9AF6D75FC}"/>
              </a:ext>
            </a:extLst>
          </p:cNvPr>
          <p:cNvSpPr>
            <a:spLocks noGrp="1"/>
          </p:cNvSpPr>
          <p:nvPr>
            <p:ph type="title"/>
          </p:nvPr>
        </p:nvSpPr>
        <p:spPr>
          <a:xfrm>
            <a:off x="535709" y="136525"/>
            <a:ext cx="9896764" cy="611620"/>
          </a:xfrm>
        </p:spPr>
        <p:txBody>
          <a:bodyPr anchor="ctr">
            <a:normAutofit/>
          </a:bodyPr>
          <a:lstStyle/>
          <a:p>
            <a:pPr>
              <a:lnSpc>
                <a:spcPct val="90000"/>
              </a:lnSpc>
            </a:pPr>
            <a:r>
              <a:rPr lang="en-US" dirty="0"/>
              <a:t>Why </a:t>
            </a:r>
            <a:r>
              <a:rPr lang="en-US" dirty="0" err="1"/>
              <a:t>MLOps</a:t>
            </a:r>
            <a:endParaRPr lang="en-US" dirty="0"/>
          </a:p>
        </p:txBody>
      </p:sp>
      <p:graphicFrame>
        <p:nvGraphicFramePr>
          <p:cNvPr id="5" name="Content Placeholder 2">
            <a:extLst>
              <a:ext uri="{FF2B5EF4-FFF2-40B4-BE49-F238E27FC236}">
                <a16:creationId xmlns:a16="http://schemas.microsoft.com/office/drawing/2014/main" id="{D0F9CC6D-3769-BBE5-EA91-F44A930B40D6}"/>
              </a:ext>
            </a:extLst>
          </p:cNvPr>
          <p:cNvGraphicFramePr>
            <a:graphicFrameLocks noGrp="1"/>
          </p:cNvGraphicFramePr>
          <p:nvPr>
            <p:ph sz="quarter" idx="14"/>
          </p:nvPr>
        </p:nvGraphicFramePr>
        <p:xfrm>
          <a:off x="535709" y="1099127"/>
          <a:ext cx="11010179" cy="4803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BCBFFDB-45F3-8BFA-45B9-F2878CD29E36}"/>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306365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6B8A293-18E1-4759-A7DD-4CE7380FDFC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7FB9B22-FFDB-4F0A-A320-9914DCD75678}"/>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C5F86489-FCBD-4677-B2D0-C891D94C91A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E525DD4C-AE35-4F82-87F5-3CF1E51204D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A8C31EA2-90E0-4A40-897D-B731B075CCF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A21A289C-714B-428D-BBC7-CD4CE63FE0B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8656FCCD-64F1-42D1-90CB-C7EC5E4BD0F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3D6B84FC-945B-47E6-8D69-0A6AD0D8DB7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6BE26786-EE41-42F2-A1AA-1DE3CEE3214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2BEE8EC2-DE31-483F-ABC0-C9629257BBC8}"/>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137CA4C9-7E8D-4025-ACB2-8AC4D43794F4}"/>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BEDD5AF8-E0D1-4364-AD1E-0B204843FC41}"/>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D240D5FD-F7E1-417D-BB02-A259641E6B39}"/>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graphicEl>
                                              <a:dgm id="{F95EB245-F10C-4E93-AB3A-1E5EA587956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573B9027-B174-4309-B745-2C456056FA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CA31-7B1A-B667-6C72-B0EC80E90DBF}"/>
              </a:ext>
            </a:extLst>
          </p:cNvPr>
          <p:cNvSpPr>
            <a:spLocks noGrp="1"/>
          </p:cNvSpPr>
          <p:nvPr>
            <p:ph type="title"/>
          </p:nvPr>
        </p:nvSpPr>
        <p:spPr>
          <a:xfrm>
            <a:off x="535709" y="136525"/>
            <a:ext cx="9896764" cy="611620"/>
          </a:xfrm>
        </p:spPr>
        <p:txBody>
          <a:bodyPr anchor="ctr">
            <a:normAutofit/>
          </a:bodyPr>
          <a:lstStyle/>
          <a:p>
            <a:pPr>
              <a:lnSpc>
                <a:spcPct val="90000"/>
              </a:lnSpc>
            </a:pPr>
            <a:r>
              <a:rPr lang="en-US"/>
              <a:t>Principles of MLOps</a:t>
            </a:r>
          </a:p>
        </p:txBody>
      </p:sp>
      <p:graphicFrame>
        <p:nvGraphicFramePr>
          <p:cNvPr id="8" name="Content Placeholder 2">
            <a:extLst>
              <a:ext uri="{FF2B5EF4-FFF2-40B4-BE49-F238E27FC236}">
                <a16:creationId xmlns:a16="http://schemas.microsoft.com/office/drawing/2014/main" id="{B34E155E-142A-E1F2-4FA3-FD4E2FE9293B}"/>
              </a:ext>
            </a:extLst>
          </p:cNvPr>
          <p:cNvGraphicFramePr>
            <a:graphicFrameLocks noGrp="1"/>
          </p:cNvGraphicFramePr>
          <p:nvPr>
            <p:ph sz="quarter" idx="14"/>
          </p:nvPr>
        </p:nvGraphicFramePr>
        <p:xfrm>
          <a:off x="535709" y="1099127"/>
          <a:ext cx="11010179" cy="4803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7758648-06A6-1A11-E7BD-C0476AAB27EC}"/>
              </a:ext>
            </a:extLst>
          </p:cNvPr>
          <p:cNvSpPr>
            <a:spLocks noGrp="1"/>
          </p:cNvSpPr>
          <p:nvPr>
            <p:ph type="ftr" sz="quarter" idx="11"/>
          </p:nvPr>
        </p:nvSpPr>
        <p:spPr/>
        <p:txBody>
          <a:bodyPr/>
          <a:lstStyle/>
          <a:p>
            <a:r>
              <a:rPr lang="en-US">
                <a:solidFill>
                  <a:prstClr val="black"/>
                </a:solidFill>
              </a:rPr>
              <a:t>Blue Data Consulting</a:t>
            </a:r>
            <a:endParaRPr lang="en-US" dirty="0">
              <a:solidFill>
                <a:prstClr val="black"/>
              </a:solidFill>
            </a:endParaRPr>
          </a:p>
        </p:txBody>
      </p:sp>
    </p:spTree>
    <p:extLst>
      <p:ext uri="{BB962C8B-B14F-4D97-AF65-F5344CB8AC3E}">
        <p14:creationId xmlns:p14="http://schemas.microsoft.com/office/powerpoint/2010/main" val="300454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13364605-10A3-4450-9187-D1915F1962F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50D6E7B9-A02C-42B8-9218-E324CB0BFD3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2C0EB146-53B1-4BB3-AE46-2F5B8AD8C33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5C4DA2A4-FA6F-4F4B-AA87-91DCCD8C613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F713063B-108D-45DA-BF3D-1D13DC42FBD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B64315C2-E6CD-47FC-81BA-CF934398B577}"/>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graphicEl>
                                              <a:dgm id="{E2D899CF-ABAD-4B64-8556-C0F23F45B0BC}"/>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graphicEl>
                                              <a:dgm id="{5631CB04-D1E2-42C6-80A2-13D8229FD29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graphicEl>
                                              <a:dgm id="{58D70352-0389-4029-B245-84F713DEF077}"/>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graphicEl>
                                              <a:dgm id="{E95FD6A7-6AC1-4B9A-A510-E6918CA512AE}"/>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graphicEl>
                                              <a:dgm id="{82C232C7-A89B-41D8-81F0-2F8DCEA3ED60}"/>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graphicEl>
                                              <a:dgm id="{9B59520C-04A5-4FCC-A2AA-7E6202B9291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theme/theme1.xml><?xml version="1.0" encoding="utf-8"?>
<a:theme xmlns:a="http://schemas.openxmlformats.org/drawingml/2006/main" name="mytheme1">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heme1" id="{7A0779E5-4E4C-4D49-94FC-CED5004BAB41}" vid="{96BADD4A-85A0-4411-BA7D-6535465538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mytheme1</Template>
  <TotalTime>2903</TotalTime>
  <Words>2161</Words>
  <Application>Microsoft Office PowerPoint</Application>
  <PresentationFormat>Widescreen</PresentationFormat>
  <Paragraphs>182</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Avenir Next LT Pro</vt:lpstr>
      <vt:lpstr>Calibri</vt:lpstr>
      <vt:lpstr>Consolas</vt:lpstr>
      <vt:lpstr>Segoe UI</vt:lpstr>
      <vt:lpstr>SFMono-Regular</vt:lpstr>
      <vt:lpstr>Wingdings</vt:lpstr>
      <vt:lpstr>mytheme1</vt:lpstr>
      <vt:lpstr>AIOps</vt:lpstr>
      <vt:lpstr>Introduction</vt:lpstr>
      <vt:lpstr>Introduction</vt:lpstr>
      <vt:lpstr>Common challenges with AI &amp; ML Projects</vt:lpstr>
      <vt:lpstr>Typical ML model lifecycle </vt:lpstr>
      <vt:lpstr>What is AIOps?</vt:lpstr>
      <vt:lpstr>What is MLOps?</vt:lpstr>
      <vt:lpstr>Why MLOps</vt:lpstr>
      <vt:lpstr>Principles of MLOps</vt:lpstr>
      <vt:lpstr>Tasks involved in MLOps</vt:lpstr>
      <vt:lpstr>Tasks involved in MLOps</vt:lpstr>
      <vt:lpstr>Tools for MLOps</vt:lpstr>
      <vt:lpstr>Tools for MLOps</vt:lpstr>
      <vt:lpstr>Working with mlflow</vt:lpstr>
      <vt:lpstr>What is mlflow</vt:lpstr>
      <vt:lpstr>MLflow</vt:lpstr>
      <vt:lpstr>Use MLflow for model tracking in notebooks</vt:lpstr>
      <vt:lpstr>Train and track models in notebooks</vt:lpstr>
      <vt:lpstr>Track metrics with MLflow</vt:lpstr>
      <vt:lpstr>Enable autologging</vt:lpstr>
      <vt:lpstr>Using mlflow logging functions</vt:lpstr>
      <vt:lpstr>Mlflow with localhost</vt:lpstr>
      <vt:lpstr>Mlflow on localhost with sqlite</vt:lpstr>
      <vt:lpstr>Mlflow on localhost with sqlite</vt:lpstr>
      <vt:lpstr>MLflow with remote Tracking Server, backend and artifact stores</vt:lpstr>
      <vt:lpstr>Model Signature</vt:lpstr>
      <vt:lpstr>Column-based Signature Example</vt:lpstr>
      <vt:lpstr>Deployment</vt:lpstr>
      <vt:lpstr>Mlflow Tracking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mlflow</dc:title>
  <dc:creator>Anshu Pandey</dc:creator>
  <cp:lastModifiedBy>Anshu Pandey</cp:lastModifiedBy>
  <cp:revision>10</cp:revision>
  <dcterms:created xsi:type="dcterms:W3CDTF">2023-04-05T02:12:31Z</dcterms:created>
  <dcterms:modified xsi:type="dcterms:W3CDTF">2024-12-11T00:46:27Z</dcterms:modified>
</cp:coreProperties>
</file>