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65" r:id="rId2"/>
    <p:sldId id="2134805432" r:id="rId3"/>
    <p:sldId id="493" r:id="rId4"/>
    <p:sldId id="494" r:id="rId5"/>
    <p:sldId id="336" r:id="rId6"/>
    <p:sldId id="489" r:id="rId7"/>
    <p:sldId id="492" r:id="rId8"/>
    <p:sldId id="491" r:id="rId9"/>
    <p:sldId id="490" r:id="rId10"/>
    <p:sldId id="282" r:id="rId11"/>
    <p:sldId id="2134805433" r:id="rId12"/>
    <p:sldId id="483" r:id="rId13"/>
    <p:sldId id="484" r:id="rId14"/>
    <p:sldId id="485" r:id="rId15"/>
    <p:sldId id="376" r:id="rId16"/>
    <p:sldId id="377" r:id="rId17"/>
    <p:sldId id="364" r:id="rId18"/>
    <p:sldId id="379" r:id="rId19"/>
    <p:sldId id="380" r:id="rId20"/>
    <p:sldId id="381" r:id="rId21"/>
    <p:sldId id="382" r:id="rId22"/>
    <p:sldId id="266" r:id="rId23"/>
    <p:sldId id="267" r:id="rId24"/>
    <p:sldId id="262" r:id="rId25"/>
    <p:sldId id="268" r:id="rId26"/>
    <p:sldId id="383" r:id="rId27"/>
    <p:sldId id="271" r:id="rId28"/>
    <p:sldId id="384" r:id="rId29"/>
    <p:sldId id="385" r:id="rId30"/>
    <p:sldId id="386" r:id="rId31"/>
    <p:sldId id="387" r:id="rId32"/>
    <p:sldId id="278" r:id="rId33"/>
    <p:sldId id="388" r:id="rId34"/>
    <p:sldId id="389" r:id="rId35"/>
    <p:sldId id="390" r:id="rId36"/>
    <p:sldId id="391" r:id="rId37"/>
    <p:sldId id="392" r:id="rId38"/>
    <p:sldId id="393" r:id="rId39"/>
    <p:sldId id="394" r:id="rId40"/>
    <p:sldId id="284" r:id="rId41"/>
    <p:sldId id="272" r:id="rId42"/>
    <p:sldId id="290" r:id="rId43"/>
    <p:sldId id="273" r:id="rId44"/>
    <p:sldId id="291" r:id="rId45"/>
    <p:sldId id="292" r:id="rId46"/>
    <p:sldId id="293" r:id="rId47"/>
    <p:sldId id="294" r:id="rId48"/>
    <p:sldId id="295" r:id="rId49"/>
    <p:sldId id="256" r:id="rId50"/>
    <p:sldId id="257" r:id="rId51"/>
    <p:sldId id="259" r:id="rId52"/>
    <p:sldId id="258" r:id="rId53"/>
    <p:sldId id="260" r:id="rId54"/>
    <p:sldId id="261" r:id="rId55"/>
    <p:sldId id="285" r:id="rId56"/>
    <p:sldId id="270" r:id="rId57"/>
    <p:sldId id="378" r:id="rId58"/>
    <p:sldId id="263" r:id="rId59"/>
    <p:sldId id="2134805459" r:id="rId60"/>
    <p:sldId id="264" r:id="rId61"/>
    <p:sldId id="2134805460" r:id="rId62"/>
    <p:sldId id="286" r:id="rId63"/>
    <p:sldId id="287" r:id="rId64"/>
    <p:sldId id="288" r:id="rId65"/>
    <p:sldId id="289" r:id="rId66"/>
    <p:sldId id="213480544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23.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9.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23.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9.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104FB-53B0-406B-A8ED-9150FF4A813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8B8DEFE-3557-43E4-B2C3-C1640F84E0EE}">
      <dgm:prSet custT="1"/>
      <dgm:spPr/>
      <dgm:t>
        <a:bodyPr/>
        <a:lstStyle/>
        <a:p>
          <a:r>
            <a:rPr lang="en-US" sz="2100" dirty="0"/>
            <a:t>Transform your business processes to digital</a:t>
          </a:r>
        </a:p>
      </dgm:t>
    </dgm:pt>
    <dgm:pt modelId="{D5F0DF69-0F12-4A39-9ECB-645FB208FED6}" type="parTrans" cxnId="{4A4AC410-2965-4A62-AC9A-4AC2AD35D100}">
      <dgm:prSet/>
      <dgm:spPr/>
      <dgm:t>
        <a:bodyPr/>
        <a:lstStyle/>
        <a:p>
          <a:endParaRPr lang="en-US"/>
        </a:p>
      </dgm:t>
    </dgm:pt>
    <dgm:pt modelId="{A0A96758-FC8E-468D-B79D-182D98DAC0F6}" type="sibTrans" cxnId="{4A4AC410-2965-4A62-AC9A-4AC2AD35D100}">
      <dgm:prSet/>
      <dgm:spPr/>
      <dgm:t>
        <a:bodyPr/>
        <a:lstStyle/>
        <a:p>
          <a:endParaRPr lang="en-US"/>
        </a:p>
      </dgm:t>
    </dgm:pt>
    <dgm:pt modelId="{85D7AAE2-0722-4B84-BE18-1CC6D2124528}">
      <dgm:prSet/>
      <dgm:spPr/>
      <dgm:t>
        <a:bodyPr/>
        <a:lstStyle/>
        <a:p>
          <a:r>
            <a:rPr lang="en-US" dirty="0"/>
            <a:t>Integrate right data strategy with each digital solution</a:t>
          </a:r>
        </a:p>
      </dgm:t>
    </dgm:pt>
    <dgm:pt modelId="{A68D59F0-6F37-4653-BF73-5ACE0B269DB5}" type="parTrans" cxnId="{BBEB1529-D8A2-41EA-BDA3-F4F80257AE74}">
      <dgm:prSet/>
      <dgm:spPr/>
      <dgm:t>
        <a:bodyPr/>
        <a:lstStyle/>
        <a:p>
          <a:endParaRPr lang="en-US"/>
        </a:p>
      </dgm:t>
    </dgm:pt>
    <dgm:pt modelId="{58514E5C-9570-4E18-A801-89790EF4C6E5}" type="sibTrans" cxnId="{BBEB1529-D8A2-41EA-BDA3-F4F80257AE74}">
      <dgm:prSet/>
      <dgm:spPr/>
      <dgm:t>
        <a:bodyPr/>
        <a:lstStyle/>
        <a:p>
          <a:endParaRPr lang="en-US"/>
        </a:p>
      </dgm:t>
    </dgm:pt>
    <dgm:pt modelId="{9D1340CF-0DAC-4B28-8EDB-60F43ACA7A94}">
      <dgm:prSet/>
      <dgm:spPr/>
      <dgm:t>
        <a:bodyPr/>
        <a:lstStyle/>
        <a:p>
          <a:r>
            <a:rPr lang="en-US" dirty="0"/>
            <a:t>Align business goals with data strategy, build an AI &amp; Analytics vision</a:t>
          </a:r>
        </a:p>
      </dgm:t>
    </dgm:pt>
    <dgm:pt modelId="{5406D962-AB0F-476A-A14F-1B886F2F71C0}" type="parTrans" cxnId="{D11D8313-7470-40C7-B8CF-C8239536F02F}">
      <dgm:prSet/>
      <dgm:spPr/>
      <dgm:t>
        <a:bodyPr/>
        <a:lstStyle/>
        <a:p>
          <a:endParaRPr lang="en-US"/>
        </a:p>
      </dgm:t>
    </dgm:pt>
    <dgm:pt modelId="{A6C45D53-D26F-4AC6-B7FF-953A69DB4111}" type="sibTrans" cxnId="{D11D8313-7470-40C7-B8CF-C8239536F02F}">
      <dgm:prSet/>
      <dgm:spPr/>
      <dgm:t>
        <a:bodyPr/>
        <a:lstStyle/>
        <a:p>
          <a:endParaRPr lang="en-US"/>
        </a:p>
      </dgm:t>
    </dgm:pt>
    <dgm:pt modelId="{226BB965-8EA2-43B2-AB8A-51D1C832B66D}" type="pres">
      <dgm:prSet presAssocID="{848104FB-53B0-406B-A8ED-9150FF4A8137}" presName="root" presStyleCnt="0">
        <dgm:presLayoutVars>
          <dgm:dir/>
          <dgm:resizeHandles val="exact"/>
        </dgm:presLayoutVars>
      </dgm:prSet>
      <dgm:spPr/>
    </dgm:pt>
    <dgm:pt modelId="{EE0D1014-7CDF-40AE-8FB4-80EA8178AB88}" type="pres">
      <dgm:prSet presAssocID="{848104FB-53B0-406B-A8ED-9150FF4A8137}" presName="container" presStyleCnt="0">
        <dgm:presLayoutVars>
          <dgm:dir/>
          <dgm:resizeHandles val="exact"/>
        </dgm:presLayoutVars>
      </dgm:prSet>
      <dgm:spPr/>
    </dgm:pt>
    <dgm:pt modelId="{71DFEC21-9E7A-4ACB-8505-E02AB81A4F1A}" type="pres">
      <dgm:prSet presAssocID="{F8B8DEFE-3557-43E4-B2C3-C1640F84E0EE}" presName="compNode" presStyleCnt="0"/>
      <dgm:spPr/>
    </dgm:pt>
    <dgm:pt modelId="{8D8821F2-38B5-4D92-B720-ABA54ADFA10B}" type="pres">
      <dgm:prSet presAssocID="{F8B8DEFE-3557-43E4-B2C3-C1640F84E0EE}" presName="iconBgRect" presStyleLbl="bgShp" presStyleIdx="0" presStyleCnt="3"/>
      <dgm:spPr/>
    </dgm:pt>
    <dgm:pt modelId="{F691B557-3FA0-4B16-8518-14817E383921}" type="pres">
      <dgm:prSet presAssocID="{F8B8DEFE-3557-43E4-B2C3-C1640F84E0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22D264B8-A98A-41E3-AF1F-BF84FDED4E64}" type="pres">
      <dgm:prSet presAssocID="{F8B8DEFE-3557-43E4-B2C3-C1640F84E0EE}" presName="spaceRect" presStyleCnt="0"/>
      <dgm:spPr/>
    </dgm:pt>
    <dgm:pt modelId="{153EC8A6-FF06-4905-A820-BAB3AA5D4973}" type="pres">
      <dgm:prSet presAssocID="{F8B8DEFE-3557-43E4-B2C3-C1640F84E0EE}" presName="textRect" presStyleLbl="revTx" presStyleIdx="0" presStyleCnt="3">
        <dgm:presLayoutVars>
          <dgm:chMax val="1"/>
          <dgm:chPref val="1"/>
        </dgm:presLayoutVars>
      </dgm:prSet>
      <dgm:spPr/>
    </dgm:pt>
    <dgm:pt modelId="{4865B3AA-6DDF-455C-83C7-5E63364BE652}" type="pres">
      <dgm:prSet presAssocID="{A0A96758-FC8E-468D-B79D-182D98DAC0F6}" presName="sibTrans" presStyleLbl="sibTrans2D1" presStyleIdx="0" presStyleCnt="0"/>
      <dgm:spPr/>
    </dgm:pt>
    <dgm:pt modelId="{F6876AB6-ABFB-4B13-A1FF-D2333021A8A8}" type="pres">
      <dgm:prSet presAssocID="{85D7AAE2-0722-4B84-BE18-1CC6D2124528}" presName="compNode" presStyleCnt="0"/>
      <dgm:spPr/>
    </dgm:pt>
    <dgm:pt modelId="{05E8FF45-890B-4602-B8D9-5DBCF3965B15}" type="pres">
      <dgm:prSet presAssocID="{85D7AAE2-0722-4B84-BE18-1CC6D2124528}" presName="iconBgRect" presStyleLbl="bgShp" presStyleIdx="1" presStyleCnt="3"/>
      <dgm:spPr/>
    </dgm:pt>
    <dgm:pt modelId="{51B57457-48D9-4FCC-9F61-30E299CCAF9B}" type="pres">
      <dgm:prSet presAssocID="{85D7AAE2-0722-4B84-BE18-1CC6D21245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4D2E876-FCB3-43E1-AAFC-13E5849EB81C}" type="pres">
      <dgm:prSet presAssocID="{85D7AAE2-0722-4B84-BE18-1CC6D2124528}" presName="spaceRect" presStyleCnt="0"/>
      <dgm:spPr/>
    </dgm:pt>
    <dgm:pt modelId="{6E5B3B09-CB37-48EE-8892-E6622CD7408E}" type="pres">
      <dgm:prSet presAssocID="{85D7AAE2-0722-4B84-BE18-1CC6D2124528}" presName="textRect" presStyleLbl="revTx" presStyleIdx="1" presStyleCnt="3">
        <dgm:presLayoutVars>
          <dgm:chMax val="1"/>
          <dgm:chPref val="1"/>
        </dgm:presLayoutVars>
      </dgm:prSet>
      <dgm:spPr/>
    </dgm:pt>
    <dgm:pt modelId="{124F52D8-DEB4-4B48-ADD1-34FE9DDEF377}" type="pres">
      <dgm:prSet presAssocID="{58514E5C-9570-4E18-A801-89790EF4C6E5}" presName="sibTrans" presStyleLbl="sibTrans2D1" presStyleIdx="0" presStyleCnt="0"/>
      <dgm:spPr/>
    </dgm:pt>
    <dgm:pt modelId="{0123F19B-961F-4434-B390-678ADEEFE579}" type="pres">
      <dgm:prSet presAssocID="{9D1340CF-0DAC-4B28-8EDB-60F43ACA7A94}" presName="compNode" presStyleCnt="0"/>
      <dgm:spPr/>
    </dgm:pt>
    <dgm:pt modelId="{8D551336-5331-4EB9-B840-3BF1FAFCC9F5}" type="pres">
      <dgm:prSet presAssocID="{9D1340CF-0DAC-4B28-8EDB-60F43ACA7A94}" presName="iconBgRect" presStyleLbl="bgShp" presStyleIdx="2" presStyleCnt="3"/>
      <dgm:spPr/>
    </dgm:pt>
    <dgm:pt modelId="{D4010FC6-809C-4882-83E3-00289EBB4C33}" type="pres">
      <dgm:prSet presAssocID="{9D1340CF-0DAC-4B28-8EDB-60F43ACA7A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urban scene"/>
        </a:ext>
      </dgm:extLst>
    </dgm:pt>
    <dgm:pt modelId="{3A1D41B1-A3DD-47A2-B437-3C35A14974C9}" type="pres">
      <dgm:prSet presAssocID="{9D1340CF-0DAC-4B28-8EDB-60F43ACA7A94}" presName="spaceRect" presStyleCnt="0"/>
      <dgm:spPr/>
    </dgm:pt>
    <dgm:pt modelId="{B7BE2409-5789-459D-839F-BFE69832E5D7}" type="pres">
      <dgm:prSet presAssocID="{9D1340CF-0DAC-4B28-8EDB-60F43ACA7A94}" presName="textRect" presStyleLbl="revTx" presStyleIdx="2" presStyleCnt="3">
        <dgm:presLayoutVars>
          <dgm:chMax val="1"/>
          <dgm:chPref val="1"/>
        </dgm:presLayoutVars>
      </dgm:prSet>
      <dgm:spPr/>
    </dgm:pt>
  </dgm:ptLst>
  <dgm:cxnLst>
    <dgm:cxn modelId="{4A4AC410-2965-4A62-AC9A-4AC2AD35D100}" srcId="{848104FB-53B0-406B-A8ED-9150FF4A8137}" destId="{F8B8DEFE-3557-43E4-B2C3-C1640F84E0EE}" srcOrd="0" destOrd="0" parTransId="{D5F0DF69-0F12-4A39-9ECB-645FB208FED6}" sibTransId="{A0A96758-FC8E-468D-B79D-182D98DAC0F6}"/>
    <dgm:cxn modelId="{D11D8313-7470-40C7-B8CF-C8239536F02F}" srcId="{848104FB-53B0-406B-A8ED-9150FF4A8137}" destId="{9D1340CF-0DAC-4B28-8EDB-60F43ACA7A94}" srcOrd="2" destOrd="0" parTransId="{5406D962-AB0F-476A-A14F-1B886F2F71C0}" sibTransId="{A6C45D53-D26F-4AC6-B7FF-953A69DB4111}"/>
    <dgm:cxn modelId="{55484621-CA42-4434-8A10-A608ECCD4C27}" type="presOf" srcId="{9D1340CF-0DAC-4B28-8EDB-60F43ACA7A94}" destId="{B7BE2409-5789-459D-839F-BFE69832E5D7}" srcOrd="0" destOrd="0" presId="urn:microsoft.com/office/officeart/2018/2/layout/IconCircleList"/>
    <dgm:cxn modelId="{BBEB1529-D8A2-41EA-BDA3-F4F80257AE74}" srcId="{848104FB-53B0-406B-A8ED-9150FF4A8137}" destId="{85D7AAE2-0722-4B84-BE18-1CC6D2124528}" srcOrd="1" destOrd="0" parTransId="{A68D59F0-6F37-4653-BF73-5ACE0B269DB5}" sibTransId="{58514E5C-9570-4E18-A801-89790EF4C6E5}"/>
    <dgm:cxn modelId="{4282C03E-26C6-47EE-AEE0-790133F5D454}" type="presOf" srcId="{848104FB-53B0-406B-A8ED-9150FF4A8137}" destId="{226BB965-8EA2-43B2-AB8A-51D1C832B66D}" srcOrd="0" destOrd="0" presId="urn:microsoft.com/office/officeart/2018/2/layout/IconCircleList"/>
    <dgm:cxn modelId="{BF9A3B58-4226-47B8-B976-C02F0EBBA828}" type="presOf" srcId="{F8B8DEFE-3557-43E4-B2C3-C1640F84E0EE}" destId="{153EC8A6-FF06-4905-A820-BAB3AA5D4973}" srcOrd="0" destOrd="0" presId="urn:microsoft.com/office/officeart/2018/2/layout/IconCircleList"/>
    <dgm:cxn modelId="{55355C83-D92B-4DBB-9FE5-FA3344B1AF77}" type="presOf" srcId="{85D7AAE2-0722-4B84-BE18-1CC6D2124528}" destId="{6E5B3B09-CB37-48EE-8892-E6622CD7408E}" srcOrd="0" destOrd="0" presId="urn:microsoft.com/office/officeart/2018/2/layout/IconCircleList"/>
    <dgm:cxn modelId="{91D92594-B364-4603-B05A-8CF8F57633DC}" type="presOf" srcId="{58514E5C-9570-4E18-A801-89790EF4C6E5}" destId="{124F52D8-DEB4-4B48-ADD1-34FE9DDEF377}" srcOrd="0" destOrd="0" presId="urn:microsoft.com/office/officeart/2018/2/layout/IconCircleList"/>
    <dgm:cxn modelId="{EDA6A7DA-AD1F-4BA3-AAE5-030D409CBE1E}" type="presOf" srcId="{A0A96758-FC8E-468D-B79D-182D98DAC0F6}" destId="{4865B3AA-6DDF-455C-83C7-5E63364BE652}" srcOrd="0" destOrd="0" presId="urn:microsoft.com/office/officeart/2018/2/layout/IconCircleList"/>
    <dgm:cxn modelId="{FCB4978A-ECA3-4E59-BD09-522DB34D7720}" type="presParOf" srcId="{226BB965-8EA2-43B2-AB8A-51D1C832B66D}" destId="{EE0D1014-7CDF-40AE-8FB4-80EA8178AB88}" srcOrd="0" destOrd="0" presId="urn:microsoft.com/office/officeart/2018/2/layout/IconCircleList"/>
    <dgm:cxn modelId="{4A7C24C7-EB73-489E-9C4F-7404B23861C6}" type="presParOf" srcId="{EE0D1014-7CDF-40AE-8FB4-80EA8178AB88}" destId="{71DFEC21-9E7A-4ACB-8505-E02AB81A4F1A}" srcOrd="0" destOrd="0" presId="urn:microsoft.com/office/officeart/2018/2/layout/IconCircleList"/>
    <dgm:cxn modelId="{364FA520-BDC0-404D-9112-C33B54627112}" type="presParOf" srcId="{71DFEC21-9E7A-4ACB-8505-E02AB81A4F1A}" destId="{8D8821F2-38B5-4D92-B720-ABA54ADFA10B}" srcOrd="0" destOrd="0" presId="urn:microsoft.com/office/officeart/2018/2/layout/IconCircleList"/>
    <dgm:cxn modelId="{E84E2575-2346-472C-9043-8BF05CDCFE32}" type="presParOf" srcId="{71DFEC21-9E7A-4ACB-8505-E02AB81A4F1A}" destId="{F691B557-3FA0-4B16-8518-14817E383921}" srcOrd="1" destOrd="0" presId="urn:microsoft.com/office/officeart/2018/2/layout/IconCircleList"/>
    <dgm:cxn modelId="{1E07B960-DDCD-4521-BD29-6FF605D1B3CF}" type="presParOf" srcId="{71DFEC21-9E7A-4ACB-8505-E02AB81A4F1A}" destId="{22D264B8-A98A-41E3-AF1F-BF84FDED4E64}" srcOrd="2" destOrd="0" presId="urn:microsoft.com/office/officeart/2018/2/layout/IconCircleList"/>
    <dgm:cxn modelId="{273A499D-78E6-487B-9EBB-0F51A11F758B}" type="presParOf" srcId="{71DFEC21-9E7A-4ACB-8505-E02AB81A4F1A}" destId="{153EC8A6-FF06-4905-A820-BAB3AA5D4973}" srcOrd="3" destOrd="0" presId="urn:microsoft.com/office/officeart/2018/2/layout/IconCircleList"/>
    <dgm:cxn modelId="{D7246098-AB42-40B9-8033-A0E718B2D633}" type="presParOf" srcId="{EE0D1014-7CDF-40AE-8FB4-80EA8178AB88}" destId="{4865B3AA-6DDF-455C-83C7-5E63364BE652}" srcOrd="1" destOrd="0" presId="urn:microsoft.com/office/officeart/2018/2/layout/IconCircleList"/>
    <dgm:cxn modelId="{9A49D290-C887-4A85-9274-14FCF58A7AC4}" type="presParOf" srcId="{EE0D1014-7CDF-40AE-8FB4-80EA8178AB88}" destId="{F6876AB6-ABFB-4B13-A1FF-D2333021A8A8}" srcOrd="2" destOrd="0" presId="urn:microsoft.com/office/officeart/2018/2/layout/IconCircleList"/>
    <dgm:cxn modelId="{818D9CA2-CB27-4BC4-8A56-A382C3F38498}" type="presParOf" srcId="{F6876AB6-ABFB-4B13-A1FF-D2333021A8A8}" destId="{05E8FF45-890B-4602-B8D9-5DBCF3965B15}" srcOrd="0" destOrd="0" presId="urn:microsoft.com/office/officeart/2018/2/layout/IconCircleList"/>
    <dgm:cxn modelId="{B0D5C5FD-8B74-46B1-B3A1-ADEB449F6C2B}" type="presParOf" srcId="{F6876AB6-ABFB-4B13-A1FF-D2333021A8A8}" destId="{51B57457-48D9-4FCC-9F61-30E299CCAF9B}" srcOrd="1" destOrd="0" presId="urn:microsoft.com/office/officeart/2018/2/layout/IconCircleList"/>
    <dgm:cxn modelId="{DB9C8A62-1BAE-4F95-86FD-0FD10172AB86}" type="presParOf" srcId="{F6876AB6-ABFB-4B13-A1FF-D2333021A8A8}" destId="{84D2E876-FCB3-43E1-AAFC-13E5849EB81C}" srcOrd="2" destOrd="0" presId="urn:microsoft.com/office/officeart/2018/2/layout/IconCircleList"/>
    <dgm:cxn modelId="{9FD63EF5-8843-4430-9A93-2128DE4482B0}" type="presParOf" srcId="{F6876AB6-ABFB-4B13-A1FF-D2333021A8A8}" destId="{6E5B3B09-CB37-48EE-8892-E6622CD7408E}" srcOrd="3" destOrd="0" presId="urn:microsoft.com/office/officeart/2018/2/layout/IconCircleList"/>
    <dgm:cxn modelId="{1F2D1460-826B-4EE1-88F3-7BC4D7C51DB0}" type="presParOf" srcId="{EE0D1014-7CDF-40AE-8FB4-80EA8178AB88}" destId="{124F52D8-DEB4-4B48-ADD1-34FE9DDEF377}" srcOrd="3" destOrd="0" presId="urn:microsoft.com/office/officeart/2018/2/layout/IconCircleList"/>
    <dgm:cxn modelId="{BEE0E165-C43F-4AC1-BF87-34F29A797848}" type="presParOf" srcId="{EE0D1014-7CDF-40AE-8FB4-80EA8178AB88}" destId="{0123F19B-961F-4434-B390-678ADEEFE579}" srcOrd="4" destOrd="0" presId="urn:microsoft.com/office/officeart/2018/2/layout/IconCircleList"/>
    <dgm:cxn modelId="{99D1A515-0610-4483-83FF-9718FED9F619}" type="presParOf" srcId="{0123F19B-961F-4434-B390-678ADEEFE579}" destId="{8D551336-5331-4EB9-B840-3BF1FAFCC9F5}" srcOrd="0" destOrd="0" presId="urn:microsoft.com/office/officeart/2018/2/layout/IconCircleList"/>
    <dgm:cxn modelId="{CDFC9439-C3AA-4A59-8E72-263D376DDCD8}" type="presParOf" srcId="{0123F19B-961F-4434-B390-678ADEEFE579}" destId="{D4010FC6-809C-4882-83E3-00289EBB4C33}" srcOrd="1" destOrd="0" presId="urn:microsoft.com/office/officeart/2018/2/layout/IconCircleList"/>
    <dgm:cxn modelId="{F76E793E-2078-4584-8C74-A4266591C8EA}" type="presParOf" srcId="{0123F19B-961F-4434-B390-678ADEEFE579}" destId="{3A1D41B1-A3DD-47A2-B437-3C35A14974C9}" srcOrd="2" destOrd="0" presId="urn:microsoft.com/office/officeart/2018/2/layout/IconCircleList"/>
    <dgm:cxn modelId="{E7535DD8-6702-4A17-893D-8888485A2C11}" type="presParOf" srcId="{0123F19B-961F-4434-B390-678ADEEFE579}" destId="{B7BE2409-5789-459D-839F-BFE69832E5D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A5A5A5"/>
        </a:solidFill>
      </dgm:spPr>
      <dgm:t>
        <a:bodyPr/>
        <a:lstStyle/>
        <a:p>
          <a:r>
            <a:rPr lang="en-US" sz="2400"/>
            <a:t>Using scorecards as a risk management technique</a:t>
          </a:r>
          <a:endParaRPr lang="en-IN" sz="240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A5A5A5"/>
        </a:solidFill>
      </dgm:spPr>
      <dgm:t>
        <a:bodyPr/>
        <a:lstStyle/>
        <a:p>
          <a:r>
            <a:rPr lang="en-US" sz="2400" dirty="0"/>
            <a:t>Using scorecards as a risk management technique</a:t>
          </a:r>
          <a:endParaRPr lang="en-IN" sz="2400" dirty="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A5A5A5"/>
        </a:solidFill>
      </dgm:spPr>
      <dgm:t>
        <a:bodyPr/>
        <a:lstStyle/>
        <a:p>
          <a:r>
            <a:rPr lang="en-US" sz="2400"/>
            <a:t>Using scorecards as a risk management technique</a:t>
          </a:r>
          <a:endParaRPr lang="en-IN" sz="240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a:solidFill>
          <a:srgbClr val="A5A5A5"/>
        </a:solidFill>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ED7D31"/>
        </a:solidFill>
      </dgm:spPr>
      <dgm:t>
        <a:bodyPr/>
        <a:lstStyle/>
        <a:p>
          <a:r>
            <a:rPr lang="en-IN" sz="240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A5A5A5"/>
        </a:solidFill>
      </dgm:spPr>
      <dgm:t>
        <a:bodyPr/>
        <a:lstStyle/>
        <a:p>
          <a:r>
            <a:rPr lang="en-US" sz="2400" dirty="0"/>
            <a:t>Using scorecards as a risk management technique</a:t>
          </a:r>
          <a:endParaRPr lang="en-IN" sz="2400" dirty="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a:solidFill>
          <a:srgbClr val="A5A5A5"/>
        </a:solidFill>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ED7D31"/>
        </a:solidFill>
      </dgm:spPr>
      <dgm:t>
        <a:bodyPr/>
        <a:lstStyle/>
        <a:p>
          <a:r>
            <a:rPr lang="en-IN" sz="240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A5A5A5"/>
        </a:solidFill>
      </dgm:spPr>
      <dgm:t>
        <a:bodyPr/>
        <a:lstStyle/>
        <a:p>
          <a:r>
            <a:rPr lang="en-US" sz="2400" dirty="0"/>
            <a:t>Using scorecards as a risk management technique</a:t>
          </a:r>
          <a:endParaRPr lang="en-IN" sz="2400" dirty="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a:solidFill>
          <a:srgbClr val="A5A5A5"/>
        </a:solidFill>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ED7D31"/>
        </a:solidFill>
      </dgm:spPr>
      <dgm:t>
        <a:bodyPr/>
        <a:lstStyle/>
        <a:p>
          <a:r>
            <a:rPr lang="en-US" sz="2400"/>
            <a:t>Using scorecards as a risk management technique</a:t>
          </a:r>
          <a:endParaRPr lang="en-IN" sz="240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a:solidFill>
          <a:srgbClr val="A5A5A5"/>
        </a:solidFill>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ED7D31"/>
        </a:solidFill>
      </dgm:spPr>
      <dgm:t>
        <a:bodyPr/>
        <a:lstStyle/>
        <a:p>
          <a:r>
            <a:rPr lang="en-US" sz="2400"/>
            <a:t>Using scorecards as a risk management technique</a:t>
          </a:r>
          <a:endParaRPr lang="en-IN" sz="240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a:solidFill>
          <a:srgbClr val="A5A5A5"/>
        </a:solidFill>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ED7D31"/>
        </a:solidFill>
      </dgm:spPr>
      <dgm:t>
        <a:bodyPr/>
        <a:lstStyle/>
        <a:p>
          <a:r>
            <a:rPr lang="en-US" sz="2400" dirty="0"/>
            <a:t>Using scorecards as a risk management technique</a:t>
          </a:r>
          <a:endParaRPr lang="en-IN" sz="2400" dirty="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a:solidFill>
          <a:srgbClr val="A5A5A5"/>
        </a:solidFill>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ED7D31"/>
        </a:solidFill>
      </dgm:spPr>
      <dgm:t>
        <a:bodyPr/>
        <a:lstStyle/>
        <a:p>
          <a:r>
            <a:rPr lang="en-US" sz="2400" dirty="0"/>
            <a:t>Using scorecards as a risk management technique</a:t>
          </a:r>
          <a:endParaRPr lang="en-IN" sz="2400" dirty="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a:solidFill>
          <a:srgbClr val="A5A5A5"/>
        </a:solidFill>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ED7D31"/>
        </a:solidFill>
      </dgm:spPr>
      <dgm:t>
        <a:bodyPr/>
        <a:lstStyle/>
        <a:p>
          <a:r>
            <a:rPr lang="en-US" sz="2400" dirty="0"/>
            <a:t>Using scorecards as a risk management technique</a:t>
          </a:r>
          <a:endParaRPr lang="en-IN" sz="2400" dirty="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F66100-B468-4C76-A5CD-F0CADF0E470A}" type="doc">
      <dgm:prSet loTypeId="urn:microsoft.com/office/officeart/2005/8/layout/chevron1" loCatId="process" qsTypeId="urn:microsoft.com/office/officeart/2005/8/quickstyle/simple1" qsCatId="simple" csTypeId="urn:microsoft.com/office/officeart/2005/8/colors/colorful5" csCatId="colorful" phldr="1"/>
      <dgm:spPr/>
    </dgm:pt>
    <dgm:pt modelId="{53C46D09-3472-436A-81A2-F62FB8F99E9B}">
      <dgm:prSet phldrT="[Text]"/>
      <dgm:spPr/>
      <dgm:t>
        <a:bodyPr/>
        <a:lstStyle/>
        <a:p>
          <a:r>
            <a:rPr lang="en-IN" dirty="0"/>
            <a:t>Research Stage</a:t>
          </a:r>
        </a:p>
      </dgm:t>
    </dgm:pt>
    <dgm:pt modelId="{73DF3F80-8281-4E49-9B96-CEDAD1381C7E}" type="parTrans" cxnId="{E2DF8008-A727-4D30-BE12-4965EA3F3471}">
      <dgm:prSet/>
      <dgm:spPr/>
      <dgm:t>
        <a:bodyPr/>
        <a:lstStyle/>
        <a:p>
          <a:endParaRPr lang="en-IN"/>
        </a:p>
      </dgm:t>
    </dgm:pt>
    <dgm:pt modelId="{1F4B1345-9CFE-4594-981E-A25CE081A5DD}" type="sibTrans" cxnId="{E2DF8008-A727-4D30-BE12-4965EA3F3471}">
      <dgm:prSet/>
      <dgm:spPr/>
      <dgm:t>
        <a:bodyPr/>
        <a:lstStyle/>
        <a:p>
          <a:endParaRPr lang="en-IN"/>
        </a:p>
      </dgm:t>
    </dgm:pt>
    <dgm:pt modelId="{528EE237-F475-4E6F-A506-EFEDEF6A36C7}">
      <dgm:prSet phldrT="[Text]"/>
      <dgm:spPr/>
      <dgm:t>
        <a:bodyPr/>
        <a:lstStyle/>
        <a:p>
          <a:r>
            <a:rPr lang="en-IN" dirty="0"/>
            <a:t>Development Stage</a:t>
          </a:r>
        </a:p>
      </dgm:t>
    </dgm:pt>
    <dgm:pt modelId="{5DC1A9A0-C7C6-41E7-A556-400CEC27930A}" type="parTrans" cxnId="{CEAD9B36-6E15-4EFC-9E79-F1519D1EDC80}">
      <dgm:prSet/>
      <dgm:spPr/>
      <dgm:t>
        <a:bodyPr/>
        <a:lstStyle/>
        <a:p>
          <a:endParaRPr lang="en-IN"/>
        </a:p>
      </dgm:t>
    </dgm:pt>
    <dgm:pt modelId="{20FE55EF-5721-4E7A-A495-40C3051C0078}" type="sibTrans" cxnId="{CEAD9B36-6E15-4EFC-9E79-F1519D1EDC80}">
      <dgm:prSet/>
      <dgm:spPr/>
      <dgm:t>
        <a:bodyPr/>
        <a:lstStyle/>
        <a:p>
          <a:endParaRPr lang="en-IN"/>
        </a:p>
      </dgm:t>
    </dgm:pt>
    <dgm:pt modelId="{FFFC122F-5798-4E2C-A419-7A5680A5E76B}" type="pres">
      <dgm:prSet presAssocID="{42F66100-B468-4C76-A5CD-F0CADF0E470A}" presName="Name0" presStyleCnt="0">
        <dgm:presLayoutVars>
          <dgm:dir/>
          <dgm:animLvl val="lvl"/>
          <dgm:resizeHandles val="exact"/>
        </dgm:presLayoutVars>
      </dgm:prSet>
      <dgm:spPr/>
    </dgm:pt>
    <dgm:pt modelId="{36AA3CE3-7278-4BCC-B898-C019A2AD0D8A}" type="pres">
      <dgm:prSet presAssocID="{53C46D09-3472-436A-81A2-F62FB8F99E9B}" presName="parTxOnly" presStyleLbl="node1" presStyleIdx="0" presStyleCnt="2">
        <dgm:presLayoutVars>
          <dgm:chMax val="0"/>
          <dgm:chPref val="0"/>
          <dgm:bulletEnabled val="1"/>
        </dgm:presLayoutVars>
      </dgm:prSet>
      <dgm:spPr/>
    </dgm:pt>
    <dgm:pt modelId="{8071CC3F-853C-412A-A087-9A7732496D62}" type="pres">
      <dgm:prSet presAssocID="{1F4B1345-9CFE-4594-981E-A25CE081A5DD}" presName="parTxOnlySpace" presStyleCnt="0"/>
      <dgm:spPr/>
    </dgm:pt>
    <dgm:pt modelId="{5CCB1CBF-3980-4112-B2DC-010A9827630F}" type="pres">
      <dgm:prSet presAssocID="{528EE237-F475-4E6F-A506-EFEDEF6A36C7}" presName="parTxOnly" presStyleLbl="node1" presStyleIdx="1" presStyleCnt="2">
        <dgm:presLayoutVars>
          <dgm:chMax val="0"/>
          <dgm:chPref val="0"/>
          <dgm:bulletEnabled val="1"/>
        </dgm:presLayoutVars>
      </dgm:prSet>
      <dgm:spPr/>
    </dgm:pt>
  </dgm:ptLst>
  <dgm:cxnLst>
    <dgm:cxn modelId="{E2DF8008-A727-4D30-BE12-4965EA3F3471}" srcId="{42F66100-B468-4C76-A5CD-F0CADF0E470A}" destId="{53C46D09-3472-436A-81A2-F62FB8F99E9B}" srcOrd="0" destOrd="0" parTransId="{73DF3F80-8281-4E49-9B96-CEDAD1381C7E}" sibTransId="{1F4B1345-9CFE-4594-981E-A25CE081A5DD}"/>
    <dgm:cxn modelId="{CEAD9B36-6E15-4EFC-9E79-F1519D1EDC80}" srcId="{42F66100-B468-4C76-A5CD-F0CADF0E470A}" destId="{528EE237-F475-4E6F-A506-EFEDEF6A36C7}" srcOrd="1" destOrd="0" parTransId="{5DC1A9A0-C7C6-41E7-A556-400CEC27930A}" sibTransId="{20FE55EF-5721-4E7A-A495-40C3051C0078}"/>
    <dgm:cxn modelId="{6AF06B87-03BC-4E99-9940-8A7AA282C121}" type="presOf" srcId="{42F66100-B468-4C76-A5CD-F0CADF0E470A}" destId="{FFFC122F-5798-4E2C-A419-7A5680A5E76B}" srcOrd="0" destOrd="0" presId="urn:microsoft.com/office/officeart/2005/8/layout/chevron1"/>
    <dgm:cxn modelId="{511651B1-DD89-4CCB-AB85-33856A01209F}" type="presOf" srcId="{528EE237-F475-4E6F-A506-EFEDEF6A36C7}" destId="{5CCB1CBF-3980-4112-B2DC-010A9827630F}" srcOrd="0" destOrd="0" presId="urn:microsoft.com/office/officeart/2005/8/layout/chevron1"/>
    <dgm:cxn modelId="{FD4140B9-E816-4F83-9310-5AC599D92068}" type="presOf" srcId="{53C46D09-3472-436A-81A2-F62FB8F99E9B}" destId="{36AA3CE3-7278-4BCC-B898-C019A2AD0D8A}" srcOrd="0" destOrd="0" presId="urn:microsoft.com/office/officeart/2005/8/layout/chevron1"/>
    <dgm:cxn modelId="{A1D1DD07-D1DE-42D9-BE67-109576D67698}" type="presParOf" srcId="{FFFC122F-5798-4E2C-A419-7A5680A5E76B}" destId="{36AA3CE3-7278-4BCC-B898-C019A2AD0D8A}" srcOrd="0" destOrd="0" presId="urn:microsoft.com/office/officeart/2005/8/layout/chevron1"/>
    <dgm:cxn modelId="{01E8EDE5-D75E-4B88-9DDB-36E1F2CC556F}" type="presParOf" srcId="{FFFC122F-5798-4E2C-A419-7A5680A5E76B}" destId="{8071CC3F-853C-412A-A087-9A7732496D62}" srcOrd="1" destOrd="0" presId="urn:microsoft.com/office/officeart/2005/8/layout/chevron1"/>
    <dgm:cxn modelId="{45547A01-09EC-4448-8AB4-A08AA24A6346}" type="presParOf" srcId="{FFFC122F-5798-4E2C-A419-7A5680A5E76B}" destId="{5CCB1CBF-3980-4112-B2DC-010A9827630F}"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a:solidFill>
          <a:srgbClr val="A5A5A5"/>
        </a:solidFill>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ED7D31"/>
        </a:solidFill>
      </dgm:spPr>
      <dgm:t>
        <a:bodyPr/>
        <a:lstStyle/>
        <a:p>
          <a:r>
            <a:rPr lang="en-US" sz="2400" dirty="0"/>
            <a:t>Using scorecards as a risk management technique</a:t>
          </a:r>
          <a:endParaRPr lang="en-IN" sz="2400" dirty="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IN"/>
        </a:p>
      </dgm:t>
    </dgm:pt>
    <dgm:pt modelId="{BBF76084-4C59-4C8E-ADCF-E8B1348D38DC}">
      <dgm:prSet phldrT="[Text]" custT="1"/>
      <dgm:spPr>
        <a:solidFill>
          <a:srgbClr val="A5A5A5"/>
        </a:solidFill>
      </dgm:spPr>
      <dgm:t>
        <a:bodyPr/>
        <a:lstStyle/>
        <a:p>
          <a:r>
            <a:rPr lang="en-IN" sz="26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6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A5A5A5"/>
        </a:solidFill>
      </dgm:spPr>
      <dgm:t>
        <a:bodyPr/>
        <a:lstStyle/>
        <a:p>
          <a:r>
            <a:rPr lang="en-US" sz="2600"/>
            <a:t>Using scorecards as a risk management technique</a:t>
          </a:r>
          <a:endParaRPr lang="en-IN" sz="260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ED7D31"/>
        </a:solidFill>
      </dgm:spPr>
      <dgm:t>
        <a:bodyPr/>
        <a:lstStyle/>
        <a:p>
          <a:r>
            <a:rPr lang="en-IN" sz="26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30D4179-DF8E-4FC3-A945-72F5AE08338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9C53386-4193-460D-B2C8-12564B139DCD}">
      <dgm:prSet/>
      <dgm:spPr/>
      <dgm:t>
        <a:bodyPr/>
        <a:lstStyle/>
        <a:p>
          <a:pPr>
            <a:defRPr cap="all"/>
          </a:pPr>
          <a:r>
            <a:rPr lang="en-US"/>
            <a:t>Online training</a:t>
          </a:r>
        </a:p>
      </dgm:t>
    </dgm:pt>
    <dgm:pt modelId="{5141BC50-7EF2-4D52-A50D-1341D7FA2D69}" type="parTrans" cxnId="{0CE6A100-0EFD-4264-8953-DA01A5F662FE}">
      <dgm:prSet/>
      <dgm:spPr/>
      <dgm:t>
        <a:bodyPr/>
        <a:lstStyle/>
        <a:p>
          <a:endParaRPr lang="en-US"/>
        </a:p>
      </dgm:t>
    </dgm:pt>
    <dgm:pt modelId="{CCC9A6CA-435F-4D95-ADB7-26C2A753E0C1}" type="sibTrans" cxnId="{0CE6A100-0EFD-4264-8953-DA01A5F662FE}">
      <dgm:prSet/>
      <dgm:spPr/>
      <dgm:t>
        <a:bodyPr/>
        <a:lstStyle/>
        <a:p>
          <a:endParaRPr lang="en-US"/>
        </a:p>
      </dgm:t>
    </dgm:pt>
    <dgm:pt modelId="{B40D05F3-8244-4B81-AE9A-28B5FA989A6D}">
      <dgm:prSet/>
      <dgm:spPr/>
      <dgm:t>
        <a:bodyPr/>
        <a:lstStyle/>
        <a:p>
          <a:pPr>
            <a:defRPr cap="all"/>
          </a:pPr>
          <a:r>
            <a:rPr lang="en-US"/>
            <a:t>In house training and seminars</a:t>
          </a:r>
        </a:p>
      </dgm:t>
    </dgm:pt>
    <dgm:pt modelId="{044D1FE3-79EE-4872-9E2A-933373F76B46}" type="parTrans" cxnId="{929808B7-7BA0-41D9-9B9F-30CE4316B2B9}">
      <dgm:prSet/>
      <dgm:spPr/>
      <dgm:t>
        <a:bodyPr/>
        <a:lstStyle/>
        <a:p>
          <a:endParaRPr lang="en-US"/>
        </a:p>
      </dgm:t>
    </dgm:pt>
    <dgm:pt modelId="{83E974D7-AFFE-4236-9168-1D0F366DBFA0}" type="sibTrans" cxnId="{929808B7-7BA0-41D9-9B9F-30CE4316B2B9}">
      <dgm:prSet/>
      <dgm:spPr/>
      <dgm:t>
        <a:bodyPr/>
        <a:lstStyle/>
        <a:p>
          <a:endParaRPr lang="en-US"/>
        </a:p>
      </dgm:t>
    </dgm:pt>
    <dgm:pt modelId="{2280E33C-5AD5-450B-9617-AD8E23C346EE}">
      <dgm:prSet/>
      <dgm:spPr/>
      <dgm:t>
        <a:bodyPr/>
        <a:lstStyle/>
        <a:p>
          <a:pPr>
            <a:defRPr cap="all"/>
          </a:pPr>
          <a:r>
            <a:rPr lang="en-US"/>
            <a:t>Books and self learning</a:t>
          </a:r>
        </a:p>
      </dgm:t>
    </dgm:pt>
    <dgm:pt modelId="{4D999DEE-B1EA-4251-A93E-1A51DD6106F5}" type="parTrans" cxnId="{0B4EB7C3-7D21-4428-AFD4-2365EDF2E83D}">
      <dgm:prSet/>
      <dgm:spPr/>
      <dgm:t>
        <a:bodyPr/>
        <a:lstStyle/>
        <a:p>
          <a:endParaRPr lang="en-US"/>
        </a:p>
      </dgm:t>
    </dgm:pt>
    <dgm:pt modelId="{C96EF6EF-926D-410D-8F5F-6BDC23C97499}" type="sibTrans" cxnId="{0B4EB7C3-7D21-4428-AFD4-2365EDF2E83D}">
      <dgm:prSet/>
      <dgm:spPr/>
      <dgm:t>
        <a:bodyPr/>
        <a:lstStyle/>
        <a:p>
          <a:endParaRPr lang="en-US"/>
        </a:p>
      </dgm:t>
    </dgm:pt>
    <dgm:pt modelId="{031FD5C0-DCCF-4C2A-BE08-2468DF462064}" type="pres">
      <dgm:prSet presAssocID="{930D4179-DF8E-4FC3-A945-72F5AE083380}" presName="root" presStyleCnt="0">
        <dgm:presLayoutVars>
          <dgm:dir/>
          <dgm:resizeHandles val="exact"/>
        </dgm:presLayoutVars>
      </dgm:prSet>
      <dgm:spPr/>
    </dgm:pt>
    <dgm:pt modelId="{17D7C4A3-0A83-43CF-994D-C7F9D86236FC}" type="pres">
      <dgm:prSet presAssocID="{D9C53386-4193-460D-B2C8-12564B139DCD}" presName="compNode" presStyleCnt="0"/>
      <dgm:spPr/>
    </dgm:pt>
    <dgm:pt modelId="{752EC41E-7054-4A44-ADAB-ACEC2B3EB2A2}" type="pres">
      <dgm:prSet presAssocID="{D9C53386-4193-460D-B2C8-12564B139DCD}" presName="iconBgRect" presStyleLbl="bgShp" presStyleIdx="0" presStyleCnt="3"/>
      <dgm:spPr/>
    </dgm:pt>
    <dgm:pt modelId="{723C44B5-5B9E-4641-9129-2CE1F7F331CD}" type="pres">
      <dgm:prSet presAssocID="{D9C53386-4193-460D-B2C8-12564B139D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8175C9F4-E693-4004-8F93-05DF1BC31AD7}" type="pres">
      <dgm:prSet presAssocID="{D9C53386-4193-460D-B2C8-12564B139DCD}" presName="spaceRect" presStyleCnt="0"/>
      <dgm:spPr/>
    </dgm:pt>
    <dgm:pt modelId="{EA42D43D-F298-422F-9DDD-746EFE14AD20}" type="pres">
      <dgm:prSet presAssocID="{D9C53386-4193-460D-B2C8-12564B139DCD}" presName="textRect" presStyleLbl="revTx" presStyleIdx="0" presStyleCnt="3">
        <dgm:presLayoutVars>
          <dgm:chMax val="1"/>
          <dgm:chPref val="1"/>
        </dgm:presLayoutVars>
      </dgm:prSet>
      <dgm:spPr/>
    </dgm:pt>
    <dgm:pt modelId="{077F6809-3525-4CDD-9EA6-36E0B1866A8F}" type="pres">
      <dgm:prSet presAssocID="{CCC9A6CA-435F-4D95-ADB7-26C2A753E0C1}" presName="sibTrans" presStyleCnt="0"/>
      <dgm:spPr/>
    </dgm:pt>
    <dgm:pt modelId="{5A61DFFB-EB19-4CC1-AA09-96015962C922}" type="pres">
      <dgm:prSet presAssocID="{B40D05F3-8244-4B81-AE9A-28B5FA989A6D}" presName="compNode" presStyleCnt="0"/>
      <dgm:spPr/>
    </dgm:pt>
    <dgm:pt modelId="{F869C6E5-C7CE-4A0C-B67D-4F457EDBC9C8}" type="pres">
      <dgm:prSet presAssocID="{B40D05F3-8244-4B81-AE9A-28B5FA989A6D}" presName="iconBgRect" presStyleLbl="bgShp" presStyleIdx="1" presStyleCnt="3"/>
      <dgm:spPr/>
    </dgm:pt>
    <dgm:pt modelId="{F2368843-4846-498E-8F05-971DAA1C1141}" type="pres">
      <dgm:prSet presAssocID="{B40D05F3-8244-4B81-AE9A-28B5FA989A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4D37C723-0318-4F95-BC37-821E4425693D}" type="pres">
      <dgm:prSet presAssocID="{B40D05F3-8244-4B81-AE9A-28B5FA989A6D}" presName="spaceRect" presStyleCnt="0"/>
      <dgm:spPr/>
    </dgm:pt>
    <dgm:pt modelId="{AEF0E0F5-894C-4845-AD50-20CB7843B487}" type="pres">
      <dgm:prSet presAssocID="{B40D05F3-8244-4B81-AE9A-28B5FA989A6D}" presName="textRect" presStyleLbl="revTx" presStyleIdx="1" presStyleCnt="3">
        <dgm:presLayoutVars>
          <dgm:chMax val="1"/>
          <dgm:chPref val="1"/>
        </dgm:presLayoutVars>
      </dgm:prSet>
      <dgm:spPr/>
    </dgm:pt>
    <dgm:pt modelId="{2DB1C123-5C26-49EE-8CBE-FD8F3EF8A65E}" type="pres">
      <dgm:prSet presAssocID="{83E974D7-AFFE-4236-9168-1D0F366DBFA0}" presName="sibTrans" presStyleCnt="0"/>
      <dgm:spPr/>
    </dgm:pt>
    <dgm:pt modelId="{9C48B5DF-050D-45F0-B32A-C1D7ECD4490C}" type="pres">
      <dgm:prSet presAssocID="{2280E33C-5AD5-450B-9617-AD8E23C346EE}" presName="compNode" presStyleCnt="0"/>
      <dgm:spPr/>
    </dgm:pt>
    <dgm:pt modelId="{D00619A6-1B90-4734-B134-18A791F756E3}" type="pres">
      <dgm:prSet presAssocID="{2280E33C-5AD5-450B-9617-AD8E23C346EE}" presName="iconBgRect" presStyleLbl="bgShp" presStyleIdx="2" presStyleCnt="3"/>
      <dgm:spPr/>
    </dgm:pt>
    <dgm:pt modelId="{04AFAAAF-E8E2-4FFE-A158-B291FE09A9A8}" type="pres">
      <dgm:prSet presAssocID="{2280E33C-5AD5-450B-9617-AD8E23C346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939D4FD-407A-45E2-BAFD-F7443B9C78ED}" type="pres">
      <dgm:prSet presAssocID="{2280E33C-5AD5-450B-9617-AD8E23C346EE}" presName="spaceRect" presStyleCnt="0"/>
      <dgm:spPr/>
    </dgm:pt>
    <dgm:pt modelId="{05D8FE0D-61F0-4637-8E25-CA5F246538DD}" type="pres">
      <dgm:prSet presAssocID="{2280E33C-5AD5-450B-9617-AD8E23C346EE}" presName="textRect" presStyleLbl="revTx" presStyleIdx="2" presStyleCnt="3">
        <dgm:presLayoutVars>
          <dgm:chMax val="1"/>
          <dgm:chPref val="1"/>
        </dgm:presLayoutVars>
      </dgm:prSet>
      <dgm:spPr/>
    </dgm:pt>
  </dgm:ptLst>
  <dgm:cxnLst>
    <dgm:cxn modelId="{0CE6A100-0EFD-4264-8953-DA01A5F662FE}" srcId="{930D4179-DF8E-4FC3-A945-72F5AE083380}" destId="{D9C53386-4193-460D-B2C8-12564B139DCD}" srcOrd="0" destOrd="0" parTransId="{5141BC50-7EF2-4D52-A50D-1341D7FA2D69}" sibTransId="{CCC9A6CA-435F-4D95-ADB7-26C2A753E0C1}"/>
    <dgm:cxn modelId="{9A3DD316-9453-4F8B-AEBB-6E748A326CEA}" type="presOf" srcId="{2280E33C-5AD5-450B-9617-AD8E23C346EE}" destId="{05D8FE0D-61F0-4637-8E25-CA5F246538DD}" srcOrd="0" destOrd="0" presId="urn:microsoft.com/office/officeart/2018/5/layout/IconCircleLabelList"/>
    <dgm:cxn modelId="{929808B7-7BA0-41D9-9B9F-30CE4316B2B9}" srcId="{930D4179-DF8E-4FC3-A945-72F5AE083380}" destId="{B40D05F3-8244-4B81-AE9A-28B5FA989A6D}" srcOrd="1" destOrd="0" parTransId="{044D1FE3-79EE-4872-9E2A-933373F76B46}" sibTransId="{83E974D7-AFFE-4236-9168-1D0F366DBFA0}"/>
    <dgm:cxn modelId="{0B4EB7C3-7D21-4428-AFD4-2365EDF2E83D}" srcId="{930D4179-DF8E-4FC3-A945-72F5AE083380}" destId="{2280E33C-5AD5-450B-9617-AD8E23C346EE}" srcOrd="2" destOrd="0" parTransId="{4D999DEE-B1EA-4251-A93E-1A51DD6106F5}" sibTransId="{C96EF6EF-926D-410D-8F5F-6BDC23C97499}"/>
    <dgm:cxn modelId="{A92F76E0-B30E-4DA7-9670-CFE3B157C3C9}" type="presOf" srcId="{B40D05F3-8244-4B81-AE9A-28B5FA989A6D}" destId="{AEF0E0F5-894C-4845-AD50-20CB7843B487}" srcOrd="0" destOrd="0" presId="urn:microsoft.com/office/officeart/2018/5/layout/IconCircleLabelList"/>
    <dgm:cxn modelId="{FFD467F5-6108-47B4-B858-A027862C9CFE}" type="presOf" srcId="{930D4179-DF8E-4FC3-A945-72F5AE083380}" destId="{031FD5C0-DCCF-4C2A-BE08-2468DF462064}" srcOrd="0" destOrd="0" presId="urn:microsoft.com/office/officeart/2018/5/layout/IconCircleLabelList"/>
    <dgm:cxn modelId="{1BF0C3F7-D9B9-4923-8131-03FA09B04819}" type="presOf" srcId="{D9C53386-4193-460D-B2C8-12564B139DCD}" destId="{EA42D43D-F298-422F-9DDD-746EFE14AD20}" srcOrd="0" destOrd="0" presId="urn:microsoft.com/office/officeart/2018/5/layout/IconCircleLabelList"/>
    <dgm:cxn modelId="{894C13FD-56F8-4389-91BB-956DB6FE4016}" type="presParOf" srcId="{031FD5C0-DCCF-4C2A-BE08-2468DF462064}" destId="{17D7C4A3-0A83-43CF-994D-C7F9D86236FC}" srcOrd="0" destOrd="0" presId="urn:microsoft.com/office/officeart/2018/5/layout/IconCircleLabelList"/>
    <dgm:cxn modelId="{643D5FFC-B96B-4312-A7AF-F9E12F097ED1}" type="presParOf" srcId="{17D7C4A3-0A83-43CF-994D-C7F9D86236FC}" destId="{752EC41E-7054-4A44-ADAB-ACEC2B3EB2A2}" srcOrd="0" destOrd="0" presId="urn:microsoft.com/office/officeart/2018/5/layout/IconCircleLabelList"/>
    <dgm:cxn modelId="{C2053967-16B0-4EE2-90ED-EB7E344D0371}" type="presParOf" srcId="{17D7C4A3-0A83-43CF-994D-C7F9D86236FC}" destId="{723C44B5-5B9E-4641-9129-2CE1F7F331CD}" srcOrd="1" destOrd="0" presId="urn:microsoft.com/office/officeart/2018/5/layout/IconCircleLabelList"/>
    <dgm:cxn modelId="{8829EE54-F747-4267-8069-34C4ABD14AB2}" type="presParOf" srcId="{17D7C4A3-0A83-43CF-994D-C7F9D86236FC}" destId="{8175C9F4-E693-4004-8F93-05DF1BC31AD7}" srcOrd="2" destOrd="0" presId="urn:microsoft.com/office/officeart/2018/5/layout/IconCircleLabelList"/>
    <dgm:cxn modelId="{9A391837-CEC9-4292-9CC5-E4509D5AF284}" type="presParOf" srcId="{17D7C4A3-0A83-43CF-994D-C7F9D86236FC}" destId="{EA42D43D-F298-422F-9DDD-746EFE14AD20}" srcOrd="3" destOrd="0" presId="urn:microsoft.com/office/officeart/2018/5/layout/IconCircleLabelList"/>
    <dgm:cxn modelId="{37AC04B5-F664-4B69-99C1-8BAAD035DCC1}" type="presParOf" srcId="{031FD5C0-DCCF-4C2A-BE08-2468DF462064}" destId="{077F6809-3525-4CDD-9EA6-36E0B1866A8F}" srcOrd="1" destOrd="0" presId="urn:microsoft.com/office/officeart/2018/5/layout/IconCircleLabelList"/>
    <dgm:cxn modelId="{22FD4FC6-5BBB-4AA3-8252-57EA7DEC33E0}" type="presParOf" srcId="{031FD5C0-DCCF-4C2A-BE08-2468DF462064}" destId="{5A61DFFB-EB19-4CC1-AA09-96015962C922}" srcOrd="2" destOrd="0" presId="urn:microsoft.com/office/officeart/2018/5/layout/IconCircleLabelList"/>
    <dgm:cxn modelId="{588192E2-0F23-482B-9728-C284146CE5EA}" type="presParOf" srcId="{5A61DFFB-EB19-4CC1-AA09-96015962C922}" destId="{F869C6E5-C7CE-4A0C-B67D-4F457EDBC9C8}" srcOrd="0" destOrd="0" presId="urn:microsoft.com/office/officeart/2018/5/layout/IconCircleLabelList"/>
    <dgm:cxn modelId="{17362C4D-688A-47F0-9BBE-C3B87651EDF0}" type="presParOf" srcId="{5A61DFFB-EB19-4CC1-AA09-96015962C922}" destId="{F2368843-4846-498E-8F05-971DAA1C1141}" srcOrd="1" destOrd="0" presId="urn:microsoft.com/office/officeart/2018/5/layout/IconCircleLabelList"/>
    <dgm:cxn modelId="{498C0084-5169-47E5-B973-9E2382501DEC}" type="presParOf" srcId="{5A61DFFB-EB19-4CC1-AA09-96015962C922}" destId="{4D37C723-0318-4F95-BC37-821E4425693D}" srcOrd="2" destOrd="0" presId="urn:microsoft.com/office/officeart/2018/5/layout/IconCircleLabelList"/>
    <dgm:cxn modelId="{7B93CB72-5B22-4483-B27B-68FCD4696640}" type="presParOf" srcId="{5A61DFFB-EB19-4CC1-AA09-96015962C922}" destId="{AEF0E0F5-894C-4845-AD50-20CB7843B487}" srcOrd="3" destOrd="0" presId="urn:microsoft.com/office/officeart/2018/5/layout/IconCircleLabelList"/>
    <dgm:cxn modelId="{40456E30-F99C-4779-BADB-6630E5A3B1AF}" type="presParOf" srcId="{031FD5C0-DCCF-4C2A-BE08-2468DF462064}" destId="{2DB1C123-5C26-49EE-8CBE-FD8F3EF8A65E}" srcOrd="3" destOrd="0" presId="urn:microsoft.com/office/officeart/2018/5/layout/IconCircleLabelList"/>
    <dgm:cxn modelId="{78DCA732-4A02-43A5-9E7C-92FCC7B04040}" type="presParOf" srcId="{031FD5C0-DCCF-4C2A-BE08-2468DF462064}" destId="{9C48B5DF-050D-45F0-B32A-C1D7ECD4490C}" srcOrd="4" destOrd="0" presId="urn:microsoft.com/office/officeart/2018/5/layout/IconCircleLabelList"/>
    <dgm:cxn modelId="{5DAA9F14-6476-4479-A7C0-16A1143E595A}" type="presParOf" srcId="{9C48B5DF-050D-45F0-B32A-C1D7ECD4490C}" destId="{D00619A6-1B90-4734-B134-18A791F756E3}" srcOrd="0" destOrd="0" presId="urn:microsoft.com/office/officeart/2018/5/layout/IconCircleLabelList"/>
    <dgm:cxn modelId="{A10CE2CD-FDE2-4E6D-8248-2CB78E37A9E5}" type="presParOf" srcId="{9C48B5DF-050D-45F0-B32A-C1D7ECD4490C}" destId="{04AFAAAF-E8E2-4FFE-A158-B291FE09A9A8}" srcOrd="1" destOrd="0" presId="urn:microsoft.com/office/officeart/2018/5/layout/IconCircleLabelList"/>
    <dgm:cxn modelId="{D8790D27-8235-4AF5-A90D-F2CBBFDB12E3}" type="presParOf" srcId="{9C48B5DF-050D-45F0-B32A-C1D7ECD4490C}" destId="{F939D4FD-407A-45E2-BAFD-F7443B9C78ED}" srcOrd="2" destOrd="0" presId="urn:microsoft.com/office/officeart/2018/5/layout/IconCircleLabelList"/>
    <dgm:cxn modelId="{E46704B9-BEEA-4161-9A40-0EF91EEECA96}" type="presParOf" srcId="{9C48B5DF-050D-45F0-B32A-C1D7ECD4490C}" destId="{05D8FE0D-61F0-4637-8E25-CA5F246538D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BB87005-816D-41A0-A677-F2F9F4D66596}"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52DA57C-3FA6-4669-9C63-A570329EE70C}">
      <dgm:prSet custT="1"/>
      <dgm:spPr/>
      <dgm:t>
        <a:bodyPr/>
        <a:lstStyle/>
        <a:p>
          <a:pPr>
            <a:lnSpc>
              <a:spcPct val="100000"/>
            </a:lnSpc>
            <a:defRPr b="1"/>
          </a:pPr>
          <a:r>
            <a:rPr lang="en-IN" sz="2000" dirty="0"/>
            <a:t>Software Engineers</a:t>
          </a:r>
          <a:endParaRPr lang="en-US" sz="2000" dirty="0"/>
        </a:p>
      </dgm:t>
    </dgm:pt>
    <dgm:pt modelId="{680A3950-1C22-4E57-A3A9-860B9C6EC519}" type="parTrans" cxnId="{3756ED5F-C50E-4739-914C-6926D79E8ADB}">
      <dgm:prSet/>
      <dgm:spPr/>
      <dgm:t>
        <a:bodyPr/>
        <a:lstStyle/>
        <a:p>
          <a:endParaRPr lang="en-US"/>
        </a:p>
      </dgm:t>
    </dgm:pt>
    <dgm:pt modelId="{BCDD3D11-59EA-4E76-93C8-FF5A463174C0}" type="sibTrans" cxnId="{3756ED5F-C50E-4739-914C-6926D79E8ADB}">
      <dgm:prSet/>
      <dgm:spPr/>
      <dgm:t>
        <a:bodyPr/>
        <a:lstStyle/>
        <a:p>
          <a:endParaRPr lang="en-US"/>
        </a:p>
      </dgm:t>
    </dgm:pt>
    <dgm:pt modelId="{B7BDA5CD-13C5-4D71-9FDF-3A18DBE73DC6}">
      <dgm:prSet/>
      <dgm:spPr/>
      <dgm:t>
        <a:bodyPr/>
        <a:lstStyle/>
        <a:p>
          <a:pPr>
            <a:lnSpc>
              <a:spcPct val="100000"/>
            </a:lnSpc>
          </a:pPr>
          <a:r>
            <a:rPr lang="en-IN" dirty="0"/>
            <a:t>Execution of Task</a:t>
          </a:r>
          <a:endParaRPr lang="en-US" dirty="0"/>
        </a:p>
      </dgm:t>
    </dgm:pt>
    <dgm:pt modelId="{62D8D107-8319-433A-96B8-6991CBF8B55A}" type="parTrans" cxnId="{CB68EA69-D4C1-422D-AF61-C733AE96403F}">
      <dgm:prSet/>
      <dgm:spPr/>
      <dgm:t>
        <a:bodyPr/>
        <a:lstStyle/>
        <a:p>
          <a:endParaRPr lang="en-US"/>
        </a:p>
      </dgm:t>
    </dgm:pt>
    <dgm:pt modelId="{AA637330-E1CB-4E17-85C4-3D058ACBF70D}" type="sibTrans" cxnId="{CB68EA69-D4C1-422D-AF61-C733AE96403F}">
      <dgm:prSet/>
      <dgm:spPr/>
      <dgm:t>
        <a:bodyPr/>
        <a:lstStyle/>
        <a:p>
          <a:endParaRPr lang="en-US"/>
        </a:p>
      </dgm:t>
    </dgm:pt>
    <dgm:pt modelId="{00F8EBA5-45DE-4A6D-8465-DFDE17FE7029}">
      <dgm:prSet custT="1"/>
      <dgm:spPr/>
      <dgm:t>
        <a:bodyPr/>
        <a:lstStyle/>
        <a:p>
          <a:pPr>
            <a:lnSpc>
              <a:spcPct val="100000"/>
            </a:lnSpc>
            <a:defRPr b="1"/>
          </a:pPr>
          <a:r>
            <a:rPr lang="en-IN" sz="1800" dirty="0"/>
            <a:t>Machine Learning Engineers</a:t>
          </a:r>
          <a:endParaRPr lang="en-US" sz="1800" dirty="0"/>
        </a:p>
      </dgm:t>
    </dgm:pt>
    <dgm:pt modelId="{F36FBF13-F04B-469B-B6F7-DD1354AE8E23}" type="parTrans" cxnId="{D1E5E15C-9DED-4210-BB58-D065A986B3D0}">
      <dgm:prSet/>
      <dgm:spPr/>
      <dgm:t>
        <a:bodyPr/>
        <a:lstStyle/>
        <a:p>
          <a:endParaRPr lang="en-US"/>
        </a:p>
      </dgm:t>
    </dgm:pt>
    <dgm:pt modelId="{F8C2ADF5-2E48-4601-8380-36FBE5977FAB}" type="sibTrans" cxnId="{D1E5E15C-9DED-4210-BB58-D065A986B3D0}">
      <dgm:prSet/>
      <dgm:spPr/>
      <dgm:t>
        <a:bodyPr/>
        <a:lstStyle/>
        <a:p>
          <a:endParaRPr lang="en-US"/>
        </a:p>
      </dgm:t>
    </dgm:pt>
    <dgm:pt modelId="{EE185B92-D541-44F2-A8E7-911EF70D5571}">
      <dgm:prSet/>
      <dgm:spPr/>
      <dgm:t>
        <a:bodyPr/>
        <a:lstStyle/>
        <a:p>
          <a:pPr>
            <a:lnSpc>
              <a:spcPct val="100000"/>
            </a:lnSpc>
            <a:defRPr b="1"/>
          </a:pPr>
          <a:r>
            <a:rPr lang="en-IN"/>
            <a:t>Machine Learning Researcher</a:t>
          </a:r>
          <a:endParaRPr lang="en-US"/>
        </a:p>
      </dgm:t>
    </dgm:pt>
    <dgm:pt modelId="{C1E3286A-0D9B-4FBD-A049-448865BA41DC}" type="parTrans" cxnId="{717460DB-BC7D-49C7-B13E-DE799A74B6EA}">
      <dgm:prSet/>
      <dgm:spPr/>
      <dgm:t>
        <a:bodyPr/>
        <a:lstStyle/>
        <a:p>
          <a:endParaRPr lang="en-US"/>
        </a:p>
      </dgm:t>
    </dgm:pt>
    <dgm:pt modelId="{5239AA2C-53B3-4079-BFF1-41F0486BDD41}" type="sibTrans" cxnId="{717460DB-BC7D-49C7-B13E-DE799A74B6EA}">
      <dgm:prSet/>
      <dgm:spPr/>
      <dgm:t>
        <a:bodyPr/>
        <a:lstStyle/>
        <a:p>
          <a:endParaRPr lang="en-US"/>
        </a:p>
      </dgm:t>
    </dgm:pt>
    <dgm:pt modelId="{5D1F8B48-D0E9-45A7-B635-115EB699DBFF}">
      <dgm:prSet/>
      <dgm:spPr/>
      <dgm:t>
        <a:bodyPr/>
        <a:lstStyle/>
        <a:p>
          <a:pPr>
            <a:lnSpc>
              <a:spcPct val="100000"/>
            </a:lnSpc>
          </a:pPr>
          <a:r>
            <a:rPr lang="en-IN"/>
            <a:t>Extended state-of-art in ML</a:t>
          </a:r>
          <a:endParaRPr lang="en-US"/>
        </a:p>
      </dgm:t>
    </dgm:pt>
    <dgm:pt modelId="{B50564BE-105D-4D4A-A7C7-12D67446C5C4}" type="parTrans" cxnId="{A739C6B7-BFC8-4DD7-B97D-7780022D1E5C}">
      <dgm:prSet/>
      <dgm:spPr/>
      <dgm:t>
        <a:bodyPr/>
        <a:lstStyle/>
        <a:p>
          <a:endParaRPr lang="en-US"/>
        </a:p>
      </dgm:t>
    </dgm:pt>
    <dgm:pt modelId="{9EE309BF-BC0C-45B8-8EB0-FE760E185CE4}" type="sibTrans" cxnId="{A739C6B7-BFC8-4DD7-B97D-7780022D1E5C}">
      <dgm:prSet/>
      <dgm:spPr/>
      <dgm:t>
        <a:bodyPr/>
        <a:lstStyle/>
        <a:p>
          <a:endParaRPr lang="en-US"/>
        </a:p>
      </dgm:t>
    </dgm:pt>
    <dgm:pt modelId="{DA9008D0-FF97-4C11-89A9-716D2B310935}">
      <dgm:prSet/>
      <dgm:spPr/>
      <dgm:t>
        <a:bodyPr/>
        <a:lstStyle/>
        <a:p>
          <a:pPr>
            <a:lnSpc>
              <a:spcPct val="100000"/>
            </a:lnSpc>
            <a:defRPr b="1"/>
          </a:pPr>
          <a:r>
            <a:rPr lang="en-IN"/>
            <a:t>Applied ML Scientist</a:t>
          </a:r>
          <a:endParaRPr lang="en-US"/>
        </a:p>
      </dgm:t>
    </dgm:pt>
    <dgm:pt modelId="{EEAFCF9B-B50D-4587-8FCF-D963621B0A84}" type="parTrans" cxnId="{5AA367FC-111C-4C0D-8AEA-7F4890A67389}">
      <dgm:prSet/>
      <dgm:spPr/>
      <dgm:t>
        <a:bodyPr/>
        <a:lstStyle/>
        <a:p>
          <a:endParaRPr lang="en-US"/>
        </a:p>
      </dgm:t>
    </dgm:pt>
    <dgm:pt modelId="{47E1EF45-D6AE-4AE4-B50A-00436D654DEE}" type="sibTrans" cxnId="{5AA367FC-111C-4C0D-8AEA-7F4890A67389}">
      <dgm:prSet/>
      <dgm:spPr/>
      <dgm:t>
        <a:bodyPr/>
        <a:lstStyle/>
        <a:p>
          <a:endParaRPr lang="en-US"/>
        </a:p>
      </dgm:t>
    </dgm:pt>
    <dgm:pt modelId="{EC4F944F-CCF7-4EE0-81AC-BE56B7A91449}">
      <dgm:prSet/>
      <dgm:spPr/>
      <dgm:t>
        <a:bodyPr/>
        <a:lstStyle/>
        <a:p>
          <a:pPr>
            <a:lnSpc>
              <a:spcPct val="100000"/>
            </a:lnSpc>
          </a:pPr>
          <a:r>
            <a:rPr lang="en-IN"/>
            <a:t>Combination of MLE and MLR</a:t>
          </a:r>
          <a:endParaRPr lang="en-US"/>
        </a:p>
      </dgm:t>
    </dgm:pt>
    <dgm:pt modelId="{88F60314-303C-4B19-8596-DB41259C1FCA}" type="parTrans" cxnId="{EA91AD98-E069-468A-BCE6-1E9758332AF8}">
      <dgm:prSet/>
      <dgm:spPr/>
      <dgm:t>
        <a:bodyPr/>
        <a:lstStyle/>
        <a:p>
          <a:endParaRPr lang="en-US"/>
        </a:p>
      </dgm:t>
    </dgm:pt>
    <dgm:pt modelId="{D99D8722-259D-4153-A2DD-DC8648B1EBE5}" type="sibTrans" cxnId="{EA91AD98-E069-468A-BCE6-1E9758332AF8}">
      <dgm:prSet/>
      <dgm:spPr/>
      <dgm:t>
        <a:bodyPr/>
        <a:lstStyle/>
        <a:p>
          <a:endParaRPr lang="en-US"/>
        </a:p>
      </dgm:t>
    </dgm:pt>
    <dgm:pt modelId="{E4D73B52-177C-4B46-8A42-9B32AA6427F0}" type="pres">
      <dgm:prSet presAssocID="{CBB87005-816D-41A0-A677-F2F9F4D66596}" presName="root" presStyleCnt="0">
        <dgm:presLayoutVars>
          <dgm:dir/>
          <dgm:resizeHandles val="exact"/>
        </dgm:presLayoutVars>
      </dgm:prSet>
      <dgm:spPr/>
    </dgm:pt>
    <dgm:pt modelId="{08D11A35-D126-4D97-860F-461E694299A1}" type="pres">
      <dgm:prSet presAssocID="{E52DA57C-3FA6-4669-9C63-A570329EE70C}" presName="compNode" presStyleCnt="0"/>
      <dgm:spPr/>
    </dgm:pt>
    <dgm:pt modelId="{4DC767B8-8D27-49A6-9213-856269A2355E}" type="pres">
      <dgm:prSet presAssocID="{E52DA57C-3FA6-4669-9C63-A570329EE7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3C70BCA-BAD6-49CB-8D41-B2B6AE338D9A}" type="pres">
      <dgm:prSet presAssocID="{E52DA57C-3FA6-4669-9C63-A570329EE70C}" presName="iconSpace" presStyleCnt="0"/>
      <dgm:spPr/>
    </dgm:pt>
    <dgm:pt modelId="{57BC0E15-05E0-4C83-9A71-30E8B8C1C3D8}" type="pres">
      <dgm:prSet presAssocID="{E52DA57C-3FA6-4669-9C63-A570329EE70C}" presName="parTx" presStyleLbl="revTx" presStyleIdx="0" presStyleCnt="8">
        <dgm:presLayoutVars>
          <dgm:chMax val="0"/>
          <dgm:chPref val="0"/>
        </dgm:presLayoutVars>
      </dgm:prSet>
      <dgm:spPr/>
    </dgm:pt>
    <dgm:pt modelId="{845BE792-6C15-4E4C-B9C4-2A40F414E6C3}" type="pres">
      <dgm:prSet presAssocID="{E52DA57C-3FA6-4669-9C63-A570329EE70C}" presName="txSpace" presStyleCnt="0"/>
      <dgm:spPr/>
    </dgm:pt>
    <dgm:pt modelId="{D6D1B8AB-F9B2-4857-A86A-AAEC31D83BFD}" type="pres">
      <dgm:prSet presAssocID="{E52DA57C-3FA6-4669-9C63-A570329EE70C}" presName="desTx" presStyleLbl="revTx" presStyleIdx="1" presStyleCnt="8">
        <dgm:presLayoutVars/>
      </dgm:prSet>
      <dgm:spPr/>
    </dgm:pt>
    <dgm:pt modelId="{B73F63A9-4C0B-40F1-81E4-C218BEEF8C6D}" type="pres">
      <dgm:prSet presAssocID="{BCDD3D11-59EA-4E76-93C8-FF5A463174C0}" presName="sibTrans" presStyleCnt="0"/>
      <dgm:spPr/>
    </dgm:pt>
    <dgm:pt modelId="{AAE7C574-EA25-4F6A-9BF7-6128495A9886}" type="pres">
      <dgm:prSet presAssocID="{00F8EBA5-45DE-4A6D-8465-DFDE17FE7029}" presName="compNode" presStyleCnt="0"/>
      <dgm:spPr/>
    </dgm:pt>
    <dgm:pt modelId="{EAAF4185-EAE1-4104-9E7D-AA145B51867F}" type="pres">
      <dgm:prSet presAssocID="{00F8EBA5-45DE-4A6D-8465-DFDE17FE70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56C3344-134D-4BE5-8FB0-C3D210706DDD}" type="pres">
      <dgm:prSet presAssocID="{00F8EBA5-45DE-4A6D-8465-DFDE17FE7029}" presName="iconSpace" presStyleCnt="0"/>
      <dgm:spPr/>
    </dgm:pt>
    <dgm:pt modelId="{C0252752-6FAB-437F-BC6D-8C545C453482}" type="pres">
      <dgm:prSet presAssocID="{00F8EBA5-45DE-4A6D-8465-DFDE17FE7029}" presName="parTx" presStyleLbl="revTx" presStyleIdx="2" presStyleCnt="8">
        <dgm:presLayoutVars>
          <dgm:chMax val="0"/>
          <dgm:chPref val="0"/>
        </dgm:presLayoutVars>
      </dgm:prSet>
      <dgm:spPr/>
    </dgm:pt>
    <dgm:pt modelId="{0FD575DA-1D2B-4AA5-A713-FA09270016FE}" type="pres">
      <dgm:prSet presAssocID="{00F8EBA5-45DE-4A6D-8465-DFDE17FE7029}" presName="txSpace" presStyleCnt="0"/>
      <dgm:spPr/>
    </dgm:pt>
    <dgm:pt modelId="{327603A5-5188-45C6-8021-7150657305CE}" type="pres">
      <dgm:prSet presAssocID="{00F8EBA5-45DE-4A6D-8465-DFDE17FE7029}" presName="desTx" presStyleLbl="revTx" presStyleIdx="3" presStyleCnt="8">
        <dgm:presLayoutVars/>
      </dgm:prSet>
      <dgm:spPr/>
    </dgm:pt>
    <dgm:pt modelId="{FA28076E-8E76-4467-B32E-6D3F652BFE60}" type="pres">
      <dgm:prSet presAssocID="{F8C2ADF5-2E48-4601-8380-36FBE5977FAB}" presName="sibTrans" presStyleCnt="0"/>
      <dgm:spPr/>
    </dgm:pt>
    <dgm:pt modelId="{FC9DED2E-D586-498A-AFC3-E434068A5619}" type="pres">
      <dgm:prSet presAssocID="{EE185B92-D541-44F2-A8E7-911EF70D5571}" presName="compNode" presStyleCnt="0"/>
      <dgm:spPr/>
    </dgm:pt>
    <dgm:pt modelId="{4F0D482E-F916-48A1-A2F4-1953F01993C3}" type="pres">
      <dgm:prSet presAssocID="{EE185B92-D541-44F2-A8E7-911EF70D55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D19A2CBA-FB24-4708-9E88-0B4589915006}" type="pres">
      <dgm:prSet presAssocID="{EE185B92-D541-44F2-A8E7-911EF70D5571}" presName="iconSpace" presStyleCnt="0"/>
      <dgm:spPr/>
    </dgm:pt>
    <dgm:pt modelId="{0E5EED76-AAEB-4497-A4F9-A9BB7CB8A34F}" type="pres">
      <dgm:prSet presAssocID="{EE185B92-D541-44F2-A8E7-911EF70D5571}" presName="parTx" presStyleLbl="revTx" presStyleIdx="4" presStyleCnt="8">
        <dgm:presLayoutVars>
          <dgm:chMax val="0"/>
          <dgm:chPref val="0"/>
        </dgm:presLayoutVars>
      </dgm:prSet>
      <dgm:spPr/>
    </dgm:pt>
    <dgm:pt modelId="{E3BBBE73-2E8E-486B-B777-D7296E7F2281}" type="pres">
      <dgm:prSet presAssocID="{EE185B92-D541-44F2-A8E7-911EF70D5571}" presName="txSpace" presStyleCnt="0"/>
      <dgm:spPr/>
    </dgm:pt>
    <dgm:pt modelId="{41DD95A8-22EF-4F10-81F1-E318F3D0A82A}" type="pres">
      <dgm:prSet presAssocID="{EE185B92-D541-44F2-A8E7-911EF70D5571}" presName="desTx" presStyleLbl="revTx" presStyleIdx="5" presStyleCnt="8">
        <dgm:presLayoutVars/>
      </dgm:prSet>
      <dgm:spPr/>
    </dgm:pt>
    <dgm:pt modelId="{FABD2323-D204-43B5-A63E-E3F3376A3559}" type="pres">
      <dgm:prSet presAssocID="{5239AA2C-53B3-4079-BFF1-41F0486BDD41}" presName="sibTrans" presStyleCnt="0"/>
      <dgm:spPr/>
    </dgm:pt>
    <dgm:pt modelId="{92952DCC-4093-42BC-8BDC-DC49272CEF77}" type="pres">
      <dgm:prSet presAssocID="{DA9008D0-FF97-4C11-89A9-716D2B310935}" presName="compNode" presStyleCnt="0"/>
      <dgm:spPr/>
    </dgm:pt>
    <dgm:pt modelId="{14234924-AA4E-4865-8BFF-F9B51E4D3D62}" type="pres">
      <dgm:prSet presAssocID="{DA9008D0-FF97-4C11-89A9-716D2B31093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aker"/>
        </a:ext>
      </dgm:extLst>
    </dgm:pt>
    <dgm:pt modelId="{698C6D20-A118-4608-A5C6-BBCD732093F3}" type="pres">
      <dgm:prSet presAssocID="{DA9008D0-FF97-4C11-89A9-716D2B310935}" presName="iconSpace" presStyleCnt="0"/>
      <dgm:spPr/>
    </dgm:pt>
    <dgm:pt modelId="{09F535C8-00EE-4F82-B944-C275A5AD03B8}" type="pres">
      <dgm:prSet presAssocID="{DA9008D0-FF97-4C11-89A9-716D2B310935}" presName="parTx" presStyleLbl="revTx" presStyleIdx="6" presStyleCnt="8">
        <dgm:presLayoutVars>
          <dgm:chMax val="0"/>
          <dgm:chPref val="0"/>
        </dgm:presLayoutVars>
      </dgm:prSet>
      <dgm:spPr/>
    </dgm:pt>
    <dgm:pt modelId="{3FC04072-1AF3-44F5-A99C-5BC2E6E580B9}" type="pres">
      <dgm:prSet presAssocID="{DA9008D0-FF97-4C11-89A9-716D2B310935}" presName="txSpace" presStyleCnt="0"/>
      <dgm:spPr/>
    </dgm:pt>
    <dgm:pt modelId="{5859B2A4-7590-4EDC-A886-E39CFBBC6DD4}" type="pres">
      <dgm:prSet presAssocID="{DA9008D0-FF97-4C11-89A9-716D2B310935}" presName="desTx" presStyleLbl="revTx" presStyleIdx="7" presStyleCnt="8">
        <dgm:presLayoutVars/>
      </dgm:prSet>
      <dgm:spPr/>
    </dgm:pt>
  </dgm:ptLst>
  <dgm:cxnLst>
    <dgm:cxn modelId="{6EFF4D05-D557-4CF8-8B2A-5AC654E0014B}" type="presOf" srcId="{5D1F8B48-D0E9-45A7-B635-115EB699DBFF}" destId="{41DD95A8-22EF-4F10-81F1-E318F3D0A82A}" srcOrd="0" destOrd="0" presId="urn:microsoft.com/office/officeart/2018/2/layout/IconLabelDescriptionList"/>
    <dgm:cxn modelId="{9AF52807-C14B-470A-A3C4-C195833C3092}" type="presOf" srcId="{B7BDA5CD-13C5-4D71-9FDF-3A18DBE73DC6}" destId="{D6D1B8AB-F9B2-4857-A86A-AAEC31D83BFD}" srcOrd="0" destOrd="0" presId="urn:microsoft.com/office/officeart/2018/2/layout/IconLabelDescriptionList"/>
    <dgm:cxn modelId="{CEB6ED3E-150D-4B52-8C72-DDDBD28462A5}" type="presOf" srcId="{00F8EBA5-45DE-4A6D-8465-DFDE17FE7029}" destId="{C0252752-6FAB-437F-BC6D-8C545C453482}" srcOrd="0" destOrd="0" presId="urn:microsoft.com/office/officeart/2018/2/layout/IconLabelDescriptionList"/>
    <dgm:cxn modelId="{D1E5E15C-9DED-4210-BB58-D065A986B3D0}" srcId="{CBB87005-816D-41A0-A677-F2F9F4D66596}" destId="{00F8EBA5-45DE-4A6D-8465-DFDE17FE7029}" srcOrd="1" destOrd="0" parTransId="{F36FBF13-F04B-469B-B6F7-DD1354AE8E23}" sibTransId="{F8C2ADF5-2E48-4601-8380-36FBE5977FAB}"/>
    <dgm:cxn modelId="{3756ED5F-C50E-4739-914C-6926D79E8ADB}" srcId="{CBB87005-816D-41A0-A677-F2F9F4D66596}" destId="{E52DA57C-3FA6-4669-9C63-A570329EE70C}" srcOrd="0" destOrd="0" parTransId="{680A3950-1C22-4E57-A3A9-860B9C6EC519}" sibTransId="{BCDD3D11-59EA-4E76-93C8-FF5A463174C0}"/>
    <dgm:cxn modelId="{CB68EA69-D4C1-422D-AF61-C733AE96403F}" srcId="{E52DA57C-3FA6-4669-9C63-A570329EE70C}" destId="{B7BDA5CD-13C5-4D71-9FDF-3A18DBE73DC6}" srcOrd="0" destOrd="0" parTransId="{62D8D107-8319-433A-96B8-6991CBF8B55A}" sibTransId="{AA637330-E1CB-4E17-85C4-3D058ACBF70D}"/>
    <dgm:cxn modelId="{8A5DB96E-3FAC-4E63-91DA-89EF62C9BB94}" type="presOf" srcId="{DA9008D0-FF97-4C11-89A9-716D2B310935}" destId="{09F535C8-00EE-4F82-B944-C275A5AD03B8}" srcOrd="0" destOrd="0" presId="urn:microsoft.com/office/officeart/2018/2/layout/IconLabelDescriptionList"/>
    <dgm:cxn modelId="{EA91AD98-E069-468A-BCE6-1E9758332AF8}" srcId="{DA9008D0-FF97-4C11-89A9-716D2B310935}" destId="{EC4F944F-CCF7-4EE0-81AC-BE56B7A91449}" srcOrd="0" destOrd="0" parTransId="{88F60314-303C-4B19-8596-DB41259C1FCA}" sibTransId="{D99D8722-259D-4153-A2DD-DC8648B1EBE5}"/>
    <dgm:cxn modelId="{1A0471A1-020E-47CB-B65E-078DD3C2BAFD}" type="presOf" srcId="{EE185B92-D541-44F2-A8E7-911EF70D5571}" destId="{0E5EED76-AAEB-4497-A4F9-A9BB7CB8A34F}" srcOrd="0" destOrd="0" presId="urn:microsoft.com/office/officeart/2018/2/layout/IconLabelDescriptionList"/>
    <dgm:cxn modelId="{08A92DB1-5AF6-43A8-A7DE-B43022AD8D20}" type="presOf" srcId="{EC4F944F-CCF7-4EE0-81AC-BE56B7A91449}" destId="{5859B2A4-7590-4EDC-A886-E39CFBBC6DD4}" srcOrd="0" destOrd="0" presId="urn:microsoft.com/office/officeart/2018/2/layout/IconLabelDescriptionList"/>
    <dgm:cxn modelId="{A739C6B7-BFC8-4DD7-B97D-7780022D1E5C}" srcId="{EE185B92-D541-44F2-A8E7-911EF70D5571}" destId="{5D1F8B48-D0E9-45A7-B635-115EB699DBFF}" srcOrd="0" destOrd="0" parTransId="{B50564BE-105D-4D4A-A7C7-12D67446C5C4}" sibTransId="{9EE309BF-BC0C-45B8-8EB0-FE760E185CE4}"/>
    <dgm:cxn modelId="{9B202CC3-87B5-4070-88A4-83BD43C98DF6}" type="presOf" srcId="{E52DA57C-3FA6-4669-9C63-A570329EE70C}" destId="{57BC0E15-05E0-4C83-9A71-30E8B8C1C3D8}" srcOrd="0" destOrd="0" presId="urn:microsoft.com/office/officeart/2018/2/layout/IconLabelDescriptionList"/>
    <dgm:cxn modelId="{717460DB-BC7D-49C7-B13E-DE799A74B6EA}" srcId="{CBB87005-816D-41A0-A677-F2F9F4D66596}" destId="{EE185B92-D541-44F2-A8E7-911EF70D5571}" srcOrd="2" destOrd="0" parTransId="{C1E3286A-0D9B-4FBD-A049-448865BA41DC}" sibTransId="{5239AA2C-53B3-4079-BFF1-41F0486BDD41}"/>
    <dgm:cxn modelId="{9D1718F6-F81E-4248-AF14-8292FB9CA63E}" type="presOf" srcId="{CBB87005-816D-41A0-A677-F2F9F4D66596}" destId="{E4D73B52-177C-4B46-8A42-9B32AA6427F0}" srcOrd="0" destOrd="0" presId="urn:microsoft.com/office/officeart/2018/2/layout/IconLabelDescriptionList"/>
    <dgm:cxn modelId="{5AA367FC-111C-4C0D-8AEA-7F4890A67389}" srcId="{CBB87005-816D-41A0-A677-F2F9F4D66596}" destId="{DA9008D0-FF97-4C11-89A9-716D2B310935}" srcOrd="3" destOrd="0" parTransId="{EEAFCF9B-B50D-4587-8FCF-D963621B0A84}" sibTransId="{47E1EF45-D6AE-4AE4-B50A-00436D654DEE}"/>
    <dgm:cxn modelId="{4237BC96-9810-4D76-967C-36C64C4F0173}" type="presParOf" srcId="{E4D73B52-177C-4B46-8A42-9B32AA6427F0}" destId="{08D11A35-D126-4D97-860F-461E694299A1}" srcOrd="0" destOrd="0" presId="urn:microsoft.com/office/officeart/2018/2/layout/IconLabelDescriptionList"/>
    <dgm:cxn modelId="{0D5245D1-D8B8-4CBD-97AE-EC0953EB57F6}" type="presParOf" srcId="{08D11A35-D126-4D97-860F-461E694299A1}" destId="{4DC767B8-8D27-49A6-9213-856269A2355E}" srcOrd="0" destOrd="0" presId="urn:microsoft.com/office/officeart/2018/2/layout/IconLabelDescriptionList"/>
    <dgm:cxn modelId="{9E66F526-C4FB-4076-9C10-79AEBCAD24E2}" type="presParOf" srcId="{08D11A35-D126-4D97-860F-461E694299A1}" destId="{33C70BCA-BAD6-49CB-8D41-B2B6AE338D9A}" srcOrd="1" destOrd="0" presId="urn:microsoft.com/office/officeart/2018/2/layout/IconLabelDescriptionList"/>
    <dgm:cxn modelId="{06E095FF-7FF3-41C4-A2E6-275A9DFC25B7}" type="presParOf" srcId="{08D11A35-D126-4D97-860F-461E694299A1}" destId="{57BC0E15-05E0-4C83-9A71-30E8B8C1C3D8}" srcOrd="2" destOrd="0" presId="urn:microsoft.com/office/officeart/2018/2/layout/IconLabelDescriptionList"/>
    <dgm:cxn modelId="{DC7F1048-D0F2-48C4-ADBC-F80532C2039E}" type="presParOf" srcId="{08D11A35-D126-4D97-860F-461E694299A1}" destId="{845BE792-6C15-4E4C-B9C4-2A40F414E6C3}" srcOrd="3" destOrd="0" presId="urn:microsoft.com/office/officeart/2018/2/layout/IconLabelDescriptionList"/>
    <dgm:cxn modelId="{8DD14E6A-76D9-40D7-B966-67F0D53B0620}" type="presParOf" srcId="{08D11A35-D126-4D97-860F-461E694299A1}" destId="{D6D1B8AB-F9B2-4857-A86A-AAEC31D83BFD}" srcOrd="4" destOrd="0" presId="urn:microsoft.com/office/officeart/2018/2/layout/IconLabelDescriptionList"/>
    <dgm:cxn modelId="{3E0ED187-C470-430C-AD84-28DEF1EE7057}" type="presParOf" srcId="{E4D73B52-177C-4B46-8A42-9B32AA6427F0}" destId="{B73F63A9-4C0B-40F1-81E4-C218BEEF8C6D}" srcOrd="1" destOrd="0" presId="urn:microsoft.com/office/officeart/2018/2/layout/IconLabelDescriptionList"/>
    <dgm:cxn modelId="{7AFFCA2E-0FD6-4B82-B8DB-86D892D0A2B6}" type="presParOf" srcId="{E4D73B52-177C-4B46-8A42-9B32AA6427F0}" destId="{AAE7C574-EA25-4F6A-9BF7-6128495A9886}" srcOrd="2" destOrd="0" presId="urn:microsoft.com/office/officeart/2018/2/layout/IconLabelDescriptionList"/>
    <dgm:cxn modelId="{230EB509-E337-4911-AF79-CE1E8C6315FC}" type="presParOf" srcId="{AAE7C574-EA25-4F6A-9BF7-6128495A9886}" destId="{EAAF4185-EAE1-4104-9E7D-AA145B51867F}" srcOrd="0" destOrd="0" presId="urn:microsoft.com/office/officeart/2018/2/layout/IconLabelDescriptionList"/>
    <dgm:cxn modelId="{911DA25A-1FE9-44FD-B2F9-1B90EF573685}" type="presParOf" srcId="{AAE7C574-EA25-4F6A-9BF7-6128495A9886}" destId="{456C3344-134D-4BE5-8FB0-C3D210706DDD}" srcOrd="1" destOrd="0" presId="urn:microsoft.com/office/officeart/2018/2/layout/IconLabelDescriptionList"/>
    <dgm:cxn modelId="{4EEFC962-11BD-47E6-9E00-D0A0E83494B6}" type="presParOf" srcId="{AAE7C574-EA25-4F6A-9BF7-6128495A9886}" destId="{C0252752-6FAB-437F-BC6D-8C545C453482}" srcOrd="2" destOrd="0" presId="urn:microsoft.com/office/officeart/2018/2/layout/IconLabelDescriptionList"/>
    <dgm:cxn modelId="{D1FCC9DC-78AB-46F8-9D86-7883E8D64EA6}" type="presParOf" srcId="{AAE7C574-EA25-4F6A-9BF7-6128495A9886}" destId="{0FD575DA-1D2B-4AA5-A713-FA09270016FE}" srcOrd="3" destOrd="0" presId="urn:microsoft.com/office/officeart/2018/2/layout/IconLabelDescriptionList"/>
    <dgm:cxn modelId="{DA9A9C2B-8236-4952-BD63-06E1BB95F43B}" type="presParOf" srcId="{AAE7C574-EA25-4F6A-9BF7-6128495A9886}" destId="{327603A5-5188-45C6-8021-7150657305CE}" srcOrd="4" destOrd="0" presId="urn:microsoft.com/office/officeart/2018/2/layout/IconLabelDescriptionList"/>
    <dgm:cxn modelId="{FB8FF91F-245A-46D3-8ABE-4AF029F70FE7}" type="presParOf" srcId="{E4D73B52-177C-4B46-8A42-9B32AA6427F0}" destId="{FA28076E-8E76-4467-B32E-6D3F652BFE60}" srcOrd="3" destOrd="0" presId="urn:microsoft.com/office/officeart/2018/2/layout/IconLabelDescriptionList"/>
    <dgm:cxn modelId="{EC5C8391-FC60-4DD3-BBA8-400D3AED2608}" type="presParOf" srcId="{E4D73B52-177C-4B46-8A42-9B32AA6427F0}" destId="{FC9DED2E-D586-498A-AFC3-E434068A5619}" srcOrd="4" destOrd="0" presId="urn:microsoft.com/office/officeart/2018/2/layout/IconLabelDescriptionList"/>
    <dgm:cxn modelId="{4F05376C-9F46-4842-84F4-A883DEF1DC05}" type="presParOf" srcId="{FC9DED2E-D586-498A-AFC3-E434068A5619}" destId="{4F0D482E-F916-48A1-A2F4-1953F01993C3}" srcOrd="0" destOrd="0" presId="urn:microsoft.com/office/officeart/2018/2/layout/IconLabelDescriptionList"/>
    <dgm:cxn modelId="{E9380A2F-5D1B-41C7-953B-7E361B0FC577}" type="presParOf" srcId="{FC9DED2E-D586-498A-AFC3-E434068A5619}" destId="{D19A2CBA-FB24-4708-9E88-0B4589915006}" srcOrd="1" destOrd="0" presId="urn:microsoft.com/office/officeart/2018/2/layout/IconLabelDescriptionList"/>
    <dgm:cxn modelId="{4E9EFF27-C964-4CAF-966B-D68B196F1A58}" type="presParOf" srcId="{FC9DED2E-D586-498A-AFC3-E434068A5619}" destId="{0E5EED76-AAEB-4497-A4F9-A9BB7CB8A34F}" srcOrd="2" destOrd="0" presId="urn:microsoft.com/office/officeart/2018/2/layout/IconLabelDescriptionList"/>
    <dgm:cxn modelId="{5A38D36F-9A69-45E6-AB3A-1D5D6017AA98}" type="presParOf" srcId="{FC9DED2E-D586-498A-AFC3-E434068A5619}" destId="{E3BBBE73-2E8E-486B-B777-D7296E7F2281}" srcOrd="3" destOrd="0" presId="urn:microsoft.com/office/officeart/2018/2/layout/IconLabelDescriptionList"/>
    <dgm:cxn modelId="{A38061D2-3EB8-45AE-B369-984C7C718FC3}" type="presParOf" srcId="{FC9DED2E-D586-498A-AFC3-E434068A5619}" destId="{41DD95A8-22EF-4F10-81F1-E318F3D0A82A}" srcOrd="4" destOrd="0" presId="urn:microsoft.com/office/officeart/2018/2/layout/IconLabelDescriptionList"/>
    <dgm:cxn modelId="{C7E0FF0B-DB61-4B61-9C04-ABDA3AA4872A}" type="presParOf" srcId="{E4D73B52-177C-4B46-8A42-9B32AA6427F0}" destId="{FABD2323-D204-43B5-A63E-E3F3376A3559}" srcOrd="5" destOrd="0" presId="urn:microsoft.com/office/officeart/2018/2/layout/IconLabelDescriptionList"/>
    <dgm:cxn modelId="{94EA7DB1-8C0F-41EB-94C5-7E6C321F4C98}" type="presParOf" srcId="{E4D73B52-177C-4B46-8A42-9B32AA6427F0}" destId="{92952DCC-4093-42BC-8BDC-DC49272CEF77}" srcOrd="6" destOrd="0" presId="urn:microsoft.com/office/officeart/2018/2/layout/IconLabelDescriptionList"/>
    <dgm:cxn modelId="{5AD0C4EE-826F-48A6-B471-FAA0C89354BA}" type="presParOf" srcId="{92952DCC-4093-42BC-8BDC-DC49272CEF77}" destId="{14234924-AA4E-4865-8BFF-F9B51E4D3D62}" srcOrd="0" destOrd="0" presId="urn:microsoft.com/office/officeart/2018/2/layout/IconLabelDescriptionList"/>
    <dgm:cxn modelId="{C71530BB-94D3-49D7-AC5C-5F94182B491E}" type="presParOf" srcId="{92952DCC-4093-42BC-8BDC-DC49272CEF77}" destId="{698C6D20-A118-4608-A5C6-BBCD732093F3}" srcOrd="1" destOrd="0" presId="urn:microsoft.com/office/officeart/2018/2/layout/IconLabelDescriptionList"/>
    <dgm:cxn modelId="{A94D1C3C-2F8C-4CF8-B872-F65AB9D5B310}" type="presParOf" srcId="{92952DCC-4093-42BC-8BDC-DC49272CEF77}" destId="{09F535C8-00EE-4F82-B944-C275A5AD03B8}" srcOrd="2" destOrd="0" presId="urn:microsoft.com/office/officeart/2018/2/layout/IconLabelDescriptionList"/>
    <dgm:cxn modelId="{26840791-BCCB-4DFE-A99E-601DBDC10B76}" type="presParOf" srcId="{92952DCC-4093-42BC-8BDC-DC49272CEF77}" destId="{3FC04072-1AF3-44F5-A99C-5BC2E6E580B9}" srcOrd="3" destOrd="0" presId="urn:microsoft.com/office/officeart/2018/2/layout/IconLabelDescriptionList"/>
    <dgm:cxn modelId="{95A6AFCA-C776-4739-941E-9F119E06BCAF}" type="presParOf" srcId="{92952DCC-4093-42BC-8BDC-DC49272CEF77}" destId="{5859B2A4-7590-4EDC-A886-E39CFBBC6DD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60C1BA7-9BFD-4A45-B23F-C9FA967A7A1E}" type="doc">
      <dgm:prSet loTypeId="urn:microsoft.com/office/officeart/2018/5/layout/Centered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F5CC7BBA-2A6C-4565-96D2-DACFB532B38F}">
      <dgm:prSet/>
      <dgm:spPr/>
      <dgm:t>
        <a:bodyPr/>
        <a:lstStyle/>
        <a:p>
          <a:pPr>
            <a:defRPr b="1"/>
          </a:pPr>
          <a:r>
            <a:rPr lang="en-IN" dirty="0"/>
            <a:t>Data Engineers</a:t>
          </a:r>
          <a:endParaRPr lang="en-US" dirty="0"/>
        </a:p>
      </dgm:t>
    </dgm:pt>
    <dgm:pt modelId="{C32C1BAD-5DE8-4D5F-95EC-DFD84293AA5A}" type="parTrans" cxnId="{6FDE5C2F-0395-497A-9C3D-B9898E1AD50D}">
      <dgm:prSet/>
      <dgm:spPr/>
      <dgm:t>
        <a:bodyPr/>
        <a:lstStyle/>
        <a:p>
          <a:endParaRPr lang="en-US"/>
        </a:p>
      </dgm:t>
    </dgm:pt>
    <dgm:pt modelId="{955E9510-5934-4E43-A988-2D3CECC20E33}" type="sibTrans" cxnId="{6FDE5C2F-0395-497A-9C3D-B9898E1AD50D}">
      <dgm:prSet/>
      <dgm:spPr/>
      <dgm:t>
        <a:bodyPr/>
        <a:lstStyle/>
        <a:p>
          <a:endParaRPr lang="en-US"/>
        </a:p>
      </dgm:t>
    </dgm:pt>
    <dgm:pt modelId="{BBBD90AE-063F-45A0-B510-ADBF0E04052A}">
      <dgm:prSet/>
      <dgm:spPr/>
      <dgm:t>
        <a:bodyPr/>
        <a:lstStyle/>
        <a:p>
          <a:r>
            <a:rPr lang="en-US"/>
            <a:t>organize data</a:t>
          </a:r>
        </a:p>
      </dgm:t>
    </dgm:pt>
    <dgm:pt modelId="{01BB3707-0D34-4386-9AE2-D0088960514E}" type="parTrans" cxnId="{DFDA4B23-BFA2-4776-98C3-1E814C589447}">
      <dgm:prSet/>
      <dgm:spPr/>
      <dgm:t>
        <a:bodyPr/>
        <a:lstStyle/>
        <a:p>
          <a:endParaRPr lang="en-US"/>
        </a:p>
      </dgm:t>
    </dgm:pt>
    <dgm:pt modelId="{232F2487-EF3F-43DD-BA4B-D4ABA1DFA4C1}" type="sibTrans" cxnId="{DFDA4B23-BFA2-4776-98C3-1E814C589447}">
      <dgm:prSet/>
      <dgm:spPr/>
      <dgm:t>
        <a:bodyPr/>
        <a:lstStyle/>
        <a:p>
          <a:endParaRPr lang="en-US"/>
        </a:p>
      </dgm:t>
    </dgm:pt>
    <dgm:pt modelId="{1009CFDE-0BE6-4504-A06C-76975BD94294}">
      <dgm:prSet/>
      <dgm:spPr/>
      <dgm:t>
        <a:bodyPr/>
        <a:lstStyle/>
        <a:p>
          <a:r>
            <a:rPr lang="en-US" dirty="0"/>
            <a:t>Make sure data is saved in easily accessible, secure and cost-effective way</a:t>
          </a:r>
        </a:p>
      </dgm:t>
    </dgm:pt>
    <dgm:pt modelId="{898A3BDB-C803-4727-A9E0-68FA3AEC87BA}" type="parTrans" cxnId="{FED7700C-F7E4-450F-AB22-960E582229AC}">
      <dgm:prSet/>
      <dgm:spPr/>
      <dgm:t>
        <a:bodyPr/>
        <a:lstStyle/>
        <a:p>
          <a:endParaRPr lang="en-US"/>
        </a:p>
      </dgm:t>
    </dgm:pt>
    <dgm:pt modelId="{94031FCB-D0D5-410C-9AA4-644FA6C48449}" type="sibTrans" cxnId="{FED7700C-F7E4-450F-AB22-960E582229AC}">
      <dgm:prSet/>
      <dgm:spPr/>
      <dgm:t>
        <a:bodyPr/>
        <a:lstStyle/>
        <a:p>
          <a:endParaRPr lang="en-US"/>
        </a:p>
      </dgm:t>
    </dgm:pt>
    <dgm:pt modelId="{8771275E-85A8-447A-8407-C8DC7356860C}">
      <dgm:prSet/>
      <dgm:spPr/>
      <dgm:t>
        <a:bodyPr/>
        <a:lstStyle/>
        <a:p>
          <a:pPr>
            <a:defRPr b="1"/>
          </a:pPr>
          <a:r>
            <a:rPr lang="en-IN"/>
            <a:t>AI Product Manager</a:t>
          </a:r>
          <a:endParaRPr lang="en-US"/>
        </a:p>
      </dgm:t>
    </dgm:pt>
    <dgm:pt modelId="{26323243-1809-4112-B6E6-7A57F382E9CF}" type="parTrans" cxnId="{A4E4EB34-EE80-4115-932E-63D6709A8803}">
      <dgm:prSet/>
      <dgm:spPr/>
      <dgm:t>
        <a:bodyPr/>
        <a:lstStyle/>
        <a:p>
          <a:endParaRPr lang="en-US"/>
        </a:p>
      </dgm:t>
    </dgm:pt>
    <dgm:pt modelId="{553E6D9B-1DF9-4C17-B24A-236FDD0BFF60}" type="sibTrans" cxnId="{A4E4EB34-EE80-4115-932E-63D6709A8803}">
      <dgm:prSet/>
      <dgm:spPr/>
      <dgm:t>
        <a:bodyPr/>
        <a:lstStyle/>
        <a:p>
          <a:endParaRPr lang="en-US"/>
        </a:p>
      </dgm:t>
    </dgm:pt>
    <dgm:pt modelId="{6325D350-2785-4ACD-92FD-A45B394B50C3}">
      <dgm:prSet/>
      <dgm:spPr/>
      <dgm:t>
        <a:bodyPr/>
        <a:lstStyle/>
        <a:p>
          <a:r>
            <a:rPr lang="en-US"/>
            <a:t>identifying feasible products, help decide what to build; whats valuable</a:t>
          </a:r>
        </a:p>
      </dgm:t>
    </dgm:pt>
    <dgm:pt modelId="{63E1654A-2AE8-4DC0-BED1-2873AB486D8E}" type="parTrans" cxnId="{C79F801F-6CF4-4D9E-9C9E-22E15608F7D9}">
      <dgm:prSet/>
      <dgm:spPr/>
      <dgm:t>
        <a:bodyPr/>
        <a:lstStyle/>
        <a:p>
          <a:endParaRPr lang="en-US"/>
        </a:p>
      </dgm:t>
    </dgm:pt>
    <dgm:pt modelId="{8A5CD873-6C88-4E6E-8A77-92254D4AE680}" type="sibTrans" cxnId="{C79F801F-6CF4-4D9E-9C9E-22E15608F7D9}">
      <dgm:prSet/>
      <dgm:spPr/>
      <dgm:t>
        <a:bodyPr/>
        <a:lstStyle/>
        <a:p>
          <a:endParaRPr lang="en-US"/>
        </a:p>
      </dgm:t>
    </dgm:pt>
    <dgm:pt modelId="{EE3734B2-D539-4487-B946-8F192A8438E8}">
      <dgm:prSet/>
      <dgm:spPr/>
      <dgm:t>
        <a:bodyPr/>
        <a:lstStyle/>
        <a:p>
          <a:pPr>
            <a:defRPr b="1"/>
          </a:pPr>
          <a:r>
            <a:rPr lang="en-IN"/>
            <a:t>Data Scientist</a:t>
          </a:r>
          <a:endParaRPr lang="en-US"/>
        </a:p>
      </dgm:t>
    </dgm:pt>
    <dgm:pt modelId="{49599DB0-D148-4E55-98FD-95A079380767}" type="parTrans" cxnId="{B62F7B71-D8C0-4D57-9D85-872B8C440807}">
      <dgm:prSet/>
      <dgm:spPr/>
      <dgm:t>
        <a:bodyPr/>
        <a:lstStyle/>
        <a:p>
          <a:endParaRPr lang="en-US"/>
        </a:p>
      </dgm:t>
    </dgm:pt>
    <dgm:pt modelId="{AF017200-82E8-4245-B086-6BCBE03BD771}" type="sibTrans" cxnId="{B62F7B71-D8C0-4D57-9D85-872B8C440807}">
      <dgm:prSet/>
      <dgm:spPr/>
      <dgm:t>
        <a:bodyPr/>
        <a:lstStyle/>
        <a:p>
          <a:endParaRPr lang="en-US"/>
        </a:p>
      </dgm:t>
    </dgm:pt>
    <dgm:pt modelId="{6EC6D0C1-C02C-4277-B096-F2BC998A2603}">
      <dgm:prSet/>
      <dgm:spPr/>
      <dgm:t>
        <a:bodyPr/>
        <a:lstStyle/>
        <a:p>
          <a:r>
            <a:rPr lang="en-US"/>
            <a:t>exanine data and provide insights</a:t>
          </a:r>
        </a:p>
      </dgm:t>
    </dgm:pt>
    <dgm:pt modelId="{E1E76F16-AC4E-4474-9CEA-65DDA1EAC220}" type="parTrans" cxnId="{4291EF21-2FDA-4AA8-9024-AAF6896360B2}">
      <dgm:prSet/>
      <dgm:spPr/>
      <dgm:t>
        <a:bodyPr/>
        <a:lstStyle/>
        <a:p>
          <a:endParaRPr lang="en-US"/>
        </a:p>
      </dgm:t>
    </dgm:pt>
    <dgm:pt modelId="{7D7C2706-CB58-4358-9CF5-B5F8BD2804B0}" type="sibTrans" cxnId="{4291EF21-2FDA-4AA8-9024-AAF6896360B2}">
      <dgm:prSet/>
      <dgm:spPr/>
      <dgm:t>
        <a:bodyPr/>
        <a:lstStyle/>
        <a:p>
          <a:endParaRPr lang="en-US"/>
        </a:p>
      </dgm:t>
    </dgm:pt>
    <dgm:pt modelId="{044BDA67-D4EB-47A6-921F-165CA3D06B68}">
      <dgm:prSet/>
      <dgm:spPr/>
      <dgm:t>
        <a:bodyPr/>
        <a:lstStyle/>
        <a:p>
          <a:r>
            <a:rPr lang="en-US"/>
            <a:t>make presentations to team/ executive | MLE</a:t>
          </a:r>
        </a:p>
      </dgm:t>
    </dgm:pt>
    <dgm:pt modelId="{67492F1B-845D-439B-9C8A-EFB7B0D46BE9}" type="parTrans" cxnId="{0BB0B06F-FE56-4559-98FF-B2F6B5F03072}">
      <dgm:prSet/>
      <dgm:spPr/>
      <dgm:t>
        <a:bodyPr/>
        <a:lstStyle/>
        <a:p>
          <a:endParaRPr lang="en-US"/>
        </a:p>
      </dgm:t>
    </dgm:pt>
    <dgm:pt modelId="{7834F490-ABC6-4582-9F9C-67D1D1875FF8}" type="sibTrans" cxnId="{0BB0B06F-FE56-4559-98FF-B2F6B5F03072}">
      <dgm:prSet/>
      <dgm:spPr/>
      <dgm:t>
        <a:bodyPr/>
        <a:lstStyle/>
        <a:p>
          <a:endParaRPr lang="en-US"/>
        </a:p>
      </dgm:t>
    </dgm:pt>
    <dgm:pt modelId="{F8428EEA-BA99-46D7-A589-8B4D3010CB15}" type="pres">
      <dgm:prSet presAssocID="{160C1BA7-9BFD-4A45-B23F-C9FA967A7A1E}" presName="root" presStyleCnt="0">
        <dgm:presLayoutVars>
          <dgm:dir/>
          <dgm:resizeHandles val="exact"/>
        </dgm:presLayoutVars>
      </dgm:prSet>
      <dgm:spPr/>
    </dgm:pt>
    <dgm:pt modelId="{58B31852-7280-42CB-8787-54C9815C1433}" type="pres">
      <dgm:prSet presAssocID="{F5CC7BBA-2A6C-4565-96D2-DACFB532B38F}" presName="compNode" presStyleCnt="0"/>
      <dgm:spPr/>
    </dgm:pt>
    <dgm:pt modelId="{F0AEEE79-C9A6-4028-8334-AF22726B985E}" type="pres">
      <dgm:prSet presAssocID="{F5CC7BBA-2A6C-4565-96D2-DACFB532B3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Secure"/>
        </a:ext>
      </dgm:extLst>
    </dgm:pt>
    <dgm:pt modelId="{1173AA03-957E-42C1-A70A-C85264851B09}" type="pres">
      <dgm:prSet presAssocID="{F5CC7BBA-2A6C-4565-96D2-DACFB532B38F}" presName="iconSpace" presStyleCnt="0"/>
      <dgm:spPr/>
    </dgm:pt>
    <dgm:pt modelId="{20BCC531-04DF-46D8-8C51-A9316BD63033}" type="pres">
      <dgm:prSet presAssocID="{F5CC7BBA-2A6C-4565-96D2-DACFB532B38F}" presName="parTx" presStyleLbl="revTx" presStyleIdx="0" presStyleCnt="6">
        <dgm:presLayoutVars>
          <dgm:chMax val="0"/>
          <dgm:chPref val="0"/>
        </dgm:presLayoutVars>
      </dgm:prSet>
      <dgm:spPr/>
    </dgm:pt>
    <dgm:pt modelId="{15DB1724-9623-40E6-A292-F34F477EB8AD}" type="pres">
      <dgm:prSet presAssocID="{F5CC7BBA-2A6C-4565-96D2-DACFB532B38F}" presName="txSpace" presStyleCnt="0"/>
      <dgm:spPr/>
    </dgm:pt>
    <dgm:pt modelId="{AA4A6959-21C0-4516-8661-ED50C1983E37}" type="pres">
      <dgm:prSet presAssocID="{F5CC7BBA-2A6C-4565-96D2-DACFB532B38F}" presName="desTx" presStyleLbl="revTx" presStyleIdx="1" presStyleCnt="6">
        <dgm:presLayoutVars/>
      </dgm:prSet>
      <dgm:spPr/>
    </dgm:pt>
    <dgm:pt modelId="{2EEB77AD-F91D-41DC-8F4C-AE298B123346}" type="pres">
      <dgm:prSet presAssocID="{955E9510-5934-4E43-A988-2D3CECC20E33}" presName="sibTrans" presStyleCnt="0"/>
      <dgm:spPr/>
    </dgm:pt>
    <dgm:pt modelId="{37C7B770-8E3D-4953-94D4-C5650E7A3282}" type="pres">
      <dgm:prSet presAssocID="{8771275E-85A8-447A-8407-C8DC7356860C}" presName="compNode" presStyleCnt="0"/>
      <dgm:spPr/>
    </dgm:pt>
    <dgm:pt modelId="{CCCCA8B4-D513-433D-AC07-D5ECC7F0ED53}" type="pres">
      <dgm:prSet presAssocID="{8771275E-85A8-447A-8407-C8DC735686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B596769C-27AF-4375-A440-84664E606C7B}" type="pres">
      <dgm:prSet presAssocID="{8771275E-85A8-447A-8407-C8DC7356860C}" presName="iconSpace" presStyleCnt="0"/>
      <dgm:spPr/>
    </dgm:pt>
    <dgm:pt modelId="{04860B63-8614-4972-BC17-6AD98D9551A9}" type="pres">
      <dgm:prSet presAssocID="{8771275E-85A8-447A-8407-C8DC7356860C}" presName="parTx" presStyleLbl="revTx" presStyleIdx="2" presStyleCnt="6">
        <dgm:presLayoutVars>
          <dgm:chMax val="0"/>
          <dgm:chPref val="0"/>
        </dgm:presLayoutVars>
      </dgm:prSet>
      <dgm:spPr/>
    </dgm:pt>
    <dgm:pt modelId="{E8411011-6289-4A00-A44B-85449D9D4D6C}" type="pres">
      <dgm:prSet presAssocID="{8771275E-85A8-447A-8407-C8DC7356860C}" presName="txSpace" presStyleCnt="0"/>
      <dgm:spPr/>
    </dgm:pt>
    <dgm:pt modelId="{A83BE218-F4FB-4731-99DC-32CD60C9A912}" type="pres">
      <dgm:prSet presAssocID="{8771275E-85A8-447A-8407-C8DC7356860C}" presName="desTx" presStyleLbl="revTx" presStyleIdx="3" presStyleCnt="6">
        <dgm:presLayoutVars/>
      </dgm:prSet>
      <dgm:spPr/>
    </dgm:pt>
    <dgm:pt modelId="{5241EF48-E3AD-4B4E-9CCE-EAC292A8249F}" type="pres">
      <dgm:prSet presAssocID="{553E6D9B-1DF9-4C17-B24A-236FDD0BFF60}" presName="sibTrans" presStyleCnt="0"/>
      <dgm:spPr/>
    </dgm:pt>
    <dgm:pt modelId="{B186EF94-9437-4C62-933E-6DEA68BEF754}" type="pres">
      <dgm:prSet presAssocID="{EE3734B2-D539-4487-B946-8F192A8438E8}" presName="compNode" presStyleCnt="0"/>
      <dgm:spPr/>
    </dgm:pt>
    <dgm:pt modelId="{1EAA384A-FAC8-45E4-9099-CE218E1ABA43}" type="pres">
      <dgm:prSet presAssocID="{EE3734B2-D539-4487-B946-8F192A8438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cklog"/>
        </a:ext>
      </dgm:extLst>
    </dgm:pt>
    <dgm:pt modelId="{B0D52978-88CA-4722-AE34-C0342FC36F59}" type="pres">
      <dgm:prSet presAssocID="{EE3734B2-D539-4487-B946-8F192A8438E8}" presName="iconSpace" presStyleCnt="0"/>
      <dgm:spPr/>
    </dgm:pt>
    <dgm:pt modelId="{CC4A830F-DAA1-4078-8B53-EE622D808702}" type="pres">
      <dgm:prSet presAssocID="{EE3734B2-D539-4487-B946-8F192A8438E8}" presName="parTx" presStyleLbl="revTx" presStyleIdx="4" presStyleCnt="6">
        <dgm:presLayoutVars>
          <dgm:chMax val="0"/>
          <dgm:chPref val="0"/>
        </dgm:presLayoutVars>
      </dgm:prSet>
      <dgm:spPr/>
    </dgm:pt>
    <dgm:pt modelId="{7D3F2D1C-71EA-4750-AB00-14B657C549A2}" type="pres">
      <dgm:prSet presAssocID="{EE3734B2-D539-4487-B946-8F192A8438E8}" presName="txSpace" presStyleCnt="0"/>
      <dgm:spPr/>
    </dgm:pt>
    <dgm:pt modelId="{ADAF52C4-62E3-43F9-A089-D3B79A65722E}" type="pres">
      <dgm:prSet presAssocID="{EE3734B2-D539-4487-B946-8F192A8438E8}" presName="desTx" presStyleLbl="revTx" presStyleIdx="5" presStyleCnt="6">
        <dgm:presLayoutVars/>
      </dgm:prSet>
      <dgm:spPr/>
    </dgm:pt>
  </dgm:ptLst>
  <dgm:cxnLst>
    <dgm:cxn modelId="{FED7700C-F7E4-450F-AB22-960E582229AC}" srcId="{F5CC7BBA-2A6C-4565-96D2-DACFB532B38F}" destId="{1009CFDE-0BE6-4504-A06C-76975BD94294}" srcOrd="1" destOrd="0" parTransId="{898A3BDB-C803-4727-A9E0-68FA3AEC87BA}" sibTransId="{94031FCB-D0D5-410C-9AA4-644FA6C48449}"/>
    <dgm:cxn modelId="{C79F801F-6CF4-4D9E-9C9E-22E15608F7D9}" srcId="{8771275E-85A8-447A-8407-C8DC7356860C}" destId="{6325D350-2785-4ACD-92FD-A45B394B50C3}" srcOrd="0" destOrd="0" parTransId="{63E1654A-2AE8-4DC0-BED1-2873AB486D8E}" sibTransId="{8A5CD873-6C88-4E6E-8A77-92254D4AE680}"/>
    <dgm:cxn modelId="{4291EF21-2FDA-4AA8-9024-AAF6896360B2}" srcId="{EE3734B2-D539-4487-B946-8F192A8438E8}" destId="{6EC6D0C1-C02C-4277-B096-F2BC998A2603}" srcOrd="0" destOrd="0" parTransId="{E1E76F16-AC4E-4474-9CEA-65DDA1EAC220}" sibTransId="{7D7C2706-CB58-4358-9CF5-B5F8BD2804B0}"/>
    <dgm:cxn modelId="{DFDA4B23-BFA2-4776-98C3-1E814C589447}" srcId="{F5CC7BBA-2A6C-4565-96D2-DACFB532B38F}" destId="{BBBD90AE-063F-45A0-B510-ADBF0E04052A}" srcOrd="0" destOrd="0" parTransId="{01BB3707-0D34-4386-9AE2-D0088960514E}" sibTransId="{232F2487-EF3F-43DD-BA4B-D4ABA1DFA4C1}"/>
    <dgm:cxn modelId="{6FDE5C2F-0395-497A-9C3D-B9898E1AD50D}" srcId="{160C1BA7-9BFD-4A45-B23F-C9FA967A7A1E}" destId="{F5CC7BBA-2A6C-4565-96D2-DACFB532B38F}" srcOrd="0" destOrd="0" parTransId="{C32C1BAD-5DE8-4D5F-95EC-DFD84293AA5A}" sibTransId="{955E9510-5934-4E43-A988-2D3CECC20E33}"/>
    <dgm:cxn modelId="{A4E4EB34-EE80-4115-932E-63D6709A8803}" srcId="{160C1BA7-9BFD-4A45-B23F-C9FA967A7A1E}" destId="{8771275E-85A8-447A-8407-C8DC7356860C}" srcOrd="1" destOrd="0" parTransId="{26323243-1809-4112-B6E6-7A57F382E9CF}" sibTransId="{553E6D9B-1DF9-4C17-B24A-236FDD0BFF60}"/>
    <dgm:cxn modelId="{679EBA38-0500-4B6C-8C22-F618EEB6C8B1}" type="presOf" srcId="{EE3734B2-D539-4487-B946-8F192A8438E8}" destId="{CC4A830F-DAA1-4078-8B53-EE622D808702}" srcOrd="0" destOrd="0" presId="urn:microsoft.com/office/officeart/2018/5/layout/CenteredIconLabelDescriptionList"/>
    <dgm:cxn modelId="{58D2A343-381A-44C4-B068-CC24D3017A6B}" type="presOf" srcId="{BBBD90AE-063F-45A0-B510-ADBF0E04052A}" destId="{AA4A6959-21C0-4516-8661-ED50C1983E37}" srcOrd="0" destOrd="0" presId="urn:microsoft.com/office/officeart/2018/5/layout/CenteredIconLabelDescriptionList"/>
    <dgm:cxn modelId="{2969914F-0B96-48C9-B8C9-4D7427A020E5}" type="presOf" srcId="{160C1BA7-9BFD-4A45-B23F-C9FA967A7A1E}" destId="{F8428EEA-BA99-46D7-A589-8B4D3010CB15}" srcOrd="0" destOrd="0" presId="urn:microsoft.com/office/officeart/2018/5/layout/CenteredIconLabelDescriptionList"/>
    <dgm:cxn modelId="{0BB0B06F-FE56-4559-98FF-B2F6B5F03072}" srcId="{EE3734B2-D539-4487-B946-8F192A8438E8}" destId="{044BDA67-D4EB-47A6-921F-165CA3D06B68}" srcOrd="1" destOrd="0" parTransId="{67492F1B-845D-439B-9C8A-EFB7B0D46BE9}" sibTransId="{7834F490-ABC6-4582-9F9C-67D1D1875FF8}"/>
    <dgm:cxn modelId="{0EA14B51-FC5E-4045-899D-746B4D9168DE}" type="presOf" srcId="{8771275E-85A8-447A-8407-C8DC7356860C}" destId="{04860B63-8614-4972-BC17-6AD98D9551A9}" srcOrd="0" destOrd="0" presId="urn:microsoft.com/office/officeart/2018/5/layout/CenteredIconLabelDescriptionList"/>
    <dgm:cxn modelId="{B62F7B71-D8C0-4D57-9D85-872B8C440807}" srcId="{160C1BA7-9BFD-4A45-B23F-C9FA967A7A1E}" destId="{EE3734B2-D539-4487-B946-8F192A8438E8}" srcOrd="2" destOrd="0" parTransId="{49599DB0-D148-4E55-98FD-95A079380767}" sibTransId="{AF017200-82E8-4245-B086-6BCBE03BD771}"/>
    <dgm:cxn modelId="{CF0C9B56-23B4-44F8-AFCB-36336AA113F1}" type="presOf" srcId="{044BDA67-D4EB-47A6-921F-165CA3D06B68}" destId="{ADAF52C4-62E3-43F9-A089-D3B79A65722E}" srcOrd="0" destOrd="1" presId="urn:microsoft.com/office/officeart/2018/5/layout/CenteredIconLabelDescriptionList"/>
    <dgm:cxn modelId="{60897B89-9723-490E-B0BC-643760B669A7}" type="presOf" srcId="{1009CFDE-0BE6-4504-A06C-76975BD94294}" destId="{AA4A6959-21C0-4516-8661-ED50C1983E37}" srcOrd="0" destOrd="1" presId="urn:microsoft.com/office/officeart/2018/5/layout/CenteredIconLabelDescriptionList"/>
    <dgm:cxn modelId="{CB033C99-5AC1-4521-92AD-3DB4747F8C8C}" type="presOf" srcId="{F5CC7BBA-2A6C-4565-96D2-DACFB532B38F}" destId="{20BCC531-04DF-46D8-8C51-A9316BD63033}" srcOrd="0" destOrd="0" presId="urn:microsoft.com/office/officeart/2018/5/layout/CenteredIconLabelDescriptionList"/>
    <dgm:cxn modelId="{ACC82EB1-F2EE-46F9-BFFC-C0236E94A0A6}" type="presOf" srcId="{6325D350-2785-4ACD-92FD-A45B394B50C3}" destId="{A83BE218-F4FB-4731-99DC-32CD60C9A912}" srcOrd="0" destOrd="0" presId="urn:microsoft.com/office/officeart/2018/5/layout/CenteredIconLabelDescriptionList"/>
    <dgm:cxn modelId="{ECBA44D0-A5C7-469A-A6C9-D0BFBABAE782}" type="presOf" srcId="{6EC6D0C1-C02C-4277-B096-F2BC998A2603}" destId="{ADAF52C4-62E3-43F9-A089-D3B79A65722E}" srcOrd="0" destOrd="0" presId="urn:microsoft.com/office/officeart/2018/5/layout/CenteredIconLabelDescriptionList"/>
    <dgm:cxn modelId="{B345624C-D405-494C-B488-5E57DFA7A994}" type="presParOf" srcId="{F8428EEA-BA99-46D7-A589-8B4D3010CB15}" destId="{58B31852-7280-42CB-8787-54C9815C1433}" srcOrd="0" destOrd="0" presId="urn:microsoft.com/office/officeart/2018/5/layout/CenteredIconLabelDescriptionList"/>
    <dgm:cxn modelId="{E808075B-160C-4B77-A648-92D08A831F47}" type="presParOf" srcId="{58B31852-7280-42CB-8787-54C9815C1433}" destId="{F0AEEE79-C9A6-4028-8334-AF22726B985E}" srcOrd="0" destOrd="0" presId="urn:microsoft.com/office/officeart/2018/5/layout/CenteredIconLabelDescriptionList"/>
    <dgm:cxn modelId="{2C8B55E0-662A-4F08-A0B5-E454DB8A7628}" type="presParOf" srcId="{58B31852-7280-42CB-8787-54C9815C1433}" destId="{1173AA03-957E-42C1-A70A-C85264851B09}" srcOrd="1" destOrd="0" presId="urn:microsoft.com/office/officeart/2018/5/layout/CenteredIconLabelDescriptionList"/>
    <dgm:cxn modelId="{7071A701-9678-4116-8E30-1547D9C02616}" type="presParOf" srcId="{58B31852-7280-42CB-8787-54C9815C1433}" destId="{20BCC531-04DF-46D8-8C51-A9316BD63033}" srcOrd="2" destOrd="0" presId="urn:microsoft.com/office/officeart/2018/5/layout/CenteredIconLabelDescriptionList"/>
    <dgm:cxn modelId="{31A84ECC-5F26-40F4-975C-B0EBEEFDEE63}" type="presParOf" srcId="{58B31852-7280-42CB-8787-54C9815C1433}" destId="{15DB1724-9623-40E6-A292-F34F477EB8AD}" srcOrd="3" destOrd="0" presId="urn:microsoft.com/office/officeart/2018/5/layout/CenteredIconLabelDescriptionList"/>
    <dgm:cxn modelId="{B69AC108-7B9F-4B09-8E64-EF582A67AF57}" type="presParOf" srcId="{58B31852-7280-42CB-8787-54C9815C1433}" destId="{AA4A6959-21C0-4516-8661-ED50C1983E37}" srcOrd="4" destOrd="0" presId="urn:microsoft.com/office/officeart/2018/5/layout/CenteredIconLabelDescriptionList"/>
    <dgm:cxn modelId="{98AE648D-C48A-4A48-AFA1-E15471CEB068}" type="presParOf" srcId="{F8428EEA-BA99-46D7-A589-8B4D3010CB15}" destId="{2EEB77AD-F91D-41DC-8F4C-AE298B123346}" srcOrd="1" destOrd="0" presId="urn:microsoft.com/office/officeart/2018/5/layout/CenteredIconLabelDescriptionList"/>
    <dgm:cxn modelId="{7194DBF0-1BBA-4AD3-B726-66CF757969DF}" type="presParOf" srcId="{F8428EEA-BA99-46D7-A589-8B4D3010CB15}" destId="{37C7B770-8E3D-4953-94D4-C5650E7A3282}" srcOrd="2" destOrd="0" presId="urn:microsoft.com/office/officeart/2018/5/layout/CenteredIconLabelDescriptionList"/>
    <dgm:cxn modelId="{83E16758-26A8-48C3-9BEF-16B2763A09EB}" type="presParOf" srcId="{37C7B770-8E3D-4953-94D4-C5650E7A3282}" destId="{CCCCA8B4-D513-433D-AC07-D5ECC7F0ED53}" srcOrd="0" destOrd="0" presId="urn:microsoft.com/office/officeart/2018/5/layout/CenteredIconLabelDescriptionList"/>
    <dgm:cxn modelId="{EC0DFA5A-8970-4FC9-9903-3B48D677A9B7}" type="presParOf" srcId="{37C7B770-8E3D-4953-94D4-C5650E7A3282}" destId="{B596769C-27AF-4375-A440-84664E606C7B}" srcOrd="1" destOrd="0" presId="urn:microsoft.com/office/officeart/2018/5/layout/CenteredIconLabelDescriptionList"/>
    <dgm:cxn modelId="{0132F5D1-A3EB-432A-A54E-92CD964AB56C}" type="presParOf" srcId="{37C7B770-8E3D-4953-94D4-C5650E7A3282}" destId="{04860B63-8614-4972-BC17-6AD98D9551A9}" srcOrd="2" destOrd="0" presId="urn:microsoft.com/office/officeart/2018/5/layout/CenteredIconLabelDescriptionList"/>
    <dgm:cxn modelId="{AF873EA9-8611-4E85-A760-E0113C05639E}" type="presParOf" srcId="{37C7B770-8E3D-4953-94D4-C5650E7A3282}" destId="{E8411011-6289-4A00-A44B-85449D9D4D6C}" srcOrd="3" destOrd="0" presId="urn:microsoft.com/office/officeart/2018/5/layout/CenteredIconLabelDescriptionList"/>
    <dgm:cxn modelId="{312210AD-9B26-40CF-93A1-5C2B43D311A0}" type="presParOf" srcId="{37C7B770-8E3D-4953-94D4-C5650E7A3282}" destId="{A83BE218-F4FB-4731-99DC-32CD60C9A912}" srcOrd="4" destOrd="0" presId="urn:microsoft.com/office/officeart/2018/5/layout/CenteredIconLabelDescriptionList"/>
    <dgm:cxn modelId="{3754C677-1EDF-439E-A09F-62DE0D7BBF27}" type="presParOf" srcId="{F8428EEA-BA99-46D7-A589-8B4D3010CB15}" destId="{5241EF48-E3AD-4B4E-9CCE-EAC292A8249F}" srcOrd="3" destOrd="0" presId="urn:microsoft.com/office/officeart/2018/5/layout/CenteredIconLabelDescriptionList"/>
    <dgm:cxn modelId="{DFCD7141-D273-4EAB-9B66-FB8C65FB510C}" type="presParOf" srcId="{F8428EEA-BA99-46D7-A589-8B4D3010CB15}" destId="{B186EF94-9437-4C62-933E-6DEA68BEF754}" srcOrd="4" destOrd="0" presId="urn:microsoft.com/office/officeart/2018/5/layout/CenteredIconLabelDescriptionList"/>
    <dgm:cxn modelId="{C0E30E94-FBE5-4C58-9E02-4BCB9216B34E}" type="presParOf" srcId="{B186EF94-9437-4C62-933E-6DEA68BEF754}" destId="{1EAA384A-FAC8-45E4-9099-CE218E1ABA43}" srcOrd="0" destOrd="0" presId="urn:microsoft.com/office/officeart/2018/5/layout/CenteredIconLabelDescriptionList"/>
    <dgm:cxn modelId="{BFAFA289-18C4-4BBD-A41A-810B5C9382E5}" type="presParOf" srcId="{B186EF94-9437-4C62-933E-6DEA68BEF754}" destId="{B0D52978-88CA-4722-AE34-C0342FC36F59}" srcOrd="1" destOrd="0" presId="urn:microsoft.com/office/officeart/2018/5/layout/CenteredIconLabelDescriptionList"/>
    <dgm:cxn modelId="{B33CBD89-3BDC-48C3-BDC7-418AD48C2DE2}" type="presParOf" srcId="{B186EF94-9437-4C62-933E-6DEA68BEF754}" destId="{CC4A830F-DAA1-4078-8B53-EE622D808702}" srcOrd="2" destOrd="0" presId="urn:microsoft.com/office/officeart/2018/5/layout/CenteredIconLabelDescriptionList"/>
    <dgm:cxn modelId="{A4C78D5F-52FE-415B-AC2E-3C0D523FDC29}" type="presParOf" srcId="{B186EF94-9437-4C62-933E-6DEA68BEF754}" destId="{7D3F2D1C-71EA-4750-AB00-14B657C549A2}" srcOrd="3" destOrd="0" presId="urn:microsoft.com/office/officeart/2018/5/layout/CenteredIconLabelDescriptionList"/>
    <dgm:cxn modelId="{6755577E-F070-4E2A-A9DF-8668F2DC1AC9}" type="presParOf" srcId="{B186EF94-9437-4C62-933E-6DEA68BEF754}" destId="{ADAF52C4-62E3-43F9-A089-D3B79A65722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225C388-059F-4B1B-8B69-819B92A6C79E}" type="doc">
      <dgm:prSet loTypeId="urn:microsoft.com/office/officeart/2005/8/layout/chevron1" loCatId="process" qsTypeId="urn:microsoft.com/office/officeart/2005/8/quickstyle/simple1" qsCatId="simple" csTypeId="urn:microsoft.com/office/officeart/2005/8/colors/accent1_2" csCatId="accent1" phldr="1"/>
      <dgm:spPr/>
    </dgm:pt>
    <dgm:pt modelId="{1DB59853-2752-41DE-A7F0-B4B88720E70B}">
      <dgm:prSet phldrT="[Text]"/>
      <dgm:spPr/>
      <dgm:t>
        <a:bodyPr/>
        <a:lstStyle/>
        <a:p>
          <a:r>
            <a:rPr lang="en-IN" dirty="0"/>
            <a:t>Big Data Ingestion</a:t>
          </a:r>
        </a:p>
      </dgm:t>
    </dgm:pt>
    <dgm:pt modelId="{CC4F161F-4586-48C6-A3AD-4BD9E565CA33}" type="parTrans" cxnId="{F5576A52-E4B9-4414-A582-E8F67BB8EDFA}">
      <dgm:prSet/>
      <dgm:spPr/>
      <dgm:t>
        <a:bodyPr/>
        <a:lstStyle/>
        <a:p>
          <a:endParaRPr lang="en-IN"/>
        </a:p>
      </dgm:t>
    </dgm:pt>
    <dgm:pt modelId="{7040ABA2-5DD6-4280-B1DA-D606213DDF67}" type="sibTrans" cxnId="{F5576A52-E4B9-4414-A582-E8F67BB8EDFA}">
      <dgm:prSet/>
      <dgm:spPr/>
      <dgm:t>
        <a:bodyPr/>
        <a:lstStyle/>
        <a:p>
          <a:endParaRPr lang="en-IN"/>
        </a:p>
      </dgm:t>
    </dgm:pt>
    <dgm:pt modelId="{A43A9B44-395A-4AA5-89E5-813B2E5059A1}">
      <dgm:prSet phldrT="[Text]"/>
      <dgm:spPr/>
      <dgm:t>
        <a:bodyPr/>
        <a:lstStyle/>
        <a:p>
          <a:r>
            <a:rPr lang="en-IN" dirty="0"/>
            <a:t>Big Data Storage</a:t>
          </a:r>
        </a:p>
      </dgm:t>
    </dgm:pt>
    <dgm:pt modelId="{E8FF3378-5685-4E53-929B-250063ACEBA3}" type="parTrans" cxnId="{590340F4-46CF-4302-BC47-56E43519684F}">
      <dgm:prSet/>
      <dgm:spPr/>
      <dgm:t>
        <a:bodyPr/>
        <a:lstStyle/>
        <a:p>
          <a:endParaRPr lang="en-IN"/>
        </a:p>
      </dgm:t>
    </dgm:pt>
    <dgm:pt modelId="{CA7BDB8C-F906-4D76-AE0E-74DC35845CD8}" type="sibTrans" cxnId="{590340F4-46CF-4302-BC47-56E43519684F}">
      <dgm:prSet/>
      <dgm:spPr/>
      <dgm:t>
        <a:bodyPr/>
        <a:lstStyle/>
        <a:p>
          <a:endParaRPr lang="en-IN"/>
        </a:p>
      </dgm:t>
    </dgm:pt>
    <dgm:pt modelId="{34D2E0FE-0C99-4214-A754-4FB67706F339}">
      <dgm:prSet phldrT="[Text]"/>
      <dgm:spPr/>
      <dgm:t>
        <a:bodyPr/>
        <a:lstStyle/>
        <a:p>
          <a:r>
            <a:rPr lang="en-IN" dirty="0"/>
            <a:t>Big Data Analytics</a:t>
          </a:r>
        </a:p>
      </dgm:t>
    </dgm:pt>
    <dgm:pt modelId="{E8E90339-4C84-4C56-B6E5-A8354FDEC460}" type="parTrans" cxnId="{8E45EB16-8467-4717-9869-4491ADD89607}">
      <dgm:prSet/>
      <dgm:spPr/>
      <dgm:t>
        <a:bodyPr/>
        <a:lstStyle/>
        <a:p>
          <a:endParaRPr lang="en-IN"/>
        </a:p>
      </dgm:t>
    </dgm:pt>
    <dgm:pt modelId="{38E464E0-2F1D-4ABE-BED8-0F026A1EC414}" type="sibTrans" cxnId="{8E45EB16-8467-4717-9869-4491ADD89607}">
      <dgm:prSet/>
      <dgm:spPr/>
      <dgm:t>
        <a:bodyPr/>
        <a:lstStyle/>
        <a:p>
          <a:endParaRPr lang="en-IN"/>
        </a:p>
      </dgm:t>
    </dgm:pt>
    <dgm:pt modelId="{F09F3C74-DF55-4A41-AAF6-6955C040654F}">
      <dgm:prSet phldrT="[Text]"/>
      <dgm:spPr/>
      <dgm:t>
        <a:bodyPr/>
        <a:lstStyle/>
        <a:p>
          <a:r>
            <a:rPr lang="en-IN" dirty="0"/>
            <a:t>Big Data Visualization</a:t>
          </a:r>
        </a:p>
      </dgm:t>
    </dgm:pt>
    <dgm:pt modelId="{74C568EE-8965-4B67-9C6F-9BBA5F8A4BC6}" type="parTrans" cxnId="{D23E3BDB-2E2D-46FC-B47F-559162D1149B}">
      <dgm:prSet/>
      <dgm:spPr/>
      <dgm:t>
        <a:bodyPr/>
        <a:lstStyle/>
        <a:p>
          <a:endParaRPr lang="en-IN"/>
        </a:p>
      </dgm:t>
    </dgm:pt>
    <dgm:pt modelId="{B2526634-4250-43A8-A6EC-E801B38E1299}" type="sibTrans" cxnId="{D23E3BDB-2E2D-46FC-B47F-559162D1149B}">
      <dgm:prSet/>
      <dgm:spPr/>
      <dgm:t>
        <a:bodyPr/>
        <a:lstStyle/>
        <a:p>
          <a:endParaRPr lang="en-IN"/>
        </a:p>
      </dgm:t>
    </dgm:pt>
    <dgm:pt modelId="{2EA1B0B0-EB69-4761-A1CA-69BB32689034}" type="pres">
      <dgm:prSet presAssocID="{6225C388-059F-4B1B-8B69-819B92A6C79E}" presName="Name0" presStyleCnt="0">
        <dgm:presLayoutVars>
          <dgm:dir/>
          <dgm:animLvl val="lvl"/>
          <dgm:resizeHandles val="exact"/>
        </dgm:presLayoutVars>
      </dgm:prSet>
      <dgm:spPr/>
    </dgm:pt>
    <dgm:pt modelId="{9176D078-AE2A-4D4B-B3F6-72AFC00336F9}" type="pres">
      <dgm:prSet presAssocID="{1DB59853-2752-41DE-A7F0-B4B88720E70B}" presName="parTxOnly" presStyleLbl="node1" presStyleIdx="0" presStyleCnt="4">
        <dgm:presLayoutVars>
          <dgm:chMax val="0"/>
          <dgm:chPref val="0"/>
          <dgm:bulletEnabled val="1"/>
        </dgm:presLayoutVars>
      </dgm:prSet>
      <dgm:spPr/>
    </dgm:pt>
    <dgm:pt modelId="{F4851BA4-F321-45BB-B99A-854ED4A7E69E}" type="pres">
      <dgm:prSet presAssocID="{7040ABA2-5DD6-4280-B1DA-D606213DDF67}" presName="parTxOnlySpace" presStyleCnt="0"/>
      <dgm:spPr/>
    </dgm:pt>
    <dgm:pt modelId="{15076066-E18E-4841-BC07-AC7662BE419E}" type="pres">
      <dgm:prSet presAssocID="{A43A9B44-395A-4AA5-89E5-813B2E5059A1}" presName="parTxOnly" presStyleLbl="node1" presStyleIdx="1" presStyleCnt="4">
        <dgm:presLayoutVars>
          <dgm:chMax val="0"/>
          <dgm:chPref val="0"/>
          <dgm:bulletEnabled val="1"/>
        </dgm:presLayoutVars>
      </dgm:prSet>
      <dgm:spPr/>
    </dgm:pt>
    <dgm:pt modelId="{04585E3D-9980-430A-B527-E59BF0A572DA}" type="pres">
      <dgm:prSet presAssocID="{CA7BDB8C-F906-4D76-AE0E-74DC35845CD8}" presName="parTxOnlySpace" presStyleCnt="0"/>
      <dgm:spPr/>
    </dgm:pt>
    <dgm:pt modelId="{D3885862-89B6-4B4C-81D9-29C33F679302}" type="pres">
      <dgm:prSet presAssocID="{34D2E0FE-0C99-4214-A754-4FB67706F339}" presName="parTxOnly" presStyleLbl="node1" presStyleIdx="2" presStyleCnt="4">
        <dgm:presLayoutVars>
          <dgm:chMax val="0"/>
          <dgm:chPref val="0"/>
          <dgm:bulletEnabled val="1"/>
        </dgm:presLayoutVars>
      </dgm:prSet>
      <dgm:spPr/>
    </dgm:pt>
    <dgm:pt modelId="{B534F3BF-911D-4BF8-A12F-8C7A4F9A956B}" type="pres">
      <dgm:prSet presAssocID="{38E464E0-2F1D-4ABE-BED8-0F026A1EC414}" presName="parTxOnlySpace" presStyleCnt="0"/>
      <dgm:spPr/>
    </dgm:pt>
    <dgm:pt modelId="{035F2485-21E9-48F7-8A4E-780AE9635F24}" type="pres">
      <dgm:prSet presAssocID="{F09F3C74-DF55-4A41-AAF6-6955C040654F}" presName="parTxOnly" presStyleLbl="node1" presStyleIdx="3" presStyleCnt="4">
        <dgm:presLayoutVars>
          <dgm:chMax val="0"/>
          <dgm:chPref val="0"/>
          <dgm:bulletEnabled val="1"/>
        </dgm:presLayoutVars>
      </dgm:prSet>
      <dgm:spPr/>
    </dgm:pt>
  </dgm:ptLst>
  <dgm:cxnLst>
    <dgm:cxn modelId="{8E45EB16-8467-4717-9869-4491ADD89607}" srcId="{6225C388-059F-4B1B-8B69-819B92A6C79E}" destId="{34D2E0FE-0C99-4214-A754-4FB67706F339}" srcOrd="2" destOrd="0" parTransId="{E8E90339-4C84-4C56-B6E5-A8354FDEC460}" sibTransId="{38E464E0-2F1D-4ABE-BED8-0F026A1EC414}"/>
    <dgm:cxn modelId="{99E1E347-C78C-4F78-82A6-BB8C6DE36F25}" type="presOf" srcId="{1DB59853-2752-41DE-A7F0-B4B88720E70B}" destId="{9176D078-AE2A-4D4B-B3F6-72AFC00336F9}" srcOrd="0" destOrd="0" presId="urn:microsoft.com/office/officeart/2005/8/layout/chevron1"/>
    <dgm:cxn modelId="{42F1BA4F-6330-4DEE-B536-AD2E8D425E56}" type="presOf" srcId="{A43A9B44-395A-4AA5-89E5-813B2E5059A1}" destId="{15076066-E18E-4841-BC07-AC7662BE419E}" srcOrd="0" destOrd="0" presId="urn:microsoft.com/office/officeart/2005/8/layout/chevron1"/>
    <dgm:cxn modelId="{F5576A52-E4B9-4414-A582-E8F67BB8EDFA}" srcId="{6225C388-059F-4B1B-8B69-819B92A6C79E}" destId="{1DB59853-2752-41DE-A7F0-B4B88720E70B}" srcOrd="0" destOrd="0" parTransId="{CC4F161F-4586-48C6-A3AD-4BD9E565CA33}" sibTransId="{7040ABA2-5DD6-4280-B1DA-D606213DDF67}"/>
    <dgm:cxn modelId="{C9F21CA1-AF3F-4B84-BCDF-28D91F578ABB}" type="presOf" srcId="{F09F3C74-DF55-4A41-AAF6-6955C040654F}" destId="{035F2485-21E9-48F7-8A4E-780AE9635F24}" srcOrd="0" destOrd="0" presId="urn:microsoft.com/office/officeart/2005/8/layout/chevron1"/>
    <dgm:cxn modelId="{D23E3BDB-2E2D-46FC-B47F-559162D1149B}" srcId="{6225C388-059F-4B1B-8B69-819B92A6C79E}" destId="{F09F3C74-DF55-4A41-AAF6-6955C040654F}" srcOrd="3" destOrd="0" parTransId="{74C568EE-8965-4B67-9C6F-9BBA5F8A4BC6}" sibTransId="{B2526634-4250-43A8-A6EC-E801B38E1299}"/>
    <dgm:cxn modelId="{DC1C70EA-55E3-4308-B248-C294BAFFFFD7}" type="presOf" srcId="{34D2E0FE-0C99-4214-A754-4FB67706F339}" destId="{D3885862-89B6-4B4C-81D9-29C33F679302}" srcOrd="0" destOrd="0" presId="urn:microsoft.com/office/officeart/2005/8/layout/chevron1"/>
    <dgm:cxn modelId="{590340F4-46CF-4302-BC47-56E43519684F}" srcId="{6225C388-059F-4B1B-8B69-819B92A6C79E}" destId="{A43A9B44-395A-4AA5-89E5-813B2E5059A1}" srcOrd="1" destOrd="0" parTransId="{E8FF3378-5685-4E53-929B-250063ACEBA3}" sibTransId="{CA7BDB8C-F906-4D76-AE0E-74DC35845CD8}"/>
    <dgm:cxn modelId="{41AC89FC-A5C7-42F5-9DFD-FC00C5762C4B}" type="presOf" srcId="{6225C388-059F-4B1B-8B69-819B92A6C79E}" destId="{2EA1B0B0-EB69-4761-A1CA-69BB32689034}" srcOrd="0" destOrd="0" presId="urn:microsoft.com/office/officeart/2005/8/layout/chevron1"/>
    <dgm:cxn modelId="{3FDA76B6-8D0C-4411-AA59-CEFDBA5E77B4}" type="presParOf" srcId="{2EA1B0B0-EB69-4761-A1CA-69BB32689034}" destId="{9176D078-AE2A-4D4B-B3F6-72AFC00336F9}" srcOrd="0" destOrd="0" presId="urn:microsoft.com/office/officeart/2005/8/layout/chevron1"/>
    <dgm:cxn modelId="{A42ED245-3985-4781-BAC9-C6B840AE0E3E}" type="presParOf" srcId="{2EA1B0B0-EB69-4761-A1CA-69BB32689034}" destId="{F4851BA4-F321-45BB-B99A-854ED4A7E69E}" srcOrd="1" destOrd="0" presId="urn:microsoft.com/office/officeart/2005/8/layout/chevron1"/>
    <dgm:cxn modelId="{541FFEB3-41B6-4766-BFDE-60C75F0AF849}" type="presParOf" srcId="{2EA1B0B0-EB69-4761-A1CA-69BB32689034}" destId="{15076066-E18E-4841-BC07-AC7662BE419E}" srcOrd="2" destOrd="0" presId="urn:microsoft.com/office/officeart/2005/8/layout/chevron1"/>
    <dgm:cxn modelId="{428B6C07-6FB7-4A68-B145-49E354126196}" type="presParOf" srcId="{2EA1B0B0-EB69-4761-A1CA-69BB32689034}" destId="{04585E3D-9980-430A-B527-E59BF0A572DA}" srcOrd="3" destOrd="0" presId="urn:microsoft.com/office/officeart/2005/8/layout/chevron1"/>
    <dgm:cxn modelId="{FAAC70B2-A506-4404-921F-E06DAB321E42}" type="presParOf" srcId="{2EA1B0B0-EB69-4761-A1CA-69BB32689034}" destId="{D3885862-89B6-4B4C-81D9-29C33F679302}" srcOrd="4" destOrd="0" presId="urn:microsoft.com/office/officeart/2005/8/layout/chevron1"/>
    <dgm:cxn modelId="{78F7401C-200C-4237-A773-EE4A58397B7E}" type="presParOf" srcId="{2EA1B0B0-EB69-4761-A1CA-69BB32689034}" destId="{B534F3BF-911D-4BF8-A12F-8C7A4F9A956B}" srcOrd="5" destOrd="0" presId="urn:microsoft.com/office/officeart/2005/8/layout/chevron1"/>
    <dgm:cxn modelId="{154FDA7D-3A7E-4758-A796-50F78D4BADED}" type="presParOf" srcId="{2EA1B0B0-EB69-4761-A1CA-69BB32689034}" destId="{035F2485-21E9-48F7-8A4E-780AE9635F2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F66100-B468-4C76-A5CD-F0CADF0E470A}" type="doc">
      <dgm:prSet loTypeId="urn:microsoft.com/office/officeart/2005/8/layout/chevron1" loCatId="process" qsTypeId="urn:microsoft.com/office/officeart/2005/8/quickstyle/simple1" qsCatId="simple" csTypeId="urn:microsoft.com/office/officeart/2005/8/colors/colorful5" csCatId="colorful" phldr="1"/>
      <dgm:spPr/>
    </dgm:pt>
    <dgm:pt modelId="{53C46D09-3472-436A-81A2-F62FB8F99E9B}">
      <dgm:prSet phldrT="[Text]"/>
      <dgm:spPr/>
      <dgm:t>
        <a:bodyPr/>
        <a:lstStyle/>
        <a:p>
          <a:r>
            <a:rPr lang="en-IN" dirty="0"/>
            <a:t>Research Stage</a:t>
          </a:r>
        </a:p>
      </dgm:t>
    </dgm:pt>
    <dgm:pt modelId="{73DF3F80-8281-4E49-9B96-CEDAD1381C7E}" type="parTrans" cxnId="{E2DF8008-A727-4D30-BE12-4965EA3F3471}">
      <dgm:prSet/>
      <dgm:spPr/>
      <dgm:t>
        <a:bodyPr/>
        <a:lstStyle/>
        <a:p>
          <a:endParaRPr lang="en-IN"/>
        </a:p>
      </dgm:t>
    </dgm:pt>
    <dgm:pt modelId="{1F4B1345-9CFE-4594-981E-A25CE081A5DD}" type="sibTrans" cxnId="{E2DF8008-A727-4D30-BE12-4965EA3F3471}">
      <dgm:prSet/>
      <dgm:spPr/>
      <dgm:t>
        <a:bodyPr/>
        <a:lstStyle/>
        <a:p>
          <a:endParaRPr lang="en-IN"/>
        </a:p>
      </dgm:t>
    </dgm:pt>
    <dgm:pt modelId="{528EE237-F475-4E6F-A506-EFEDEF6A36C7}">
      <dgm:prSet phldrT="[Text]"/>
      <dgm:spPr/>
      <dgm:t>
        <a:bodyPr/>
        <a:lstStyle/>
        <a:p>
          <a:r>
            <a:rPr lang="en-IN" dirty="0"/>
            <a:t>Development Stage</a:t>
          </a:r>
        </a:p>
      </dgm:t>
    </dgm:pt>
    <dgm:pt modelId="{5DC1A9A0-C7C6-41E7-A556-400CEC27930A}" type="parTrans" cxnId="{CEAD9B36-6E15-4EFC-9E79-F1519D1EDC80}">
      <dgm:prSet/>
      <dgm:spPr/>
      <dgm:t>
        <a:bodyPr/>
        <a:lstStyle/>
        <a:p>
          <a:endParaRPr lang="en-IN"/>
        </a:p>
      </dgm:t>
    </dgm:pt>
    <dgm:pt modelId="{20FE55EF-5721-4E7A-A495-40C3051C0078}" type="sibTrans" cxnId="{CEAD9B36-6E15-4EFC-9E79-F1519D1EDC80}">
      <dgm:prSet/>
      <dgm:spPr/>
      <dgm:t>
        <a:bodyPr/>
        <a:lstStyle/>
        <a:p>
          <a:endParaRPr lang="en-IN"/>
        </a:p>
      </dgm:t>
    </dgm:pt>
    <dgm:pt modelId="{FFFC122F-5798-4E2C-A419-7A5680A5E76B}" type="pres">
      <dgm:prSet presAssocID="{42F66100-B468-4C76-A5CD-F0CADF0E470A}" presName="Name0" presStyleCnt="0">
        <dgm:presLayoutVars>
          <dgm:dir/>
          <dgm:animLvl val="lvl"/>
          <dgm:resizeHandles val="exact"/>
        </dgm:presLayoutVars>
      </dgm:prSet>
      <dgm:spPr/>
    </dgm:pt>
    <dgm:pt modelId="{36AA3CE3-7278-4BCC-B898-C019A2AD0D8A}" type="pres">
      <dgm:prSet presAssocID="{53C46D09-3472-436A-81A2-F62FB8F99E9B}" presName="parTxOnly" presStyleLbl="node1" presStyleIdx="0" presStyleCnt="2">
        <dgm:presLayoutVars>
          <dgm:chMax val="0"/>
          <dgm:chPref val="0"/>
          <dgm:bulletEnabled val="1"/>
        </dgm:presLayoutVars>
      </dgm:prSet>
      <dgm:spPr/>
    </dgm:pt>
    <dgm:pt modelId="{8071CC3F-853C-412A-A087-9A7732496D62}" type="pres">
      <dgm:prSet presAssocID="{1F4B1345-9CFE-4594-981E-A25CE081A5DD}" presName="parTxOnlySpace" presStyleCnt="0"/>
      <dgm:spPr/>
    </dgm:pt>
    <dgm:pt modelId="{5CCB1CBF-3980-4112-B2DC-010A9827630F}" type="pres">
      <dgm:prSet presAssocID="{528EE237-F475-4E6F-A506-EFEDEF6A36C7}" presName="parTxOnly" presStyleLbl="node1" presStyleIdx="1" presStyleCnt="2">
        <dgm:presLayoutVars>
          <dgm:chMax val="0"/>
          <dgm:chPref val="0"/>
          <dgm:bulletEnabled val="1"/>
        </dgm:presLayoutVars>
      </dgm:prSet>
      <dgm:spPr/>
    </dgm:pt>
  </dgm:ptLst>
  <dgm:cxnLst>
    <dgm:cxn modelId="{E2DF8008-A727-4D30-BE12-4965EA3F3471}" srcId="{42F66100-B468-4C76-A5CD-F0CADF0E470A}" destId="{53C46D09-3472-436A-81A2-F62FB8F99E9B}" srcOrd="0" destOrd="0" parTransId="{73DF3F80-8281-4E49-9B96-CEDAD1381C7E}" sibTransId="{1F4B1345-9CFE-4594-981E-A25CE081A5DD}"/>
    <dgm:cxn modelId="{CEAD9B36-6E15-4EFC-9E79-F1519D1EDC80}" srcId="{42F66100-B468-4C76-A5CD-F0CADF0E470A}" destId="{528EE237-F475-4E6F-A506-EFEDEF6A36C7}" srcOrd="1" destOrd="0" parTransId="{5DC1A9A0-C7C6-41E7-A556-400CEC27930A}" sibTransId="{20FE55EF-5721-4E7A-A495-40C3051C0078}"/>
    <dgm:cxn modelId="{6AF06B87-03BC-4E99-9940-8A7AA282C121}" type="presOf" srcId="{42F66100-B468-4C76-A5CD-F0CADF0E470A}" destId="{FFFC122F-5798-4E2C-A419-7A5680A5E76B}" srcOrd="0" destOrd="0" presId="urn:microsoft.com/office/officeart/2005/8/layout/chevron1"/>
    <dgm:cxn modelId="{511651B1-DD89-4CCB-AB85-33856A01209F}" type="presOf" srcId="{528EE237-F475-4E6F-A506-EFEDEF6A36C7}" destId="{5CCB1CBF-3980-4112-B2DC-010A9827630F}" srcOrd="0" destOrd="0" presId="urn:microsoft.com/office/officeart/2005/8/layout/chevron1"/>
    <dgm:cxn modelId="{FD4140B9-E816-4F83-9310-5AC599D92068}" type="presOf" srcId="{53C46D09-3472-436A-81A2-F62FB8F99E9B}" destId="{36AA3CE3-7278-4BCC-B898-C019A2AD0D8A}" srcOrd="0" destOrd="0" presId="urn:microsoft.com/office/officeart/2005/8/layout/chevron1"/>
    <dgm:cxn modelId="{A1D1DD07-D1DE-42D9-BE67-109576D67698}" type="presParOf" srcId="{FFFC122F-5798-4E2C-A419-7A5680A5E76B}" destId="{36AA3CE3-7278-4BCC-B898-C019A2AD0D8A}" srcOrd="0" destOrd="0" presId="urn:microsoft.com/office/officeart/2005/8/layout/chevron1"/>
    <dgm:cxn modelId="{01E8EDE5-D75E-4B88-9DDB-36E1F2CC556F}" type="presParOf" srcId="{FFFC122F-5798-4E2C-A419-7A5680A5E76B}" destId="{8071CC3F-853C-412A-A087-9A7732496D62}" srcOrd="1" destOrd="0" presId="urn:microsoft.com/office/officeart/2005/8/layout/chevron1"/>
    <dgm:cxn modelId="{45547A01-09EC-4448-8AB4-A08AA24A6346}" type="presParOf" srcId="{FFFC122F-5798-4E2C-A419-7A5680A5E76B}" destId="{5CCB1CBF-3980-4112-B2DC-010A9827630F}"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059368-EAEC-44A0-9A5D-2159B88D885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70A939-FF7B-447F-9D93-E40AE0266E2F}">
      <dgm:prSet/>
      <dgm:spPr/>
      <dgm:t>
        <a:bodyPr/>
        <a:lstStyle/>
        <a:p>
          <a:r>
            <a:rPr lang="en-US"/>
            <a:t>Variables relevant to the problem are captured and available in the data.</a:t>
          </a:r>
        </a:p>
      </dgm:t>
    </dgm:pt>
    <dgm:pt modelId="{1B68FD4F-C0AB-42F7-B1C2-34EB38C9A241}" type="parTrans" cxnId="{D2885CFD-1088-49D3-AD4F-54ADCBDF8D67}">
      <dgm:prSet/>
      <dgm:spPr/>
      <dgm:t>
        <a:bodyPr/>
        <a:lstStyle/>
        <a:p>
          <a:endParaRPr lang="en-US"/>
        </a:p>
      </dgm:t>
    </dgm:pt>
    <dgm:pt modelId="{38880DA1-1BA6-4342-8690-3D1522870464}" type="sibTrans" cxnId="{D2885CFD-1088-49D3-AD4F-54ADCBDF8D67}">
      <dgm:prSet/>
      <dgm:spPr/>
      <dgm:t>
        <a:bodyPr/>
        <a:lstStyle/>
        <a:p>
          <a:endParaRPr lang="en-US"/>
        </a:p>
      </dgm:t>
    </dgm:pt>
    <dgm:pt modelId="{ABB7F1F5-28D7-47C9-B756-9A6B76F9EE23}">
      <dgm:prSet/>
      <dgm:spPr/>
      <dgm:t>
        <a:bodyPr/>
        <a:lstStyle/>
        <a:p>
          <a:r>
            <a:rPr lang="en-US"/>
            <a:t>Training, validation, and test sets adequately represent reality.</a:t>
          </a:r>
        </a:p>
      </dgm:t>
    </dgm:pt>
    <dgm:pt modelId="{F1CE5D64-4AD6-4810-9F57-D249F5D88460}" type="parTrans" cxnId="{68F9BB87-5ADE-4780-89E7-A6656E129B0D}">
      <dgm:prSet/>
      <dgm:spPr/>
      <dgm:t>
        <a:bodyPr/>
        <a:lstStyle/>
        <a:p>
          <a:endParaRPr lang="en-US"/>
        </a:p>
      </dgm:t>
    </dgm:pt>
    <dgm:pt modelId="{8181FCE1-5DA8-4BB5-8111-6295A081388D}" type="sibTrans" cxnId="{68F9BB87-5ADE-4780-89E7-A6656E129B0D}">
      <dgm:prSet/>
      <dgm:spPr/>
      <dgm:t>
        <a:bodyPr/>
        <a:lstStyle/>
        <a:p>
          <a:endParaRPr lang="en-US"/>
        </a:p>
      </dgm:t>
    </dgm:pt>
    <dgm:pt modelId="{024B7216-639B-4BA5-A209-5DF0328CF179}">
      <dgm:prSet/>
      <dgm:spPr/>
      <dgm:t>
        <a:bodyPr/>
        <a:lstStyle/>
        <a:p>
          <a:r>
            <a:rPr lang="en-US"/>
            <a:t>Training, validation, and test data captured at a point in time remains valid. </a:t>
          </a:r>
        </a:p>
      </dgm:t>
    </dgm:pt>
    <dgm:pt modelId="{9844B40B-2337-49CC-BD33-A39F8B6A2F5F}" type="parTrans" cxnId="{30FB1D17-D769-4F78-B386-B754BF0C7CD9}">
      <dgm:prSet/>
      <dgm:spPr/>
      <dgm:t>
        <a:bodyPr/>
        <a:lstStyle/>
        <a:p>
          <a:endParaRPr lang="en-US"/>
        </a:p>
      </dgm:t>
    </dgm:pt>
    <dgm:pt modelId="{240402E6-5228-4FD3-B3F3-195C507CAEF5}" type="sibTrans" cxnId="{30FB1D17-D769-4F78-B386-B754BF0C7CD9}">
      <dgm:prSet/>
      <dgm:spPr/>
      <dgm:t>
        <a:bodyPr/>
        <a:lstStyle/>
        <a:p>
          <a:endParaRPr lang="en-US"/>
        </a:p>
      </dgm:t>
    </dgm:pt>
    <dgm:pt modelId="{A92EF2FF-87E5-430B-9BC2-B9A3DB351BB2}">
      <dgm:prSet/>
      <dgm:spPr/>
      <dgm:t>
        <a:bodyPr/>
        <a:lstStyle/>
        <a:p>
          <a:r>
            <a:rPr lang="en-US"/>
            <a:t>Training, validation, and test data captured at a point in time remains valid. </a:t>
          </a:r>
        </a:p>
      </dgm:t>
    </dgm:pt>
    <dgm:pt modelId="{22A0FC2C-6E89-4712-991F-900B85E21678}" type="parTrans" cxnId="{B0749B8A-3D3A-48F6-BDBF-94DB8FB4FCC0}">
      <dgm:prSet/>
      <dgm:spPr/>
      <dgm:t>
        <a:bodyPr/>
        <a:lstStyle/>
        <a:p>
          <a:endParaRPr lang="en-US"/>
        </a:p>
      </dgm:t>
    </dgm:pt>
    <dgm:pt modelId="{E5972460-B4C4-4CC1-96F5-87562CAB8669}" type="sibTrans" cxnId="{B0749B8A-3D3A-48F6-BDBF-94DB8FB4FCC0}">
      <dgm:prSet/>
      <dgm:spPr/>
      <dgm:t>
        <a:bodyPr/>
        <a:lstStyle/>
        <a:p>
          <a:endParaRPr lang="en-US"/>
        </a:p>
      </dgm:t>
    </dgm:pt>
    <dgm:pt modelId="{72E53009-5BE2-4F55-AFC5-CF2912817ECA}" type="pres">
      <dgm:prSet presAssocID="{29059368-EAEC-44A0-9A5D-2159B88D8855}" presName="root" presStyleCnt="0">
        <dgm:presLayoutVars>
          <dgm:dir/>
          <dgm:resizeHandles val="exact"/>
        </dgm:presLayoutVars>
      </dgm:prSet>
      <dgm:spPr/>
    </dgm:pt>
    <dgm:pt modelId="{730F4324-767D-4D45-B8D2-D19B28550970}" type="pres">
      <dgm:prSet presAssocID="{8270A939-FF7B-447F-9D93-E40AE0266E2F}" presName="compNode" presStyleCnt="0"/>
      <dgm:spPr/>
    </dgm:pt>
    <dgm:pt modelId="{B3836A49-A5B1-4EE5-B4EC-C33958AD46FF}" type="pres">
      <dgm:prSet presAssocID="{8270A939-FF7B-447F-9D93-E40AE0266E2F}" presName="bgRect" presStyleLbl="bgShp" presStyleIdx="0" presStyleCnt="4"/>
      <dgm:spPr/>
    </dgm:pt>
    <dgm:pt modelId="{CEFDC4E7-86E1-42A9-8C6F-A6630550DD03}" type="pres">
      <dgm:prSet presAssocID="{8270A939-FF7B-447F-9D93-E40AE0266E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45722496-2A78-4399-8F78-9B45787645A8}" type="pres">
      <dgm:prSet presAssocID="{8270A939-FF7B-447F-9D93-E40AE0266E2F}" presName="spaceRect" presStyleCnt="0"/>
      <dgm:spPr/>
    </dgm:pt>
    <dgm:pt modelId="{D1BCC13A-EF15-4BE2-A6CA-2973EFE58EE2}" type="pres">
      <dgm:prSet presAssocID="{8270A939-FF7B-447F-9D93-E40AE0266E2F}" presName="parTx" presStyleLbl="revTx" presStyleIdx="0" presStyleCnt="4">
        <dgm:presLayoutVars>
          <dgm:chMax val="0"/>
          <dgm:chPref val="0"/>
        </dgm:presLayoutVars>
      </dgm:prSet>
      <dgm:spPr/>
    </dgm:pt>
    <dgm:pt modelId="{23B931A0-DAA9-469A-92F1-9FA104895F45}" type="pres">
      <dgm:prSet presAssocID="{38880DA1-1BA6-4342-8690-3D1522870464}" presName="sibTrans" presStyleCnt="0"/>
      <dgm:spPr/>
    </dgm:pt>
    <dgm:pt modelId="{B93D8EF8-FA3C-4FC4-8FBF-695C5D3043C0}" type="pres">
      <dgm:prSet presAssocID="{ABB7F1F5-28D7-47C9-B756-9A6B76F9EE23}" presName="compNode" presStyleCnt="0"/>
      <dgm:spPr/>
    </dgm:pt>
    <dgm:pt modelId="{4FB531B6-2D80-4478-8452-94323C6430A3}" type="pres">
      <dgm:prSet presAssocID="{ABB7F1F5-28D7-47C9-B756-9A6B76F9EE23}" presName="bgRect" presStyleLbl="bgShp" presStyleIdx="1" presStyleCnt="4"/>
      <dgm:spPr/>
    </dgm:pt>
    <dgm:pt modelId="{52AB9AC4-2A99-4F7B-83B4-D11CA2B58459}" type="pres">
      <dgm:prSet presAssocID="{ABB7F1F5-28D7-47C9-B756-9A6B76F9EE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DA13A474-925F-4F34-9C58-B413DA7A8CA8}" type="pres">
      <dgm:prSet presAssocID="{ABB7F1F5-28D7-47C9-B756-9A6B76F9EE23}" presName="spaceRect" presStyleCnt="0"/>
      <dgm:spPr/>
    </dgm:pt>
    <dgm:pt modelId="{0D60B894-79FE-4CF6-829D-EBAEF1F16339}" type="pres">
      <dgm:prSet presAssocID="{ABB7F1F5-28D7-47C9-B756-9A6B76F9EE23}" presName="parTx" presStyleLbl="revTx" presStyleIdx="1" presStyleCnt="4">
        <dgm:presLayoutVars>
          <dgm:chMax val="0"/>
          <dgm:chPref val="0"/>
        </dgm:presLayoutVars>
      </dgm:prSet>
      <dgm:spPr/>
    </dgm:pt>
    <dgm:pt modelId="{ACAAB65E-9D85-4146-B85E-59A2C0F6DEB1}" type="pres">
      <dgm:prSet presAssocID="{8181FCE1-5DA8-4BB5-8111-6295A081388D}" presName="sibTrans" presStyleCnt="0"/>
      <dgm:spPr/>
    </dgm:pt>
    <dgm:pt modelId="{A99AD9BD-C68B-426C-B841-483BC4E104BC}" type="pres">
      <dgm:prSet presAssocID="{024B7216-639B-4BA5-A209-5DF0328CF179}" presName="compNode" presStyleCnt="0"/>
      <dgm:spPr/>
    </dgm:pt>
    <dgm:pt modelId="{157A9ED2-D059-47E7-8288-4092F07573F4}" type="pres">
      <dgm:prSet presAssocID="{024B7216-639B-4BA5-A209-5DF0328CF179}" presName="bgRect" presStyleLbl="bgShp" presStyleIdx="2" presStyleCnt="4"/>
      <dgm:spPr/>
    </dgm:pt>
    <dgm:pt modelId="{5DF3AAF6-816E-4931-B54E-30D817875BB3}" type="pres">
      <dgm:prSet presAssocID="{024B7216-639B-4BA5-A209-5DF0328CF1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E3ED63D-BB31-40DD-B5A5-AA20AB635BAD}" type="pres">
      <dgm:prSet presAssocID="{024B7216-639B-4BA5-A209-5DF0328CF179}" presName="spaceRect" presStyleCnt="0"/>
      <dgm:spPr/>
    </dgm:pt>
    <dgm:pt modelId="{B6FD8BD5-21F8-4D9D-A36F-3BE56273C945}" type="pres">
      <dgm:prSet presAssocID="{024B7216-639B-4BA5-A209-5DF0328CF179}" presName="parTx" presStyleLbl="revTx" presStyleIdx="2" presStyleCnt="4">
        <dgm:presLayoutVars>
          <dgm:chMax val="0"/>
          <dgm:chPref val="0"/>
        </dgm:presLayoutVars>
      </dgm:prSet>
      <dgm:spPr/>
    </dgm:pt>
    <dgm:pt modelId="{D99F9B64-C0F3-4F58-804B-1A50588B8289}" type="pres">
      <dgm:prSet presAssocID="{240402E6-5228-4FD3-B3F3-195C507CAEF5}" presName="sibTrans" presStyleCnt="0"/>
      <dgm:spPr/>
    </dgm:pt>
    <dgm:pt modelId="{5BB31F0D-81B9-4668-A940-55AADF0192D7}" type="pres">
      <dgm:prSet presAssocID="{A92EF2FF-87E5-430B-9BC2-B9A3DB351BB2}" presName="compNode" presStyleCnt="0"/>
      <dgm:spPr/>
    </dgm:pt>
    <dgm:pt modelId="{2A49F5D5-55B2-48C2-BDA0-DA5B4495CE8C}" type="pres">
      <dgm:prSet presAssocID="{A92EF2FF-87E5-430B-9BC2-B9A3DB351BB2}" presName="bgRect" presStyleLbl="bgShp" presStyleIdx="3" presStyleCnt="4"/>
      <dgm:spPr/>
    </dgm:pt>
    <dgm:pt modelId="{AAE6C512-A6FC-41A5-89E9-7AF319F854FE}" type="pres">
      <dgm:prSet presAssocID="{A92EF2FF-87E5-430B-9BC2-B9A3DB351B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A4BF3A43-C516-4A41-AB34-D7BBBAFC7271}" type="pres">
      <dgm:prSet presAssocID="{A92EF2FF-87E5-430B-9BC2-B9A3DB351BB2}" presName="spaceRect" presStyleCnt="0"/>
      <dgm:spPr/>
    </dgm:pt>
    <dgm:pt modelId="{EF92B557-FFFA-4CE1-8C49-8E3619D75357}" type="pres">
      <dgm:prSet presAssocID="{A92EF2FF-87E5-430B-9BC2-B9A3DB351BB2}" presName="parTx" presStyleLbl="revTx" presStyleIdx="3" presStyleCnt="4">
        <dgm:presLayoutVars>
          <dgm:chMax val="0"/>
          <dgm:chPref val="0"/>
        </dgm:presLayoutVars>
      </dgm:prSet>
      <dgm:spPr/>
    </dgm:pt>
  </dgm:ptLst>
  <dgm:cxnLst>
    <dgm:cxn modelId="{30FB1D17-D769-4F78-B386-B754BF0C7CD9}" srcId="{29059368-EAEC-44A0-9A5D-2159B88D8855}" destId="{024B7216-639B-4BA5-A209-5DF0328CF179}" srcOrd="2" destOrd="0" parTransId="{9844B40B-2337-49CC-BD33-A39F8B6A2F5F}" sibTransId="{240402E6-5228-4FD3-B3F3-195C507CAEF5}"/>
    <dgm:cxn modelId="{68F9BB87-5ADE-4780-89E7-A6656E129B0D}" srcId="{29059368-EAEC-44A0-9A5D-2159B88D8855}" destId="{ABB7F1F5-28D7-47C9-B756-9A6B76F9EE23}" srcOrd="1" destOrd="0" parTransId="{F1CE5D64-4AD6-4810-9F57-D249F5D88460}" sibTransId="{8181FCE1-5DA8-4BB5-8111-6295A081388D}"/>
    <dgm:cxn modelId="{B0749B8A-3D3A-48F6-BDBF-94DB8FB4FCC0}" srcId="{29059368-EAEC-44A0-9A5D-2159B88D8855}" destId="{A92EF2FF-87E5-430B-9BC2-B9A3DB351BB2}" srcOrd="3" destOrd="0" parTransId="{22A0FC2C-6E89-4712-991F-900B85E21678}" sibTransId="{E5972460-B4C4-4CC1-96F5-87562CAB8669}"/>
    <dgm:cxn modelId="{861A0C8E-2D06-4308-8D97-501579D3085F}" type="presOf" srcId="{29059368-EAEC-44A0-9A5D-2159B88D8855}" destId="{72E53009-5BE2-4F55-AFC5-CF2912817ECA}" srcOrd="0" destOrd="0" presId="urn:microsoft.com/office/officeart/2018/2/layout/IconVerticalSolidList"/>
    <dgm:cxn modelId="{24DEC092-B2E2-40EF-996F-B5AE2993A132}" type="presOf" srcId="{A92EF2FF-87E5-430B-9BC2-B9A3DB351BB2}" destId="{EF92B557-FFFA-4CE1-8C49-8E3619D75357}" srcOrd="0" destOrd="0" presId="urn:microsoft.com/office/officeart/2018/2/layout/IconVerticalSolidList"/>
    <dgm:cxn modelId="{6BB25593-7F4B-4443-B038-6A8B6541B37E}" type="presOf" srcId="{024B7216-639B-4BA5-A209-5DF0328CF179}" destId="{B6FD8BD5-21F8-4D9D-A36F-3BE56273C945}" srcOrd="0" destOrd="0" presId="urn:microsoft.com/office/officeart/2018/2/layout/IconVerticalSolidList"/>
    <dgm:cxn modelId="{F3960798-8FF2-4C85-AD4E-C6DD09964BCC}" type="presOf" srcId="{8270A939-FF7B-447F-9D93-E40AE0266E2F}" destId="{D1BCC13A-EF15-4BE2-A6CA-2973EFE58EE2}" srcOrd="0" destOrd="0" presId="urn:microsoft.com/office/officeart/2018/2/layout/IconVerticalSolidList"/>
    <dgm:cxn modelId="{18E6EABA-4213-41EE-8511-0719441903F6}" type="presOf" srcId="{ABB7F1F5-28D7-47C9-B756-9A6B76F9EE23}" destId="{0D60B894-79FE-4CF6-829D-EBAEF1F16339}" srcOrd="0" destOrd="0" presId="urn:microsoft.com/office/officeart/2018/2/layout/IconVerticalSolidList"/>
    <dgm:cxn modelId="{D2885CFD-1088-49D3-AD4F-54ADCBDF8D67}" srcId="{29059368-EAEC-44A0-9A5D-2159B88D8855}" destId="{8270A939-FF7B-447F-9D93-E40AE0266E2F}" srcOrd="0" destOrd="0" parTransId="{1B68FD4F-C0AB-42F7-B1C2-34EB38C9A241}" sibTransId="{38880DA1-1BA6-4342-8690-3D1522870464}"/>
    <dgm:cxn modelId="{3D721D78-95F2-408C-8A8C-9403E278A6F6}" type="presParOf" srcId="{72E53009-5BE2-4F55-AFC5-CF2912817ECA}" destId="{730F4324-767D-4D45-B8D2-D19B28550970}" srcOrd="0" destOrd="0" presId="urn:microsoft.com/office/officeart/2018/2/layout/IconVerticalSolidList"/>
    <dgm:cxn modelId="{6041B148-98C4-4A40-864E-03077C862786}" type="presParOf" srcId="{730F4324-767D-4D45-B8D2-D19B28550970}" destId="{B3836A49-A5B1-4EE5-B4EC-C33958AD46FF}" srcOrd="0" destOrd="0" presId="urn:microsoft.com/office/officeart/2018/2/layout/IconVerticalSolidList"/>
    <dgm:cxn modelId="{36F54AD8-6A81-4607-A2C8-09BC0F4183E8}" type="presParOf" srcId="{730F4324-767D-4D45-B8D2-D19B28550970}" destId="{CEFDC4E7-86E1-42A9-8C6F-A6630550DD03}" srcOrd="1" destOrd="0" presId="urn:microsoft.com/office/officeart/2018/2/layout/IconVerticalSolidList"/>
    <dgm:cxn modelId="{981C66E8-57A4-4E63-9985-770AB1B912F3}" type="presParOf" srcId="{730F4324-767D-4D45-B8D2-D19B28550970}" destId="{45722496-2A78-4399-8F78-9B45787645A8}" srcOrd="2" destOrd="0" presId="urn:microsoft.com/office/officeart/2018/2/layout/IconVerticalSolidList"/>
    <dgm:cxn modelId="{2D64F889-8C87-40D5-84E0-D36D1EB0188A}" type="presParOf" srcId="{730F4324-767D-4D45-B8D2-D19B28550970}" destId="{D1BCC13A-EF15-4BE2-A6CA-2973EFE58EE2}" srcOrd="3" destOrd="0" presId="urn:microsoft.com/office/officeart/2018/2/layout/IconVerticalSolidList"/>
    <dgm:cxn modelId="{274C7684-AC48-4E01-BB9D-D2F91FC9999F}" type="presParOf" srcId="{72E53009-5BE2-4F55-AFC5-CF2912817ECA}" destId="{23B931A0-DAA9-469A-92F1-9FA104895F45}" srcOrd="1" destOrd="0" presId="urn:microsoft.com/office/officeart/2018/2/layout/IconVerticalSolidList"/>
    <dgm:cxn modelId="{6EC9289A-604B-494D-A1EB-DFC48B681DE2}" type="presParOf" srcId="{72E53009-5BE2-4F55-AFC5-CF2912817ECA}" destId="{B93D8EF8-FA3C-4FC4-8FBF-695C5D3043C0}" srcOrd="2" destOrd="0" presId="urn:microsoft.com/office/officeart/2018/2/layout/IconVerticalSolidList"/>
    <dgm:cxn modelId="{36A4D9A1-0CFC-41C8-A642-F094E6D5C2FD}" type="presParOf" srcId="{B93D8EF8-FA3C-4FC4-8FBF-695C5D3043C0}" destId="{4FB531B6-2D80-4478-8452-94323C6430A3}" srcOrd="0" destOrd="0" presId="urn:microsoft.com/office/officeart/2018/2/layout/IconVerticalSolidList"/>
    <dgm:cxn modelId="{561114C0-A846-43EF-90FA-EDC6D93FC3C6}" type="presParOf" srcId="{B93D8EF8-FA3C-4FC4-8FBF-695C5D3043C0}" destId="{52AB9AC4-2A99-4F7B-83B4-D11CA2B58459}" srcOrd="1" destOrd="0" presId="urn:microsoft.com/office/officeart/2018/2/layout/IconVerticalSolidList"/>
    <dgm:cxn modelId="{F8A4A441-8874-452E-A0B3-E9007107A3C7}" type="presParOf" srcId="{B93D8EF8-FA3C-4FC4-8FBF-695C5D3043C0}" destId="{DA13A474-925F-4F34-9C58-B413DA7A8CA8}" srcOrd="2" destOrd="0" presId="urn:microsoft.com/office/officeart/2018/2/layout/IconVerticalSolidList"/>
    <dgm:cxn modelId="{D09A505F-81F7-4DF5-889E-11442140319C}" type="presParOf" srcId="{B93D8EF8-FA3C-4FC4-8FBF-695C5D3043C0}" destId="{0D60B894-79FE-4CF6-829D-EBAEF1F16339}" srcOrd="3" destOrd="0" presId="urn:microsoft.com/office/officeart/2018/2/layout/IconVerticalSolidList"/>
    <dgm:cxn modelId="{79FECFD2-235A-48B3-B46B-F49B3014F8AD}" type="presParOf" srcId="{72E53009-5BE2-4F55-AFC5-CF2912817ECA}" destId="{ACAAB65E-9D85-4146-B85E-59A2C0F6DEB1}" srcOrd="3" destOrd="0" presId="urn:microsoft.com/office/officeart/2018/2/layout/IconVerticalSolidList"/>
    <dgm:cxn modelId="{58CB3184-39F9-40FF-9E52-B553BA889AF3}" type="presParOf" srcId="{72E53009-5BE2-4F55-AFC5-CF2912817ECA}" destId="{A99AD9BD-C68B-426C-B841-483BC4E104BC}" srcOrd="4" destOrd="0" presId="urn:microsoft.com/office/officeart/2018/2/layout/IconVerticalSolidList"/>
    <dgm:cxn modelId="{465F53C6-5139-41E5-8A43-045C3CD9A3F5}" type="presParOf" srcId="{A99AD9BD-C68B-426C-B841-483BC4E104BC}" destId="{157A9ED2-D059-47E7-8288-4092F07573F4}" srcOrd="0" destOrd="0" presId="urn:microsoft.com/office/officeart/2018/2/layout/IconVerticalSolidList"/>
    <dgm:cxn modelId="{1516BD8B-5756-424B-AE54-7606CDFCFCA8}" type="presParOf" srcId="{A99AD9BD-C68B-426C-B841-483BC4E104BC}" destId="{5DF3AAF6-816E-4931-B54E-30D817875BB3}" srcOrd="1" destOrd="0" presId="urn:microsoft.com/office/officeart/2018/2/layout/IconVerticalSolidList"/>
    <dgm:cxn modelId="{0D8752F3-BAE3-48AA-8E12-77D06983CF03}" type="presParOf" srcId="{A99AD9BD-C68B-426C-B841-483BC4E104BC}" destId="{5E3ED63D-BB31-40DD-B5A5-AA20AB635BAD}" srcOrd="2" destOrd="0" presId="urn:microsoft.com/office/officeart/2018/2/layout/IconVerticalSolidList"/>
    <dgm:cxn modelId="{D3842070-6116-4520-BAC8-51A3429D0A39}" type="presParOf" srcId="{A99AD9BD-C68B-426C-B841-483BC4E104BC}" destId="{B6FD8BD5-21F8-4D9D-A36F-3BE56273C945}" srcOrd="3" destOrd="0" presId="urn:microsoft.com/office/officeart/2018/2/layout/IconVerticalSolidList"/>
    <dgm:cxn modelId="{224D7DFB-7118-4884-8ED1-EE256B594639}" type="presParOf" srcId="{72E53009-5BE2-4F55-AFC5-CF2912817ECA}" destId="{D99F9B64-C0F3-4F58-804B-1A50588B8289}" srcOrd="5" destOrd="0" presId="urn:microsoft.com/office/officeart/2018/2/layout/IconVerticalSolidList"/>
    <dgm:cxn modelId="{05DAD380-9651-4F93-ADB9-546F10BB73FD}" type="presParOf" srcId="{72E53009-5BE2-4F55-AFC5-CF2912817ECA}" destId="{5BB31F0D-81B9-4668-A940-55AADF0192D7}" srcOrd="6" destOrd="0" presId="urn:microsoft.com/office/officeart/2018/2/layout/IconVerticalSolidList"/>
    <dgm:cxn modelId="{B16F314E-3F48-4CF5-B82E-AEA8B23ED805}" type="presParOf" srcId="{5BB31F0D-81B9-4668-A940-55AADF0192D7}" destId="{2A49F5D5-55B2-48C2-BDA0-DA5B4495CE8C}" srcOrd="0" destOrd="0" presId="urn:microsoft.com/office/officeart/2018/2/layout/IconVerticalSolidList"/>
    <dgm:cxn modelId="{22FDB896-CB9E-496C-998C-78E5C4998CF9}" type="presParOf" srcId="{5BB31F0D-81B9-4668-A940-55AADF0192D7}" destId="{AAE6C512-A6FC-41A5-89E9-7AF319F854FE}" srcOrd="1" destOrd="0" presId="urn:microsoft.com/office/officeart/2018/2/layout/IconVerticalSolidList"/>
    <dgm:cxn modelId="{13B499EE-2967-46F0-B331-C10833E33E58}" type="presParOf" srcId="{5BB31F0D-81B9-4668-A940-55AADF0192D7}" destId="{A4BF3A43-C516-4A41-AB34-D7BBBAFC7271}" srcOrd="2" destOrd="0" presId="urn:microsoft.com/office/officeart/2018/2/layout/IconVerticalSolidList"/>
    <dgm:cxn modelId="{E7E73ABF-5EFA-4F13-A142-31D481D2016D}" type="presParOf" srcId="{5BB31F0D-81B9-4668-A940-55AADF0192D7}" destId="{EF92B557-FFFA-4CE1-8C49-8E3619D753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35D6D7-941E-4A59-9754-32D2B5AD17C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44F56A2-777A-42DA-9E35-8CB7A5C098C7}">
      <dgm:prSet/>
      <dgm:spPr/>
      <dgm:t>
        <a:bodyPr/>
        <a:lstStyle/>
        <a:p>
          <a:r>
            <a:rPr lang="en-US"/>
            <a:t>Transfer learning assumes that the source model is appropriate and the learning is indeed transferable.</a:t>
          </a:r>
        </a:p>
      </dgm:t>
    </dgm:pt>
    <dgm:pt modelId="{4640C627-ECA7-4AEB-BA70-0AC7A5CD70EE}" type="parTrans" cxnId="{3FEC36E3-2C43-441F-9358-E16014133557}">
      <dgm:prSet/>
      <dgm:spPr/>
      <dgm:t>
        <a:bodyPr/>
        <a:lstStyle/>
        <a:p>
          <a:endParaRPr lang="en-US"/>
        </a:p>
      </dgm:t>
    </dgm:pt>
    <dgm:pt modelId="{A1B223E6-8768-490C-B891-F621583A01C5}" type="sibTrans" cxnId="{3FEC36E3-2C43-441F-9358-E16014133557}">
      <dgm:prSet/>
      <dgm:spPr/>
      <dgm:t>
        <a:bodyPr/>
        <a:lstStyle/>
        <a:p>
          <a:endParaRPr lang="en-US"/>
        </a:p>
      </dgm:t>
    </dgm:pt>
    <dgm:pt modelId="{154A3E9A-31B0-4F6D-871F-90C62469D540}">
      <dgm:prSet/>
      <dgm:spPr/>
      <dgm:t>
        <a:bodyPr/>
        <a:lstStyle/>
        <a:p>
          <a:r>
            <a:rPr lang="en-US"/>
            <a:t>The correlations found are relevant. For example, the divorce rate in Maine is highly correlated with per capita consumption of margarine. Is this relevant to the problem?13 Correlation is not causation.</a:t>
          </a:r>
        </a:p>
      </dgm:t>
    </dgm:pt>
    <dgm:pt modelId="{B619F6FC-9B8A-4500-A658-DA8FE879D48C}" type="parTrans" cxnId="{71AEE6B2-A6AE-428C-8523-AB8575F5F2A7}">
      <dgm:prSet/>
      <dgm:spPr/>
      <dgm:t>
        <a:bodyPr/>
        <a:lstStyle/>
        <a:p>
          <a:endParaRPr lang="en-US"/>
        </a:p>
      </dgm:t>
    </dgm:pt>
    <dgm:pt modelId="{22DF5B2F-8718-447F-A667-8B50BCAB643A}" type="sibTrans" cxnId="{71AEE6B2-A6AE-428C-8523-AB8575F5F2A7}">
      <dgm:prSet/>
      <dgm:spPr/>
      <dgm:t>
        <a:bodyPr/>
        <a:lstStyle/>
        <a:p>
          <a:endParaRPr lang="en-US"/>
        </a:p>
      </dgm:t>
    </dgm:pt>
    <dgm:pt modelId="{6733D813-6476-4C9B-BB42-66FC1A7559E8}" type="pres">
      <dgm:prSet presAssocID="{C235D6D7-941E-4A59-9754-32D2B5AD17CF}" presName="root" presStyleCnt="0">
        <dgm:presLayoutVars>
          <dgm:dir/>
          <dgm:resizeHandles val="exact"/>
        </dgm:presLayoutVars>
      </dgm:prSet>
      <dgm:spPr/>
    </dgm:pt>
    <dgm:pt modelId="{AA1066DA-6EF4-4CE4-8CFE-F0164C96A1EE}" type="pres">
      <dgm:prSet presAssocID="{144F56A2-777A-42DA-9E35-8CB7A5C098C7}" presName="compNode" presStyleCnt="0"/>
      <dgm:spPr/>
    </dgm:pt>
    <dgm:pt modelId="{18745B9D-AEA3-4C58-A23B-8DF96FF6ACF5}" type="pres">
      <dgm:prSet presAssocID="{144F56A2-777A-42DA-9E35-8CB7A5C098C7}" presName="bgRect" presStyleLbl="bgShp" presStyleIdx="0" presStyleCnt="2"/>
      <dgm:spPr/>
    </dgm:pt>
    <dgm:pt modelId="{6BE3AD4C-7654-4E53-929E-05525BAEBBD7}" type="pres">
      <dgm:prSet presAssocID="{144F56A2-777A-42DA-9E35-8CB7A5C098C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6EB515B-E2B1-4B47-98F3-E7CB121BAEE9}" type="pres">
      <dgm:prSet presAssocID="{144F56A2-777A-42DA-9E35-8CB7A5C098C7}" presName="spaceRect" presStyleCnt="0"/>
      <dgm:spPr/>
    </dgm:pt>
    <dgm:pt modelId="{E9F0A6B4-83B5-42FC-AFFF-6FF911ADA2F9}" type="pres">
      <dgm:prSet presAssocID="{144F56A2-777A-42DA-9E35-8CB7A5C098C7}" presName="parTx" presStyleLbl="revTx" presStyleIdx="0" presStyleCnt="2">
        <dgm:presLayoutVars>
          <dgm:chMax val="0"/>
          <dgm:chPref val="0"/>
        </dgm:presLayoutVars>
      </dgm:prSet>
      <dgm:spPr/>
    </dgm:pt>
    <dgm:pt modelId="{C52E1B35-F67F-4D12-80FE-BD74EBB2990D}" type="pres">
      <dgm:prSet presAssocID="{A1B223E6-8768-490C-B891-F621583A01C5}" presName="sibTrans" presStyleCnt="0"/>
      <dgm:spPr/>
    </dgm:pt>
    <dgm:pt modelId="{596C9C35-0959-451E-B564-207D3A991617}" type="pres">
      <dgm:prSet presAssocID="{154A3E9A-31B0-4F6D-871F-90C62469D540}" presName="compNode" presStyleCnt="0"/>
      <dgm:spPr/>
    </dgm:pt>
    <dgm:pt modelId="{7A956A07-3076-4181-9C82-38C823D3DA47}" type="pres">
      <dgm:prSet presAssocID="{154A3E9A-31B0-4F6D-871F-90C62469D540}" presName="bgRect" presStyleLbl="bgShp" presStyleIdx="1" presStyleCnt="2"/>
      <dgm:spPr/>
    </dgm:pt>
    <dgm:pt modelId="{BD411031-9814-4E9E-9729-3F5EA57717D9}" type="pres">
      <dgm:prSet presAssocID="{154A3E9A-31B0-4F6D-871F-90C62469D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EAB27A6B-8E94-43B2-9F7C-9BB32DFFACA3}" type="pres">
      <dgm:prSet presAssocID="{154A3E9A-31B0-4F6D-871F-90C62469D540}" presName="spaceRect" presStyleCnt="0"/>
      <dgm:spPr/>
    </dgm:pt>
    <dgm:pt modelId="{50ED4C84-F3C3-4DAD-B9C7-FCA1B00E8441}" type="pres">
      <dgm:prSet presAssocID="{154A3E9A-31B0-4F6D-871F-90C62469D540}" presName="parTx" presStyleLbl="revTx" presStyleIdx="1" presStyleCnt="2">
        <dgm:presLayoutVars>
          <dgm:chMax val="0"/>
          <dgm:chPref val="0"/>
        </dgm:presLayoutVars>
      </dgm:prSet>
      <dgm:spPr/>
    </dgm:pt>
  </dgm:ptLst>
  <dgm:cxnLst>
    <dgm:cxn modelId="{03524439-F316-4E57-BD7C-62EC2308542B}" type="presOf" srcId="{C235D6D7-941E-4A59-9754-32D2B5AD17CF}" destId="{6733D813-6476-4C9B-BB42-66FC1A7559E8}" srcOrd="0" destOrd="0" presId="urn:microsoft.com/office/officeart/2018/2/layout/IconVerticalSolidList"/>
    <dgm:cxn modelId="{7134AE69-1BBD-4B18-A857-A274EB807440}" type="presOf" srcId="{154A3E9A-31B0-4F6D-871F-90C62469D540}" destId="{50ED4C84-F3C3-4DAD-B9C7-FCA1B00E8441}" srcOrd="0" destOrd="0" presId="urn:microsoft.com/office/officeart/2018/2/layout/IconVerticalSolidList"/>
    <dgm:cxn modelId="{71AEE6B2-A6AE-428C-8523-AB8575F5F2A7}" srcId="{C235D6D7-941E-4A59-9754-32D2B5AD17CF}" destId="{154A3E9A-31B0-4F6D-871F-90C62469D540}" srcOrd="1" destOrd="0" parTransId="{B619F6FC-9B8A-4500-A658-DA8FE879D48C}" sibTransId="{22DF5B2F-8718-447F-A667-8B50BCAB643A}"/>
    <dgm:cxn modelId="{3FEC36E3-2C43-441F-9358-E16014133557}" srcId="{C235D6D7-941E-4A59-9754-32D2B5AD17CF}" destId="{144F56A2-777A-42DA-9E35-8CB7A5C098C7}" srcOrd="0" destOrd="0" parTransId="{4640C627-ECA7-4AEB-BA70-0AC7A5CD70EE}" sibTransId="{A1B223E6-8768-490C-B891-F621583A01C5}"/>
    <dgm:cxn modelId="{874846F0-9974-4958-8AFF-1560A63EA521}" type="presOf" srcId="{144F56A2-777A-42DA-9E35-8CB7A5C098C7}" destId="{E9F0A6B4-83B5-42FC-AFFF-6FF911ADA2F9}" srcOrd="0" destOrd="0" presId="urn:microsoft.com/office/officeart/2018/2/layout/IconVerticalSolidList"/>
    <dgm:cxn modelId="{9CE8C630-E5BA-4942-9961-4145B4B40D83}" type="presParOf" srcId="{6733D813-6476-4C9B-BB42-66FC1A7559E8}" destId="{AA1066DA-6EF4-4CE4-8CFE-F0164C96A1EE}" srcOrd="0" destOrd="0" presId="urn:microsoft.com/office/officeart/2018/2/layout/IconVerticalSolidList"/>
    <dgm:cxn modelId="{52F31B0A-3E81-42E7-A1C7-0D05B98227F1}" type="presParOf" srcId="{AA1066DA-6EF4-4CE4-8CFE-F0164C96A1EE}" destId="{18745B9D-AEA3-4C58-A23B-8DF96FF6ACF5}" srcOrd="0" destOrd="0" presId="urn:microsoft.com/office/officeart/2018/2/layout/IconVerticalSolidList"/>
    <dgm:cxn modelId="{AC6DE883-335B-45A2-95B5-4632CEBD8E50}" type="presParOf" srcId="{AA1066DA-6EF4-4CE4-8CFE-F0164C96A1EE}" destId="{6BE3AD4C-7654-4E53-929E-05525BAEBBD7}" srcOrd="1" destOrd="0" presId="urn:microsoft.com/office/officeart/2018/2/layout/IconVerticalSolidList"/>
    <dgm:cxn modelId="{55556072-B118-4D33-BA59-F7230A8E75D6}" type="presParOf" srcId="{AA1066DA-6EF4-4CE4-8CFE-F0164C96A1EE}" destId="{06EB515B-E2B1-4B47-98F3-E7CB121BAEE9}" srcOrd="2" destOrd="0" presId="urn:microsoft.com/office/officeart/2018/2/layout/IconVerticalSolidList"/>
    <dgm:cxn modelId="{65B6285A-3221-4F8E-A5A6-40EC434496F2}" type="presParOf" srcId="{AA1066DA-6EF4-4CE4-8CFE-F0164C96A1EE}" destId="{E9F0A6B4-83B5-42FC-AFFF-6FF911ADA2F9}" srcOrd="3" destOrd="0" presId="urn:microsoft.com/office/officeart/2018/2/layout/IconVerticalSolidList"/>
    <dgm:cxn modelId="{C0166BCF-443E-4F75-B196-C90258A39979}" type="presParOf" srcId="{6733D813-6476-4C9B-BB42-66FC1A7559E8}" destId="{C52E1B35-F67F-4D12-80FE-BD74EBB2990D}" srcOrd="1" destOrd="0" presId="urn:microsoft.com/office/officeart/2018/2/layout/IconVerticalSolidList"/>
    <dgm:cxn modelId="{8323985A-768C-41C7-906F-6C23308F1F0B}" type="presParOf" srcId="{6733D813-6476-4C9B-BB42-66FC1A7559E8}" destId="{596C9C35-0959-451E-B564-207D3A991617}" srcOrd="2" destOrd="0" presId="urn:microsoft.com/office/officeart/2018/2/layout/IconVerticalSolidList"/>
    <dgm:cxn modelId="{51D2A3D0-9B84-42EF-B55C-63369E065033}" type="presParOf" srcId="{596C9C35-0959-451E-B564-207D3A991617}" destId="{7A956A07-3076-4181-9C82-38C823D3DA47}" srcOrd="0" destOrd="0" presId="urn:microsoft.com/office/officeart/2018/2/layout/IconVerticalSolidList"/>
    <dgm:cxn modelId="{E85CECD0-DF91-4185-A146-318289D3BCEE}" type="presParOf" srcId="{596C9C35-0959-451E-B564-207D3A991617}" destId="{BD411031-9814-4E9E-9729-3F5EA57717D9}" srcOrd="1" destOrd="0" presId="urn:microsoft.com/office/officeart/2018/2/layout/IconVerticalSolidList"/>
    <dgm:cxn modelId="{4BA79FED-11E2-41EF-A2A7-41CCD26B4452}" type="presParOf" srcId="{596C9C35-0959-451E-B564-207D3A991617}" destId="{EAB27A6B-8E94-43B2-9F7C-9BB32DFFACA3}" srcOrd="2" destOrd="0" presId="urn:microsoft.com/office/officeart/2018/2/layout/IconVerticalSolidList"/>
    <dgm:cxn modelId="{8B4E7E82-3191-4AC0-80AF-165EFDEA286B}" type="presParOf" srcId="{596C9C35-0959-451E-B564-207D3A991617}" destId="{50ED4C84-F3C3-4DAD-B9C7-FCA1B00E84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C53D55-6E0D-4545-9059-C526C41DE1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4EFC241-BAC1-40FB-99E2-DEF3CA9BD3CB}">
      <dgm:prSet/>
      <dgm:spPr/>
      <dgm:t>
        <a:bodyPr/>
        <a:lstStyle/>
        <a:p>
          <a:r>
            <a:rPr lang="en-US"/>
            <a:t>An ML model can be built and deployed in production within the time constraints imposed by management or the business case. If not, other avenues should be considered, or the time constraint should be relaxed. </a:t>
          </a:r>
        </a:p>
      </dgm:t>
    </dgm:pt>
    <dgm:pt modelId="{541F592A-BC47-4A1C-92C5-5E8A09270FEC}" type="parTrans" cxnId="{AE738445-7759-4A9A-8983-84F3F60BE3D0}">
      <dgm:prSet/>
      <dgm:spPr/>
      <dgm:t>
        <a:bodyPr/>
        <a:lstStyle/>
        <a:p>
          <a:endParaRPr lang="en-US"/>
        </a:p>
      </dgm:t>
    </dgm:pt>
    <dgm:pt modelId="{2249DE08-B4E0-42A1-9316-9EC4B5528CD6}" type="sibTrans" cxnId="{AE738445-7759-4A9A-8983-84F3F60BE3D0}">
      <dgm:prSet/>
      <dgm:spPr/>
      <dgm:t>
        <a:bodyPr/>
        <a:lstStyle/>
        <a:p>
          <a:endParaRPr lang="en-US"/>
        </a:p>
      </dgm:t>
    </dgm:pt>
    <dgm:pt modelId="{898F2489-4A6B-4710-AC80-BC1C633E6EE0}">
      <dgm:prSet/>
      <dgm:spPr/>
      <dgm:t>
        <a:bodyPr/>
        <a:lstStyle/>
        <a:p>
          <a:r>
            <a:rPr lang="en-US"/>
            <a:t>Concept drift or model drift happen relatively slowly, or can be adequately corrected with model retraining while still supporting the economic model.</a:t>
          </a:r>
        </a:p>
      </dgm:t>
    </dgm:pt>
    <dgm:pt modelId="{11071FBF-5C07-4F55-8281-863894701707}" type="parTrans" cxnId="{C2180F0D-86C9-4AA1-9E84-5DD26CA71E8E}">
      <dgm:prSet/>
      <dgm:spPr/>
      <dgm:t>
        <a:bodyPr/>
        <a:lstStyle/>
        <a:p>
          <a:endParaRPr lang="en-US"/>
        </a:p>
      </dgm:t>
    </dgm:pt>
    <dgm:pt modelId="{9F8AE2B3-5AD6-45D8-9658-B64E5D191987}" type="sibTrans" cxnId="{C2180F0D-86C9-4AA1-9E84-5DD26CA71E8E}">
      <dgm:prSet/>
      <dgm:spPr/>
      <dgm:t>
        <a:bodyPr/>
        <a:lstStyle/>
        <a:p>
          <a:endParaRPr lang="en-US"/>
        </a:p>
      </dgm:t>
    </dgm:pt>
    <dgm:pt modelId="{2C2590B0-DCCA-4D27-A912-9FCAD0E8D570}">
      <dgm:prSet/>
      <dgm:spPr/>
      <dgm:t>
        <a:bodyPr/>
        <a:lstStyle/>
        <a:p>
          <a:r>
            <a:rPr lang="en-US"/>
            <a:t>Operational ownership is economically justified. The overall economic upside of the system justifies the cost of hiring the ML skills, labeling data or researching errors, maintaining the model, identifying model drift when it occurs, and retraining as necessary</a:t>
          </a:r>
        </a:p>
      </dgm:t>
    </dgm:pt>
    <dgm:pt modelId="{9CE2A7C6-6E64-4518-B50E-83A7742353B2}" type="parTrans" cxnId="{DCF679AD-084C-4C5E-9795-54A161A4E7D8}">
      <dgm:prSet/>
      <dgm:spPr/>
      <dgm:t>
        <a:bodyPr/>
        <a:lstStyle/>
        <a:p>
          <a:endParaRPr lang="en-US"/>
        </a:p>
      </dgm:t>
    </dgm:pt>
    <dgm:pt modelId="{6DCD87BF-BE23-489F-8093-C57DD5FFBC18}" type="sibTrans" cxnId="{DCF679AD-084C-4C5E-9795-54A161A4E7D8}">
      <dgm:prSet/>
      <dgm:spPr/>
      <dgm:t>
        <a:bodyPr/>
        <a:lstStyle/>
        <a:p>
          <a:endParaRPr lang="en-US"/>
        </a:p>
      </dgm:t>
    </dgm:pt>
    <dgm:pt modelId="{17C065AD-CD62-49B6-8568-3C71013DAD59}" type="pres">
      <dgm:prSet presAssocID="{70C53D55-6E0D-4545-9059-C526C41DE19F}" presName="root" presStyleCnt="0">
        <dgm:presLayoutVars>
          <dgm:dir/>
          <dgm:resizeHandles val="exact"/>
        </dgm:presLayoutVars>
      </dgm:prSet>
      <dgm:spPr/>
    </dgm:pt>
    <dgm:pt modelId="{39EE0E3B-E6A9-4F03-B84A-48724A93E69E}" type="pres">
      <dgm:prSet presAssocID="{44EFC241-BAC1-40FB-99E2-DEF3CA9BD3CB}" presName="compNode" presStyleCnt="0"/>
      <dgm:spPr/>
    </dgm:pt>
    <dgm:pt modelId="{E0EB32CB-110A-4567-8938-03889F09A8D0}" type="pres">
      <dgm:prSet presAssocID="{44EFC241-BAC1-40FB-99E2-DEF3CA9BD3CB}" presName="bgRect" presStyleLbl="bgShp" presStyleIdx="0" presStyleCnt="3"/>
      <dgm:spPr/>
    </dgm:pt>
    <dgm:pt modelId="{9F84CD60-1188-4176-8BCD-5E0705110E5A}" type="pres">
      <dgm:prSet presAssocID="{44EFC241-BAC1-40FB-99E2-DEF3CA9BD3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E89E3AE4-7D13-4D57-9723-52C226CEA4DD}" type="pres">
      <dgm:prSet presAssocID="{44EFC241-BAC1-40FB-99E2-DEF3CA9BD3CB}" presName="spaceRect" presStyleCnt="0"/>
      <dgm:spPr/>
    </dgm:pt>
    <dgm:pt modelId="{4114D705-B295-49B6-8DEF-87B2C023A1E8}" type="pres">
      <dgm:prSet presAssocID="{44EFC241-BAC1-40FB-99E2-DEF3CA9BD3CB}" presName="parTx" presStyleLbl="revTx" presStyleIdx="0" presStyleCnt="3">
        <dgm:presLayoutVars>
          <dgm:chMax val="0"/>
          <dgm:chPref val="0"/>
        </dgm:presLayoutVars>
      </dgm:prSet>
      <dgm:spPr/>
    </dgm:pt>
    <dgm:pt modelId="{84A72E76-3AA0-4C16-A97D-112D031B5EB9}" type="pres">
      <dgm:prSet presAssocID="{2249DE08-B4E0-42A1-9316-9EC4B5528CD6}" presName="sibTrans" presStyleCnt="0"/>
      <dgm:spPr/>
    </dgm:pt>
    <dgm:pt modelId="{D2AC45F8-AAB7-4FCB-A3BF-8F501A385C92}" type="pres">
      <dgm:prSet presAssocID="{898F2489-4A6B-4710-AC80-BC1C633E6EE0}" presName="compNode" presStyleCnt="0"/>
      <dgm:spPr/>
    </dgm:pt>
    <dgm:pt modelId="{76445F0A-25A2-40A0-A61B-C40A7478128F}" type="pres">
      <dgm:prSet presAssocID="{898F2489-4A6B-4710-AC80-BC1C633E6EE0}" presName="bgRect" presStyleLbl="bgShp" presStyleIdx="1" presStyleCnt="3"/>
      <dgm:spPr/>
    </dgm:pt>
    <dgm:pt modelId="{AAC9F9C1-3A1F-4CDA-82D6-BE425DA6C4CB}" type="pres">
      <dgm:prSet presAssocID="{898F2489-4A6B-4710-AC80-BC1C633E6E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Figure"/>
        </a:ext>
      </dgm:extLst>
    </dgm:pt>
    <dgm:pt modelId="{9DBB6598-F5FF-497F-8E5E-D6106B33C2EF}" type="pres">
      <dgm:prSet presAssocID="{898F2489-4A6B-4710-AC80-BC1C633E6EE0}" presName="spaceRect" presStyleCnt="0"/>
      <dgm:spPr/>
    </dgm:pt>
    <dgm:pt modelId="{960F310A-6C44-4791-ADBD-ED6CA5E483B6}" type="pres">
      <dgm:prSet presAssocID="{898F2489-4A6B-4710-AC80-BC1C633E6EE0}" presName="parTx" presStyleLbl="revTx" presStyleIdx="1" presStyleCnt="3">
        <dgm:presLayoutVars>
          <dgm:chMax val="0"/>
          <dgm:chPref val="0"/>
        </dgm:presLayoutVars>
      </dgm:prSet>
      <dgm:spPr/>
    </dgm:pt>
    <dgm:pt modelId="{179204A6-78C1-4916-BC88-0ECAC5AE3B40}" type="pres">
      <dgm:prSet presAssocID="{9F8AE2B3-5AD6-45D8-9658-B64E5D191987}" presName="sibTrans" presStyleCnt="0"/>
      <dgm:spPr/>
    </dgm:pt>
    <dgm:pt modelId="{11FF9BD2-F987-4571-91A9-0B51D8930EBD}" type="pres">
      <dgm:prSet presAssocID="{2C2590B0-DCCA-4D27-A912-9FCAD0E8D570}" presName="compNode" presStyleCnt="0"/>
      <dgm:spPr/>
    </dgm:pt>
    <dgm:pt modelId="{DAA21FE8-A5A6-4DA1-BF17-386406985B7F}" type="pres">
      <dgm:prSet presAssocID="{2C2590B0-DCCA-4D27-A912-9FCAD0E8D570}" presName="bgRect" presStyleLbl="bgShp" presStyleIdx="2" presStyleCnt="3"/>
      <dgm:spPr/>
    </dgm:pt>
    <dgm:pt modelId="{5E2E381D-1FDA-4F56-80BC-55B79DEEBC92}" type="pres">
      <dgm:prSet presAssocID="{2C2590B0-DCCA-4D27-A912-9FCAD0E8D5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FD0ADD01-AAFB-409A-B959-48A827376469}" type="pres">
      <dgm:prSet presAssocID="{2C2590B0-DCCA-4D27-A912-9FCAD0E8D570}" presName="spaceRect" presStyleCnt="0"/>
      <dgm:spPr/>
    </dgm:pt>
    <dgm:pt modelId="{A264B408-A03E-41FC-98DE-7FF34F89CE6A}" type="pres">
      <dgm:prSet presAssocID="{2C2590B0-DCCA-4D27-A912-9FCAD0E8D570}" presName="parTx" presStyleLbl="revTx" presStyleIdx="2" presStyleCnt="3">
        <dgm:presLayoutVars>
          <dgm:chMax val="0"/>
          <dgm:chPref val="0"/>
        </dgm:presLayoutVars>
      </dgm:prSet>
      <dgm:spPr/>
    </dgm:pt>
  </dgm:ptLst>
  <dgm:cxnLst>
    <dgm:cxn modelId="{C2180F0D-86C9-4AA1-9E84-5DD26CA71E8E}" srcId="{70C53D55-6E0D-4545-9059-C526C41DE19F}" destId="{898F2489-4A6B-4710-AC80-BC1C633E6EE0}" srcOrd="1" destOrd="0" parTransId="{11071FBF-5C07-4F55-8281-863894701707}" sibTransId="{9F8AE2B3-5AD6-45D8-9658-B64E5D191987}"/>
    <dgm:cxn modelId="{EA5A8B14-D963-4F1C-B9D4-8F28A7370DA5}" type="presOf" srcId="{898F2489-4A6B-4710-AC80-BC1C633E6EE0}" destId="{960F310A-6C44-4791-ADBD-ED6CA5E483B6}" srcOrd="0" destOrd="0" presId="urn:microsoft.com/office/officeart/2018/2/layout/IconVerticalSolidList"/>
    <dgm:cxn modelId="{B76F0A3F-12A5-4FDD-9BD7-244F216BB617}" type="presOf" srcId="{70C53D55-6E0D-4545-9059-C526C41DE19F}" destId="{17C065AD-CD62-49B6-8568-3C71013DAD59}" srcOrd="0" destOrd="0" presId="urn:microsoft.com/office/officeart/2018/2/layout/IconVerticalSolidList"/>
    <dgm:cxn modelId="{AE738445-7759-4A9A-8983-84F3F60BE3D0}" srcId="{70C53D55-6E0D-4545-9059-C526C41DE19F}" destId="{44EFC241-BAC1-40FB-99E2-DEF3CA9BD3CB}" srcOrd="0" destOrd="0" parTransId="{541F592A-BC47-4A1C-92C5-5E8A09270FEC}" sibTransId="{2249DE08-B4E0-42A1-9316-9EC4B5528CD6}"/>
    <dgm:cxn modelId="{636D1D58-63F9-49A6-80E0-D09CB5C16FC6}" type="presOf" srcId="{2C2590B0-DCCA-4D27-A912-9FCAD0E8D570}" destId="{A264B408-A03E-41FC-98DE-7FF34F89CE6A}" srcOrd="0" destOrd="0" presId="urn:microsoft.com/office/officeart/2018/2/layout/IconVerticalSolidList"/>
    <dgm:cxn modelId="{DCF679AD-084C-4C5E-9795-54A161A4E7D8}" srcId="{70C53D55-6E0D-4545-9059-C526C41DE19F}" destId="{2C2590B0-DCCA-4D27-A912-9FCAD0E8D570}" srcOrd="2" destOrd="0" parTransId="{9CE2A7C6-6E64-4518-B50E-83A7742353B2}" sibTransId="{6DCD87BF-BE23-489F-8093-C57DD5FFBC18}"/>
    <dgm:cxn modelId="{902FCDBB-9780-4A2E-88AC-07740646A48A}" type="presOf" srcId="{44EFC241-BAC1-40FB-99E2-DEF3CA9BD3CB}" destId="{4114D705-B295-49B6-8DEF-87B2C023A1E8}" srcOrd="0" destOrd="0" presId="urn:microsoft.com/office/officeart/2018/2/layout/IconVerticalSolidList"/>
    <dgm:cxn modelId="{B5859066-1D9C-4B7C-AAE3-6848D90D935E}" type="presParOf" srcId="{17C065AD-CD62-49B6-8568-3C71013DAD59}" destId="{39EE0E3B-E6A9-4F03-B84A-48724A93E69E}" srcOrd="0" destOrd="0" presId="urn:microsoft.com/office/officeart/2018/2/layout/IconVerticalSolidList"/>
    <dgm:cxn modelId="{569B2611-B53B-4425-8EC0-50BF345AD433}" type="presParOf" srcId="{39EE0E3B-E6A9-4F03-B84A-48724A93E69E}" destId="{E0EB32CB-110A-4567-8938-03889F09A8D0}" srcOrd="0" destOrd="0" presId="urn:microsoft.com/office/officeart/2018/2/layout/IconVerticalSolidList"/>
    <dgm:cxn modelId="{0974EA09-4FF4-426D-B290-DD6690A2E5C6}" type="presParOf" srcId="{39EE0E3B-E6A9-4F03-B84A-48724A93E69E}" destId="{9F84CD60-1188-4176-8BCD-5E0705110E5A}" srcOrd="1" destOrd="0" presId="urn:microsoft.com/office/officeart/2018/2/layout/IconVerticalSolidList"/>
    <dgm:cxn modelId="{9C8B76D0-1302-426A-8FFF-DF653508C967}" type="presParOf" srcId="{39EE0E3B-E6A9-4F03-B84A-48724A93E69E}" destId="{E89E3AE4-7D13-4D57-9723-52C226CEA4DD}" srcOrd="2" destOrd="0" presId="urn:microsoft.com/office/officeart/2018/2/layout/IconVerticalSolidList"/>
    <dgm:cxn modelId="{FCB5FC8A-7D4F-4E1C-8506-5D6E9D1703BA}" type="presParOf" srcId="{39EE0E3B-E6A9-4F03-B84A-48724A93E69E}" destId="{4114D705-B295-49B6-8DEF-87B2C023A1E8}" srcOrd="3" destOrd="0" presId="urn:microsoft.com/office/officeart/2018/2/layout/IconVerticalSolidList"/>
    <dgm:cxn modelId="{BAB205B0-6A52-42C8-BBAD-71DD7BB3A5BC}" type="presParOf" srcId="{17C065AD-CD62-49B6-8568-3C71013DAD59}" destId="{84A72E76-3AA0-4C16-A97D-112D031B5EB9}" srcOrd="1" destOrd="0" presId="urn:microsoft.com/office/officeart/2018/2/layout/IconVerticalSolidList"/>
    <dgm:cxn modelId="{3E7C7C4D-E68D-414C-BB6A-D455BB16C659}" type="presParOf" srcId="{17C065AD-CD62-49B6-8568-3C71013DAD59}" destId="{D2AC45F8-AAB7-4FCB-A3BF-8F501A385C92}" srcOrd="2" destOrd="0" presId="urn:microsoft.com/office/officeart/2018/2/layout/IconVerticalSolidList"/>
    <dgm:cxn modelId="{D3852892-DD2D-464F-9A32-A3E5CFCF660B}" type="presParOf" srcId="{D2AC45F8-AAB7-4FCB-A3BF-8F501A385C92}" destId="{76445F0A-25A2-40A0-A61B-C40A7478128F}" srcOrd="0" destOrd="0" presId="urn:microsoft.com/office/officeart/2018/2/layout/IconVerticalSolidList"/>
    <dgm:cxn modelId="{14372B05-6C64-4173-B756-F7530B2F4FAD}" type="presParOf" srcId="{D2AC45F8-AAB7-4FCB-A3BF-8F501A385C92}" destId="{AAC9F9C1-3A1F-4CDA-82D6-BE425DA6C4CB}" srcOrd="1" destOrd="0" presId="urn:microsoft.com/office/officeart/2018/2/layout/IconVerticalSolidList"/>
    <dgm:cxn modelId="{2456289F-A87A-459A-824F-14389FA86F57}" type="presParOf" srcId="{D2AC45F8-AAB7-4FCB-A3BF-8F501A385C92}" destId="{9DBB6598-F5FF-497F-8E5E-D6106B33C2EF}" srcOrd="2" destOrd="0" presId="urn:microsoft.com/office/officeart/2018/2/layout/IconVerticalSolidList"/>
    <dgm:cxn modelId="{ED27CECA-7B28-46FC-83F6-B28AC9B710DF}" type="presParOf" srcId="{D2AC45F8-AAB7-4FCB-A3BF-8F501A385C92}" destId="{960F310A-6C44-4791-ADBD-ED6CA5E483B6}" srcOrd="3" destOrd="0" presId="urn:microsoft.com/office/officeart/2018/2/layout/IconVerticalSolidList"/>
    <dgm:cxn modelId="{211BBCCF-934A-4D01-8C17-DD64CD3BBD19}" type="presParOf" srcId="{17C065AD-CD62-49B6-8568-3C71013DAD59}" destId="{179204A6-78C1-4916-BC88-0ECAC5AE3B40}" srcOrd="3" destOrd="0" presId="urn:microsoft.com/office/officeart/2018/2/layout/IconVerticalSolidList"/>
    <dgm:cxn modelId="{6D13BA91-0ADA-435C-BC6D-4DCCECDA9954}" type="presParOf" srcId="{17C065AD-CD62-49B6-8568-3C71013DAD59}" destId="{11FF9BD2-F987-4571-91A9-0B51D8930EBD}" srcOrd="4" destOrd="0" presId="urn:microsoft.com/office/officeart/2018/2/layout/IconVerticalSolidList"/>
    <dgm:cxn modelId="{EA846204-94E2-4FC3-AB0F-8ACE1C76F4F3}" type="presParOf" srcId="{11FF9BD2-F987-4571-91A9-0B51D8930EBD}" destId="{DAA21FE8-A5A6-4DA1-BF17-386406985B7F}" srcOrd="0" destOrd="0" presId="urn:microsoft.com/office/officeart/2018/2/layout/IconVerticalSolidList"/>
    <dgm:cxn modelId="{2EB57460-EBA7-4076-A66D-4BAF274CB1C4}" type="presParOf" srcId="{11FF9BD2-F987-4571-91A9-0B51D8930EBD}" destId="{5E2E381D-1FDA-4F56-80BC-55B79DEEBC92}" srcOrd="1" destOrd="0" presId="urn:microsoft.com/office/officeart/2018/2/layout/IconVerticalSolidList"/>
    <dgm:cxn modelId="{5380CB44-5D0D-4DAA-825D-FBFA694DA970}" type="presParOf" srcId="{11FF9BD2-F987-4571-91A9-0B51D8930EBD}" destId="{FD0ADD01-AAFB-409A-B959-48A827376469}" srcOrd="2" destOrd="0" presId="urn:microsoft.com/office/officeart/2018/2/layout/IconVerticalSolidList"/>
    <dgm:cxn modelId="{83C1F4EB-95E1-40FD-B733-F5AD03C05F08}" type="presParOf" srcId="{11FF9BD2-F987-4571-91A9-0B51D8930EBD}" destId="{A264B408-A03E-41FC-98DE-7FF34F89CE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1" csCatId="colorful" phldr="1"/>
      <dgm:spPr/>
    </dgm:pt>
    <dgm:pt modelId="{BBF76084-4C59-4C8E-ADCF-E8B1348D38DC}">
      <dgm:prSet phldrT="[Text]"/>
      <dgm:spPr/>
      <dgm:t>
        <a:bodyPr/>
        <a:lstStyle/>
        <a:p>
          <a:r>
            <a:rPr lang="en-IN"/>
            <a:t>Staffing the project appropriately</a:t>
          </a:r>
        </a:p>
      </dgm:t>
    </dgm:pt>
    <dgm:pt modelId="{F0D99B91-C852-49C5-802D-1ADF7A1112C7}" type="parTrans" cxnId="{0D57AC3E-A7C6-429C-9D9D-E30998C1544A}">
      <dgm:prSet/>
      <dgm:spPr/>
      <dgm:t>
        <a:bodyPr/>
        <a:lstStyle/>
        <a:p>
          <a:endParaRPr lang="en-IN"/>
        </a:p>
      </dgm:t>
    </dgm:pt>
    <dgm:pt modelId="{A1759310-D77D-4D8F-8FA1-59F11380E157}" type="sibTrans" cxnId="{0D57AC3E-A7C6-429C-9D9D-E30998C1544A}">
      <dgm:prSet/>
      <dgm:spPr/>
      <dgm:t>
        <a:bodyPr/>
        <a:lstStyle/>
        <a:p>
          <a:endParaRPr lang="en-IN"/>
        </a:p>
      </dgm:t>
    </dgm:pt>
    <dgm:pt modelId="{86D42206-C819-4A9E-AA49-F7C96928A028}">
      <dgm:prSet phldrT="[Text]"/>
      <dgm:spPr/>
      <dgm:t>
        <a:bodyPr/>
        <a:lstStyle/>
        <a:p>
          <a:r>
            <a:rPr lang="en-IN"/>
            <a:t>Assessing economic value</a:t>
          </a:r>
        </a:p>
      </dgm:t>
    </dgm:pt>
    <dgm:pt modelId="{F7A40E44-6C45-45F7-B05F-55A3E8C85A54}" type="parTrans" cxnId="{E7CDA64F-3254-4F58-8DBE-47FEC7B79F11}">
      <dgm:prSet/>
      <dgm:spPr/>
      <dgm:t>
        <a:bodyPr/>
        <a:lstStyle/>
        <a:p>
          <a:endParaRPr lang="en-IN"/>
        </a:p>
      </dgm:t>
    </dgm:pt>
    <dgm:pt modelId="{1AF4065E-E2DB-4CF7-B9B8-1C57292266C4}" type="sibTrans" cxnId="{E7CDA64F-3254-4F58-8DBE-47FEC7B79F11}">
      <dgm:prSet/>
      <dgm:spPr/>
      <dgm:t>
        <a:bodyPr/>
        <a:lstStyle/>
        <a:p>
          <a:endParaRPr lang="en-IN"/>
        </a:p>
      </dgm:t>
    </dgm:pt>
    <dgm:pt modelId="{03991D97-CCF2-431B-B20A-4E246EADBC40}">
      <dgm:prSet phldrT="[Text]"/>
      <dgm:spPr/>
      <dgm:t>
        <a:bodyPr/>
        <a:lstStyle/>
        <a:p>
          <a:r>
            <a:rPr lang="en-US"/>
            <a:t>Using scorecards as a risk management technique</a:t>
          </a:r>
          <a:endParaRPr lang="en-IN"/>
        </a:p>
      </dgm:t>
    </dgm:pt>
    <dgm:pt modelId="{DE52A9D6-AA70-4594-AED4-388951EB000C}" type="parTrans" cxnId="{18CB8335-2DEE-4D8C-9FCC-E8A73ACEBC22}">
      <dgm:prSet/>
      <dgm:spPr/>
      <dgm:t>
        <a:bodyPr/>
        <a:lstStyle/>
        <a:p>
          <a:endParaRPr lang="en-IN"/>
        </a:p>
      </dgm:t>
    </dgm:pt>
    <dgm:pt modelId="{305A72E8-0DFD-4199-AAA3-E18040A2A68F}" type="sibTrans" cxnId="{18CB8335-2DEE-4D8C-9FCC-E8A73ACEBC22}">
      <dgm:prSet/>
      <dgm:spPr/>
      <dgm:t>
        <a:bodyPr/>
        <a:lstStyle/>
        <a:p>
          <a:endParaRPr lang="en-IN"/>
        </a:p>
      </dgm:t>
    </dgm:pt>
    <dgm:pt modelId="{BB81C4EC-0FCD-41EE-BB37-E907AAE2C59C}">
      <dgm:prSet phldrT="[Text]"/>
      <dgm:spPr/>
      <dgm:t>
        <a:bodyPr/>
        <a:lstStyle/>
        <a:p>
          <a:r>
            <a:rPr lang="en-IN"/>
            <a:t>Using incremental investment approaches</a:t>
          </a:r>
        </a:p>
      </dgm:t>
    </dgm:pt>
    <dgm:pt modelId="{E51632AD-4FC7-42A8-8B7D-859C3194B08B}" type="parTrans" cxnId="{6B23BF99-F5C3-42A9-A346-3824322D42C2}">
      <dgm:prSet/>
      <dgm:spPr/>
      <dgm:t>
        <a:bodyPr/>
        <a:lstStyle/>
        <a:p>
          <a:endParaRPr lang="en-IN"/>
        </a:p>
      </dgm:t>
    </dgm:pt>
    <dgm:pt modelId="{51104EC8-7679-4A01-9A3F-DCBC8E798289}" type="sibTrans" cxnId="{6B23BF99-F5C3-42A9-A346-3824322D42C2}">
      <dgm:prSet/>
      <dgm:spPr/>
      <dgm:t>
        <a:bodyPr/>
        <a:lstStyle/>
        <a:p>
          <a:endParaRPr lang="en-IN"/>
        </a:p>
      </dgm:t>
    </dgm:pt>
    <dgm:pt modelId="{255BEF38-8C62-4C0D-8C12-3422966F9BBA}" type="pres">
      <dgm:prSet presAssocID="{68545CB4-C187-4B30-A320-468B324D470C}" presName="linear" presStyleCnt="0">
        <dgm:presLayoutVars>
          <dgm:animLvl val="lvl"/>
          <dgm:resizeHandles val="exact"/>
        </dgm:presLayoutVars>
      </dgm:prSet>
      <dgm:spPr/>
    </dgm:pt>
    <dgm:pt modelId="{33BEF16E-0D0B-48C4-9973-92D9C14EA24F}" type="pres">
      <dgm:prSet presAssocID="{BBF76084-4C59-4C8E-ADCF-E8B1348D38DC}" presName="parentText" presStyleLbl="node1" presStyleIdx="0" presStyleCnt="4">
        <dgm:presLayoutVars>
          <dgm:chMax val="0"/>
          <dgm:bulletEnabled val="1"/>
        </dgm:presLayoutVars>
      </dgm:prSet>
      <dgm:spPr/>
    </dgm:pt>
    <dgm:pt modelId="{8FACB3DB-F7E8-4FFA-A82E-5F0E0B123BAF}" type="pres">
      <dgm:prSet presAssocID="{A1759310-D77D-4D8F-8FA1-59F11380E157}" presName="spacer" presStyleCnt="0"/>
      <dgm:spPr/>
    </dgm:pt>
    <dgm:pt modelId="{B36F8B8F-D0F7-4C20-B6F9-D58428C33F52}" type="pres">
      <dgm:prSet presAssocID="{86D42206-C819-4A9E-AA49-F7C96928A028}" presName="parentText" presStyleLbl="node1" presStyleIdx="1" presStyleCnt="4">
        <dgm:presLayoutVars>
          <dgm:chMax val="0"/>
          <dgm:bulletEnabled val="1"/>
        </dgm:presLayoutVars>
      </dgm:prSet>
      <dgm:spPr/>
    </dgm:pt>
    <dgm:pt modelId="{E6079006-A459-4B56-8373-8ABC2B77D148}" type="pres">
      <dgm:prSet presAssocID="{1AF4065E-E2DB-4CF7-B9B8-1C57292266C4}" presName="spacer" presStyleCnt="0"/>
      <dgm:spPr/>
    </dgm:pt>
    <dgm:pt modelId="{86C7FBDA-3CF5-48D9-BB67-A650D9EAF657}" type="pres">
      <dgm:prSet presAssocID="{03991D97-CCF2-431B-B20A-4E246EADBC40}" presName="parentText" presStyleLbl="node1" presStyleIdx="2" presStyleCnt="4">
        <dgm:presLayoutVars>
          <dgm:chMax val="0"/>
          <dgm:bulletEnabled val="1"/>
        </dgm:presLayoutVars>
      </dgm:prSet>
      <dgm:spPr/>
    </dgm:pt>
    <dgm:pt modelId="{E7F90836-C8C7-401C-9401-1B7DBD51F450}" type="pres">
      <dgm:prSet presAssocID="{305A72E8-0DFD-4199-AAA3-E18040A2A68F}" presName="spacer" presStyleCnt="0"/>
      <dgm:spPr/>
    </dgm:pt>
    <dgm:pt modelId="{9EDEDA25-0F1D-4BB4-82D0-AF39BFA51F1D}" type="pres">
      <dgm:prSet presAssocID="{BB81C4EC-0FCD-41EE-BB37-E907AAE2C59C}" presName="parentText" presStyleLbl="node1" presStyleIdx="3" presStyleCnt="4">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6B23BF99-F5C3-42A9-A346-3824322D42C2}" srcId="{68545CB4-C187-4B30-A320-468B324D470C}" destId="{BB81C4EC-0FCD-41EE-BB37-E907AAE2C59C}" srcOrd="3" destOrd="0" parTransId="{E51632AD-4FC7-42A8-8B7D-859C3194B08B}" sibTransId="{51104EC8-7679-4A01-9A3F-DCBC8E798289}"/>
    <dgm:cxn modelId="{1EB722A6-37D1-4E03-A4CB-0827999E672B}" type="presOf" srcId="{68545CB4-C187-4B30-A320-468B324D470C}" destId="{255BEF38-8C62-4C0D-8C12-3422966F9BBA}" srcOrd="0" destOrd="0" presId="urn:microsoft.com/office/officeart/2005/8/layout/vList2"/>
    <dgm:cxn modelId="{BBA095B5-73D4-4AC8-A5A2-E246EE3E7BA6}" type="presOf" srcId="{BBF76084-4C59-4C8E-ADCF-E8B1348D38DC}" destId="{33BEF16E-0D0B-48C4-9973-92D9C14EA24F}" srcOrd="0" destOrd="0" presId="urn:microsoft.com/office/officeart/2005/8/layout/vList2"/>
    <dgm:cxn modelId="{9B02D6B7-870D-421A-B298-13903AAA6063}" type="presOf" srcId="{03991D97-CCF2-431B-B20A-4E246EADBC40}" destId="{86C7FBDA-3CF5-48D9-BB67-A650D9EAF657}" srcOrd="0" destOrd="0" presId="urn:microsoft.com/office/officeart/2005/8/layout/vList2"/>
    <dgm:cxn modelId="{AD1D3EE8-476F-4137-A755-A5AADEF1DBA8}" type="presOf" srcId="{86D42206-C819-4A9E-AA49-F7C96928A028}" destId="{B36F8B8F-D0F7-4C20-B6F9-D58428C33F52}" srcOrd="0" destOrd="0" presId="urn:microsoft.com/office/officeart/2005/8/layout/vList2"/>
    <dgm:cxn modelId="{C58193E9-A613-4F88-89F9-2B16BDE39CED}" type="presOf" srcId="{BB81C4EC-0FCD-41EE-BB37-E907AAE2C59C}" destId="{9EDEDA25-0F1D-4BB4-82D0-AF39BFA51F1D}" srcOrd="0" destOrd="0" presId="urn:microsoft.com/office/officeart/2005/8/layout/vList2"/>
    <dgm:cxn modelId="{64E9755C-4B2B-40C5-8C6B-0BD211F6C0F1}" type="presParOf" srcId="{255BEF38-8C62-4C0D-8C12-3422966F9BBA}" destId="{33BEF16E-0D0B-48C4-9973-92D9C14EA24F}" srcOrd="0" destOrd="0" presId="urn:microsoft.com/office/officeart/2005/8/layout/vList2"/>
    <dgm:cxn modelId="{278DCF23-7BDB-42A8-A19B-FE54DBD9279F}" type="presParOf" srcId="{255BEF38-8C62-4C0D-8C12-3422966F9BBA}" destId="{8FACB3DB-F7E8-4FFA-A82E-5F0E0B123BAF}" srcOrd="1" destOrd="0" presId="urn:microsoft.com/office/officeart/2005/8/layout/vList2"/>
    <dgm:cxn modelId="{6C106F9B-622C-421B-93BF-5BA5CCA905B8}" type="presParOf" srcId="{255BEF38-8C62-4C0D-8C12-3422966F9BBA}" destId="{B36F8B8F-D0F7-4C20-B6F9-D58428C33F52}" srcOrd="2" destOrd="0" presId="urn:microsoft.com/office/officeart/2005/8/layout/vList2"/>
    <dgm:cxn modelId="{74D3B510-BFB3-4B0B-917F-0CA4CF990948}" type="presParOf" srcId="{255BEF38-8C62-4C0D-8C12-3422966F9BBA}" destId="{E6079006-A459-4B56-8373-8ABC2B77D148}" srcOrd="3" destOrd="0" presId="urn:microsoft.com/office/officeart/2005/8/layout/vList2"/>
    <dgm:cxn modelId="{7C698B41-8901-454E-ACBD-0AFD0539C0CB}" type="presParOf" srcId="{255BEF38-8C62-4C0D-8C12-3422966F9BBA}" destId="{86C7FBDA-3CF5-48D9-BB67-A650D9EAF657}" srcOrd="4" destOrd="0" presId="urn:microsoft.com/office/officeart/2005/8/layout/vList2"/>
    <dgm:cxn modelId="{34162AF2-1448-4889-A38A-7FDCD7AEFEF8}" type="presParOf" srcId="{255BEF38-8C62-4C0D-8C12-3422966F9BBA}" destId="{E7F90836-C8C7-401C-9401-1B7DBD51F450}" srcOrd="5" destOrd="0" presId="urn:microsoft.com/office/officeart/2005/8/layout/vList2"/>
    <dgm:cxn modelId="{7229EE4E-C55F-4983-92D3-54BFED6AC0AD}" type="presParOf" srcId="{255BEF38-8C62-4C0D-8C12-3422966F9BBA}" destId="{9EDEDA25-0F1D-4BB4-82D0-AF39BFA51F1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A5A5A5"/>
        </a:solidFill>
      </dgm:spPr>
      <dgm:t>
        <a:bodyPr/>
        <a:lstStyle/>
        <a:p>
          <a:r>
            <a:rPr lang="en-US" sz="2400"/>
            <a:t>Using scorecards as a risk management technique</a:t>
          </a:r>
          <a:endParaRPr lang="en-IN" sz="240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545CB4-C187-4B30-A320-468B324D470C}" type="doc">
      <dgm:prSet loTypeId="urn:microsoft.com/office/officeart/2005/8/layout/vList2" loCatId="list" qsTypeId="urn:microsoft.com/office/officeart/2005/8/quickstyle/simple1" qsCatId="simple" csTypeId="urn:microsoft.com/office/officeart/2005/8/colors/colorful2" csCatId="colorful" phldr="1"/>
      <dgm:spPr/>
    </dgm:pt>
    <dgm:pt modelId="{BBF76084-4C59-4C8E-ADCF-E8B1348D38DC}">
      <dgm:prSet phldrT="[Text]" custT="1"/>
      <dgm:spPr/>
      <dgm:t>
        <a:bodyPr/>
        <a:lstStyle/>
        <a:p>
          <a:r>
            <a:rPr lang="en-IN" sz="2400"/>
            <a:t>Staffing the project appropriately</a:t>
          </a:r>
        </a:p>
      </dgm:t>
    </dgm:pt>
    <dgm:pt modelId="{F0D99B91-C852-49C5-802D-1ADF7A1112C7}" type="parTrans" cxnId="{0D57AC3E-A7C6-429C-9D9D-E30998C1544A}">
      <dgm:prSet/>
      <dgm:spPr/>
      <dgm:t>
        <a:bodyPr/>
        <a:lstStyle/>
        <a:p>
          <a:endParaRPr lang="en-IN" sz="1600"/>
        </a:p>
      </dgm:t>
    </dgm:pt>
    <dgm:pt modelId="{A1759310-D77D-4D8F-8FA1-59F11380E157}" type="sibTrans" cxnId="{0D57AC3E-A7C6-429C-9D9D-E30998C1544A}">
      <dgm:prSet/>
      <dgm:spPr/>
      <dgm:t>
        <a:bodyPr/>
        <a:lstStyle/>
        <a:p>
          <a:endParaRPr lang="en-IN" sz="1600"/>
        </a:p>
      </dgm:t>
    </dgm:pt>
    <dgm:pt modelId="{86D42206-C819-4A9E-AA49-F7C96928A028}">
      <dgm:prSet phldrT="[Text]" custT="1"/>
      <dgm:spPr>
        <a:solidFill>
          <a:srgbClr val="A5A5A5"/>
        </a:solidFill>
      </dgm:spPr>
      <dgm:t>
        <a:bodyPr/>
        <a:lstStyle/>
        <a:p>
          <a:r>
            <a:rPr lang="en-IN" sz="2400" dirty="0"/>
            <a:t>Assessing economic value</a:t>
          </a:r>
        </a:p>
      </dgm:t>
    </dgm:pt>
    <dgm:pt modelId="{F7A40E44-6C45-45F7-B05F-55A3E8C85A54}" type="parTrans" cxnId="{E7CDA64F-3254-4F58-8DBE-47FEC7B79F11}">
      <dgm:prSet/>
      <dgm:spPr/>
      <dgm:t>
        <a:bodyPr/>
        <a:lstStyle/>
        <a:p>
          <a:endParaRPr lang="en-IN" sz="1600"/>
        </a:p>
      </dgm:t>
    </dgm:pt>
    <dgm:pt modelId="{1AF4065E-E2DB-4CF7-B9B8-1C57292266C4}" type="sibTrans" cxnId="{E7CDA64F-3254-4F58-8DBE-47FEC7B79F11}">
      <dgm:prSet/>
      <dgm:spPr/>
      <dgm:t>
        <a:bodyPr/>
        <a:lstStyle/>
        <a:p>
          <a:endParaRPr lang="en-IN" sz="1600"/>
        </a:p>
      </dgm:t>
    </dgm:pt>
    <dgm:pt modelId="{03991D97-CCF2-431B-B20A-4E246EADBC40}">
      <dgm:prSet phldrT="[Text]" custT="1"/>
      <dgm:spPr>
        <a:solidFill>
          <a:srgbClr val="A5A5A5"/>
        </a:solidFill>
      </dgm:spPr>
      <dgm:t>
        <a:bodyPr/>
        <a:lstStyle/>
        <a:p>
          <a:r>
            <a:rPr lang="en-US" sz="2400"/>
            <a:t>Using scorecards as a risk management technique</a:t>
          </a:r>
          <a:endParaRPr lang="en-IN" sz="2400"/>
        </a:p>
      </dgm:t>
    </dgm:pt>
    <dgm:pt modelId="{DE52A9D6-AA70-4594-AED4-388951EB000C}" type="parTrans" cxnId="{18CB8335-2DEE-4D8C-9FCC-E8A73ACEBC22}">
      <dgm:prSet/>
      <dgm:spPr/>
      <dgm:t>
        <a:bodyPr/>
        <a:lstStyle/>
        <a:p>
          <a:endParaRPr lang="en-IN" sz="1600"/>
        </a:p>
      </dgm:t>
    </dgm:pt>
    <dgm:pt modelId="{305A72E8-0DFD-4199-AAA3-E18040A2A68F}" type="sibTrans" cxnId="{18CB8335-2DEE-4D8C-9FCC-E8A73ACEBC22}">
      <dgm:prSet/>
      <dgm:spPr/>
      <dgm:t>
        <a:bodyPr/>
        <a:lstStyle/>
        <a:p>
          <a:endParaRPr lang="en-IN" sz="1600"/>
        </a:p>
      </dgm:t>
    </dgm:pt>
    <dgm:pt modelId="{BB81C4EC-0FCD-41EE-BB37-E907AAE2C59C}">
      <dgm:prSet phldrT="[Text]" custT="1"/>
      <dgm:spPr>
        <a:solidFill>
          <a:srgbClr val="A5A5A5"/>
        </a:solidFill>
      </dgm:spPr>
      <dgm:t>
        <a:bodyPr/>
        <a:lstStyle/>
        <a:p>
          <a:r>
            <a:rPr lang="en-IN" sz="2400" dirty="0"/>
            <a:t>Using incremental investment approaches</a:t>
          </a:r>
        </a:p>
      </dgm:t>
    </dgm:pt>
    <dgm:pt modelId="{E51632AD-4FC7-42A8-8B7D-859C3194B08B}" type="parTrans" cxnId="{6B23BF99-F5C3-42A9-A346-3824322D42C2}">
      <dgm:prSet/>
      <dgm:spPr/>
      <dgm:t>
        <a:bodyPr/>
        <a:lstStyle/>
        <a:p>
          <a:endParaRPr lang="en-IN" sz="1600"/>
        </a:p>
      </dgm:t>
    </dgm:pt>
    <dgm:pt modelId="{51104EC8-7679-4A01-9A3F-DCBC8E798289}" type="sibTrans" cxnId="{6B23BF99-F5C3-42A9-A346-3824322D42C2}">
      <dgm:prSet/>
      <dgm:spPr/>
      <dgm:t>
        <a:bodyPr/>
        <a:lstStyle/>
        <a:p>
          <a:endParaRPr lang="en-IN" sz="1600"/>
        </a:p>
      </dgm:t>
    </dgm:pt>
    <dgm:pt modelId="{02B20C17-37B9-4B92-8010-A2D6DDF23B72}" type="pres">
      <dgm:prSet presAssocID="{68545CB4-C187-4B30-A320-468B324D470C}" presName="linear" presStyleCnt="0">
        <dgm:presLayoutVars>
          <dgm:animLvl val="lvl"/>
          <dgm:resizeHandles val="exact"/>
        </dgm:presLayoutVars>
      </dgm:prSet>
      <dgm:spPr/>
    </dgm:pt>
    <dgm:pt modelId="{0D1C2ED9-E12D-4CBA-A6AA-DCF3A0096608}" type="pres">
      <dgm:prSet presAssocID="{BBF76084-4C59-4C8E-ADCF-E8B1348D38DC}" presName="parentText" presStyleLbl="node1" presStyleIdx="0" presStyleCnt="4" custScaleX="63602" custScaleY="87020">
        <dgm:presLayoutVars>
          <dgm:chMax val="0"/>
          <dgm:bulletEnabled val="1"/>
        </dgm:presLayoutVars>
      </dgm:prSet>
      <dgm:spPr/>
    </dgm:pt>
    <dgm:pt modelId="{D0DDF173-EE8B-4A79-940C-62A8301C0403}" type="pres">
      <dgm:prSet presAssocID="{A1759310-D77D-4D8F-8FA1-59F11380E157}" presName="spacer" presStyleCnt="0"/>
      <dgm:spPr/>
    </dgm:pt>
    <dgm:pt modelId="{C8452772-37C5-40ED-9F78-CE6E9549C53E}" type="pres">
      <dgm:prSet presAssocID="{86D42206-C819-4A9E-AA49-F7C96928A028}" presName="parentText" presStyleLbl="node1" presStyleIdx="1" presStyleCnt="4" custScaleX="63602" custScaleY="87020">
        <dgm:presLayoutVars>
          <dgm:chMax val="0"/>
          <dgm:bulletEnabled val="1"/>
        </dgm:presLayoutVars>
      </dgm:prSet>
      <dgm:spPr/>
    </dgm:pt>
    <dgm:pt modelId="{FE01DDA8-3EA7-4AE9-98D3-A9CECC9FA683}" type="pres">
      <dgm:prSet presAssocID="{1AF4065E-E2DB-4CF7-B9B8-1C57292266C4}" presName="spacer" presStyleCnt="0"/>
      <dgm:spPr/>
    </dgm:pt>
    <dgm:pt modelId="{92AC358B-D8B3-436E-B4BB-6596AB2B896F}" type="pres">
      <dgm:prSet presAssocID="{03991D97-CCF2-431B-B20A-4E246EADBC40}" presName="parentText" presStyleLbl="node1" presStyleIdx="2" presStyleCnt="4" custScaleX="63602" custScaleY="87020">
        <dgm:presLayoutVars>
          <dgm:chMax val="0"/>
          <dgm:bulletEnabled val="1"/>
        </dgm:presLayoutVars>
      </dgm:prSet>
      <dgm:spPr/>
    </dgm:pt>
    <dgm:pt modelId="{8BDA92CA-352F-4513-A637-501AB9A933D4}" type="pres">
      <dgm:prSet presAssocID="{305A72E8-0DFD-4199-AAA3-E18040A2A68F}" presName="spacer" presStyleCnt="0"/>
      <dgm:spPr/>
    </dgm:pt>
    <dgm:pt modelId="{A82441D1-A458-4C4D-986C-7F384ABC4F15}" type="pres">
      <dgm:prSet presAssocID="{BB81C4EC-0FCD-41EE-BB37-E907AAE2C59C}" presName="parentText" presStyleLbl="node1" presStyleIdx="3" presStyleCnt="4" custScaleX="63602" custScaleY="87020">
        <dgm:presLayoutVars>
          <dgm:chMax val="0"/>
          <dgm:bulletEnabled val="1"/>
        </dgm:presLayoutVars>
      </dgm:prSet>
      <dgm:spPr/>
    </dgm:pt>
  </dgm:ptLst>
  <dgm:cxnLst>
    <dgm:cxn modelId="{18CB8335-2DEE-4D8C-9FCC-E8A73ACEBC22}" srcId="{68545CB4-C187-4B30-A320-468B324D470C}" destId="{03991D97-CCF2-431B-B20A-4E246EADBC40}" srcOrd="2" destOrd="0" parTransId="{DE52A9D6-AA70-4594-AED4-388951EB000C}" sibTransId="{305A72E8-0DFD-4199-AAA3-E18040A2A68F}"/>
    <dgm:cxn modelId="{2859F338-60D6-49EC-AA6D-920FE89F14EC}" type="presOf" srcId="{68545CB4-C187-4B30-A320-468B324D470C}" destId="{02B20C17-37B9-4B92-8010-A2D6DDF23B72}" srcOrd="0" destOrd="0" presId="urn:microsoft.com/office/officeart/2005/8/layout/vList2"/>
    <dgm:cxn modelId="{0D57AC3E-A7C6-429C-9D9D-E30998C1544A}" srcId="{68545CB4-C187-4B30-A320-468B324D470C}" destId="{BBF76084-4C59-4C8E-ADCF-E8B1348D38DC}" srcOrd="0" destOrd="0" parTransId="{F0D99B91-C852-49C5-802D-1ADF7A1112C7}" sibTransId="{A1759310-D77D-4D8F-8FA1-59F11380E157}"/>
    <dgm:cxn modelId="{E7CDA64F-3254-4F58-8DBE-47FEC7B79F11}" srcId="{68545CB4-C187-4B30-A320-468B324D470C}" destId="{86D42206-C819-4A9E-AA49-F7C96928A028}" srcOrd="1" destOrd="0" parTransId="{F7A40E44-6C45-45F7-B05F-55A3E8C85A54}" sibTransId="{1AF4065E-E2DB-4CF7-B9B8-1C57292266C4}"/>
    <dgm:cxn modelId="{CCEEB587-7356-4358-99FD-8A2374A789C0}" type="presOf" srcId="{BBF76084-4C59-4C8E-ADCF-E8B1348D38DC}" destId="{0D1C2ED9-E12D-4CBA-A6AA-DCF3A0096608}" srcOrd="0" destOrd="0" presId="urn:microsoft.com/office/officeart/2005/8/layout/vList2"/>
    <dgm:cxn modelId="{6B23BF99-F5C3-42A9-A346-3824322D42C2}" srcId="{68545CB4-C187-4B30-A320-468B324D470C}" destId="{BB81C4EC-0FCD-41EE-BB37-E907AAE2C59C}" srcOrd="3" destOrd="0" parTransId="{E51632AD-4FC7-42A8-8B7D-859C3194B08B}" sibTransId="{51104EC8-7679-4A01-9A3F-DCBC8E798289}"/>
    <dgm:cxn modelId="{ABF56EC4-377C-4FB7-86A2-45B62DE74472}" type="presOf" srcId="{03991D97-CCF2-431B-B20A-4E246EADBC40}" destId="{92AC358B-D8B3-436E-B4BB-6596AB2B896F}" srcOrd="0" destOrd="0" presId="urn:microsoft.com/office/officeart/2005/8/layout/vList2"/>
    <dgm:cxn modelId="{209CB7D7-1037-4BB3-B8E0-1260A566BD1D}" type="presOf" srcId="{86D42206-C819-4A9E-AA49-F7C96928A028}" destId="{C8452772-37C5-40ED-9F78-CE6E9549C53E}" srcOrd="0" destOrd="0" presId="urn:microsoft.com/office/officeart/2005/8/layout/vList2"/>
    <dgm:cxn modelId="{5D1F17EC-609C-471F-862D-72942989BF44}" type="presOf" srcId="{BB81C4EC-0FCD-41EE-BB37-E907AAE2C59C}" destId="{A82441D1-A458-4C4D-986C-7F384ABC4F15}" srcOrd="0" destOrd="0" presId="urn:microsoft.com/office/officeart/2005/8/layout/vList2"/>
    <dgm:cxn modelId="{DA7E9CA8-3211-4CCB-B1C4-C1BED1E02289}" type="presParOf" srcId="{02B20C17-37B9-4B92-8010-A2D6DDF23B72}" destId="{0D1C2ED9-E12D-4CBA-A6AA-DCF3A0096608}" srcOrd="0" destOrd="0" presId="urn:microsoft.com/office/officeart/2005/8/layout/vList2"/>
    <dgm:cxn modelId="{F570D660-A169-4E54-B446-A32738EE16CD}" type="presParOf" srcId="{02B20C17-37B9-4B92-8010-A2D6DDF23B72}" destId="{D0DDF173-EE8B-4A79-940C-62A8301C0403}" srcOrd="1" destOrd="0" presId="urn:microsoft.com/office/officeart/2005/8/layout/vList2"/>
    <dgm:cxn modelId="{A9F38BCF-D82A-41DA-96C4-03131E209CD8}" type="presParOf" srcId="{02B20C17-37B9-4B92-8010-A2D6DDF23B72}" destId="{C8452772-37C5-40ED-9F78-CE6E9549C53E}" srcOrd="2" destOrd="0" presId="urn:microsoft.com/office/officeart/2005/8/layout/vList2"/>
    <dgm:cxn modelId="{BB728B13-00CF-4E5A-A07C-FC53A5B180B5}" type="presParOf" srcId="{02B20C17-37B9-4B92-8010-A2D6DDF23B72}" destId="{FE01DDA8-3EA7-4AE9-98D3-A9CECC9FA683}" srcOrd="3" destOrd="0" presId="urn:microsoft.com/office/officeart/2005/8/layout/vList2"/>
    <dgm:cxn modelId="{522A9A42-3172-4850-AE76-9A7FB1D715EA}" type="presParOf" srcId="{02B20C17-37B9-4B92-8010-A2D6DDF23B72}" destId="{92AC358B-D8B3-436E-B4BB-6596AB2B896F}" srcOrd="4" destOrd="0" presId="urn:microsoft.com/office/officeart/2005/8/layout/vList2"/>
    <dgm:cxn modelId="{41590165-91A5-4D9C-A2AF-A89EB103F6E9}" type="presParOf" srcId="{02B20C17-37B9-4B92-8010-A2D6DDF23B72}" destId="{8BDA92CA-352F-4513-A637-501AB9A933D4}" srcOrd="5" destOrd="0" presId="urn:microsoft.com/office/officeart/2005/8/layout/vList2"/>
    <dgm:cxn modelId="{7BDC2B7F-DF1C-493E-A18E-08544F4DC73B}" type="presParOf" srcId="{02B20C17-37B9-4B92-8010-A2D6DDF23B72}" destId="{A82441D1-A458-4C4D-986C-7F384ABC4F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21F2-38B5-4D92-B720-ABA54ADFA10B}">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1B557-3FA0-4B16-8518-14817E383921}">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EC8A6-FF06-4905-A820-BAB3AA5D4973}">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dirty="0"/>
            <a:t>Transform your business processes to digital</a:t>
          </a:r>
        </a:p>
      </dsp:txBody>
      <dsp:txXfrm>
        <a:off x="1172126" y="1727046"/>
        <a:ext cx="2114937" cy="897246"/>
      </dsp:txXfrm>
    </dsp:sp>
    <dsp:sp modelId="{05E8FF45-890B-4602-B8D9-5DBCF3965B15}">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57457-48D9-4FCC-9F61-30E299CCAF9B}">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B3B09-CB37-48EE-8892-E6622CD7408E}">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Integrate right data strategy with each digital solution</a:t>
          </a:r>
        </a:p>
      </dsp:txBody>
      <dsp:txXfrm>
        <a:off x="4745088" y="1727046"/>
        <a:ext cx="2114937" cy="897246"/>
      </dsp:txXfrm>
    </dsp:sp>
    <dsp:sp modelId="{8D551336-5331-4EB9-B840-3BF1FAFCC9F5}">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10FC6-809C-4882-83E3-00289EBB4C33}">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BE2409-5789-459D-839F-BFE69832E5D7}">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Align business goals with data strategy, build an AI &amp; Analytics vision</a:t>
          </a:r>
        </a:p>
      </dsp:txBody>
      <dsp:txXfrm>
        <a:off x="8318049" y="1727046"/>
        <a:ext cx="2114937" cy="8972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Using scorecards as a risk management technique</a:t>
          </a:r>
          <a:endParaRPr lang="en-IN" sz="2400" kern="120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scorecards as a risk management technique</a:t>
          </a:r>
          <a:endParaRPr lang="en-IN" sz="2400" kern="1200" dirty="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Using scorecards as a risk management technique</a:t>
          </a:r>
          <a:endParaRPr lang="en-IN" sz="2400" kern="120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scorecards as a risk management technique</a:t>
          </a:r>
          <a:endParaRPr lang="en-IN" sz="2400" kern="1200" dirty="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scorecards as a risk management technique</a:t>
          </a:r>
          <a:endParaRPr lang="en-IN" sz="2400" kern="1200" dirty="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Using scorecards as a risk management technique</a:t>
          </a:r>
          <a:endParaRPr lang="en-IN" sz="2400" kern="120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Using scorecards as a risk management technique</a:t>
          </a:r>
          <a:endParaRPr lang="en-IN" sz="2400" kern="120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scorecards as a risk management technique</a:t>
          </a:r>
          <a:endParaRPr lang="en-IN" sz="2400" kern="1200" dirty="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scorecards as a risk management technique</a:t>
          </a:r>
          <a:endParaRPr lang="en-IN" sz="2400" kern="1200" dirty="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scorecards as a risk management technique</a:t>
          </a:r>
          <a:endParaRPr lang="en-IN" sz="2400" kern="1200" dirty="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A3CE3-7278-4BCC-B898-C019A2AD0D8A}">
      <dsp:nvSpPr>
        <dsp:cNvPr id="0" name=""/>
        <dsp:cNvSpPr/>
      </dsp:nvSpPr>
      <dsp:spPr>
        <a:xfrm>
          <a:off x="9242" y="1070709"/>
          <a:ext cx="5524797" cy="220991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IN" sz="3900" kern="1200" dirty="0"/>
            <a:t>Research Stage</a:t>
          </a:r>
        </a:p>
      </dsp:txBody>
      <dsp:txXfrm>
        <a:off x="1114202" y="1070709"/>
        <a:ext cx="3314878" cy="2209919"/>
      </dsp:txXfrm>
    </dsp:sp>
    <dsp:sp modelId="{5CCB1CBF-3980-4112-B2DC-010A9827630F}">
      <dsp:nvSpPr>
        <dsp:cNvPr id="0" name=""/>
        <dsp:cNvSpPr/>
      </dsp:nvSpPr>
      <dsp:spPr>
        <a:xfrm>
          <a:off x="4981560" y="1070709"/>
          <a:ext cx="5524797" cy="2209919"/>
        </a:xfrm>
        <a:prstGeom prst="chevron">
          <a:avLst/>
        </a:prstGeom>
        <a:solidFill>
          <a:schemeClr val="accent5">
            <a:hueOff val="1493472"/>
            <a:satOff val="10440"/>
            <a:lumOff val="-29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IN" sz="3900" kern="1200" dirty="0"/>
            <a:t>Development Stage</a:t>
          </a:r>
        </a:p>
      </dsp:txBody>
      <dsp:txXfrm>
        <a:off x="6086520" y="1070709"/>
        <a:ext cx="3314878" cy="22099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scorecards as a risk management technique</a:t>
          </a:r>
          <a:endParaRPr lang="en-IN" sz="2400" kern="1200" dirty="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273216"/>
          <a:ext cx="4014263" cy="1042569"/>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Staffing the project appropriately</a:t>
          </a:r>
        </a:p>
      </dsp:txBody>
      <dsp:txXfrm>
        <a:off x="1199530" y="324110"/>
        <a:ext cx="3912475" cy="940781"/>
      </dsp:txXfrm>
    </dsp:sp>
    <dsp:sp modelId="{C8452772-37C5-40ED-9F78-CE6E9549C53E}">
      <dsp:nvSpPr>
        <dsp:cNvPr id="0" name=""/>
        <dsp:cNvSpPr/>
      </dsp:nvSpPr>
      <dsp:spPr>
        <a:xfrm>
          <a:off x="1148636" y="1500105"/>
          <a:ext cx="4014263" cy="1042569"/>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Assessing economic value</a:t>
          </a:r>
        </a:p>
      </dsp:txBody>
      <dsp:txXfrm>
        <a:off x="1199530" y="1550999"/>
        <a:ext cx="3912475" cy="940781"/>
      </dsp:txXfrm>
    </dsp:sp>
    <dsp:sp modelId="{92AC358B-D8B3-436E-B4BB-6596AB2B896F}">
      <dsp:nvSpPr>
        <dsp:cNvPr id="0" name=""/>
        <dsp:cNvSpPr/>
      </dsp:nvSpPr>
      <dsp:spPr>
        <a:xfrm>
          <a:off x="1148636" y="2726994"/>
          <a:ext cx="4014263" cy="1042569"/>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Using scorecards as a risk management technique</a:t>
          </a:r>
          <a:endParaRPr lang="en-IN" sz="2600" kern="1200"/>
        </a:p>
      </dsp:txBody>
      <dsp:txXfrm>
        <a:off x="1199530" y="2777888"/>
        <a:ext cx="3912475" cy="940781"/>
      </dsp:txXfrm>
    </dsp:sp>
    <dsp:sp modelId="{A82441D1-A458-4C4D-986C-7F384ABC4F15}">
      <dsp:nvSpPr>
        <dsp:cNvPr id="0" name=""/>
        <dsp:cNvSpPr/>
      </dsp:nvSpPr>
      <dsp:spPr>
        <a:xfrm>
          <a:off x="1148636" y="3953883"/>
          <a:ext cx="4014263" cy="1042569"/>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Using incremental investment approaches</a:t>
          </a:r>
        </a:p>
      </dsp:txBody>
      <dsp:txXfrm>
        <a:off x="1199530" y="4004777"/>
        <a:ext cx="3912475" cy="94078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EC41E-7054-4A44-ADAB-ACEC2B3EB2A2}">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3C44B5-5B9E-4641-9129-2CE1F7F331C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2D43D-F298-422F-9DDD-746EFE14AD20}">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Online training</a:t>
          </a:r>
        </a:p>
      </dsp:txBody>
      <dsp:txXfrm>
        <a:off x="75768" y="3053169"/>
        <a:ext cx="3093750" cy="720000"/>
      </dsp:txXfrm>
    </dsp:sp>
    <dsp:sp modelId="{F869C6E5-C7CE-4A0C-B67D-4F457EDBC9C8}">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68843-4846-498E-8F05-971DAA1C1141}">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F0E0F5-894C-4845-AD50-20CB7843B487}">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In house training and seminars</a:t>
          </a:r>
        </a:p>
      </dsp:txBody>
      <dsp:txXfrm>
        <a:off x="3710925" y="3053169"/>
        <a:ext cx="3093750" cy="720000"/>
      </dsp:txXfrm>
    </dsp:sp>
    <dsp:sp modelId="{D00619A6-1B90-4734-B134-18A791F756E3}">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FAAAF-E8E2-4FFE-A158-B291FE09A9A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D8FE0D-61F0-4637-8E25-CA5F246538DD}">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Books and self learning</a:t>
          </a:r>
        </a:p>
      </dsp:txBody>
      <dsp:txXfrm>
        <a:off x="7346081" y="3053169"/>
        <a:ext cx="3093750" cy="7200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767B8-8D27-49A6-9213-856269A2355E}">
      <dsp:nvSpPr>
        <dsp:cNvPr id="0" name=""/>
        <dsp:cNvSpPr/>
      </dsp:nvSpPr>
      <dsp:spPr>
        <a:xfrm>
          <a:off x="8092" y="1163154"/>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BC0E15-05E0-4C83-9A71-30E8B8C1C3D8}">
      <dsp:nvSpPr>
        <dsp:cNvPr id="0" name=""/>
        <dsp:cNvSpPr/>
      </dsp:nvSpPr>
      <dsp:spPr>
        <a:xfrm>
          <a:off x="8092" y="2062339"/>
          <a:ext cx="2320312" cy="6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IN" sz="2000" kern="1200" dirty="0"/>
            <a:t>Software Engineers</a:t>
          </a:r>
          <a:endParaRPr lang="en-US" sz="2000" kern="1200" dirty="0"/>
        </a:p>
      </dsp:txBody>
      <dsp:txXfrm>
        <a:off x="8092" y="2062339"/>
        <a:ext cx="2320312" cy="619958"/>
      </dsp:txXfrm>
    </dsp:sp>
    <dsp:sp modelId="{D6D1B8AB-F9B2-4857-A86A-AAEC31D83BFD}">
      <dsp:nvSpPr>
        <dsp:cNvPr id="0" name=""/>
        <dsp:cNvSpPr/>
      </dsp:nvSpPr>
      <dsp:spPr>
        <a:xfrm>
          <a:off x="8092" y="2722799"/>
          <a:ext cx="2320312" cy="465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IN" sz="1500" kern="1200" dirty="0"/>
            <a:t>Execution of Task</a:t>
          </a:r>
          <a:endParaRPr lang="en-US" sz="1500" kern="1200" dirty="0"/>
        </a:p>
      </dsp:txBody>
      <dsp:txXfrm>
        <a:off x="8092" y="2722799"/>
        <a:ext cx="2320312" cy="465384"/>
      </dsp:txXfrm>
    </dsp:sp>
    <dsp:sp modelId="{EAAF4185-EAE1-4104-9E7D-AA145B51867F}">
      <dsp:nvSpPr>
        <dsp:cNvPr id="0" name=""/>
        <dsp:cNvSpPr/>
      </dsp:nvSpPr>
      <dsp:spPr>
        <a:xfrm>
          <a:off x="2734460" y="1163154"/>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252752-6FAB-437F-BC6D-8C545C453482}">
      <dsp:nvSpPr>
        <dsp:cNvPr id="0" name=""/>
        <dsp:cNvSpPr/>
      </dsp:nvSpPr>
      <dsp:spPr>
        <a:xfrm>
          <a:off x="2734460" y="2062339"/>
          <a:ext cx="2320312" cy="6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IN" sz="1800" kern="1200" dirty="0"/>
            <a:t>Machine Learning Engineers</a:t>
          </a:r>
          <a:endParaRPr lang="en-US" sz="1800" kern="1200" dirty="0"/>
        </a:p>
      </dsp:txBody>
      <dsp:txXfrm>
        <a:off x="2734460" y="2062339"/>
        <a:ext cx="2320312" cy="619958"/>
      </dsp:txXfrm>
    </dsp:sp>
    <dsp:sp modelId="{327603A5-5188-45C6-8021-7150657305CE}">
      <dsp:nvSpPr>
        <dsp:cNvPr id="0" name=""/>
        <dsp:cNvSpPr/>
      </dsp:nvSpPr>
      <dsp:spPr>
        <a:xfrm>
          <a:off x="2734460" y="2722799"/>
          <a:ext cx="2320312" cy="465384"/>
        </a:xfrm>
        <a:prstGeom prst="rect">
          <a:avLst/>
        </a:prstGeom>
        <a:noFill/>
        <a:ln>
          <a:noFill/>
        </a:ln>
        <a:effectLst/>
      </dsp:spPr>
      <dsp:style>
        <a:lnRef idx="0">
          <a:scrgbClr r="0" g="0" b="0"/>
        </a:lnRef>
        <a:fillRef idx="0">
          <a:scrgbClr r="0" g="0" b="0"/>
        </a:fillRef>
        <a:effectRef idx="0">
          <a:scrgbClr r="0" g="0" b="0"/>
        </a:effectRef>
        <a:fontRef idx="minor"/>
      </dsp:style>
    </dsp:sp>
    <dsp:sp modelId="{4F0D482E-F916-48A1-A2F4-1953F01993C3}">
      <dsp:nvSpPr>
        <dsp:cNvPr id="0" name=""/>
        <dsp:cNvSpPr/>
      </dsp:nvSpPr>
      <dsp:spPr>
        <a:xfrm>
          <a:off x="5460827" y="1163154"/>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5EED76-AAEB-4497-A4F9-A9BB7CB8A34F}">
      <dsp:nvSpPr>
        <dsp:cNvPr id="0" name=""/>
        <dsp:cNvSpPr/>
      </dsp:nvSpPr>
      <dsp:spPr>
        <a:xfrm>
          <a:off x="5460827" y="2062339"/>
          <a:ext cx="2320312" cy="6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IN" sz="2000" kern="1200"/>
            <a:t>Machine Learning Researcher</a:t>
          </a:r>
          <a:endParaRPr lang="en-US" sz="2000" kern="1200"/>
        </a:p>
      </dsp:txBody>
      <dsp:txXfrm>
        <a:off x="5460827" y="2062339"/>
        <a:ext cx="2320312" cy="619958"/>
      </dsp:txXfrm>
    </dsp:sp>
    <dsp:sp modelId="{41DD95A8-22EF-4F10-81F1-E318F3D0A82A}">
      <dsp:nvSpPr>
        <dsp:cNvPr id="0" name=""/>
        <dsp:cNvSpPr/>
      </dsp:nvSpPr>
      <dsp:spPr>
        <a:xfrm>
          <a:off x="5460827" y="2722799"/>
          <a:ext cx="2320312" cy="465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IN" sz="1500" kern="1200"/>
            <a:t>Extended state-of-art in ML</a:t>
          </a:r>
          <a:endParaRPr lang="en-US" sz="1500" kern="1200"/>
        </a:p>
      </dsp:txBody>
      <dsp:txXfrm>
        <a:off x="5460827" y="2722799"/>
        <a:ext cx="2320312" cy="465384"/>
      </dsp:txXfrm>
    </dsp:sp>
    <dsp:sp modelId="{14234924-AA4E-4865-8BFF-F9B51E4D3D62}">
      <dsp:nvSpPr>
        <dsp:cNvPr id="0" name=""/>
        <dsp:cNvSpPr/>
      </dsp:nvSpPr>
      <dsp:spPr>
        <a:xfrm>
          <a:off x="8187194" y="1163154"/>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F535C8-00EE-4F82-B944-C275A5AD03B8}">
      <dsp:nvSpPr>
        <dsp:cNvPr id="0" name=""/>
        <dsp:cNvSpPr/>
      </dsp:nvSpPr>
      <dsp:spPr>
        <a:xfrm>
          <a:off x="8187194" y="2062339"/>
          <a:ext cx="2320312" cy="6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IN" sz="2000" kern="1200"/>
            <a:t>Applied ML Scientist</a:t>
          </a:r>
          <a:endParaRPr lang="en-US" sz="2000" kern="1200"/>
        </a:p>
      </dsp:txBody>
      <dsp:txXfrm>
        <a:off x="8187194" y="2062339"/>
        <a:ext cx="2320312" cy="619958"/>
      </dsp:txXfrm>
    </dsp:sp>
    <dsp:sp modelId="{5859B2A4-7590-4EDC-A886-E39CFBBC6DD4}">
      <dsp:nvSpPr>
        <dsp:cNvPr id="0" name=""/>
        <dsp:cNvSpPr/>
      </dsp:nvSpPr>
      <dsp:spPr>
        <a:xfrm>
          <a:off x="8187194" y="2722799"/>
          <a:ext cx="2320312" cy="465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IN" sz="1500" kern="1200"/>
            <a:t>Combination of MLE and MLR</a:t>
          </a:r>
          <a:endParaRPr lang="en-US" sz="1500" kern="1200"/>
        </a:p>
      </dsp:txBody>
      <dsp:txXfrm>
        <a:off x="8187194" y="2722799"/>
        <a:ext cx="2320312" cy="46538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EEE79-C9A6-4028-8334-AF22726B985E}">
      <dsp:nvSpPr>
        <dsp:cNvPr id="0" name=""/>
        <dsp:cNvSpPr/>
      </dsp:nvSpPr>
      <dsp:spPr>
        <a:xfrm>
          <a:off x="1020487" y="77975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BCC531-04DF-46D8-8C51-A9316BD63033}">
      <dsp:nvSpPr>
        <dsp:cNvPr id="0" name=""/>
        <dsp:cNvSpPr/>
      </dsp:nvSpPr>
      <dsp:spPr>
        <a:xfrm>
          <a:off x="393" y="199836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IN" sz="2500" kern="1200" dirty="0"/>
            <a:t>Data Engineers</a:t>
          </a:r>
          <a:endParaRPr lang="en-US" sz="2500" kern="1200" dirty="0"/>
        </a:p>
      </dsp:txBody>
      <dsp:txXfrm>
        <a:off x="393" y="1998367"/>
        <a:ext cx="3138750" cy="470812"/>
      </dsp:txXfrm>
    </dsp:sp>
    <dsp:sp modelId="{AA4A6959-21C0-4516-8661-ED50C1983E37}">
      <dsp:nvSpPr>
        <dsp:cNvPr id="0" name=""/>
        <dsp:cNvSpPr/>
      </dsp:nvSpPr>
      <dsp:spPr>
        <a:xfrm>
          <a:off x="393" y="2525016"/>
          <a:ext cx="3138750" cy="1046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organize data</a:t>
          </a:r>
        </a:p>
        <a:p>
          <a:pPr marL="0" lvl="0" indent="0" algn="ctr" defTabSz="755650">
            <a:lnSpc>
              <a:spcPct val="90000"/>
            </a:lnSpc>
            <a:spcBef>
              <a:spcPct val="0"/>
            </a:spcBef>
            <a:spcAft>
              <a:spcPct val="35000"/>
            </a:spcAft>
            <a:buNone/>
          </a:pPr>
          <a:r>
            <a:rPr lang="en-US" sz="1700" kern="1200" dirty="0"/>
            <a:t>Make sure data is saved in easily accessible, secure and cost-effective way</a:t>
          </a:r>
        </a:p>
      </dsp:txBody>
      <dsp:txXfrm>
        <a:off x="393" y="2525016"/>
        <a:ext cx="3138750" cy="1046565"/>
      </dsp:txXfrm>
    </dsp:sp>
    <dsp:sp modelId="{CCCCA8B4-D513-433D-AC07-D5ECC7F0ED53}">
      <dsp:nvSpPr>
        <dsp:cNvPr id="0" name=""/>
        <dsp:cNvSpPr/>
      </dsp:nvSpPr>
      <dsp:spPr>
        <a:xfrm>
          <a:off x="4708518" y="77975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60B63-8614-4972-BC17-6AD98D9551A9}">
      <dsp:nvSpPr>
        <dsp:cNvPr id="0" name=""/>
        <dsp:cNvSpPr/>
      </dsp:nvSpPr>
      <dsp:spPr>
        <a:xfrm>
          <a:off x="3688425" y="199836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IN" sz="2500" kern="1200"/>
            <a:t>AI Product Manager</a:t>
          </a:r>
          <a:endParaRPr lang="en-US" sz="2500" kern="1200"/>
        </a:p>
      </dsp:txBody>
      <dsp:txXfrm>
        <a:off x="3688425" y="1998367"/>
        <a:ext cx="3138750" cy="470812"/>
      </dsp:txXfrm>
    </dsp:sp>
    <dsp:sp modelId="{A83BE218-F4FB-4731-99DC-32CD60C9A912}">
      <dsp:nvSpPr>
        <dsp:cNvPr id="0" name=""/>
        <dsp:cNvSpPr/>
      </dsp:nvSpPr>
      <dsp:spPr>
        <a:xfrm>
          <a:off x="3688425" y="2525016"/>
          <a:ext cx="3138750" cy="1046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identifying feasible products, help decide what to build; whats valuable</a:t>
          </a:r>
        </a:p>
      </dsp:txBody>
      <dsp:txXfrm>
        <a:off x="3688425" y="2525016"/>
        <a:ext cx="3138750" cy="1046565"/>
      </dsp:txXfrm>
    </dsp:sp>
    <dsp:sp modelId="{1EAA384A-FAC8-45E4-9099-CE218E1ABA43}">
      <dsp:nvSpPr>
        <dsp:cNvPr id="0" name=""/>
        <dsp:cNvSpPr/>
      </dsp:nvSpPr>
      <dsp:spPr>
        <a:xfrm>
          <a:off x="8396550" y="77975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4A830F-DAA1-4078-8B53-EE622D808702}">
      <dsp:nvSpPr>
        <dsp:cNvPr id="0" name=""/>
        <dsp:cNvSpPr/>
      </dsp:nvSpPr>
      <dsp:spPr>
        <a:xfrm>
          <a:off x="7376456" y="199836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IN" sz="2500" kern="1200"/>
            <a:t>Data Scientist</a:t>
          </a:r>
          <a:endParaRPr lang="en-US" sz="2500" kern="1200"/>
        </a:p>
      </dsp:txBody>
      <dsp:txXfrm>
        <a:off x="7376456" y="1998367"/>
        <a:ext cx="3138750" cy="470812"/>
      </dsp:txXfrm>
    </dsp:sp>
    <dsp:sp modelId="{ADAF52C4-62E3-43F9-A089-D3B79A65722E}">
      <dsp:nvSpPr>
        <dsp:cNvPr id="0" name=""/>
        <dsp:cNvSpPr/>
      </dsp:nvSpPr>
      <dsp:spPr>
        <a:xfrm>
          <a:off x="7376456" y="2525016"/>
          <a:ext cx="3138750" cy="1046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exanine data and provide insights</a:t>
          </a:r>
        </a:p>
        <a:p>
          <a:pPr marL="0" lvl="0" indent="0" algn="ctr" defTabSz="755650">
            <a:lnSpc>
              <a:spcPct val="90000"/>
            </a:lnSpc>
            <a:spcBef>
              <a:spcPct val="0"/>
            </a:spcBef>
            <a:spcAft>
              <a:spcPct val="35000"/>
            </a:spcAft>
            <a:buNone/>
          </a:pPr>
          <a:r>
            <a:rPr lang="en-US" sz="1700" kern="1200"/>
            <a:t>make presentations to team/ executive | MLE</a:t>
          </a:r>
        </a:p>
      </dsp:txBody>
      <dsp:txXfrm>
        <a:off x="7376456" y="2525016"/>
        <a:ext cx="3138750" cy="104656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6D078-AE2A-4D4B-B3F6-72AFC00336F9}">
      <dsp:nvSpPr>
        <dsp:cNvPr id="0" name=""/>
        <dsp:cNvSpPr/>
      </dsp:nvSpPr>
      <dsp:spPr>
        <a:xfrm>
          <a:off x="4877" y="1607785"/>
          <a:ext cx="2839417" cy="1135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IN" sz="2200" kern="1200" dirty="0"/>
            <a:t>Big Data Ingestion</a:t>
          </a:r>
        </a:p>
      </dsp:txBody>
      <dsp:txXfrm>
        <a:off x="572760" y="1607785"/>
        <a:ext cx="1703651" cy="1135766"/>
      </dsp:txXfrm>
    </dsp:sp>
    <dsp:sp modelId="{15076066-E18E-4841-BC07-AC7662BE419E}">
      <dsp:nvSpPr>
        <dsp:cNvPr id="0" name=""/>
        <dsp:cNvSpPr/>
      </dsp:nvSpPr>
      <dsp:spPr>
        <a:xfrm>
          <a:off x="2560353" y="1607785"/>
          <a:ext cx="2839417" cy="1135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IN" sz="2200" kern="1200" dirty="0"/>
            <a:t>Big Data Storage</a:t>
          </a:r>
        </a:p>
      </dsp:txBody>
      <dsp:txXfrm>
        <a:off x="3128236" y="1607785"/>
        <a:ext cx="1703651" cy="1135766"/>
      </dsp:txXfrm>
    </dsp:sp>
    <dsp:sp modelId="{D3885862-89B6-4B4C-81D9-29C33F679302}">
      <dsp:nvSpPr>
        <dsp:cNvPr id="0" name=""/>
        <dsp:cNvSpPr/>
      </dsp:nvSpPr>
      <dsp:spPr>
        <a:xfrm>
          <a:off x="5115829" y="1607785"/>
          <a:ext cx="2839417" cy="1135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IN" sz="2200" kern="1200" dirty="0"/>
            <a:t>Big Data Analytics</a:t>
          </a:r>
        </a:p>
      </dsp:txBody>
      <dsp:txXfrm>
        <a:off x="5683712" y="1607785"/>
        <a:ext cx="1703651" cy="1135766"/>
      </dsp:txXfrm>
    </dsp:sp>
    <dsp:sp modelId="{035F2485-21E9-48F7-8A4E-780AE9635F24}">
      <dsp:nvSpPr>
        <dsp:cNvPr id="0" name=""/>
        <dsp:cNvSpPr/>
      </dsp:nvSpPr>
      <dsp:spPr>
        <a:xfrm>
          <a:off x="7671304" y="1607785"/>
          <a:ext cx="2839417" cy="11357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IN" sz="2200" kern="1200" dirty="0"/>
            <a:t>Big Data Visualization</a:t>
          </a:r>
        </a:p>
      </dsp:txBody>
      <dsp:txXfrm>
        <a:off x="8239187" y="1607785"/>
        <a:ext cx="1703651" cy="11357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A3CE3-7278-4BCC-B898-C019A2AD0D8A}">
      <dsp:nvSpPr>
        <dsp:cNvPr id="0" name=""/>
        <dsp:cNvSpPr/>
      </dsp:nvSpPr>
      <dsp:spPr>
        <a:xfrm>
          <a:off x="7378" y="0"/>
          <a:ext cx="4410687" cy="153825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IN" sz="3300" kern="1200" dirty="0"/>
            <a:t>Research Stage</a:t>
          </a:r>
        </a:p>
      </dsp:txBody>
      <dsp:txXfrm>
        <a:off x="776508" y="0"/>
        <a:ext cx="2872428" cy="1538259"/>
      </dsp:txXfrm>
    </dsp:sp>
    <dsp:sp modelId="{5CCB1CBF-3980-4112-B2DC-010A9827630F}">
      <dsp:nvSpPr>
        <dsp:cNvPr id="0" name=""/>
        <dsp:cNvSpPr/>
      </dsp:nvSpPr>
      <dsp:spPr>
        <a:xfrm>
          <a:off x="3976997" y="0"/>
          <a:ext cx="4410687" cy="1538259"/>
        </a:xfrm>
        <a:prstGeom prst="chevron">
          <a:avLst/>
        </a:prstGeom>
        <a:solidFill>
          <a:schemeClr val="accent5">
            <a:hueOff val="1493472"/>
            <a:satOff val="10440"/>
            <a:lumOff val="-29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IN" sz="3300" kern="1200" dirty="0"/>
            <a:t>Development Stage</a:t>
          </a:r>
        </a:p>
      </dsp:txBody>
      <dsp:txXfrm>
        <a:off x="4746127" y="0"/>
        <a:ext cx="2872428" cy="1538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36A49-A5B1-4EE5-B4EC-C33958AD46FF}">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DC4E7-86E1-42A9-8C6F-A6630550DD03}">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BCC13A-EF15-4BE2-A6CA-2973EFE58EE2}">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Variables relevant to the problem are captured and available in the data.</a:t>
          </a:r>
        </a:p>
      </dsp:txBody>
      <dsp:txXfrm>
        <a:off x="1429899" y="2442"/>
        <a:ext cx="5083704" cy="1238008"/>
      </dsp:txXfrm>
    </dsp:sp>
    <dsp:sp modelId="{4FB531B6-2D80-4478-8452-94323C6430A3}">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B9AC4-2A99-4F7B-83B4-D11CA2B58459}">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60B894-79FE-4CF6-829D-EBAEF1F16339}">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Training, validation, and test sets adequately represent reality.</a:t>
          </a:r>
        </a:p>
      </dsp:txBody>
      <dsp:txXfrm>
        <a:off x="1429899" y="1549953"/>
        <a:ext cx="5083704" cy="1238008"/>
      </dsp:txXfrm>
    </dsp:sp>
    <dsp:sp modelId="{157A9ED2-D059-47E7-8288-4092F07573F4}">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3AAF6-816E-4931-B54E-30D817875BB3}">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FD8BD5-21F8-4D9D-A36F-3BE56273C945}">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Training, validation, and test data captured at a point in time remains valid. </a:t>
          </a:r>
        </a:p>
      </dsp:txBody>
      <dsp:txXfrm>
        <a:off x="1429899" y="3097464"/>
        <a:ext cx="5083704" cy="1238008"/>
      </dsp:txXfrm>
    </dsp:sp>
    <dsp:sp modelId="{2A49F5D5-55B2-48C2-BDA0-DA5B4495CE8C}">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E6C512-A6FC-41A5-89E9-7AF319F854F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2B557-FFFA-4CE1-8C49-8E3619D75357}">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Training, validation, and test data captured at a point in time remains valid. </a:t>
          </a:r>
        </a:p>
      </dsp:txBody>
      <dsp:txXfrm>
        <a:off x="1429899" y="4644974"/>
        <a:ext cx="5083704" cy="1238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45B9D-AEA3-4C58-A23B-8DF96FF6ACF5}">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3AD4C-7654-4E53-929E-05525BAEBBD7}">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F0A6B4-83B5-42FC-AFFF-6FF911ADA2F9}">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11200">
            <a:lnSpc>
              <a:spcPct val="90000"/>
            </a:lnSpc>
            <a:spcBef>
              <a:spcPct val="0"/>
            </a:spcBef>
            <a:spcAft>
              <a:spcPct val="35000"/>
            </a:spcAft>
            <a:buNone/>
          </a:pPr>
          <a:r>
            <a:rPr lang="en-US" sz="1600" kern="1200"/>
            <a:t>Transfer learning assumes that the source model is appropriate and the learning is indeed transferable.</a:t>
          </a:r>
        </a:p>
      </dsp:txBody>
      <dsp:txXfrm>
        <a:off x="2039300" y="956381"/>
        <a:ext cx="4474303" cy="1765627"/>
      </dsp:txXfrm>
    </dsp:sp>
    <dsp:sp modelId="{7A956A07-3076-4181-9C82-38C823D3DA47}">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411031-9814-4E9E-9729-3F5EA57717D9}">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D4C84-F3C3-4DAD-B9C7-FCA1B00E8441}">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11200">
            <a:lnSpc>
              <a:spcPct val="90000"/>
            </a:lnSpc>
            <a:spcBef>
              <a:spcPct val="0"/>
            </a:spcBef>
            <a:spcAft>
              <a:spcPct val="35000"/>
            </a:spcAft>
            <a:buNone/>
          </a:pPr>
          <a:r>
            <a:rPr lang="en-US" sz="1600" kern="1200"/>
            <a:t>The correlations found are relevant. For example, the divorce rate in Maine is highly correlated with per capita consumption of margarine. Is this relevant to the problem?13 Correlation is not causation.</a:t>
          </a:r>
        </a:p>
      </dsp:txBody>
      <dsp:txXfrm>
        <a:off x="2039300" y="3163416"/>
        <a:ext cx="4474303" cy="17656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B32CB-110A-4567-8938-03889F09A8D0}">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4CD60-1188-4176-8BCD-5E0705110E5A}">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4D705-B295-49B6-8DEF-87B2C023A1E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An ML model can be built and deployed in production within the time constraints imposed by management or the business case. If not, other avenues should be considered, or the time constraint should be relaxed. </a:t>
          </a:r>
        </a:p>
      </dsp:txBody>
      <dsp:txXfrm>
        <a:off x="1941716" y="718"/>
        <a:ext cx="4571887" cy="1681139"/>
      </dsp:txXfrm>
    </dsp:sp>
    <dsp:sp modelId="{76445F0A-25A2-40A0-A61B-C40A7478128F}">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C9F9C1-3A1F-4CDA-82D6-BE425DA6C4C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F310A-6C44-4791-ADBD-ED6CA5E483B6}">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Concept drift or model drift happen relatively slowly, or can be adequately corrected with model retraining while still supporting the economic model.</a:t>
          </a:r>
        </a:p>
      </dsp:txBody>
      <dsp:txXfrm>
        <a:off x="1941716" y="2102143"/>
        <a:ext cx="4571887" cy="1681139"/>
      </dsp:txXfrm>
    </dsp:sp>
    <dsp:sp modelId="{DAA21FE8-A5A6-4DA1-BF17-386406985B7F}">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E381D-1FDA-4F56-80BC-55B79DEEBC9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64B408-A03E-41FC-98DE-7FF34F89CE6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Operational ownership is economically justified. The overall economic upside of the system justifies the cost of hiring the ML skills, labeling data or researching errors, maintaining the model, identifying model drift when it occurs, and retraining as necessary</a:t>
          </a:r>
        </a:p>
      </dsp:txBody>
      <dsp:txXfrm>
        <a:off x="1941716" y="4203567"/>
        <a:ext cx="4571887" cy="1681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EF16E-0D0B-48C4-9973-92D9C14EA24F}">
      <dsp:nvSpPr>
        <dsp:cNvPr id="0" name=""/>
        <dsp:cNvSpPr/>
      </dsp:nvSpPr>
      <dsp:spPr>
        <a:xfrm>
          <a:off x="0" y="68183"/>
          <a:ext cx="6263640" cy="1272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Staffing the project appropriately</a:t>
          </a:r>
        </a:p>
      </dsp:txBody>
      <dsp:txXfrm>
        <a:off x="62141" y="130324"/>
        <a:ext cx="6139358" cy="1148678"/>
      </dsp:txXfrm>
    </dsp:sp>
    <dsp:sp modelId="{B36F8B8F-D0F7-4C20-B6F9-D58428C33F52}">
      <dsp:nvSpPr>
        <dsp:cNvPr id="0" name=""/>
        <dsp:cNvSpPr/>
      </dsp:nvSpPr>
      <dsp:spPr>
        <a:xfrm>
          <a:off x="0" y="1433303"/>
          <a:ext cx="6263640" cy="1272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Assessing economic value</a:t>
          </a:r>
        </a:p>
      </dsp:txBody>
      <dsp:txXfrm>
        <a:off x="62141" y="1495444"/>
        <a:ext cx="6139358" cy="1148678"/>
      </dsp:txXfrm>
    </dsp:sp>
    <dsp:sp modelId="{86C7FBDA-3CF5-48D9-BB67-A650D9EAF657}">
      <dsp:nvSpPr>
        <dsp:cNvPr id="0" name=""/>
        <dsp:cNvSpPr/>
      </dsp:nvSpPr>
      <dsp:spPr>
        <a:xfrm>
          <a:off x="0" y="2798423"/>
          <a:ext cx="6263640" cy="1272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Using scorecards as a risk management technique</a:t>
          </a:r>
          <a:endParaRPr lang="en-IN" sz="3200" kern="1200"/>
        </a:p>
      </dsp:txBody>
      <dsp:txXfrm>
        <a:off x="62141" y="2860564"/>
        <a:ext cx="6139358" cy="1148678"/>
      </dsp:txXfrm>
    </dsp:sp>
    <dsp:sp modelId="{9EDEDA25-0F1D-4BB4-82D0-AF39BFA51F1D}">
      <dsp:nvSpPr>
        <dsp:cNvPr id="0" name=""/>
        <dsp:cNvSpPr/>
      </dsp:nvSpPr>
      <dsp:spPr>
        <a:xfrm>
          <a:off x="0" y="4163544"/>
          <a:ext cx="6263640" cy="1272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Using incremental investment approaches</a:t>
          </a:r>
        </a:p>
      </dsp:txBody>
      <dsp:txXfrm>
        <a:off x="62141" y="4225685"/>
        <a:ext cx="6139358" cy="11486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Using scorecards as a risk management technique</a:t>
          </a:r>
          <a:endParaRPr lang="en-IN" sz="2400" kern="120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C2ED9-E12D-4CBA-A6AA-DCF3A0096608}">
      <dsp:nvSpPr>
        <dsp:cNvPr id="0" name=""/>
        <dsp:cNvSpPr/>
      </dsp:nvSpPr>
      <dsp:spPr>
        <a:xfrm>
          <a:off x="1148636" y="36055"/>
          <a:ext cx="4014263" cy="944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Staffing the project appropriately</a:t>
          </a:r>
        </a:p>
      </dsp:txBody>
      <dsp:txXfrm>
        <a:off x="1194759" y="82178"/>
        <a:ext cx="3922017" cy="852582"/>
      </dsp:txXfrm>
    </dsp:sp>
    <dsp:sp modelId="{C8452772-37C5-40ED-9F78-CE6E9549C53E}">
      <dsp:nvSpPr>
        <dsp:cNvPr id="0" name=""/>
        <dsp:cNvSpPr/>
      </dsp:nvSpPr>
      <dsp:spPr>
        <a:xfrm>
          <a:off x="1148636" y="1147923"/>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Assessing economic value</a:t>
          </a:r>
        </a:p>
      </dsp:txBody>
      <dsp:txXfrm>
        <a:off x="1194759" y="1194046"/>
        <a:ext cx="3922017" cy="852582"/>
      </dsp:txXfrm>
    </dsp:sp>
    <dsp:sp modelId="{92AC358B-D8B3-436E-B4BB-6596AB2B896F}">
      <dsp:nvSpPr>
        <dsp:cNvPr id="0" name=""/>
        <dsp:cNvSpPr/>
      </dsp:nvSpPr>
      <dsp:spPr>
        <a:xfrm>
          <a:off x="1148636" y="2259792"/>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Using scorecards as a risk management technique</a:t>
          </a:r>
          <a:endParaRPr lang="en-IN" sz="2400" kern="1200"/>
        </a:p>
      </dsp:txBody>
      <dsp:txXfrm>
        <a:off x="1194759" y="2305915"/>
        <a:ext cx="3922017" cy="852582"/>
      </dsp:txXfrm>
    </dsp:sp>
    <dsp:sp modelId="{A82441D1-A458-4C4D-986C-7F384ABC4F15}">
      <dsp:nvSpPr>
        <dsp:cNvPr id="0" name=""/>
        <dsp:cNvSpPr/>
      </dsp:nvSpPr>
      <dsp:spPr>
        <a:xfrm>
          <a:off x="1148636" y="3371660"/>
          <a:ext cx="4014263" cy="944828"/>
        </a:xfrm>
        <a:prstGeom prst="roundRect">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Using incremental investment approaches</a:t>
          </a:r>
        </a:p>
      </dsp:txBody>
      <dsp:txXfrm>
        <a:off x="1194759" y="3417783"/>
        <a:ext cx="3922017" cy="85258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1AB63-3266-4BAA-BBED-BBDB00AF5218}" type="datetimeFigureOut">
              <a:rPr lang="en-IN" smtClean="0"/>
              <a:t>20-07-2022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B1AD2-F5E6-442F-8D9B-6F0AE6822EBC}" type="slidenum">
              <a:rPr lang="en-IN" smtClean="0"/>
              <a:t>‹#›</a:t>
            </a:fld>
            <a:endParaRPr lang="en-IN"/>
          </a:p>
        </p:txBody>
      </p:sp>
    </p:spTree>
    <p:extLst>
      <p:ext uri="{BB962C8B-B14F-4D97-AF65-F5344CB8AC3E}">
        <p14:creationId xmlns:p14="http://schemas.microsoft.com/office/powerpoint/2010/main" val="217226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Open Sans"/>
              <a:ea typeface="Open Sans"/>
              <a:cs typeface="Open Sans"/>
              <a:sym typeface="Open Sans"/>
            </a:endParaRPr>
          </a:p>
        </p:txBody>
      </p:sp>
      <p:sp>
        <p:nvSpPr>
          <p:cNvPr id="219" name="Google Shape;2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5415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7/20/2022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5541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7/20/2022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7150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7/20/2022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44323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7/20/2022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38212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ing &amp; subheading">
  <p:cSld name="Heading &amp; subheading">
    <p:spTree>
      <p:nvGrpSpPr>
        <p:cNvPr id="1" name="Shape 21"/>
        <p:cNvGrpSpPr/>
        <p:nvPr/>
      </p:nvGrpSpPr>
      <p:grpSpPr>
        <a:xfrm>
          <a:off x="0" y="0"/>
          <a:ext cx="0" cy="0"/>
          <a:chOff x="0" y="0"/>
          <a:chExt cx="0" cy="0"/>
        </a:xfrm>
      </p:grpSpPr>
      <p:sp>
        <p:nvSpPr>
          <p:cNvPr id="22" name="Google Shape;22;p41"/>
          <p:cNvSpPr txBox="1">
            <a:spLocks noGrp="1"/>
          </p:cNvSpPr>
          <p:nvPr>
            <p:ph type="title"/>
          </p:nvPr>
        </p:nvSpPr>
        <p:spPr>
          <a:xfrm>
            <a:off x="528638" y="987608"/>
            <a:ext cx="11125200" cy="200806"/>
          </a:xfrm>
          <a:prstGeom prst="rect">
            <a:avLst/>
          </a:prstGeom>
          <a:noFill/>
          <a:ln>
            <a:noFill/>
          </a:ln>
        </p:spPr>
        <p:txBody>
          <a:bodyPr spcFirstLastPara="1" wrap="square" lIns="0" tIns="0" rIns="0" bIns="0" anchor="ctr" anchorCtr="0">
            <a:noAutofit/>
          </a:bodyPr>
          <a:lstStyle>
            <a:lvl1pPr marR="0" lvl="0" algn="l">
              <a:lnSpc>
                <a:spcPct val="90000"/>
              </a:lnSpc>
              <a:spcBef>
                <a:spcPts val="0"/>
              </a:spcBef>
              <a:spcAft>
                <a:spcPts val="0"/>
              </a:spcAft>
              <a:buClr>
                <a:schemeClr val="dk2"/>
              </a:buClr>
              <a:buSzPts val="1600"/>
              <a:buFont typeface="Open Sans"/>
              <a:buNone/>
              <a:defRPr sz="1600" b="0" i="0" u="none" strike="noStrike" cap="none">
                <a:solidFill>
                  <a:schemeClr val="dk2"/>
                </a:solidFill>
                <a:latin typeface="Open Sans"/>
                <a:ea typeface="Open Sans"/>
                <a:cs typeface="Open Sans"/>
                <a:sym typeface="Open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 name="Google Shape;23;p41"/>
          <p:cNvSpPr txBox="1">
            <a:spLocks noGrp="1"/>
          </p:cNvSpPr>
          <p:nvPr>
            <p:ph type="body" idx="1"/>
          </p:nvPr>
        </p:nvSpPr>
        <p:spPr>
          <a:xfrm>
            <a:off x="528638" y="483158"/>
            <a:ext cx="11125200" cy="39600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0"/>
              </a:spcBef>
              <a:spcAft>
                <a:spcPts val="0"/>
              </a:spcAft>
              <a:buClr>
                <a:schemeClr val="lt1"/>
              </a:buClr>
              <a:buSzPts val="3600"/>
              <a:buFont typeface="Arial"/>
              <a:buNone/>
              <a:defRPr sz="3600" b="1" i="0" u="none" strike="noStrike" cap="none">
                <a:solidFill>
                  <a:schemeClr val="lt1"/>
                </a:solidFill>
                <a:latin typeface="Open Sans"/>
                <a:ea typeface="Open Sans"/>
                <a:cs typeface="Open Sans"/>
                <a:sym typeface="Open Sans"/>
              </a:defRPr>
            </a:lvl1pPr>
            <a:lvl2pPr marL="914400" marR="0" lvl="1" indent="-317500" algn="l">
              <a:lnSpc>
                <a:spcPct val="120000"/>
              </a:lnSpc>
              <a:spcBef>
                <a:spcPts val="0"/>
              </a:spcBef>
              <a:spcAft>
                <a:spcPts val="0"/>
              </a:spcAft>
              <a:buClr>
                <a:srgbClr val="000000"/>
              </a:buClr>
              <a:buSzPts val="1400"/>
              <a:buFont typeface="Arial"/>
              <a:buChar char="•"/>
              <a:defRPr sz="1400" b="0" i="0" u="none" strike="noStrike" cap="none">
                <a:solidFill>
                  <a:srgbClr val="000000"/>
                </a:solidFill>
                <a:latin typeface="Open Sans"/>
                <a:ea typeface="Open Sans"/>
                <a:cs typeface="Open Sans"/>
                <a:sym typeface="Open Sans"/>
              </a:defRPr>
            </a:lvl2pPr>
            <a:lvl3pPr marL="1371600" marR="0" lvl="2" indent="-317500" algn="l">
              <a:lnSpc>
                <a:spcPct val="120000"/>
              </a:lnSpc>
              <a:spcBef>
                <a:spcPts val="0"/>
              </a:spcBef>
              <a:spcAft>
                <a:spcPts val="0"/>
              </a:spcAft>
              <a:buClr>
                <a:srgbClr val="000000"/>
              </a:buClr>
              <a:buSzPts val="1400"/>
              <a:buFont typeface="Arial"/>
              <a:buChar char="•"/>
              <a:defRPr sz="1400" b="0" i="0" u="none" strike="noStrike" cap="none">
                <a:solidFill>
                  <a:srgbClr val="000000"/>
                </a:solidFill>
                <a:latin typeface="Open Sans"/>
                <a:ea typeface="Open Sans"/>
                <a:cs typeface="Open Sans"/>
                <a:sym typeface="Open Sans"/>
              </a:defRPr>
            </a:lvl3pPr>
            <a:lvl4pPr marL="1828800" marR="0" lvl="3" indent="-317500" algn="l">
              <a:lnSpc>
                <a:spcPct val="120000"/>
              </a:lnSpc>
              <a:spcBef>
                <a:spcPts val="0"/>
              </a:spcBef>
              <a:spcAft>
                <a:spcPts val="0"/>
              </a:spcAft>
              <a:buClr>
                <a:srgbClr val="000000"/>
              </a:buClr>
              <a:buSzPts val="1400"/>
              <a:buFont typeface="Arial"/>
              <a:buChar char="•"/>
              <a:defRPr sz="1400" b="0" i="0" u="none" strike="noStrike" cap="none">
                <a:solidFill>
                  <a:srgbClr val="000000"/>
                </a:solidFill>
                <a:latin typeface="Open Sans"/>
                <a:ea typeface="Open Sans"/>
                <a:cs typeface="Open Sans"/>
                <a:sym typeface="Open Sans"/>
              </a:defRPr>
            </a:lvl4pPr>
            <a:lvl5pPr marL="2286000" marR="0" lvl="4" indent="-317500" algn="l">
              <a:lnSpc>
                <a:spcPct val="120000"/>
              </a:lnSpc>
              <a:spcBef>
                <a:spcPts val="0"/>
              </a:spcBef>
              <a:spcAft>
                <a:spcPts val="0"/>
              </a:spcAft>
              <a:buClr>
                <a:srgbClr val="000000"/>
              </a:buClr>
              <a:buSzPts val="1400"/>
              <a:buFont typeface="Arial"/>
              <a:buChar char="•"/>
              <a:defRPr sz="1400" b="0" i="0" u="none" strike="noStrike" cap="none">
                <a:solidFill>
                  <a:srgbClr val="000000"/>
                </a:solidFill>
                <a:latin typeface="Open Sans"/>
                <a:ea typeface="Open Sans"/>
                <a:cs typeface="Open Sans"/>
                <a:sym typeface="Open Sans"/>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956590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002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8302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22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BC54-287D-879A-DD17-428203D3CF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57395A-8F75-B9D7-BA1B-7F7654195F92}"/>
              </a:ext>
            </a:extLst>
          </p:cNvPr>
          <p:cNvSpPr>
            <a:spLocks noGrp="1"/>
          </p:cNvSpPr>
          <p:nvPr>
            <p:ph type="dt" sz="half" idx="10"/>
          </p:nvPr>
        </p:nvSpPr>
        <p:spPr/>
        <p:txBody>
          <a:bodyPr/>
          <a:lstStyle/>
          <a:p>
            <a:fld id="{193BAB95-8DA7-460B-B00A-7037C8394FB0}" type="datetime1">
              <a:rPr lang="en-US" smtClean="0"/>
              <a:pPr/>
              <a:t>7/20/2022</a:t>
            </a:fld>
            <a:endParaRPr lang="en-US" dirty="0"/>
          </a:p>
        </p:txBody>
      </p:sp>
      <p:sp>
        <p:nvSpPr>
          <p:cNvPr id="4" name="Footer Placeholder 3">
            <a:extLst>
              <a:ext uri="{FF2B5EF4-FFF2-40B4-BE49-F238E27FC236}">
                <a16:creationId xmlns:a16="http://schemas.microsoft.com/office/drawing/2014/main" id="{989C4EBA-4AC6-A74E-6ECF-1CD9D588F9B8}"/>
              </a:ext>
            </a:extLst>
          </p:cNvPr>
          <p:cNvSpPr>
            <a:spLocks noGrp="1"/>
          </p:cNvSpPr>
          <p:nvPr>
            <p:ph type="ftr" sz="quarter" idx="11"/>
          </p:nvPr>
        </p:nvSpPr>
        <p:spPr/>
        <p:txBody>
          <a:bodyPr/>
          <a:lstStyle/>
          <a:p>
            <a:r>
              <a:rPr lang="en-US"/>
              <a:t>Sample Footer Text</a:t>
            </a:r>
            <a:endParaRPr lang="en-US" dirty="0">
              <a:solidFill>
                <a:srgbClr val="FFFFFF"/>
              </a:solidFill>
            </a:endParaRPr>
          </a:p>
        </p:txBody>
      </p:sp>
      <p:sp>
        <p:nvSpPr>
          <p:cNvPr id="5" name="Slide Number Placeholder 4">
            <a:extLst>
              <a:ext uri="{FF2B5EF4-FFF2-40B4-BE49-F238E27FC236}">
                <a16:creationId xmlns:a16="http://schemas.microsoft.com/office/drawing/2014/main" id="{1A6A7935-5C6A-FD01-AD5F-F15D3B10C2C2}"/>
              </a:ext>
            </a:extLst>
          </p:cNvPr>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7761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solidFill>
                  <a:schemeClr val="tx1">
                    <a:lumMod val="65000"/>
                    <a:lumOff val="35000"/>
                  </a:schemeClr>
                </a:solidFill>
              </a:defRPr>
            </a:lvl1pPr>
            <a:lvl2pPr marL="228600" indent="-228600">
              <a:buFont typeface="Arial" panose="020B0604020202020204" pitchFamily="34" charset="0"/>
              <a:buChar char="•"/>
              <a:defRPr>
                <a:solidFill>
                  <a:schemeClr val="tx1">
                    <a:lumMod val="65000"/>
                    <a:lumOff val="35000"/>
                  </a:schemeClr>
                </a:solidFill>
              </a:defRPr>
            </a:lvl2pPr>
            <a:lvl3pPr marL="228600" indent="-228600">
              <a:buFont typeface="Arial" panose="020B0604020202020204" pitchFamily="34" charset="0"/>
              <a:buChar char="•"/>
              <a:defRPr>
                <a:solidFill>
                  <a:schemeClr val="tx1">
                    <a:lumMod val="65000"/>
                    <a:lumOff val="35000"/>
                  </a:schemeClr>
                </a:solidFill>
              </a:defRPr>
            </a:lvl3pPr>
            <a:lvl4pPr marL="228600" indent="-228600">
              <a:buFont typeface="Arial" panose="020B0604020202020204" pitchFamily="34" charset="0"/>
              <a:buChar char="•"/>
              <a:defRPr>
                <a:solidFill>
                  <a:schemeClr val="tx1">
                    <a:lumMod val="65000"/>
                    <a:lumOff val="35000"/>
                  </a:schemeClr>
                </a:solidFill>
              </a:defRPr>
            </a:lvl4pPr>
            <a:lvl5pPr marL="228600" indent="-228600">
              <a:buFont typeface="Arial" panose="020B0604020202020204" pitchFamily="34" charset="0"/>
              <a:buChar cha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7/20/2022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8951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7/20/2022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7190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7/20/2022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2507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7/20/2022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9074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7/20/2022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0020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7/20/2022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2460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7/20/2022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3191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A4798C7F-C8CA-4799-BF37-3AB4642CDB66}"/>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Rounded Corners 6">
            <a:extLst>
              <a:ext uri="{FF2B5EF4-FFF2-40B4-BE49-F238E27FC236}">
                <a16:creationId xmlns:a16="http://schemas.microsoft.com/office/drawing/2014/main" id="{02D5C5D1-48A7-024A-6951-3919BAF4DC11}"/>
              </a:ext>
            </a:extLst>
          </p:cNvPr>
          <p:cNvSpPr/>
          <p:nvPr userDrawn="1"/>
        </p:nvSpPr>
        <p:spPr>
          <a:xfrm flipH="1" flipV="1">
            <a:off x="203940" y="168274"/>
            <a:ext cx="11769648" cy="6496987"/>
          </a:xfrm>
          <a:prstGeom prst="roundRect">
            <a:avLst>
              <a:gd name="adj" fmla="val 2593"/>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7/20/2022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896456491"/>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 id="2147483675" r:id="rId13"/>
    <p:sldLayoutId id="2147483676" r:id="rId14"/>
    <p:sldLayoutId id="2147483677" r:id="rId15"/>
    <p:sldLayoutId id="2147483678" r:id="rId16"/>
  </p:sldLayoutIdLst>
  <p:hf sldNum="0" hdr="0" ftr="0" dt="0"/>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2">
            <a:lumMod val="25000"/>
          </a:schemeClr>
        </a:buClr>
        <a:buSzPct val="75000"/>
        <a:buFont typeface="Arial" panose="020B0604020202020204" pitchFamily="34" charset="0"/>
        <a:buChar char="•"/>
        <a:defRPr sz="2800" kern="1200">
          <a:solidFill>
            <a:schemeClr val="tx1">
              <a:lumMod val="65000"/>
              <a:lumOff val="35000"/>
            </a:schemeClr>
          </a:solidFill>
          <a:latin typeface="+mn-lt"/>
          <a:ea typeface="+mn-ea"/>
          <a:cs typeface="+mn-cs"/>
        </a:defRPr>
      </a:lvl1pPr>
      <a:lvl2pPr marL="228600" indent="-228600" algn="l" defTabSz="914400" rtl="0" eaLnBrk="1" latinLnBrk="0" hangingPunct="1">
        <a:lnSpc>
          <a:spcPct val="110000"/>
        </a:lnSpc>
        <a:spcBef>
          <a:spcPts val="500"/>
        </a:spcBef>
        <a:buClr>
          <a:schemeClr val="bg2">
            <a:lumMod val="25000"/>
          </a:schemeClr>
        </a:buClr>
        <a:buSzPct val="75000"/>
        <a:buFont typeface="Arial" panose="020B0604020202020204" pitchFamily="34" charset="0"/>
        <a:buChar char="•"/>
        <a:defRPr sz="2400" kern="1200">
          <a:solidFill>
            <a:schemeClr val="tx1">
              <a:lumMod val="65000"/>
              <a:lumOff val="35000"/>
            </a:schemeClr>
          </a:solidFill>
          <a:latin typeface="+mn-lt"/>
          <a:ea typeface="+mn-ea"/>
          <a:cs typeface="+mn-cs"/>
        </a:defRPr>
      </a:lvl2pPr>
      <a:lvl3pPr marL="228600" indent="-228600" algn="l" defTabSz="914400" rtl="0" eaLnBrk="1" latinLnBrk="0" hangingPunct="1">
        <a:lnSpc>
          <a:spcPct val="110000"/>
        </a:lnSpc>
        <a:spcBef>
          <a:spcPts val="500"/>
        </a:spcBef>
        <a:buClr>
          <a:schemeClr val="bg2">
            <a:lumMod val="25000"/>
          </a:schemeClr>
        </a:buClr>
        <a:buSzPct val="75000"/>
        <a:buFont typeface="Arial" panose="020B0604020202020204" pitchFamily="34" charset="0"/>
        <a:buChar char="•"/>
        <a:defRPr sz="2000" kern="1200">
          <a:solidFill>
            <a:schemeClr val="tx1">
              <a:lumMod val="65000"/>
              <a:lumOff val="35000"/>
            </a:schemeClr>
          </a:solidFill>
          <a:latin typeface="+mn-lt"/>
          <a:ea typeface="+mn-ea"/>
          <a:cs typeface="+mn-cs"/>
        </a:defRPr>
      </a:lvl3pPr>
      <a:lvl4pPr marL="228600" indent="-228600" algn="l" defTabSz="914400" rtl="0" eaLnBrk="1" latinLnBrk="0" hangingPunct="1">
        <a:lnSpc>
          <a:spcPct val="110000"/>
        </a:lnSpc>
        <a:spcBef>
          <a:spcPts val="500"/>
        </a:spcBef>
        <a:buClr>
          <a:schemeClr val="bg2">
            <a:lumMod val="25000"/>
          </a:schemeClr>
        </a:buClr>
        <a:buSzPct val="75000"/>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28600" indent="-228600" algn="l" defTabSz="914400" rtl="0" eaLnBrk="1" latinLnBrk="0" hangingPunct="1">
        <a:lnSpc>
          <a:spcPct val="110000"/>
        </a:lnSpc>
        <a:spcBef>
          <a:spcPts val="500"/>
        </a:spcBef>
        <a:buClr>
          <a:schemeClr val="bg2">
            <a:lumMod val="25000"/>
          </a:schemeClr>
        </a:buClr>
        <a:buSzPct val="75000"/>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9.png"/><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30.png"/><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31.png"/><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32.png"/><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33.png"/><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34.png"/><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diagramLayout" Target="../diagrams/layout25.xml"/><Relationship Id="rId7" Type="http://schemas.openxmlformats.org/officeDocument/2006/relationships/image" Target="../media/image58.png"/><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ight bulb on yellow background with sketched light beams and cord">
            <a:extLst>
              <a:ext uri="{FF2B5EF4-FFF2-40B4-BE49-F238E27FC236}">
                <a16:creationId xmlns:a16="http://schemas.microsoft.com/office/drawing/2014/main" id="{350B6524-15F8-4F1F-B679-F881A181432E}"/>
              </a:ext>
            </a:extLst>
          </p:cNvPr>
          <p:cNvPicPr>
            <a:picLocks noChangeAspect="1"/>
          </p:cNvPicPr>
          <p:nvPr/>
        </p:nvPicPr>
        <p:blipFill rotWithShape="1">
          <a:blip r:embed="rId2"/>
          <a:srcRect t="8514"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1D323957-131B-4B51-959C-F192EE14AE06}"/>
              </a:ext>
            </a:extLst>
          </p:cNvPr>
          <p:cNvSpPr>
            <a:spLocks noGrp="1"/>
          </p:cNvSpPr>
          <p:nvPr>
            <p:ph type="ctrTitle"/>
          </p:nvPr>
        </p:nvSpPr>
        <p:spPr>
          <a:xfrm>
            <a:off x="673903" y="2595695"/>
            <a:ext cx="7415738" cy="2226244"/>
          </a:xfrm>
        </p:spPr>
        <p:txBody>
          <a:bodyPr anchor="t">
            <a:normAutofit/>
          </a:bodyPr>
          <a:lstStyle/>
          <a:p>
            <a:pPr algn="l"/>
            <a:r>
              <a:rPr lang="en-US" dirty="0"/>
              <a:t>Building AI &amp; Data products</a:t>
            </a:r>
            <a:endParaRPr lang="en-IN" dirty="0"/>
          </a:p>
        </p:txBody>
      </p:sp>
    </p:spTree>
    <p:extLst>
      <p:ext uri="{BB962C8B-B14F-4D97-AF65-F5344CB8AC3E}">
        <p14:creationId xmlns:p14="http://schemas.microsoft.com/office/powerpoint/2010/main" val="283489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ight bulb on yellow background with sketched light beams and cord">
            <a:extLst>
              <a:ext uri="{FF2B5EF4-FFF2-40B4-BE49-F238E27FC236}">
                <a16:creationId xmlns:a16="http://schemas.microsoft.com/office/drawing/2014/main" id="{350B6524-15F8-4F1F-B679-F881A181432E}"/>
              </a:ext>
            </a:extLst>
          </p:cNvPr>
          <p:cNvPicPr>
            <a:picLocks noChangeAspect="1"/>
          </p:cNvPicPr>
          <p:nvPr/>
        </p:nvPicPr>
        <p:blipFill rotWithShape="1">
          <a:blip r:embed="rId2"/>
          <a:srcRect t="8514"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1D323957-131B-4B51-959C-F192EE14AE06}"/>
              </a:ext>
            </a:extLst>
          </p:cNvPr>
          <p:cNvSpPr>
            <a:spLocks noGrp="1"/>
          </p:cNvSpPr>
          <p:nvPr>
            <p:ph type="ctrTitle"/>
          </p:nvPr>
        </p:nvSpPr>
        <p:spPr>
          <a:xfrm>
            <a:off x="729887" y="2670340"/>
            <a:ext cx="6277404" cy="2226244"/>
          </a:xfrm>
        </p:spPr>
        <p:txBody>
          <a:bodyPr anchor="t">
            <a:normAutofit/>
          </a:bodyPr>
          <a:lstStyle/>
          <a:p>
            <a:pPr algn="l"/>
            <a:r>
              <a:rPr lang="en-US" dirty="0"/>
              <a:t>AI &amp; data</a:t>
            </a:r>
            <a:br>
              <a:rPr lang="en-US" dirty="0"/>
            </a:br>
            <a:r>
              <a:rPr lang="en-US" dirty="0"/>
              <a:t>Project Lifecycle</a:t>
            </a:r>
            <a:endParaRPr lang="en-IN" dirty="0"/>
          </a:p>
        </p:txBody>
      </p:sp>
    </p:spTree>
    <p:extLst>
      <p:ext uri="{BB962C8B-B14F-4D97-AF65-F5344CB8AC3E}">
        <p14:creationId xmlns:p14="http://schemas.microsoft.com/office/powerpoint/2010/main" val="332132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grpSp>
        <p:nvGrpSpPr>
          <p:cNvPr id="35" name="Group 34">
            <a:extLst>
              <a:ext uri="{FF2B5EF4-FFF2-40B4-BE49-F238E27FC236}">
                <a16:creationId xmlns:a16="http://schemas.microsoft.com/office/drawing/2014/main" id="{AD0AC7F8-60D5-4568-BECE-72F7896670B4}"/>
              </a:ext>
            </a:extLst>
          </p:cNvPr>
          <p:cNvGrpSpPr/>
          <p:nvPr/>
        </p:nvGrpSpPr>
        <p:grpSpPr>
          <a:xfrm>
            <a:off x="4549571" y="4182746"/>
            <a:ext cx="4447395" cy="893947"/>
            <a:chOff x="1199735" y="1275606"/>
            <a:chExt cx="1962585" cy="893947"/>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523220"/>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Descriptive Analytics / Business Intelligence</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What is happening now?</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Data Visualization, statistics</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PowerBI</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Grafana, Tableau, Excel</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57" name="TextBox 56">
            <a:extLst>
              <a:ext uri="{FF2B5EF4-FFF2-40B4-BE49-F238E27FC236}">
                <a16:creationId xmlns:a16="http://schemas.microsoft.com/office/drawing/2014/main" id="{EFFD1FFE-EE5D-4508-BC53-E1CBBA637A09}"/>
              </a:ext>
            </a:extLst>
          </p:cNvPr>
          <p:cNvSpPr txBox="1"/>
          <p:nvPr/>
        </p:nvSpPr>
        <p:spPr>
          <a:xfrm>
            <a:off x="877032" y="604536"/>
            <a:ext cx="4070957" cy="1446550"/>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IN" altLang="ko-KR" sz="4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Analytics lifecycle</a:t>
            </a:r>
            <a:endParaRPr kumimoji="0" lang="en-US" altLang="ko-KR" sz="4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31" name="TextBox 30">
            <a:extLst>
              <a:ext uri="{FF2B5EF4-FFF2-40B4-BE49-F238E27FC236}">
                <a16:creationId xmlns:a16="http://schemas.microsoft.com/office/drawing/2014/main" id="{40CB6361-4540-43B4-860A-05DE7AC23058}"/>
              </a:ext>
            </a:extLst>
          </p:cNvPr>
          <p:cNvSpPr txBox="1"/>
          <p:nvPr/>
        </p:nvSpPr>
        <p:spPr>
          <a:xfrm>
            <a:off x="875062" y="2294573"/>
            <a:ext cx="2241327" cy="132343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altLang="ko-KR" sz="2000" b="0" i="0" u="none" strike="noStrike" kern="1200" cap="none" spc="0" normalizeH="0" baseline="0" noProof="0" dirty="0">
                <a:ln>
                  <a:noFill/>
                </a:ln>
                <a:solidFill>
                  <a:srgbClr val="F77660"/>
                </a:solidFill>
                <a:effectLst/>
                <a:uLnTx/>
                <a:uFillTx/>
                <a:latin typeface="Arial"/>
                <a:cs typeface="Arial" pitchFamily="34" charset="0"/>
              </a:rPr>
              <a:t>How an enterprise starts consuming data &amp; analytics?</a:t>
            </a:r>
            <a:endParaRPr kumimoji="0" lang="ko-KR" altLang="en-US" sz="20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Tree>
    <p:extLst>
      <p:ext uri="{BB962C8B-B14F-4D97-AF65-F5344CB8AC3E}">
        <p14:creationId xmlns:p14="http://schemas.microsoft.com/office/powerpoint/2010/main" val="178028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903286" y="3068800"/>
            <a:ext cx="4590120" cy="893947"/>
            <a:chOff x="1199735" y="1275606"/>
            <a:chExt cx="1962585" cy="893947"/>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523220"/>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Root Cause Analytics / Exploratory Analytics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Why it happened in the past?</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Statistics, Data Visualization</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Python, R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4323743" y="5018689"/>
            <a:ext cx="4447395" cy="893947"/>
            <a:chOff x="1199735" y="1275606"/>
            <a:chExt cx="1962585" cy="893947"/>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523220"/>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Descriptive Analytics / Business Intelligence</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What is happening now?</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Data Visualization, statistics</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PowerBI</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Grafana, Tableau, Excel</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7" name="TextBox 56">
            <a:extLst>
              <a:ext uri="{FF2B5EF4-FFF2-40B4-BE49-F238E27FC236}">
                <a16:creationId xmlns:a16="http://schemas.microsoft.com/office/drawing/2014/main" id="{EFFD1FFE-EE5D-4508-BC53-E1CBBA637A09}"/>
              </a:ext>
            </a:extLst>
          </p:cNvPr>
          <p:cNvSpPr txBox="1"/>
          <p:nvPr/>
        </p:nvSpPr>
        <p:spPr>
          <a:xfrm>
            <a:off x="877032" y="604536"/>
            <a:ext cx="4070957" cy="1446550"/>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IN" altLang="ko-KR" sz="4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Analytics lifecycle</a:t>
            </a:r>
            <a:endParaRPr kumimoji="0" lang="en-US" altLang="ko-KR" sz="4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31" name="TextBox 30">
            <a:extLst>
              <a:ext uri="{FF2B5EF4-FFF2-40B4-BE49-F238E27FC236}">
                <a16:creationId xmlns:a16="http://schemas.microsoft.com/office/drawing/2014/main" id="{40CB6361-4540-43B4-860A-05DE7AC23058}"/>
              </a:ext>
            </a:extLst>
          </p:cNvPr>
          <p:cNvSpPr txBox="1"/>
          <p:nvPr/>
        </p:nvSpPr>
        <p:spPr>
          <a:xfrm>
            <a:off x="875062" y="2294573"/>
            <a:ext cx="2241327" cy="132343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altLang="ko-KR" sz="2000" b="0" i="0" u="none" strike="noStrike" kern="1200" cap="none" spc="0" normalizeH="0" baseline="0" noProof="0" dirty="0">
                <a:ln>
                  <a:noFill/>
                </a:ln>
                <a:solidFill>
                  <a:srgbClr val="F77660"/>
                </a:solidFill>
                <a:effectLst/>
                <a:uLnTx/>
                <a:uFillTx/>
                <a:latin typeface="Arial"/>
                <a:cs typeface="Arial" pitchFamily="34" charset="0"/>
              </a:rPr>
              <a:t>How an enterprise starts consuming data &amp; analytics?</a:t>
            </a:r>
            <a:endParaRPr kumimoji="0" lang="ko-KR" altLang="en-US" sz="20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Tree>
    <p:extLst>
      <p:ext uri="{BB962C8B-B14F-4D97-AF65-F5344CB8AC3E}">
        <p14:creationId xmlns:p14="http://schemas.microsoft.com/office/powerpoint/2010/main" val="226734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574812" y="3879118"/>
            <a:ext cx="4590120" cy="893947"/>
            <a:chOff x="1199735" y="1275606"/>
            <a:chExt cx="1962585" cy="893947"/>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523220"/>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Root Cause Analytics / Exploratory Analytics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Why it happened in the past?</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Statistics, Data Visualization</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Python, R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4323743" y="5018689"/>
            <a:ext cx="4447395" cy="893947"/>
            <a:chOff x="1199735" y="1275606"/>
            <a:chExt cx="1962585" cy="893947"/>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523220"/>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Descriptive Analytics / Business Intelligence</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What is happening now?</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Data Visualization, statistics</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PowerBI</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Grafana, Tableau, Excel</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4" name="Group 53">
            <a:extLst>
              <a:ext uri="{FF2B5EF4-FFF2-40B4-BE49-F238E27FC236}">
                <a16:creationId xmlns:a16="http://schemas.microsoft.com/office/drawing/2014/main" id="{0D21FF8C-469D-44EA-AA83-0E347346E98D}"/>
              </a:ext>
            </a:extLst>
          </p:cNvPr>
          <p:cNvGrpSpPr/>
          <p:nvPr/>
        </p:nvGrpSpPr>
        <p:grpSpPr>
          <a:xfrm>
            <a:off x="7178791" y="1929229"/>
            <a:ext cx="3680309" cy="893947"/>
            <a:chOff x="1199735" y="1275606"/>
            <a:chExt cx="1962585" cy="893947"/>
          </a:xfrm>
        </p:grpSpPr>
        <p:sp>
          <p:nvSpPr>
            <p:cNvPr id="55" name="TextBox 54">
              <a:extLst>
                <a:ext uri="{FF2B5EF4-FFF2-40B4-BE49-F238E27FC236}">
                  <a16:creationId xmlns:a16="http://schemas.microsoft.com/office/drawing/2014/main" id="{081C556D-4B7E-4FBC-8F1D-B1FF6A996E07}"/>
                </a:ext>
              </a:extLst>
            </p:cNvPr>
            <p:cNvSpPr txBox="1"/>
            <p:nvPr/>
          </p:nvSpPr>
          <p:spPr>
            <a:xfrm>
              <a:off x="1199735" y="1275606"/>
              <a:ext cx="1962585" cy="307777"/>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Predictive Analytics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56" name="TextBox 55">
              <a:extLst>
                <a:ext uri="{FF2B5EF4-FFF2-40B4-BE49-F238E27FC236}">
                  <a16:creationId xmlns:a16="http://schemas.microsoft.com/office/drawing/2014/main" id="{6919B331-E5DF-4207-8F99-4863206F079D}"/>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What will happen tomorrow?</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Supervised Machine Learning </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Python, </a:t>
              </a: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pyspark</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R, Cloud tools</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sp>
        <p:nvSpPr>
          <p:cNvPr id="57" name="TextBox 56">
            <a:extLst>
              <a:ext uri="{FF2B5EF4-FFF2-40B4-BE49-F238E27FC236}">
                <a16:creationId xmlns:a16="http://schemas.microsoft.com/office/drawing/2014/main" id="{EFFD1FFE-EE5D-4508-BC53-E1CBBA637A09}"/>
              </a:ext>
            </a:extLst>
          </p:cNvPr>
          <p:cNvSpPr txBox="1"/>
          <p:nvPr/>
        </p:nvSpPr>
        <p:spPr>
          <a:xfrm>
            <a:off x="877032" y="604536"/>
            <a:ext cx="4070957" cy="1446550"/>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IN" altLang="ko-KR" sz="4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Analytics lifecycle</a:t>
            </a:r>
            <a:endParaRPr kumimoji="0" lang="en-US" altLang="ko-KR" sz="4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31" name="TextBox 30">
            <a:extLst>
              <a:ext uri="{FF2B5EF4-FFF2-40B4-BE49-F238E27FC236}">
                <a16:creationId xmlns:a16="http://schemas.microsoft.com/office/drawing/2014/main" id="{40CB6361-4540-43B4-860A-05DE7AC23058}"/>
              </a:ext>
            </a:extLst>
          </p:cNvPr>
          <p:cNvSpPr txBox="1"/>
          <p:nvPr/>
        </p:nvSpPr>
        <p:spPr>
          <a:xfrm>
            <a:off x="875062" y="2294573"/>
            <a:ext cx="2241327" cy="132343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altLang="ko-KR" sz="2000" b="0" i="0" u="none" strike="noStrike" kern="1200" cap="none" spc="0" normalizeH="0" baseline="0" noProof="0" dirty="0">
                <a:ln>
                  <a:noFill/>
                </a:ln>
                <a:solidFill>
                  <a:srgbClr val="F77660"/>
                </a:solidFill>
                <a:effectLst/>
                <a:uLnTx/>
                <a:uFillTx/>
                <a:latin typeface="Arial"/>
                <a:cs typeface="Arial" pitchFamily="34" charset="0"/>
              </a:rPr>
              <a:t>How an enterprise starts consuming data &amp; analytics?</a:t>
            </a:r>
            <a:endParaRPr kumimoji="0" lang="ko-KR" altLang="en-US" sz="20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Tree>
    <p:extLst>
      <p:ext uri="{BB962C8B-B14F-4D97-AF65-F5344CB8AC3E}">
        <p14:creationId xmlns:p14="http://schemas.microsoft.com/office/powerpoint/2010/main" val="307353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6205608" y="789658"/>
            <a:ext cx="1519599" cy="151959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6984253" y="789658"/>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574812" y="3879118"/>
            <a:ext cx="4590120" cy="893947"/>
            <a:chOff x="1199735" y="1275606"/>
            <a:chExt cx="1962585" cy="893947"/>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523220"/>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Root Cause Analytics / Exploratory Analytics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Why it happened in the past?</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Statistics, Data Visualization</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Python, R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32" name="Group 31">
            <a:extLst>
              <a:ext uri="{FF2B5EF4-FFF2-40B4-BE49-F238E27FC236}">
                <a16:creationId xmlns:a16="http://schemas.microsoft.com/office/drawing/2014/main" id="{5A7F4B41-8FE6-4001-9A2A-827590645136}"/>
              </a:ext>
            </a:extLst>
          </p:cNvPr>
          <p:cNvGrpSpPr/>
          <p:nvPr/>
        </p:nvGrpSpPr>
        <p:grpSpPr>
          <a:xfrm>
            <a:off x="8076949" y="1415310"/>
            <a:ext cx="2888511" cy="893947"/>
            <a:chOff x="1199735" y="1275606"/>
            <a:chExt cx="1962585" cy="893947"/>
          </a:xfrm>
        </p:grpSpPr>
        <p:sp>
          <p:nvSpPr>
            <p:cNvPr id="33" name="TextBox 32">
              <a:extLst>
                <a:ext uri="{FF2B5EF4-FFF2-40B4-BE49-F238E27FC236}">
                  <a16:creationId xmlns:a16="http://schemas.microsoft.com/office/drawing/2014/main" id="{D32EFD62-6459-4D1D-A108-B91C2A40EB20}"/>
                </a:ext>
              </a:extLst>
            </p:cNvPr>
            <p:cNvSpPr txBox="1"/>
            <p:nvPr/>
          </p:nvSpPr>
          <p:spPr>
            <a:xfrm>
              <a:off x="1199735" y="1275606"/>
              <a:ext cx="1962585" cy="307777"/>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Prescriptive Analytics </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4" name="TextBox 33">
              <a:extLst>
                <a:ext uri="{FF2B5EF4-FFF2-40B4-BE49-F238E27FC236}">
                  <a16:creationId xmlns:a16="http://schemas.microsoft.com/office/drawing/2014/main" id="{CA8DF01A-F232-4963-BC94-2163305D53A2}"/>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How can we make it happen?</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Unsupervised Machine Learning</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Big data tools, cloud platforms</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4323743" y="5018689"/>
            <a:ext cx="4447395" cy="893947"/>
            <a:chOff x="1199735" y="1275606"/>
            <a:chExt cx="1962585" cy="893947"/>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523220"/>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Descriptive Analytics / Business Intelligence</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What is happening now?</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Data Visualization, statistics</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PowerBI</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Grafana, Tableau, Excel</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4" name="Group 53">
            <a:extLst>
              <a:ext uri="{FF2B5EF4-FFF2-40B4-BE49-F238E27FC236}">
                <a16:creationId xmlns:a16="http://schemas.microsoft.com/office/drawing/2014/main" id="{0D21FF8C-469D-44EA-AA83-0E347346E98D}"/>
              </a:ext>
            </a:extLst>
          </p:cNvPr>
          <p:cNvGrpSpPr/>
          <p:nvPr/>
        </p:nvGrpSpPr>
        <p:grpSpPr>
          <a:xfrm>
            <a:off x="6825881" y="2739547"/>
            <a:ext cx="3680309" cy="893947"/>
            <a:chOff x="1199735" y="1275606"/>
            <a:chExt cx="1962585" cy="893947"/>
          </a:xfrm>
        </p:grpSpPr>
        <p:sp>
          <p:nvSpPr>
            <p:cNvPr id="55" name="TextBox 54">
              <a:extLst>
                <a:ext uri="{FF2B5EF4-FFF2-40B4-BE49-F238E27FC236}">
                  <a16:creationId xmlns:a16="http://schemas.microsoft.com/office/drawing/2014/main" id="{081C556D-4B7E-4FBC-8F1D-B1FF6A996E07}"/>
                </a:ext>
              </a:extLst>
            </p:cNvPr>
            <p:cNvSpPr txBox="1"/>
            <p:nvPr/>
          </p:nvSpPr>
          <p:spPr>
            <a:xfrm>
              <a:off x="1199735" y="1275606"/>
              <a:ext cx="1962585" cy="307777"/>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Predictive Analytics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56" name="TextBox 55">
              <a:extLst>
                <a:ext uri="{FF2B5EF4-FFF2-40B4-BE49-F238E27FC236}">
                  <a16:creationId xmlns:a16="http://schemas.microsoft.com/office/drawing/2014/main" id="{6919B331-E5DF-4207-8F99-4863206F079D}"/>
                </a:ext>
              </a:extLst>
            </p:cNvPr>
            <p:cNvSpPr txBox="1"/>
            <p:nvPr/>
          </p:nvSpPr>
          <p:spPr>
            <a:xfrm>
              <a:off x="1199735" y="1523222"/>
              <a:ext cx="1962585"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What will happen tomorrow?</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Supervised Machine Learning </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Python, </a:t>
              </a: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pyspark</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R, Cloud tools</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sp>
        <p:nvSpPr>
          <p:cNvPr id="57" name="TextBox 56">
            <a:extLst>
              <a:ext uri="{FF2B5EF4-FFF2-40B4-BE49-F238E27FC236}">
                <a16:creationId xmlns:a16="http://schemas.microsoft.com/office/drawing/2014/main" id="{EFFD1FFE-EE5D-4508-BC53-E1CBBA637A09}"/>
              </a:ext>
            </a:extLst>
          </p:cNvPr>
          <p:cNvSpPr txBox="1"/>
          <p:nvPr/>
        </p:nvSpPr>
        <p:spPr>
          <a:xfrm>
            <a:off x="877032" y="604536"/>
            <a:ext cx="4070957" cy="1446550"/>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IN" altLang="ko-KR" sz="4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Analytics lifecycle</a:t>
            </a:r>
            <a:endParaRPr kumimoji="0" lang="en-US" altLang="ko-KR" sz="4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31" name="TextBox 30">
            <a:extLst>
              <a:ext uri="{FF2B5EF4-FFF2-40B4-BE49-F238E27FC236}">
                <a16:creationId xmlns:a16="http://schemas.microsoft.com/office/drawing/2014/main" id="{40CB6361-4540-43B4-860A-05DE7AC23058}"/>
              </a:ext>
            </a:extLst>
          </p:cNvPr>
          <p:cNvSpPr txBox="1"/>
          <p:nvPr/>
        </p:nvSpPr>
        <p:spPr>
          <a:xfrm>
            <a:off x="875062" y="2294573"/>
            <a:ext cx="2241327" cy="132343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altLang="ko-KR" sz="2000" b="0" i="0" u="none" strike="noStrike" kern="1200" cap="none" spc="0" normalizeH="0" baseline="0" noProof="0" dirty="0">
                <a:ln>
                  <a:noFill/>
                </a:ln>
                <a:solidFill>
                  <a:srgbClr val="F77660"/>
                </a:solidFill>
                <a:effectLst/>
                <a:uLnTx/>
                <a:uFillTx/>
                <a:latin typeface="Arial"/>
                <a:cs typeface="Arial" pitchFamily="34" charset="0"/>
              </a:rPr>
              <a:t>How an enterprise starts consuming data &amp; analytics?</a:t>
            </a:r>
            <a:endParaRPr kumimoji="0" lang="ko-KR" altLang="en-US" sz="20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Tree>
    <p:extLst>
      <p:ext uri="{BB962C8B-B14F-4D97-AF65-F5344CB8AC3E}">
        <p14:creationId xmlns:p14="http://schemas.microsoft.com/office/powerpoint/2010/main" val="60776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BEE0-F4B3-46A5-A98A-F0AD071FD09F}"/>
              </a:ext>
            </a:extLst>
          </p:cNvPr>
          <p:cNvSpPr>
            <a:spLocks noGrp="1"/>
          </p:cNvSpPr>
          <p:nvPr>
            <p:ph type="title"/>
          </p:nvPr>
        </p:nvSpPr>
        <p:spPr/>
        <p:txBody>
          <a:bodyPr/>
          <a:lstStyle/>
          <a:p>
            <a:r>
              <a:rPr lang="en-IN" dirty="0">
                <a:solidFill>
                  <a:schemeClr val="tx1">
                    <a:lumMod val="65000"/>
                    <a:lumOff val="35000"/>
                  </a:schemeClr>
                </a:solidFill>
              </a:rPr>
              <a:t>Data product Framework</a:t>
            </a:r>
          </a:p>
        </p:txBody>
      </p:sp>
      <p:sp>
        <p:nvSpPr>
          <p:cNvPr id="3" name="Content Placeholder 2">
            <a:extLst>
              <a:ext uri="{FF2B5EF4-FFF2-40B4-BE49-F238E27FC236}">
                <a16:creationId xmlns:a16="http://schemas.microsoft.com/office/drawing/2014/main" id="{53D38162-A8F8-406D-8591-802710A30800}"/>
              </a:ext>
            </a:extLst>
          </p:cNvPr>
          <p:cNvSpPr>
            <a:spLocks noGrp="1"/>
          </p:cNvSpPr>
          <p:nvPr>
            <p:ph idx="1"/>
          </p:nvPr>
        </p:nvSpPr>
        <p:spPr/>
        <p:txBody>
          <a:bodyPr>
            <a:normAutofit fontScale="55000" lnSpcReduction="20000"/>
          </a:bodyPr>
          <a:lstStyle/>
          <a:p>
            <a:pPr fontAlgn="ctr"/>
            <a:r>
              <a:rPr lang="en-IN" dirty="0">
                <a:solidFill>
                  <a:schemeClr val="tx1">
                    <a:lumMod val="65000"/>
                    <a:lumOff val="35000"/>
                  </a:schemeClr>
                </a:solidFill>
              </a:rPr>
              <a:t>Data Exploration, Domain Knowledge, gather more relevant data from business or from outside</a:t>
            </a:r>
          </a:p>
          <a:p>
            <a:pPr fontAlgn="ctr"/>
            <a:r>
              <a:rPr lang="en-IN" dirty="0">
                <a:solidFill>
                  <a:schemeClr val="tx1">
                    <a:lumMod val="65000"/>
                    <a:lumOff val="35000"/>
                  </a:schemeClr>
                </a:solidFill>
              </a:rPr>
              <a:t>Data Cleaning - check for missing values, check for duplicates, check for un realistic values</a:t>
            </a:r>
          </a:p>
          <a:p>
            <a:pPr fontAlgn="ctr"/>
            <a:r>
              <a:rPr lang="en-IN" dirty="0">
                <a:solidFill>
                  <a:schemeClr val="tx1">
                    <a:lumMod val="65000"/>
                    <a:lumOff val="35000"/>
                  </a:schemeClr>
                </a:solidFill>
              </a:rPr>
              <a:t>Feature Engineering</a:t>
            </a:r>
          </a:p>
          <a:p>
            <a:pPr lvl="1" fontAlgn="ctr"/>
            <a:r>
              <a:rPr lang="en-IN" dirty="0">
                <a:solidFill>
                  <a:schemeClr val="tx1">
                    <a:lumMod val="65000"/>
                    <a:lumOff val="35000"/>
                  </a:schemeClr>
                </a:solidFill>
              </a:rPr>
              <a:t>Feature Extraction - extract important information from data</a:t>
            </a:r>
          </a:p>
          <a:p>
            <a:pPr lvl="1" fontAlgn="ctr"/>
            <a:r>
              <a:rPr lang="en-IN" dirty="0">
                <a:solidFill>
                  <a:schemeClr val="tx1">
                    <a:lumMod val="65000"/>
                    <a:lumOff val="35000"/>
                  </a:schemeClr>
                </a:solidFill>
              </a:rPr>
              <a:t>Feature Selection - select the more important feature to predict label</a:t>
            </a:r>
          </a:p>
          <a:p>
            <a:pPr fontAlgn="ctr"/>
            <a:r>
              <a:rPr lang="en-IN" dirty="0">
                <a:solidFill>
                  <a:schemeClr val="tx1">
                    <a:lumMod val="65000"/>
                    <a:lumOff val="35000"/>
                  </a:schemeClr>
                </a:solidFill>
              </a:rPr>
              <a:t>Pre-processing - changing format of data so that it can be processed by Machine Learning algorithm</a:t>
            </a:r>
          </a:p>
          <a:p>
            <a:pPr fontAlgn="ctr"/>
            <a:r>
              <a:rPr lang="en-IN" dirty="0">
                <a:solidFill>
                  <a:schemeClr val="tx1">
                    <a:lumMod val="65000"/>
                    <a:lumOff val="35000"/>
                  </a:schemeClr>
                </a:solidFill>
              </a:rPr>
              <a:t>Apply Machine Learning Algorithm </a:t>
            </a:r>
          </a:p>
          <a:p>
            <a:pPr fontAlgn="ctr"/>
            <a:r>
              <a:rPr lang="en-IN" dirty="0">
                <a:solidFill>
                  <a:schemeClr val="tx1">
                    <a:lumMod val="65000"/>
                    <a:lumOff val="35000"/>
                  </a:schemeClr>
                </a:solidFill>
              </a:rPr>
              <a:t>Performance Analysis</a:t>
            </a:r>
          </a:p>
          <a:p>
            <a:pPr fontAlgn="ctr"/>
            <a:r>
              <a:rPr lang="en-IN" dirty="0">
                <a:solidFill>
                  <a:schemeClr val="tx1">
                    <a:lumMod val="65000"/>
                    <a:lumOff val="35000"/>
                  </a:schemeClr>
                </a:solidFill>
              </a:rPr>
              <a:t>Tuning - improvement in performance of ML Model</a:t>
            </a:r>
          </a:p>
          <a:p>
            <a:pPr fontAlgn="ctr"/>
            <a:r>
              <a:rPr lang="en-IN" dirty="0">
                <a:solidFill>
                  <a:schemeClr val="tx1">
                    <a:lumMod val="65000"/>
                    <a:lumOff val="35000"/>
                  </a:schemeClr>
                </a:solidFill>
              </a:rPr>
              <a:t>Export the trained model for production</a:t>
            </a:r>
          </a:p>
          <a:p>
            <a:pPr fontAlgn="ctr"/>
            <a:r>
              <a:rPr lang="en-IN" dirty="0">
                <a:solidFill>
                  <a:schemeClr val="tx1">
                    <a:lumMod val="65000"/>
                    <a:lumOff val="35000"/>
                  </a:schemeClr>
                </a:solidFill>
              </a:rPr>
              <a:t>Deployment to Production</a:t>
            </a:r>
          </a:p>
          <a:p>
            <a:pPr fontAlgn="ctr"/>
            <a:r>
              <a:rPr lang="en-IN" dirty="0">
                <a:solidFill>
                  <a:schemeClr val="tx1">
                    <a:lumMod val="65000"/>
                    <a:lumOff val="35000"/>
                  </a:schemeClr>
                </a:solidFill>
              </a:rPr>
              <a:t>Monitoring of performance in Production</a:t>
            </a:r>
          </a:p>
          <a:p>
            <a:endParaRPr lang="en-IN" dirty="0">
              <a:solidFill>
                <a:schemeClr val="tx1">
                  <a:lumMod val="65000"/>
                  <a:lumOff val="35000"/>
                </a:schemeClr>
              </a:solidFill>
            </a:endParaRPr>
          </a:p>
        </p:txBody>
      </p:sp>
    </p:spTree>
    <p:extLst>
      <p:ext uri="{BB962C8B-B14F-4D97-AF65-F5344CB8AC3E}">
        <p14:creationId xmlns:p14="http://schemas.microsoft.com/office/powerpoint/2010/main" val="21753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6F8-564C-4D07-9957-F06FB84E60FA}"/>
              </a:ext>
            </a:extLst>
          </p:cNvPr>
          <p:cNvSpPr>
            <a:spLocks noGrp="1"/>
          </p:cNvSpPr>
          <p:nvPr>
            <p:ph type="title"/>
          </p:nvPr>
        </p:nvSpPr>
        <p:spPr/>
        <p:txBody>
          <a:bodyPr/>
          <a:lstStyle/>
          <a:p>
            <a:endParaRPr lang="en-IN"/>
          </a:p>
        </p:txBody>
      </p:sp>
      <p:pic>
        <p:nvPicPr>
          <p:cNvPr id="5" name="Content Placeholder 4" descr="A screenshot of a cell phone&#10;&#10;Description automatically generated">
            <a:extLst>
              <a:ext uri="{FF2B5EF4-FFF2-40B4-BE49-F238E27FC236}">
                <a16:creationId xmlns:a16="http://schemas.microsoft.com/office/drawing/2014/main" id="{52A412DC-E149-4916-9EFA-C0769EEB3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136" y="365124"/>
            <a:ext cx="11951930" cy="6360141"/>
          </a:xfrm>
        </p:spPr>
      </p:pic>
    </p:spTree>
    <p:extLst>
      <p:ext uri="{BB962C8B-B14F-4D97-AF65-F5344CB8AC3E}">
        <p14:creationId xmlns:p14="http://schemas.microsoft.com/office/powerpoint/2010/main" val="743566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DBD3-5E99-4CD4-8102-61627ADC52F3}"/>
              </a:ext>
            </a:extLst>
          </p:cNvPr>
          <p:cNvSpPr>
            <a:spLocks noGrp="1"/>
          </p:cNvSpPr>
          <p:nvPr>
            <p:ph type="title"/>
          </p:nvPr>
        </p:nvSpPr>
        <p:spPr/>
        <p:txBody>
          <a:bodyPr/>
          <a:lstStyle/>
          <a:p>
            <a:r>
              <a:rPr lang="en-IN" dirty="0"/>
              <a:t>Feature Selection Best Practices</a:t>
            </a:r>
          </a:p>
        </p:txBody>
      </p:sp>
      <p:sp>
        <p:nvSpPr>
          <p:cNvPr id="3" name="Content Placeholder 2">
            <a:extLst>
              <a:ext uri="{FF2B5EF4-FFF2-40B4-BE49-F238E27FC236}">
                <a16:creationId xmlns:a16="http://schemas.microsoft.com/office/drawing/2014/main" id="{5E1E24B8-2009-45CE-BE64-23396552AAED}"/>
              </a:ext>
            </a:extLst>
          </p:cNvPr>
          <p:cNvSpPr>
            <a:spLocks noGrp="1"/>
          </p:cNvSpPr>
          <p:nvPr>
            <p:ph idx="1"/>
          </p:nvPr>
        </p:nvSpPr>
        <p:spPr>
          <a:xfrm>
            <a:off x="838200" y="1492370"/>
            <a:ext cx="10515600" cy="4684593"/>
          </a:xfrm>
        </p:spPr>
        <p:txBody>
          <a:bodyPr>
            <a:normAutofit fontScale="92500" lnSpcReduction="10000"/>
          </a:bodyPr>
          <a:lstStyle/>
          <a:p>
            <a:r>
              <a:rPr lang="en-IN" sz="2400" dirty="0"/>
              <a:t>Data Visualization</a:t>
            </a:r>
          </a:p>
          <a:p>
            <a:r>
              <a:rPr lang="en-IN" sz="2400" dirty="0"/>
              <a:t>Correlation Analysis</a:t>
            </a:r>
          </a:p>
          <a:p>
            <a:r>
              <a:rPr lang="en-IN" sz="2400" dirty="0"/>
              <a:t>Variability Analysis</a:t>
            </a:r>
          </a:p>
          <a:p>
            <a:r>
              <a:rPr lang="en-IN" sz="2400" dirty="0"/>
              <a:t>ANOVA</a:t>
            </a:r>
          </a:p>
          <a:p>
            <a:r>
              <a:rPr lang="en-IN" sz="2400" dirty="0"/>
              <a:t>Chi Square Test</a:t>
            </a:r>
          </a:p>
          <a:p>
            <a:r>
              <a:rPr lang="en-IN" sz="2400" dirty="0"/>
              <a:t>Clustering Analysis</a:t>
            </a:r>
          </a:p>
          <a:p>
            <a:r>
              <a:rPr lang="en-IN" sz="2400" dirty="0"/>
              <a:t>Mutual information</a:t>
            </a:r>
          </a:p>
          <a:p>
            <a:r>
              <a:rPr lang="en-IN" sz="2400" dirty="0"/>
              <a:t>Feature </a:t>
            </a:r>
            <a:r>
              <a:rPr lang="en-IN" sz="2400" dirty="0" err="1"/>
              <a:t>Importances</a:t>
            </a:r>
            <a:endParaRPr lang="en-IN" sz="2400" dirty="0"/>
          </a:p>
          <a:p>
            <a:r>
              <a:rPr lang="en-IN" sz="2400" dirty="0"/>
              <a:t>Lasso</a:t>
            </a:r>
          </a:p>
          <a:p>
            <a:r>
              <a:rPr lang="en-IN" sz="2400" dirty="0"/>
              <a:t>Backward and Forward Chaining </a:t>
            </a:r>
          </a:p>
          <a:p>
            <a:endParaRPr lang="en-IN" sz="2400" dirty="0"/>
          </a:p>
        </p:txBody>
      </p:sp>
    </p:spTree>
    <p:extLst>
      <p:ext uri="{BB962C8B-B14F-4D97-AF65-F5344CB8AC3E}">
        <p14:creationId xmlns:p14="http://schemas.microsoft.com/office/powerpoint/2010/main" val="378228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3F0BE-DE64-4657-9197-39A71F970D50}"/>
              </a:ext>
            </a:extLst>
          </p:cNvPr>
          <p:cNvSpPr>
            <a:spLocks noGrp="1"/>
          </p:cNvSpPr>
          <p:nvPr>
            <p:ph type="title"/>
          </p:nvPr>
        </p:nvSpPr>
        <p:spPr>
          <a:xfrm>
            <a:off x="838200" y="365125"/>
            <a:ext cx="10515600" cy="1325563"/>
          </a:xfrm>
        </p:spPr>
        <p:txBody>
          <a:bodyPr>
            <a:normAutofit/>
          </a:bodyPr>
          <a:lstStyle/>
          <a:p>
            <a:r>
              <a:rPr lang="en-IN" dirty="0"/>
              <a:t>Phases of ML Project</a:t>
            </a:r>
          </a:p>
        </p:txBody>
      </p:sp>
      <p:graphicFrame>
        <p:nvGraphicFramePr>
          <p:cNvPr id="6" name="Content Placeholder 5">
            <a:extLst>
              <a:ext uri="{FF2B5EF4-FFF2-40B4-BE49-F238E27FC236}">
                <a16:creationId xmlns:a16="http://schemas.microsoft.com/office/drawing/2014/main" id="{09A37A2A-0921-4F73-ACB6-67CCEED35D9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745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3F0BE-DE64-4657-9197-39A71F970D50}"/>
              </a:ext>
            </a:extLst>
          </p:cNvPr>
          <p:cNvSpPr>
            <a:spLocks noGrp="1"/>
          </p:cNvSpPr>
          <p:nvPr>
            <p:ph type="title"/>
          </p:nvPr>
        </p:nvSpPr>
        <p:spPr>
          <a:xfrm>
            <a:off x="838200" y="140635"/>
            <a:ext cx="10515600" cy="1325563"/>
          </a:xfrm>
        </p:spPr>
        <p:txBody>
          <a:bodyPr>
            <a:normAutofit/>
          </a:bodyPr>
          <a:lstStyle/>
          <a:p>
            <a:r>
              <a:rPr lang="en-IN" dirty="0"/>
              <a:t>Stages of an ML Project</a:t>
            </a:r>
          </a:p>
        </p:txBody>
      </p:sp>
      <p:graphicFrame>
        <p:nvGraphicFramePr>
          <p:cNvPr id="6" name="Content Placeholder 5">
            <a:extLst>
              <a:ext uri="{FF2B5EF4-FFF2-40B4-BE49-F238E27FC236}">
                <a16:creationId xmlns:a16="http://schemas.microsoft.com/office/drawing/2014/main" id="{09A37A2A-0921-4F73-ACB6-67CCEED35D93}"/>
              </a:ext>
            </a:extLst>
          </p:cNvPr>
          <p:cNvGraphicFramePr>
            <a:graphicFrameLocks noGrp="1"/>
          </p:cNvGraphicFramePr>
          <p:nvPr>
            <p:ph idx="1"/>
            <p:extLst>
              <p:ext uri="{D42A27DB-BD31-4B8C-83A1-F6EECF244321}">
                <p14:modId xmlns:p14="http://schemas.microsoft.com/office/powerpoint/2010/main" val="203661768"/>
              </p:ext>
            </p:extLst>
          </p:nvPr>
        </p:nvGraphicFramePr>
        <p:xfrm>
          <a:off x="1863634" y="1126559"/>
          <a:ext cx="8395063" cy="1538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2">
            <a:extLst>
              <a:ext uri="{FF2B5EF4-FFF2-40B4-BE49-F238E27FC236}">
                <a16:creationId xmlns:a16="http://schemas.microsoft.com/office/drawing/2014/main" id="{B0873C98-5304-42BA-A4A7-72BEF9F39449}"/>
              </a:ext>
            </a:extLst>
          </p:cNvPr>
          <p:cNvGraphicFramePr>
            <a:graphicFrameLocks noGrp="1"/>
          </p:cNvGraphicFramePr>
          <p:nvPr>
            <p:extLst>
              <p:ext uri="{D42A27DB-BD31-4B8C-83A1-F6EECF244321}">
                <p14:modId xmlns:p14="http://schemas.microsoft.com/office/powerpoint/2010/main" val="325041093"/>
              </p:ext>
            </p:extLst>
          </p:nvPr>
        </p:nvGraphicFramePr>
        <p:xfrm>
          <a:off x="862149" y="2779869"/>
          <a:ext cx="10398034" cy="3673174"/>
        </p:xfrm>
        <a:graphic>
          <a:graphicData uri="http://schemas.openxmlformats.org/drawingml/2006/table">
            <a:tbl>
              <a:tblPr bandRow="1">
                <a:tableStyleId>{5940675A-B579-460E-94D1-54222C63F5DA}</a:tableStyleId>
              </a:tblPr>
              <a:tblGrid>
                <a:gridCol w="5199017">
                  <a:extLst>
                    <a:ext uri="{9D8B030D-6E8A-4147-A177-3AD203B41FA5}">
                      <a16:colId xmlns:a16="http://schemas.microsoft.com/office/drawing/2014/main" val="2879348727"/>
                    </a:ext>
                  </a:extLst>
                </a:gridCol>
                <a:gridCol w="5199017">
                  <a:extLst>
                    <a:ext uri="{9D8B030D-6E8A-4147-A177-3AD203B41FA5}">
                      <a16:colId xmlns:a16="http://schemas.microsoft.com/office/drawing/2014/main" val="30115086"/>
                    </a:ext>
                  </a:extLst>
                </a:gridCol>
              </a:tblGrid>
              <a:tr h="564214">
                <a:tc gridSpan="2">
                  <a:txBody>
                    <a:bodyPr/>
                    <a:lstStyle/>
                    <a:p>
                      <a:pPr algn="ctr"/>
                      <a:r>
                        <a:rPr lang="en-IN" sz="2800" dirty="0"/>
                        <a:t>Questions at different Stages</a:t>
                      </a:r>
                    </a:p>
                  </a:txBody>
                  <a:tcPr/>
                </a:tc>
                <a:tc hMerge="1">
                  <a:txBody>
                    <a:bodyPr/>
                    <a:lstStyle/>
                    <a:p>
                      <a:endParaRPr lang="en-IN" dirty="0"/>
                    </a:p>
                  </a:txBody>
                  <a:tcPr/>
                </a:tc>
                <a:extLst>
                  <a:ext uri="{0D108BD9-81ED-4DB2-BD59-A6C34878D82A}">
                    <a16:rowId xmlns:a16="http://schemas.microsoft.com/office/drawing/2014/main" val="2520610980"/>
                  </a:ext>
                </a:extLst>
              </a:tr>
              <a:tr h="2247611">
                <a:tc>
                  <a:txBody>
                    <a:bodyPr/>
                    <a:lstStyle/>
                    <a:p>
                      <a:pPr marL="0" indent="0">
                        <a:buFont typeface="Arial" panose="020B0604020202020204" pitchFamily="34" charset="0"/>
                        <a:buNone/>
                      </a:pPr>
                      <a:r>
                        <a:rPr lang="en-IN" dirty="0"/>
                        <a:t>Exploratory in nature with an unknown answer in most cases.</a:t>
                      </a:r>
                    </a:p>
                    <a:p>
                      <a:pPr marL="285750" indent="-285750">
                        <a:buFont typeface="Arial" panose="020B0604020202020204" pitchFamily="34" charset="0"/>
                        <a:buChar char="•"/>
                      </a:pPr>
                      <a:r>
                        <a:rPr lang="en-IN" dirty="0"/>
                        <a:t>What data is available?</a:t>
                      </a:r>
                    </a:p>
                    <a:p>
                      <a:pPr marL="285750" indent="-285750">
                        <a:buFont typeface="Arial" panose="020B0604020202020204" pitchFamily="34" charset="0"/>
                        <a:buChar char="•"/>
                      </a:pPr>
                      <a:r>
                        <a:rPr lang="en-IN" dirty="0"/>
                        <a:t>Is this data directly relevant to the problem?</a:t>
                      </a:r>
                    </a:p>
                    <a:p>
                      <a:pPr marL="285750" indent="-285750">
                        <a:buFont typeface="Arial" panose="020B0604020202020204" pitchFamily="34" charset="0"/>
                        <a:buChar char="•"/>
                      </a:pPr>
                      <a:r>
                        <a:rPr lang="en-IN" dirty="0"/>
                        <a:t>What ML methods(s) should we try?</a:t>
                      </a:r>
                    </a:p>
                    <a:p>
                      <a:pPr marL="285750" indent="-285750">
                        <a:buFont typeface="Arial" panose="020B0604020202020204" pitchFamily="34" charset="0"/>
                        <a:buChar char="•"/>
                      </a:pPr>
                      <a:r>
                        <a:rPr lang="en-IN" dirty="0"/>
                        <a:t>What metric should be used to measure success?</a:t>
                      </a:r>
                    </a:p>
                    <a:p>
                      <a:pPr marL="285750" indent="-285750">
                        <a:buFont typeface="Arial" panose="020B0604020202020204" pitchFamily="34" charset="0"/>
                        <a:buChar char="•"/>
                      </a:pPr>
                      <a:r>
                        <a:rPr lang="en-IN" dirty="0"/>
                        <a:t>Is it possible to…?</a:t>
                      </a:r>
                    </a:p>
                    <a:p>
                      <a:pPr marL="285750" indent="-285750">
                        <a:buFont typeface="Arial" panose="020B0604020202020204" pitchFamily="34" charset="0"/>
                        <a:buChar char="•"/>
                      </a:pPr>
                      <a:r>
                        <a:rPr lang="en-IN" dirty="0"/>
                        <a:t>Surely, we must be able to….</a:t>
                      </a:r>
                    </a:p>
                    <a:p>
                      <a:pPr marL="0" indent="0">
                        <a:buFont typeface="Arial" panose="020B0604020202020204" pitchFamily="34" charset="0"/>
                        <a:buNone/>
                      </a:pPr>
                      <a:endParaRPr lang="en-IN" dirty="0"/>
                    </a:p>
                  </a:txBody>
                  <a:tcPr/>
                </a:tc>
                <a:tc>
                  <a:txBody>
                    <a:bodyPr/>
                    <a:lstStyle/>
                    <a:p>
                      <a:r>
                        <a:rPr lang="en-US" dirty="0"/>
                        <a:t>The method for solving the problem is now known.</a:t>
                      </a:r>
                    </a:p>
                    <a:p>
                      <a:pPr marL="285750" indent="-285750">
                        <a:buFont typeface="Arial" panose="020B0604020202020204" pitchFamily="34" charset="0"/>
                        <a:buChar char="•"/>
                      </a:pPr>
                      <a:r>
                        <a:rPr lang="en-US" dirty="0"/>
                        <a:t>How do we implement this method at scale? </a:t>
                      </a:r>
                    </a:p>
                    <a:p>
                      <a:pPr marL="285750" indent="-285750">
                        <a:buFont typeface="Arial" panose="020B0604020202020204" pitchFamily="34" charset="0"/>
                        <a:buChar char="•"/>
                      </a:pPr>
                      <a:r>
                        <a:rPr lang="en-US" dirty="0"/>
                        <a:t>How do we pipe the data into the model in a timely fashion? </a:t>
                      </a:r>
                    </a:p>
                    <a:p>
                      <a:pPr marL="285750" indent="-285750">
                        <a:buFont typeface="Arial" panose="020B0604020202020204" pitchFamily="34" charset="0"/>
                        <a:buChar char="•"/>
                      </a:pPr>
                      <a:r>
                        <a:rPr lang="en-US" dirty="0"/>
                        <a:t>How do we collect, store and transform data so models can be retrained consistently, and accurate predictions can be calculated within a required SLA? </a:t>
                      </a:r>
                    </a:p>
                    <a:p>
                      <a:pPr marL="285750" indent="-285750">
                        <a:buFont typeface="Arial" panose="020B0604020202020204" pitchFamily="34" charset="0"/>
                        <a:buChar char="•"/>
                      </a:pPr>
                      <a:r>
                        <a:rPr lang="en-US" dirty="0"/>
                        <a:t>How do we build an A/B testing environment, in order to test future model iterations?</a:t>
                      </a:r>
                      <a:endParaRPr lang="en-IN" dirty="0"/>
                    </a:p>
                  </a:txBody>
                  <a:tcPr/>
                </a:tc>
                <a:extLst>
                  <a:ext uri="{0D108BD9-81ED-4DB2-BD59-A6C34878D82A}">
                    <a16:rowId xmlns:a16="http://schemas.microsoft.com/office/drawing/2014/main" val="1592505895"/>
                  </a:ext>
                </a:extLst>
              </a:tr>
            </a:tbl>
          </a:graphicData>
        </a:graphic>
      </p:graphicFrame>
    </p:spTree>
    <p:extLst>
      <p:ext uri="{BB962C8B-B14F-4D97-AF65-F5344CB8AC3E}">
        <p14:creationId xmlns:p14="http://schemas.microsoft.com/office/powerpoint/2010/main" val="241843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6" name="Google Shape;226;p4"/>
          <p:cNvSpPr txBox="1">
            <a:spLocks noGrp="1"/>
          </p:cNvSpPr>
          <p:nvPr>
            <p:ph type="body" idx="1"/>
          </p:nvPr>
        </p:nvSpPr>
        <p:spPr>
          <a:xfrm>
            <a:off x="612614" y="1145632"/>
            <a:ext cx="11125200" cy="396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Open Sans"/>
                <a:ea typeface="Open Sans"/>
                <a:cs typeface="Open Sans"/>
                <a:sym typeface="Open Sans"/>
              </a:rPr>
              <a:t>Meet Anshu Pandey</a:t>
            </a:r>
            <a:endParaRPr lang="en-US" sz="1200" dirty="0"/>
          </a:p>
        </p:txBody>
      </p:sp>
      <p:sp>
        <p:nvSpPr>
          <p:cNvPr id="7" name="Google Shape;198;p2">
            <a:extLst>
              <a:ext uri="{FF2B5EF4-FFF2-40B4-BE49-F238E27FC236}">
                <a16:creationId xmlns:a16="http://schemas.microsoft.com/office/drawing/2014/main" id="{3C422418-3BB2-4C81-99CA-98E451E90B4A}"/>
              </a:ext>
            </a:extLst>
          </p:cNvPr>
          <p:cNvSpPr txBox="1"/>
          <p:nvPr/>
        </p:nvSpPr>
        <p:spPr>
          <a:xfrm>
            <a:off x="5121879" y="1952985"/>
            <a:ext cx="7125177" cy="2370437"/>
          </a:xfrm>
          <a:prstGeom prst="rect">
            <a:avLst/>
          </a:prstGeom>
          <a:noFill/>
          <a:ln>
            <a:noFill/>
          </a:ln>
        </p:spPr>
        <p:txBody>
          <a:bodyPr spcFirstLastPara="1" wrap="square" lIns="0" tIns="0" rIns="121875"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pple-system"/>
                <a:ea typeface="+mn-ea"/>
                <a:cs typeface="+mn-cs"/>
              </a:rPr>
              <a:t>Co-founder &amp; Head of Technology at Blue Data Consulting | Trainer, Speaker &amp; Consultant for Data and AI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pple-system"/>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ple-system"/>
                <a:ea typeface="+mn-ea"/>
                <a:cs typeface="+mn-cs"/>
              </a:rPr>
              <a:t>A Tech Enthusiast with Expertise in AI, data, and automation projects.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prstClr val="black"/>
                </a:solidFill>
                <a:effectLst/>
                <a:uLnTx/>
                <a:uFillTx/>
                <a:latin typeface="Speak Pro"/>
                <a:ea typeface="+mn-ea"/>
                <a:cs typeface="+mn-cs"/>
              </a:rPr>
            </a:br>
            <a:r>
              <a:rPr kumimoji="0" lang="en-US" sz="2000" b="0" i="0" u="none" strike="noStrike" kern="1200" cap="none" spc="0" normalizeH="0" baseline="0" noProof="0" dirty="0">
                <a:ln>
                  <a:noFill/>
                </a:ln>
                <a:solidFill>
                  <a:prstClr val="black"/>
                </a:solidFill>
                <a:effectLst/>
                <a:uLnTx/>
                <a:uFillTx/>
                <a:latin typeface="Speak Pro"/>
                <a:ea typeface="+mn-ea"/>
                <a:cs typeface="+mn-cs"/>
              </a:rPr>
              <a:t>12+ years of experience, </a:t>
            </a:r>
            <a:r>
              <a:rPr kumimoji="0" lang="en-US" sz="2000" b="0" i="0" u="none" strike="noStrike" kern="1200" cap="none" spc="0" normalizeH="0" baseline="0" noProof="0" dirty="0">
                <a:ln>
                  <a:noFill/>
                </a:ln>
                <a:solidFill>
                  <a:prstClr val="black"/>
                </a:solidFill>
                <a:effectLst/>
                <a:uLnTx/>
                <a:uFillTx/>
                <a:latin typeface="-apple-system"/>
                <a:ea typeface="+mn-ea"/>
                <a:cs typeface="+mn-cs"/>
              </a:rPr>
              <a:t>Worked on multiple AI, Automation, and Data projects for telecom, banking, finance, defense clients. Helped enterprises in designing project architecture, managing, mentoring, and monitoring ongoing projects. </a:t>
            </a:r>
            <a:br>
              <a:rPr kumimoji="0" lang="en-US" sz="2000" b="0" i="0" u="none" strike="noStrike" kern="1200" cap="none" spc="0" normalizeH="0" baseline="0" noProof="0" dirty="0">
                <a:ln>
                  <a:noFill/>
                </a:ln>
                <a:solidFill>
                  <a:prstClr val="black"/>
                </a:solidFill>
                <a:effectLst/>
                <a:uLnTx/>
                <a:uFillTx/>
                <a:latin typeface="Speak Pro"/>
                <a:ea typeface="+mn-ea"/>
                <a:cs typeface="+mn-cs"/>
              </a:rPr>
            </a:br>
            <a:endParaRPr kumimoji="0" lang="en-US" sz="2000" b="0" i="0" u="none" strike="noStrike" kern="1200" cap="none" spc="0" normalizeH="0" baseline="0" noProof="0" dirty="0">
              <a:ln>
                <a:noFill/>
              </a:ln>
              <a:solidFill>
                <a:prstClr val="black"/>
              </a:solidFill>
              <a:effectLst/>
              <a:uLnTx/>
              <a:uFillTx/>
              <a:latin typeface="Speak 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ple-system"/>
                <a:ea typeface="+mn-ea"/>
                <a:cs typeface="+mn-cs"/>
              </a:rPr>
              <a:t>Having experience in working with developing RPA solutions, ML cloud services, deploying ML projects, auditing, and testing ML solutions.</a:t>
            </a:r>
            <a:endParaRPr kumimoji="0" sz="1600" b="0" i="0" u="none" strike="noStrike" kern="1200" cap="none" spc="0" normalizeH="0" baseline="0" noProof="0" dirty="0">
              <a:ln>
                <a:noFill/>
              </a:ln>
              <a:solidFill>
                <a:srgbClr val="000000"/>
              </a:solidFill>
              <a:effectLst/>
              <a:uLnTx/>
              <a:uFillTx/>
              <a:latin typeface="Speak Pro"/>
              <a:ea typeface="Open Sans"/>
              <a:cs typeface="Open Sans"/>
              <a:sym typeface="Open Sans"/>
            </a:endParaRPr>
          </a:p>
        </p:txBody>
      </p:sp>
      <p:pic>
        <p:nvPicPr>
          <p:cNvPr id="3" name="Picture 2" descr="A picture containing person, person, water, outdoor&#10;&#10;Description automatically generated">
            <a:extLst>
              <a:ext uri="{FF2B5EF4-FFF2-40B4-BE49-F238E27FC236}">
                <a16:creationId xmlns:a16="http://schemas.microsoft.com/office/drawing/2014/main" id="{B89F06C6-518F-4057-B95D-D316BEAF76A2}"/>
              </a:ext>
            </a:extLst>
          </p:cNvPr>
          <p:cNvPicPr>
            <a:picLocks noChangeAspect="1"/>
          </p:cNvPicPr>
          <p:nvPr/>
        </p:nvPicPr>
        <p:blipFill>
          <a:blip r:embed="rId3"/>
          <a:stretch>
            <a:fillRect/>
          </a:stretch>
        </p:blipFill>
        <p:spPr>
          <a:xfrm>
            <a:off x="191335" y="2343179"/>
            <a:ext cx="4648200" cy="3781425"/>
          </a:xfrm>
          <a:prstGeom prst="rect">
            <a:avLst/>
          </a:prstGeom>
        </p:spPr>
      </p:pic>
    </p:spTree>
    <p:extLst>
      <p:ext uri="{BB962C8B-B14F-4D97-AF65-F5344CB8AC3E}">
        <p14:creationId xmlns:p14="http://schemas.microsoft.com/office/powerpoint/2010/main" val="125167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40D0-04AD-46F7-9CEA-FD465AEF9C3E}"/>
              </a:ext>
            </a:extLst>
          </p:cNvPr>
          <p:cNvSpPr>
            <a:spLocks noGrp="1"/>
          </p:cNvSpPr>
          <p:nvPr>
            <p:ph type="title"/>
          </p:nvPr>
        </p:nvSpPr>
        <p:spPr>
          <a:xfrm>
            <a:off x="863028" y="1012004"/>
            <a:ext cx="3708971" cy="4795408"/>
          </a:xfrm>
        </p:spPr>
        <p:txBody>
          <a:bodyPr>
            <a:normAutofit/>
          </a:bodyPr>
          <a:lstStyle/>
          <a:p>
            <a:r>
              <a:rPr lang="en-IN" dirty="0"/>
              <a:t>Verify Assumptions </a:t>
            </a:r>
          </a:p>
        </p:txBody>
      </p:sp>
      <p:graphicFrame>
        <p:nvGraphicFramePr>
          <p:cNvPr id="5" name="Content Placeholder 2">
            <a:extLst>
              <a:ext uri="{FF2B5EF4-FFF2-40B4-BE49-F238E27FC236}">
                <a16:creationId xmlns:a16="http://schemas.microsoft.com/office/drawing/2014/main" id="{0FA9AC07-6445-4AB5-9780-B25DFD542BCE}"/>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7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3600-1C5C-4C6F-A330-959FC0579893}"/>
              </a:ext>
            </a:extLst>
          </p:cNvPr>
          <p:cNvSpPr>
            <a:spLocks noGrp="1"/>
          </p:cNvSpPr>
          <p:nvPr>
            <p:ph type="title"/>
          </p:nvPr>
        </p:nvSpPr>
        <p:spPr>
          <a:xfrm>
            <a:off x="863028" y="1012004"/>
            <a:ext cx="3648011" cy="4795408"/>
          </a:xfrm>
        </p:spPr>
        <p:txBody>
          <a:bodyPr>
            <a:normAutofit/>
          </a:bodyPr>
          <a:lstStyle/>
          <a:p>
            <a:r>
              <a:rPr lang="en-IN" dirty="0"/>
              <a:t>Verify Assumptions </a:t>
            </a:r>
          </a:p>
        </p:txBody>
      </p:sp>
      <p:graphicFrame>
        <p:nvGraphicFramePr>
          <p:cNvPr id="5" name="Content Placeholder 2">
            <a:extLst>
              <a:ext uri="{FF2B5EF4-FFF2-40B4-BE49-F238E27FC236}">
                <a16:creationId xmlns:a16="http://schemas.microsoft.com/office/drawing/2014/main" id="{FC105EA2-EA03-4C46-9D03-57088FB71857}"/>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77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2127-A820-4E4D-A7C8-1CA25E83B316}"/>
              </a:ext>
            </a:extLst>
          </p:cNvPr>
          <p:cNvSpPr>
            <a:spLocks noGrp="1"/>
          </p:cNvSpPr>
          <p:nvPr>
            <p:ph type="title"/>
          </p:nvPr>
        </p:nvSpPr>
        <p:spPr>
          <a:xfrm>
            <a:off x="863029" y="1012004"/>
            <a:ext cx="3656720" cy="4795408"/>
          </a:xfrm>
        </p:spPr>
        <p:txBody>
          <a:bodyPr>
            <a:normAutofit/>
          </a:bodyPr>
          <a:lstStyle/>
          <a:p>
            <a:r>
              <a:rPr lang="en-IN" dirty="0"/>
              <a:t>Verify Assumptions </a:t>
            </a:r>
          </a:p>
        </p:txBody>
      </p:sp>
      <p:graphicFrame>
        <p:nvGraphicFramePr>
          <p:cNvPr id="5" name="Content Placeholder 2">
            <a:extLst>
              <a:ext uri="{FF2B5EF4-FFF2-40B4-BE49-F238E27FC236}">
                <a16:creationId xmlns:a16="http://schemas.microsoft.com/office/drawing/2014/main" id="{28428C47-4F54-4747-9825-7FE7B009A9DE}"/>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092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DC36-5D80-4802-BF9A-5A65D6FA99B6}"/>
              </a:ext>
            </a:extLst>
          </p:cNvPr>
          <p:cNvSpPr>
            <a:spLocks noGrp="1"/>
          </p:cNvSpPr>
          <p:nvPr>
            <p:ph type="title"/>
          </p:nvPr>
        </p:nvSpPr>
        <p:spPr>
          <a:xfrm>
            <a:off x="838200" y="894027"/>
            <a:ext cx="3494362" cy="4782873"/>
          </a:xfrm>
        </p:spPr>
        <p:txBody>
          <a:bodyPr>
            <a:normAutofit/>
          </a:bodyPr>
          <a:lstStyle/>
          <a:p>
            <a:pPr algn="r"/>
            <a:r>
              <a:rPr lang="en-IN" dirty="0"/>
              <a:t>Data Quality</a:t>
            </a:r>
          </a:p>
        </p:txBody>
      </p:sp>
      <p:sp>
        <p:nvSpPr>
          <p:cNvPr id="3" name="Content Placeholder 2">
            <a:extLst>
              <a:ext uri="{FF2B5EF4-FFF2-40B4-BE49-F238E27FC236}">
                <a16:creationId xmlns:a16="http://schemas.microsoft.com/office/drawing/2014/main" id="{7E4AB072-76CF-43C7-92E5-DE99B81076AF}"/>
              </a:ext>
            </a:extLst>
          </p:cNvPr>
          <p:cNvSpPr>
            <a:spLocks noGrp="1"/>
          </p:cNvSpPr>
          <p:nvPr>
            <p:ph idx="1"/>
          </p:nvPr>
        </p:nvSpPr>
        <p:spPr>
          <a:xfrm>
            <a:off x="4976032" y="894027"/>
            <a:ext cx="6377768" cy="4782873"/>
          </a:xfrm>
        </p:spPr>
        <p:txBody>
          <a:bodyPr anchor="ctr">
            <a:normAutofit fontScale="92500"/>
          </a:bodyPr>
          <a:lstStyle/>
          <a:p>
            <a:r>
              <a:rPr lang="en-US" sz="2400" dirty="0"/>
              <a:t>The quality of the ML model directly depends on the quality of the data used to build it. </a:t>
            </a:r>
          </a:p>
          <a:p>
            <a:r>
              <a:rPr lang="en-US" sz="2400" dirty="0"/>
              <a:t>A significant portion of the research component of ML projects is to assess the data quality and whether it’s appropriate for the problem. </a:t>
            </a:r>
          </a:p>
          <a:p>
            <a:r>
              <a:rPr lang="en-US" sz="2400" dirty="0"/>
              <a:t>While assessing data quality is still more of an art than a science, some helpful methods include:</a:t>
            </a:r>
          </a:p>
          <a:p>
            <a:pPr lvl="1"/>
            <a:r>
              <a:rPr lang="en-US" dirty="0"/>
              <a:t>Documenting the data catalog and pipeline </a:t>
            </a:r>
          </a:p>
          <a:p>
            <a:pPr lvl="1"/>
            <a:r>
              <a:rPr lang="en-US" dirty="0"/>
              <a:t>Estimating the impact of data quality</a:t>
            </a:r>
            <a:endParaRPr lang="en-IN" dirty="0"/>
          </a:p>
        </p:txBody>
      </p:sp>
    </p:spTree>
    <p:extLst>
      <p:ext uri="{BB962C8B-B14F-4D97-AF65-F5344CB8AC3E}">
        <p14:creationId xmlns:p14="http://schemas.microsoft.com/office/powerpoint/2010/main" val="411845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F84FC-BFD7-4E14-9256-01A5AF9C8C44}"/>
              </a:ext>
            </a:extLst>
          </p:cNvPr>
          <p:cNvSpPr>
            <a:spLocks noGrp="1"/>
          </p:cNvSpPr>
          <p:nvPr>
            <p:ph type="title"/>
          </p:nvPr>
        </p:nvSpPr>
        <p:spPr>
          <a:xfrm>
            <a:off x="651387" y="704045"/>
            <a:ext cx="8866240" cy="932688"/>
          </a:xfrm>
        </p:spPr>
        <p:txBody>
          <a:bodyPr vert="horz" lIns="91440" tIns="45720" rIns="91440" bIns="45720" rtlCol="0" anchor="b">
            <a:noAutofit/>
          </a:bodyPr>
          <a:lstStyle/>
          <a:p>
            <a:r>
              <a:rPr lang="en-US" dirty="0"/>
              <a:t>Sample data catalog during research stage</a:t>
            </a:r>
          </a:p>
        </p:txBody>
      </p:sp>
      <p:pic>
        <p:nvPicPr>
          <p:cNvPr id="7" name="Content Placeholder 6">
            <a:extLst>
              <a:ext uri="{FF2B5EF4-FFF2-40B4-BE49-F238E27FC236}">
                <a16:creationId xmlns:a16="http://schemas.microsoft.com/office/drawing/2014/main" id="{15FA5536-0C3A-4050-A241-68C1A294F400}"/>
              </a:ext>
            </a:extLst>
          </p:cNvPr>
          <p:cNvPicPr>
            <a:picLocks noChangeAspect="1"/>
          </p:cNvPicPr>
          <p:nvPr/>
        </p:nvPicPr>
        <p:blipFill rotWithShape="1">
          <a:blip r:embed="rId2"/>
          <a:srcRect t="2310" r="-1" b="8874"/>
          <a:stretch/>
        </p:blipFill>
        <p:spPr>
          <a:xfrm>
            <a:off x="1611705" y="1863801"/>
            <a:ext cx="8968589" cy="4440746"/>
          </a:xfrm>
          <a:prstGeom prst="rect">
            <a:avLst/>
          </a:prstGeom>
        </p:spPr>
      </p:pic>
    </p:spTree>
    <p:extLst>
      <p:ext uri="{BB962C8B-B14F-4D97-AF65-F5344CB8AC3E}">
        <p14:creationId xmlns:p14="http://schemas.microsoft.com/office/powerpoint/2010/main" val="1941773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F776-97DA-44F9-90D5-6379454CC48C}"/>
              </a:ext>
            </a:extLst>
          </p:cNvPr>
          <p:cNvSpPr>
            <a:spLocks noGrp="1"/>
          </p:cNvSpPr>
          <p:nvPr>
            <p:ph type="title"/>
          </p:nvPr>
        </p:nvSpPr>
        <p:spPr>
          <a:xfrm>
            <a:off x="838200" y="620392"/>
            <a:ext cx="3374136" cy="5504688"/>
          </a:xfrm>
        </p:spPr>
        <p:txBody>
          <a:bodyPr>
            <a:normAutofit/>
          </a:bodyPr>
          <a:lstStyle/>
          <a:p>
            <a:r>
              <a:rPr lang="en-IN"/>
              <a:t>Best practices for ML Project</a:t>
            </a:r>
            <a:endParaRPr lang="en-IN" dirty="0"/>
          </a:p>
        </p:txBody>
      </p:sp>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047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F776-97DA-44F9-90D5-6379454CC48C}"/>
              </a:ext>
            </a:extLst>
          </p:cNvPr>
          <p:cNvSpPr>
            <a:spLocks noGrp="1"/>
          </p:cNvSpPr>
          <p:nvPr>
            <p:ph type="title"/>
          </p:nvPr>
        </p:nvSpPr>
        <p:spPr>
          <a:xfrm>
            <a:off x="730045" y="491347"/>
            <a:ext cx="10515600" cy="718957"/>
          </a:xfrm>
        </p:spPr>
        <p:txBody>
          <a:bodyPr>
            <a:normAutofit/>
          </a:bodyPr>
          <a:lstStyle/>
          <a:p>
            <a:r>
              <a:rPr lang="en-IN" dirty="0"/>
              <a:t>Best practices for ML Project</a:t>
            </a:r>
          </a:p>
        </p:txBody>
      </p:sp>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3137585089"/>
              </p:ext>
            </p:extLst>
          </p:nvPr>
        </p:nvGraphicFramePr>
        <p:xfrm>
          <a:off x="-804628" y="1654630"/>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49D5EF77-5BEF-46E5-910B-38798DA7537C}"/>
              </a:ext>
            </a:extLst>
          </p:cNvPr>
          <p:cNvSpPr/>
          <p:nvPr/>
        </p:nvSpPr>
        <p:spPr>
          <a:xfrm>
            <a:off x="4394662" y="1654630"/>
            <a:ext cx="6959138" cy="4524315"/>
          </a:xfrm>
          <a:prstGeom prst="rect">
            <a:avLst/>
          </a:prstGeom>
        </p:spPr>
        <p:txBody>
          <a:bodyPr wrap="square">
            <a:spAutoFit/>
          </a:bodyPr>
          <a:lstStyle/>
          <a:p>
            <a:r>
              <a:rPr lang="en-US" sz="2400" dirty="0"/>
              <a:t>Most ML projects are staffed by people considered specialists in this definition. </a:t>
            </a:r>
          </a:p>
          <a:p>
            <a:endParaRPr lang="en-US" sz="2400" dirty="0"/>
          </a:p>
          <a:p>
            <a:r>
              <a:rPr lang="en-US" sz="2400" dirty="0"/>
              <a:t>These specialists can be further refined into data scientists and data engineers: </a:t>
            </a:r>
          </a:p>
          <a:p>
            <a:endParaRPr lang="en-US" sz="2400" dirty="0"/>
          </a:p>
          <a:p>
            <a:pPr marL="342900" indent="-342900">
              <a:buFont typeface="Arial" panose="020B0604020202020204" pitchFamily="34" charset="0"/>
              <a:buChar char="•"/>
            </a:pPr>
            <a:r>
              <a:rPr lang="en-US" sz="2400" dirty="0"/>
              <a:t>Data scientists frequently have backgrounds in applied math, statistics background, and perform advanced analytics </a:t>
            </a:r>
          </a:p>
          <a:p>
            <a:pPr marL="342900" indent="-342900">
              <a:buFont typeface="Arial" panose="020B0604020202020204" pitchFamily="34" charset="0"/>
              <a:buChar char="•"/>
            </a:pPr>
            <a:r>
              <a:rPr lang="en-US" sz="2400" dirty="0"/>
              <a:t>Data engineers frequently have backgrounds in programming and analysis, and specialize in big data technologies</a:t>
            </a:r>
            <a:endParaRPr lang="en-IN" sz="2400" dirty="0"/>
          </a:p>
        </p:txBody>
      </p:sp>
    </p:spTree>
    <p:extLst>
      <p:ext uri="{BB962C8B-B14F-4D97-AF65-F5344CB8AC3E}">
        <p14:creationId xmlns:p14="http://schemas.microsoft.com/office/powerpoint/2010/main" val="4293793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1213884832"/>
              </p:ext>
            </p:extLst>
          </p:nvPr>
        </p:nvGraphicFramePr>
        <p:xfrm>
          <a:off x="-676809" y="1654630"/>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863CA52-BF51-4D54-819C-6217685DD1D6}"/>
              </a:ext>
            </a:extLst>
          </p:cNvPr>
          <p:cNvSpPr/>
          <p:nvPr/>
        </p:nvSpPr>
        <p:spPr>
          <a:xfrm>
            <a:off x="4708965" y="1654630"/>
            <a:ext cx="6644835" cy="4524315"/>
          </a:xfrm>
          <a:prstGeom prst="rect">
            <a:avLst/>
          </a:prstGeom>
        </p:spPr>
        <p:txBody>
          <a:bodyPr wrap="square">
            <a:spAutoFit/>
          </a:bodyPr>
          <a:lstStyle/>
          <a:p>
            <a:r>
              <a:rPr lang="en-US" sz="2400" dirty="0"/>
              <a:t>The following roles should be represented on the team</a:t>
            </a:r>
          </a:p>
          <a:p>
            <a:endParaRPr lang="en-US" sz="2400" dirty="0"/>
          </a:p>
          <a:p>
            <a:r>
              <a:rPr lang="en-US" sz="2400" b="1" dirty="0"/>
              <a:t>Steering committee </a:t>
            </a:r>
            <a:r>
              <a:rPr lang="en-US" sz="2400" dirty="0"/>
              <a:t>– The steering committee must include the business stakeholders and the financial owner of benefits and risks. The committee makes decisions about the direction of the project and its fit to the business opportunities, including potentially canceling a project if the economic model no longer shows positive returns.</a:t>
            </a:r>
          </a:p>
          <a:p>
            <a:endParaRPr lang="en-US" sz="2400" dirty="0"/>
          </a:p>
          <a:p>
            <a:endParaRPr lang="en-IN" sz="2400" dirty="0"/>
          </a:p>
        </p:txBody>
      </p:sp>
      <p:sp>
        <p:nvSpPr>
          <p:cNvPr id="7" name="Title 1">
            <a:extLst>
              <a:ext uri="{FF2B5EF4-FFF2-40B4-BE49-F238E27FC236}">
                <a16:creationId xmlns:a16="http://schemas.microsoft.com/office/drawing/2014/main" id="{227466ED-57BC-7B13-4A20-13BC99E689AA}"/>
              </a:ext>
            </a:extLst>
          </p:cNvPr>
          <p:cNvSpPr>
            <a:spLocks noGrp="1"/>
          </p:cNvSpPr>
          <p:nvPr>
            <p:ph type="title"/>
          </p:nvPr>
        </p:nvSpPr>
        <p:spPr>
          <a:xfrm>
            <a:off x="730045" y="491347"/>
            <a:ext cx="10515600" cy="718957"/>
          </a:xfrm>
        </p:spPr>
        <p:txBody>
          <a:bodyPr>
            <a:normAutofit/>
          </a:bodyPr>
          <a:lstStyle/>
          <a:p>
            <a:r>
              <a:rPr lang="en-IN" dirty="0"/>
              <a:t>Best practices for ML Project</a:t>
            </a:r>
          </a:p>
        </p:txBody>
      </p:sp>
    </p:spTree>
    <p:extLst>
      <p:ext uri="{BB962C8B-B14F-4D97-AF65-F5344CB8AC3E}">
        <p14:creationId xmlns:p14="http://schemas.microsoft.com/office/powerpoint/2010/main" val="2513537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1100769355"/>
              </p:ext>
            </p:extLst>
          </p:nvPr>
        </p:nvGraphicFramePr>
        <p:xfrm>
          <a:off x="-735803" y="2014109"/>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863CA52-BF51-4D54-819C-6217685DD1D6}"/>
              </a:ext>
            </a:extLst>
          </p:cNvPr>
          <p:cNvSpPr/>
          <p:nvPr/>
        </p:nvSpPr>
        <p:spPr>
          <a:xfrm>
            <a:off x="4581832" y="1654630"/>
            <a:ext cx="7413523" cy="5262979"/>
          </a:xfrm>
          <a:prstGeom prst="rect">
            <a:avLst/>
          </a:prstGeom>
        </p:spPr>
        <p:txBody>
          <a:bodyPr wrap="square">
            <a:spAutoFit/>
          </a:bodyPr>
          <a:lstStyle/>
          <a:p>
            <a:r>
              <a:rPr lang="en-US" sz="2400" dirty="0"/>
              <a:t>The following roles should be represented on the team</a:t>
            </a:r>
          </a:p>
          <a:p>
            <a:endParaRPr lang="en-US" sz="2400" dirty="0"/>
          </a:p>
          <a:p>
            <a:r>
              <a:rPr lang="en-US" sz="2400" b="1" dirty="0"/>
              <a:t>Subject Matter Experts (SMEs) </a:t>
            </a:r>
            <a:r>
              <a:rPr lang="en-US" sz="2400" dirty="0"/>
              <a:t>– Project success depends on knowledge of how the data is collected, the systems involved, the pre-processing that’s been performed, sometimes the history of why data is that way, or the embedded assumptions (for example, data values below x are arbitrarily stripped out before they get to this system). This skill set and knowledge is tightly linked to the business processes involved, and the existing systems and methods used to generate the data. </a:t>
            </a:r>
          </a:p>
          <a:p>
            <a:endParaRPr lang="en-IN" sz="2400" dirty="0"/>
          </a:p>
        </p:txBody>
      </p:sp>
      <p:sp>
        <p:nvSpPr>
          <p:cNvPr id="5" name="Title 1">
            <a:extLst>
              <a:ext uri="{FF2B5EF4-FFF2-40B4-BE49-F238E27FC236}">
                <a16:creationId xmlns:a16="http://schemas.microsoft.com/office/drawing/2014/main" id="{5A4F1036-D889-FE1A-9AD0-5A4463E1976D}"/>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3275685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1674099355"/>
              </p:ext>
            </p:extLst>
          </p:nvPr>
        </p:nvGraphicFramePr>
        <p:xfrm>
          <a:off x="-696473" y="1654630"/>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863CA52-BF51-4D54-819C-6217685DD1D6}"/>
              </a:ext>
            </a:extLst>
          </p:cNvPr>
          <p:cNvSpPr/>
          <p:nvPr/>
        </p:nvSpPr>
        <p:spPr>
          <a:xfrm>
            <a:off x="4708965" y="1654630"/>
            <a:ext cx="6644835" cy="3785652"/>
          </a:xfrm>
          <a:prstGeom prst="rect">
            <a:avLst/>
          </a:prstGeom>
        </p:spPr>
        <p:txBody>
          <a:bodyPr wrap="square">
            <a:spAutoFit/>
          </a:bodyPr>
          <a:lstStyle/>
          <a:p>
            <a:r>
              <a:rPr lang="en-US" sz="2400" dirty="0"/>
              <a:t>The following roles should be represented on the team</a:t>
            </a:r>
          </a:p>
          <a:p>
            <a:endParaRPr lang="en-US" sz="2400" dirty="0"/>
          </a:p>
          <a:p>
            <a:r>
              <a:rPr lang="en-US" sz="2400" b="1" dirty="0"/>
              <a:t>Data scientists </a:t>
            </a:r>
            <a:r>
              <a:rPr lang="en-US" sz="2400" dirty="0"/>
              <a:t>– These specialists provide statistical and ML specialty knowledge. They build more complex ML models, and perform statistical evaluation of model performance. Rigorous experimental design is critical, particularly for companies with large user bases or in highly regulated industries. </a:t>
            </a:r>
            <a:endParaRPr lang="en-IN" sz="2400" dirty="0"/>
          </a:p>
        </p:txBody>
      </p:sp>
      <p:sp>
        <p:nvSpPr>
          <p:cNvPr id="5" name="Title 1">
            <a:extLst>
              <a:ext uri="{FF2B5EF4-FFF2-40B4-BE49-F238E27FC236}">
                <a16:creationId xmlns:a16="http://schemas.microsoft.com/office/drawing/2014/main" id="{8372952C-1BC5-6851-543B-D67D98B77618}"/>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425459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CDB0-7D66-430A-B1D1-2CE50AD259EA}"/>
              </a:ext>
            </a:extLst>
          </p:cNvPr>
          <p:cNvSpPr>
            <a:spLocks noGrp="1"/>
          </p:cNvSpPr>
          <p:nvPr>
            <p:ph type="title"/>
          </p:nvPr>
        </p:nvSpPr>
        <p:spPr>
          <a:xfrm>
            <a:off x="2257214" y="2694018"/>
            <a:ext cx="5406902" cy="1469965"/>
          </a:xfrm>
        </p:spPr>
        <p:txBody>
          <a:bodyPr anchor="ctr">
            <a:normAutofit fontScale="90000"/>
          </a:bodyPr>
          <a:lstStyle/>
          <a:p>
            <a:r>
              <a:rPr lang="en-US" sz="4400" dirty="0"/>
              <a:t>What makes an </a:t>
            </a:r>
            <a:r>
              <a:rPr lang="en-US" dirty="0"/>
              <a:t>data driven</a:t>
            </a:r>
            <a:r>
              <a:rPr lang="en-US" sz="4400" dirty="0"/>
              <a:t> organization?</a:t>
            </a:r>
            <a:endParaRPr lang="en-IN" sz="4400" dirty="0"/>
          </a:p>
        </p:txBody>
      </p:sp>
      <p:pic>
        <p:nvPicPr>
          <p:cNvPr id="7" name="Graphic 6" descr="Robot">
            <a:extLst>
              <a:ext uri="{FF2B5EF4-FFF2-40B4-BE49-F238E27FC236}">
                <a16:creationId xmlns:a16="http://schemas.microsoft.com/office/drawing/2014/main" id="{72FB69DB-6A75-40E7-8502-FF7D9987B4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1226D85F-3054-4413-B8E0-78FF4C860602}"/>
              </a:ext>
            </a:extLst>
          </p:cNvPr>
          <p:cNvSpPr>
            <a:spLocks noGrp="1"/>
          </p:cNvSpPr>
          <p:nvPr>
            <p:ph idx="1"/>
          </p:nvPr>
        </p:nvSpPr>
        <p:spPr>
          <a:xfrm>
            <a:off x="2257215" y="4352917"/>
            <a:ext cx="5406902" cy="1688746"/>
          </a:xfrm>
        </p:spPr>
        <p:txBody>
          <a:bodyPr>
            <a:normAutofit fontScale="70000" lnSpcReduction="20000"/>
          </a:bodyPr>
          <a:lstStyle/>
          <a:p>
            <a:pPr marL="0" indent="0">
              <a:buNone/>
            </a:pPr>
            <a:r>
              <a:rPr lang="en-US" sz="2000" dirty="0"/>
              <a:t>- strategic Data Acquisition</a:t>
            </a:r>
          </a:p>
          <a:p>
            <a:pPr marL="0" indent="0">
              <a:buNone/>
            </a:pPr>
            <a:r>
              <a:rPr lang="en-US" sz="2000" dirty="0"/>
              <a:t>- Unified data warehouses</a:t>
            </a:r>
          </a:p>
          <a:p>
            <a:pPr>
              <a:buFontTx/>
              <a:buChar char="-"/>
            </a:pPr>
            <a:r>
              <a:rPr lang="en-US" sz="2000" dirty="0"/>
              <a:t>Data driven decisions</a:t>
            </a:r>
          </a:p>
          <a:p>
            <a:pPr>
              <a:buFontTx/>
              <a:buChar char="-"/>
            </a:pPr>
            <a:r>
              <a:rPr lang="en-US" sz="2000" dirty="0"/>
              <a:t>Pervasive automation with use of AI</a:t>
            </a:r>
          </a:p>
          <a:p>
            <a:pPr>
              <a:buFontTx/>
              <a:buChar char="-"/>
            </a:pPr>
            <a:r>
              <a:rPr lang="en-US" sz="2000" dirty="0"/>
              <a:t>New roles – MLE</a:t>
            </a:r>
          </a:p>
        </p:txBody>
      </p:sp>
    </p:spTree>
    <p:extLst>
      <p:ext uri="{BB962C8B-B14F-4D97-AF65-F5344CB8AC3E}">
        <p14:creationId xmlns:p14="http://schemas.microsoft.com/office/powerpoint/2010/main" val="536150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2825276455"/>
              </p:ext>
            </p:extLst>
          </p:nvPr>
        </p:nvGraphicFramePr>
        <p:xfrm>
          <a:off x="-637480" y="1654630"/>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863CA52-BF51-4D54-819C-6217685DD1D6}"/>
              </a:ext>
            </a:extLst>
          </p:cNvPr>
          <p:cNvSpPr/>
          <p:nvPr/>
        </p:nvSpPr>
        <p:spPr>
          <a:xfrm>
            <a:off x="4708965" y="1654630"/>
            <a:ext cx="6644835" cy="4154984"/>
          </a:xfrm>
          <a:prstGeom prst="rect">
            <a:avLst/>
          </a:prstGeom>
        </p:spPr>
        <p:txBody>
          <a:bodyPr wrap="square">
            <a:spAutoFit/>
          </a:bodyPr>
          <a:lstStyle/>
          <a:p>
            <a:r>
              <a:rPr lang="en-US" sz="2400" dirty="0"/>
              <a:t>The following roles should be represented on the team</a:t>
            </a:r>
          </a:p>
          <a:p>
            <a:endParaRPr lang="en-US" sz="2400" dirty="0"/>
          </a:p>
          <a:p>
            <a:r>
              <a:rPr lang="en-US" sz="2400" b="1" dirty="0"/>
              <a:t>Data, application development, and infrastructure engineers – </a:t>
            </a:r>
            <a:r>
              <a:rPr lang="en-US" sz="2400" dirty="0"/>
              <a:t>These specialists perform data acquisition, ETL (extract, transform, load), and build the data pipeline. This group includes application developers who own integrating the model into an application, and using the inferences in the context of a business process</a:t>
            </a:r>
          </a:p>
          <a:p>
            <a:endParaRPr lang="en-IN" sz="2400" dirty="0"/>
          </a:p>
        </p:txBody>
      </p:sp>
      <p:sp>
        <p:nvSpPr>
          <p:cNvPr id="5" name="Title 1">
            <a:extLst>
              <a:ext uri="{FF2B5EF4-FFF2-40B4-BE49-F238E27FC236}">
                <a16:creationId xmlns:a16="http://schemas.microsoft.com/office/drawing/2014/main" id="{CA81DB6F-3CFD-E6BA-CA4E-BB80D5C07B0F}"/>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44056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1455407039"/>
              </p:ext>
            </p:extLst>
          </p:nvPr>
        </p:nvGraphicFramePr>
        <p:xfrm>
          <a:off x="-696474" y="1664462"/>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48A9758-F594-445B-9F8F-438366CEC5C6}"/>
              </a:ext>
            </a:extLst>
          </p:cNvPr>
          <p:cNvSpPr/>
          <p:nvPr/>
        </p:nvSpPr>
        <p:spPr>
          <a:xfrm>
            <a:off x="4777946" y="1767016"/>
            <a:ext cx="6096000" cy="2677656"/>
          </a:xfrm>
          <a:prstGeom prst="rect">
            <a:avLst/>
          </a:prstGeom>
        </p:spPr>
        <p:txBody>
          <a:bodyPr>
            <a:spAutoFit/>
          </a:bodyPr>
          <a:lstStyle/>
          <a:p>
            <a:r>
              <a:rPr lang="en-US" sz="2400" dirty="0"/>
              <a:t>A key first step in your ML project is to build an economic model of the expected value from the project. </a:t>
            </a:r>
          </a:p>
          <a:p>
            <a:endParaRPr lang="en-US" sz="2400" dirty="0"/>
          </a:p>
          <a:p>
            <a:r>
              <a:rPr lang="en-US" sz="2400" dirty="0"/>
              <a:t>This model will provide context to inform project decisions, moving the focus from the ML technology to its impact on the business.</a:t>
            </a:r>
            <a:endParaRPr lang="en-IN" sz="2400" dirty="0"/>
          </a:p>
        </p:txBody>
      </p:sp>
      <p:sp>
        <p:nvSpPr>
          <p:cNvPr id="5" name="Title 1">
            <a:extLst>
              <a:ext uri="{FF2B5EF4-FFF2-40B4-BE49-F238E27FC236}">
                <a16:creationId xmlns:a16="http://schemas.microsoft.com/office/drawing/2014/main" id="{78D1786F-ED9A-ECD5-C80F-2B73897E16CA}"/>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1611372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3935072697"/>
              </p:ext>
            </p:extLst>
          </p:nvPr>
        </p:nvGraphicFramePr>
        <p:xfrm>
          <a:off x="-607983" y="1631112"/>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0940822E-0E57-43E8-BBE4-87B3CB95B085}"/>
              </a:ext>
            </a:extLst>
          </p:cNvPr>
          <p:cNvPicPr>
            <a:picLocks noChangeAspect="1"/>
          </p:cNvPicPr>
          <p:nvPr/>
        </p:nvPicPr>
        <p:blipFill>
          <a:blip r:embed="rId7"/>
          <a:stretch>
            <a:fillRect/>
          </a:stretch>
        </p:blipFill>
        <p:spPr>
          <a:xfrm>
            <a:off x="5292457" y="1623738"/>
            <a:ext cx="4914223" cy="5079728"/>
          </a:xfrm>
          <a:prstGeom prst="rect">
            <a:avLst/>
          </a:prstGeom>
        </p:spPr>
      </p:pic>
      <p:sp>
        <p:nvSpPr>
          <p:cNvPr id="5" name="Title 1">
            <a:extLst>
              <a:ext uri="{FF2B5EF4-FFF2-40B4-BE49-F238E27FC236}">
                <a16:creationId xmlns:a16="http://schemas.microsoft.com/office/drawing/2014/main" id="{34EA00E0-DC6E-E875-FA63-E62A93C62092}"/>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1998126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4015730250"/>
              </p:ext>
            </p:extLst>
          </p:nvPr>
        </p:nvGraphicFramePr>
        <p:xfrm>
          <a:off x="-725970" y="1654630"/>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358BEAA-DD32-4D98-AEBF-132FBA0E8158}"/>
              </a:ext>
            </a:extLst>
          </p:cNvPr>
          <p:cNvSpPr/>
          <p:nvPr/>
        </p:nvSpPr>
        <p:spPr>
          <a:xfrm>
            <a:off x="4506097" y="1654630"/>
            <a:ext cx="6096000" cy="2308324"/>
          </a:xfrm>
          <a:prstGeom prst="rect">
            <a:avLst/>
          </a:prstGeom>
        </p:spPr>
        <p:txBody>
          <a:bodyPr>
            <a:spAutoFit/>
          </a:bodyPr>
          <a:lstStyle/>
          <a:p>
            <a:r>
              <a:rPr lang="en-US" sz="2400" dirty="0"/>
              <a:t>A major component of project management is risk management. </a:t>
            </a:r>
          </a:p>
          <a:p>
            <a:endParaRPr lang="en-US" sz="2400" dirty="0"/>
          </a:p>
          <a:p>
            <a:r>
              <a:rPr lang="en-US" sz="2400" dirty="0"/>
              <a:t>Scorecards are a deceptively simple mechanism that can be used to identify, manage, and report on risks. </a:t>
            </a:r>
            <a:endParaRPr lang="en-IN" sz="2400" dirty="0"/>
          </a:p>
        </p:txBody>
      </p:sp>
      <p:sp>
        <p:nvSpPr>
          <p:cNvPr id="7" name="Title 1">
            <a:extLst>
              <a:ext uri="{FF2B5EF4-FFF2-40B4-BE49-F238E27FC236}">
                <a16:creationId xmlns:a16="http://schemas.microsoft.com/office/drawing/2014/main" id="{B4DA0D49-D918-C153-FFF5-C0892BFBD9F0}"/>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2948924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1028005086"/>
              </p:ext>
            </p:extLst>
          </p:nvPr>
        </p:nvGraphicFramePr>
        <p:xfrm>
          <a:off x="-735803" y="1910269"/>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54AC352-4265-427C-9EC2-E9E92C253369}"/>
              </a:ext>
            </a:extLst>
          </p:cNvPr>
          <p:cNvSpPr/>
          <p:nvPr/>
        </p:nvSpPr>
        <p:spPr>
          <a:xfrm>
            <a:off x="4504666" y="1207293"/>
            <a:ext cx="7131721" cy="830997"/>
          </a:xfrm>
          <a:prstGeom prst="rect">
            <a:avLst/>
          </a:prstGeom>
        </p:spPr>
        <p:txBody>
          <a:bodyPr wrap="square">
            <a:spAutoFit/>
          </a:bodyPr>
          <a:lstStyle/>
          <a:p>
            <a:r>
              <a:rPr lang="en-US" sz="2400" dirty="0"/>
              <a:t>The </a:t>
            </a:r>
            <a:r>
              <a:rPr lang="en-US" sz="2400" b="1" dirty="0"/>
              <a:t>Project Context </a:t>
            </a:r>
            <a:r>
              <a:rPr lang="en-US" sz="2400" dirty="0"/>
              <a:t>scorecard addresses the social, business, and regulatory environment of the project.</a:t>
            </a:r>
            <a:endParaRPr lang="en-IN" sz="2400" dirty="0"/>
          </a:p>
        </p:txBody>
      </p:sp>
      <p:pic>
        <p:nvPicPr>
          <p:cNvPr id="4" name="Picture 3">
            <a:extLst>
              <a:ext uri="{FF2B5EF4-FFF2-40B4-BE49-F238E27FC236}">
                <a16:creationId xmlns:a16="http://schemas.microsoft.com/office/drawing/2014/main" id="{273258B8-8C4A-4A7E-960A-DBB731598A46}"/>
              </a:ext>
            </a:extLst>
          </p:cNvPr>
          <p:cNvPicPr>
            <a:picLocks noChangeAspect="1"/>
          </p:cNvPicPr>
          <p:nvPr/>
        </p:nvPicPr>
        <p:blipFill>
          <a:blip r:embed="rId7"/>
          <a:stretch>
            <a:fillRect/>
          </a:stretch>
        </p:blipFill>
        <p:spPr>
          <a:xfrm>
            <a:off x="7447679" y="2035278"/>
            <a:ext cx="4090385" cy="4529322"/>
          </a:xfrm>
          <a:prstGeom prst="rect">
            <a:avLst/>
          </a:prstGeom>
        </p:spPr>
      </p:pic>
      <p:sp>
        <p:nvSpPr>
          <p:cNvPr id="6" name="Title 1">
            <a:extLst>
              <a:ext uri="{FF2B5EF4-FFF2-40B4-BE49-F238E27FC236}">
                <a16:creationId xmlns:a16="http://schemas.microsoft.com/office/drawing/2014/main" id="{D82647C2-0A58-8788-93B8-760AEF4621DB}"/>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1967128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1441043537"/>
              </p:ext>
            </p:extLst>
          </p:nvPr>
        </p:nvGraphicFramePr>
        <p:xfrm>
          <a:off x="-794796" y="1902766"/>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28FF669C-7330-49B4-A69B-1ECF0806E381}"/>
              </a:ext>
            </a:extLst>
          </p:cNvPr>
          <p:cNvSpPr/>
          <p:nvPr/>
        </p:nvSpPr>
        <p:spPr>
          <a:xfrm>
            <a:off x="4414684" y="1210304"/>
            <a:ext cx="7245837" cy="1200329"/>
          </a:xfrm>
          <a:prstGeom prst="rect">
            <a:avLst/>
          </a:prstGeom>
        </p:spPr>
        <p:txBody>
          <a:bodyPr wrap="square">
            <a:spAutoFit/>
          </a:bodyPr>
          <a:lstStyle/>
          <a:p>
            <a:r>
              <a:rPr lang="en-US" sz="2400" dirty="0"/>
              <a:t>The </a:t>
            </a:r>
            <a:r>
              <a:rPr lang="en-US" sz="2400" b="1" dirty="0"/>
              <a:t>Financial scorecard </a:t>
            </a:r>
            <a:r>
              <a:rPr lang="en-US" sz="2400" dirty="0"/>
              <a:t>identifies the costs and benefits of the problem you are trying to solve with ML, and of the ML system you are developing.</a:t>
            </a:r>
            <a:endParaRPr lang="en-IN" sz="2400" dirty="0"/>
          </a:p>
        </p:txBody>
      </p:sp>
      <p:pic>
        <p:nvPicPr>
          <p:cNvPr id="4" name="Picture 3">
            <a:extLst>
              <a:ext uri="{FF2B5EF4-FFF2-40B4-BE49-F238E27FC236}">
                <a16:creationId xmlns:a16="http://schemas.microsoft.com/office/drawing/2014/main" id="{32F68419-0BE4-4A04-8BE7-A007231F4315}"/>
              </a:ext>
            </a:extLst>
          </p:cNvPr>
          <p:cNvPicPr>
            <a:picLocks noChangeAspect="1"/>
          </p:cNvPicPr>
          <p:nvPr/>
        </p:nvPicPr>
        <p:blipFill>
          <a:blip r:embed="rId7"/>
          <a:stretch>
            <a:fillRect/>
          </a:stretch>
        </p:blipFill>
        <p:spPr>
          <a:xfrm>
            <a:off x="7406344" y="2487561"/>
            <a:ext cx="4254177" cy="4142398"/>
          </a:xfrm>
          <a:prstGeom prst="rect">
            <a:avLst/>
          </a:prstGeom>
        </p:spPr>
      </p:pic>
      <p:sp>
        <p:nvSpPr>
          <p:cNvPr id="6" name="Title 1">
            <a:extLst>
              <a:ext uri="{FF2B5EF4-FFF2-40B4-BE49-F238E27FC236}">
                <a16:creationId xmlns:a16="http://schemas.microsoft.com/office/drawing/2014/main" id="{B8686240-A72B-E358-C03D-D3919B519DE1}"/>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3211752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531367879"/>
              </p:ext>
            </p:extLst>
          </p:nvPr>
        </p:nvGraphicFramePr>
        <p:xfrm>
          <a:off x="-794796" y="1851275"/>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2BCD3112-3CD0-435A-8C92-3E9B16554BAF}"/>
              </a:ext>
            </a:extLst>
          </p:cNvPr>
          <p:cNvSpPr/>
          <p:nvPr/>
        </p:nvSpPr>
        <p:spPr>
          <a:xfrm>
            <a:off x="4285318" y="1348640"/>
            <a:ext cx="7347852" cy="1200329"/>
          </a:xfrm>
          <a:prstGeom prst="rect">
            <a:avLst/>
          </a:prstGeom>
        </p:spPr>
        <p:txBody>
          <a:bodyPr wrap="square">
            <a:spAutoFit/>
          </a:bodyPr>
          <a:lstStyle/>
          <a:p>
            <a:r>
              <a:rPr lang="en-US" sz="2400" dirty="0"/>
              <a:t>The</a:t>
            </a:r>
            <a:r>
              <a:rPr lang="en-US" sz="2400" b="1" dirty="0"/>
              <a:t> Data Quality scorecard </a:t>
            </a:r>
            <a:r>
              <a:rPr lang="en-US" sz="2400" dirty="0"/>
              <a:t>highlights areas that are frequently problematic in ML projects, and that can easily mislead the project.</a:t>
            </a:r>
            <a:endParaRPr lang="en-IN" sz="2400" dirty="0"/>
          </a:p>
        </p:txBody>
      </p:sp>
      <p:pic>
        <p:nvPicPr>
          <p:cNvPr id="4" name="Picture 3">
            <a:extLst>
              <a:ext uri="{FF2B5EF4-FFF2-40B4-BE49-F238E27FC236}">
                <a16:creationId xmlns:a16="http://schemas.microsoft.com/office/drawing/2014/main" id="{BD321DA6-6FEC-473C-A331-E79C18F0FD24}"/>
              </a:ext>
            </a:extLst>
          </p:cNvPr>
          <p:cNvPicPr>
            <a:picLocks noChangeAspect="1"/>
          </p:cNvPicPr>
          <p:nvPr/>
        </p:nvPicPr>
        <p:blipFill>
          <a:blip r:embed="rId7"/>
          <a:stretch>
            <a:fillRect/>
          </a:stretch>
        </p:blipFill>
        <p:spPr>
          <a:xfrm>
            <a:off x="7364361" y="2454438"/>
            <a:ext cx="4406460" cy="4160136"/>
          </a:xfrm>
          <a:prstGeom prst="rect">
            <a:avLst/>
          </a:prstGeom>
        </p:spPr>
      </p:pic>
      <p:sp>
        <p:nvSpPr>
          <p:cNvPr id="6" name="Title 1">
            <a:extLst>
              <a:ext uri="{FF2B5EF4-FFF2-40B4-BE49-F238E27FC236}">
                <a16:creationId xmlns:a16="http://schemas.microsoft.com/office/drawing/2014/main" id="{3706D9F7-2724-0C22-2A01-83FACD20B0BF}"/>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1554557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1181618186"/>
              </p:ext>
            </p:extLst>
          </p:nvPr>
        </p:nvGraphicFramePr>
        <p:xfrm>
          <a:off x="-804628" y="2015486"/>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358BEAA-DD32-4D98-AEBF-132FBA0E8158}"/>
              </a:ext>
            </a:extLst>
          </p:cNvPr>
          <p:cNvSpPr/>
          <p:nvPr/>
        </p:nvSpPr>
        <p:spPr>
          <a:xfrm>
            <a:off x="4309599" y="2051688"/>
            <a:ext cx="3356492" cy="3773963"/>
          </a:xfrm>
          <a:prstGeom prst="rect">
            <a:avLst/>
          </a:prstGeom>
        </p:spPr>
        <p:txBody>
          <a:bodyPr wrap="square">
            <a:spAutoFit/>
          </a:bodyPr>
          <a:lstStyle/>
          <a:p>
            <a:r>
              <a:rPr lang="en-US" sz="2400" dirty="0"/>
              <a:t>The </a:t>
            </a:r>
            <a:r>
              <a:rPr lang="en-US" sz="2400" b="1" dirty="0"/>
              <a:t>Project Processes scorecard</a:t>
            </a:r>
            <a:r>
              <a:rPr lang="en-US" sz="2400" dirty="0"/>
              <a:t> addresses processes in the ML project that are easily overlooked in the excitement of developing &amp; testing the algorithm and identifying promising results. </a:t>
            </a:r>
            <a:endParaRPr lang="en-IN" sz="2400" dirty="0"/>
          </a:p>
        </p:txBody>
      </p:sp>
      <p:pic>
        <p:nvPicPr>
          <p:cNvPr id="4" name="Picture 3">
            <a:extLst>
              <a:ext uri="{FF2B5EF4-FFF2-40B4-BE49-F238E27FC236}">
                <a16:creationId xmlns:a16="http://schemas.microsoft.com/office/drawing/2014/main" id="{BB8AF26D-4878-47FD-95E9-23112279E07A}"/>
              </a:ext>
            </a:extLst>
          </p:cNvPr>
          <p:cNvPicPr>
            <a:picLocks noChangeAspect="1"/>
          </p:cNvPicPr>
          <p:nvPr/>
        </p:nvPicPr>
        <p:blipFill>
          <a:blip r:embed="rId7"/>
          <a:stretch>
            <a:fillRect/>
          </a:stretch>
        </p:blipFill>
        <p:spPr>
          <a:xfrm>
            <a:off x="7569797" y="1417546"/>
            <a:ext cx="4355894" cy="4806273"/>
          </a:xfrm>
          <a:prstGeom prst="rect">
            <a:avLst/>
          </a:prstGeom>
        </p:spPr>
      </p:pic>
      <p:sp>
        <p:nvSpPr>
          <p:cNvPr id="6" name="Title 1">
            <a:extLst>
              <a:ext uri="{FF2B5EF4-FFF2-40B4-BE49-F238E27FC236}">
                <a16:creationId xmlns:a16="http://schemas.microsoft.com/office/drawing/2014/main" id="{685963C4-F91A-C195-FA90-5DF7AA4434FE}"/>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2749799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2874279288"/>
              </p:ext>
            </p:extLst>
          </p:nvPr>
        </p:nvGraphicFramePr>
        <p:xfrm>
          <a:off x="-873454" y="1644797"/>
          <a:ext cx="6311536"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358BEAA-DD32-4D98-AEBF-132FBA0E8158}"/>
              </a:ext>
            </a:extLst>
          </p:cNvPr>
          <p:cNvSpPr/>
          <p:nvPr/>
        </p:nvSpPr>
        <p:spPr>
          <a:xfrm>
            <a:off x="4273339" y="1494772"/>
            <a:ext cx="7696987" cy="1200329"/>
          </a:xfrm>
          <a:prstGeom prst="rect">
            <a:avLst/>
          </a:prstGeom>
        </p:spPr>
        <p:txBody>
          <a:bodyPr wrap="square">
            <a:spAutoFit/>
          </a:bodyPr>
          <a:lstStyle/>
          <a:p>
            <a:r>
              <a:rPr lang="en-US" sz="2400" dirty="0"/>
              <a:t>The </a:t>
            </a:r>
            <a:r>
              <a:rPr lang="en-US" sz="2400" b="1" dirty="0"/>
              <a:t>Summary scorecard </a:t>
            </a:r>
            <a:r>
              <a:rPr lang="en-US" sz="2400" dirty="0"/>
              <a:t>captures the key risk areas to bring to executive attention. It can be prepared for presentation to the steering committee and other interested executives</a:t>
            </a:r>
            <a:endParaRPr lang="en-IN" sz="2400" dirty="0"/>
          </a:p>
        </p:txBody>
      </p:sp>
      <p:pic>
        <p:nvPicPr>
          <p:cNvPr id="5" name="Picture 4">
            <a:extLst>
              <a:ext uri="{FF2B5EF4-FFF2-40B4-BE49-F238E27FC236}">
                <a16:creationId xmlns:a16="http://schemas.microsoft.com/office/drawing/2014/main" id="{8FBA3FCB-A5B4-44CA-A6E5-B10C68D4C6C0}"/>
              </a:ext>
            </a:extLst>
          </p:cNvPr>
          <p:cNvPicPr>
            <a:picLocks noChangeAspect="1"/>
          </p:cNvPicPr>
          <p:nvPr/>
        </p:nvPicPr>
        <p:blipFill>
          <a:blip r:embed="rId7"/>
          <a:stretch>
            <a:fillRect/>
          </a:stretch>
        </p:blipFill>
        <p:spPr>
          <a:xfrm>
            <a:off x="4374001" y="3275234"/>
            <a:ext cx="7495664" cy="2087994"/>
          </a:xfrm>
          <a:prstGeom prst="rect">
            <a:avLst/>
          </a:prstGeom>
        </p:spPr>
      </p:pic>
      <p:sp>
        <p:nvSpPr>
          <p:cNvPr id="6" name="Title 1">
            <a:extLst>
              <a:ext uri="{FF2B5EF4-FFF2-40B4-BE49-F238E27FC236}">
                <a16:creationId xmlns:a16="http://schemas.microsoft.com/office/drawing/2014/main" id="{55A4DE32-3466-1F5D-79A6-FCDD2EB8C17C}"/>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3546768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263DA9CB-8206-4FA7-905F-E94CED348D51}"/>
              </a:ext>
            </a:extLst>
          </p:cNvPr>
          <p:cNvGraphicFramePr>
            <a:graphicFrameLocks noGrp="1"/>
          </p:cNvGraphicFramePr>
          <p:nvPr>
            <p:ph idx="1"/>
            <p:extLst>
              <p:ext uri="{D42A27DB-BD31-4B8C-83A1-F6EECF244321}">
                <p14:modId xmlns:p14="http://schemas.microsoft.com/office/powerpoint/2010/main" val="2629845615"/>
              </p:ext>
            </p:extLst>
          </p:nvPr>
        </p:nvGraphicFramePr>
        <p:xfrm>
          <a:off x="-853789" y="1210304"/>
          <a:ext cx="6311536" cy="5269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DD1FADD-1A24-4371-8F80-54B17F153E5C}"/>
              </a:ext>
            </a:extLst>
          </p:cNvPr>
          <p:cNvSpPr/>
          <p:nvPr/>
        </p:nvSpPr>
        <p:spPr>
          <a:xfrm>
            <a:off x="4258961" y="1265661"/>
            <a:ext cx="7702379" cy="1200329"/>
          </a:xfrm>
          <a:prstGeom prst="rect">
            <a:avLst/>
          </a:prstGeom>
        </p:spPr>
        <p:txBody>
          <a:bodyPr wrap="square">
            <a:spAutoFit/>
          </a:bodyPr>
          <a:lstStyle/>
          <a:p>
            <a:r>
              <a:rPr lang="en-US" sz="2400" dirty="0"/>
              <a:t>The suggested approach is to take an incremental investment approach to ML projects, and regular reviews with the steering committee or responsible management. </a:t>
            </a:r>
            <a:endParaRPr lang="en-IN" sz="2400" dirty="0"/>
          </a:p>
        </p:txBody>
      </p:sp>
      <p:sp>
        <p:nvSpPr>
          <p:cNvPr id="4" name="Rectangle 3">
            <a:extLst>
              <a:ext uri="{FF2B5EF4-FFF2-40B4-BE49-F238E27FC236}">
                <a16:creationId xmlns:a16="http://schemas.microsoft.com/office/drawing/2014/main" id="{190B706A-1B5A-4796-9670-49DE4BFF1891}"/>
              </a:ext>
            </a:extLst>
          </p:cNvPr>
          <p:cNvSpPr/>
          <p:nvPr/>
        </p:nvSpPr>
        <p:spPr>
          <a:xfrm>
            <a:off x="4258961" y="2694321"/>
            <a:ext cx="7389341" cy="3785652"/>
          </a:xfrm>
          <a:prstGeom prst="rect">
            <a:avLst/>
          </a:prstGeom>
        </p:spPr>
        <p:txBody>
          <a:bodyPr wrap="square">
            <a:spAutoFit/>
          </a:bodyPr>
          <a:lstStyle/>
          <a:p>
            <a:r>
              <a:rPr lang="en-US" sz="2400" dirty="0"/>
              <a:t>The inputs to the review include: </a:t>
            </a:r>
          </a:p>
          <a:p>
            <a:pPr marL="285750" indent="-285750">
              <a:buFont typeface="Arial" panose="020B0604020202020204" pitchFamily="34" charset="0"/>
              <a:buChar char="•"/>
            </a:pPr>
            <a:r>
              <a:rPr lang="en-US" sz="2400" dirty="0"/>
              <a:t>Document the current assessment, status, and mitigation plans </a:t>
            </a:r>
          </a:p>
          <a:p>
            <a:pPr marL="285750" indent="-285750">
              <a:buFont typeface="Arial" panose="020B0604020202020204" pitchFamily="34" charset="0"/>
              <a:buChar char="•"/>
            </a:pPr>
            <a:r>
              <a:rPr lang="en-US" sz="2400" dirty="0"/>
              <a:t>Present the summary scorecard and detailed scorecards</a:t>
            </a:r>
          </a:p>
          <a:p>
            <a:pPr marL="285750" indent="-285750">
              <a:buFont typeface="Arial" panose="020B0604020202020204" pitchFamily="34" charset="0"/>
              <a:buChar char="•"/>
            </a:pPr>
            <a:r>
              <a:rPr lang="en-US" sz="2400" dirty="0"/>
              <a:t>Present the latest data pipelines used for model development and for production </a:t>
            </a:r>
          </a:p>
          <a:p>
            <a:pPr marL="285750" indent="-285750">
              <a:buFont typeface="Arial" panose="020B0604020202020204" pitchFamily="34" charset="0"/>
              <a:buChar char="•"/>
            </a:pPr>
            <a:r>
              <a:rPr lang="en-US" sz="2400" dirty="0"/>
              <a:t>Reassess expected benefits and risk factors when you have new knowledge or updates </a:t>
            </a:r>
          </a:p>
          <a:p>
            <a:pPr marL="285750" indent="-285750">
              <a:buFont typeface="Arial" panose="020B0604020202020204" pitchFamily="34" charset="0"/>
              <a:buChar char="•"/>
            </a:pPr>
            <a:r>
              <a:rPr lang="en-US" sz="2400" dirty="0"/>
              <a:t>Provide a recommendation on the future course of the project, based on prior items</a:t>
            </a:r>
            <a:endParaRPr lang="en-IN" sz="2400" dirty="0"/>
          </a:p>
        </p:txBody>
      </p:sp>
      <p:sp>
        <p:nvSpPr>
          <p:cNvPr id="6" name="Title 1">
            <a:extLst>
              <a:ext uri="{FF2B5EF4-FFF2-40B4-BE49-F238E27FC236}">
                <a16:creationId xmlns:a16="http://schemas.microsoft.com/office/drawing/2014/main" id="{B04C6512-D327-9B1B-4CC7-EA50F06BCA25}"/>
              </a:ext>
            </a:extLst>
          </p:cNvPr>
          <p:cNvSpPr txBox="1">
            <a:spLocks/>
          </p:cNvSpPr>
          <p:nvPr/>
        </p:nvSpPr>
        <p:spPr>
          <a:xfrm>
            <a:off x="730045" y="491347"/>
            <a:ext cx="10515600" cy="718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mj-lt"/>
                <a:ea typeface="+mj-ea"/>
                <a:cs typeface="+mj-cs"/>
              </a:defRPr>
            </a:lvl1pPr>
          </a:lstStyle>
          <a:p>
            <a:r>
              <a:rPr lang="en-IN"/>
              <a:t>Best practices for ML Project</a:t>
            </a:r>
            <a:endParaRPr lang="en-IN" dirty="0"/>
          </a:p>
        </p:txBody>
      </p:sp>
    </p:spTree>
    <p:extLst>
      <p:ext uri="{BB962C8B-B14F-4D97-AF65-F5344CB8AC3E}">
        <p14:creationId xmlns:p14="http://schemas.microsoft.com/office/powerpoint/2010/main" val="393138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DD7B-CB6A-4B4A-A278-59DAD1102E6A}"/>
              </a:ext>
            </a:extLst>
          </p:cNvPr>
          <p:cNvSpPr>
            <a:spLocks noGrp="1"/>
          </p:cNvSpPr>
          <p:nvPr>
            <p:ph type="title"/>
          </p:nvPr>
        </p:nvSpPr>
        <p:spPr>
          <a:xfrm>
            <a:off x="838200" y="365125"/>
            <a:ext cx="10515600" cy="1325563"/>
          </a:xfrm>
        </p:spPr>
        <p:txBody>
          <a:bodyPr>
            <a:normAutofit/>
          </a:bodyPr>
          <a:lstStyle/>
          <a:p>
            <a:r>
              <a:rPr lang="en-US" b="1" dirty="0">
                <a:solidFill>
                  <a:schemeClr val="tx1">
                    <a:lumMod val="85000"/>
                    <a:lumOff val="15000"/>
                  </a:schemeClr>
                </a:solidFill>
                <a:latin typeface="+mn-lt"/>
                <a:ea typeface="+mn-ea"/>
                <a:cs typeface="Arial" pitchFamily="34" charset="0"/>
              </a:rPr>
              <a:t>Pre- requisites to start with Analytics</a:t>
            </a:r>
            <a:endParaRPr lang="en-IN" b="1" dirty="0">
              <a:solidFill>
                <a:schemeClr val="tx1">
                  <a:lumMod val="85000"/>
                  <a:lumOff val="15000"/>
                </a:schemeClr>
              </a:solidFill>
              <a:latin typeface="+mn-lt"/>
              <a:ea typeface="+mn-ea"/>
              <a:cs typeface="Arial" pitchFamily="34" charset="0"/>
            </a:endParaRPr>
          </a:p>
        </p:txBody>
      </p:sp>
      <p:graphicFrame>
        <p:nvGraphicFramePr>
          <p:cNvPr id="5" name="Content Placeholder 2">
            <a:extLst>
              <a:ext uri="{FF2B5EF4-FFF2-40B4-BE49-F238E27FC236}">
                <a16:creationId xmlns:a16="http://schemas.microsoft.com/office/drawing/2014/main" id="{8A8BC5D0-8444-4399-9A0F-B61EEF84E90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993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ight bulb on yellow background with sketched light beams and cord">
            <a:extLst>
              <a:ext uri="{FF2B5EF4-FFF2-40B4-BE49-F238E27FC236}">
                <a16:creationId xmlns:a16="http://schemas.microsoft.com/office/drawing/2014/main" id="{350B6524-15F8-4F1F-B679-F881A181432E}"/>
              </a:ext>
            </a:extLst>
          </p:cNvPr>
          <p:cNvPicPr>
            <a:picLocks noChangeAspect="1"/>
          </p:cNvPicPr>
          <p:nvPr/>
        </p:nvPicPr>
        <p:blipFill rotWithShape="1">
          <a:blip r:embed="rId2"/>
          <a:srcRect t="8514"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1D323957-131B-4B51-959C-F192EE14AE06}"/>
              </a:ext>
            </a:extLst>
          </p:cNvPr>
          <p:cNvSpPr>
            <a:spLocks noGrp="1"/>
          </p:cNvSpPr>
          <p:nvPr>
            <p:ph type="ctrTitle"/>
          </p:nvPr>
        </p:nvSpPr>
        <p:spPr>
          <a:xfrm>
            <a:off x="390675" y="2595695"/>
            <a:ext cx="7868424" cy="2226244"/>
          </a:xfrm>
        </p:spPr>
        <p:txBody>
          <a:bodyPr anchor="t">
            <a:normAutofit/>
          </a:bodyPr>
          <a:lstStyle/>
          <a:p>
            <a:pPr algn="l"/>
            <a:r>
              <a:rPr lang="en-US" dirty="0"/>
              <a:t>How to build data product team?</a:t>
            </a:r>
            <a:endParaRPr lang="en-IN" dirty="0"/>
          </a:p>
        </p:txBody>
      </p:sp>
    </p:spTree>
    <p:extLst>
      <p:ext uri="{BB962C8B-B14F-4D97-AF65-F5344CB8AC3E}">
        <p14:creationId xmlns:p14="http://schemas.microsoft.com/office/powerpoint/2010/main" val="339159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9340-0CAF-4AD9-89BA-F031D9690E45}"/>
              </a:ext>
            </a:extLst>
          </p:cNvPr>
          <p:cNvSpPr>
            <a:spLocks noGrp="1"/>
          </p:cNvSpPr>
          <p:nvPr>
            <p:ph type="title"/>
          </p:nvPr>
        </p:nvSpPr>
        <p:spPr>
          <a:xfrm>
            <a:off x="1261871" y="545676"/>
            <a:ext cx="9858383" cy="1325562"/>
          </a:xfrm>
        </p:spPr>
        <p:txBody>
          <a:bodyPr>
            <a:normAutofit/>
          </a:bodyPr>
          <a:lstStyle/>
          <a:p>
            <a:r>
              <a:rPr lang="en-US" sz="4400"/>
              <a:t>Provide AI Training to teams</a:t>
            </a:r>
            <a:endParaRPr lang="en-IN" sz="4400"/>
          </a:p>
        </p:txBody>
      </p:sp>
      <p:graphicFrame>
        <p:nvGraphicFramePr>
          <p:cNvPr id="4" name="Table 4">
            <a:extLst>
              <a:ext uri="{FF2B5EF4-FFF2-40B4-BE49-F238E27FC236}">
                <a16:creationId xmlns:a16="http://schemas.microsoft.com/office/drawing/2014/main" id="{8D138256-C78E-4B67-9041-B43561EA4469}"/>
              </a:ext>
            </a:extLst>
          </p:cNvPr>
          <p:cNvGraphicFramePr>
            <a:graphicFrameLocks noGrp="1"/>
          </p:cNvGraphicFramePr>
          <p:nvPr>
            <p:ph idx="1"/>
            <p:extLst>
              <p:ext uri="{D42A27DB-BD31-4B8C-83A1-F6EECF244321}">
                <p14:modId xmlns:p14="http://schemas.microsoft.com/office/powerpoint/2010/main" val="1228174246"/>
              </p:ext>
            </p:extLst>
          </p:nvPr>
        </p:nvGraphicFramePr>
        <p:xfrm>
          <a:off x="1275521" y="1871238"/>
          <a:ext cx="9831082" cy="4304352"/>
        </p:xfrm>
        <a:graphic>
          <a:graphicData uri="http://schemas.openxmlformats.org/drawingml/2006/table">
            <a:tbl>
              <a:tblPr firstRow="1" bandRow="1">
                <a:tableStyleId>{7DF18680-E054-41AD-8BC1-D1AEF772440D}</a:tableStyleId>
              </a:tblPr>
              <a:tblGrid>
                <a:gridCol w="4915541">
                  <a:extLst>
                    <a:ext uri="{9D8B030D-6E8A-4147-A177-3AD203B41FA5}">
                      <a16:colId xmlns:a16="http://schemas.microsoft.com/office/drawing/2014/main" val="1348875358"/>
                    </a:ext>
                  </a:extLst>
                </a:gridCol>
                <a:gridCol w="4915541">
                  <a:extLst>
                    <a:ext uri="{9D8B030D-6E8A-4147-A177-3AD203B41FA5}">
                      <a16:colId xmlns:a16="http://schemas.microsoft.com/office/drawing/2014/main" val="427157572"/>
                    </a:ext>
                  </a:extLst>
                </a:gridCol>
              </a:tblGrid>
              <a:tr h="376146">
                <a:tc>
                  <a:txBody>
                    <a:bodyPr/>
                    <a:lstStyle/>
                    <a:p>
                      <a:r>
                        <a:rPr lang="en-IN" sz="2000" dirty="0"/>
                        <a:t>Role </a:t>
                      </a:r>
                    </a:p>
                  </a:txBody>
                  <a:tcPr marL="85488" marR="85488" marT="42744" marB="42744"/>
                </a:tc>
                <a:tc>
                  <a:txBody>
                    <a:bodyPr/>
                    <a:lstStyle/>
                    <a:p>
                      <a:r>
                        <a:rPr lang="en-IN" sz="2000"/>
                        <a:t>Training</a:t>
                      </a:r>
                    </a:p>
                  </a:txBody>
                  <a:tcPr marL="85488" marR="85488" marT="42744" marB="42744"/>
                </a:tc>
                <a:extLst>
                  <a:ext uri="{0D108BD9-81ED-4DB2-BD59-A6C34878D82A}">
                    <a16:rowId xmlns:a16="http://schemas.microsoft.com/office/drawing/2014/main" val="523011757"/>
                  </a:ext>
                </a:extLst>
              </a:tr>
              <a:tr h="889072">
                <a:tc>
                  <a:txBody>
                    <a:bodyPr/>
                    <a:lstStyle/>
                    <a:p>
                      <a:r>
                        <a:rPr lang="en-US" sz="2000" dirty="0"/>
                        <a:t>Executives and Senior Business leaders</a:t>
                      </a:r>
                      <a:endParaRPr lang="en-IN" sz="2000" dirty="0"/>
                    </a:p>
                  </a:txBody>
                  <a:tcPr marL="85488" marR="85488" marT="42744" marB="42744"/>
                </a:tc>
                <a:tc>
                  <a:txBody>
                    <a:bodyPr/>
                    <a:lstStyle/>
                    <a:p>
                      <a:r>
                        <a:rPr lang="en-US" sz="2000"/>
                        <a:t>- What AI can do for your enterprise </a:t>
                      </a:r>
                    </a:p>
                    <a:p>
                      <a:r>
                        <a:rPr lang="en-US" sz="2000"/>
                        <a:t>- AI Strategy</a:t>
                      </a:r>
                    </a:p>
                    <a:p>
                      <a:r>
                        <a:rPr lang="en-US" sz="2000"/>
                        <a:t>- Resource Allocation</a:t>
                      </a:r>
                    </a:p>
                  </a:txBody>
                  <a:tcPr marL="85488" marR="85488" marT="42744" marB="42744"/>
                </a:tc>
                <a:extLst>
                  <a:ext uri="{0D108BD9-81ED-4DB2-BD59-A6C34878D82A}">
                    <a16:rowId xmlns:a16="http://schemas.microsoft.com/office/drawing/2014/main" val="3436063531"/>
                  </a:ext>
                </a:extLst>
              </a:tr>
              <a:tr h="1401998">
                <a:tc>
                  <a:txBody>
                    <a:bodyPr/>
                    <a:lstStyle/>
                    <a:p>
                      <a:r>
                        <a:rPr lang="en-US" sz="2000"/>
                        <a:t>Leaders of divisions working on AI projects</a:t>
                      </a:r>
                      <a:endParaRPr lang="en-IN" sz="2000"/>
                    </a:p>
                  </a:txBody>
                  <a:tcPr marL="85488" marR="85488" marT="42744" marB="42744"/>
                </a:tc>
                <a:tc>
                  <a:txBody>
                    <a:bodyPr/>
                    <a:lstStyle/>
                    <a:p>
                      <a:r>
                        <a:rPr lang="en-US" sz="2000"/>
                        <a:t>- set project direction (technical and business diligence)</a:t>
                      </a:r>
                    </a:p>
                    <a:p>
                      <a:r>
                        <a:rPr lang="en-US" sz="2000"/>
                        <a:t>- Resource allocation</a:t>
                      </a:r>
                    </a:p>
                    <a:p>
                      <a:r>
                        <a:rPr lang="en-US" sz="2000"/>
                        <a:t>- Monitor Progress</a:t>
                      </a:r>
                    </a:p>
                    <a:p>
                      <a:endParaRPr lang="en-IN" sz="2000"/>
                    </a:p>
                  </a:txBody>
                  <a:tcPr marL="85488" marR="85488" marT="42744" marB="42744"/>
                </a:tc>
                <a:extLst>
                  <a:ext uri="{0D108BD9-81ED-4DB2-BD59-A6C34878D82A}">
                    <a16:rowId xmlns:a16="http://schemas.microsoft.com/office/drawing/2014/main" val="3999460840"/>
                  </a:ext>
                </a:extLst>
              </a:tr>
              <a:tr h="1145535">
                <a:tc>
                  <a:txBody>
                    <a:bodyPr/>
                    <a:lstStyle/>
                    <a:p>
                      <a:r>
                        <a:rPr lang="en-IN" sz="2000"/>
                        <a:t>AI Engineers trainees</a:t>
                      </a:r>
                    </a:p>
                  </a:txBody>
                  <a:tcPr marL="85488" marR="85488" marT="42744" marB="42744"/>
                </a:tc>
                <a:tc>
                  <a:txBody>
                    <a:bodyPr/>
                    <a:lstStyle/>
                    <a:p>
                      <a:r>
                        <a:rPr lang="en-US" sz="2000" dirty="0"/>
                        <a:t>- Build and ship AI Software</a:t>
                      </a:r>
                    </a:p>
                    <a:p>
                      <a:r>
                        <a:rPr lang="en-US" sz="2000" dirty="0"/>
                        <a:t>- Gather data</a:t>
                      </a:r>
                    </a:p>
                    <a:p>
                      <a:r>
                        <a:rPr lang="en-US" sz="2000" dirty="0"/>
                        <a:t>- Execute on specific AI Projects</a:t>
                      </a:r>
                    </a:p>
                    <a:p>
                      <a:endParaRPr lang="en-IN" sz="2000" dirty="0"/>
                    </a:p>
                  </a:txBody>
                  <a:tcPr marL="85488" marR="85488" marT="42744" marB="42744"/>
                </a:tc>
                <a:extLst>
                  <a:ext uri="{0D108BD9-81ED-4DB2-BD59-A6C34878D82A}">
                    <a16:rowId xmlns:a16="http://schemas.microsoft.com/office/drawing/2014/main" val="1875086736"/>
                  </a:ext>
                </a:extLst>
              </a:tr>
            </a:tbl>
          </a:graphicData>
        </a:graphic>
      </p:graphicFrame>
    </p:spTree>
    <p:extLst>
      <p:ext uri="{BB962C8B-B14F-4D97-AF65-F5344CB8AC3E}">
        <p14:creationId xmlns:p14="http://schemas.microsoft.com/office/powerpoint/2010/main" val="4055569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A6E8-8977-40D8-B1F0-6C51DE310D8D}"/>
              </a:ext>
            </a:extLst>
          </p:cNvPr>
          <p:cNvSpPr>
            <a:spLocks noGrp="1"/>
          </p:cNvSpPr>
          <p:nvPr>
            <p:ph type="title"/>
          </p:nvPr>
        </p:nvSpPr>
        <p:spPr>
          <a:xfrm>
            <a:off x="838200" y="365125"/>
            <a:ext cx="10515600" cy="1325563"/>
          </a:xfrm>
        </p:spPr>
        <p:txBody>
          <a:bodyPr>
            <a:normAutofit/>
          </a:bodyPr>
          <a:lstStyle/>
          <a:p>
            <a:r>
              <a:rPr lang="en-US" sz="4400"/>
              <a:t>Provide AI Training to teams</a:t>
            </a:r>
            <a:endParaRPr lang="en-IN" sz="4400"/>
          </a:p>
        </p:txBody>
      </p:sp>
      <p:graphicFrame>
        <p:nvGraphicFramePr>
          <p:cNvPr id="5" name="Content Placeholder 2">
            <a:extLst>
              <a:ext uri="{FF2B5EF4-FFF2-40B4-BE49-F238E27FC236}">
                <a16:creationId xmlns:a16="http://schemas.microsoft.com/office/drawing/2014/main" id="{1A8DBED5-1C7A-4A92-B267-F5B260E3AD6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752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A6E8-8977-40D8-B1F0-6C51DE310D8D}"/>
              </a:ext>
            </a:extLst>
          </p:cNvPr>
          <p:cNvSpPr>
            <a:spLocks noGrp="1"/>
          </p:cNvSpPr>
          <p:nvPr>
            <p:ph type="title"/>
          </p:nvPr>
        </p:nvSpPr>
        <p:spPr>
          <a:xfrm>
            <a:off x="838200" y="963877"/>
            <a:ext cx="3494362" cy="4930246"/>
          </a:xfrm>
        </p:spPr>
        <p:txBody>
          <a:bodyPr>
            <a:normAutofit/>
          </a:bodyPr>
          <a:lstStyle/>
          <a:p>
            <a:pPr algn="r"/>
            <a:r>
              <a:rPr lang="en-IN" sz="4400" dirty="0">
                <a:solidFill>
                  <a:schemeClr val="tx1"/>
                </a:solidFill>
              </a:rPr>
              <a:t>Develop AI Strategy</a:t>
            </a:r>
          </a:p>
        </p:txBody>
      </p:sp>
      <p:sp>
        <p:nvSpPr>
          <p:cNvPr id="3" name="Content Placeholder 2">
            <a:extLst>
              <a:ext uri="{FF2B5EF4-FFF2-40B4-BE49-F238E27FC236}">
                <a16:creationId xmlns:a16="http://schemas.microsoft.com/office/drawing/2014/main" id="{959D08E1-533D-4625-82D0-184B7C9B4AF3}"/>
              </a:ext>
            </a:extLst>
          </p:cNvPr>
          <p:cNvSpPr>
            <a:spLocks noGrp="1"/>
          </p:cNvSpPr>
          <p:nvPr>
            <p:ph idx="1"/>
          </p:nvPr>
        </p:nvSpPr>
        <p:spPr>
          <a:xfrm>
            <a:off x="4976031" y="963877"/>
            <a:ext cx="6377769" cy="4930246"/>
          </a:xfrm>
        </p:spPr>
        <p:txBody>
          <a:bodyPr anchor="ctr">
            <a:normAutofit lnSpcReduction="10000"/>
          </a:bodyPr>
          <a:lstStyle/>
          <a:p>
            <a:r>
              <a:rPr lang="en-US" sz="2400"/>
              <a:t>Leverage AI to create an advantage specific to your industry sector</a:t>
            </a:r>
          </a:p>
          <a:p>
            <a:r>
              <a:rPr lang="en-US" sz="2400"/>
              <a:t>Design strategy aligned with the Virtuous Circle of AI</a:t>
            </a:r>
          </a:p>
          <a:p>
            <a:r>
              <a:rPr lang="en-US" sz="2400"/>
              <a:t>Considering creating a data strategy</a:t>
            </a:r>
          </a:p>
          <a:p>
            <a:pPr lvl="1"/>
            <a:r>
              <a:rPr lang="en-US" sz="2400"/>
              <a:t>Strategic data acquisition</a:t>
            </a:r>
          </a:p>
          <a:p>
            <a:pPr lvl="1"/>
            <a:r>
              <a:rPr lang="en-US" sz="2400"/>
              <a:t>Unified data warehouse</a:t>
            </a:r>
          </a:p>
          <a:p>
            <a:r>
              <a:rPr lang="en-US" sz="2400"/>
              <a:t>create network effects and platform advantages</a:t>
            </a:r>
          </a:p>
          <a:p>
            <a:pPr lvl="1"/>
            <a:r>
              <a:rPr lang="en-US" sz="2400"/>
              <a:t>in industries with "winner take all" dynamics</a:t>
            </a:r>
          </a:p>
          <a:p>
            <a:endParaRPr lang="en-IN" sz="2400"/>
          </a:p>
        </p:txBody>
      </p:sp>
    </p:spTree>
    <p:extLst>
      <p:ext uri="{BB962C8B-B14F-4D97-AF65-F5344CB8AC3E}">
        <p14:creationId xmlns:p14="http://schemas.microsoft.com/office/powerpoint/2010/main" val="1991094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2D2E-641C-4049-BB58-B67EF89B4DBD}"/>
              </a:ext>
            </a:extLst>
          </p:cNvPr>
          <p:cNvSpPr>
            <a:spLocks noGrp="1"/>
          </p:cNvSpPr>
          <p:nvPr>
            <p:ph type="title"/>
          </p:nvPr>
        </p:nvSpPr>
        <p:spPr>
          <a:xfrm>
            <a:off x="838200" y="963877"/>
            <a:ext cx="3494362" cy="4930246"/>
          </a:xfrm>
        </p:spPr>
        <p:txBody>
          <a:bodyPr>
            <a:normAutofit/>
          </a:bodyPr>
          <a:lstStyle/>
          <a:p>
            <a:pPr algn="r"/>
            <a:r>
              <a:rPr lang="en-IN" sz="4100" dirty="0">
                <a:solidFill>
                  <a:schemeClr val="tx1"/>
                </a:solidFill>
              </a:rPr>
              <a:t>Develop internal and external communication</a:t>
            </a:r>
          </a:p>
        </p:txBody>
      </p:sp>
      <p:sp>
        <p:nvSpPr>
          <p:cNvPr id="3" name="Content Placeholder 2">
            <a:extLst>
              <a:ext uri="{FF2B5EF4-FFF2-40B4-BE49-F238E27FC236}">
                <a16:creationId xmlns:a16="http://schemas.microsoft.com/office/drawing/2014/main" id="{F05C9B3E-951E-4D6C-9E18-52EE8E4F652A}"/>
              </a:ext>
            </a:extLst>
          </p:cNvPr>
          <p:cNvSpPr>
            <a:spLocks noGrp="1"/>
          </p:cNvSpPr>
          <p:nvPr>
            <p:ph idx="1"/>
          </p:nvPr>
        </p:nvSpPr>
        <p:spPr>
          <a:xfrm>
            <a:off x="4976031" y="963877"/>
            <a:ext cx="6377769" cy="4930246"/>
          </a:xfrm>
        </p:spPr>
        <p:txBody>
          <a:bodyPr anchor="ctr">
            <a:normAutofit/>
          </a:bodyPr>
          <a:lstStyle/>
          <a:p>
            <a:pPr marL="0" indent="0">
              <a:buNone/>
            </a:pPr>
            <a:r>
              <a:rPr lang="en-IN" sz="2400" dirty="0"/>
              <a:t>- Investor relations</a:t>
            </a:r>
          </a:p>
          <a:p>
            <a:pPr marL="0" indent="0">
              <a:buNone/>
            </a:pPr>
            <a:r>
              <a:rPr lang="en-IN" sz="2400" dirty="0"/>
              <a:t>- Government relations</a:t>
            </a:r>
          </a:p>
          <a:p>
            <a:pPr marL="0" indent="0">
              <a:buNone/>
            </a:pPr>
            <a:r>
              <a:rPr lang="en-IN" sz="2400" dirty="0"/>
              <a:t>- Consumers / User education</a:t>
            </a:r>
          </a:p>
          <a:p>
            <a:pPr marL="0" indent="0">
              <a:buNone/>
            </a:pPr>
            <a:r>
              <a:rPr lang="en-IN" sz="2400" dirty="0"/>
              <a:t>- Talent / recruitment</a:t>
            </a:r>
          </a:p>
          <a:p>
            <a:pPr>
              <a:buFontTx/>
              <a:buChar char="-"/>
            </a:pPr>
            <a:r>
              <a:rPr lang="en-IN" sz="2400" dirty="0"/>
              <a:t>Internal communications</a:t>
            </a:r>
          </a:p>
          <a:p>
            <a:pPr marL="0" indent="0">
              <a:buNone/>
            </a:pPr>
            <a:r>
              <a:rPr lang="en-US" sz="2400" dirty="0"/>
              <a:t>so that investors and all stakeholders can have idea of how the company is moving towards adaption of AI</a:t>
            </a:r>
          </a:p>
          <a:p>
            <a:pPr marL="0" indent="0">
              <a:buNone/>
            </a:pPr>
            <a:endParaRPr lang="en-IN" sz="2400" dirty="0"/>
          </a:p>
        </p:txBody>
      </p:sp>
    </p:spTree>
    <p:extLst>
      <p:ext uri="{BB962C8B-B14F-4D97-AF65-F5344CB8AC3E}">
        <p14:creationId xmlns:p14="http://schemas.microsoft.com/office/powerpoint/2010/main" val="3727257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6D26-51BD-47D0-982D-4AC9319B01C4}"/>
              </a:ext>
            </a:extLst>
          </p:cNvPr>
          <p:cNvSpPr>
            <a:spLocks noGrp="1"/>
          </p:cNvSpPr>
          <p:nvPr>
            <p:ph type="title"/>
          </p:nvPr>
        </p:nvSpPr>
        <p:spPr>
          <a:xfrm>
            <a:off x="838200" y="365125"/>
            <a:ext cx="10515600" cy="1325563"/>
          </a:xfrm>
        </p:spPr>
        <p:txBody>
          <a:bodyPr>
            <a:normAutofit/>
          </a:bodyPr>
          <a:lstStyle/>
          <a:p>
            <a:r>
              <a:rPr lang="en-IN" sz="4400" dirty="0"/>
              <a:t>Roles in an AI Team</a:t>
            </a:r>
          </a:p>
        </p:txBody>
      </p:sp>
      <p:graphicFrame>
        <p:nvGraphicFramePr>
          <p:cNvPr id="5" name="Content Placeholder 2">
            <a:extLst>
              <a:ext uri="{FF2B5EF4-FFF2-40B4-BE49-F238E27FC236}">
                <a16:creationId xmlns:a16="http://schemas.microsoft.com/office/drawing/2014/main" id="{E3A65B5E-324E-4CC4-8A66-3B10FEFF96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147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2FA7-E700-4CB7-8544-4999DECC4FA7}"/>
              </a:ext>
            </a:extLst>
          </p:cNvPr>
          <p:cNvSpPr>
            <a:spLocks noGrp="1"/>
          </p:cNvSpPr>
          <p:nvPr>
            <p:ph type="title"/>
          </p:nvPr>
        </p:nvSpPr>
        <p:spPr>
          <a:xfrm>
            <a:off x="838200" y="365125"/>
            <a:ext cx="10515600" cy="1325563"/>
          </a:xfrm>
        </p:spPr>
        <p:txBody>
          <a:bodyPr>
            <a:normAutofit/>
          </a:bodyPr>
          <a:lstStyle/>
          <a:p>
            <a:r>
              <a:rPr lang="en-IN" sz="4400"/>
              <a:t>Roles in an AI Team</a:t>
            </a:r>
          </a:p>
        </p:txBody>
      </p:sp>
      <p:graphicFrame>
        <p:nvGraphicFramePr>
          <p:cNvPr id="5" name="Content Placeholder 2">
            <a:extLst>
              <a:ext uri="{FF2B5EF4-FFF2-40B4-BE49-F238E27FC236}">
                <a16:creationId xmlns:a16="http://schemas.microsoft.com/office/drawing/2014/main" id="{727B3BDF-5578-45EC-A364-418944A82E9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897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DB23-EF14-4DF6-AC77-F36374494CCC}"/>
              </a:ext>
            </a:extLst>
          </p:cNvPr>
          <p:cNvSpPr>
            <a:spLocks noGrp="1"/>
          </p:cNvSpPr>
          <p:nvPr>
            <p:ph type="title"/>
          </p:nvPr>
        </p:nvSpPr>
        <p:spPr>
          <a:xfrm>
            <a:off x="838200" y="963877"/>
            <a:ext cx="3494362" cy="4930246"/>
          </a:xfrm>
        </p:spPr>
        <p:txBody>
          <a:bodyPr>
            <a:normAutofit/>
          </a:bodyPr>
          <a:lstStyle/>
          <a:p>
            <a:pPr algn="r"/>
            <a:r>
              <a:rPr lang="en-US" sz="4400" dirty="0">
                <a:solidFill>
                  <a:schemeClr val="tx1"/>
                </a:solidFill>
              </a:rPr>
              <a:t>Technical tools for AI Teams</a:t>
            </a:r>
            <a:endParaRPr lang="en-IN" sz="4400" dirty="0">
              <a:solidFill>
                <a:schemeClr val="tx1"/>
              </a:solidFill>
            </a:endParaRPr>
          </a:p>
        </p:txBody>
      </p:sp>
      <p:sp>
        <p:nvSpPr>
          <p:cNvPr id="3" name="Content Placeholder 2">
            <a:extLst>
              <a:ext uri="{FF2B5EF4-FFF2-40B4-BE49-F238E27FC236}">
                <a16:creationId xmlns:a16="http://schemas.microsoft.com/office/drawing/2014/main" id="{383FBBB8-C40F-4BED-B989-C033DB1965C1}"/>
              </a:ext>
            </a:extLst>
          </p:cNvPr>
          <p:cNvSpPr>
            <a:spLocks noGrp="1"/>
          </p:cNvSpPr>
          <p:nvPr>
            <p:ph idx="1"/>
          </p:nvPr>
        </p:nvSpPr>
        <p:spPr>
          <a:xfrm>
            <a:off x="4976031" y="963877"/>
            <a:ext cx="6377769" cy="4930246"/>
          </a:xfrm>
        </p:spPr>
        <p:txBody>
          <a:bodyPr anchor="ctr">
            <a:normAutofit fontScale="92500" lnSpcReduction="10000"/>
          </a:bodyPr>
          <a:lstStyle/>
          <a:p>
            <a:pPr marL="0" indent="0">
              <a:buNone/>
            </a:pPr>
            <a:r>
              <a:rPr lang="en-IN" sz="2200"/>
              <a:t>Machine Learning frameworks – </a:t>
            </a:r>
          </a:p>
          <a:p>
            <a:r>
              <a:rPr lang="en-IN" sz="2200"/>
              <a:t>tensorflow</a:t>
            </a:r>
          </a:p>
          <a:p>
            <a:r>
              <a:rPr lang="en-IN" sz="2200"/>
              <a:t>PyTorch</a:t>
            </a:r>
          </a:p>
          <a:p>
            <a:r>
              <a:rPr lang="en-IN" sz="2200"/>
              <a:t>Keras</a:t>
            </a:r>
          </a:p>
          <a:p>
            <a:r>
              <a:rPr lang="en-IN" sz="2200"/>
              <a:t>scikit-learn</a:t>
            </a:r>
          </a:p>
          <a:p>
            <a:r>
              <a:rPr lang="en-IN" sz="2200"/>
              <a:t>MXNet</a:t>
            </a:r>
          </a:p>
          <a:p>
            <a:r>
              <a:rPr lang="en-IN" sz="2200"/>
              <a:t>CNTK</a:t>
            </a:r>
          </a:p>
          <a:p>
            <a:r>
              <a:rPr lang="en-IN" sz="2200"/>
              <a:t>caffe</a:t>
            </a:r>
          </a:p>
          <a:p>
            <a:r>
              <a:rPr lang="en-IN" sz="2200"/>
              <a:t>paddlepaddle</a:t>
            </a:r>
          </a:p>
          <a:p>
            <a:r>
              <a:rPr lang="en-IN" sz="2200"/>
              <a:t>R</a:t>
            </a:r>
          </a:p>
          <a:p>
            <a:r>
              <a:rPr lang="en-IN" sz="2200"/>
              <a:t>Weka</a:t>
            </a:r>
          </a:p>
          <a:p>
            <a:pPr marL="0" indent="0">
              <a:buNone/>
            </a:pPr>
            <a:endParaRPr lang="en-IN" sz="2200"/>
          </a:p>
        </p:txBody>
      </p:sp>
    </p:spTree>
    <p:extLst>
      <p:ext uri="{BB962C8B-B14F-4D97-AF65-F5344CB8AC3E}">
        <p14:creationId xmlns:p14="http://schemas.microsoft.com/office/powerpoint/2010/main" val="1593747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DCD0-6C3E-4223-8D7F-BDAF3616FA17}"/>
              </a:ext>
            </a:extLst>
          </p:cNvPr>
          <p:cNvSpPr>
            <a:spLocks noGrp="1"/>
          </p:cNvSpPr>
          <p:nvPr>
            <p:ph type="title"/>
          </p:nvPr>
        </p:nvSpPr>
        <p:spPr>
          <a:xfrm>
            <a:off x="838200" y="963877"/>
            <a:ext cx="3494362" cy="4930246"/>
          </a:xfrm>
        </p:spPr>
        <p:txBody>
          <a:bodyPr>
            <a:normAutofit/>
          </a:bodyPr>
          <a:lstStyle/>
          <a:p>
            <a:pPr algn="r"/>
            <a:r>
              <a:rPr lang="en-US" sz="4400" dirty="0">
                <a:solidFill>
                  <a:schemeClr val="tx1"/>
                </a:solidFill>
              </a:rPr>
              <a:t>Technical tools for AI Teams</a:t>
            </a:r>
            <a:endParaRPr lang="en-IN" sz="4400" dirty="0">
              <a:solidFill>
                <a:schemeClr val="tx1"/>
              </a:solidFill>
            </a:endParaRPr>
          </a:p>
        </p:txBody>
      </p:sp>
      <p:sp>
        <p:nvSpPr>
          <p:cNvPr id="3" name="Content Placeholder 2">
            <a:extLst>
              <a:ext uri="{FF2B5EF4-FFF2-40B4-BE49-F238E27FC236}">
                <a16:creationId xmlns:a16="http://schemas.microsoft.com/office/drawing/2014/main" id="{3153F772-532F-40CD-BC5F-CE776AD35B78}"/>
              </a:ext>
            </a:extLst>
          </p:cNvPr>
          <p:cNvSpPr>
            <a:spLocks noGrp="1"/>
          </p:cNvSpPr>
          <p:nvPr>
            <p:ph idx="1"/>
          </p:nvPr>
        </p:nvSpPr>
        <p:spPr>
          <a:xfrm>
            <a:off x="4976031" y="963877"/>
            <a:ext cx="6377769" cy="4930246"/>
          </a:xfrm>
        </p:spPr>
        <p:txBody>
          <a:bodyPr anchor="ctr">
            <a:normAutofit/>
          </a:bodyPr>
          <a:lstStyle/>
          <a:p>
            <a:r>
              <a:rPr lang="en-IN" sz="2400"/>
              <a:t>Infrastructure</a:t>
            </a:r>
          </a:p>
          <a:p>
            <a:pPr lvl="1"/>
            <a:r>
              <a:rPr lang="en-IN" sz="2400"/>
              <a:t>CPU v/s GPU</a:t>
            </a:r>
          </a:p>
          <a:p>
            <a:pPr marL="457200" lvl="1" indent="0">
              <a:buNone/>
            </a:pPr>
            <a:r>
              <a:rPr lang="en-IN" sz="2400"/>
              <a:t>CPU: Computer Processor (Central Processing Unit)</a:t>
            </a:r>
          </a:p>
          <a:p>
            <a:pPr marL="457200" lvl="1" indent="0">
              <a:buNone/>
            </a:pPr>
            <a:r>
              <a:rPr lang="en-IN" sz="2400"/>
              <a:t>GPU: Graphics Processing Unit</a:t>
            </a:r>
          </a:p>
          <a:p>
            <a:endParaRPr lang="en-IN" sz="2400"/>
          </a:p>
          <a:p>
            <a:pPr lvl="1"/>
            <a:r>
              <a:rPr lang="en-IN" sz="2400"/>
              <a:t>Cloud v/s On-premises</a:t>
            </a:r>
          </a:p>
          <a:p>
            <a:endParaRPr lang="en-IN" sz="2400"/>
          </a:p>
        </p:txBody>
      </p:sp>
    </p:spTree>
    <p:extLst>
      <p:ext uri="{BB962C8B-B14F-4D97-AF65-F5344CB8AC3E}">
        <p14:creationId xmlns:p14="http://schemas.microsoft.com/office/powerpoint/2010/main" val="471612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2" descr="Light bulb on yellow background with sketched light beams and cord">
            <a:extLst>
              <a:ext uri="{FF2B5EF4-FFF2-40B4-BE49-F238E27FC236}">
                <a16:creationId xmlns:a16="http://schemas.microsoft.com/office/drawing/2014/main" id="{350B6524-15F8-4F1F-B679-F881A181432E}"/>
              </a:ext>
            </a:extLst>
          </p:cNvPr>
          <p:cNvPicPr>
            <a:picLocks noChangeAspect="1"/>
          </p:cNvPicPr>
          <p:nvPr/>
        </p:nvPicPr>
        <p:blipFill rotWithShape="1">
          <a:blip r:embed="rId2"/>
          <a:srcRect t="8514" r="-1" b="-1"/>
          <a:stretch/>
        </p:blipFill>
        <p:spPr>
          <a:xfrm>
            <a:off x="20" y="10"/>
            <a:ext cx="12188932" cy="6857990"/>
          </a:xfrm>
          <a:prstGeom prst="rect">
            <a:avLst/>
          </a:prstGeom>
        </p:spPr>
      </p:pic>
      <p:sp>
        <p:nvSpPr>
          <p:cNvPr id="10" name="Rectangle 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D323957-131B-4B51-959C-F192EE14AE06}"/>
              </a:ext>
            </a:extLst>
          </p:cNvPr>
          <p:cNvSpPr>
            <a:spLocks noGrp="1"/>
          </p:cNvSpPr>
          <p:nvPr>
            <p:ph type="ctrTitle"/>
          </p:nvPr>
        </p:nvSpPr>
        <p:spPr>
          <a:xfrm>
            <a:off x="1187086" y="3510095"/>
            <a:ext cx="9994373" cy="2226244"/>
          </a:xfrm>
        </p:spPr>
        <p:txBody>
          <a:bodyPr anchor="t">
            <a:normAutofit/>
          </a:bodyPr>
          <a:lstStyle/>
          <a:p>
            <a:r>
              <a:rPr lang="en-US" dirty="0">
                <a:solidFill>
                  <a:schemeClr val="bg1"/>
                </a:solidFill>
              </a:rPr>
              <a:t>Trends and Best Practices</a:t>
            </a:r>
            <a:endParaRPr lang="en-IN" dirty="0">
              <a:solidFill>
                <a:schemeClr val="bg1"/>
              </a:solidFill>
            </a:endParaRPr>
          </a:p>
        </p:txBody>
      </p:sp>
      <p:sp>
        <p:nvSpPr>
          <p:cNvPr id="43" name="Right Triangle 42">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0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pPr algn="l"/>
            <a:r>
              <a:rPr lang="en-US" sz="4400" b="1" dirty="0">
                <a:latin typeface="+mn-lt"/>
              </a:rPr>
              <a:t>Identify right analytics &amp; data goals</a:t>
            </a:r>
          </a:p>
        </p:txBody>
      </p:sp>
      <p:grpSp>
        <p:nvGrpSpPr>
          <p:cNvPr id="3" name="Group 2">
            <a:extLst>
              <a:ext uri="{FF2B5EF4-FFF2-40B4-BE49-F238E27FC236}">
                <a16:creationId xmlns:a16="http://schemas.microsoft.com/office/drawing/2014/main" id="{C31D8B36-E27B-4CAE-8132-E79CAC301790}"/>
              </a:ext>
            </a:extLst>
          </p:cNvPr>
          <p:cNvGrpSpPr/>
          <p:nvPr/>
        </p:nvGrpSpPr>
        <p:grpSpPr>
          <a:xfrm>
            <a:off x="4351036" y="2932922"/>
            <a:ext cx="3500774" cy="2022882"/>
            <a:chOff x="2771800" y="2419161"/>
            <a:chExt cx="3500774" cy="2022882"/>
          </a:xfrm>
        </p:grpSpPr>
        <p:sp>
          <p:nvSpPr>
            <p:cNvPr id="4" name="Oval 3">
              <a:extLst>
                <a:ext uri="{FF2B5EF4-FFF2-40B4-BE49-F238E27FC236}">
                  <a16:creationId xmlns:a16="http://schemas.microsoft.com/office/drawing/2014/main" id="{E56EB490-D317-4593-A235-5298112B4A8C}"/>
                </a:ext>
              </a:extLst>
            </p:cNvPr>
            <p:cNvSpPr/>
            <p:nvPr/>
          </p:nvSpPr>
          <p:spPr>
            <a:xfrm>
              <a:off x="2771800" y="2419161"/>
              <a:ext cx="2016224" cy="2016224"/>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a:ln>
                  <a:noFill/>
                </a:ln>
                <a:solidFill>
                  <a:prstClr val="white"/>
                </a:solidFill>
                <a:effectLst/>
                <a:uLnTx/>
                <a:uFillTx/>
                <a:latin typeface="Arial"/>
                <a:cs typeface="+mn-cs"/>
              </a:endParaRPr>
            </a:p>
          </p:txBody>
        </p:sp>
        <p:sp>
          <p:nvSpPr>
            <p:cNvPr id="5" name="Oval 4">
              <a:extLst>
                <a:ext uri="{FF2B5EF4-FFF2-40B4-BE49-F238E27FC236}">
                  <a16:creationId xmlns:a16="http://schemas.microsoft.com/office/drawing/2014/main" id="{9ADE9D92-42A2-4623-9491-8C5FB7271F9C}"/>
                </a:ext>
              </a:extLst>
            </p:cNvPr>
            <p:cNvSpPr/>
            <p:nvPr/>
          </p:nvSpPr>
          <p:spPr>
            <a:xfrm>
              <a:off x="4256350" y="2425819"/>
              <a:ext cx="2016224" cy="201622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a:ln>
                  <a:noFill/>
                </a:ln>
                <a:solidFill>
                  <a:prstClr val="white"/>
                </a:solidFill>
                <a:effectLst/>
                <a:uLnTx/>
                <a:uFillTx/>
                <a:latin typeface="Arial"/>
                <a:cs typeface="+mn-cs"/>
              </a:endParaRPr>
            </a:p>
          </p:txBody>
        </p:sp>
      </p:grpSp>
      <p:cxnSp>
        <p:nvCxnSpPr>
          <p:cNvPr id="6" name="Elbow Connector 10">
            <a:extLst>
              <a:ext uri="{FF2B5EF4-FFF2-40B4-BE49-F238E27FC236}">
                <a16:creationId xmlns:a16="http://schemas.microsoft.com/office/drawing/2014/main" id="{EA885111-8F75-41A6-BA10-4489B0B1DBB1}"/>
              </a:ext>
            </a:extLst>
          </p:cNvPr>
          <p:cNvCxnSpPr>
            <a:cxnSpLocks/>
          </p:cNvCxnSpPr>
          <p:nvPr/>
        </p:nvCxnSpPr>
        <p:spPr>
          <a:xfrm rot="5400000" flipH="1" flipV="1">
            <a:off x="5872858" y="2182273"/>
            <a:ext cx="1022354" cy="576067"/>
          </a:xfrm>
          <a:prstGeom prst="bentConnector3">
            <a:avLst>
              <a:gd name="adj1" fmla="val 9915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746D877-2B3D-4E6C-8A12-E1F9C76C4093}"/>
              </a:ext>
            </a:extLst>
          </p:cNvPr>
          <p:cNvGrpSpPr/>
          <p:nvPr/>
        </p:nvGrpSpPr>
        <p:grpSpPr>
          <a:xfrm>
            <a:off x="6771690" y="1802606"/>
            <a:ext cx="4143637" cy="654440"/>
            <a:chOff x="5247690" y="1714185"/>
            <a:chExt cx="2924710" cy="654440"/>
          </a:xfrm>
        </p:grpSpPr>
        <p:sp>
          <p:nvSpPr>
            <p:cNvPr id="8" name="TextBox 7">
              <a:extLst>
                <a:ext uri="{FF2B5EF4-FFF2-40B4-BE49-F238E27FC236}">
                  <a16:creationId xmlns:a16="http://schemas.microsoft.com/office/drawing/2014/main" id="{C710146A-CDC8-4F7D-8E7A-CEDEAF4A03B5}"/>
                </a:ext>
              </a:extLst>
            </p:cNvPr>
            <p:cNvSpPr txBox="1"/>
            <p:nvPr/>
          </p:nvSpPr>
          <p:spPr>
            <a:xfrm>
              <a:off x="5247690" y="1714185"/>
              <a:ext cx="2924710" cy="307777"/>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mn-cs"/>
                </a:rPr>
                <a:t>Most promising Analytics solutions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mn-cs"/>
              </a:endParaRPr>
            </a:p>
          </p:txBody>
        </p:sp>
        <p:sp>
          <p:nvSpPr>
            <p:cNvPr id="9" name="TextBox 8">
              <a:extLst>
                <a:ext uri="{FF2B5EF4-FFF2-40B4-BE49-F238E27FC236}">
                  <a16:creationId xmlns:a16="http://schemas.microsoft.com/office/drawing/2014/main" id="{284524BE-1485-443B-B4C9-01F8DB6A996A}"/>
                </a:ext>
              </a:extLst>
            </p:cNvPr>
            <p:cNvSpPr txBox="1"/>
            <p:nvPr/>
          </p:nvSpPr>
          <p:spPr>
            <a:xfrm>
              <a:off x="5247690" y="1906960"/>
              <a:ext cx="2924710" cy="461665"/>
            </a:xfrm>
            <a:prstGeom prst="rect">
              <a:avLst/>
            </a:prstGeom>
            <a:noFill/>
          </p:spPr>
          <p:txBody>
            <a:bodyPr wrap="square" rtlCol="0">
              <a:spAutoFit/>
            </a:bodyPr>
            <a:lstStyle/>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altLang="ko-KR" sz="1200" b="0" i="0" u="none" strike="noStrike" kern="1200" cap="none" spc="0" normalizeH="0" baseline="0" noProof="0" dirty="0">
                  <a:ln>
                    <a:noFill/>
                  </a:ln>
                  <a:solidFill>
                    <a:prstClr val="black">
                      <a:lumMod val="75000"/>
                      <a:lumOff val="25000"/>
                    </a:prstClr>
                  </a:solidFill>
                  <a:effectLst/>
                  <a:uLnTx/>
                  <a:uFillTx/>
                  <a:latin typeface="Arial"/>
                  <a:cs typeface="+mn-cs"/>
                </a:rPr>
                <a:t>Overlap of both</a:t>
              </a:r>
            </a:p>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altLang="ko-KR" sz="1200" b="0" i="0" u="none" strike="noStrike" kern="1200" cap="none" spc="0" normalizeH="0" baseline="0" noProof="0" dirty="0">
                  <a:ln>
                    <a:noFill/>
                  </a:ln>
                  <a:solidFill>
                    <a:prstClr val="black">
                      <a:lumMod val="75000"/>
                      <a:lumOff val="25000"/>
                    </a:prstClr>
                  </a:solidFill>
                  <a:effectLst/>
                  <a:uLnTx/>
                  <a:uFillTx/>
                  <a:latin typeface="Arial"/>
                  <a:cs typeface="+mn-cs"/>
                </a:rPr>
                <a:t>Analyse technical and financial feasibility</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grpSp>
      <p:grpSp>
        <p:nvGrpSpPr>
          <p:cNvPr id="10" name="Group 9">
            <a:extLst>
              <a:ext uri="{FF2B5EF4-FFF2-40B4-BE49-F238E27FC236}">
                <a16:creationId xmlns:a16="http://schemas.microsoft.com/office/drawing/2014/main" id="{33EA4A54-58D5-4F8C-B8FA-359A24E73F7F}"/>
              </a:ext>
            </a:extLst>
          </p:cNvPr>
          <p:cNvGrpSpPr/>
          <p:nvPr/>
        </p:nvGrpSpPr>
        <p:grpSpPr>
          <a:xfrm>
            <a:off x="7380144" y="5205673"/>
            <a:ext cx="4119875" cy="673884"/>
            <a:chOff x="5247690" y="1753071"/>
            <a:chExt cx="2907938" cy="673884"/>
          </a:xfrm>
        </p:grpSpPr>
        <p:sp>
          <p:nvSpPr>
            <p:cNvPr id="11" name="TextBox 10">
              <a:extLst>
                <a:ext uri="{FF2B5EF4-FFF2-40B4-BE49-F238E27FC236}">
                  <a16:creationId xmlns:a16="http://schemas.microsoft.com/office/drawing/2014/main" id="{E5254F2C-17FD-4D43-83FB-6FF93C6803CC}"/>
                </a:ext>
              </a:extLst>
            </p:cNvPr>
            <p:cNvSpPr txBox="1"/>
            <p:nvPr/>
          </p:nvSpPr>
          <p:spPr>
            <a:xfrm>
              <a:off x="5247690" y="1753071"/>
              <a:ext cx="2907938" cy="307777"/>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mn-cs"/>
                </a:rPr>
                <a:t>What AI can do?</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mn-cs"/>
              </a:endParaRPr>
            </a:p>
          </p:txBody>
        </p:sp>
        <p:sp>
          <p:nvSpPr>
            <p:cNvPr id="12" name="TextBox 11">
              <a:extLst>
                <a:ext uri="{FF2B5EF4-FFF2-40B4-BE49-F238E27FC236}">
                  <a16:creationId xmlns:a16="http://schemas.microsoft.com/office/drawing/2014/main" id="{A74B5FF0-D93F-4CD1-BA26-83BECA3F1B70}"/>
                </a:ext>
              </a:extLst>
            </p:cNvPr>
            <p:cNvSpPr txBox="1"/>
            <p:nvPr/>
          </p:nvSpPr>
          <p:spPr>
            <a:xfrm>
              <a:off x="5247690" y="1965290"/>
              <a:ext cx="2907938" cy="461665"/>
            </a:xfrm>
            <a:prstGeom prst="rect">
              <a:avLst/>
            </a:prstGeom>
            <a:noFill/>
          </p:spPr>
          <p:txBody>
            <a:bodyPr wrap="square" rtlCol="0">
              <a:spAutoFit/>
            </a:bodyPr>
            <a:lstStyle/>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altLang="ko-KR" sz="1200" b="0" i="0" u="none" strike="noStrike" kern="1200" cap="none" spc="0" normalizeH="0" baseline="0" noProof="0" dirty="0">
                  <a:ln>
                    <a:noFill/>
                  </a:ln>
                  <a:solidFill>
                    <a:prstClr val="black">
                      <a:lumMod val="75000"/>
                      <a:lumOff val="25000"/>
                    </a:prstClr>
                  </a:solidFill>
                  <a:effectLst/>
                  <a:uLnTx/>
                  <a:uFillTx/>
                  <a:latin typeface="Arial"/>
                  <a:cs typeface="+mn-cs"/>
                </a:rPr>
                <a:t>List possible AI integrations</a:t>
              </a:r>
            </a:p>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altLang="ko-KR" sz="1200" b="0" i="0" u="none" strike="noStrike" kern="1200" cap="none" spc="0" normalizeH="0" baseline="0" noProof="0" dirty="0">
                  <a:ln>
                    <a:noFill/>
                  </a:ln>
                  <a:solidFill>
                    <a:prstClr val="black">
                      <a:lumMod val="75000"/>
                      <a:lumOff val="25000"/>
                    </a:prstClr>
                  </a:solidFill>
                  <a:effectLst/>
                  <a:uLnTx/>
                  <a:uFillTx/>
                  <a:latin typeface="Arial"/>
                  <a:cs typeface="+mn-cs"/>
                </a:rPr>
                <a:t>List possible analytics solutions business can adapt</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grpSp>
      <p:grpSp>
        <p:nvGrpSpPr>
          <p:cNvPr id="13" name="Group 12">
            <a:extLst>
              <a:ext uri="{FF2B5EF4-FFF2-40B4-BE49-F238E27FC236}">
                <a16:creationId xmlns:a16="http://schemas.microsoft.com/office/drawing/2014/main" id="{6FFA9FCC-E98C-4230-A4A9-089B7D71DA88}"/>
              </a:ext>
            </a:extLst>
          </p:cNvPr>
          <p:cNvGrpSpPr/>
          <p:nvPr/>
        </p:nvGrpSpPr>
        <p:grpSpPr>
          <a:xfrm>
            <a:off x="1613291" y="4387568"/>
            <a:ext cx="2801006" cy="858550"/>
            <a:chOff x="6096920" y="1753071"/>
            <a:chExt cx="2463137" cy="858550"/>
          </a:xfrm>
        </p:grpSpPr>
        <p:sp>
          <p:nvSpPr>
            <p:cNvPr id="14" name="TextBox 13">
              <a:extLst>
                <a:ext uri="{FF2B5EF4-FFF2-40B4-BE49-F238E27FC236}">
                  <a16:creationId xmlns:a16="http://schemas.microsoft.com/office/drawing/2014/main" id="{7221E674-A575-4517-9368-C101BA39CD53}"/>
                </a:ext>
              </a:extLst>
            </p:cNvPr>
            <p:cNvSpPr txBox="1"/>
            <p:nvPr/>
          </p:nvSpPr>
          <p:spPr>
            <a:xfrm>
              <a:off x="6096920" y="1753071"/>
              <a:ext cx="2463137" cy="307777"/>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mn-cs"/>
                </a:rPr>
                <a:t>Business Problems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mn-cs"/>
              </a:endParaRPr>
            </a:p>
          </p:txBody>
        </p:sp>
        <p:sp>
          <p:nvSpPr>
            <p:cNvPr id="15" name="TextBox 14">
              <a:extLst>
                <a:ext uri="{FF2B5EF4-FFF2-40B4-BE49-F238E27FC236}">
                  <a16:creationId xmlns:a16="http://schemas.microsoft.com/office/drawing/2014/main" id="{4070B557-DFE9-4276-9C91-8BEED0A9E3BF}"/>
                </a:ext>
              </a:extLst>
            </p:cNvPr>
            <p:cNvSpPr txBox="1"/>
            <p:nvPr/>
          </p:nvSpPr>
          <p:spPr>
            <a:xfrm>
              <a:off x="6096920" y="1965290"/>
              <a:ext cx="2463137" cy="646331"/>
            </a:xfrm>
            <a:prstGeom prst="rect">
              <a:avLst/>
            </a:prstGeom>
            <a:noFill/>
          </p:spPr>
          <p:txBody>
            <a:bodyPr wrap="square" rtlCol="0">
              <a:spAutoFit/>
            </a:bodyPr>
            <a:lstStyle/>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mn-cs"/>
                </a:rPr>
                <a:t>List most important challenges in the business</a:t>
              </a:r>
            </a:p>
            <a:p>
              <a:pPr marL="171450" marR="0" lvl="0" indent="-1714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mn-cs"/>
                </a:rPr>
                <a:t>List top business growth path</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grpSp>
      <p:cxnSp>
        <p:nvCxnSpPr>
          <p:cNvPr id="16" name="Elbow Connector 32">
            <a:extLst>
              <a:ext uri="{FF2B5EF4-FFF2-40B4-BE49-F238E27FC236}">
                <a16:creationId xmlns:a16="http://schemas.microsoft.com/office/drawing/2014/main" id="{5A64CD1C-36E5-45B3-A929-2DD92EF625E9}"/>
              </a:ext>
            </a:extLst>
          </p:cNvPr>
          <p:cNvCxnSpPr/>
          <p:nvPr/>
        </p:nvCxnSpPr>
        <p:spPr>
          <a:xfrm flipV="1">
            <a:off x="3485402" y="3859062"/>
            <a:ext cx="793081" cy="461888"/>
          </a:xfrm>
          <a:prstGeom prst="bentConnector3">
            <a:avLst>
              <a:gd name="adj1" fmla="val 747"/>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39">
            <a:extLst>
              <a:ext uri="{FF2B5EF4-FFF2-40B4-BE49-F238E27FC236}">
                <a16:creationId xmlns:a16="http://schemas.microsoft.com/office/drawing/2014/main" id="{F4AB8B36-7819-4A11-9B92-52E054B90C13}"/>
              </a:ext>
            </a:extLst>
          </p:cNvPr>
          <p:cNvCxnSpPr>
            <a:cxnSpLocks/>
          </p:cNvCxnSpPr>
          <p:nvPr/>
        </p:nvCxnSpPr>
        <p:spPr>
          <a:xfrm rot="10800000">
            <a:off x="6672068" y="4997719"/>
            <a:ext cx="666504" cy="420175"/>
          </a:xfrm>
          <a:prstGeom prst="bentConnector3">
            <a:avLst>
              <a:gd name="adj1" fmla="val 9820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4F079A88-9C43-4687-820F-C42E24D6A775}"/>
              </a:ext>
            </a:extLst>
          </p:cNvPr>
          <p:cNvGrpSpPr/>
          <p:nvPr/>
        </p:nvGrpSpPr>
        <p:grpSpPr>
          <a:xfrm>
            <a:off x="4697932" y="3562824"/>
            <a:ext cx="910988" cy="622075"/>
            <a:chOff x="3366914" y="2916559"/>
            <a:chExt cx="2424286" cy="1655441"/>
          </a:xfrm>
        </p:grpSpPr>
        <p:sp>
          <p:nvSpPr>
            <p:cNvPr id="43" name="Rectangle 42">
              <a:extLst>
                <a:ext uri="{FF2B5EF4-FFF2-40B4-BE49-F238E27FC236}">
                  <a16:creationId xmlns:a16="http://schemas.microsoft.com/office/drawing/2014/main" id="{4A06B66B-9220-4F59-A4DC-218C3453A0F2}"/>
                </a:ext>
              </a:extLst>
            </p:cNvPr>
            <p:cNvSpPr/>
            <p:nvPr/>
          </p:nvSpPr>
          <p:spPr>
            <a:xfrm>
              <a:off x="3366914" y="3203451"/>
              <a:ext cx="2424286" cy="1296143"/>
            </a:xfrm>
            <a:prstGeom prst="rect">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4" name="Rectangle 43">
              <a:extLst>
                <a:ext uri="{FF2B5EF4-FFF2-40B4-BE49-F238E27FC236}">
                  <a16:creationId xmlns:a16="http://schemas.microsoft.com/office/drawing/2014/main" id="{CA6C04B0-6CDC-495D-932B-C0C8E27D7D91}"/>
                </a:ext>
              </a:extLst>
            </p:cNvPr>
            <p:cNvSpPr/>
            <p:nvPr/>
          </p:nvSpPr>
          <p:spPr>
            <a:xfrm>
              <a:off x="3419872" y="3140968"/>
              <a:ext cx="2304256" cy="1296143"/>
            </a:xfrm>
            <a:prstGeom prst="rect">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Rectangle 3">
              <a:extLst>
                <a:ext uri="{FF2B5EF4-FFF2-40B4-BE49-F238E27FC236}">
                  <a16:creationId xmlns:a16="http://schemas.microsoft.com/office/drawing/2014/main" id="{C9B00311-0C17-400E-B32F-20CE5897EC88}"/>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6" name="Rectangle 3">
              <a:extLst>
                <a:ext uri="{FF2B5EF4-FFF2-40B4-BE49-F238E27FC236}">
                  <a16:creationId xmlns:a16="http://schemas.microsoft.com/office/drawing/2014/main" id="{ED2F860C-084C-4060-9D72-9DD3C3661835}"/>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7" name="Oval 7">
              <a:extLst>
                <a:ext uri="{FF2B5EF4-FFF2-40B4-BE49-F238E27FC236}">
                  <a16:creationId xmlns:a16="http://schemas.microsoft.com/office/drawing/2014/main" id="{0CE03D57-2AEE-4731-8388-3D066BBCA0C7}"/>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sp>
        <p:nvSpPr>
          <p:cNvPr id="48" name="Trapezoid 18">
            <a:extLst>
              <a:ext uri="{FF2B5EF4-FFF2-40B4-BE49-F238E27FC236}">
                <a16:creationId xmlns:a16="http://schemas.microsoft.com/office/drawing/2014/main" id="{47E28C43-07D1-4DC1-85C9-AE062D7D4545}"/>
              </a:ext>
            </a:extLst>
          </p:cNvPr>
          <p:cNvSpPr/>
          <p:nvPr/>
        </p:nvSpPr>
        <p:spPr>
          <a:xfrm rot="10800000">
            <a:off x="6463478" y="3576812"/>
            <a:ext cx="1083270" cy="59940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spTree>
    <p:extLst>
      <p:ext uri="{BB962C8B-B14F-4D97-AF65-F5344CB8AC3E}">
        <p14:creationId xmlns:p14="http://schemas.microsoft.com/office/powerpoint/2010/main" val="2158632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842BF9C4-4C64-45B1-9571-308490E67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320911DB-61F5-4D73-96D8-716D083B3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8228" y="-1"/>
            <a:ext cx="4343876" cy="1319545"/>
          </a:xfrm>
          <a:custGeom>
            <a:avLst/>
            <a:gdLst>
              <a:gd name="connsiteX0" fmla="*/ 0 w 4343876"/>
              <a:gd name="connsiteY0" fmla="*/ 0 h 1319545"/>
              <a:gd name="connsiteX1" fmla="*/ 998131 w 4343876"/>
              <a:gd name="connsiteY1" fmla="*/ 0 h 1319545"/>
              <a:gd name="connsiteX2" fmla="*/ 1019043 w 4343876"/>
              <a:gd name="connsiteY2" fmla="*/ 23009 h 1319545"/>
              <a:gd name="connsiteX3" fmla="*/ 2171937 w 4343876"/>
              <a:gd name="connsiteY3" fmla="*/ 500553 h 1319545"/>
              <a:gd name="connsiteX4" fmla="*/ 3324831 w 4343876"/>
              <a:gd name="connsiteY4" fmla="*/ 23009 h 1319545"/>
              <a:gd name="connsiteX5" fmla="*/ 3345743 w 4343876"/>
              <a:gd name="connsiteY5" fmla="*/ 0 h 1319545"/>
              <a:gd name="connsiteX6" fmla="*/ 4343876 w 4343876"/>
              <a:gd name="connsiteY6" fmla="*/ 0 h 1319545"/>
              <a:gd name="connsiteX7" fmla="*/ 4325735 w 4343876"/>
              <a:gd name="connsiteY7" fmla="*/ 37659 h 1319545"/>
              <a:gd name="connsiteX8" fmla="*/ 2171938 w 4343876"/>
              <a:gd name="connsiteY8" fmla="*/ 1319545 h 1319545"/>
              <a:gd name="connsiteX9" fmla="*/ 18141 w 4343876"/>
              <a:gd name="connsiteY9" fmla="*/ 37659 h 131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3876" h="1319545">
                <a:moveTo>
                  <a:pt x="0" y="0"/>
                </a:moveTo>
                <a:lnTo>
                  <a:pt x="998131" y="0"/>
                </a:lnTo>
                <a:lnTo>
                  <a:pt x="1019043" y="23009"/>
                </a:lnTo>
                <a:cubicBezTo>
                  <a:pt x="1314094" y="318060"/>
                  <a:pt x="1721704" y="500553"/>
                  <a:pt x="2171937" y="500553"/>
                </a:cubicBezTo>
                <a:cubicBezTo>
                  <a:pt x="2622170" y="500553"/>
                  <a:pt x="3029780" y="318060"/>
                  <a:pt x="3324831" y="23009"/>
                </a:cubicBezTo>
                <a:lnTo>
                  <a:pt x="3345743" y="0"/>
                </a:lnTo>
                <a:lnTo>
                  <a:pt x="4343876" y="0"/>
                </a:lnTo>
                <a:lnTo>
                  <a:pt x="4325735" y="37659"/>
                </a:lnTo>
                <a:cubicBezTo>
                  <a:pt x="3910950" y="801208"/>
                  <a:pt x="3101976" y="1319545"/>
                  <a:pt x="2171938" y="1319545"/>
                </a:cubicBezTo>
                <a:cubicBezTo>
                  <a:pt x="1241900" y="1319545"/>
                  <a:pt x="432926" y="801208"/>
                  <a:pt x="18141" y="37659"/>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Freeform: Shape 112">
            <a:extLst>
              <a:ext uri="{FF2B5EF4-FFF2-40B4-BE49-F238E27FC236}">
                <a16:creationId xmlns:a16="http://schemas.microsoft.com/office/drawing/2014/main" id="{D985DDE6-382A-4181-AFFB-A863098D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13576"/>
            <a:ext cx="2863499" cy="1744424"/>
          </a:xfrm>
          <a:custGeom>
            <a:avLst/>
            <a:gdLst>
              <a:gd name="connsiteX0" fmla="*/ 518179 w 2863499"/>
              <a:gd name="connsiteY0" fmla="*/ 0 h 1744424"/>
              <a:gd name="connsiteX1" fmla="*/ 2857488 w 2863499"/>
              <a:gd name="connsiteY1" fmla="*/ 1721045 h 1744424"/>
              <a:gd name="connsiteX2" fmla="*/ 2863499 w 2863499"/>
              <a:gd name="connsiteY2" fmla="*/ 1744424 h 1744424"/>
              <a:gd name="connsiteX3" fmla="*/ 1986591 w 2863499"/>
              <a:gd name="connsiteY3" fmla="*/ 1744424 h 1744424"/>
              <a:gd name="connsiteX4" fmla="*/ 1951831 w 2863499"/>
              <a:gd name="connsiteY4" fmla="*/ 1672267 h 1744424"/>
              <a:gd name="connsiteX5" fmla="*/ 518178 w 2863499"/>
              <a:gd name="connsiteY5" fmla="*/ 818992 h 1744424"/>
              <a:gd name="connsiteX6" fmla="*/ 33336 w 2863499"/>
              <a:gd name="connsiteY6" fmla="*/ 892293 h 1744424"/>
              <a:gd name="connsiteX7" fmla="*/ 0 w 2863499"/>
              <a:gd name="connsiteY7" fmla="*/ 904495 h 1744424"/>
              <a:gd name="connsiteX8" fmla="*/ 0 w 2863499"/>
              <a:gd name="connsiteY8" fmla="*/ 56072 h 1744424"/>
              <a:gd name="connsiteX9" fmla="*/ 24534 w 2863499"/>
              <a:gd name="connsiteY9" fmla="*/ 49764 h 1744424"/>
              <a:gd name="connsiteX10" fmla="*/ 518179 w 2863499"/>
              <a:gd name="connsiteY10" fmla="*/ 0 h 17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63499" h="1744424">
                <a:moveTo>
                  <a:pt x="518179" y="0"/>
                </a:moveTo>
                <a:cubicBezTo>
                  <a:pt x="1617315" y="0"/>
                  <a:pt x="2547362" y="723959"/>
                  <a:pt x="2857488" y="1721045"/>
                </a:cubicBezTo>
                <a:lnTo>
                  <a:pt x="2863499" y="1744424"/>
                </a:lnTo>
                <a:lnTo>
                  <a:pt x="1986591" y="1744424"/>
                </a:lnTo>
                <a:lnTo>
                  <a:pt x="1951831" y="1672267"/>
                </a:lnTo>
                <a:cubicBezTo>
                  <a:pt x="1675734" y="1164018"/>
                  <a:pt x="1137249" y="818992"/>
                  <a:pt x="518178" y="818992"/>
                </a:cubicBezTo>
                <a:cubicBezTo>
                  <a:pt x="349341" y="818992"/>
                  <a:pt x="186497" y="844655"/>
                  <a:pt x="33336" y="892293"/>
                </a:cubicBezTo>
                <a:lnTo>
                  <a:pt x="0" y="904495"/>
                </a:lnTo>
                <a:lnTo>
                  <a:pt x="0" y="56072"/>
                </a:lnTo>
                <a:lnTo>
                  <a:pt x="24534" y="49764"/>
                </a:lnTo>
                <a:cubicBezTo>
                  <a:pt x="183986" y="17135"/>
                  <a:pt x="349081" y="0"/>
                  <a:pt x="518179"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5" name="Group 114">
            <a:extLst>
              <a:ext uri="{FF2B5EF4-FFF2-40B4-BE49-F238E27FC236}">
                <a16:creationId xmlns:a16="http://schemas.microsoft.com/office/drawing/2014/main" id="{3A1E8C7A-110F-4BB7-AA47-28671E803A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6" name="Straight Connector 115">
              <a:extLst>
                <a:ext uri="{FF2B5EF4-FFF2-40B4-BE49-F238E27FC236}">
                  <a16:creationId xmlns:a16="http://schemas.microsoft.com/office/drawing/2014/main" id="{66B3BB18-5D4B-43C7-B3C8-76205B84C4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6E637CF-4F3E-4753-88B7-F3457024FE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C5D324-2A33-43FE-B1FA-4653FDAF4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31A26F4-75D2-4614-89D5-84AE476A21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7167746-0DF2-4B6A-B287-1B39502B7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A2ECB8D-39AD-4947-9B85-FDA63DC1BB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D4C004B-C7AA-42A7-8960-982364A40C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337C192-08C8-4342-8FE5-EA46B9927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0B7CD9C-7A8B-4C50-AEA0-774F18137A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13F0AF-9CAF-482A-B502-250761E4E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BF05197-ADA7-4185-A22F-3B26436848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EC9975-53A7-47C5-84B4-9E27508913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308E185-ADE7-4F12-B5C7-C1810EB4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13B9C7D-AF03-4234-A48F-9729999AE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08D0A12-016D-48CB-BD48-2EE80FDCA7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53357D7-FCF2-426A-8429-FB9AEA321C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392DA41-AC3F-463B-A508-388F103DB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97024B6-0DB7-420D-ABEC-7AB1FD949B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F6E3634-355D-4767-A65C-E1B1E329C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4E58D5B-C9D6-493E-8921-8C9E32050A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DE35E78-618F-444A-85C3-DAC4DEE73C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8BCDEF-9FF2-43E9-848E-11446294F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53D149D-00EA-4BE8-925F-52D175D36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B20BC78-1318-4A6F-ABA5-74B89A1122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AAF230D-4C72-4144-B5EB-4A5E1369BE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11446B4-112C-4AC2-9D13-81A86AC73D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1A546C2-1E8B-4D47-8570-38C03F31D3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80056B5-1CB9-4D8B-B14B-4299F1EF3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4250A77-F4DC-4886-9457-8787426679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D0CFD76-9CB1-4729-99A4-E00D4A8CC7F9}"/>
              </a:ext>
            </a:extLst>
          </p:cNvPr>
          <p:cNvSpPr>
            <a:spLocks noGrp="1"/>
          </p:cNvSpPr>
          <p:nvPr>
            <p:ph type="title"/>
          </p:nvPr>
        </p:nvSpPr>
        <p:spPr>
          <a:xfrm>
            <a:off x="453142" y="2954226"/>
            <a:ext cx="10733204" cy="2232199"/>
          </a:xfrm>
        </p:spPr>
        <p:txBody>
          <a:bodyPr vert="horz" lIns="91440" tIns="45720" rIns="91440" bIns="45720" rtlCol="0" anchor="t">
            <a:normAutofit/>
          </a:bodyPr>
          <a:lstStyle/>
          <a:p>
            <a:r>
              <a:rPr lang="en-US" sz="5400" dirty="0">
                <a:solidFill>
                  <a:schemeClr val="bg1"/>
                </a:solidFill>
              </a:rPr>
              <a:t>More data beats better algorithms</a:t>
            </a:r>
          </a:p>
        </p:txBody>
      </p:sp>
      <p:sp>
        <p:nvSpPr>
          <p:cNvPr id="146" name="Right Triangle 145">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36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842BF9C4-4C64-45B1-9571-308490E67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320911DB-61F5-4D73-96D8-716D083B3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8228" y="-1"/>
            <a:ext cx="4343876" cy="1319545"/>
          </a:xfrm>
          <a:custGeom>
            <a:avLst/>
            <a:gdLst>
              <a:gd name="connsiteX0" fmla="*/ 0 w 4343876"/>
              <a:gd name="connsiteY0" fmla="*/ 0 h 1319545"/>
              <a:gd name="connsiteX1" fmla="*/ 998131 w 4343876"/>
              <a:gd name="connsiteY1" fmla="*/ 0 h 1319545"/>
              <a:gd name="connsiteX2" fmla="*/ 1019043 w 4343876"/>
              <a:gd name="connsiteY2" fmla="*/ 23009 h 1319545"/>
              <a:gd name="connsiteX3" fmla="*/ 2171937 w 4343876"/>
              <a:gd name="connsiteY3" fmla="*/ 500553 h 1319545"/>
              <a:gd name="connsiteX4" fmla="*/ 3324831 w 4343876"/>
              <a:gd name="connsiteY4" fmla="*/ 23009 h 1319545"/>
              <a:gd name="connsiteX5" fmla="*/ 3345743 w 4343876"/>
              <a:gd name="connsiteY5" fmla="*/ 0 h 1319545"/>
              <a:gd name="connsiteX6" fmla="*/ 4343876 w 4343876"/>
              <a:gd name="connsiteY6" fmla="*/ 0 h 1319545"/>
              <a:gd name="connsiteX7" fmla="*/ 4325735 w 4343876"/>
              <a:gd name="connsiteY7" fmla="*/ 37659 h 1319545"/>
              <a:gd name="connsiteX8" fmla="*/ 2171938 w 4343876"/>
              <a:gd name="connsiteY8" fmla="*/ 1319545 h 1319545"/>
              <a:gd name="connsiteX9" fmla="*/ 18141 w 4343876"/>
              <a:gd name="connsiteY9" fmla="*/ 37659 h 131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3876" h="1319545">
                <a:moveTo>
                  <a:pt x="0" y="0"/>
                </a:moveTo>
                <a:lnTo>
                  <a:pt x="998131" y="0"/>
                </a:lnTo>
                <a:lnTo>
                  <a:pt x="1019043" y="23009"/>
                </a:lnTo>
                <a:cubicBezTo>
                  <a:pt x="1314094" y="318060"/>
                  <a:pt x="1721704" y="500553"/>
                  <a:pt x="2171937" y="500553"/>
                </a:cubicBezTo>
                <a:cubicBezTo>
                  <a:pt x="2622170" y="500553"/>
                  <a:pt x="3029780" y="318060"/>
                  <a:pt x="3324831" y="23009"/>
                </a:cubicBezTo>
                <a:lnTo>
                  <a:pt x="3345743" y="0"/>
                </a:lnTo>
                <a:lnTo>
                  <a:pt x="4343876" y="0"/>
                </a:lnTo>
                <a:lnTo>
                  <a:pt x="4325735" y="37659"/>
                </a:lnTo>
                <a:cubicBezTo>
                  <a:pt x="3910950" y="801208"/>
                  <a:pt x="3101976" y="1319545"/>
                  <a:pt x="2171938" y="1319545"/>
                </a:cubicBezTo>
                <a:cubicBezTo>
                  <a:pt x="1241900" y="1319545"/>
                  <a:pt x="432926" y="801208"/>
                  <a:pt x="18141" y="37659"/>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Freeform: Shape 111">
            <a:extLst>
              <a:ext uri="{FF2B5EF4-FFF2-40B4-BE49-F238E27FC236}">
                <a16:creationId xmlns:a16="http://schemas.microsoft.com/office/drawing/2014/main" id="{D985DDE6-382A-4181-AFFB-A863098D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13576"/>
            <a:ext cx="2863499" cy="1744424"/>
          </a:xfrm>
          <a:custGeom>
            <a:avLst/>
            <a:gdLst>
              <a:gd name="connsiteX0" fmla="*/ 518179 w 2863499"/>
              <a:gd name="connsiteY0" fmla="*/ 0 h 1744424"/>
              <a:gd name="connsiteX1" fmla="*/ 2857488 w 2863499"/>
              <a:gd name="connsiteY1" fmla="*/ 1721045 h 1744424"/>
              <a:gd name="connsiteX2" fmla="*/ 2863499 w 2863499"/>
              <a:gd name="connsiteY2" fmla="*/ 1744424 h 1744424"/>
              <a:gd name="connsiteX3" fmla="*/ 1986591 w 2863499"/>
              <a:gd name="connsiteY3" fmla="*/ 1744424 h 1744424"/>
              <a:gd name="connsiteX4" fmla="*/ 1951831 w 2863499"/>
              <a:gd name="connsiteY4" fmla="*/ 1672267 h 1744424"/>
              <a:gd name="connsiteX5" fmla="*/ 518178 w 2863499"/>
              <a:gd name="connsiteY5" fmla="*/ 818992 h 1744424"/>
              <a:gd name="connsiteX6" fmla="*/ 33336 w 2863499"/>
              <a:gd name="connsiteY6" fmla="*/ 892293 h 1744424"/>
              <a:gd name="connsiteX7" fmla="*/ 0 w 2863499"/>
              <a:gd name="connsiteY7" fmla="*/ 904495 h 1744424"/>
              <a:gd name="connsiteX8" fmla="*/ 0 w 2863499"/>
              <a:gd name="connsiteY8" fmla="*/ 56072 h 1744424"/>
              <a:gd name="connsiteX9" fmla="*/ 24534 w 2863499"/>
              <a:gd name="connsiteY9" fmla="*/ 49764 h 1744424"/>
              <a:gd name="connsiteX10" fmla="*/ 518179 w 2863499"/>
              <a:gd name="connsiteY10" fmla="*/ 0 h 17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63499" h="1744424">
                <a:moveTo>
                  <a:pt x="518179" y="0"/>
                </a:moveTo>
                <a:cubicBezTo>
                  <a:pt x="1617315" y="0"/>
                  <a:pt x="2547362" y="723959"/>
                  <a:pt x="2857488" y="1721045"/>
                </a:cubicBezTo>
                <a:lnTo>
                  <a:pt x="2863499" y="1744424"/>
                </a:lnTo>
                <a:lnTo>
                  <a:pt x="1986591" y="1744424"/>
                </a:lnTo>
                <a:lnTo>
                  <a:pt x="1951831" y="1672267"/>
                </a:lnTo>
                <a:cubicBezTo>
                  <a:pt x="1675734" y="1164018"/>
                  <a:pt x="1137249" y="818992"/>
                  <a:pt x="518178" y="818992"/>
                </a:cubicBezTo>
                <a:cubicBezTo>
                  <a:pt x="349341" y="818992"/>
                  <a:pt x="186497" y="844655"/>
                  <a:pt x="33336" y="892293"/>
                </a:cubicBezTo>
                <a:lnTo>
                  <a:pt x="0" y="904495"/>
                </a:lnTo>
                <a:lnTo>
                  <a:pt x="0" y="56072"/>
                </a:lnTo>
                <a:lnTo>
                  <a:pt x="24534" y="49764"/>
                </a:lnTo>
                <a:cubicBezTo>
                  <a:pt x="183986" y="17135"/>
                  <a:pt x="349081" y="0"/>
                  <a:pt x="518179"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4" name="Group 113">
            <a:extLst>
              <a:ext uri="{FF2B5EF4-FFF2-40B4-BE49-F238E27FC236}">
                <a16:creationId xmlns:a16="http://schemas.microsoft.com/office/drawing/2014/main" id="{3A1E8C7A-110F-4BB7-AA47-28671E803A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5" name="Straight Connector 114">
              <a:extLst>
                <a:ext uri="{FF2B5EF4-FFF2-40B4-BE49-F238E27FC236}">
                  <a16:creationId xmlns:a16="http://schemas.microsoft.com/office/drawing/2014/main" id="{66B3BB18-5D4B-43C7-B3C8-76205B84C4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6E637CF-4F3E-4753-88B7-F3457024FE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0C5D324-2A33-43FE-B1FA-4653FDAF4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31A26F4-75D2-4614-89D5-84AE476A21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7167746-0DF2-4B6A-B287-1B39502B7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A2ECB8D-39AD-4947-9B85-FDA63DC1BB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D4C004B-C7AA-42A7-8960-982364A40C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337C192-08C8-4342-8FE5-EA46B9927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0B7CD9C-7A8B-4C50-AEA0-774F18137A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313F0AF-9CAF-482A-B502-250761E4E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BF05197-ADA7-4185-A22F-3B26436848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BEC9975-53A7-47C5-84B4-9E27508913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308E185-ADE7-4F12-B5C7-C1810EB4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13B9C7D-AF03-4234-A48F-9729999AE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8D0A12-016D-48CB-BD48-2EE80FDCA7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53357D7-FCF2-426A-8429-FB9AEA321C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392DA41-AC3F-463B-A508-388F103DB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97024B6-0DB7-420D-ABEC-7AB1FD949B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6E3634-355D-4767-A65C-E1B1E329C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4E58D5B-C9D6-493E-8921-8C9E32050A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DE35E78-618F-444A-85C3-DAC4DEE73C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8BCDEF-9FF2-43E9-848E-11446294F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53D149D-00EA-4BE8-925F-52D175D36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20BC78-1318-4A6F-ABA5-74B89A1122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AAF230D-4C72-4144-B5EB-4A5E1369BE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11446B4-112C-4AC2-9D13-81A86AC73D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1A546C2-1E8B-4D47-8570-38C03F31D3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80056B5-1CB9-4D8B-B14B-4299F1EF3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4250A77-F4DC-4886-9457-8787426679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8D2370-7B13-4C6B-AF2A-737639265039}"/>
              </a:ext>
            </a:extLst>
          </p:cNvPr>
          <p:cNvSpPr>
            <a:spLocks noGrp="1"/>
          </p:cNvSpPr>
          <p:nvPr>
            <p:ph type="title"/>
          </p:nvPr>
        </p:nvSpPr>
        <p:spPr>
          <a:xfrm>
            <a:off x="453142" y="2954226"/>
            <a:ext cx="10733204" cy="2232199"/>
          </a:xfrm>
        </p:spPr>
        <p:txBody>
          <a:bodyPr vert="horz" lIns="91440" tIns="45720" rIns="91440" bIns="45720" rtlCol="0" anchor="t">
            <a:normAutofit/>
          </a:bodyPr>
          <a:lstStyle/>
          <a:p>
            <a:r>
              <a:rPr lang="en-US" sz="5000" dirty="0">
                <a:solidFill>
                  <a:schemeClr val="bg1"/>
                </a:solidFill>
              </a:rPr>
              <a:t>For customer-based products – UI (the only interface of ML model to users) matters the most.</a:t>
            </a:r>
          </a:p>
        </p:txBody>
      </p:sp>
      <p:sp>
        <p:nvSpPr>
          <p:cNvPr id="145" name="Right Triangle 144">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52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4" name="Straight Connector 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4" name="Freeform: Shape 10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 name="Freeform: Shape 10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8" name="Rectangle 107">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0" name="Group 109">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1" name="Straight Connector 110">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1" name="Freeform: Shape 140">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43" name="Group 142">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4" name="Straight Connector 143">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74" name="Rectangle 17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Rectangle 17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8"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55928" y="287680"/>
            <a:ext cx="6848668" cy="627331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3">
              <a:lumMod val="40000"/>
              <a:lumOff val="6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0" name="Group 179">
            <a:extLst>
              <a:ext uri="{FF2B5EF4-FFF2-40B4-BE49-F238E27FC236}">
                <a16:creationId xmlns:a16="http://schemas.microsoft.com/office/drawing/2014/main" id="{628E122F-BCB2-43BD-850B-48491CEEF4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1" name="Straight Connector 180">
              <a:extLst>
                <a:ext uri="{FF2B5EF4-FFF2-40B4-BE49-F238E27FC236}">
                  <a16:creationId xmlns:a16="http://schemas.microsoft.com/office/drawing/2014/main" id="{414FAAF8-31CB-4B07-B529-5A88EFF68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46BA361-B0A5-4ABB-A288-CFDE7BAEF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53021D8-E018-4408-8CCA-024F3FC3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B92D8BD-E859-46F2-89FC-FC259125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731C846-C584-4E9F-872D-500B07D10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FD6636C-54CD-4310-9F2B-9A9CF3EC9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88113FA-166F-40E3-991C-33200E387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5DD2EA6-4E91-475D-B141-030955A02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77A4A45-7AB6-4608-9030-A70A5E3B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8252ABC-9FDF-43E9-A030-94081E5837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D5000E7-8B90-4C3E-9DA8-8A7DF0152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DD251B8-330C-4939-93B6-C4FEDF6A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763F2D5-1D97-451F-9EE1-C959342FC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9B81618-BDA5-46C2-A54E-4448465A5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15D9E70-4AC3-46E9-93DB-07CB2B41E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5B884CB-61A3-4841-A661-215EE93E3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808844-2CD5-4FB3-B3F6-CE5B82F89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FFDFB79-ADB0-49E8-919B-A0BB9190F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3AABDCA-76BB-4D33-8117-D688C0BF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C3DC4D8-930D-4D21-A1D0-45FF81BA1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DFC86F57-A8B2-4BA9-8751-CF0F43F25B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6A34578-DE1C-4566-8856-1430B428B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DEE8827-9D87-4C09-9A85-FB043BFB0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3FE11D9A-8DF5-4CD5-9B3C-4BBE6990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150C108-376E-4B3A-84BE-5288AC2D5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FBF9B4D-FC7D-4A99-9AD8-90C125364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747BAB4-EE42-4FB9-ABB4-6ABF823F6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56D09A2-DE8A-4396-A490-AC84A3878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7F35D0F-3113-4375-9BA7-093C9BC71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026" name="Picture 2" descr="7. Data and Models are great. You &#10;know what’s even better? The &#10;right evaluation approach &#10; ">
            <a:extLst>
              <a:ext uri="{FF2B5EF4-FFF2-40B4-BE49-F238E27FC236}">
                <a16:creationId xmlns:a16="http://schemas.microsoft.com/office/drawing/2014/main" id="{61336C65-D13C-4127-93E1-DA7BA75C829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33" r="2" b="2"/>
          <a:stretch/>
        </p:blipFill>
        <p:spPr bwMode="auto">
          <a:xfrm>
            <a:off x="1188516" y="710831"/>
            <a:ext cx="9997826" cy="553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37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47"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8"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49"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0"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1"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2" name="Rectangle 105">
            <a:extLst>
              <a:ext uri="{FF2B5EF4-FFF2-40B4-BE49-F238E27FC236}">
                <a16:creationId xmlns:a16="http://schemas.microsoft.com/office/drawing/2014/main" id="{BD171828-588A-47D6-A2EB-80F1A1E50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3" name="Rectangle 10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4" name="Right Triangle 109">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11">
            <a:extLst>
              <a:ext uri="{FF2B5EF4-FFF2-40B4-BE49-F238E27FC236}">
                <a16:creationId xmlns:a16="http://schemas.microsoft.com/office/drawing/2014/main" id="{C2F991D5-67E9-4AB4-812B-D031F57AC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8228" y="-1"/>
            <a:ext cx="4343876" cy="1319545"/>
          </a:xfrm>
          <a:custGeom>
            <a:avLst/>
            <a:gdLst>
              <a:gd name="connsiteX0" fmla="*/ 0 w 4343876"/>
              <a:gd name="connsiteY0" fmla="*/ 0 h 1319545"/>
              <a:gd name="connsiteX1" fmla="*/ 998131 w 4343876"/>
              <a:gd name="connsiteY1" fmla="*/ 0 h 1319545"/>
              <a:gd name="connsiteX2" fmla="*/ 1019043 w 4343876"/>
              <a:gd name="connsiteY2" fmla="*/ 23009 h 1319545"/>
              <a:gd name="connsiteX3" fmla="*/ 2171937 w 4343876"/>
              <a:gd name="connsiteY3" fmla="*/ 500553 h 1319545"/>
              <a:gd name="connsiteX4" fmla="*/ 3324831 w 4343876"/>
              <a:gd name="connsiteY4" fmla="*/ 23009 h 1319545"/>
              <a:gd name="connsiteX5" fmla="*/ 3345743 w 4343876"/>
              <a:gd name="connsiteY5" fmla="*/ 0 h 1319545"/>
              <a:gd name="connsiteX6" fmla="*/ 4343876 w 4343876"/>
              <a:gd name="connsiteY6" fmla="*/ 0 h 1319545"/>
              <a:gd name="connsiteX7" fmla="*/ 4325735 w 4343876"/>
              <a:gd name="connsiteY7" fmla="*/ 37659 h 1319545"/>
              <a:gd name="connsiteX8" fmla="*/ 2171938 w 4343876"/>
              <a:gd name="connsiteY8" fmla="*/ 1319545 h 1319545"/>
              <a:gd name="connsiteX9" fmla="*/ 18141 w 4343876"/>
              <a:gd name="connsiteY9" fmla="*/ 37659 h 131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3876" h="1319545">
                <a:moveTo>
                  <a:pt x="0" y="0"/>
                </a:moveTo>
                <a:lnTo>
                  <a:pt x="998131" y="0"/>
                </a:lnTo>
                <a:lnTo>
                  <a:pt x="1019043" y="23009"/>
                </a:lnTo>
                <a:cubicBezTo>
                  <a:pt x="1314094" y="318060"/>
                  <a:pt x="1721704" y="500553"/>
                  <a:pt x="2171937" y="500553"/>
                </a:cubicBezTo>
                <a:cubicBezTo>
                  <a:pt x="2622170" y="500553"/>
                  <a:pt x="3029780" y="318060"/>
                  <a:pt x="3324831" y="23009"/>
                </a:cubicBezTo>
                <a:lnTo>
                  <a:pt x="3345743" y="0"/>
                </a:lnTo>
                <a:lnTo>
                  <a:pt x="4343876" y="0"/>
                </a:lnTo>
                <a:lnTo>
                  <a:pt x="4325735" y="37659"/>
                </a:lnTo>
                <a:cubicBezTo>
                  <a:pt x="3910950" y="801208"/>
                  <a:pt x="3101976" y="1319545"/>
                  <a:pt x="2171938" y="1319545"/>
                </a:cubicBezTo>
                <a:cubicBezTo>
                  <a:pt x="1241900" y="1319545"/>
                  <a:pt x="432926" y="801208"/>
                  <a:pt x="18141" y="37659"/>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Freeform: Shape 113">
            <a:extLst>
              <a:ext uri="{FF2B5EF4-FFF2-40B4-BE49-F238E27FC236}">
                <a16:creationId xmlns:a16="http://schemas.microsoft.com/office/drawing/2014/main" id="{96D6B74B-7A1B-4F67-B350-FF989FCE9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13576"/>
            <a:ext cx="2863499" cy="1744424"/>
          </a:xfrm>
          <a:custGeom>
            <a:avLst/>
            <a:gdLst>
              <a:gd name="connsiteX0" fmla="*/ 518179 w 2863499"/>
              <a:gd name="connsiteY0" fmla="*/ 0 h 1744424"/>
              <a:gd name="connsiteX1" fmla="*/ 2857488 w 2863499"/>
              <a:gd name="connsiteY1" fmla="*/ 1721045 h 1744424"/>
              <a:gd name="connsiteX2" fmla="*/ 2863499 w 2863499"/>
              <a:gd name="connsiteY2" fmla="*/ 1744424 h 1744424"/>
              <a:gd name="connsiteX3" fmla="*/ 1986591 w 2863499"/>
              <a:gd name="connsiteY3" fmla="*/ 1744424 h 1744424"/>
              <a:gd name="connsiteX4" fmla="*/ 1951831 w 2863499"/>
              <a:gd name="connsiteY4" fmla="*/ 1672267 h 1744424"/>
              <a:gd name="connsiteX5" fmla="*/ 518178 w 2863499"/>
              <a:gd name="connsiteY5" fmla="*/ 818992 h 1744424"/>
              <a:gd name="connsiteX6" fmla="*/ 33336 w 2863499"/>
              <a:gd name="connsiteY6" fmla="*/ 892293 h 1744424"/>
              <a:gd name="connsiteX7" fmla="*/ 0 w 2863499"/>
              <a:gd name="connsiteY7" fmla="*/ 904495 h 1744424"/>
              <a:gd name="connsiteX8" fmla="*/ 0 w 2863499"/>
              <a:gd name="connsiteY8" fmla="*/ 56072 h 1744424"/>
              <a:gd name="connsiteX9" fmla="*/ 24534 w 2863499"/>
              <a:gd name="connsiteY9" fmla="*/ 49764 h 1744424"/>
              <a:gd name="connsiteX10" fmla="*/ 518179 w 2863499"/>
              <a:gd name="connsiteY10" fmla="*/ 0 h 17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63499" h="1744424">
                <a:moveTo>
                  <a:pt x="518179" y="0"/>
                </a:moveTo>
                <a:cubicBezTo>
                  <a:pt x="1617315" y="0"/>
                  <a:pt x="2547362" y="723959"/>
                  <a:pt x="2857488" y="1721045"/>
                </a:cubicBezTo>
                <a:lnTo>
                  <a:pt x="2863499" y="1744424"/>
                </a:lnTo>
                <a:lnTo>
                  <a:pt x="1986591" y="1744424"/>
                </a:lnTo>
                <a:lnTo>
                  <a:pt x="1951831" y="1672267"/>
                </a:lnTo>
                <a:cubicBezTo>
                  <a:pt x="1675734" y="1164018"/>
                  <a:pt x="1137249" y="818992"/>
                  <a:pt x="518178" y="818992"/>
                </a:cubicBezTo>
                <a:cubicBezTo>
                  <a:pt x="349341" y="818992"/>
                  <a:pt x="186497" y="844655"/>
                  <a:pt x="33336" y="892293"/>
                </a:cubicBezTo>
                <a:lnTo>
                  <a:pt x="0" y="904495"/>
                </a:lnTo>
                <a:lnTo>
                  <a:pt x="0" y="56072"/>
                </a:lnTo>
                <a:lnTo>
                  <a:pt x="24534" y="49764"/>
                </a:lnTo>
                <a:cubicBezTo>
                  <a:pt x="183986" y="17135"/>
                  <a:pt x="349081" y="0"/>
                  <a:pt x="518179" y="0"/>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086777A-89D9-4BEE-962F-C85E8D74934F}"/>
              </a:ext>
            </a:extLst>
          </p:cNvPr>
          <p:cNvSpPr>
            <a:spLocks noGrp="1"/>
          </p:cNvSpPr>
          <p:nvPr>
            <p:ph type="title"/>
          </p:nvPr>
        </p:nvSpPr>
        <p:spPr>
          <a:xfrm>
            <a:off x="453142" y="715279"/>
            <a:ext cx="10733204" cy="2799578"/>
          </a:xfrm>
        </p:spPr>
        <p:txBody>
          <a:bodyPr vert="horz" lIns="91440" tIns="45720" rIns="91440" bIns="45720" rtlCol="0" anchor="b">
            <a:normAutofit/>
          </a:bodyPr>
          <a:lstStyle/>
          <a:p>
            <a:r>
              <a:rPr lang="en-US" sz="5400" dirty="0">
                <a:solidFill>
                  <a:schemeClr val="bg1"/>
                </a:solidFill>
              </a:rPr>
              <a:t>Implicit signals beat explicit</a:t>
            </a:r>
          </a:p>
        </p:txBody>
      </p:sp>
    </p:spTree>
    <p:extLst>
      <p:ext uri="{BB962C8B-B14F-4D97-AF65-F5344CB8AC3E}">
        <p14:creationId xmlns:p14="http://schemas.microsoft.com/office/powerpoint/2010/main" val="3453066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 name="Rectangle 27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77" name="Group 27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08" name="Freeform: Shape 30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0" name="Freeform: Shape 30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2" name="Rectangle 311">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4" name="Group 313">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5" name="Straight Connector 314">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45" name="Freeform: Shape 344">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47" name="Group 346">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8" name="Straight Connector 347">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78" name="Rectangle 37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0" name="Rectangle 37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2"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55928" y="287680"/>
            <a:ext cx="6848668" cy="627331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3">
              <a:lumMod val="40000"/>
              <a:lumOff val="6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84" name="Group 383">
            <a:extLst>
              <a:ext uri="{FF2B5EF4-FFF2-40B4-BE49-F238E27FC236}">
                <a16:creationId xmlns:a16="http://schemas.microsoft.com/office/drawing/2014/main" id="{628E122F-BCB2-43BD-850B-48491CEEF4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85" name="Straight Connector 384">
              <a:extLst>
                <a:ext uri="{FF2B5EF4-FFF2-40B4-BE49-F238E27FC236}">
                  <a16:creationId xmlns:a16="http://schemas.microsoft.com/office/drawing/2014/main" id="{414FAAF8-31CB-4B07-B529-5A88EFF68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746BA361-B0A5-4ABB-A288-CFDE7BAEF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453021D8-E018-4408-8CCA-024F3FC3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2B92D8BD-E859-46F2-89FC-FC259125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D731C846-C584-4E9F-872D-500B07D10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9FD6636C-54CD-4310-9F2B-9A9CF3EC9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288113FA-166F-40E3-991C-33200E387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85DD2EA6-4E91-475D-B141-030955A02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77A4A45-7AB6-4608-9030-A70A5E3B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D8252ABC-9FDF-43E9-A030-94081E5837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3D5000E7-8B90-4C3E-9DA8-8A7DF0152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DD251B8-330C-4939-93B6-C4FEDF6A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6763F2D5-1D97-451F-9EE1-C959342FC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09B81618-BDA5-46C2-A54E-4448465A5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F15D9E70-4AC3-46E9-93DB-07CB2B41E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15B884CB-61A3-4841-A661-215EE93E3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1808844-2CD5-4FB3-B3F6-CE5B82F89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9FFDFB79-ADB0-49E8-919B-A0BB9190F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3AABDCA-76BB-4D33-8117-D688C0BF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7C3DC4D8-930D-4D21-A1D0-45FF81BA1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DFC86F57-A8B2-4BA9-8751-CF0F43F25B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6A34578-DE1C-4566-8856-1430B428B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8DEE8827-9D87-4C09-9A85-FB043BFB0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FE11D9A-8DF5-4CD5-9B3C-4BBE6990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6150C108-376E-4B3A-84BE-5288AC2D5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AFBF9B4D-FC7D-4A99-9AD8-90C125364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C747BAB4-EE42-4FB9-ABB4-6ABF823F6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56D09A2-DE8A-4396-A490-AC84A3878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37F35D0F-3113-4375-9BA7-093C9BC71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Content Placeholder 4" descr="● Implicit data is (usually):&#10;○ More dense, and available for all users&#10;○ Better representative of user behavior vs.&#10;user ...">
            <a:extLst>
              <a:ext uri="{FF2B5EF4-FFF2-40B4-BE49-F238E27FC236}">
                <a16:creationId xmlns:a16="http://schemas.microsoft.com/office/drawing/2014/main" id="{DFA7D126-0697-404B-BABC-5F10377FFBC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1535"/>
          <a:stretch/>
        </p:blipFill>
        <p:spPr bwMode="auto">
          <a:xfrm>
            <a:off x="1188516" y="710831"/>
            <a:ext cx="9997826" cy="553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671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ight bulb on yellow background with sketched light beams and cord">
            <a:extLst>
              <a:ext uri="{FF2B5EF4-FFF2-40B4-BE49-F238E27FC236}">
                <a16:creationId xmlns:a16="http://schemas.microsoft.com/office/drawing/2014/main" id="{350B6524-15F8-4F1F-B679-F881A181432E}"/>
              </a:ext>
            </a:extLst>
          </p:cNvPr>
          <p:cNvPicPr>
            <a:picLocks noChangeAspect="1"/>
          </p:cNvPicPr>
          <p:nvPr/>
        </p:nvPicPr>
        <p:blipFill rotWithShape="1">
          <a:blip r:embed="rId2"/>
          <a:srcRect t="8514"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1D323957-131B-4B51-959C-F192EE14AE06}"/>
              </a:ext>
            </a:extLst>
          </p:cNvPr>
          <p:cNvSpPr>
            <a:spLocks noGrp="1"/>
          </p:cNvSpPr>
          <p:nvPr>
            <p:ph type="ctrTitle"/>
          </p:nvPr>
        </p:nvSpPr>
        <p:spPr>
          <a:xfrm>
            <a:off x="233358" y="2315878"/>
            <a:ext cx="7425972" cy="2226244"/>
          </a:xfrm>
        </p:spPr>
        <p:txBody>
          <a:bodyPr anchor="t">
            <a:normAutofit/>
          </a:bodyPr>
          <a:lstStyle/>
          <a:p>
            <a:r>
              <a:rPr lang="en-US" dirty="0"/>
              <a:t>Technology adaption for AI &amp; Data teams</a:t>
            </a:r>
            <a:endParaRPr lang="en-IN" dirty="0"/>
          </a:p>
        </p:txBody>
      </p:sp>
    </p:spTree>
    <p:extLst>
      <p:ext uri="{BB962C8B-B14F-4D97-AF65-F5344CB8AC3E}">
        <p14:creationId xmlns:p14="http://schemas.microsoft.com/office/powerpoint/2010/main" val="22410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BAE4C-417D-4B38-A004-CFC43288FC41}"/>
              </a:ext>
            </a:extLst>
          </p:cNvPr>
          <p:cNvGraphicFramePr>
            <a:graphicFrameLocks noGrp="1"/>
          </p:cNvGraphicFramePr>
          <p:nvPr>
            <p:ph idx="1"/>
          </p:nvPr>
        </p:nvGraphicFramePr>
        <p:xfrm>
          <a:off x="661939" y="1023122"/>
          <a:ext cx="10477116" cy="4985840"/>
        </p:xfrm>
        <a:graphic>
          <a:graphicData uri="http://schemas.openxmlformats.org/drawingml/2006/table">
            <a:tbl>
              <a:tblPr firstRow="1" firstCol="1">
                <a:tableStyleId>{7DF18680-E054-41AD-8BC1-D1AEF772440D}</a:tableStyleId>
              </a:tblPr>
              <a:tblGrid>
                <a:gridCol w="1254497">
                  <a:extLst>
                    <a:ext uri="{9D8B030D-6E8A-4147-A177-3AD203B41FA5}">
                      <a16:colId xmlns:a16="http://schemas.microsoft.com/office/drawing/2014/main" val="3030859871"/>
                    </a:ext>
                  </a:extLst>
                </a:gridCol>
                <a:gridCol w="1302747">
                  <a:extLst>
                    <a:ext uri="{9D8B030D-6E8A-4147-A177-3AD203B41FA5}">
                      <a16:colId xmlns:a16="http://schemas.microsoft.com/office/drawing/2014/main" val="1038962500"/>
                    </a:ext>
                  </a:extLst>
                </a:gridCol>
                <a:gridCol w="1261389">
                  <a:extLst>
                    <a:ext uri="{9D8B030D-6E8A-4147-A177-3AD203B41FA5}">
                      <a16:colId xmlns:a16="http://schemas.microsoft.com/office/drawing/2014/main" val="462811054"/>
                    </a:ext>
                  </a:extLst>
                </a:gridCol>
                <a:gridCol w="1282068">
                  <a:extLst>
                    <a:ext uri="{9D8B030D-6E8A-4147-A177-3AD203B41FA5}">
                      <a16:colId xmlns:a16="http://schemas.microsoft.com/office/drawing/2014/main" val="4218195389"/>
                    </a:ext>
                  </a:extLst>
                </a:gridCol>
                <a:gridCol w="1075283">
                  <a:extLst>
                    <a:ext uri="{9D8B030D-6E8A-4147-A177-3AD203B41FA5}">
                      <a16:colId xmlns:a16="http://schemas.microsoft.com/office/drawing/2014/main" val="2967624089"/>
                    </a:ext>
                  </a:extLst>
                </a:gridCol>
                <a:gridCol w="1468175">
                  <a:extLst>
                    <a:ext uri="{9D8B030D-6E8A-4147-A177-3AD203B41FA5}">
                      <a16:colId xmlns:a16="http://schemas.microsoft.com/office/drawing/2014/main" val="1773620537"/>
                    </a:ext>
                  </a:extLst>
                </a:gridCol>
                <a:gridCol w="1085622">
                  <a:extLst>
                    <a:ext uri="{9D8B030D-6E8A-4147-A177-3AD203B41FA5}">
                      <a16:colId xmlns:a16="http://schemas.microsoft.com/office/drawing/2014/main" val="2693638327"/>
                    </a:ext>
                  </a:extLst>
                </a:gridCol>
                <a:gridCol w="1747335">
                  <a:extLst>
                    <a:ext uri="{9D8B030D-6E8A-4147-A177-3AD203B41FA5}">
                      <a16:colId xmlns:a16="http://schemas.microsoft.com/office/drawing/2014/main" val="4015919312"/>
                    </a:ext>
                  </a:extLst>
                </a:gridCol>
              </a:tblGrid>
              <a:tr h="742233">
                <a:tc>
                  <a:txBody>
                    <a:bodyPr/>
                    <a:lstStyle/>
                    <a:p>
                      <a:pPr rtl="0" fontAlgn="b"/>
                      <a:r>
                        <a:rPr lang="en-IN" sz="1600" b="0" dirty="0">
                          <a:effectLst/>
                        </a:rPr>
                        <a:t>Algorithm</a:t>
                      </a:r>
                    </a:p>
                  </a:txBody>
                  <a:tcPr marL="10221" marR="10221" marT="6815" marB="6815" anchor="b"/>
                </a:tc>
                <a:tc>
                  <a:txBody>
                    <a:bodyPr/>
                    <a:lstStyle/>
                    <a:p>
                      <a:pPr rtl="0" fontAlgn="b"/>
                      <a:r>
                        <a:rPr lang="en-IN" sz="1600" b="0">
                          <a:effectLst/>
                        </a:rPr>
                        <a:t>Problem Type</a:t>
                      </a:r>
                    </a:p>
                  </a:txBody>
                  <a:tcPr marL="10221" marR="10221" marT="6815" marB="6815" anchor="b"/>
                </a:tc>
                <a:tc>
                  <a:txBody>
                    <a:bodyPr/>
                    <a:lstStyle/>
                    <a:p>
                      <a:pPr rtl="0" fontAlgn="b"/>
                      <a:r>
                        <a:rPr lang="en-IN" sz="1600" b="0" dirty="0">
                          <a:effectLst/>
                        </a:rPr>
                        <a:t>Results interpretable by you?</a:t>
                      </a:r>
                    </a:p>
                  </a:txBody>
                  <a:tcPr marL="10221" marR="10221" marT="6815" marB="6815" anchor="b"/>
                </a:tc>
                <a:tc>
                  <a:txBody>
                    <a:bodyPr/>
                    <a:lstStyle/>
                    <a:p>
                      <a:pPr rtl="0" fontAlgn="b"/>
                      <a:r>
                        <a:rPr lang="en-US" sz="1600" b="0" dirty="0">
                          <a:effectLst/>
                        </a:rPr>
                        <a:t>Easy to explain algorithm to others?</a:t>
                      </a:r>
                    </a:p>
                  </a:txBody>
                  <a:tcPr marL="10221" marR="10221" marT="6815" marB="6815" anchor="b"/>
                </a:tc>
                <a:tc>
                  <a:txBody>
                    <a:bodyPr/>
                    <a:lstStyle/>
                    <a:p>
                      <a:pPr rtl="0" fontAlgn="b"/>
                      <a:r>
                        <a:rPr lang="en-IN" sz="1600" b="0">
                          <a:effectLst/>
                        </a:rPr>
                        <a:t>Average predictive accuracy</a:t>
                      </a:r>
                    </a:p>
                  </a:txBody>
                  <a:tcPr marL="10221" marR="10221" marT="6815" marB="6815" anchor="b"/>
                </a:tc>
                <a:tc>
                  <a:txBody>
                    <a:bodyPr/>
                    <a:lstStyle/>
                    <a:p>
                      <a:pPr rtl="0" fontAlgn="b"/>
                      <a:r>
                        <a:rPr lang="en-IN" sz="1600" b="0" dirty="0">
                          <a:effectLst/>
                        </a:rPr>
                        <a:t>Training speed</a:t>
                      </a:r>
                    </a:p>
                  </a:txBody>
                  <a:tcPr marL="10221" marR="10221" marT="6815" marB="6815" anchor="b"/>
                </a:tc>
                <a:tc>
                  <a:txBody>
                    <a:bodyPr/>
                    <a:lstStyle/>
                    <a:p>
                      <a:pPr rtl="0" fontAlgn="b"/>
                      <a:r>
                        <a:rPr lang="en-IN" sz="1600" b="0">
                          <a:effectLst/>
                        </a:rPr>
                        <a:t>Prediction speed</a:t>
                      </a:r>
                    </a:p>
                  </a:txBody>
                  <a:tcPr marL="10221" marR="10221" marT="6815" marB="6815" anchor="b"/>
                </a:tc>
                <a:tc>
                  <a:txBody>
                    <a:bodyPr/>
                    <a:lstStyle/>
                    <a:p>
                      <a:pPr rtl="0" fontAlgn="b"/>
                      <a:r>
                        <a:rPr lang="en-US" sz="1600" b="0">
                          <a:effectLst/>
                        </a:rPr>
                        <a:t>Amount of parameter tuning needed (excluding feature selection)</a:t>
                      </a:r>
                    </a:p>
                  </a:txBody>
                  <a:tcPr marL="10221" marR="10221" marT="6815" marB="6815" anchor="b"/>
                </a:tc>
                <a:extLst>
                  <a:ext uri="{0D108BD9-81ED-4DB2-BD59-A6C34878D82A}">
                    <a16:rowId xmlns:a16="http://schemas.microsoft.com/office/drawing/2014/main" val="3963542244"/>
                  </a:ext>
                </a:extLst>
              </a:tr>
              <a:tr h="398553">
                <a:tc>
                  <a:txBody>
                    <a:bodyPr/>
                    <a:lstStyle/>
                    <a:p>
                      <a:pPr rtl="0" fontAlgn="b"/>
                      <a:r>
                        <a:rPr lang="en-IN" sz="1600" b="0">
                          <a:effectLst/>
                        </a:rPr>
                        <a:t>KNN</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Lower</a:t>
                      </a:r>
                      <a:endParaRPr lang="en-IN" sz="1600" b="0" dirty="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Depends on n</a:t>
                      </a:r>
                      <a:endParaRPr lang="en-IN" sz="1600" b="0">
                        <a:solidFill>
                          <a:srgbClr val="000000"/>
                        </a:solidFill>
                        <a:effectLst/>
                      </a:endParaRPr>
                    </a:p>
                  </a:txBody>
                  <a:tcPr marL="10221" marR="10221" marT="6815" marB="6815" anchor="b"/>
                </a:tc>
                <a:tc>
                  <a:txBody>
                    <a:bodyPr/>
                    <a:lstStyle/>
                    <a:p>
                      <a:pPr rtl="0" fontAlgn="b"/>
                      <a:r>
                        <a:rPr lang="en-IN" sz="1600" b="0" dirty="0">
                          <a:effectLst/>
                        </a:rPr>
                        <a:t>Minimal</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3280307953"/>
                  </a:ext>
                </a:extLst>
              </a:tr>
              <a:tr h="398553">
                <a:tc>
                  <a:txBody>
                    <a:bodyPr/>
                    <a:lstStyle/>
                    <a:p>
                      <a:pPr rtl="0" fontAlgn="b"/>
                      <a:r>
                        <a:rPr lang="en-IN" sz="1600" b="0">
                          <a:effectLst/>
                        </a:rPr>
                        <a:t>Linear regression</a:t>
                      </a:r>
                    </a:p>
                  </a:txBody>
                  <a:tcPr marL="10221" marR="10221" marT="6815" marB="6815" anchor="b"/>
                </a:tc>
                <a:tc>
                  <a:txBody>
                    <a:bodyPr/>
                    <a:lstStyle/>
                    <a:p>
                      <a:pPr rtl="0" fontAlgn="b"/>
                      <a:r>
                        <a:rPr lang="en-IN" sz="1600" b="0">
                          <a:effectLst/>
                        </a:rPr>
                        <a:t>Regression</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Yes</a:t>
                      </a:r>
                      <a:endParaRPr lang="en-IN" sz="1600" b="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None (excluding regularization)</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3905481690"/>
                  </a:ext>
                </a:extLst>
              </a:tr>
              <a:tr h="398553">
                <a:tc>
                  <a:txBody>
                    <a:bodyPr/>
                    <a:lstStyle/>
                    <a:p>
                      <a:pPr rtl="0" fontAlgn="b"/>
                      <a:r>
                        <a:rPr lang="en-IN" sz="1600" b="0">
                          <a:effectLst/>
                        </a:rPr>
                        <a:t>Logistic regression</a:t>
                      </a:r>
                    </a:p>
                  </a:txBody>
                  <a:tcPr marL="10221" marR="10221" marT="6815" marB="6815" anchor="b"/>
                </a:tc>
                <a:tc>
                  <a:txBody>
                    <a:bodyPr/>
                    <a:lstStyle/>
                    <a:p>
                      <a:pPr rtl="0" fontAlgn="b"/>
                      <a:r>
                        <a:rPr lang="en-IN" sz="1600" b="0">
                          <a:effectLst/>
                        </a:rPr>
                        <a:t>Classification</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None (excluding regularization)</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4177875933"/>
                  </a:ext>
                </a:extLst>
              </a:tr>
              <a:tr h="398553">
                <a:tc>
                  <a:txBody>
                    <a:bodyPr/>
                    <a:lstStyle/>
                    <a:p>
                      <a:pPr rtl="0" fontAlgn="b"/>
                      <a:r>
                        <a:rPr lang="en-IN" sz="1600" b="0">
                          <a:effectLst/>
                        </a:rPr>
                        <a:t>Naive Bayes</a:t>
                      </a:r>
                    </a:p>
                  </a:txBody>
                  <a:tcPr marL="10221" marR="10221" marT="6815" marB="6815" anchor="b"/>
                </a:tc>
                <a:tc>
                  <a:txBody>
                    <a:bodyPr/>
                    <a:lstStyle/>
                    <a:p>
                      <a:pPr rtl="0" fontAlgn="b"/>
                      <a:r>
                        <a:rPr lang="en-IN" sz="1600" b="0">
                          <a:effectLst/>
                        </a:rPr>
                        <a:t>Classification</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a:effectLst/>
                        </a:rPr>
                        <a:t>Somewhat</a:t>
                      </a:r>
                      <a:endParaRPr lang="en-IN" sz="1600" b="0">
                        <a:solidFill>
                          <a:srgbClr val="000000"/>
                        </a:solidFill>
                        <a:effectLst/>
                      </a:endParaRPr>
                    </a:p>
                  </a:txBody>
                  <a:tcPr marL="10221" marR="10221" marT="6815" marB="6815" anchor="b"/>
                </a:tc>
                <a:tc>
                  <a:txBody>
                    <a:bodyPr/>
                    <a:lstStyle/>
                    <a:p>
                      <a:pPr rtl="0" fontAlgn="b"/>
                      <a:r>
                        <a:rPr lang="en-IN" sz="1600" b="0">
                          <a:effectLst/>
                        </a:rPr>
                        <a:t>Lower</a:t>
                      </a:r>
                      <a:endParaRPr lang="en-IN" sz="1600" b="0">
                        <a:solidFill>
                          <a:srgbClr val="000000"/>
                        </a:solidFill>
                        <a:effectLst/>
                      </a:endParaRPr>
                    </a:p>
                  </a:txBody>
                  <a:tcPr marL="10221" marR="10221" marT="6815" marB="6815" anchor="b"/>
                </a:tc>
                <a:tc>
                  <a:txBody>
                    <a:bodyPr/>
                    <a:lstStyle/>
                    <a:p>
                      <a:pPr rtl="0" fontAlgn="b"/>
                      <a:r>
                        <a:rPr lang="en-IN" sz="1600" b="0">
                          <a:effectLst/>
                        </a:rPr>
                        <a:t>Fast (excluding feature extraction)</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Some for feature extraction</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1455111495"/>
                  </a:ext>
                </a:extLst>
              </a:tr>
              <a:tr h="398553">
                <a:tc>
                  <a:txBody>
                    <a:bodyPr/>
                    <a:lstStyle/>
                    <a:p>
                      <a:pPr rtl="0" fontAlgn="b"/>
                      <a:r>
                        <a:rPr lang="en-IN" sz="1600" b="0">
                          <a:effectLst/>
                        </a:rPr>
                        <a:t>Decision trees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solidFill>
                            <a:srgbClr val="000000"/>
                          </a:solidFill>
                          <a:effectLst/>
                        </a:rPr>
                        <a:t>Average</a:t>
                      </a: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a:effectLst/>
                        </a:rPr>
                        <a:t>Some</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453982147"/>
                  </a:ext>
                </a:extLst>
              </a:tr>
              <a:tr h="398553">
                <a:tc>
                  <a:txBody>
                    <a:bodyPr/>
                    <a:lstStyle/>
                    <a:p>
                      <a:pPr rtl="0" fontAlgn="b"/>
                      <a:r>
                        <a:rPr lang="en-IN" sz="1600" b="0">
                          <a:effectLst/>
                        </a:rPr>
                        <a:t>Random Forests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A little</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a:effectLst/>
                        </a:rPr>
                        <a:t>Higher</a:t>
                      </a:r>
                      <a:endParaRPr lang="en-IN" sz="1600" b="0">
                        <a:solidFill>
                          <a:srgbClr val="000000"/>
                        </a:solidFill>
                        <a:effectLst/>
                      </a:endParaRPr>
                    </a:p>
                  </a:txBody>
                  <a:tcPr marL="10221" marR="10221" marT="6815" marB="6815" anchor="b"/>
                </a:tc>
                <a:tc>
                  <a:txBody>
                    <a:bodyPr/>
                    <a:lstStyle/>
                    <a:p>
                      <a:pPr rtl="0" fontAlgn="b"/>
                      <a:r>
                        <a:rPr lang="en-IN" sz="1600" b="0">
                          <a:effectLst/>
                        </a:rPr>
                        <a:t>Slow</a:t>
                      </a:r>
                      <a:endParaRPr lang="en-IN" sz="1600" b="0">
                        <a:solidFill>
                          <a:srgbClr val="000000"/>
                        </a:solidFill>
                        <a:effectLst/>
                      </a:endParaRPr>
                    </a:p>
                  </a:txBody>
                  <a:tcPr marL="10221" marR="10221" marT="6815" marB="6815" anchor="b"/>
                </a:tc>
                <a:tc>
                  <a:txBody>
                    <a:bodyPr/>
                    <a:lstStyle/>
                    <a:p>
                      <a:pPr rtl="0" fontAlgn="b"/>
                      <a:r>
                        <a:rPr lang="en-IN" sz="1600" b="0">
                          <a:effectLst/>
                        </a:rPr>
                        <a:t>Moderate</a:t>
                      </a:r>
                      <a:endParaRPr lang="en-IN" sz="1600" b="0">
                        <a:solidFill>
                          <a:srgbClr val="000000"/>
                        </a:solidFill>
                        <a:effectLst/>
                      </a:endParaRPr>
                    </a:p>
                  </a:txBody>
                  <a:tcPr marL="10221" marR="10221" marT="6815" marB="6815" anchor="b"/>
                </a:tc>
                <a:tc>
                  <a:txBody>
                    <a:bodyPr/>
                    <a:lstStyle/>
                    <a:p>
                      <a:pPr rtl="0" fontAlgn="b"/>
                      <a:r>
                        <a:rPr lang="en-IN" sz="1600" b="0">
                          <a:effectLst/>
                        </a:rPr>
                        <a:t>Some</a:t>
                      </a:r>
                      <a:endParaRPr lang="en-IN" sz="1600" b="0">
                        <a:solidFill>
                          <a:srgbClr val="000000"/>
                        </a:solidFill>
                        <a:effectLst/>
                      </a:endParaRPr>
                    </a:p>
                  </a:txBody>
                  <a:tcPr marL="10221" marR="10221" marT="6815" marB="6815" anchor="b"/>
                </a:tc>
                <a:extLst>
                  <a:ext uri="{0D108BD9-81ED-4DB2-BD59-A6C34878D82A}">
                    <a16:rowId xmlns:a16="http://schemas.microsoft.com/office/drawing/2014/main" val="870555272"/>
                  </a:ext>
                </a:extLst>
              </a:tr>
              <a:tr h="398553">
                <a:tc>
                  <a:txBody>
                    <a:bodyPr/>
                    <a:lstStyle/>
                    <a:p>
                      <a:pPr rtl="0" fontAlgn="b"/>
                      <a:r>
                        <a:rPr lang="en-IN" sz="1600" b="0" dirty="0">
                          <a:effectLst/>
                        </a:rPr>
                        <a:t>Neural networks</a:t>
                      </a:r>
                    </a:p>
                  </a:txBody>
                  <a:tcPr marL="10221" marR="10221" marT="6815" marB="6815" anchor="b"/>
                </a:tc>
                <a:tc>
                  <a:txBody>
                    <a:bodyPr/>
                    <a:lstStyle/>
                    <a:p>
                      <a:pPr rtl="0" fontAlgn="b"/>
                      <a:r>
                        <a:rPr lang="en-IN" sz="1600" b="0">
                          <a:effectLst/>
                        </a:rPr>
                        <a:t>Either</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0221" marR="10221" marT="6815" marB="6815" anchor="b"/>
                </a:tc>
                <a:tc>
                  <a:txBody>
                    <a:bodyPr/>
                    <a:lstStyle/>
                    <a:p>
                      <a:pPr rtl="0" fontAlgn="b"/>
                      <a:r>
                        <a:rPr lang="en-IN" sz="1600" b="0" dirty="0">
                          <a:effectLst/>
                        </a:rPr>
                        <a:t>Higher</a:t>
                      </a:r>
                      <a:endParaRPr lang="en-IN" sz="1600" b="0" dirty="0">
                        <a:solidFill>
                          <a:srgbClr val="000000"/>
                        </a:solidFill>
                        <a:effectLst/>
                      </a:endParaRPr>
                    </a:p>
                  </a:txBody>
                  <a:tcPr marL="10221" marR="10221" marT="6815" marB="6815" anchor="b"/>
                </a:tc>
                <a:tc>
                  <a:txBody>
                    <a:bodyPr/>
                    <a:lstStyle/>
                    <a:p>
                      <a:pPr rtl="0" fontAlgn="b"/>
                      <a:r>
                        <a:rPr lang="en-IN" sz="1600" b="0">
                          <a:effectLst/>
                        </a:rPr>
                        <a:t>Slow</a:t>
                      </a:r>
                      <a:endParaRPr lang="en-IN" sz="1600" b="0">
                        <a:solidFill>
                          <a:srgbClr val="000000"/>
                        </a:solidFill>
                        <a:effectLst/>
                      </a:endParaRPr>
                    </a:p>
                  </a:txBody>
                  <a:tcPr marL="10221" marR="10221" marT="6815" marB="6815" anchor="b"/>
                </a:tc>
                <a:tc>
                  <a:txBody>
                    <a:bodyPr/>
                    <a:lstStyle/>
                    <a:p>
                      <a:pPr rtl="0" fontAlgn="b"/>
                      <a:r>
                        <a:rPr lang="en-IN" sz="1600" b="0">
                          <a:effectLst/>
                        </a:rPr>
                        <a:t>Fast</a:t>
                      </a:r>
                      <a:endParaRPr lang="en-IN" sz="1600" b="0">
                        <a:solidFill>
                          <a:srgbClr val="000000"/>
                        </a:solidFill>
                        <a:effectLst/>
                      </a:endParaRPr>
                    </a:p>
                  </a:txBody>
                  <a:tcPr marL="10221" marR="10221" marT="6815" marB="6815" anchor="b"/>
                </a:tc>
                <a:tc>
                  <a:txBody>
                    <a:bodyPr/>
                    <a:lstStyle/>
                    <a:p>
                      <a:pPr rtl="0" fontAlgn="b"/>
                      <a:r>
                        <a:rPr lang="en-IN" sz="1600" b="0" dirty="0">
                          <a:effectLst/>
                        </a:rPr>
                        <a:t>Lots</a:t>
                      </a:r>
                      <a:endParaRPr lang="en-IN" sz="1600" b="0" dirty="0">
                        <a:solidFill>
                          <a:srgbClr val="000000"/>
                        </a:solidFill>
                        <a:effectLst/>
                      </a:endParaRPr>
                    </a:p>
                  </a:txBody>
                  <a:tcPr marL="10221" marR="10221" marT="6815" marB="6815" anchor="b"/>
                </a:tc>
                <a:extLst>
                  <a:ext uri="{0D108BD9-81ED-4DB2-BD59-A6C34878D82A}">
                    <a16:rowId xmlns:a16="http://schemas.microsoft.com/office/drawing/2014/main" val="3611892418"/>
                  </a:ext>
                </a:extLst>
              </a:tr>
            </a:tbl>
          </a:graphicData>
        </a:graphic>
      </p:graphicFrame>
    </p:spTree>
    <p:extLst>
      <p:ext uri="{BB962C8B-B14F-4D97-AF65-F5344CB8AC3E}">
        <p14:creationId xmlns:p14="http://schemas.microsoft.com/office/powerpoint/2010/main" val="11127650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E955CA-043F-48AE-BDA6-F995B0F35FD8}"/>
              </a:ext>
            </a:extLst>
          </p:cNvPr>
          <p:cNvGraphicFramePr>
            <a:graphicFrameLocks noGrp="1"/>
          </p:cNvGraphicFramePr>
          <p:nvPr>
            <p:ph idx="1"/>
          </p:nvPr>
        </p:nvGraphicFramePr>
        <p:xfrm>
          <a:off x="754303" y="957221"/>
          <a:ext cx="10449406" cy="4600460"/>
        </p:xfrm>
        <a:graphic>
          <a:graphicData uri="http://schemas.openxmlformats.org/drawingml/2006/table">
            <a:tbl>
              <a:tblPr firstRow="1" firstCol="1">
                <a:tableStyleId>{7DF18680-E054-41AD-8BC1-D1AEF772440D}</a:tableStyleId>
              </a:tblPr>
              <a:tblGrid>
                <a:gridCol w="1688420">
                  <a:extLst>
                    <a:ext uri="{9D8B030D-6E8A-4147-A177-3AD203B41FA5}">
                      <a16:colId xmlns:a16="http://schemas.microsoft.com/office/drawing/2014/main" val="1709717348"/>
                    </a:ext>
                  </a:extLst>
                </a:gridCol>
                <a:gridCol w="1504469">
                  <a:extLst>
                    <a:ext uri="{9D8B030D-6E8A-4147-A177-3AD203B41FA5}">
                      <a16:colId xmlns:a16="http://schemas.microsoft.com/office/drawing/2014/main" val="2493025346"/>
                    </a:ext>
                  </a:extLst>
                </a:gridCol>
                <a:gridCol w="2268881">
                  <a:extLst>
                    <a:ext uri="{9D8B030D-6E8A-4147-A177-3AD203B41FA5}">
                      <a16:colId xmlns:a16="http://schemas.microsoft.com/office/drawing/2014/main" val="2136905155"/>
                    </a:ext>
                  </a:extLst>
                </a:gridCol>
                <a:gridCol w="1348509">
                  <a:extLst>
                    <a:ext uri="{9D8B030D-6E8A-4147-A177-3AD203B41FA5}">
                      <a16:colId xmlns:a16="http://schemas.microsoft.com/office/drawing/2014/main" val="1819484199"/>
                    </a:ext>
                  </a:extLst>
                </a:gridCol>
                <a:gridCol w="1413163">
                  <a:extLst>
                    <a:ext uri="{9D8B030D-6E8A-4147-A177-3AD203B41FA5}">
                      <a16:colId xmlns:a16="http://schemas.microsoft.com/office/drawing/2014/main" val="4079751315"/>
                    </a:ext>
                  </a:extLst>
                </a:gridCol>
                <a:gridCol w="1025237">
                  <a:extLst>
                    <a:ext uri="{9D8B030D-6E8A-4147-A177-3AD203B41FA5}">
                      <a16:colId xmlns:a16="http://schemas.microsoft.com/office/drawing/2014/main" val="392307269"/>
                    </a:ext>
                  </a:extLst>
                </a:gridCol>
                <a:gridCol w="1200727">
                  <a:extLst>
                    <a:ext uri="{9D8B030D-6E8A-4147-A177-3AD203B41FA5}">
                      <a16:colId xmlns:a16="http://schemas.microsoft.com/office/drawing/2014/main" val="1127887903"/>
                    </a:ext>
                  </a:extLst>
                </a:gridCol>
              </a:tblGrid>
              <a:tr h="729178">
                <a:tc>
                  <a:txBody>
                    <a:bodyPr/>
                    <a:lstStyle/>
                    <a:p>
                      <a:pPr rtl="0" fontAlgn="b"/>
                      <a:r>
                        <a:rPr lang="en-IN" sz="1600" b="0" dirty="0">
                          <a:effectLst/>
                        </a:rPr>
                        <a:t>Algorithm</a:t>
                      </a:r>
                    </a:p>
                  </a:txBody>
                  <a:tcPr marL="16745" marR="16745" marT="11163" marB="11163" anchor="b"/>
                </a:tc>
                <a:tc>
                  <a:txBody>
                    <a:bodyPr/>
                    <a:lstStyle/>
                    <a:p>
                      <a:pPr rtl="0" fontAlgn="b"/>
                      <a:r>
                        <a:rPr lang="en-US" sz="1600" b="0" dirty="0">
                          <a:effectLst/>
                        </a:rPr>
                        <a:t>Performs well with small number of observations?</a:t>
                      </a:r>
                    </a:p>
                  </a:txBody>
                  <a:tcPr marL="10221" marR="10221" marT="6815" marB="6815" anchor="b"/>
                </a:tc>
                <a:tc>
                  <a:txBody>
                    <a:bodyPr/>
                    <a:lstStyle/>
                    <a:p>
                      <a:pPr rtl="0" fontAlgn="b"/>
                      <a:r>
                        <a:rPr lang="en-US" sz="1600" b="0" dirty="0">
                          <a:effectLst/>
                        </a:rPr>
                        <a:t>Handles lots of irrelevant features well (separates signal from noise)?</a:t>
                      </a:r>
                    </a:p>
                  </a:txBody>
                  <a:tcPr marL="16745" marR="16745" marT="11163" marB="11163" anchor="b"/>
                </a:tc>
                <a:tc>
                  <a:txBody>
                    <a:bodyPr/>
                    <a:lstStyle/>
                    <a:p>
                      <a:pPr rtl="0" fontAlgn="b"/>
                      <a:r>
                        <a:rPr lang="en-IN" sz="1600" b="0">
                          <a:effectLst/>
                        </a:rPr>
                        <a:t>Automatically learns feature interactions?</a:t>
                      </a:r>
                    </a:p>
                  </a:txBody>
                  <a:tcPr marL="16745" marR="16745" marT="11163" marB="11163" anchor="b"/>
                </a:tc>
                <a:tc>
                  <a:txBody>
                    <a:bodyPr/>
                    <a:lstStyle/>
                    <a:p>
                      <a:pPr rtl="0" fontAlgn="b"/>
                      <a:r>
                        <a:rPr lang="en-US" sz="1600" b="0" dirty="0">
                          <a:effectLst/>
                        </a:rPr>
                        <a:t>Gives calibrated probabilities of class membership?</a:t>
                      </a:r>
                    </a:p>
                  </a:txBody>
                  <a:tcPr marL="16745" marR="16745" marT="11163" marB="11163" anchor="b"/>
                </a:tc>
                <a:tc>
                  <a:txBody>
                    <a:bodyPr/>
                    <a:lstStyle/>
                    <a:p>
                      <a:pPr rtl="0" fontAlgn="b"/>
                      <a:r>
                        <a:rPr lang="en-IN" sz="1600" b="0" dirty="0">
                          <a:effectLst/>
                        </a:rPr>
                        <a:t>Parametric? (Linear)</a:t>
                      </a:r>
                    </a:p>
                  </a:txBody>
                  <a:tcPr marL="16745" marR="16745" marT="11163" marB="11163" anchor="b"/>
                </a:tc>
                <a:tc>
                  <a:txBody>
                    <a:bodyPr/>
                    <a:lstStyle/>
                    <a:p>
                      <a:pPr rtl="0" fontAlgn="b"/>
                      <a:r>
                        <a:rPr lang="en-IN" sz="1600" b="0">
                          <a:effectLst/>
                        </a:rPr>
                        <a:t>Features might need scaling?</a:t>
                      </a:r>
                    </a:p>
                  </a:txBody>
                  <a:tcPr marL="16745" marR="16745" marT="11163" marB="11163" anchor="b"/>
                </a:tc>
                <a:extLst>
                  <a:ext uri="{0D108BD9-81ED-4DB2-BD59-A6C34878D82A}">
                    <a16:rowId xmlns:a16="http://schemas.microsoft.com/office/drawing/2014/main" val="671409491"/>
                  </a:ext>
                </a:extLst>
              </a:tr>
              <a:tr h="292850">
                <a:tc>
                  <a:txBody>
                    <a:bodyPr/>
                    <a:lstStyle/>
                    <a:p>
                      <a:pPr rtl="0" fontAlgn="b"/>
                      <a:r>
                        <a:rPr lang="en-IN" sz="1600" b="0">
                          <a:effectLst/>
                        </a:rPr>
                        <a:t>KNN</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4754695"/>
                  </a:ext>
                </a:extLst>
              </a:tr>
              <a:tr h="511014">
                <a:tc>
                  <a:txBody>
                    <a:bodyPr/>
                    <a:lstStyle/>
                    <a:p>
                      <a:pPr rtl="0" fontAlgn="b"/>
                      <a:r>
                        <a:rPr lang="en-IN" sz="1600" b="0">
                          <a:effectLst/>
                        </a:rPr>
                        <a:t>Linear regression</a:t>
                      </a: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0221" marR="10221" marT="6815" marB="6815"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N/A</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 (unless regularized)</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759348543"/>
                  </a:ext>
                </a:extLst>
              </a:tr>
              <a:tr h="511014">
                <a:tc>
                  <a:txBody>
                    <a:bodyPr/>
                    <a:lstStyle/>
                    <a:p>
                      <a:pPr rtl="0" fontAlgn="b"/>
                      <a:r>
                        <a:rPr lang="en-IN" sz="1600" b="0">
                          <a:effectLst/>
                        </a:rPr>
                        <a:t>Logistic regression</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 (unless regularized)</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283276492"/>
                  </a:ext>
                </a:extLst>
              </a:tr>
              <a:tr h="511014">
                <a:tc>
                  <a:txBody>
                    <a:bodyPr/>
                    <a:lstStyle/>
                    <a:p>
                      <a:pPr rtl="0" fontAlgn="b"/>
                      <a:r>
                        <a:rPr lang="en-IN" sz="1600" b="0" dirty="0">
                          <a:effectLst/>
                        </a:rPr>
                        <a:t>Naive Bayes</a:t>
                      </a: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0221" marR="10221" marT="6815" marB="6815"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555788278"/>
                  </a:ext>
                </a:extLst>
              </a:tr>
              <a:tr h="511014">
                <a:tc>
                  <a:txBody>
                    <a:bodyPr/>
                    <a:lstStyle/>
                    <a:p>
                      <a:pPr rtl="0" fontAlgn="b"/>
                      <a:r>
                        <a:rPr lang="en-IN" sz="1600" b="0">
                          <a:effectLst/>
                        </a:rPr>
                        <a:t>Decision trees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a:effectLst/>
                        </a:rPr>
                        <a:t>Possibly</a:t>
                      </a:r>
                      <a:endParaRPr lang="en-IN" sz="1600" b="0">
                        <a:solidFill>
                          <a:srgbClr val="000000"/>
                        </a:solidFill>
                        <a:effectLst/>
                      </a:endParaRPr>
                    </a:p>
                  </a:txBody>
                  <a:tcPr marL="16745" marR="16745" marT="11163" marB="11163" anchor="b"/>
                </a:tc>
                <a:tc>
                  <a:txBody>
                    <a:bodyPr/>
                    <a:lstStyle/>
                    <a:p>
                      <a:pPr rtl="0" fontAlgn="b"/>
                      <a:r>
                        <a:rPr lang="en-IN" sz="1600" b="0" dirty="0">
                          <a:solidFill>
                            <a:srgbClr val="000000"/>
                          </a:solidFill>
                          <a:effectLst/>
                        </a:rPr>
                        <a:t>No</a:t>
                      </a: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extLst>
                  <a:ext uri="{0D108BD9-81ED-4DB2-BD59-A6C34878D82A}">
                    <a16:rowId xmlns:a16="http://schemas.microsoft.com/office/drawing/2014/main" val="43171844"/>
                  </a:ext>
                </a:extLst>
              </a:tr>
              <a:tr h="511014">
                <a:tc>
                  <a:txBody>
                    <a:bodyPr/>
                    <a:lstStyle/>
                    <a:p>
                      <a:pPr rtl="0" fontAlgn="b"/>
                      <a:r>
                        <a:rPr lang="en-IN" sz="1600" b="0">
                          <a:effectLst/>
                        </a:rPr>
                        <a:t>Random Forests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US" sz="1600" b="0">
                          <a:effectLst/>
                        </a:rPr>
                        <a:t>Yes (unless noise ratio is very high)</a:t>
                      </a:r>
                      <a:endParaRPr lang="en-US" sz="1600" b="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a:effectLst/>
                        </a:rPr>
                        <a:t>Possibly</a:t>
                      </a:r>
                      <a:endParaRPr lang="en-IN" sz="1600" b="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a:effectLst/>
                        </a:rPr>
                        <a:t>No</a:t>
                      </a:r>
                      <a:endParaRPr lang="en-IN" sz="1600" b="0">
                        <a:solidFill>
                          <a:srgbClr val="000000"/>
                        </a:solidFill>
                        <a:effectLst/>
                      </a:endParaRPr>
                    </a:p>
                  </a:txBody>
                  <a:tcPr marL="16745" marR="16745" marT="11163" marB="11163" anchor="b"/>
                </a:tc>
                <a:extLst>
                  <a:ext uri="{0D108BD9-81ED-4DB2-BD59-A6C34878D82A}">
                    <a16:rowId xmlns:a16="http://schemas.microsoft.com/office/drawing/2014/main" val="3747575815"/>
                  </a:ext>
                </a:extLst>
              </a:tr>
              <a:tr h="511014">
                <a:tc>
                  <a:txBody>
                    <a:bodyPr/>
                    <a:lstStyle/>
                    <a:p>
                      <a:pPr rtl="0" fontAlgn="b"/>
                      <a:r>
                        <a:rPr lang="en-IN" sz="1600" b="0" dirty="0">
                          <a:effectLst/>
                        </a:rPr>
                        <a:t>Neural networks</a:t>
                      </a: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0221" marR="10221" marT="6815" marB="6815"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tc>
                  <a:txBody>
                    <a:bodyPr/>
                    <a:lstStyle/>
                    <a:p>
                      <a:pPr rtl="0" fontAlgn="b"/>
                      <a:r>
                        <a:rPr lang="en-IN" sz="1600" b="0">
                          <a:effectLst/>
                        </a:rPr>
                        <a:t>Yes</a:t>
                      </a:r>
                      <a:endParaRPr lang="en-IN" sz="1600" b="0">
                        <a:solidFill>
                          <a:srgbClr val="000000"/>
                        </a:solidFill>
                        <a:effectLst/>
                      </a:endParaRPr>
                    </a:p>
                  </a:txBody>
                  <a:tcPr marL="16745" marR="16745" marT="11163" marB="11163" anchor="b"/>
                </a:tc>
                <a:tc>
                  <a:txBody>
                    <a:bodyPr/>
                    <a:lstStyle/>
                    <a:p>
                      <a:pPr rtl="0" fontAlgn="b"/>
                      <a:r>
                        <a:rPr lang="en-IN" sz="1600" b="0" dirty="0">
                          <a:effectLst/>
                        </a:rPr>
                        <a:t>Possibly</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No</a:t>
                      </a:r>
                      <a:endParaRPr lang="en-IN" sz="1600" b="0" dirty="0">
                        <a:solidFill>
                          <a:srgbClr val="000000"/>
                        </a:solidFill>
                        <a:effectLst/>
                      </a:endParaRPr>
                    </a:p>
                  </a:txBody>
                  <a:tcPr marL="16745" marR="16745" marT="11163" marB="11163" anchor="b"/>
                </a:tc>
                <a:tc>
                  <a:txBody>
                    <a:bodyPr/>
                    <a:lstStyle/>
                    <a:p>
                      <a:pPr rtl="0" fontAlgn="b"/>
                      <a:r>
                        <a:rPr lang="en-IN" sz="1600" b="0" dirty="0">
                          <a:effectLst/>
                        </a:rPr>
                        <a:t>Yes</a:t>
                      </a:r>
                      <a:endParaRPr lang="en-IN" sz="1600" b="0" dirty="0">
                        <a:solidFill>
                          <a:srgbClr val="000000"/>
                        </a:solidFill>
                        <a:effectLst/>
                      </a:endParaRPr>
                    </a:p>
                  </a:txBody>
                  <a:tcPr marL="16745" marR="16745" marT="11163" marB="11163" anchor="b"/>
                </a:tc>
                <a:extLst>
                  <a:ext uri="{0D108BD9-81ED-4DB2-BD59-A6C34878D82A}">
                    <a16:rowId xmlns:a16="http://schemas.microsoft.com/office/drawing/2014/main" val="1911528416"/>
                  </a:ext>
                </a:extLst>
              </a:tr>
            </a:tbl>
          </a:graphicData>
        </a:graphic>
      </p:graphicFrame>
    </p:spTree>
    <p:extLst>
      <p:ext uri="{BB962C8B-B14F-4D97-AF65-F5344CB8AC3E}">
        <p14:creationId xmlns:p14="http://schemas.microsoft.com/office/powerpoint/2010/main" val="426631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46597" y="287679"/>
            <a:ext cx="6867330" cy="627331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9" name="Group 118">
            <a:extLst>
              <a:ext uri="{FF2B5EF4-FFF2-40B4-BE49-F238E27FC236}">
                <a16:creationId xmlns:a16="http://schemas.microsoft.com/office/drawing/2014/main" id="{628E122F-BCB2-43BD-850B-48491CEEF4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0" name="Straight Connector 119">
              <a:extLst>
                <a:ext uri="{FF2B5EF4-FFF2-40B4-BE49-F238E27FC236}">
                  <a16:creationId xmlns:a16="http://schemas.microsoft.com/office/drawing/2014/main" id="{414FAAF8-31CB-4B07-B529-5A88EFF68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A361-B0A5-4ABB-A288-CFDE7BAEF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53021D8-E018-4408-8CCA-024F3FC3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B92D8BD-E859-46F2-89FC-FC259125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731C846-C584-4E9F-872D-500B07D10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FD6636C-54CD-4310-9F2B-9A9CF3EC9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88113FA-166F-40E3-991C-33200E387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5DD2EA6-4E91-475D-B141-030955A02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77A4A45-7AB6-4608-9030-A70A5E3B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8252ABC-9FDF-43E9-A030-94081E5837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D5000E7-8B90-4C3E-9DA8-8A7DF0152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DD251B8-330C-4939-93B6-C4FEDF6A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763F2D5-1D97-451F-9EE1-C959342FC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9B81618-BDA5-46C2-A54E-4448465A5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15D9E70-4AC3-46E9-93DB-07CB2B41E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5B884CB-61A3-4841-A661-215EE93E3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1808844-2CD5-4FB3-B3F6-CE5B82F89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FDFB79-ADB0-49E8-919B-A0BB9190F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AABDCA-76BB-4D33-8117-D688C0BF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C3DC4D8-930D-4D21-A1D0-45FF81BA1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FC86F57-A8B2-4BA9-8751-CF0F43F25B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6A34578-DE1C-4566-8856-1430B428B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DEE8827-9D87-4C09-9A85-FB043BFB0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FE11D9A-8DF5-4CD5-9B3C-4BBE6990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50C108-376E-4B3A-84BE-5288AC2D5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FBF9B4D-FC7D-4A99-9AD8-90C125364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747BAB4-EE42-4FB9-ABB4-6ABF823F6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6D09A2-DE8A-4396-A490-AC84A3878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7F35D0F-3113-4375-9BA7-093C9BC71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Content Placeholder 4">
            <a:extLst>
              <a:ext uri="{FF2B5EF4-FFF2-40B4-BE49-F238E27FC236}">
                <a16:creationId xmlns:a16="http://schemas.microsoft.com/office/drawing/2014/main" id="{304BD638-2BE4-4E3F-92D4-E047FE716B58}"/>
              </a:ext>
            </a:extLst>
          </p:cNvPr>
          <p:cNvPicPr>
            <a:picLocks noGrp="1" noChangeAspect="1"/>
          </p:cNvPicPr>
          <p:nvPr>
            <p:ph idx="1"/>
          </p:nvPr>
        </p:nvPicPr>
        <p:blipFill rotWithShape="1">
          <a:blip r:embed="rId2"/>
          <a:srcRect r="553" b="1"/>
          <a:stretch/>
        </p:blipFill>
        <p:spPr>
          <a:xfrm>
            <a:off x="175917" y="168275"/>
            <a:ext cx="11863679" cy="6531364"/>
          </a:xfrm>
          <a:prstGeom prst="rect">
            <a:avLst/>
          </a:prstGeom>
        </p:spPr>
      </p:pic>
    </p:spTree>
    <p:extLst>
      <p:ext uri="{BB962C8B-B14F-4D97-AF65-F5344CB8AC3E}">
        <p14:creationId xmlns:p14="http://schemas.microsoft.com/office/powerpoint/2010/main" val="22230952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6CC6-90CD-4B0B-925F-4A58904C2E34}"/>
              </a:ext>
            </a:extLst>
          </p:cNvPr>
          <p:cNvSpPr>
            <a:spLocks noGrp="1"/>
          </p:cNvSpPr>
          <p:nvPr>
            <p:ph type="title"/>
          </p:nvPr>
        </p:nvSpPr>
        <p:spPr/>
        <p:txBody>
          <a:bodyPr/>
          <a:lstStyle/>
          <a:p>
            <a:r>
              <a:rPr lang="en-IN" dirty="0"/>
              <a:t>Big Data tools</a:t>
            </a:r>
          </a:p>
        </p:txBody>
      </p:sp>
      <p:graphicFrame>
        <p:nvGraphicFramePr>
          <p:cNvPr id="5" name="Content Placeholder 4">
            <a:extLst>
              <a:ext uri="{FF2B5EF4-FFF2-40B4-BE49-F238E27FC236}">
                <a16:creationId xmlns:a16="http://schemas.microsoft.com/office/drawing/2014/main" id="{4C9CF2AC-F8AC-4372-94DE-3BBC1E486296}"/>
              </a:ext>
            </a:extLst>
          </p:cNvPr>
          <p:cNvGraphicFramePr>
            <a:graphicFrameLocks noGrp="1"/>
          </p:cNvGraphicFramePr>
          <p:nvPr>
            <p:ph idx="1"/>
          </p:nvPr>
        </p:nvGraphicFramePr>
        <p:xfrm>
          <a:off x="123825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Database">
            <a:extLst>
              <a:ext uri="{FF2B5EF4-FFF2-40B4-BE49-F238E27FC236}">
                <a16:creationId xmlns:a16="http://schemas.microsoft.com/office/drawing/2014/main" id="{05AE064E-3A4A-4B66-AC04-4F0CDB4123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852" y="3176984"/>
            <a:ext cx="1648619" cy="1648619"/>
          </a:xfrm>
          <a:prstGeom prst="rect">
            <a:avLst/>
          </a:prstGeom>
        </p:spPr>
      </p:pic>
      <p:sp>
        <p:nvSpPr>
          <p:cNvPr id="6" name="TextBox 5">
            <a:extLst>
              <a:ext uri="{FF2B5EF4-FFF2-40B4-BE49-F238E27FC236}">
                <a16:creationId xmlns:a16="http://schemas.microsoft.com/office/drawing/2014/main" id="{2CE86112-CA21-1F95-9BDD-7467147233EF}"/>
              </a:ext>
            </a:extLst>
          </p:cNvPr>
          <p:cNvSpPr txBox="1"/>
          <p:nvPr/>
        </p:nvSpPr>
        <p:spPr>
          <a:xfrm>
            <a:off x="1391443" y="4596884"/>
            <a:ext cx="2079545" cy="1200329"/>
          </a:xfrm>
          <a:prstGeom prst="rect">
            <a:avLst/>
          </a:prstGeom>
          <a:noFill/>
        </p:spPr>
        <p:txBody>
          <a:bodyPr wrap="square">
            <a:spAutoFit/>
          </a:bodyPr>
          <a:lstStyle/>
          <a:p>
            <a:pPr lvl="0"/>
            <a:r>
              <a:rPr lang="en-US" dirty="0"/>
              <a:t>Apache Kafka, NIFI, AWS Kinesis, Apache Flume, Apache Storm</a:t>
            </a:r>
          </a:p>
        </p:txBody>
      </p:sp>
      <p:sp>
        <p:nvSpPr>
          <p:cNvPr id="8" name="TextBox 7">
            <a:extLst>
              <a:ext uri="{FF2B5EF4-FFF2-40B4-BE49-F238E27FC236}">
                <a16:creationId xmlns:a16="http://schemas.microsoft.com/office/drawing/2014/main" id="{9BE16931-3682-55A4-E8F0-C8F7CCF6E661}"/>
              </a:ext>
            </a:extLst>
          </p:cNvPr>
          <p:cNvSpPr txBox="1"/>
          <p:nvPr/>
        </p:nvSpPr>
        <p:spPr>
          <a:xfrm>
            <a:off x="3792520" y="4596883"/>
            <a:ext cx="2079545" cy="1200329"/>
          </a:xfrm>
          <a:prstGeom prst="rect">
            <a:avLst/>
          </a:prstGeom>
          <a:noFill/>
        </p:spPr>
        <p:txBody>
          <a:bodyPr wrap="square">
            <a:spAutoFit/>
          </a:bodyPr>
          <a:lstStyle/>
          <a:p>
            <a:pPr lvl="0"/>
            <a:r>
              <a:rPr lang="en-US" dirty="0"/>
              <a:t>HDFS, Data Lake Storage, </a:t>
            </a:r>
            <a:r>
              <a:rPr lang="en-US" dirty="0" err="1"/>
              <a:t>Hbase</a:t>
            </a:r>
            <a:r>
              <a:rPr lang="en-US" dirty="0"/>
              <a:t>, MongoDB, Cassandra</a:t>
            </a:r>
          </a:p>
        </p:txBody>
      </p:sp>
      <p:sp>
        <p:nvSpPr>
          <p:cNvPr id="9" name="TextBox 8">
            <a:extLst>
              <a:ext uri="{FF2B5EF4-FFF2-40B4-BE49-F238E27FC236}">
                <a16:creationId xmlns:a16="http://schemas.microsoft.com/office/drawing/2014/main" id="{1ED337A6-0969-302C-9C21-D284F65585E4}"/>
              </a:ext>
            </a:extLst>
          </p:cNvPr>
          <p:cNvSpPr txBox="1"/>
          <p:nvPr/>
        </p:nvSpPr>
        <p:spPr>
          <a:xfrm>
            <a:off x="6496050" y="4596883"/>
            <a:ext cx="2079545" cy="646331"/>
          </a:xfrm>
          <a:prstGeom prst="rect">
            <a:avLst/>
          </a:prstGeom>
          <a:noFill/>
        </p:spPr>
        <p:txBody>
          <a:bodyPr wrap="square">
            <a:spAutoFit/>
          </a:bodyPr>
          <a:lstStyle/>
          <a:p>
            <a:pPr lvl="0"/>
            <a:r>
              <a:rPr lang="en-US" dirty="0"/>
              <a:t>Apache Hadoop</a:t>
            </a:r>
          </a:p>
          <a:p>
            <a:pPr lvl="0"/>
            <a:r>
              <a:rPr lang="en-US" dirty="0"/>
              <a:t>Apache Spark</a:t>
            </a:r>
          </a:p>
        </p:txBody>
      </p:sp>
      <p:sp>
        <p:nvSpPr>
          <p:cNvPr id="10" name="TextBox 9">
            <a:extLst>
              <a:ext uri="{FF2B5EF4-FFF2-40B4-BE49-F238E27FC236}">
                <a16:creationId xmlns:a16="http://schemas.microsoft.com/office/drawing/2014/main" id="{CB6EE996-C510-CCE8-81A8-884862B53D88}"/>
              </a:ext>
            </a:extLst>
          </p:cNvPr>
          <p:cNvSpPr txBox="1"/>
          <p:nvPr/>
        </p:nvSpPr>
        <p:spPr>
          <a:xfrm>
            <a:off x="9124950" y="4596883"/>
            <a:ext cx="2079545" cy="646331"/>
          </a:xfrm>
          <a:prstGeom prst="rect">
            <a:avLst/>
          </a:prstGeom>
          <a:noFill/>
        </p:spPr>
        <p:txBody>
          <a:bodyPr wrap="square">
            <a:spAutoFit/>
          </a:bodyPr>
          <a:lstStyle/>
          <a:p>
            <a:pPr lvl="0"/>
            <a:r>
              <a:rPr lang="en-US" dirty="0" err="1"/>
              <a:t>PowerBI</a:t>
            </a:r>
            <a:r>
              <a:rPr lang="en-US" dirty="0"/>
              <a:t>, Tableau</a:t>
            </a:r>
          </a:p>
          <a:p>
            <a:pPr lvl="0"/>
            <a:r>
              <a:rPr lang="en-US" dirty="0"/>
              <a:t>Grafana, </a:t>
            </a:r>
            <a:r>
              <a:rPr lang="en-US" dirty="0" err="1"/>
              <a:t>Qlikview</a:t>
            </a:r>
            <a:endParaRPr lang="en-US" dirty="0"/>
          </a:p>
        </p:txBody>
      </p:sp>
    </p:spTree>
    <p:extLst>
      <p:ext uri="{BB962C8B-B14F-4D97-AF65-F5344CB8AC3E}">
        <p14:creationId xmlns:p14="http://schemas.microsoft.com/office/powerpoint/2010/main" val="376742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1841" y="339509"/>
            <a:ext cx="11890160" cy="792605"/>
          </a:xfrm>
          <a:prstGeom prst="rect">
            <a:avLst/>
          </a:prstGeom>
        </p:spPr>
        <p:txBody>
          <a:bodyPr/>
          <a:lstStyle/>
          <a:p>
            <a:pPr algn="l" defTabSz="914286"/>
            <a:r>
              <a:rPr lang="en-US" sz="4400" b="1" dirty="0">
                <a:solidFill>
                  <a:schemeClr val="tx1">
                    <a:lumMod val="85000"/>
                    <a:lumOff val="15000"/>
                  </a:schemeClr>
                </a:solidFill>
                <a:latin typeface="+mn-lt"/>
              </a:rPr>
              <a:t>How to start?</a:t>
            </a:r>
          </a:p>
        </p:txBody>
      </p:sp>
      <p:sp>
        <p:nvSpPr>
          <p:cNvPr id="21" name="사각형: 둥근 위쪽 모서리 40">
            <a:extLst>
              <a:ext uri="{FF2B5EF4-FFF2-40B4-BE49-F238E27FC236}">
                <a16:creationId xmlns:a16="http://schemas.microsoft.com/office/drawing/2014/main" id="{0F7F6B50-3FE2-49A2-8584-CBEC5019D9C8}"/>
              </a:ext>
            </a:extLst>
          </p:cNvPr>
          <p:cNvSpPr/>
          <p:nvPr/>
        </p:nvSpPr>
        <p:spPr>
          <a:xfrm rot="16200000">
            <a:off x="2315238" y="3603917"/>
            <a:ext cx="1062000" cy="3838387"/>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9" name="Oval 28">
            <a:extLst>
              <a:ext uri="{FF2B5EF4-FFF2-40B4-BE49-F238E27FC236}">
                <a16:creationId xmlns:a16="http://schemas.microsoft.com/office/drawing/2014/main" id="{8052613B-A7E9-4633-997A-755AB0C4A0FA}"/>
              </a:ext>
            </a:extLst>
          </p:cNvPr>
          <p:cNvSpPr/>
          <p:nvPr/>
        </p:nvSpPr>
        <p:spPr>
          <a:xfrm>
            <a:off x="1045622" y="5091109"/>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4" name="Rectangle 15">
            <a:extLst>
              <a:ext uri="{FF2B5EF4-FFF2-40B4-BE49-F238E27FC236}">
                <a16:creationId xmlns:a16="http://schemas.microsoft.com/office/drawing/2014/main" id="{23D6B7AB-D027-4975-8608-9FFB56A878C2}"/>
              </a:ext>
            </a:extLst>
          </p:cNvPr>
          <p:cNvSpPr/>
          <p:nvPr/>
        </p:nvSpPr>
        <p:spPr>
          <a:xfrm>
            <a:off x="1306098" y="2162165"/>
            <a:ext cx="343090" cy="357392"/>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dirty="0">
              <a:ln>
                <a:noFill/>
              </a:ln>
              <a:solidFill>
                <a:prstClr val="white"/>
              </a:solidFill>
              <a:effectLst/>
              <a:uLnTx/>
              <a:uFillTx/>
              <a:latin typeface="Arial"/>
              <a:cs typeface="+mn-cs"/>
            </a:endParaRPr>
          </a:p>
        </p:txBody>
      </p:sp>
      <p:sp>
        <p:nvSpPr>
          <p:cNvPr id="45" name="Isosceles Triangle 41">
            <a:extLst>
              <a:ext uri="{FF2B5EF4-FFF2-40B4-BE49-F238E27FC236}">
                <a16:creationId xmlns:a16="http://schemas.microsoft.com/office/drawing/2014/main" id="{CDBBEB24-1186-42FE-B688-5DEAFDFE277E}"/>
              </a:ext>
            </a:extLst>
          </p:cNvPr>
          <p:cNvSpPr>
            <a:spLocks noChangeAspect="1"/>
          </p:cNvSpPr>
          <p:nvPr/>
        </p:nvSpPr>
        <p:spPr>
          <a:xfrm>
            <a:off x="1352312" y="5343109"/>
            <a:ext cx="250621" cy="360000"/>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8" name="Freeform: Shape 47">
            <a:extLst>
              <a:ext uri="{FF2B5EF4-FFF2-40B4-BE49-F238E27FC236}">
                <a16:creationId xmlns:a16="http://schemas.microsoft.com/office/drawing/2014/main" id="{75B7492B-F371-4491-A6FF-642C09358ADE}"/>
              </a:ext>
            </a:extLst>
          </p:cNvPr>
          <p:cNvSpPr/>
          <p:nvPr/>
        </p:nvSpPr>
        <p:spPr>
          <a:xfrm>
            <a:off x="4453904" y="4994574"/>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9" name="Freeform: Shape 48">
            <a:extLst>
              <a:ext uri="{FF2B5EF4-FFF2-40B4-BE49-F238E27FC236}">
                <a16:creationId xmlns:a16="http://schemas.microsoft.com/office/drawing/2014/main" id="{E0558379-9C5F-4D33-B21D-0165E00359C6}"/>
              </a:ext>
            </a:extLst>
          </p:cNvPr>
          <p:cNvSpPr/>
          <p:nvPr/>
        </p:nvSpPr>
        <p:spPr>
          <a:xfrm>
            <a:off x="7487980" y="4987688"/>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0" name="Freeform: Shape 49">
            <a:extLst>
              <a:ext uri="{FF2B5EF4-FFF2-40B4-BE49-F238E27FC236}">
                <a16:creationId xmlns:a16="http://schemas.microsoft.com/office/drawing/2014/main" id="{023E567D-795B-44B8-BD27-31BCB299A9B9}"/>
              </a:ext>
            </a:extLst>
          </p:cNvPr>
          <p:cNvSpPr/>
          <p:nvPr/>
        </p:nvSpPr>
        <p:spPr>
          <a:xfrm>
            <a:off x="3874195" y="3903785"/>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1" name="Freeform: Shape 50">
            <a:extLst>
              <a:ext uri="{FF2B5EF4-FFF2-40B4-BE49-F238E27FC236}">
                <a16:creationId xmlns:a16="http://schemas.microsoft.com/office/drawing/2014/main" id="{3CA7F024-454B-4430-9702-6AADE56B84BE}"/>
              </a:ext>
            </a:extLst>
          </p:cNvPr>
          <p:cNvSpPr/>
          <p:nvPr/>
        </p:nvSpPr>
        <p:spPr>
          <a:xfrm>
            <a:off x="4234240" y="1134080"/>
            <a:ext cx="5762625" cy="1743075"/>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2625" h="1743075">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44980" y="818210"/>
                  <a:pt x="1654493" y="780110"/>
                </a:cubicBezTo>
                <a:cubicBezTo>
                  <a:pt x="1560195" y="741057"/>
                  <a:pt x="1462088" y="713435"/>
                  <a:pt x="1360170" y="703910"/>
                </a:cubicBezTo>
                <a:cubicBezTo>
                  <a:pt x="1197293" y="689622"/>
                  <a:pt x="1042035" y="717245"/>
                  <a:pt x="894398" y="783920"/>
                </a:cubicBezTo>
                <a:cubicBezTo>
                  <a:pt x="661035" y="890600"/>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2" name="Freeform: Shape 51">
            <a:extLst>
              <a:ext uri="{FF2B5EF4-FFF2-40B4-BE49-F238E27FC236}">
                <a16:creationId xmlns:a16="http://schemas.microsoft.com/office/drawing/2014/main" id="{9EB73A7E-4A05-4C93-9A13-195FA3FB1103}"/>
              </a:ext>
            </a:extLst>
          </p:cNvPr>
          <p:cNvSpPr/>
          <p:nvPr/>
        </p:nvSpPr>
        <p:spPr>
          <a:xfrm>
            <a:off x="6394000" y="4988640"/>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3" name="Freeform: Shape 52">
            <a:extLst>
              <a:ext uri="{FF2B5EF4-FFF2-40B4-BE49-F238E27FC236}">
                <a16:creationId xmlns:a16="http://schemas.microsoft.com/office/drawing/2014/main" id="{DF2C1D44-75A7-4AAB-A73D-332C85C95780}"/>
              </a:ext>
            </a:extLst>
          </p:cNvPr>
          <p:cNvSpPr/>
          <p:nvPr/>
        </p:nvSpPr>
        <p:spPr>
          <a:xfrm>
            <a:off x="4118035" y="2873138"/>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4" name="Freeform: Shape 53">
            <a:extLst>
              <a:ext uri="{FF2B5EF4-FFF2-40B4-BE49-F238E27FC236}">
                <a16:creationId xmlns:a16="http://schemas.microsoft.com/office/drawing/2014/main" id="{8AC8048D-674F-442A-8949-6F22EB37A62C}"/>
              </a:ext>
            </a:extLst>
          </p:cNvPr>
          <p:cNvSpPr/>
          <p:nvPr/>
        </p:nvSpPr>
        <p:spPr>
          <a:xfrm>
            <a:off x="4234240" y="1134081"/>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2BE21E8C-8A25-427D-8236-4D1A70AB0252}"/>
              </a:ext>
            </a:extLst>
          </p:cNvPr>
          <p:cNvGrpSpPr/>
          <p:nvPr/>
        </p:nvGrpSpPr>
        <p:grpSpPr>
          <a:xfrm>
            <a:off x="2048260" y="5196494"/>
            <a:ext cx="2888106" cy="668638"/>
            <a:chOff x="1258110" y="4650181"/>
            <a:chExt cx="3221691" cy="668638"/>
          </a:xfrm>
        </p:grpSpPr>
        <p:sp>
          <p:nvSpPr>
            <p:cNvPr id="40" name="TextBox 39">
              <a:extLst>
                <a:ext uri="{FF2B5EF4-FFF2-40B4-BE49-F238E27FC236}">
                  <a16:creationId xmlns:a16="http://schemas.microsoft.com/office/drawing/2014/main" id="{36798AF8-6463-4147-B73E-30F370060357}"/>
                </a:ext>
              </a:extLst>
            </p:cNvPr>
            <p:cNvSpPr txBox="1"/>
            <p:nvPr/>
          </p:nvSpPr>
          <p:spPr>
            <a:xfrm>
              <a:off x="1258110" y="4650181"/>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1</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41" name="TextBox 40">
              <a:extLst>
                <a:ext uri="{FF2B5EF4-FFF2-40B4-BE49-F238E27FC236}">
                  <a16:creationId xmlns:a16="http://schemas.microsoft.com/office/drawing/2014/main" id="{02796604-EDF1-4B38-903E-A11AA240F861}"/>
                </a:ext>
              </a:extLst>
            </p:cNvPr>
            <p:cNvSpPr txBox="1"/>
            <p:nvPr/>
          </p:nvSpPr>
          <p:spPr>
            <a:xfrm>
              <a:off x="1258110" y="4857154"/>
              <a:ext cx="322169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Build analytics culture</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Start Excel analytics, reporting practices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spTree>
    <p:extLst>
      <p:ext uri="{BB962C8B-B14F-4D97-AF65-F5344CB8AC3E}">
        <p14:creationId xmlns:p14="http://schemas.microsoft.com/office/powerpoint/2010/main" val="1545450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46597" y="287679"/>
            <a:ext cx="6867330" cy="627331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9" name="Group 118">
            <a:extLst>
              <a:ext uri="{FF2B5EF4-FFF2-40B4-BE49-F238E27FC236}">
                <a16:creationId xmlns:a16="http://schemas.microsoft.com/office/drawing/2014/main" id="{628E122F-BCB2-43BD-850B-48491CEEF4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0" name="Straight Connector 119">
              <a:extLst>
                <a:ext uri="{FF2B5EF4-FFF2-40B4-BE49-F238E27FC236}">
                  <a16:creationId xmlns:a16="http://schemas.microsoft.com/office/drawing/2014/main" id="{414FAAF8-31CB-4B07-B529-5A88EFF68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A361-B0A5-4ABB-A288-CFDE7BAEF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53021D8-E018-4408-8CCA-024F3FC3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B92D8BD-E859-46F2-89FC-FC259125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731C846-C584-4E9F-872D-500B07D10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FD6636C-54CD-4310-9F2B-9A9CF3EC9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88113FA-166F-40E3-991C-33200E387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5DD2EA6-4E91-475D-B141-030955A02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77A4A45-7AB6-4608-9030-A70A5E3B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8252ABC-9FDF-43E9-A030-94081E5837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D5000E7-8B90-4C3E-9DA8-8A7DF0152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DD251B8-330C-4939-93B6-C4FEDF6A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763F2D5-1D97-451F-9EE1-C959342FC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9B81618-BDA5-46C2-A54E-4448465A5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15D9E70-4AC3-46E9-93DB-07CB2B41E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5B884CB-61A3-4841-A661-215EE93E3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1808844-2CD5-4FB3-B3F6-CE5B82F89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FDFB79-ADB0-49E8-919B-A0BB9190F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AABDCA-76BB-4D33-8117-D688C0BF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C3DC4D8-930D-4D21-A1D0-45FF81BA1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FC86F57-A8B2-4BA9-8751-CF0F43F25B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6A34578-DE1C-4566-8856-1430B428B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DEE8827-9D87-4C09-9A85-FB043BFB0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FE11D9A-8DF5-4CD5-9B3C-4BBE6990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50C108-376E-4B3A-84BE-5288AC2D5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FBF9B4D-FC7D-4A99-9AD8-90C125364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747BAB4-EE42-4FB9-ABB4-6ABF823F6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6D09A2-DE8A-4396-A490-AC84A3878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7F35D0F-3113-4375-9BA7-093C9BC71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Content Placeholder 4">
            <a:extLst>
              <a:ext uri="{FF2B5EF4-FFF2-40B4-BE49-F238E27FC236}">
                <a16:creationId xmlns:a16="http://schemas.microsoft.com/office/drawing/2014/main" id="{5E7EC7BC-DCB2-4C85-A5AC-43085E21E3BE}"/>
              </a:ext>
            </a:extLst>
          </p:cNvPr>
          <p:cNvPicPr>
            <a:picLocks noGrp="1" noChangeAspect="1"/>
          </p:cNvPicPr>
          <p:nvPr>
            <p:ph idx="1"/>
          </p:nvPr>
        </p:nvPicPr>
        <p:blipFill rotWithShape="1">
          <a:blip r:embed="rId2"/>
          <a:srcRect r="-1529" b="-2"/>
          <a:stretch/>
        </p:blipFill>
        <p:spPr>
          <a:xfrm>
            <a:off x="56102" y="262378"/>
            <a:ext cx="12266108" cy="6252189"/>
          </a:xfrm>
          <a:prstGeom prst="rect">
            <a:avLst/>
          </a:prstGeom>
        </p:spPr>
      </p:pic>
    </p:spTree>
    <p:extLst>
      <p:ext uri="{BB962C8B-B14F-4D97-AF65-F5344CB8AC3E}">
        <p14:creationId xmlns:p14="http://schemas.microsoft.com/office/powerpoint/2010/main" val="57076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0F08-1E60-7089-040E-80CBD164D41E}"/>
              </a:ext>
            </a:extLst>
          </p:cNvPr>
          <p:cNvSpPr>
            <a:spLocks noGrp="1"/>
          </p:cNvSpPr>
          <p:nvPr>
            <p:ph type="title"/>
          </p:nvPr>
        </p:nvSpPr>
        <p:spPr/>
        <p:txBody>
          <a:bodyPr/>
          <a:lstStyle/>
          <a:p>
            <a:r>
              <a:rPr lang="en-US" dirty="0" err="1"/>
              <a:t>MLOps</a:t>
            </a:r>
            <a:r>
              <a:rPr lang="en-US" dirty="0"/>
              <a:t> tools</a:t>
            </a:r>
          </a:p>
        </p:txBody>
      </p:sp>
      <p:sp>
        <p:nvSpPr>
          <p:cNvPr id="3" name="Content Placeholder 2">
            <a:extLst>
              <a:ext uri="{FF2B5EF4-FFF2-40B4-BE49-F238E27FC236}">
                <a16:creationId xmlns:a16="http://schemas.microsoft.com/office/drawing/2014/main" id="{936AE110-716D-380E-9FCB-70C758FD3F6F}"/>
              </a:ext>
            </a:extLst>
          </p:cNvPr>
          <p:cNvSpPr>
            <a:spLocks noGrp="1"/>
          </p:cNvSpPr>
          <p:nvPr>
            <p:ph idx="1"/>
          </p:nvPr>
        </p:nvSpPr>
        <p:spPr/>
        <p:txBody>
          <a:bodyPr/>
          <a:lstStyle/>
          <a:p>
            <a:r>
              <a:rPr lang="en-US" dirty="0"/>
              <a:t>Model Development: scikit-learn, </a:t>
            </a:r>
            <a:r>
              <a:rPr lang="en-US" dirty="0" err="1"/>
              <a:t>tensorflow</a:t>
            </a:r>
            <a:r>
              <a:rPr lang="en-US" dirty="0"/>
              <a:t>, Pytorch</a:t>
            </a:r>
          </a:p>
          <a:p>
            <a:r>
              <a:rPr lang="en-US" dirty="0"/>
              <a:t>Model deployment: flask, fast </a:t>
            </a:r>
            <a:r>
              <a:rPr lang="en-US" dirty="0" err="1"/>
              <a:t>api</a:t>
            </a:r>
            <a:r>
              <a:rPr lang="en-US" dirty="0"/>
              <a:t>, Django</a:t>
            </a:r>
          </a:p>
          <a:p>
            <a:r>
              <a:rPr lang="en-US" dirty="0"/>
              <a:t>Model management: </a:t>
            </a:r>
            <a:r>
              <a:rPr lang="en-US" dirty="0" err="1"/>
              <a:t>mlflow</a:t>
            </a:r>
            <a:r>
              <a:rPr lang="en-US" dirty="0"/>
              <a:t>, Kubeflow</a:t>
            </a:r>
          </a:p>
          <a:p>
            <a:r>
              <a:rPr lang="en-US" dirty="0"/>
              <a:t>Model Analysis: SHAPE, LIME, </a:t>
            </a:r>
            <a:r>
              <a:rPr lang="en-US" dirty="0" err="1"/>
              <a:t>fairlearn</a:t>
            </a:r>
            <a:endParaRPr lang="en-US" dirty="0"/>
          </a:p>
        </p:txBody>
      </p:sp>
    </p:spTree>
    <p:extLst>
      <p:ext uri="{BB962C8B-B14F-4D97-AF65-F5344CB8AC3E}">
        <p14:creationId xmlns:p14="http://schemas.microsoft.com/office/powerpoint/2010/main" val="12563417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7" name="Group 46">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8" name="Rectangle 7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Light bulb on yellow background with sketched light beams and cord">
            <a:extLst>
              <a:ext uri="{FF2B5EF4-FFF2-40B4-BE49-F238E27FC236}">
                <a16:creationId xmlns:a16="http://schemas.microsoft.com/office/drawing/2014/main" id="{D7EB6FC0-215C-4511-8C15-C911328EAF62}"/>
              </a:ext>
            </a:extLst>
          </p:cNvPr>
          <p:cNvPicPr>
            <a:picLocks noChangeAspect="1"/>
          </p:cNvPicPr>
          <p:nvPr/>
        </p:nvPicPr>
        <p:blipFill rotWithShape="1">
          <a:blip r:embed="rId2"/>
          <a:srcRect t="8537"/>
          <a:stretch/>
        </p:blipFill>
        <p:spPr>
          <a:xfrm>
            <a:off x="20" y="10"/>
            <a:ext cx="12191980" cy="6857989"/>
          </a:xfrm>
          <a:prstGeom prst="rect">
            <a:avLst/>
          </a:prstGeom>
        </p:spPr>
      </p:pic>
      <p:grpSp>
        <p:nvGrpSpPr>
          <p:cNvPr id="80" name="Group 79">
            <a:extLst>
              <a:ext uri="{FF2B5EF4-FFF2-40B4-BE49-F238E27FC236}">
                <a16:creationId xmlns:a16="http://schemas.microsoft.com/office/drawing/2014/main" id="{C93AB6F9-99DF-415B-96A4-7160B57754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7D0CC45C-CCAB-4A7C-B33D-84ABB8693F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874C06D-399A-4BAA-B0E7-B55764CC1D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4829C4-3E7F-42E6-B0AC-12E562C9AD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D3CD5A-CC76-449E-8201-36100E44D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596BFDB-0E89-4726-8740-23247A96E9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395F396-A800-4D94-AA0F-5AD09E378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57FF3EC-7181-4E27-A7A6-DB4655B10A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3A5A6F8-A667-410D-BECB-C610733F0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60B875F-A2D1-419D-A7F1-381B33D428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5344BB-AFBB-4C99-A49A-9F300421D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2BAC207-A217-4064-9C43-8DBD742D0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16C2C6-5594-4867-A2AD-5B34E9294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FB06500-F969-4448-B413-83B5FEA97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CA7F00-258B-4EDE-924E-F703C6EE6E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7E09A08-F290-4A17-BC91-E0A577643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5250DB6-316F-43F4-A62E-777F2306DD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A860293-6063-4188-B8DD-9B6DCE5D2B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F0D5E7-B042-4211-872B-FC93C78603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9604E9-BB25-4D53-8D35-BAD786A075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C6DBC3F-DBBC-484D-819C-BBDD6B30F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0D340BE-56DC-40A0-A0D3-2A0704AB33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598E4C-A0B1-4A0D-9870-F0011F3C7C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93F4BD7-CDE1-422F-BC4C-0362418BDD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1694E10-99CB-4916-9CA3-CD347BC5B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06CCCF9-74DC-4FA6-913D-AA94F671E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1C22D95-08E5-48EF-940C-7703E389E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C8CD58B-05D9-44B9-A9B3-AC3596D6C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9FCB7D7-C8E5-419A-81F1-6422F747E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7692ACE-18A6-4279-BAB6-A02F9B8A8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FDC70-EA8F-4626-8F64-EE38BD1F1E39}"/>
              </a:ext>
            </a:extLst>
          </p:cNvPr>
          <p:cNvSpPr>
            <a:spLocks noGrp="1"/>
          </p:cNvSpPr>
          <p:nvPr>
            <p:ph type="title"/>
          </p:nvPr>
        </p:nvSpPr>
        <p:spPr>
          <a:xfrm>
            <a:off x="110696" y="2345873"/>
            <a:ext cx="7577618" cy="3008084"/>
          </a:xfrm>
        </p:spPr>
        <p:txBody>
          <a:bodyPr vert="horz" lIns="91440" tIns="45720" rIns="91440" bIns="45720" rtlCol="0" anchor="t">
            <a:normAutofit/>
          </a:bodyPr>
          <a:lstStyle/>
          <a:p>
            <a:r>
              <a:rPr lang="en-US" sz="5400" dirty="0"/>
              <a:t>Everything need not be developed from scratch.</a:t>
            </a:r>
          </a:p>
        </p:txBody>
      </p:sp>
    </p:spTree>
    <p:extLst>
      <p:ext uri="{BB962C8B-B14F-4D97-AF65-F5344CB8AC3E}">
        <p14:creationId xmlns:p14="http://schemas.microsoft.com/office/powerpoint/2010/main" val="363523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B5CE-543C-4414-B6BB-8A5D40816BF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a:t>Comparison</a:t>
            </a:r>
          </a:p>
        </p:txBody>
      </p:sp>
      <p:pic>
        <p:nvPicPr>
          <p:cNvPr id="3074" name="Picture 2" descr="Cloud Machine Learning Services Comparison">
            <a:extLst>
              <a:ext uri="{FF2B5EF4-FFF2-40B4-BE49-F238E27FC236}">
                <a16:creationId xmlns:a16="http://schemas.microsoft.com/office/drawing/2014/main" id="{56E40B0B-E22A-4E10-8A27-B06DE939CD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85" r="7208" b="12913"/>
          <a:stretch/>
        </p:blipFill>
        <p:spPr bwMode="auto">
          <a:xfrm>
            <a:off x="4494130" y="43045"/>
            <a:ext cx="5838738" cy="677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708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A1F1-6CB4-4589-9E10-35AFF9F455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Comparison</a:t>
            </a:r>
          </a:p>
        </p:txBody>
      </p:sp>
      <p:pic>
        <p:nvPicPr>
          <p:cNvPr id="4098" name="Picture 2" descr="machine learning APIs for speech and text by Amazon, Microsoft, Google, and IBM">
            <a:extLst>
              <a:ext uri="{FF2B5EF4-FFF2-40B4-BE49-F238E27FC236}">
                <a16:creationId xmlns:a16="http://schemas.microsoft.com/office/drawing/2014/main" id="{B72E79D5-EF61-49DD-965E-94E34F9894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6079" y="11776"/>
            <a:ext cx="4829896" cy="682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486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82D2-57A4-4526-9341-A12E21A1D8E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Comparison</a:t>
            </a:r>
          </a:p>
        </p:txBody>
      </p:sp>
      <p:pic>
        <p:nvPicPr>
          <p:cNvPr id="5122" name="Picture 2" descr="machine learning APIs for image analysis by Amazon, Microsoft, Google, and IBM">
            <a:extLst>
              <a:ext uri="{FF2B5EF4-FFF2-40B4-BE49-F238E27FC236}">
                <a16:creationId xmlns:a16="http://schemas.microsoft.com/office/drawing/2014/main" id="{8840C15A-8F6B-4854-A3FC-E7C6A1FE77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58729" y="492573"/>
            <a:ext cx="496927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4034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78884" y="1608441"/>
            <a:ext cx="4001489" cy="646331"/>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altLang="ko-KR" sz="3600" b="0" i="0" u="none" strike="noStrike" kern="1200" cap="none" spc="0" normalizeH="0" baseline="0" noProof="0" dirty="0">
                <a:ln>
                  <a:noFill/>
                </a:ln>
                <a:solidFill>
                  <a:schemeClr val="accent6">
                    <a:lumMod val="60000"/>
                    <a:lumOff val="40000"/>
                  </a:schemeClr>
                </a:solidFill>
                <a:effectLst/>
                <a:uLnTx/>
                <a:uFillTx/>
                <a:latin typeface="Arial"/>
                <a:cs typeface="Arial" pitchFamily="34" charset="0"/>
              </a:rPr>
              <a:t>#AskMeAnything</a:t>
            </a: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6">
              <a:lumMod val="75000"/>
            </a:schemeClr>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accent6">
                  <a:lumMod val="60000"/>
                  <a:lumOff val="40000"/>
                </a:schemeClr>
              </a:solidFill>
              <a:effectLst/>
              <a:uLnTx/>
              <a:uFillTx/>
              <a:latin typeface="Arial"/>
              <a:cs typeface="+mn-cs"/>
            </a:endParaRPr>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a:solidFill>
            <a:schemeClr val="accent5">
              <a:lumMod val="60000"/>
              <a:lumOff val="40000"/>
            </a:schemeClr>
          </a:solidFill>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605297"/>
            <a:ext cx="2769296" cy="2769297"/>
            <a:chOff x="984620" y="2262130"/>
            <a:chExt cx="3448947" cy="3448948"/>
          </a:xfrm>
          <a:solidFill>
            <a:schemeClr val="accent4">
              <a:lumMod val="20000"/>
              <a:lumOff val="80000"/>
            </a:schemeClr>
          </a:solidFill>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chemeClr val="accent6">
                    <a:lumMod val="60000"/>
                    <a:lumOff val="40000"/>
                  </a:schemeClr>
                </a:solidFill>
                <a:effectLst/>
                <a:uLnTx/>
                <a:uFillTx/>
                <a:latin typeface="Arial"/>
                <a:cs typeface="+mn-cs"/>
              </a:endParaRPr>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schemeClr val="accent6">
                    <a:lumMod val="60000"/>
                    <a:lumOff val="40000"/>
                  </a:schemeClr>
                </a:solidFill>
                <a:effectLst/>
                <a:uLnTx/>
                <a:uFillTx/>
                <a:latin typeface="Arial"/>
                <a:cs typeface="+mn-cs"/>
              </a:endParaRPr>
            </a:p>
          </p:txBody>
        </p:sp>
      </p:grpSp>
      <p:sp>
        <p:nvSpPr>
          <p:cNvPr id="26" name="TextBox 25">
            <a:extLst>
              <a:ext uri="{FF2B5EF4-FFF2-40B4-BE49-F238E27FC236}">
                <a16:creationId xmlns:a16="http://schemas.microsoft.com/office/drawing/2014/main" id="{3D8B79A8-0269-4B62-B086-DFA149E3D6DB}"/>
              </a:ext>
            </a:extLst>
          </p:cNvPr>
          <p:cNvSpPr txBox="1"/>
          <p:nvPr/>
        </p:nvSpPr>
        <p:spPr>
          <a:xfrm>
            <a:off x="5527766" y="1708048"/>
            <a:ext cx="2705689" cy="461665"/>
          </a:xfrm>
          <a:prstGeom prst="rect">
            <a:avLst/>
          </a:prstGeom>
          <a:noFill/>
        </p:spPr>
        <p:txBody>
          <a:bodyPr wrap="square">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altLang="ko-KR" sz="2400" b="1" i="0" u="none" strike="noStrike" kern="1200" cap="none" spc="0" normalizeH="0" baseline="0" noProof="0" dirty="0">
                <a:ln>
                  <a:noFill/>
                </a:ln>
                <a:solidFill>
                  <a:schemeClr val="accent6">
                    <a:lumMod val="60000"/>
                    <a:lumOff val="40000"/>
                  </a:schemeClr>
                </a:solidFill>
                <a:effectLst/>
                <a:uLnTx/>
                <a:uFillTx/>
                <a:latin typeface="Arial"/>
                <a:cs typeface="Arial" pitchFamily="34" charset="0"/>
              </a:rPr>
              <a:t>#AskMeAnything</a:t>
            </a:r>
            <a:endParaRPr kumimoji="0" lang="ko-KR" altLang="en-US" sz="2400" b="1" i="0" u="none" strike="noStrike" kern="1200" cap="none" spc="0" normalizeH="0" baseline="0" noProof="0" dirty="0">
              <a:ln>
                <a:noFill/>
              </a:ln>
              <a:solidFill>
                <a:schemeClr val="accent6">
                  <a:lumMod val="60000"/>
                  <a:lumOff val="40000"/>
                </a:schemeClr>
              </a:solidFill>
              <a:effectLst/>
              <a:uLnTx/>
              <a:uFillTx/>
              <a:latin typeface="Arial"/>
              <a:cs typeface="Arial" pitchFamily="34" charset="0"/>
            </a:endParaRPr>
          </a:p>
        </p:txBody>
      </p:sp>
      <p:sp>
        <p:nvSpPr>
          <p:cNvPr id="27" name="TextBox 26">
            <a:extLst>
              <a:ext uri="{FF2B5EF4-FFF2-40B4-BE49-F238E27FC236}">
                <a16:creationId xmlns:a16="http://schemas.microsoft.com/office/drawing/2014/main" id="{93596802-5734-4CD4-828B-50B09493F0F5}"/>
              </a:ext>
            </a:extLst>
          </p:cNvPr>
          <p:cNvSpPr txBox="1"/>
          <p:nvPr/>
        </p:nvSpPr>
        <p:spPr>
          <a:xfrm>
            <a:off x="1030094" y="3374594"/>
            <a:ext cx="6094520" cy="369332"/>
          </a:xfrm>
          <a:prstGeom prst="rect">
            <a:avLst/>
          </a:prstGeom>
          <a:noFill/>
        </p:spPr>
        <p:txBody>
          <a:bodyPr wrap="square">
            <a:spAutoFit/>
          </a:bodyPr>
          <a:lstStyle/>
          <a:p>
            <a:pPr marL="285750" marR="0" lvl="0" indent="-285750" algn="l" defTabSz="91428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o-KR" altLang="en-US" sz="1800" b="0" i="0" u="none" strike="noStrike" kern="1200" cap="none" spc="0" normalizeH="0" baseline="0" noProof="0" dirty="0">
              <a:ln>
                <a:noFill/>
              </a:ln>
              <a:solidFill>
                <a:schemeClr val="accent6">
                  <a:lumMod val="60000"/>
                  <a:lumOff val="40000"/>
                </a:schemeClr>
              </a:solidFill>
              <a:effectLst/>
              <a:uLnTx/>
              <a:uFillTx/>
              <a:latin typeface="Arial"/>
              <a:cs typeface="Arial" pitchFamily="34" charset="0"/>
            </a:endParaRPr>
          </a:p>
        </p:txBody>
      </p:sp>
    </p:spTree>
    <p:extLst>
      <p:ext uri="{BB962C8B-B14F-4D97-AF65-F5344CB8AC3E}">
        <p14:creationId xmlns:p14="http://schemas.microsoft.com/office/powerpoint/2010/main" val="87943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1841" y="339509"/>
            <a:ext cx="11890160" cy="792605"/>
          </a:xfrm>
          <a:prstGeom prst="rect">
            <a:avLst/>
          </a:prstGeom>
        </p:spPr>
        <p:txBody>
          <a:bodyPr/>
          <a:lstStyle/>
          <a:p>
            <a:pPr algn="l" defTabSz="914286"/>
            <a:r>
              <a:rPr lang="en-US" sz="4400" b="1" dirty="0">
                <a:solidFill>
                  <a:schemeClr val="tx1">
                    <a:lumMod val="85000"/>
                    <a:lumOff val="15000"/>
                  </a:schemeClr>
                </a:solidFill>
                <a:latin typeface="+mn-lt"/>
              </a:rPr>
              <a:t>How to start?</a:t>
            </a:r>
          </a:p>
        </p:txBody>
      </p:sp>
      <p:sp>
        <p:nvSpPr>
          <p:cNvPr id="20" name="사각형: 둥근 위쪽 모서리 39">
            <a:extLst>
              <a:ext uri="{FF2B5EF4-FFF2-40B4-BE49-F238E27FC236}">
                <a16:creationId xmlns:a16="http://schemas.microsoft.com/office/drawing/2014/main" id="{DB470CCE-EA37-4123-8409-E0A59D87898A}"/>
              </a:ext>
            </a:extLst>
          </p:cNvPr>
          <p:cNvSpPr/>
          <p:nvPr/>
        </p:nvSpPr>
        <p:spPr>
          <a:xfrm rot="16200000">
            <a:off x="2315238" y="2544003"/>
            <a:ext cx="1062000" cy="3838387"/>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1" name="사각형: 둥근 위쪽 모서리 40">
            <a:extLst>
              <a:ext uri="{FF2B5EF4-FFF2-40B4-BE49-F238E27FC236}">
                <a16:creationId xmlns:a16="http://schemas.microsoft.com/office/drawing/2014/main" id="{0F7F6B50-3FE2-49A2-8584-CBEC5019D9C8}"/>
              </a:ext>
            </a:extLst>
          </p:cNvPr>
          <p:cNvSpPr/>
          <p:nvPr/>
        </p:nvSpPr>
        <p:spPr>
          <a:xfrm rot="16200000">
            <a:off x="2315238" y="3603917"/>
            <a:ext cx="1062000" cy="3838387"/>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8" name="Oval 27">
            <a:extLst>
              <a:ext uri="{FF2B5EF4-FFF2-40B4-BE49-F238E27FC236}">
                <a16:creationId xmlns:a16="http://schemas.microsoft.com/office/drawing/2014/main" id="{175AC148-D905-4EA7-900B-6BED5651B17B}"/>
              </a:ext>
            </a:extLst>
          </p:cNvPr>
          <p:cNvSpPr/>
          <p:nvPr/>
        </p:nvSpPr>
        <p:spPr>
          <a:xfrm>
            <a:off x="1045622" y="4031195"/>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9" name="Oval 28">
            <a:extLst>
              <a:ext uri="{FF2B5EF4-FFF2-40B4-BE49-F238E27FC236}">
                <a16:creationId xmlns:a16="http://schemas.microsoft.com/office/drawing/2014/main" id="{8052613B-A7E9-4633-997A-755AB0C4A0FA}"/>
              </a:ext>
            </a:extLst>
          </p:cNvPr>
          <p:cNvSpPr/>
          <p:nvPr/>
        </p:nvSpPr>
        <p:spPr>
          <a:xfrm>
            <a:off x="1045622" y="5091109"/>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3" name="Donut 15">
            <a:extLst>
              <a:ext uri="{FF2B5EF4-FFF2-40B4-BE49-F238E27FC236}">
                <a16:creationId xmlns:a16="http://schemas.microsoft.com/office/drawing/2014/main" id="{7D8272BD-A7D4-43DF-8FD6-A214B6E90E9D}"/>
              </a:ext>
            </a:extLst>
          </p:cNvPr>
          <p:cNvSpPr/>
          <p:nvPr/>
        </p:nvSpPr>
        <p:spPr>
          <a:xfrm>
            <a:off x="1296161" y="4276645"/>
            <a:ext cx="363163" cy="360634"/>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black"/>
              </a:solidFill>
              <a:effectLst/>
              <a:uLnTx/>
              <a:uFillTx/>
              <a:latin typeface="Arial"/>
              <a:cs typeface="+mn-cs"/>
            </a:endParaRPr>
          </a:p>
        </p:txBody>
      </p:sp>
      <p:sp>
        <p:nvSpPr>
          <p:cNvPr id="44" name="Rectangle 15">
            <a:extLst>
              <a:ext uri="{FF2B5EF4-FFF2-40B4-BE49-F238E27FC236}">
                <a16:creationId xmlns:a16="http://schemas.microsoft.com/office/drawing/2014/main" id="{23D6B7AB-D027-4975-8608-9FFB56A878C2}"/>
              </a:ext>
            </a:extLst>
          </p:cNvPr>
          <p:cNvSpPr/>
          <p:nvPr/>
        </p:nvSpPr>
        <p:spPr>
          <a:xfrm>
            <a:off x="1306098" y="2162165"/>
            <a:ext cx="343090" cy="357392"/>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dirty="0">
              <a:ln>
                <a:noFill/>
              </a:ln>
              <a:solidFill>
                <a:prstClr val="white"/>
              </a:solidFill>
              <a:effectLst/>
              <a:uLnTx/>
              <a:uFillTx/>
              <a:latin typeface="Arial"/>
              <a:cs typeface="+mn-cs"/>
            </a:endParaRPr>
          </a:p>
        </p:txBody>
      </p:sp>
      <p:sp>
        <p:nvSpPr>
          <p:cNvPr id="45" name="Isosceles Triangle 41">
            <a:extLst>
              <a:ext uri="{FF2B5EF4-FFF2-40B4-BE49-F238E27FC236}">
                <a16:creationId xmlns:a16="http://schemas.microsoft.com/office/drawing/2014/main" id="{CDBBEB24-1186-42FE-B688-5DEAFDFE277E}"/>
              </a:ext>
            </a:extLst>
          </p:cNvPr>
          <p:cNvSpPr>
            <a:spLocks noChangeAspect="1"/>
          </p:cNvSpPr>
          <p:nvPr/>
        </p:nvSpPr>
        <p:spPr>
          <a:xfrm>
            <a:off x="1352312" y="5343109"/>
            <a:ext cx="250621" cy="360000"/>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8" name="Freeform: Shape 47">
            <a:extLst>
              <a:ext uri="{FF2B5EF4-FFF2-40B4-BE49-F238E27FC236}">
                <a16:creationId xmlns:a16="http://schemas.microsoft.com/office/drawing/2014/main" id="{75B7492B-F371-4491-A6FF-642C09358ADE}"/>
              </a:ext>
            </a:extLst>
          </p:cNvPr>
          <p:cNvSpPr/>
          <p:nvPr/>
        </p:nvSpPr>
        <p:spPr>
          <a:xfrm>
            <a:off x="4453904" y="4994574"/>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9" name="Freeform: Shape 48">
            <a:extLst>
              <a:ext uri="{FF2B5EF4-FFF2-40B4-BE49-F238E27FC236}">
                <a16:creationId xmlns:a16="http://schemas.microsoft.com/office/drawing/2014/main" id="{E0558379-9C5F-4D33-B21D-0165E00359C6}"/>
              </a:ext>
            </a:extLst>
          </p:cNvPr>
          <p:cNvSpPr/>
          <p:nvPr/>
        </p:nvSpPr>
        <p:spPr>
          <a:xfrm>
            <a:off x="7487980" y="4987688"/>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0" name="Freeform: Shape 49">
            <a:extLst>
              <a:ext uri="{FF2B5EF4-FFF2-40B4-BE49-F238E27FC236}">
                <a16:creationId xmlns:a16="http://schemas.microsoft.com/office/drawing/2014/main" id="{023E567D-795B-44B8-BD27-31BCB299A9B9}"/>
              </a:ext>
            </a:extLst>
          </p:cNvPr>
          <p:cNvSpPr/>
          <p:nvPr/>
        </p:nvSpPr>
        <p:spPr>
          <a:xfrm>
            <a:off x="3874195" y="3903785"/>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1" name="Freeform: Shape 50">
            <a:extLst>
              <a:ext uri="{FF2B5EF4-FFF2-40B4-BE49-F238E27FC236}">
                <a16:creationId xmlns:a16="http://schemas.microsoft.com/office/drawing/2014/main" id="{3CA7F024-454B-4430-9702-6AADE56B84BE}"/>
              </a:ext>
            </a:extLst>
          </p:cNvPr>
          <p:cNvSpPr/>
          <p:nvPr/>
        </p:nvSpPr>
        <p:spPr>
          <a:xfrm>
            <a:off x="4234240" y="1134080"/>
            <a:ext cx="5762625" cy="1743075"/>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2625" h="1743075">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44980" y="818210"/>
                  <a:pt x="1654493" y="780110"/>
                </a:cubicBezTo>
                <a:cubicBezTo>
                  <a:pt x="1560195" y="741057"/>
                  <a:pt x="1462088" y="713435"/>
                  <a:pt x="1360170" y="703910"/>
                </a:cubicBezTo>
                <a:cubicBezTo>
                  <a:pt x="1197293" y="689622"/>
                  <a:pt x="1042035" y="717245"/>
                  <a:pt x="894398" y="783920"/>
                </a:cubicBezTo>
                <a:cubicBezTo>
                  <a:pt x="661035" y="890600"/>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2" name="Freeform: Shape 51">
            <a:extLst>
              <a:ext uri="{FF2B5EF4-FFF2-40B4-BE49-F238E27FC236}">
                <a16:creationId xmlns:a16="http://schemas.microsoft.com/office/drawing/2014/main" id="{9EB73A7E-4A05-4C93-9A13-195FA3FB1103}"/>
              </a:ext>
            </a:extLst>
          </p:cNvPr>
          <p:cNvSpPr/>
          <p:nvPr/>
        </p:nvSpPr>
        <p:spPr>
          <a:xfrm>
            <a:off x="6394000" y="4988640"/>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3" name="Freeform: Shape 52">
            <a:extLst>
              <a:ext uri="{FF2B5EF4-FFF2-40B4-BE49-F238E27FC236}">
                <a16:creationId xmlns:a16="http://schemas.microsoft.com/office/drawing/2014/main" id="{DF2C1D44-75A7-4AAB-A73D-332C85C95780}"/>
              </a:ext>
            </a:extLst>
          </p:cNvPr>
          <p:cNvSpPr/>
          <p:nvPr/>
        </p:nvSpPr>
        <p:spPr>
          <a:xfrm>
            <a:off x="4118035" y="2873138"/>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4" name="Freeform: Shape 53">
            <a:extLst>
              <a:ext uri="{FF2B5EF4-FFF2-40B4-BE49-F238E27FC236}">
                <a16:creationId xmlns:a16="http://schemas.microsoft.com/office/drawing/2014/main" id="{8AC8048D-674F-442A-8949-6F22EB37A62C}"/>
              </a:ext>
            </a:extLst>
          </p:cNvPr>
          <p:cNvSpPr/>
          <p:nvPr/>
        </p:nvSpPr>
        <p:spPr>
          <a:xfrm>
            <a:off x="4234240" y="1134081"/>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34184F21-E74D-4C3C-B0E4-415839FC5E5F}"/>
              </a:ext>
            </a:extLst>
          </p:cNvPr>
          <p:cNvGrpSpPr/>
          <p:nvPr/>
        </p:nvGrpSpPr>
        <p:grpSpPr>
          <a:xfrm>
            <a:off x="2048260" y="4136570"/>
            <a:ext cx="3581511" cy="668639"/>
            <a:chOff x="1265730" y="3788973"/>
            <a:chExt cx="3198831" cy="668639"/>
          </a:xfrm>
        </p:grpSpPr>
        <p:sp>
          <p:nvSpPr>
            <p:cNvPr id="37" name="TextBox 36">
              <a:extLst>
                <a:ext uri="{FF2B5EF4-FFF2-40B4-BE49-F238E27FC236}">
                  <a16:creationId xmlns:a16="http://schemas.microsoft.com/office/drawing/2014/main" id="{F7FF512E-565E-45A3-8704-588E802B50AC}"/>
                </a:ext>
              </a:extLst>
            </p:cNvPr>
            <p:cNvSpPr txBox="1"/>
            <p:nvPr/>
          </p:nvSpPr>
          <p:spPr>
            <a:xfrm>
              <a:off x="1265730" y="3788973"/>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2</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8" name="TextBox 37">
              <a:extLst>
                <a:ext uri="{FF2B5EF4-FFF2-40B4-BE49-F238E27FC236}">
                  <a16:creationId xmlns:a16="http://schemas.microsoft.com/office/drawing/2014/main" id="{978E6C7E-8E41-48CF-AA7A-4B8C70AF75AE}"/>
                </a:ext>
              </a:extLst>
            </p:cNvPr>
            <p:cNvSpPr txBox="1"/>
            <p:nvPr/>
          </p:nvSpPr>
          <p:spPr>
            <a:xfrm>
              <a:off x="1265730" y="3995947"/>
              <a:ext cx="319883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Start pilot, educate stakeholders, let stakeholders trust analytics and AI solutions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9" name="Group 38">
            <a:extLst>
              <a:ext uri="{FF2B5EF4-FFF2-40B4-BE49-F238E27FC236}">
                <a16:creationId xmlns:a16="http://schemas.microsoft.com/office/drawing/2014/main" id="{2BE21E8C-8A25-427D-8236-4D1A70AB0252}"/>
              </a:ext>
            </a:extLst>
          </p:cNvPr>
          <p:cNvGrpSpPr/>
          <p:nvPr/>
        </p:nvGrpSpPr>
        <p:grpSpPr>
          <a:xfrm>
            <a:off x="2048260" y="5196494"/>
            <a:ext cx="2888106" cy="668638"/>
            <a:chOff x="1258110" y="4650181"/>
            <a:chExt cx="3221691" cy="668638"/>
          </a:xfrm>
        </p:grpSpPr>
        <p:sp>
          <p:nvSpPr>
            <p:cNvPr id="40" name="TextBox 39">
              <a:extLst>
                <a:ext uri="{FF2B5EF4-FFF2-40B4-BE49-F238E27FC236}">
                  <a16:creationId xmlns:a16="http://schemas.microsoft.com/office/drawing/2014/main" id="{36798AF8-6463-4147-B73E-30F370060357}"/>
                </a:ext>
              </a:extLst>
            </p:cNvPr>
            <p:cNvSpPr txBox="1"/>
            <p:nvPr/>
          </p:nvSpPr>
          <p:spPr>
            <a:xfrm>
              <a:off x="1258110" y="4650181"/>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1</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41" name="TextBox 40">
              <a:extLst>
                <a:ext uri="{FF2B5EF4-FFF2-40B4-BE49-F238E27FC236}">
                  <a16:creationId xmlns:a16="http://schemas.microsoft.com/office/drawing/2014/main" id="{02796604-EDF1-4B38-903E-A11AA240F861}"/>
                </a:ext>
              </a:extLst>
            </p:cNvPr>
            <p:cNvSpPr txBox="1"/>
            <p:nvPr/>
          </p:nvSpPr>
          <p:spPr>
            <a:xfrm>
              <a:off x="1258110" y="4857154"/>
              <a:ext cx="322169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Build analytics culture</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Start Excel analytics, reporting practices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spTree>
    <p:extLst>
      <p:ext uri="{BB962C8B-B14F-4D97-AF65-F5344CB8AC3E}">
        <p14:creationId xmlns:p14="http://schemas.microsoft.com/office/powerpoint/2010/main" val="26325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1841" y="339509"/>
            <a:ext cx="11890160" cy="792605"/>
          </a:xfrm>
          <a:prstGeom prst="rect">
            <a:avLst/>
          </a:prstGeom>
        </p:spPr>
        <p:txBody>
          <a:bodyPr/>
          <a:lstStyle/>
          <a:p>
            <a:pPr algn="l" defTabSz="914286"/>
            <a:r>
              <a:rPr lang="en-US" sz="4400" b="1" dirty="0">
                <a:solidFill>
                  <a:schemeClr val="tx1">
                    <a:lumMod val="85000"/>
                    <a:lumOff val="15000"/>
                  </a:schemeClr>
                </a:solidFill>
                <a:latin typeface="+mn-lt"/>
              </a:rPr>
              <a:t>How to start?</a:t>
            </a:r>
          </a:p>
        </p:txBody>
      </p:sp>
      <p:sp>
        <p:nvSpPr>
          <p:cNvPr id="19" name="사각형: 둥근 위쪽 모서리 38">
            <a:extLst>
              <a:ext uri="{FF2B5EF4-FFF2-40B4-BE49-F238E27FC236}">
                <a16:creationId xmlns:a16="http://schemas.microsoft.com/office/drawing/2014/main" id="{51A5E2EF-2D4C-49B0-9A03-ABCBC3A7A7BF}"/>
              </a:ext>
            </a:extLst>
          </p:cNvPr>
          <p:cNvSpPr/>
          <p:nvPr/>
        </p:nvSpPr>
        <p:spPr>
          <a:xfrm rot="16200000">
            <a:off x="2315238" y="1484089"/>
            <a:ext cx="1062000" cy="383838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0" name="사각형: 둥근 위쪽 모서리 39">
            <a:extLst>
              <a:ext uri="{FF2B5EF4-FFF2-40B4-BE49-F238E27FC236}">
                <a16:creationId xmlns:a16="http://schemas.microsoft.com/office/drawing/2014/main" id="{DB470CCE-EA37-4123-8409-E0A59D87898A}"/>
              </a:ext>
            </a:extLst>
          </p:cNvPr>
          <p:cNvSpPr/>
          <p:nvPr/>
        </p:nvSpPr>
        <p:spPr>
          <a:xfrm rot="16200000">
            <a:off x="2315238" y="2544003"/>
            <a:ext cx="1062000" cy="3838387"/>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1" name="사각형: 둥근 위쪽 모서리 40">
            <a:extLst>
              <a:ext uri="{FF2B5EF4-FFF2-40B4-BE49-F238E27FC236}">
                <a16:creationId xmlns:a16="http://schemas.microsoft.com/office/drawing/2014/main" id="{0F7F6B50-3FE2-49A2-8584-CBEC5019D9C8}"/>
              </a:ext>
            </a:extLst>
          </p:cNvPr>
          <p:cNvSpPr/>
          <p:nvPr/>
        </p:nvSpPr>
        <p:spPr>
          <a:xfrm rot="16200000">
            <a:off x="2315238" y="3603917"/>
            <a:ext cx="1062000" cy="3838387"/>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7" name="Oval 26">
            <a:extLst>
              <a:ext uri="{FF2B5EF4-FFF2-40B4-BE49-F238E27FC236}">
                <a16:creationId xmlns:a16="http://schemas.microsoft.com/office/drawing/2014/main" id="{9FBD13E9-A172-4DAC-9631-430D98F55DB7}"/>
              </a:ext>
            </a:extLst>
          </p:cNvPr>
          <p:cNvSpPr/>
          <p:nvPr/>
        </p:nvSpPr>
        <p:spPr>
          <a:xfrm>
            <a:off x="1045622" y="2971282"/>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8" name="Oval 27">
            <a:extLst>
              <a:ext uri="{FF2B5EF4-FFF2-40B4-BE49-F238E27FC236}">
                <a16:creationId xmlns:a16="http://schemas.microsoft.com/office/drawing/2014/main" id="{175AC148-D905-4EA7-900B-6BED5651B17B}"/>
              </a:ext>
            </a:extLst>
          </p:cNvPr>
          <p:cNvSpPr/>
          <p:nvPr/>
        </p:nvSpPr>
        <p:spPr>
          <a:xfrm>
            <a:off x="1045622" y="4031195"/>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9" name="Oval 28">
            <a:extLst>
              <a:ext uri="{FF2B5EF4-FFF2-40B4-BE49-F238E27FC236}">
                <a16:creationId xmlns:a16="http://schemas.microsoft.com/office/drawing/2014/main" id="{8052613B-A7E9-4633-997A-755AB0C4A0FA}"/>
              </a:ext>
            </a:extLst>
          </p:cNvPr>
          <p:cNvSpPr/>
          <p:nvPr/>
        </p:nvSpPr>
        <p:spPr>
          <a:xfrm>
            <a:off x="1045622" y="5091109"/>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2" name="Oval 21">
            <a:extLst>
              <a:ext uri="{FF2B5EF4-FFF2-40B4-BE49-F238E27FC236}">
                <a16:creationId xmlns:a16="http://schemas.microsoft.com/office/drawing/2014/main" id="{C18EE43C-47E2-425E-97DA-7BDD760A8953}"/>
              </a:ext>
            </a:extLst>
          </p:cNvPr>
          <p:cNvSpPr>
            <a:spLocks noChangeAspect="1"/>
          </p:cNvSpPr>
          <p:nvPr/>
        </p:nvSpPr>
        <p:spPr>
          <a:xfrm>
            <a:off x="1297075" y="3250789"/>
            <a:ext cx="369682" cy="32400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3" name="Donut 15">
            <a:extLst>
              <a:ext uri="{FF2B5EF4-FFF2-40B4-BE49-F238E27FC236}">
                <a16:creationId xmlns:a16="http://schemas.microsoft.com/office/drawing/2014/main" id="{7D8272BD-A7D4-43DF-8FD6-A214B6E90E9D}"/>
              </a:ext>
            </a:extLst>
          </p:cNvPr>
          <p:cNvSpPr/>
          <p:nvPr/>
        </p:nvSpPr>
        <p:spPr>
          <a:xfrm>
            <a:off x="1296161" y="4276645"/>
            <a:ext cx="363163" cy="360634"/>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black"/>
              </a:solidFill>
              <a:effectLst/>
              <a:uLnTx/>
              <a:uFillTx/>
              <a:latin typeface="Arial"/>
              <a:cs typeface="+mn-cs"/>
            </a:endParaRPr>
          </a:p>
        </p:txBody>
      </p:sp>
      <p:sp>
        <p:nvSpPr>
          <p:cNvPr id="44" name="Rectangle 15">
            <a:extLst>
              <a:ext uri="{FF2B5EF4-FFF2-40B4-BE49-F238E27FC236}">
                <a16:creationId xmlns:a16="http://schemas.microsoft.com/office/drawing/2014/main" id="{23D6B7AB-D027-4975-8608-9FFB56A878C2}"/>
              </a:ext>
            </a:extLst>
          </p:cNvPr>
          <p:cNvSpPr/>
          <p:nvPr/>
        </p:nvSpPr>
        <p:spPr>
          <a:xfrm>
            <a:off x="1306098" y="2162165"/>
            <a:ext cx="343090" cy="357392"/>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dirty="0">
              <a:ln>
                <a:noFill/>
              </a:ln>
              <a:solidFill>
                <a:prstClr val="white"/>
              </a:solidFill>
              <a:effectLst/>
              <a:uLnTx/>
              <a:uFillTx/>
              <a:latin typeface="Arial"/>
              <a:cs typeface="+mn-cs"/>
            </a:endParaRPr>
          </a:p>
        </p:txBody>
      </p:sp>
      <p:sp>
        <p:nvSpPr>
          <p:cNvPr id="45" name="Isosceles Triangle 41">
            <a:extLst>
              <a:ext uri="{FF2B5EF4-FFF2-40B4-BE49-F238E27FC236}">
                <a16:creationId xmlns:a16="http://schemas.microsoft.com/office/drawing/2014/main" id="{CDBBEB24-1186-42FE-B688-5DEAFDFE277E}"/>
              </a:ext>
            </a:extLst>
          </p:cNvPr>
          <p:cNvSpPr>
            <a:spLocks noChangeAspect="1"/>
          </p:cNvSpPr>
          <p:nvPr/>
        </p:nvSpPr>
        <p:spPr>
          <a:xfrm>
            <a:off x="1352312" y="5343109"/>
            <a:ext cx="250621" cy="360000"/>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8" name="Freeform: Shape 47">
            <a:extLst>
              <a:ext uri="{FF2B5EF4-FFF2-40B4-BE49-F238E27FC236}">
                <a16:creationId xmlns:a16="http://schemas.microsoft.com/office/drawing/2014/main" id="{75B7492B-F371-4491-A6FF-642C09358ADE}"/>
              </a:ext>
            </a:extLst>
          </p:cNvPr>
          <p:cNvSpPr/>
          <p:nvPr/>
        </p:nvSpPr>
        <p:spPr>
          <a:xfrm>
            <a:off x="4453904" y="4994574"/>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9" name="Freeform: Shape 48">
            <a:extLst>
              <a:ext uri="{FF2B5EF4-FFF2-40B4-BE49-F238E27FC236}">
                <a16:creationId xmlns:a16="http://schemas.microsoft.com/office/drawing/2014/main" id="{E0558379-9C5F-4D33-B21D-0165E00359C6}"/>
              </a:ext>
            </a:extLst>
          </p:cNvPr>
          <p:cNvSpPr/>
          <p:nvPr/>
        </p:nvSpPr>
        <p:spPr>
          <a:xfrm>
            <a:off x="7487980" y="4987688"/>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0" name="Freeform: Shape 49">
            <a:extLst>
              <a:ext uri="{FF2B5EF4-FFF2-40B4-BE49-F238E27FC236}">
                <a16:creationId xmlns:a16="http://schemas.microsoft.com/office/drawing/2014/main" id="{023E567D-795B-44B8-BD27-31BCB299A9B9}"/>
              </a:ext>
            </a:extLst>
          </p:cNvPr>
          <p:cNvSpPr/>
          <p:nvPr/>
        </p:nvSpPr>
        <p:spPr>
          <a:xfrm>
            <a:off x="3874195" y="3903785"/>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1" name="Freeform: Shape 50">
            <a:extLst>
              <a:ext uri="{FF2B5EF4-FFF2-40B4-BE49-F238E27FC236}">
                <a16:creationId xmlns:a16="http://schemas.microsoft.com/office/drawing/2014/main" id="{3CA7F024-454B-4430-9702-6AADE56B84BE}"/>
              </a:ext>
            </a:extLst>
          </p:cNvPr>
          <p:cNvSpPr/>
          <p:nvPr/>
        </p:nvSpPr>
        <p:spPr>
          <a:xfrm>
            <a:off x="4234240" y="1134080"/>
            <a:ext cx="5762625" cy="1743075"/>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2625" h="1743075">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44980" y="818210"/>
                  <a:pt x="1654493" y="780110"/>
                </a:cubicBezTo>
                <a:cubicBezTo>
                  <a:pt x="1560195" y="741057"/>
                  <a:pt x="1462088" y="713435"/>
                  <a:pt x="1360170" y="703910"/>
                </a:cubicBezTo>
                <a:cubicBezTo>
                  <a:pt x="1197293" y="689622"/>
                  <a:pt x="1042035" y="717245"/>
                  <a:pt x="894398" y="783920"/>
                </a:cubicBezTo>
                <a:cubicBezTo>
                  <a:pt x="661035" y="890600"/>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2" name="Freeform: Shape 51">
            <a:extLst>
              <a:ext uri="{FF2B5EF4-FFF2-40B4-BE49-F238E27FC236}">
                <a16:creationId xmlns:a16="http://schemas.microsoft.com/office/drawing/2014/main" id="{9EB73A7E-4A05-4C93-9A13-195FA3FB1103}"/>
              </a:ext>
            </a:extLst>
          </p:cNvPr>
          <p:cNvSpPr/>
          <p:nvPr/>
        </p:nvSpPr>
        <p:spPr>
          <a:xfrm>
            <a:off x="6394000" y="4988640"/>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3" name="Freeform: Shape 52">
            <a:extLst>
              <a:ext uri="{FF2B5EF4-FFF2-40B4-BE49-F238E27FC236}">
                <a16:creationId xmlns:a16="http://schemas.microsoft.com/office/drawing/2014/main" id="{DF2C1D44-75A7-4AAB-A73D-332C85C95780}"/>
              </a:ext>
            </a:extLst>
          </p:cNvPr>
          <p:cNvSpPr/>
          <p:nvPr/>
        </p:nvSpPr>
        <p:spPr>
          <a:xfrm>
            <a:off x="4118035" y="2873138"/>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4" name="Freeform: Shape 53">
            <a:extLst>
              <a:ext uri="{FF2B5EF4-FFF2-40B4-BE49-F238E27FC236}">
                <a16:creationId xmlns:a16="http://schemas.microsoft.com/office/drawing/2014/main" id="{8AC8048D-674F-442A-8949-6F22EB37A62C}"/>
              </a:ext>
            </a:extLst>
          </p:cNvPr>
          <p:cNvSpPr/>
          <p:nvPr/>
        </p:nvSpPr>
        <p:spPr>
          <a:xfrm>
            <a:off x="4234240" y="1134081"/>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3" name="Group 32">
            <a:extLst>
              <a:ext uri="{FF2B5EF4-FFF2-40B4-BE49-F238E27FC236}">
                <a16:creationId xmlns:a16="http://schemas.microsoft.com/office/drawing/2014/main" id="{7884FC4D-974A-4C53-B175-ADA7D738C8C4}"/>
              </a:ext>
            </a:extLst>
          </p:cNvPr>
          <p:cNvGrpSpPr/>
          <p:nvPr/>
        </p:nvGrpSpPr>
        <p:grpSpPr>
          <a:xfrm>
            <a:off x="2048263" y="3076662"/>
            <a:ext cx="3590043" cy="668638"/>
            <a:chOff x="1273350" y="2938497"/>
            <a:chExt cx="3206451" cy="668638"/>
          </a:xfrm>
        </p:grpSpPr>
        <p:sp>
          <p:nvSpPr>
            <p:cNvPr id="34" name="TextBox 33">
              <a:extLst>
                <a:ext uri="{FF2B5EF4-FFF2-40B4-BE49-F238E27FC236}">
                  <a16:creationId xmlns:a16="http://schemas.microsoft.com/office/drawing/2014/main" id="{61C722C9-5673-4D24-8A34-3529EA329E1A}"/>
                </a:ext>
              </a:extLst>
            </p:cNvPr>
            <p:cNvSpPr txBox="1"/>
            <p:nvPr/>
          </p:nvSpPr>
          <p:spPr>
            <a:xfrm>
              <a:off x="1273350" y="2938497"/>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3</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5" name="TextBox 34">
              <a:extLst>
                <a:ext uri="{FF2B5EF4-FFF2-40B4-BE49-F238E27FC236}">
                  <a16:creationId xmlns:a16="http://schemas.microsoft.com/office/drawing/2014/main" id="{10DADEA8-50CF-4236-BD4D-8747A7593EF6}"/>
                </a:ext>
              </a:extLst>
            </p:cNvPr>
            <p:cNvSpPr txBox="1"/>
            <p:nvPr/>
          </p:nvSpPr>
          <p:spPr>
            <a:xfrm>
              <a:off x="1273350" y="3145470"/>
              <a:ext cx="320645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Invest wisely in infrastructure, tools, training internal stakeholders, identify right AI goals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6" name="Group 35">
            <a:extLst>
              <a:ext uri="{FF2B5EF4-FFF2-40B4-BE49-F238E27FC236}">
                <a16:creationId xmlns:a16="http://schemas.microsoft.com/office/drawing/2014/main" id="{34184F21-E74D-4C3C-B0E4-415839FC5E5F}"/>
              </a:ext>
            </a:extLst>
          </p:cNvPr>
          <p:cNvGrpSpPr/>
          <p:nvPr/>
        </p:nvGrpSpPr>
        <p:grpSpPr>
          <a:xfrm>
            <a:off x="2048260" y="4136570"/>
            <a:ext cx="3581511" cy="668639"/>
            <a:chOff x="1265730" y="3788973"/>
            <a:chExt cx="3198831" cy="668639"/>
          </a:xfrm>
        </p:grpSpPr>
        <p:sp>
          <p:nvSpPr>
            <p:cNvPr id="37" name="TextBox 36">
              <a:extLst>
                <a:ext uri="{FF2B5EF4-FFF2-40B4-BE49-F238E27FC236}">
                  <a16:creationId xmlns:a16="http://schemas.microsoft.com/office/drawing/2014/main" id="{F7FF512E-565E-45A3-8704-588E802B50AC}"/>
                </a:ext>
              </a:extLst>
            </p:cNvPr>
            <p:cNvSpPr txBox="1"/>
            <p:nvPr/>
          </p:nvSpPr>
          <p:spPr>
            <a:xfrm>
              <a:off x="1265730" y="3788973"/>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2</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8" name="TextBox 37">
              <a:extLst>
                <a:ext uri="{FF2B5EF4-FFF2-40B4-BE49-F238E27FC236}">
                  <a16:creationId xmlns:a16="http://schemas.microsoft.com/office/drawing/2014/main" id="{978E6C7E-8E41-48CF-AA7A-4B8C70AF75AE}"/>
                </a:ext>
              </a:extLst>
            </p:cNvPr>
            <p:cNvSpPr txBox="1"/>
            <p:nvPr/>
          </p:nvSpPr>
          <p:spPr>
            <a:xfrm>
              <a:off x="1265730" y="3995947"/>
              <a:ext cx="319883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Start pilot, educate stakeholders, let stakeholders trust analytics and AI solutions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9" name="Group 38">
            <a:extLst>
              <a:ext uri="{FF2B5EF4-FFF2-40B4-BE49-F238E27FC236}">
                <a16:creationId xmlns:a16="http://schemas.microsoft.com/office/drawing/2014/main" id="{2BE21E8C-8A25-427D-8236-4D1A70AB0252}"/>
              </a:ext>
            </a:extLst>
          </p:cNvPr>
          <p:cNvGrpSpPr/>
          <p:nvPr/>
        </p:nvGrpSpPr>
        <p:grpSpPr>
          <a:xfrm>
            <a:off x="2048260" y="5196494"/>
            <a:ext cx="2888106" cy="668638"/>
            <a:chOff x="1258110" y="4650181"/>
            <a:chExt cx="3221691" cy="668638"/>
          </a:xfrm>
        </p:grpSpPr>
        <p:sp>
          <p:nvSpPr>
            <p:cNvPr id="40" name="TextBox 39">
              <a:extLst>
                <a:ext uri="{FF2B5EF4-FFF2-40B4-BE49-F238E27FC236}">
                  <a16:creationId xmlns:a16="http://schemas.microsoft.com/office/drawing/2014/main" id="{36798AF8-6463-4147-B73E-30F370060357}"/>
                </a:ext>
              </a:extLst>
            </p:cNvPr>
            <p:cNvSpPr txBox="1"/>
            <p:nvPr/>
          </p:nvSpPr>
          <p:spPr>
            <a:xfrm>
              <a:off x="1258110" y="4650181"/>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1</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41" name="TextBox 40">
              <a:extLst>
                <a:ext uri="{FF2B5EF4-FFF2-40B4-BE49-F238E27FC236}">
                  <a16:creationId xmlns:a16="http://schemas.microsoft.com/office/drawing/2014/main" id="{02796604-EDF1-4B38-903E-A11AA240F861}"/>
                </a:ext>
              </a:extLst>
            </p:cNvPr>
            <p:cNvSpPr txBox="1"/>
            <p:nvPr/>
          </p:nvSpPr>
          <p:spPr>
            <a:xfrm>
              <a:off x="1258110" y="4857154"/>
              <a:ext cx="322169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Build analytics culture</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Start Excel analytics, reporting practices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spTree>
    <p:extLst>
      <p:ext uri="{BB962C8B-B14F-4D97-AF65-F5344CB8AC3E}">
        <p14:creationId xmlns:p14="http://schemas.microsoft.com/office/powerpoint/2010/main" val="339571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1841" y="339509"/>
            <a:ext cx="11890160" cy="792605"/>
          </a:xfrm>
          <a:prstGeom prst="rect">
            <a:avLst/>
          </a:prstGeom>
        </p:spPr>
        <p:txBody>
          <a:bodyPr/>
          <a:lstStyle/>
          <a:p>
            <a:pPr algn="l" defTabSz="914286"/>
            <a:r>
              <a:rPr lang="en-US" sz="4400" b="1" dirty="0">
                <a:solidFill>
                  <a:schemeClr val="tx1">
                    <a:lumMod val="85000"/>
                    <a:lumOff val="15000"/>
                  </a:schemeClr>
                </a:solidFill>
                <a:latin typeface="+mn-lt"/>
              </a:rPr>
              <a:t>How to start?</a:t>
            </a:r>
          </a:p>
        </p:txBody>
      </p:sp>
      <p:sp>
        <p:nvSpPr>
          <p:cNvPr id="18" name="사각형: 둥근 위쪽 모서리 6">
            <a:extLst>
              <a:ext uri="{FF2B5EF4-FFF2-40B4-BE49-F238E27FC236}">
                <a16:creationId xmlns:a16="http://schemas.microsoft.com/office/drawing/2014/main" id="{3026C100-ED2A-40B3-BC3C-64457022A353}"/>
              </a:ext>
            </a:extLst>
          </p:cNvPr>
          <p:cNvSpPr/>
          <p:nvPr/>
        </p:nvSpPr>
        <p:spPr>
          <a:xfrm rot="16200000">
            <a:off x="2671330" y="68088"/>
            <a:ext cx="1062000" cy="4550562"/>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19" name="사각형: 둥근 위쪽 모서리 38">
            <a:extLst>
              <a:ext uri="{FF2B5EF4-FFF2-40B4-BE49-F238E27FC236}">
                <a16:creationId xmlns:a16="http://schemas.microsoft.com/office/drawing/2014/main" id="{51A5E2EF-2D4C-49B0-9A03-ABCBC3A7A7BF}"/>
              </a:ext>
            </a:extLst>
          </p:cNvPr>
          <p:cNvSpPr/>
          <p:nvPr/>
        </p:nvSpPr>
        <p:spPr>
          <a:xfrm rot="16200000">
            <a:off x="2315238" y="1484089"/>
            <a:ext cx="1062000" cy="383838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0" name="사각형: 둥근 위쪽 모서리 39">
            <a:extLst>
              <a:ext uri="{FF2B5EF4-FFF2-40B4-BE49-F238E27FC236}">
                <a16:creationId xmlns:a16="http://schemas.microsoft.com/office/drawing/2014/main" id="{DB470CCE-EA37-4123-8409-E0A59D87898A}"/>
              </a:ext>
            </a:extLst>
          </p:cNvPr>
          <p:cNvSpPr/>
          <p:nvPr/>
        </p:nvSpPr>
        <p:spPr>
          <a:xfrm rot="16200000">
            <a:off x="2315238" y="2544003"/>
            <a:ext cx="1062000" cy="3838387"/>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1" name="사각형: 둥근 위쪽 모서리 40">
            <a:extLst>
              <a:ext uri="{FF2B5EF4-FFF2-40B4-BE49-F238E27FC236}">
                <a16:creationId xmlns:a16="http://schemas.microsoft.com/office/drawing/2014/main" id="{0F7F6B50-3FE2-49A2-8584-CBEC5019D9C8}"/>
              </a:ext>
            </a:extLst>
          </p:cNvPr>
          <p:cNvSpPr/>
          <p:nvPr/>
        </p:nvSpPr>
        <p:spPr>
          <a:xfrm rot="16200000">
            <a:off x="2315238" y="3603917"/>
            <a:ext cx="1062000" cy="3838387"/>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6" name="Oval 25">
            <a:extLst>
              <a:ext uri="{FF2B5EF4-FFF2-40B4-BE49-F238E27FC236}">
                <a16:creationId xmlns:a16="http://schemas.microsoft.com/office/drawing/2014/main" id="{346E05ED-7DA0-43EB-8EAE-56B1B6228928}"/>
              </a:ext>
            </a:extLst>
          </p:cNvPr>
          <p:cNvSpPr/>
          <p:nvPr/>
        </p:nvSpPr>
        <p:spPr>
          <a:xfrm>
            <a:off x="1045622" y="1911367"/>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7" name="Oval 26">
            <a:extLst>
              <a:ext uri="{FF2B5EF4-FFF2-40B4-BE49-F238E27FC236}">
                <a16:creationId xmlns:a16="http://schemas.microsoft.com/office/drawing/2014/main" id="{9FBD13E9-A172-4DAC-9631-430D98F55DB7}"/>
              </a:ext>
            </a:extLst>
          </p:cNvPr>
          <p:cNvSpPr/>
          <p:nvPr/>
        </p:nvSpPr>
        <p:spPr>
          <a:xfrm>
            <a:off x="1045622" y="2971282"/>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8" name="Oval 27">
            <a:extLst>
              <a:ext uri="{FF2B5EF4-FFF2-40B4-BE49-F238E27FC236}">
                <a16:creationId xmlns:a16="http://schemas.microsoft.com/office/drawing/2014/main" id="{175AC148-D905-4EA7-900B-6BED5651B17B}"/>
              </a:ext>
            </a:extLst>
          </p:cNvPr>
          <p:cNvSpPr/>
          <p:nvPr/>
        </p:nvSpPr>
        <p:spPr>
          <a:xfrm>
            <a:off x="1045622" y="4031195"/>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9" name="Oval 28">
            <a:extLst>
              <a:ext uri="{FF2B5EF4-FFF2-40B4-BE49-F238E27FC236}">
                <a16:creationId xmlns:a16="http://schemas.microsoft.com/office/drawing/2014/main" id="{8052613B-A7E9-4633-997A-755AB0C4A0FA}"/>
              </a:ext>
            </a:extLst>
          </p:cNvPr>
          <p:cNvSpPr/>
          <p:nvPr/>
        </p:nvSpPr>
        <p:spPr>
          <a:xfrm>
            <a:off x="1045622" y="5091109"/>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2" name="Oval 21">
            <a:extLst>
              <a:ext uri="{FF2B5EF4-FFF2-40B4-BE49-F238E27FC236}">
                <a16:creationId xmlns:a16="http://schemas.microsoft.com/office/drawing/2014/main" id="{C18EE43C-47E2-425E-97DA-7BDD760A8953}"/>
              </a:ext>
            </a:extLst>
          </p:cNvPr>
          <p:cNvSpPr>
            <a:spLocks noChangeAspect="1"/>
          </p:cNvSpPr>
          <p:nvPr/>
        </p:nvSpPr>
        <p:spPr>
          <a:xfrm>
            <a:off x="1297075" y="3250789"/>
            <a:ext cx="369682" cy="32400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3" name="Donut 15">
            <a:extLst>
              <a:ext uri="{FF2B5EF4-FFF2-40B4-BE49-F238E27FC236}">
                <a16:creationId xmlns:a16="http://schemas.microsoft.com/office/drawing/2014/main" id="{7D8272BD-A7D4-43DF-8FD6-A214B6E90E9D}"/>
              </a:ext>
            </a:extLst>
          </p:cNvPr>
          <p:cNvSpPr/>
          <p:nvPr/>
        </p:nvSpPr>
        <p:spPr>
          <a:xfrm>
            <a:off x="1296161" y="4276645"/>
            <a:ext cx="363163" cy="360634"/>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black"/>
              </a:solidFill>
              <a:effectLst/>
              <a:uLnTx/>
              <a:uFillTx/>
              <a:latin typeface="Arial"/>
              <a:cs typeface="+mn-cs"/>
            </a:endParaRPr>
          </a:p>
        </p:txBody>
      </p:sp>
      <p:sp>
        <p:nvSpPr>
          <p:cNvPr id="44" name="Rectangle 15">
            <a:extLst>
              <a:ext uri="{FF2B5EF4-FFF2-40B4-BE49-F238E27FC236}">
                <a16:creationId xmlns:a16="http://schemas.microsoft.com/office/drawing/2014/main" id="{23D6B7AB-D027-4975-8608-9FFB56A878C2}"/>
              </a:ext>
            </a:extLst>
          </p:cNvPr>
          <p:cNvSpPr/>
          <p:nvPr/>
        </p:nvSpPr>
        <p:spPr>
          <a:xfrm>
            <a:off x="1306098" y="2162165"/>
            <a:ext cx="343090" cy="357392"/>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dirty="0">
              <a:ln>
                <a:noFill/>
              </a:ln>
              <a:solidFill>
                <a:prstClr val="white"/>
              </a:solidFill>
              <a:effectLst/>
              <a:uLnTx/>
              <a:uFillTx/>
              <a:latin typeface="Arial"/>
              <a:cs typeface="+mn-cs"/>
            </a:endParaRPr>
          </a:p>
        </p:txBody>
      </p:sp>
      <p:sp>
        <p:nvSpPr>
          <p:cNvPr id="45" name="Isosceles Triangle 41">
            <a:extLst>
              <a:ext uri="{FF2B5EF4-FFF2-40B4-BE49-F238E27FC236}">
                <a16:creationId xmlns:a16="http://schemas.microsoft.com/office/drawing/2014/main" id="{CDBBEB24-1186-42FE-B688-5DEAFDFE277E}"/>
              </a:ext>
            </a:extLst>
          </p:cNvPr>
          <p:cNvSpPr>
            <a:spLocks noChangeAspect="1"/>
          </p:cNvSpPr>
          <p:nvPr/>
        </p:nvSpPr>
        <p:spPr>
          <a:xfrm>
            <a:off x="1352312" y="5343109"/>
            <a:ext cx="250621" cy="360000"/>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48" name="Freeform: Shape 47">
            <a:extLst>
              <a:ext uri="{FF2B5EF4-FFF2-40B4-BE49-F238E27FC236}">
                <a16:creationId xmlns:a16="http://schemas.microsoft.com/office/drawing/2014/main" id="{75B7492B-F371-4491-A6FF-642C09358ADE}"/>
              </a:ext>
            </a:extLst>
          </p:cNvPr>
          <p:cNvSpPr/>
          <p:nvPr/>
        </p:nvSpPr>
        <p:spPr>
          <a:xfrm>
            <a:off x="4453904" y="4994574"/>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9" name="Freeform: Shape 48">
            <a:extLst>
              <a:ext uri="{FF2B5EF4-FFF2-40B4-BE49-F238E27FC236}">
                <a16:creationId xmlns:a16="http://schemas.microsoft.com/office/drawing/2014/main" id="{E0558379-9C5F-4D33-B21D-0165E00359C6}"/>
              </a:ext>
            </a:extLst>
          </p:cNvPr>
          <p:cNvSpPr/>
          <p:nvPr/>
        </p:nvSpPr>
        <p:spPr>
          <a:xfrm>
            <a:off x="7487980" y="4987688"/>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0" name="Freeform: Shape 49">
            <a:extLst>
              <a:ext uri="{FF2B5EF4-FFF2-40B4-BE49-F238E27FC236}">
                <a16:creationId xmlns:a16="http://schemas.microsoft.com/office/drawing/2014/main" id="{023E567D-795B-44B8-BD27-31BCB299A9B9}"/>
              </a:ext>
            </a:extLst>
          </p:cNvPr>
          <p:cNvSpPr/>
          <p:nvPr/>
        </p:nvSpPr>
        <p:spPr>
          <a:xfrm>
            <a:off x="3874195" y="3903785"/>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1" name="Freeform: Shape 50">
            <a:extLst>
              <a:ext uri="{FF2B5EF4-FFF2-40B4-BE49-F238E27FC236}">
                <a16:creationId xmlns:a16="http://schemas.microsoft.com/office/drawing/2014/main" id="{3CA7F024-454B-4430-9702-6AADE56B84BE}"/>
              </a:ext>
            </a:extLst>
          </p:cNvPr>
          <p:cNvSpPr/>
          <p:nvPr/>
        </p:nvSpPr>
        <p:spPr>
          <a:xfrm>
            <a:off x="4234240" y="1134080"/>
            <a:ext cx="5762625" cy="1743075"/>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2625" h="1743075">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44980" y="818210"/>
                  <a:pt x="1654493" y="780110"/>
                </a:cubicBezTo>
                <a:cubicBezTo>
                  <a:pt x="1560195" y="741057"/>
                  <a:pt x="1462088" y="713435"/>
                  <a:pt x="1360170" y="703910"/>
                </a:cubicBezTo>
                <a:cubicBezTo>
                  <a:pt x="1197293" y="689622"/>
                  <a:pt x="1042035" y="717245"/>
                  <a:pt x="894398" y="783920"/>
                </a:cubicBezTo>
                <a:cubicBezTo>
                  <a:pt x="661035" y="890600"/>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2" name="Freeform: Shape 51">
            <a:extLst>
              <a:ext uri="{FF2B5EF4-FFF2-40B4-BE49-F238E27FC236}">
                <a16:creationId xmlns:a16="http://schemas.microsoft.com/office/drawing/2014/main" id="{9EB73A7E-4A05-4C93-9A13-195FA3FB1103}"/>
              </a:ext>
            </a:extLst>
          </p:cNvPr>
          <p:cNvSpPr/>
          <p:nvPr/>
        </p:nvSpPr>
        <p:spPr>
          <a:xfrm>
            <a:off x="6394000" y="4988640"/>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3" name="Freeform: Shape 52">
            <a:extLst>
              <a:ext uri="{FF2B5EF4-FFF2-40B4-BE49-F238E27FC236}">
                <a16:creationId xmlns:a16="http://schemas.microsoft.com/office/drawing/2014/main" id="{DF2C1D44-75A7-4AAB-A73D-332C85C95780}"/>
              </a:ext>
            </a:extLst>
          </p:cNvPr>
          <p:cNvSpPr/>
          <p:nvPr/>
        </p:nvSpPr>
        <p:spPr>
          <a:xfrm>
            <a:off x="4118035" y="2873138"/>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4" name="Freeform: Shape 53">
            <a:extLst>
              <a:ext uri="{FF2B5EF4-FFF2-40B4-BE49-F238E27FC236}">
                <a16:creationId xmlns:a16="http://schemas.microsoft.com/office/drawing/2014/main" id="{8AC8048D-674F-442A-8949-6F22EB37A62C}"/>
              </a:ext>
            </a:extLst>
          </p:cNvPr>
          <p:cNvSpPr/>
          <p:nvPr/>
        </p:nvSpPr>
        <p:spPr>
          <a:xfrm>
            <a:off x="4234240" y="1134081"/>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A36B4DA4-402E-40C2-92E9-5362D3DA8E4E}"/>
              </a:ext>
            </a:extLst>
          </p:cNvPr>
          <p:cNvGrpSpPr/>
          <p:nvPr/>
        </p:nvGrpSpPr>
        <p:grpSpPr>
          <a:xfrm>
            <a:off x="2048260" y="1981237"/>
            <a:ext cx="3581511" cy="853304"/>
            <a:chOff x="1280970" y="2069669"/>
            <a:chExt cx="3198831" cy="853304"/>
          </a:xfrm>
        </p:grpSpPr>
        <p:sp>
          <p:nvSpPr>
            <p:cNvPr id="31" name="TextBox 30">
              <a:extLst>
                <a:ext uri="{FF2B5EF4-FFF2-40B4-BE49-F238E27FC236}">
                  <a16:creationId xmlns:a16="http://schemas.microsoft.com/office/drawing/2014/main" id="{3A712D13-37DD-4556-920A-54980FE1A5C6}"/>
                </a:ext>
              </a:extLst>
            </p:cNvPr>
            <p:cNvSpPr txBox="1"/>
            <p:nvPr/>
          </p:nvSpPr>
          <p:spPr>
            <a:xfrm>
              <a:off x="1280970" y="2069669"/>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4</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2" name="TextBox 31">
              <a:extLst>
                <a:ext uri="{FF2B5EF4-FFF2-40B4-BE49-F238E27FC236}">
                  <a16:creationId xmlns:a16="http://schemas.microsoft.com/office/drawing/2014/main" id="{5EA1B638-5591-4B2E-9F22-6BE35BF4F5BF}"/>
                </a:ext>
              </a:extLst>
            </p:cNvPr>
            <p:cNvSpPr txBox="1"/>
            <p:nvPr/>
          </p:nvSpPr>
          <p:spPr>
            <a:xfrm>
              <a:off x="1280970" y="2276642"/>
              <a:ext cx="3175969"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Start building and buying AI solutions, rollout projects, integrate AI &amp; analytics with business processes, - AI company</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3" name="Group 32">
            <a:extLst>
              <a:ext uri="{FF2B5EF4-FFF2-40B4-BE49-F238E27FC236}">
                <a16:creationId xmlns:a16="http://schemas.microsoft.com/office/drawing/2014/main" id="{7884FC4D-974A-4C53-B175-ADA7D738C8C4}"/>
              </a:ext>
            </a:extLst>
          </p:cNvPr>
          <p:cNvGrpSpPr/>
          <p:nvPr/>
        </p:nvGrpSpPr>
        <p:grpSpPr>
          <a:xfrm>
            <a:off x="2048263" y="3076662"/>
            <a:ext cx="3590043" cy="668638"/>
            <a:chOff x="1273350" y="2938497"/>
            <a:chExt cx="3206451" cy="668638"/>
          </a:xfrm>
        </p:grpSpPr>
        <p:sp>
          <p:nvSpPr>
            <p:cNvPr id="34" name="TextBox 33">
              <a:extLst>
                <a:ext uri="{FF2B5EF4-FFF2-40B4-BE49-F238E27FC236}">
                  <a16:creationId xmlns:a16="http://schemas.microsoft.com/office/drawing/2014/main" id="{61C722C9-5673-4D24-8A34-3529EA329E1A}"/>
                </a:ext>
              </a:extLst>
            </p:cNvPr>
            <p:cNvSpPr txBox="1"/>
            <p:nvPr/>
          </p:nvSpPr>
          <p:spPr>
            <a:xfrm>
              <a:off x="1273350" y="2938497"/>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3</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5" name="TextBox 34">
              <a:extLst>
                <a:ext uri="{FF2B5EF4-FFF2-40B4-BE49-F238E27FC236}">
                  <a16:creationId xmlns:a16="http://schemas.microsoft.com/office/drawing/2014/main" id="{10DADEA8-50CF-4236-BD4D-8747A7593EF6}"/>
                </a:ext>
              </a:extLst>
            </p:cNvPr>
            <p:cNvSpPr txBox="1"/>
            <p:nvPr/>
          </p:nvSpPr>
          <p:spPr>
            <a:xfrm>
              <a:off x="1273350" y="3145470"/>
              <a:ext cx="320645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Invest wisely in infrastructure, tools, training internal stakeholders, identify right AI goals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6" name="Group 35">
            <a:extLst>
              <a:ext uri="{FF2B5EF4-FFF2-40B4-BE49-F238E27FC236}">
                <a16:creationId xmlns:a16="http://schemas.microsoft.com/office/drawing/2014/main" id="{34184F21-E74D-4C3C-B0E4-415839FC5E5F}"/>
              </a:ext>
            </a:extLst>
          </p:cNvPr>
          <p:cNvGrpSpPr/>
          <p:nvPr/>
        </p:nvGrpSpPr>
        <p:grpSpPr>
          <a:xfrm>
            <a:off x="2048260" y="4136570"/>
            <a:ext cx="3581511" cy="668639"/>
            <a:chOff x="1265730" y="3788973"/>
            <a:chExt cx="3198831" cy="668639"/>
          </a:xfrm>
        </p:grpSpPr>
        <p:sp>
          <p:nvSpPr>
            <p:cNvPr id="37" name="TextBox 36">
              <a:extLst>
                <a:ext uri="{FF2B5EF4-FFF2-40B4-BE49-F238E27FC236}">
                  <a16:creationId xmlns:a16="http://schemas.microsoft.com/office/drawing/2014/main" id="{F7FF512E-565E-45A3-8704-588E802B50AC}"/>
                </a:ext>
              </a:extLst>
            </p:cNvPr>
            <p:cNvSpPr txBox="1"/>
            <p:nvPr/>
          </p:nvSpPr>
          <p:spPr>
            <a:xfrm>
              <a:off x="1265730" y="3788973"/>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2</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8" name="TextBox 37">
              <a:extLst>
                <a:ext uri="{FF2B5EF4-FFF2-40B4-BE49-F238E27FC236}">
                  <a16:creationId xmlns:a16="http://schemas.microsoft.com/office/drawing/2014/main" id="{978E6C7E-8E41-48CF-AA7A-4B8C70AF75AE}"/>
                </a:ext>
              </a:extLst>
            </p:cNvPr>
            <p:cNvSpPr txBox="1"/>
            <p:nvPr/>
          </p:nvSpPr>
          <p:spPr>
            <a:xfrm>
              <a:off x="1265730" y="3995947"/>
              <a:ext cx="319883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Start pilot, educate stakeholders, let stakeholders trust analytics and AI solutions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9" name="Group 38">
            <a:extLst>
              <a:ext uri="{FF2B5EF4-FFF2-40B4-BE49-F238E27FC236}">
                <a16:creationId xmlns:a16="http://schemas.microsoft.com/office/drawing/2014/main" id="{2BE21E8C-8A25-427D-8236-4D1A70AB0252}"/>
              </a:ext>
            </a:extLst>
          </p:cNvPr>
          <p:cNvGrpSpPr/>
          <p:nvPr/>
        </p:nvGrpSpPr>
        <p:grpSpPr>
          <a:xfrm>
            <a:off x="2048260" y="5196494"/>
            <a:ext cx="2888106" cy="668638"/>
            <a:chOff x="1258110" y="4650181"/>
            <a:chExt cx="3221691" cy="668638"/>
          </a:xfrm>
        </p:grpSpPr>
        <p:sp>
          <p:nvSpPr>
            <p:cNvPr id="40" name="TextBox 39">
              <a:extLst>
                <a:ext uri="{FF2B5EF4-FFF2-40B4-BE49-F238E27FC236}">
                  <a16:creationId xmlns:a16="http://schemas.microsoft.com/office/drawing/2014/main" id="{36798AF8-6463-4147-B73E-30F370060357}"/>
                </a:ext>
              </a:extLst>
            </p:cNvPr>
            <p:cNvSpPr txBox="1"/>
            <p:nvPr/>
          </p:nvSpPr>
          <p:spPr>
            <a:xfrm>
              <a:off x="1258110" y="4650181"/>
              <a:ext cx="3198831" cy="276999"/>
            </a:xfrm>
            <a:prstGeom prst="rect">
              <a:avLst/>
            </a:prstGeom>
            <a:noFill/>
          </p:spPr>
          <p:txBody>
            <a:bodyPr wrap="square" rtlCol="0" anchor="ctr">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white"/>
                  </a:solidFill>
                  <a:effectLst/>
                  <a:uLnTx/>
                  <a:uFillTx/>
                  <a:latin typeface="Arial"/>
                  <a:cs typeface="Arial" pitchFamily="34" charset="0"/>
                </a:rPr>
                <a:t>Level 1</a:t>
              </a:r>
              <a:endParaRPr kumimoji="0" lang="ko-KR" altLang="en-US" sz="1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41" name="TextBox 40">
              <a:extLst>
                <a:ext uri="{FF2B5EF4-FFF2-40B4-BE49-F238E27FC236}">
                  <a16:creationId xmlns:a16="http://schemas.microsoft.com/office/drawing/2014/main" id="{02796604-EDF1-4B38-903E-A11AA240F861}"/>
                </a:ext>
              </a:extLst>
            </p:cNvPr>
            <p:cNvSpPr txBox="1"/>
            <p:nvPr/>
          </p:nvSpPr>
          <p:spPr>
            <a:xfrm>
              <a:off x="1258110" y="4857154"/>
              <a:ext cx="3221691" cy="46166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Build analytics culture</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white"/>
                  </a:solidFill>
                  <a:effectLst/>
                  <a:uLnTx/>
                  <a:uFillTx/>
                  <a:latin typeface="Arial"/>
                  <a:cs typeface="Arial" pitchFamily="34" charset="0"/>
                </a:rPr>
                <a:t>Start Excel analytics, reporting practices</a:t>
              </a:r>
              <a:endParaRPr kumimoji="0" lang="ko-KR" altLang="en-US" sz="1200" b="0" i="0" u="none" strike="noStrike" kern="1200" cap="none" spc="0" normalizeH="0" baseline="0" noProof="0" dirty="0">
                <a:ln>
                  <a:noFill/>
                </a:ln>
                <a:solidFill>
                  <a:prstClr val="white"/>
                </a:solidFill>
                <a:effectLst/>
                <a:uLnTx/>
                <a:uFillTx/>
                <a:latin typeface="Arial"/>
                <a:cs typeface="Arial" pitchFamily="34" charset="0"/>
              </a:endParaRPr>
            </a:p>
          </p:txBody>
        </p:sp>
      </p:grpSp>
    </p:spTree>
    <p:extLst>
      <p:ext uri="{BB962C8B-B14F-4D97-AF65-F5344CB8AC3E}">
        <p14:creationId xmlns:p14="http://schemas.microsoft.com/office/powerpoint/2010/main" val="1301305032"/>
      </p:ext>
    </p:extLst>
  </p:cSld>
  <p:clrMapOvr>
    <a:masterClrMapping/>
  </p:clrMapOvr>
</p:sld>
</file>

<file path=ppt/theme/theme1.xml><?xml version="1.0" encoding="utf-8"?>
<a:theme xmlns:a="http://schemas.openxmlformats.org/drawingml/2006/main" name="SineVTI">
  <a:themeElements>
    <a:clrScheme name="AnalogousFromRegularSeedRightStep">
      <a:dk1>
        <a:srgbClr val="000000"/>
      </a:dk1>
      <a:lt1>
        <a:srgbClr val="FFFFFF"/>
      </a:lt1>
      <a:dk2>
        <a:srgbClr val="3A3621"/>
      </a:dk2>
      <a:lt2>
        <a:srgbClr val="E2E5E8"/>
      </a:lt2>
      <a:accent1>
        <a:srgbClr val="E77B29"/>
      </a:accent1>
      <a:accent2>
        <a:srgbClr val="B9A014"/>
      </a:accent2>
      <a:accent3>
        <a:srgbClr val="87AD1F"/>
      </a:accent3>
      <a:accent4>
        <a:srgbClr val="49BA14"/>
      </a:accent4>
      <a:accent5>
        <a:srgbClr val="21BC31"/>
      </a:accent5>
      <a:accent6>
        <a:srgbClr val="14BA6A"/>
      </a:accent6>
      <a:hlink>
        <a:srgbClr val="3F88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personal1</Template>
  <TotalTime>4749</TotalTime>
  <Words>2855</Words>
  <Application>Microsoft Office PowerPoint</Application>
  <PresentationFormat>Widescreen</PresentationFormat>
  <Paragraphs>495</Paragraphs>
  <Slides>66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-apple-system</vt:lpstr>
      <vt:lpstr>Arial</vt:lpstr>
      <vt:lpstr>Avenir Next LT Pro</vt:lpstr>
      <vt:lpstr>Calibri</vt:lpstr>
      <vt:lpstr>Open Sans</vt:lpstr>
      <vt:lpstr>Posterama</vt:lpstr>
      <vt:lpstr>Speak Pro</vt:lpstr>
      <vt:lpstr>SineVTI</vt:lpstr>
      <vt:lpstr>Building AI &amp; Data products</vt:lpstr>
      <vt:lpstr>PowerPoint Presentation</vt:lpstr>
      <vt:lpstr>What makes an data driven organization?</vt:lpstr>
      <vt:lpstr>Pre- requisites to start with Analytics</vt:lpstr>
      <vt:lpstr>PowerPoint Presentation</vt:lpstr>
      <vt:lpstr>PowerPoint Presentation</vt:lpstr>
      <vt:lpstr>PowerPoint Presentation</vt:lpstr>
      <vt:lpstr>PowerPoint Presentation</vt:lpstr>
      <vt:lpstr>PowerPoint Presentation</vt:lpstr>
      <vt:lpstr>AI &amp; data Project Lifecycle</vt:lpstr>
      <vt:lpstr>PowerPoint Presentation</vt:lpstr>
      <vt:lpstr>PowerPoint Presentation</vt:lpstr>
      <vt:lpstr>PowerPoint Presentation</vt:lpstr>
      <vt:lpstr>PowerPoint Presentation</vt:lpstr>
      <vt:lpstr>Data product Framework</vt:lpstr>
      <vt:lpstr>PowerPoint Presentation</vt:lpstr>
      <vt:lpstr>Feature Selection Best Practices</vt:lpstr>
      <vt:lpstr>Phases of ML Project</vt:lpstr>
      <vt:lpstr>Stages of an ML Project</vt:lpstr>
      <vt:lpstr>Verify Assumptions </vt:lpstr>
      <vt:lpstr>Verify Assumptions </vt:lpstr>
      <vt:lpstr>Verify Assumptions </vt:lpstr>
      <vt:lpstr>Data Quality</vt:lpstr>
      <vt:lpstr>Sample data catalog during research stage</vt:lpstr>
      <vt:lpstr>Best practices for ML Project</vt:lpstr>
      <vt:lpstr>Best practices for ML Project</vt:lpstr>
      <vt:lpstr>Best practices for ML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build data product team?</vt:lpstr>
      <vt:lpstr>Provide AI Training to teams</vt:lpstr>
      <vt:lpstr>Provide AI Training to teams</vt:lpstr>
      <vt:lpstr>Develop AI Strategy</vt:lpstr>
      <vt:lpstr>Develop internal and external communication</vt:lpstr>
      <vt:lpstr>Roles in an AI Team</vt:lpstr>
      <vt:lpstr>Roles in an AI Team</vt:lpstr>
      <vt:lpstr>Technical tools for AI Teams</vt:lpstr>
      <vt:lpstr>Technical tools for AI Teams</vt:lpstr>
      <vt:lpstr>Trends and Best Practices</vt:lpstr>
      <vt:lpstr>More data beats better algorithms</vt:lpstr>
      <vt:lpstr>For customer-based products – UI (the only interface of ML model to users) matters the most.</vt:lpstr>
      <vt:lpstr>PowerPoint Presentation</vt:lpstr>
      <vt:lpstr>Implicit signals beat explicit</vt:lpstr>
      <vt:lpstr>PowerPoint Presentation</vt:lpstr>
      <vt:lpstr>Technology adaption for AI &amp; Data teams</vt:lpstr>
      <vt:lpstr>PowerPoint Presentation</vt:lpstr>
      <vt:lpstr>PowerPoint Presentation</vt:lpstr>
      <vt:lpstr>PowerPoint Presentation</vt:lpstr>
      <vt:lpstr>Big Data tools</vt:lpstr>
      <vt:lpstr>PowerPoint Presentation</vt:lpstr>
      <vt:lpstr>MLOps tools</vt:lpstr>
      <vt:lpstr>Everything need not be developed from scratch.</vt:lpstr>
      <vt:lpstr>Comparison</vt:lpstr>
      <vt:lpstr>Comparison</vt:lpstr>
      <vt:lpstr>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and Best Practices</dc:title>
  <dc:creator>Nitu Pandey</dc:creator>
  <cp:lastModifiedBy>Anshu Pandey</cp:lastModifiedBy>
  <cp:revision>22</cp:revision>
  <dcterms:created xsi:type="dcterms:W3CDTF">2021-09-18T11:08:54Z</dcterms:created>
  <dcterms:modified xsi:type="dcterms:W3CDTF">2022-07-21T10:18:27Z</dcterms:modified>
</cp:coreProperties>
</file>