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DD0D-51FF-4C93-B53F-7BC7BE9E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18573-B7E9-492B-AD81-7D0655F5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3E38-064E-463C-BA9E-4A7BDBDF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21BC-C84B-4A2E-8406-6DE3137A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00C6-4161-48CF-8DB0-1C67ED3C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232-7AD7-403F-AB87-B9264ED6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CFD15-92BA-4C38-86EB-A750C291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309C-BFDA-401F-876C-7D85F2A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C88D-9752-463C-9FC4-30671DFE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B22F-564B-481E-B1D6-C2553264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96CBD-FCD0-413C-8880-424A3189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0A07E-0DDD-4DA9-8D12-D74E81ADA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1E81-9C78-4EB0-989F-9D8C6610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CE6F-338A-4623-8DF6-1979CF52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3A7F-9EFF-40B5-AA98-38DA12B6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48F-3B2C-401B-916D-7829EE8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6BD0-6C5D-4086-A6BB-0F7A8427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F9DF-7F29-4A33-8D00-AC990179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FAB3-7A07-49F2-BEB9-8E9BB46C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ED5F-6845-4511-9A42-270E29B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9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F184-3942-4F23-9583-E0026B5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3071-701C-481F-9AA3-27E990C7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FF43-02B5-4883-BC38-80DD46CD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B4B3-0625-4307-B85F-AD62778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2FEB-2842-4F57-92DB-EBB93484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6DDE-DAE8-413E-9EA7-6DB3EAE9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7882-70D3-469B-A199-0CB71219F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F22F-2C85-4BDE-9BAC-9A90D72E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23E5-A1F5-45F9-A451-3CFE2588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2795-D843-4659-93A0-ADF3C941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5ED1-3B45-48CB-B3A8-A8E8DA5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76B2-6CA4-4E3B-9590-295D750B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3DB5-EBE5-495F-9E64-F4B47FEB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1DB25-5194-44BC-A5EB-651F3231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D69BD-C693-4113-AA2D-3C805E1EC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CC9FA-B43C-4C47-8CCD-A5D9C86E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DAEB3-69C8-4660-96BA-BECC7458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23EE8-A30B-4007-BFAB-F1505F0D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1498C-E3B4-4729-821F-BDBA7372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DE06-E9C1-469C-85EF-989B54CD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E4427-3D54-460B-9AF0-ED064067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0586-5F00-484E-A2AD-E89CBA0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A97DF-0EF8-46ED-ACA7-504872CE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0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AD6D1-239A-496E-A97A-A0F046B2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D8A08-246B-4BBB-BC5A-33509ED3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2B296-4935-4CA0-A10F-02DA5455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4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69D-0368-48BD-99C5-A828AA6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E7F3-8538-4216-A8A1-705BFAB8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4EF0-A753-47D5-A6C8-2F3937B0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0FC1B-2378-498B-95D0-5B0CB13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F8A5-7E65-4BD6-A1DE-B4F0A241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8E875-5B46-45AF-9EAD-5790501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DE4C-9723-4D54-9C3A-C75B8D54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DA63B-56C6-496C-8FF4-32C69FF8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4849-2076-4C88-BE43-58917DCB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90E2-F3DD-4600-91CD-8940F76D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C0DA-4A66-47D8-AA3C-D1A7F289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669A-F42A-441C-83C4-A7A3DC73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0170-6432-40AC-8B62-3039ECC3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D961-60DA-4585-9D03-147075C8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C14C-5E1C-4BC9-A13C-98813EFB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BCE0-6B0D-4CFD-9926-9FD9C4E5985F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9A92-F9A6-41C1-8AD5-3CF6ADB2F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C405-498B-42F7-805B-71F4C1162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b.docker.com/editions/community/docker-ce-desktop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5E14-A253-4C4A-89A9-DA396B46F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Installing docker on Windows 10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2C39A-59AB-47DC-9583-80303F3D4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Anshu</a:t>
            </a:r>
            <a:r>
              <a:rPr lang="en-IN" dirty="0"/>
              <a:t> Pandey</a:t>
            </a:r>
          </a:p>
        </p:txBody>
      </p:sp>
    </p:spTree>
    <p:extLst>
      <p:ext uri="{BB962C8B-B14F-4D97-AF65-F5344CB8AC3E}">
        <p14:creationId xmlns:p14="http://schemas.microsoft.com/office/powerpoint/2010/main" val="11462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0D4-5905-4D7D-94A3-1E898254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1. Download 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8D8B-27AD-4127-9627-B68CB74D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Download stable version of docker from – </a:t>
            </a:r>
            <a:r>
              <a:rPr lang="en-IN" dirty="0">
                <a:hlinkClick r:id="rId2"/>
              </a:rPr>
              <a:t>https://hub.docker.com/editions/community/docker-ce-desktop-windows/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6709-E622-48B2-A916-EB699ADA3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9"/>
          <a:stretch/>
        </p:blipFill>
        <p:spPr>
          <a:xfrm>
            <a:off x="2050741" y="2830121"/>
            <a:ext cx="8090517" cy="3701948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ECFA7EC-8CB2-400D-BEC4-194208AE3626}"/>
              </a:ext>
            </a:extLst>
          </p:cNvPr>
          <p:cNvSpPr/>
          <p:nvPr/>
        </p:nvSpPr>
        <p:spPr>
          <a:xfrm>
            <a:off x="2814221" y="4785064"/>
            <a:ext cx="1926455" cy="37286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C576-6D10-4479-9AF0-AE087FFA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Create a file called InstallHyperV.bat</a:t>
            </a:r>
          </a:p>
          <a:p>
            <a:pPr marL="0" indent="0">
              <a:buNone/>
            </a:pPr>
            <a:r>
              <a:rPr lang="en-US" dirty="0"/>
              <a:t>2. Add following code to the file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Run InstallHyperV.bat in administrator mode.</a:t>
            </a:r>
          </a:p>
          <a:p>
            <a:pPr marL="0" indent="0">
              <a:buNone/>
            </a:pPr>
            <a:r>
              <a:rPr lang="en-US" dirty="0"/>
              <a:t>This may take few minutes. Say NO to restart at the end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B57D6-9175-4B07-BCEF-8AAFD0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2. Install </a:t>
            </a:r>
            <a:r>
              <a:rPr lang="en-IN" dirty="0" err="1"/>
              <a:t>hyper-v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E480-2D76-46D4-9EFC-6A5082121AE2}"/>
              </a:ext>
            </a:extLst>
          </p:cNvPr>
          <p:cNvSpPr txBox="1"/>
          <p:nvPr/>
        </p:nvSpPr>
        <p:spPr>
          <a:xfrm>
            <a:off x="838200" y="2947282"/>
            <a:ext cx="10757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pushd</a:t>
            </a:r>
            <a:r>
              <a:rPr lang="en-IN" sz="1600" dirty="0"/>
              <a:t> "%~dp0"</a:t>
            </a:r>
          </a:p>
          <a:p>
            <a:r>
              <a:rPr lang="en-IN" sz="1600" dirty="0" err="1"/>
              <a:t>dir</a:t>
            </a:r>
            <a:r>
              <a:rPr lang="en-IN" sz="1600" dirty="0"/>
              <a:t> /b %</a:t>
            </a:r>
            <a:r>
              <a:rPr lang="en-IN" sz="1600" dirty="0" err="1"/>
              <a:t>SystemRoot</a:t>
            </a:r>
            <a:r>
              <a:rPr lang="en-IN" sz="1600" dirty="0"/>
              <a:t>%\servicing\Packages\*Hyper-V*.mum &gt;hyper-v.txt</a:t>
            </a:r>
          </a:p>
          <a:p>
            <a:r>
              <a:rPr lang="en-IN" sz="1600" dirty="0"/>
              <a:t>for /f %%</a:t>
            </a:r>
            <a:r>
              <a:rPr lang="en-IN" sz="1600" dirty="0" err="1"/>
              <a:t>i</a:t>
            </a:r>
            <a:r>
              <a:rPr lang="en-IN" sz="1600" dirty="0"/>
              <a:t> in ('</a:t>
            </a:r>
            <a:r>
              <a:rPr lang="en-IN" sz="1600" dirty="0" err="1"/>
              <a:t>findstr</a:t>
            </a:r>
            <a:r>
              <a:rPr lang="en-IN" sz="1600" dirty="0"/>
              <a:t> /</a:t>
            </a:r>
            <a:r>
              <a:rPr lang="en-IN" sz="1600" dirty="0" err="1"/>
              <a:t>i</a:t>
            </a:r>
            <a:r>
              <a:rPr lang="en-IN" sz="1600" dirty="0"/>
              <a:t> . hyper-v.txt 2^&gt;</a:t>
            </a:r>
            <a:r>
              <a:rPr lang="en-IN" sz="1600" dirty="0" err="1"/>
              <a:t>nul</a:t>
            </a:r>
            <a:r>
              <a:rPr lang="en-IN" sz="1600" dirty="0"/>
              <a:t>') do </a:t>
            </a:r>
            <a:r>
              <a:rPr lang="en-IN" sz="1600" dirty="0" err="1"/>
              <a:t>dism</a:t>
            </a:r>
            <a:r>
              <a:rPr lang="en-IN" sz="1600" dirty="0"/>
              <a:t> /online /</a:t>
            </a:r>
            <a:r>
              <a:rPr lang="en-IN" sz="1600" dirty="0" err="1"/>
              <a:t>norestart</a:t>
            </a:r>
            <a:r>
              <a:rPr lang="en-IN" sz="1600" dirty="0"/>
              <a:t> /add-package:"%</a:t>
            </a:r>
            <a:r>
              <a:rPr lang="en-IN" sz="1600" dirty="0" err="1"/>
              <a:t>SystemRoot</a:t>
            </a:r>
            <a:r>
              <a:rPr lang="en-IN" sz="1600" dirty="0"/>
              <a:t>%\servicing\Packages\%%</a:t>
            </a:r>
            <a:r>
              <a:rPr lang="en-IN" sz="1600" dirty="0" err="1"/>
              <a:t>i</a:t>
            </a:r>
            <a:r>
              <a:rPr lang="en-IN" sz="1600" dirty="0"/>
              <a:t>"</a:t>
            </a:r>
          </a:p>
          <a:p>
            <a:r>
              <a:rPr lang="en-IN" sz="1600" dirty="0"/>
              <a:t>del hyper-v.txt</a:t>
            </a:r>
          </a:p>
          <a:p>
            <a:r>
              <a:rPr lang="en-IN" sz="1600" dirty="0" err="1"/>
              <a:t>dism</a:t>
            </a:r>
            <a:r>
              <a:rPr lang="en-IN" sz="1600" dirty="0"/>
              <a:t> /online /enable-feature /</a:t>
            </a:r>
            <a:r>
              <a:rPr lang="en-IN" sz="1600" dirty="0" err="1"/>
              <a:t>featurename:Microsoft-Hyper-V</a:t>
            </a:r>
            <a:r>
              <a:rPr lang="en-IN" sz="1600" dirty="0"/>
              <a:t> -All /</a:t>
            </a:r>
            <a:r>
              <a:rPr lang="en-IN" sz="1600" dirty="0" err="1"/>
              <a:t>LimitAccess</a:t>
            </a:r>
            <a:r>
              <a:rPr lang="en-IN" sz="1600" dirty="0"/>
              <a:t> /ALL</a:t>
            </a:r>
          </a:p>
          <a:p>
            <a:r>
              <a:rPr lang="en-IN" sz="16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1048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C576-6D10-4479-9AF0-AE087FFA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Create a file called </a:t>
            </a:r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InstallContainers.bat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Add following code to the file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Run </a:t>
            </a:r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InstallContainers.bat</a:t>
            </a:r>
            <a:r>
              <a:rPr lang="en-US" dirty="0"/>
              <a:t> in administrator mode.</a:t>
            </a:r>
          </a:p>
          <a:p>
            <a:pPr marL="0" indent="0">
              <a:buNone/>
            </a:pPr>
            <a:r>
              <a:rPr lang="en-US" dirty="0"/>
              <a:t>This may take few minutes. Say yes to restart at the end or manually restart.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B57D6-9175-4B07-BCEF-8AAFD0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3. Install containers.bat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E480-2D76-46D4-9EFC-6A5082121AE2}"/>
              </a:ext>
            </a:extLst>
          </p:cNvPr>
          <p:cNvSpPr txBox="1"/>
          <p:nvPr/>
        </p:nvSpPr>
        <p:spPr>
          <a:xfrm>
            <a:off x="838199" y="2947282"/>
            <a:ext cx="111377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pushd</a:t>
            </a:r>
            <a:r>
              <a:rPr lang="en-IN" sz="1600" dirty="0"/>
              <a:t> "%~dp0"</a:t>
            </a:r>
          </a:p>
          <a:p>
            <a:r>
              <a:rPr lang="en-IN" sz="1600" dirty="0" err="1"/>
              <a:t>dir</a:t>
            </a:r>
            <a:r>
              <a:rPr lang="en-IN" sz="1600" dirty="0"/>
              <a:t> /b %</a:t>
            </a:r>
            <a:r>
              <a:rPr lang="en-IN" sz="1600" dirty="0" err="1"/>
              <a:t>SystemRoot</a:t>
            </a:r>
            <a:r>
              <a:rPr lang="en-IN" sz="1600" dirty="0"/>
              <a:t>%\servicing\Packages\*containers*.mum &gt;containers.txt</a:t>
            </a:r>
          </a:p>
          <a:p>
            <a:r>
              <a:rPr lang="en-IN" sz="1600" dirty="0"/>
              <a:t>for /f %%</a:t>
            </a:r>
            <a:r>
              <a:rPr lang="en-IN" sz="1600" dirty="0" err="1"/>
              <a:t>i</a:t>
            </a:r>
            <a:r>
              <a:rPr lang="en-IN" sz="1600" dirty="0"/>
              <a:t> in ('</a:t>
            </a:r>
            <a:r>
              <a:rPr lang="en-IN" sz="1600" dirty="0" err="1"/>
              <a:t>findstr</a:t>
            </a:r>
            <a:r>
              <a:rPr lang="en-IN" sz="1600" dirty="0"/>
              <a:t> /</a:t>
            </a:r>
            <a:r>
              <a:rPr lang="en-IN" sz="1600" dirty="0" err="1"/>
              <a:t>i</a:t>
            </a:r>
            <a:r>
              <a:rPr lang="en-IN" sz="1600" dirty="0"/>
              <a:t> . containers.txt 2^&gt;</a:t>
            </a:r>
            <a:r>
              <a:rPr lang="en-IN" sz="1600" dirty="0" err="1"/>
              <a:t>nul</a:t>
            </a:r>
            <a:r>
              <a:rPr lang="en-IN" sz="1600" dirty="0"/>
              <a:t>') do </a:t>
            </a:r>
            <a:r>
              <a:rPr lang="en-IN" sz="1600" dirty="0" err="1"/>
              <a:t>dism</a:t>
            </a:r>
            <a:r>
              <a:rPr lang="en-IN" sz="1600" dirty="0"/>
              <a:t> /online /</a:t>
            </a:r>
            <a:r>
              <a:rPr lang="en-IN" sz="1600" dirty="0" err="1"/>
              <a:t>norestart</a:t>
            </a:r>
            <a:r>
              <a:rPr lang="en-IN" sz="1600" dirty="0"/>
              <a:t> /add-package:"%</a:t>
            </a:r>
            <a:r>
              <a:rPr lang="en-IN" sz="1600" dirty="0" err="1"/>
              <a:t>SystemRoot</a:t>
            </a:r>
            <a:r>
              <a:rPr lang="en-IN" sz="1600" dirty="0"/>
              <a:t>%\servicing\Packages\%%</a:t>
            </a:r>
            <a:r>
              <a:rPr lang="en-IN" sz="1600" dirty="0" err="1"/>
              <a:t>i</a:t>
            </a:r>
            <a:r>
              <a:rPr lang="en-IN" sz="1600" dirty="0"/>
              <a:t>"</a:t>
            </a:r>
          </a:p>
          <a:p>
            <a:r>
              <a:rPr lang="en-IN" sz="1600" dirty="0"/>
              <a:t>del containers.txt</a:t>
            </a:r>
          </a:p>
          <a:p>
            <a:r>
              <a:rPr lang="en-IN" sz="1600" dirty="0" err="1"/>
              <a:t>dism</a:t>
            </a:r>
            <a:r>
              <a:rPr lang="en-IN" sz="1600" dirty="0"/>
              <a:t> /online /enable-feature /</a:t>
            </a:r>
            <a:r>
              <a:rPr lang="en-IN" sz="1600" dirty="0" err="1"/>
              <a:t>featurename:Containers</a:t>
            </a:r>
            <a:r>
              <a:rPr lang="en-IN" sz="1600" dirty="0"/>
              <a:t> -All /</a:t>
            </a:r>
            <a:r>
              <a:rPr lang="en-IN" sz="1600" dirty="0" err="1"/>
              <a:t>LimitAccess</a:t>
            </a:r>
            <a:r>
              <a:rPr lang="en-IN" sz="1600" dirty="0"/>
              <a:t> /ALL</a:t>
            </a:r>
          </a:p>
          <a:p>
            <a:r>
              <a:rPr lang="en-IN" sz="16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94496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C576-6D10-4479-9AF0-AE087FFA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Press Windows + R and write regedit</a:t>
            </a:r>
          </a:p>
          <a:p>
            <a:pPr marL="0" indent="0">
              <a:buNone/>
            </a:pPr>
            <a:r>
              <a:rPr lang="en-US" sz="2400" dirty="0"/>
              <a:t>2. In the Registry Editor, go to \HKEY_LOCAL_MACHINE\SOFTWARE\Microsoft\Windows NT\CurrentVersion</a:t>
            </a:r>
          </a:p>
          <a:p>
            <a:pPr marL="0" indent="0">
              <a:buNone/>
            </a:pPr>
            <a:r>
              <a:rPr lang="en-US" sz="2400" dirty="0"/>
              <a:t>3. Right-click on </a:t>
            </a:r>
            <a:r>
              <a:rPr lang="en-US" sz="2400" dirty="0" err="1"/>
              <a:t>EditionID</a:t>
            </a:r>
            <a:r>
              <a:rPr lang="en-US" sz="2400" dirty="0"/>
              <a:t> and Click Modify</a:t>
            </a:r>
          </a:p>
          <a:p>
            <a:pPr marL="0" indent="0">
              <a:buNone/>
            </a:pPr>
            <a:r>
              <a:rPr lang="en-US" sz="2400" dirty="0"/>
              <a:t>4. Change Value Data to Professional</a:t>
            </a:r>
          </a:p>
          <a:p>
            <a:pPr marL="0" indent="0">
              <a:buNone/>
            </a:pPr>
            <a:r>
              <a:rPr lang="en-US" sz="2400" dirty="0"/>
              <a:t>5. Click ok 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B57D6-9175-4B07-BCEF-8AAFD0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4. </a:t>
            </a:r>
            <a:r>
              <a:rPr lang="en-US" dirty="0"/>
              <a:t>Edit Windows Version in Registry</a:t>
            </a:r>
            <a:endParaRPr lang="en-IN" dirty="0"/>
          </a:p>
        </p:txBody>
      </p:sp>
      <p:pic>
        <p:nvPicPr>
          <p:cNvPr id="2051" name="Picture 3" descr="Image for post">
            <a:extLst>
              <a:ext uri="{FF2B5EF4-FFF2-40B4-BE49-F238E27FC236}">
                <a16:creationId xmlns:a16="http://schemas.microsoft.com/office/drawing/2014/main" id="{F99A0C9D-EBE9-4F97-89F0-71B91C4D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35" y="3497030"/>
            <a:ext cx="71628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C576-6D10-4479-9AF0-AE087FFA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pPr algn="l"/>
            <a:endParaRPr lang="en-US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⚠️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If you restart your computer the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EditionID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 will be reset and you have to set it again.</a:t>
            </a:r>
          </a:p>
          <a:p>
            <a:pPr marL="0" indent="0" algn="l">
              <a:buNone/>
            </a:pPr>
            <a:r>
              <a:rPr lang="en-US" i="1" dirty="0">
                <a:solidFill>
                  <a:srgbClr val="292929"/>
                </a:solidFill>
                <a:latin typeface="medium-content-serif-font"/>
              </a:rPr>
              <a:t>So install docker without restart, once install you will not need to change anything.</a:t>
            </a: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B57D6-9175-4B07-BCEF-8AAFD04D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5. Install Docker</a:t>
            </a:r>
          </a:p>
        </p:txBody>
      </p:sp>
    </p:spTree>
    <p:extLst>
      <p:ext uri="{BB962C8B-B14F-4D97-AF65-F5344CB8AC3E}">
        <p14:creationId xmlns:p14="http://schemas.microsoft.com/office/powerpoint/2010/main" val="282143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medium-content-sans-serif-font</vt:lpstr>
      <vt:lpstr>medium-content-serif-font</vt:lpstr>
      <vt:lpstr>Menlo</vt:lpstr>
      <vt:lpstr>Office Theme</vt:lpstr>
      <vt:lpstr>Installing docker on Windows 10 Home</vt:lpstr>
      <vt:lpstr>1. Download docker </vt:lpstr>
      <vt:lpstr>2. Install hyper-v</vt:lpstr>
      <vt:lpstr>3. Install containers.bat</vt:lpstr>
      <vt:lpstr>4. Edit Windows Version in Registry</vt:lpstr>
      <vt:lpstr>5. Install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docker on Windows 10 Home</dc:title>
  <dc:creator>Nitu Pandey</dc:creator>
  <cp:lastModifiedBy>Nitu Pandey</cp:lastModifiedBy>
  <cp:revision>12</cp:revision>
  <dcterms:created xsi:type="dcterms:W3CDTF">2020-09-23T00:11:32Z</dcterms:created>
  <dcterms:modified xsi:type="dcterms:W3CDTF">2020-09-23T00:40:37Z</dcterms:modified>
</cp:coreProperties>
</file>