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63" r:id="rId4"/>
    <p:sldId id="257" r:id="rId5"/>
    <p:sldId id="258" r:id="rId6"/>
    <p:sldId id="259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9E94557-8378-486F-B549-A73F84043367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FE3698-280E-4FA7-93A1-6CA8C36154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6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4557-8378-486F-B549-A73F84043367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3698-280E-4FA7-93A1-6CA8C3615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8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4557-8378-486F-B549-A73F84043367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3698-280E-4FA7-93A1-6CA8C36154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431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4557-8378-486F-B549-A73F84043367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3698-280E-4FA7-93A1-6CA8C361548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8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4557-8378-486F-B549-A73F84043367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3698-280E-4FA7-93A1-6CA8C3615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504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4557-8378-486F-B549-A73F84043367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3698-280E-4FA7-93A1-6CA8C361548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282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4557-8378-486F-B549-A73F84043367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3698-280E-4FA7-93A1-6CA8C36154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2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4557-8378-486F-B549-A73F84043367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3698-280E-4FA7-93A1-6CA8C361548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0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4557-8378-486F-B549-A73F84043367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3698-280E-4FA7-93A1-6CA8C361548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8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4557-8378-486F-B549-A73F84043367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3698-280E-4FA7-93A1-6CA8C3615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10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4557-8378-486F-B549-A73F84043367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3698-280E-4FA7-93A1-6CA8C361548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63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4557-8378-486F-B549-A73F84043367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3698-280E-4FA7-93A1-6CA8C3615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39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4557-8378-486F-B549-A73F84043367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3698-280E-4FA7-93A1-6CA8C361548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37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4557-8378-486F-B549-A73F84043367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3698-280E-4FA7-93A1-6CA8C361548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64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4557-8378-486F-B549-A73F84043367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3698-280E-4FA7-93A1-6CA8C3615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81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4557-8378-486F-B549-A73F84043367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3698-280E-4FA7-93A1-6CA8C361548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8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4557-8378-486F-B549-A73F84043367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3698-280E-4FA7-93A1-6CA8C3615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5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E94557-8378-486F-B549-A73F84043367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FE3698-280E-4FA7-93A1-6CA8C3615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98ED-DFB7-4DAF-972E-A3A200DF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Spark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88EE2-33BE-497A-8941-03313EDF0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376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C5E0-86A3-4C49-8BBA-D0A8C4A8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79B34-6E80-4816-98AA-8156C96DB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58" t="19521"/>
          <a:stretch/>
        </p:blipFill>
        <p:spPr>
          <a:xfrm>
            <a:off x="2070340" y="1251849"/>
            <a:ext cx="7556754" cy="455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1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7848-F5C6-4544-B91F-0EA58E83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Manager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4EEE0-D73C-4D1A-B824-1F3C428EB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504" r="60272"/>
          <a:stretch/>
        </p:blipFill>
        <p:spPr>
          <a:xfrm>
            <a:off x="3985404" y="2631203"/>
            <a:ext cx="3441939" cy="324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7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2D12-C5D1-4CA4-9397-4FC8613C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Spark Ecosystem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B13143-9D9E-4720-9DD1-CF022A372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974256" y="2557463"/>
            <a:ext cx="624348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8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3D63-ED3C-4476-A5A8-D0DAEE9D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3250AE-641D-4FCB-AD1B-259778B1B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884716"/>
            <a:ext cx="9561850" cy="508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9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5872-E269-4BA8-BF6B-CCFB559D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0394E-6564-47EA-83BC-CD9917273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363" r="17263"/>
          <a:stretch/>
        </p:blipFill>
        <p:spPr>
          <a:xfrm>
            <a:off x="2208362" y="2688567"/>
            <a:ext cx="7536999" cy="345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E694-8F15-4D03-8DD9-C84E8D93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AEEC9-29EB-4E69-A23F-8BAF52D94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718" r="10080"/>
          <a:stretch/>
        </p:blipFill>
        <p:spPr>
          <a:xfrm>
            <a:off x="1897812" y="2580503"/>
            <a:ext cx="8182458" cy="34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3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B094-C820-4760-A956-0D94DC19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Dask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DCC644-54BB-4578-9E61-F3158CCBB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25469" r="9897"/>
          <a:stretch/>
        </p:blipFill>
        <p:spPr>
          <a:xfrm>
            <a:off x="1589555" y="2598278"/>
            <a:ext cx="8003020" cy="35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5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36E1-AEF9-448B-A324-11999866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Dask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3D9995-696B-4C00-A50B-0B3E95C19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71" t="24366" r="7602"/>
          <a:stretch/>
        </p:blipFill>
        <p:spPr>
          <a:xfrm>
            <a:off x="1912320" y="2641963"/>
            <a:ext cx="7637122" cy="35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4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6290-D4B1-4725-9D48-E7F94698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PySpark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C8D84-4E04-4DB2-97A2-2352A1BF5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973614" y="2557463"/>
            <a:ext cx="624477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4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35D1-03B2-4271-8189-1F430789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2C01A-7DA2-4276-9038-ED0CB0F96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970583" y="2557463"/>
            <a:ext cx="625083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53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</TotalTime>
  <Words>16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Apache Spark</vt:lpstr>
      <vt:lpstr>Apache Spark Ecosystem</vt:lpstr>
      <vt:lpstr>PowerPoint Presentation</vt:lpstr>
      <vt:lpstr>Pandas</vt:lpstr>
      <vt:lpstr>Hadoop</vt:lpstr>
      <vt:lpstr>Dask</vt:lpstr>
      <vt:lpstr>Dask</vt:lpstr>
      <vt:lpstr>PySpark</vt:lpstr>
      <vt:lpstr>Partitions</vt:lpstr>
      <vt:lpstr>Spark Components</vt:lpstr>
      <vt:lpstr>Cluster Manager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 Pandey</dc:creator>
  <cp:lastModifiedBy>Anshu Pandey</cp:lastModifiedBy>
  <cp:revision>10</cp:revision>
  <dcterms:created xsi:type="dcterms:W3CDTF">2019-04-15T08:50:02Z</dcterms:created>
  <dcterms:modified xsi:type="dcterms:W3CDTF">2019-05-10T11:32:11Z</dcterms:modified>
</cp:coreProperties>
</file>