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7" r:id="rId3"/>
    <p:sldId id="268" r:id="rId4"/>
    <p:sldId id="262" r:id="rId5"/>
    <p:sldId id="263" r:id="rId6"/>
    <p:sldId id="264" r:id="rId7"/>
    <p:sldId id="265" r:id="rId8"/>
    <p:sldId id="266" r:id="rId9"/>
    <p:sldId id="257" r:id="rId10"/>
    <p:sldId id="258" r:id="rId11"/>
    <p:sldId id="25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showGuides="1">
      <p:cViewPr varScale="1">
        <p:scale>
          <a:sx n="74" d="100"/>
          <a:sy n="74" d="100"/>
        </p:scale>
        <p:origin x="42" y="4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DE358-099D-4553-A04C-D49AED088700}"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EC7D944-FA95-4EE1-8C4F-79BF5189F1E4}">
      <dgm:prSet/>
      <dgm:spPr/>
      <dgm:t>
        <a:bodyPr/>
        <a:lstStyle/>
        <a:p>
          <a:pPr>
            <a:defRPr b="1"/>
          </a:pPr>
          <a:r>
            <a:rPr lang="en-IN" b="1" i="0"/>
            <a:t>Operators</a:t>
          </a:r>
          <a:endParaRPr lang="en-US"/>
        </a:p>
      </dgm:t>
    </dgm:pt>
    <dgm:pt modelId="{9C571FFB-80A2-43B1-BE03-5B2A92E8798C}" type="parTrans" cxnId="{420EE7EC-2BC1-4EA5-A1D8-33C11B8999B1}">
      <dgm:prSet/>
      <dgm:spPr/>
      <dgm:t>
        <a:bodyPr/>
        <a:lstStyle/>
        <a:p>
          <a:endParaRPr lang="en-US"/>
        </a:p>
      </dgm:t>
    </dgm:pt>
    <dgm:pt modelId="{02F5491C-4E6A-4EE0-B496-92E1E8CA89C3}" type="sibTrans" cxnId="{420EE7EC-2BC1-4EA5-A1D8-33C11B8999B1}">
      <dgm:prSet/>
      <dgm:spPr/>
      <dgm:t>
        <a:bodyPr/>
        <a:lstStyle/>
        <a:p>
          <a:endParaRPr lang="en-US"/>
        </a:p>
      </dgm:t>
    </dgm:pt>
    <dgm:pt modelId="{968C3D8E-D5AD-400D-BD4B-F406ECC7A713}">
      <dgm:prSet/>
      <dgm:spPr/>
      <dgm:t>
        <a:bodyPr/>
        <a:lstStyle/>
        <a:p>
          <a:r>
            <a:rPr lang="en-IN" b="0" i="0"/>
            <a:t>Scan, Filter, Project</a:t>
          </a:r>
          <a:endParaRPr lang="en-US"/>
        </a:p>
      </dgm:t>
    </dgm:pt>
    <dgm:pt modelId="{01D18C0D-9E7C-4BDE-A342-A73723E870CB}" type="parTrans" cxnId="{9F5C791E-D5AF-459B-B2E7-DCEBD0045522}">
      <dgm:prSet/>
      <dgm:spPr/>
      <dgm:t>
        <a:bodyPr/>
        <a:lstStyle/>
        <a:p>
          <a:endParaRPr lang="en-US"/>
        </a:p>
      </dgm:t>
    </dgm:pt>
    <dgm:pt modelId="{B706CB76-33E1-405C-8AC1-81A7CECAE78B}" type="sibTrans" cxnId="{9F5C791E-D5AF-459B-B2E7-DCEBD0045522}">
      <dgm:prSet/>
      <dgm:spPr/>
      <dgm:t>
        <a:bodyPr/>
        <a:lstStyle/>
        <a:p>
          <a:endParaRPr lang="en-US"/>
        </a:p>
      </dgm:t>
    </dgm:pt>
    <dgm:pt modelId="{2DBE2DDA-FAE0-472A-8EB9-21B9FF5BEE75}">
      <dgm:prSet/>
      <dgm:spPr/>
      <dgm:t>
        <a:bodyPr/>
        <a:lstStyle/>
        <a:p>
          <a:r>
            <a:rPr lang="en-IN" b="0" i="0"/>
            <a:t>Hash Aggregate/Join/Shuffle</a:t>
          </a:r>
          <a:endParaRPr lang="en-US"/>
        </a:p>
      </dgm:t>
    </dgm:pt>
    <dgm:pt modelId="{DBE0EBE9-D4D0-43C8-8B5C-A348DF8A280A}" type="parTrans" cxnId="{F3F673B7-D918-4618-95CE-19A4BAFFC0DF}">
      <dgm:prSet/>
      <dgm:spPr/>
      <dgm:t>
        <a:bodyPr/>
        <a:lstStyle/>
        <a:p>
          <a:endParaRPr lang="en-US"/>
        </a:p>
      </dgm:t>
    </dgm:pt>
    <dgm:pt modelId="{371C3FC6-0EAC-4A65-91E7-989869F7EB75}" type="sibTrans" cxnId="{F3F673B7-D918-4618-95CE-19A4BAFFC0DF}">
      <dgm:prSet/>
      <dgm:spPr/>
      <dgm:t>
        <a:bodyPr/>
        <a:lstStyle/>
        <a:p>
          <a:endParaRPr lang="en-US"/>
        </a:p>
      </dgm:t>
    </dgm:pt>
    <dgm:pt modelId="{5594E242-4833-4F95-99F1-DCA4D5119DEA}">
      <dgm:prSet/>
      <dgm:spPr/>
      <dgm:t>
        <a:bodyPr/>
        <a:lstStyle/>
        <a:p>
          <a:r>
            <a:rPr lang="en-IN" b="0" i="0"/>
            <a:t>Nested-Loop Join</a:t>
          </a:r>
          <a:endParaRPr lang="en-US"/>
        </a:p>
      </dgm:t>
    </dgm:pt>
    <dgm:pt modelId="{8B632877-42DE-4512-BD6E-E6737EA33BED}" type="parTrans" cxnId="{C42AF55F-B824-4C85-BFD7-1CA359487B8F}">
      <dgm:prSet/>
      <dgm:spPr/>
      <dgm:t>
        <a:bodyPr/>
        <a:lstStyle/>
        <a:p>
          <a:endParaRPr lang="en-US"/>
        </a:p>
      </dgm:t>
    </dgm:pt>
    <dgm:pt modelId="{6305DDC2-DC0C-44EC-AB32-B2620581D1F7}" type="sibTrans" cxnId="{C42AF55F-B824-4C85-BFD7-1CA359487B8F}">
      <dgm:prSet/>
      <dgm:spPr/>
      <dgm:t>
        <a:bodyPr/>
        <a:lstStyle/>
        <a:p>
          <a:endParaRPr lang="en-US"/>
        </a:p>
      </dgm:t>
    </dgm:pt>
    <dgm:pt modelId="{1DCAA927-098C-49B6-BA40-6A88DBD73DEB}">
      <dgm:prSet/>
      <dgm:spPr/>
      <dgm:t>
        <a:bodyPr/>
        <a:lstStyle/>
        <a:p>
          <a:r>
            <a:rPr lang="en-IN" b="0" i="0"/>
            <a:t>Null-Aware Anti Join</a:t>
          </a:r>
          <a:endParaRPr lang="en-US"/>
        </a:p>
      </dgm:t>
    </dgm:pt>
    <dgm:pt modelId="{52DD47E2-EF47-4A01-A52C-7AB107DFB398}" type="parTrans" cxnId="{ACC47561-2736-4FCA-A0B7-703816C95F85}">
      <dgm:prSet/>
      <dgm:spPr/>
      <dgm:t>
        <a:bodyPr/>
        <a:lstStyle/>
        <a:p>
          <a:endParaRPr lang="en-US"/>
        </a:p>
      </dgm:t>
    </dgm:pt>
    <dgm:pt modelId="{8FDE1695-898D-43E2-B088-9A5D9E184286}" type="sibTrans" cxnId="{ACC47561-2736-4FCA-A0B7-703816C95F85}">
      <dgm:prSet/>
      <dgm:spPr/>
      <dgm:t>
        <a:bodyPr/>
        <a:lstStyle/>
        <a:p>
          <a:endParaRPr lang="en-US"/>
        </a:p>
      </dgm:t>
    </dgm:pt>
    <dgm:pt modelId="{97431C69-9241-4A19-B9A0-37F4A7B98BE3}">
      <dgm:prSet/>
      <dgm:spPr/>
      <dgm:t>
        <a:bodyPr/>
        <a:lstStyle/>
        <a:p>
          <a:r>
            <a:rPr lang="en-IN" b="0" i="0"/>
            <a:t>Union, Expand, ScalarSubquery</a:t>
          </a:r>
          <a:endParaRPr lang="en-US"/>
        </a:p>
      </dgm:t>
    </dgm:pt>
    <dgm:pt modelId="{A665C814-82A3-493D-9251-27382065A253}" type="parTrans" cxnId="{F3D93179-7E84-4E8F-86AB-54299E0FA663}">
      <dgm:prSet/>
      <dgm:spPr/>
      <dgm:t>
        <a:bodyPr/>
        <a:lstStyle/>
        <a:p>
          <a:endParaRPr lang="en-US"/>
        </a:p>
      </dgm:t>
    </dgm:pt>
    <dgm:pt modelId="{04849BF6-8BCC-41BE-9D51-7C9AE54BA7D2}" type="sibTrans" cxnId="{F3D93179-7E84-4E8F-86AB-54299E0FA663}">
      <dgm:prSet/>
      <dgm:spPr/>
      <dgm:t>
        <a:bodyPr/>
        <a:lstStyle/>
        <a:p>
          <a:endParaRPr lang="en-US"/>
        </a:p>
      </dgm:t>
    </dgm:pt>
    <dgm:pt modelId="{86F23819-D7CE-4BBB-AC8C-C329C78985B7}">
      <dgm:prSet/>
      <dgm:spPr/>
      <dgm:t>
        <a:bodyPr/>
        <a:lstStyle/>
        <a:p>
          <a:r>
            <a:rPr lang="en-IN" b="0" i="0"/>
            <a:t>Delta/Parquet Write Sink</a:t>
          </a:r>
          <a:endParaRPr lang="en-US"/>
        </a:p>
      </dgm:t>
    </dgm:pt>
    <dgm:pt modelId="{F2468ECD-9CE3-4623-B5D5-6399346904CA}" type="parTrans" cxnId="{C2B5F92C-AD42-450D-AC2D-A2B05BA64D2B}">
      <dgm:prSet/>
      <dgm:spPr/>
      <dgm:t>
        <a:bodyPr/>
        <a:lstStyle/>
        <a:p>
          <a:endParaRPr lang="en-US"/>
        </a:p>
      </dgm:t>
    </dgm:pt>
    <dgm:pt modelId="{802D46C6-4415-489C-9F70-219643D5171A}" type="sibTrans" cxnId="{C2B5F92C-AD42-450D-AC2D-A2B05BA64D2B}">
      <dgm:prSet/>
      <dgm:spPr/>
      <dgm:t>
        <a:bodyPr/>
        <a:lstStyle/>
        <a:p>
          <a:endParaRPr lang="en-US"/>
        </a:p>
      </dgm:t>
    </dgm:pt>
    <dgm:pt modelId="{276E3370-A8B8-4F82-8C4C-D144980CC44F}">
      <dgm:prSet/>
      <dgm:spPr/>
      <dgm:t>
        <a:bodyPr/>
        <a:lstStyle/>
        <a:p>
          <a:r>
            <a:rPr lang="en-IN" b="0" i="0"/>
            <a:t>Sort</a:t>
          </a:r>
          <a:endParaRPr lang="en-US"/>
        </a:p>
      </dgm:t>
    </dgm:pt>
    <dgm:pt modelId="{741DC8EC-AADA-4007-9DB8-C7F8BC3045FB}" type="parTrans" cxnId="{C1AA7BF1-3953-4AFC-9CB4-E280078D94C3}">
      <dgm:prSet/>
      <dgm:spPr/>
      <dgm:t>
        <a:bodyPr/>
        <a:lstStyle/>
        <a:p>
          <a:endParaRPr lang="en-US"/>
        </a:p>
      </dgm:t>
    </dgm:pt>
    <dgm:pt modelId="{DA36AB9A-F7E9-4CF6-B22C-E05A0ACDE81B}" type="sibTrans" cxnId="{C1AA7BF1-3953-4AFC-9CB4-E280078D94C3}">
      <dgm:prSet/>
      <dgm:spPr/>
      <dgm:t>
        <a:bodyPr/>
        <a:lstStyle/>
        <a:p>
          <a:endParaRPr lang="en-US"/>
        </a:p>
      </dgm:t>
    </dgm:pt>
    <dgm:pt modelId="{59045B1A-A536-4DCC-A433-805DEB8E25CE}">
      <dgm:prSet/>
      <dgm:spPr/>
      <dgm:t>
        <a:bodyPr/>
        <a:lstStyle/>
        <a:p>
          <a:r>
            <a:rPr lang="en-IN" b="0" i="0"/>
            <a:t>Window Function</a:t>
          </a:r>
          <a:endParaRPr lang="en-US"/>
        </a:p>
      </dgm:t>
    </dgm:pt>
    <dgm:pt modelId="{C7B52C1D-20A1-479F-8035-132D2D1CB8A9}" type="parTrans" cxnId="{DBF30E53-17EE-423A-8321-65231E26E7CE}">
      <dgm:prSet/>
      <dgm:spPr/>
      <dgm:t>
        <a:bodyPr/>
        <a:lstStyle/>
        <a:p>
          <a:endParaRPr lang="en-US"/>
        </a:p>
      </dgm:t>
    </dgm:pt>
    <dgm:pt modelId="{DC45A4DF-7B31-4A9F-B3C0-AA7088692574}" type="sibTrans" cxnId="{DBF30E53-17EE-423A-8321-65231E26E7CE}">
      <dgm:prSet/>
      <dgm:spPr/>
      <dgm:t>
        <a:bodyPr/>
        <a:lstStyle/>
        <a:p>
          <a:endParaRPr lang="en-US"/>
        </a:p>
      </dgm:t>
    </dgm:pt>
    <dgm:pt modelId="{E1B3865C-C46C-4A33-B72D-A41965E2401E}">
      <dgm:prSet/>
      <dgm:spPr/>
      <dgm:t>
        <a:bodyPr/>
        <a:lstStyle/>
        <a:p>
          <a:pPr>
            <a:defRPr b="1"/>
          </a:pPr>
          <a:r>
            <a:rPr lang="en-IN" b="1" i="0"/>
            <a:t>Expressions</a:t>
          </a:r>
          <a:endParaRPr lang="en-US"/>
        </a:p>
      </dgm:t>
    </dgm:pt>
    <dgm:pt modelId="{206FE37F-DD6F-4E19-974C-5C2F478F9931}" type="parTrans" cxnId="{8D45F959-2A31-409F-AB07-FA577F14E5A8}">
      <dgm:prSet/>
      <dgm:spPr/>
      <dgm:t>
        <a:bodyPr/>
        <a:lstStyle/>
        <a:p>
          <a:endParaRPr lang="en-US"/>
        </a:p>
      </dgm:t>
    </dgm:pt>
    <dgm:pt modelId="{960CDBF6-506F-4464-B30F-5AC345E32E31}" type="sibTrans" cxnId="{8D45F959-2A31-409F-AB07-FA577F14E5A8}">
      <dgm:prSet/>
      <dgm:spPr/>
      <dgm:t>
        <a:bodyPr/>
        <a:lstStyle/>
        <a:p>
          <a:endParaRPr lang="en-US"/>
        </a:p>
      </dgm:t>
    </dgm:pt>
    <dgm:pt modelId="{5DB120B4-FC9D-4847-AEC8-4B321681731A}">
      <dgm:prSet/>
      <dgm:spPr/>
      <dgm:t>
        <a:bodyPr/>
        <a:lstStyle/>
        <a:p>
          <a:r>
            <a:rPr lang="en-IN" b="0" i="0"/>
            <a:t>Comparison / Logic</a:t>
          </a:r>
          <a:endParaRPr lang="en-US"/>
        </a:p>
      </dgm:t>
    </dgm:pt>
    <dgm:pt modelId="{518E39F5-9D6E-4962-B56E-5697134D0134}" type="parTrans" cxnId="{2A3F7036-97F1-416D-9212-3787C0A326C9}">
      <dgm:prSet/>
      <dgm:spPr/>
      <dgm:t>
        <a:bodyPr/>
        <a:lstStyle/>
        <a:p>
          <a:endParaRPr lang="en-US"/>
        </a:p>
      </dgm:t>
    </dgm:pt>
    <dgm:pt modelId="{702A9752-CFFC-4BBC-91F9-2EACF59C7D78}" type="sibTrans" cxnId="{2A3F7036-97F1-416D-9212-3787C0A326C9}">
      <dgm:prSet/>
      <dgm:spPr/>
      <dgm:t>
        <a:bodyPr/>
        <a:lstStyle/>
        <a:p>
          <a:endParaRPr lang="en-US"/>
        </a:p>
      </dgm:t>
    </dgm:pt>
    <dgm:pt modelId="{DFC19F04-70C0-43A6-BDFB-250D3AC7583A}">
      <dgm:prSet/>
      <dgm:spPr/>
      <dgm:t>
        <a:bodyPr/>
        <a:lstStyle/>
        <a:p>
          <a:r>
            <a:rPr lang="en-IN" b="0" i="0"/>
            <a:t>Arithmetic / Math (most)</a:t>
          </a:r>
          <a:endParaRPr lang="en-US"/>
        </a:p>
      </dgm:t>
    </dgm:pt>
    <dgm:pt modelId="{D36AC25E-E414-4839-970C-CAC447276BA5}" type="parTrans" cxnId="{E2707910-D6EF-4F5D-AD91-68EF2BFFF9E2}">
      <dgm:prSet/>
      <dgm:spPr/>
      <dgm:t>
        <a:bodyPr/>
        <a:lstStyle/>
        <a:p>
          <a:endParaRPr lang="en-US"/>
        </a:p>
      </dgm:t>
    </dgm:pt>
    <dgm:pt modelId="{82B3470E-7D3C-40A5-822D-2F605FE867BB}" type="sibTrans" cxnId="{E2707910-D6EF-4F5D-AD91-68EF2BFFF9E2}">
      <dgm:prSet/>
      <dgm:spPr/>
      <dgm:t>
        <a:bodyPr/>
        <a:lstStyle/>
        <a:p>
          <a:endParaRPr lang="en-US"/>
        </a:p>
      </dgm:t>
    </dgm:pt>
    <dgm:pt modelId="{22BCD41E-342E-4E67-A5F8-0059DCD4E65A}">
      <dgm:prSet/>
      <dgm:spPr/>
      <dgm:t>
        <a:bodyPr/>
        <a:lstStyle/>
        <a:p>
          <a:r>
            <a:rPr lang="en-IN" b="0" i="0"/>
            <a:t>Conditional (IF, CASE, etc.)</a:t>
          </a:r>
          <a:endParaRPr lang="en-US"/>
        </a:p>
      </dgm:t>
    </dgm:pt>
    <dgm:pt modelId="{86960AA0-32BC-4B73-AEB9-3A13607FA292}" type="parTrans" cxnId="{52B6D1D8-57FB-4DF0-A3AC-7709957FBF42}">
      <dgm:prSet/>
      <dgm:spPr/>
      <dgm:t>
        <a:bodyPr/>
        <a:lstStyle/>
        <a:p>
          <a:endParaRPr lang="en-US"/>
        </a:p>
      </dgm:t>
    </dgm:pt>
    <dgm:pt modelId="{BC6BC8D3-F179-485D-8D5D-2D8896D8BABE}" type="sibTrans" cxnId="{52B6D1D8-57FB-4DF0-A3AC-7709957FBF42}">
      <dgm:prSet/>
      <dgm:spPr/>
      <dgm:t>
        <a:bodyPr/>
        <a:lstStyle/>
        <a:p>
          <a:endParaRPr lang="en-US"/>
        </a:p>
      </dgm:t>
    </dgm:pt>
    <dgm:pt modelId="{126D86D8-DB73-4A91-8CE5-303640CEF635}">
      <dgm:prSet/>
      <dgm:spPr/>
      <dgm:t>
        <a:bodyPr/>
        <a:lstStyle/>
        <a:p>
          <a:r>
            <a:rPr lang="en-IN" b="0" i="0"/>
            <a:t>String (common ones)</a:t>
          </a:r>
          <a:endParaRPr lang="en-US"/>
        </a:p>
      </dgm:t>
    </dgm:pt>
    <dgm:pt modelId="{3542A53A-FE0B-44B9-BEED-B84E5D3415E1}" type="parTrans" cxnId="{5FCEC7B5-6778-48E9-9E36-C9010E028958}">
      <dgm:prSet/>
      <dgm:spPr/>
      <dgm:t>
        <a:bodyPr/>
        <a:lstStyle/>
        <a:p>
          <a:endParaRPr lang="en-US"/>
        </a:p>
      </dgm:t>
    </dgm:pt>
    <dgm:pt modelId="{BC1D53E4-F5C6-4618-9932-FA70A971C2FD}" type="sibTrans" cxnId="{5FCEC7B5-6778-48E9-9E36-C9010E028958}">
      <dgm:prSet/>
      <dgm:spPr/>
      <dgm:t>
        <a:bodyPr/>
        <a:lstStyle/>
        <a:p>
          <a:endParaRPr lang="en-US"/>
        </a:p>
      </dgm:t>
    </dgm:pt>
    <dgm:pt modelId="{269604B8-5380-4609-9E5A-533B5230BCED}">
      <dgm:prSet/>
      <dgm:spPr/>
      <dgm:t>
        <a:bodyPr/>
        <a:lstStyle/>
        <a:p>
          <a:r>
            <a:rPr lang="en-IN" b="0" i="0"/>
            <a:t>Casts</a:t>
          </a:r>
          <a:endParaRPr lang="en-US"/>
        </a:p>
      </dgm:t>
    </dgm:pt>
    <dgm:pt modelId="{DD6D9F59-A217-4BFF-A4D6-4CADAF31A852}" type="parTrans" cxnId="{85D944DA-104C-47CD-8BE2-A1688991C47F}">
      <dgm:prSet/>
      <dgm:spPr/>
      <dgm:t>
        <a:bodyPr/>
        <a:lstStyle/>
        <a:p>
          <a:endParaRPr lang="en-US"/>
        </a:p>
      </dgm:t>
    </dgm:pt>
    <dgm:pt modelId="{19FF5EEC-F503-4D7A-8F12-23EBFC06550E}" type="sibTrans" cxnId="{85D944DA-104C-47CD-8BE2-A1688991C47F}">
      <dgm:prSet/>
      <dgm:spPr/>
      <dgm:t>
        <a:bodyPr/>
        <a:lstStyle/>
        <a:p>
          <a:endParaRPr lang="en-US"/>
        </a:p>
      </dgm:t>
    </dgm:pt>
    <dgm:pt modelId="{6A9F2B18-83BB-4AB0-A6A7-EF177663ED84}">
      <dgm:prSet/>
      <dgm:spPr/>
      <dgm:t>
        <a:bodyPr/>
        <a:lstStyle/>
        <a:p>
          <a:r>
            <a:rPr lang="en-IN" b="0" i="0"/>
            <a:t>Aggregates(most common ones)</a:t>
          </a:r>
          <a:endParaRPr lang="en-US"/>
        </a:p>
      </dgm:t>
    </dgm:pt>
    <dgm:pt modelId="{D1064BB8-F506-4159-8E23-9ADA762B29CB}" type="parTrans" cxnId="{142D403B-FD6A-4053-A9AB-8EA484BEFF13}">
      <dgm:prSet/>
      <dgm:spPr/>
      <dgm:t>
        <a:bodyPr/>
        <a:lstStyle/>
        <a:p>
          <a:endParaRPr lang="en-US"/>
        </a:p>
      </dgm:t>
    </dgm:pt>
    <dgm:pt modelId="{79CEC30E-B44B-49D4-AF2B-173F6643BAF8}" type="sibTrans" cxnId="{142D403B-FD6A-4053-A9AB-8EA484BEFF13}">
      <dgm:prSet/>
      <dgm:spPr/>
      <dgm:t>
        <a:bodyPr/>
        <a:lstStyle/>
        <a:p>
          <a:endParaRPr lang="en-US"/>
        </a:p>
      </dgm:t>
    </dgm:pt>
    <dgm:pt modelId="{7290A27B-DB2D-4CE8-9951-0CE33966761E}">
      <dgm:prSet/>
      <dgm:spPr/>
      <dgm:t>
        <a:bodyPr/>
        <a:lstStyle/>
        <a:p>
          <a:r>
            <a:rPr lang="en-IN" b="0" i="0"/>
            <a:t>Date/Timestamp</a:t>
          </a:r>
          <a:endParaRPr lang="en-US"/>
        </a:p>
      </dgm:t>
    </dgm:pt>
    <dgm:pt modelId="{121E79E8-2ABE-4D56-A530-F99934EC8F03}" type="parTrans" cxnId="{20CE879E-3EF7-4151-A858-C68FF56BBE65}">
      <dgm:prSet/>
      <dgm:spPr/>
      <dgm:t>
        <a:bodyPr/>
        <a:lstStyle/>
        <a:p>
          <a:endParaRPr lang="en-US"/>
        </a:p>
      </dgm:t>
    </dgm:pt>
    <dgm:pt modelId="{0B69660E-D834-4BD5-9AB8-AE21C68E1577}" type="sibTrans" cxnId="{20CE879E-3EF7-4151-A858-C68FF56BBE65}">
      <dgm:prSet/>
      <dgm:spPr/>
      <dgm:t>
        <a:bodyPr/>
        <a:lstStyle/>
        <a:p>
          <a:endParaRPr lang="en-US"/>
        </a:p>
      </dgm:t>
    </dgm:pt>
    <dgm:pt modelId="{35685CD0-796C-441B-8E33-A0D45EA3CF8C}">
      <dgm:prSet/>
      <dgm:spPr/>
      <dgm:t>
        <a:bodyPr/>
        <a:lstStyle/>
        <a:p>
          <a:pPr>
            <a:defRPr b="1"/>
          </a:pPr>
          <a:r>
            <a:rPr lang="en-IN" b="1" i="0"/>
            <a:t>Data types</a:t>
          </a:r>
          <a:endParaRPr lang="en-US"/>
        </a:p>
      </dgm:t>
    </dgm:pt>
    <dgm:pt modelId="{6FFAC7F9-8800-49FD-BF45-233CC138EACB}" type="parTrans" cxnId="{2CCF3BAF-73BB-4007-8303-DA13A1FA87E6}">
      <dgm:prSet/>
      <dgm:spPr/>
      <dgm:t>
        <a:bodyPr/>
        <a:lstStyle/>
        <a:p>
          <a:endParaRPr lang="en-US"/>
        </a:p>
      </dgm:t>
    </dgm:pt>
    <dgm:pt modelId="{680BF3FD-C38A-49D1-B3AC-ADF98C78C639}" type="sibTrans" cxnId="{2CCF3BAF-73BB-4007-8303-DA13A1FA87E6}">
      <dgm:prSet/>
      <dgm:spPr/>
      <dgm:t>
        <a:bodyPr/>
        <a:lstStyle/>
        <a:p>
          <a:endParaRPr lang="en-US"/>
        </a:p>
      </dgm:t>
    </dgm:pt>
    <dgm:pt modelId="{EC72D7A8-A80C-497A-A6C6-8A33AFA03459}">
      <dgm:prSet/>
      <dgm:spPr/>
      <dgm:t>
        <a:bodyPr/>
        <a:lstStyle/>
        <a:p>
          <a:r>
            <a:rPr lang="en-IN" b="0" i="0"/>
            <a:t>Byte/Short/Int/Long</a:t>
          </a:r>
          <a:endParaRPr lang="en-US"/>
        </a:p>
      </dgm:t>
    </dgm:pt>
    <dgm:pt modelId="{B75DF56B-40B9-4952-B801-F52C38D93FBE}" type="parTrans" cxnId="{11CE17D5-4412-4F3E-8182-6C10A4D438B9}">
      <dgm:prSet/>
      <dgm:spPr/>
      <dgm:t>
        <a:bodyPr/>
        <a:lstStyle/>
        <a:p>
          <a:endParaRPr lang="en-US"/>
        </a:p>
      </dgm:t>
    </dgm:pt>
    <dgm:pt modelId="{C5A5E547-6ACC-4256-A16E-009E8DB1516F}" type="sibTrans" cxnId="{11CE17D5-4412-4F3E-8182-6C10A4D438B9}">
      <dgm:prSet/>
      <dgm:spPr/>
      <dgm:t>
        <a:bodyPr/>
        <a:lstStyle/>
        <a:p>
          <a:endParaRPr lang="en-US"/>
        </a:p>
      </dgm:t>
    </dgm:pt>
    <dgm:pt modelId="{0855E546-4C57-455F-92F6-010814C97907}">
      <dgm:prSet/>
      <dgm:spPr/>
      <dgm:t>
        <a:bodyPr/>
        <a:lstStyle/>
        <a:p>
          <a:r>
            <a:rPr lang="en-IN" b="0" i="0"/>
            <a:t>Boolean</a:t>
          </a:r>
          <a:endParaRPr lang="en-US"/>
        </a:p>
      </dgm:t>
    </dgm:pt>
    <dgm:pt modelId="{EC4A730D-FB37-40B1-A258-AD01FE575D31}" type="parTrans" cxnId="{A215B7D7-5360-4696-8F0E-205441189C81}">
      <dgm:prSet/>
      <dgm:spPr/>
      <dgm:t>
        <a:bodyPr/>
        <a:lstStyle/>
        <a:p>
          <a:endParaRPr lang="en-US"/>
        </a:p>
      </dgm:t>
    </dgm:pt>
    <dgm:pt modelId="{BFD57663-FF48-4F48-8B59-96067FD9AE5F}" type="sibTrans" cxnId="{A215B7D7-5360-4696-8F0E-205441189C81}">
      <dgm:prSet/>
      <dgm:spPr/>
      <dgm:t>
        <a:bodyPr/>
        <a:lstStyle/>
        <a:p>
          <a:endParaRPr lang="en-US"/>
        </a:p>
      </dgm:t>
    </dgm:pt>
    <dgm:pt modelId="{BC8FE86F-5273-4E08-9426-82982B6E6174}">
      <dgm:prSet/>
      <dgm:spPr/>
      <dgm:t>
        <a:bodyPr/>
        <a:lstStyle/>
        <a:p>
          <a:r>
            <a:rPr lang="en-IN" b="0" i="0"/>
            <a:t>String/Binary</a:t>
          </a:r>
          <a:endParaRPr lang="en-US"/>
        </a:p>
      </dgm:t>
    </dgm:pt>
    <dgm:pt modelId="{44B769C7-7C6D-470A-B588-4AC2632E386B}" type="parTrans" cxnId="{F3393C26-5806-4923-9F63-013F374C27D0}">
      <dgm:prSet/>
      <dgm:spPr/>
      <dgm:t>
        <a:bodyPr/>
        <a:lstStyle/>
        <a:p>
          <a:endParaRPr lang="en-US"/>
        </a:p>
      </dgm:t>
    </dgm:pt>
    <dgm:pt modelId="{993ABCE7-CDDE-4E7E-9362-5F6655A68FAE}" type="sibTrans" cxnId="{F3393C26-5806-4923-9F63-013F374C27D0}">
      <dgm:prSet/>
      <dgm:spPr/>
      <dgm:t>
        <a:bodyPr/>
        <a:lstStyle/>
        <a:p>
          <a:endParaRPr lang="en-US"/>
        </a:p>
      </dgm:t>
    </dgm:pt>
    <dgm:pt modelId="{BF873FA1-1E23-4051-939F-07260413A402}">
      <dgm:prSet/>
      <dgm:spPr/>
      <dgm:t>
        <a:bodyPr/>
        <a:lstStyle/>
        <a:p>
          <a:r>
            <a:rPr lang="en-IN" b="0" i="0"/>
            <a:t>Decimal</a:t>
          </a:r>
          <a:endParaRPr lang="en-US"/>
        </a:p>
      </dgm:t>
    </dgm:pt>
    <dgm:pt modelId="{2B89C7C4-94BC-46FE-B3DF-D174A5E82015}" type="parTrans" cxnId="{7D2F3B69-19F0-4A21-8A82-2CC25CE060C9}">
      <dgm:prSet/>
      <dgm:spPr/>
      <dgm:t>
        <a:bodyPr/>
        <a:lstStyle/>
        <a:p>
          <a:endParaRPr lang="en-US"/>
        </a:p>
      </dgm:t>
    </dgm:pt>
    <dgm:pt modelId="{1D9167AA-4FD8-4C47-8BC8-636EBD79F170}" type="sibTrans" cxnId="{7D2F3B69-19F0-4A21-8A82-2CC25CE060C9}">
      <dgm:prSet/>
      <dgm:spPr/>
      <dgm:t>
        <a:bodyPr/>
        <a:lstStyle/>
        <a:p>
          <a:endParaRPr lang="en-US"/>
        </a:p>
      </dgm:t>
    </dgm:pt>
    <dgm:pt modelId="{35232D78-A6DF-439B-9CF9-EA8E1FF666B6}">
      <dgm:prSet/>
      <dgm:spPr/>
      <dgm:t>
        <a:bodyPr/>
        <a:lstStyle/>
        <a:p>
          <a:r>
            <a:rPr lang="en-IN" b="0" i="0"/>
            <a:t>Float/Double</a:t>
          </a:r>
          <a:endParaRPr lang="en-US"/>
        </a:p>
      </dgm:t>
    </dgm:pt>
    <dgm:pt modelId="{18587C33-6F2A-4536-9228-D78357A894B2}" type="parTrans" cxnId="{FA361A01-493D-43D8-A884-27CD8339B0A5}">
      <dgm:prSet/>
      <dgm:spPr/>
      <dgm:t>
        <a:bodyPr/>
        <a:lstStyle/>
        <a:p>
          <a:endParaRPr lang="en-US"/>
        </a:p>
      </dgm:t>
    </dgm:pt>
    <dgm:pt modelId="{034AB525-D074-4099-B20E-059FA104B92C}" type="sibTrans" cxnId="{FA361A01-493D-43D8-A884-27CD8339B0A5}">
      <dgm:prSet/>
      <dgm:spPr/>
      <dgm:t>
        <a:bodyPr/>
        <a:lstStyle/>
        <a:p>
          <a:endParaRPr lang="en-US"/>
        </a:p>
      </dgm:t>
    </dgm:pt>
    <dgm:pt modelId="{F851DC76-E28F-4193-BDE9-C0FB6E496850}">
      <dgm:prSet/>
      <dgm:spPr/>
      <dgm:t>
        <a:bodyPr/>
        <a:lstStyle/>
        <a:p>
          <a:r>
            <a:rPr lang="en-IN" b="0" i="0"/>
            <a:t>Date/Timestamp</a:t>
          </a:r>
          <a:endParaRPr lang="en-US"/>
        </a:p>
      </dgm:t>
    </dgm:pt>
    <dgm:pt modelId="{A12235DA-E139-4DF7-A3B6-798B72AA6F1C}" type="parTrans" cxnId="{24078808-7044-45EE-B488-219FB7325A48}">
      <dgm:prSet/>
      <dgm:spPr/>
      <dgm:t>
        <a:bodyPr/>
        <a:lstStyle/>
        <a:p>
          <a:endParaRPr lang="en-US"/>
        </a:p>
      </dgm:t>
    </dgm:pt>
    <dgm:pt modelId="{85ACFD94-1F23-47F8-A0E5-953512184FCA}" type="sibTrans" cxnId="{24078808-7044-45EE-B488-219FB7325A48}">
      <dgm:prSet/>
      <dgm:spPr/>
      <dgm:t>
        <a:bodyPr/>
        <a:lstStyle/>
        <a:p>
          <a:endParaRPr lang="en-US"/>
        </a:p>
      </dgm:t>
    </dgm:pt>
    <dgm:pt modelId="{19653281-7F44-4A64-840B-0C0E62E9CD4F}">
      <dgm:prSet/>
      <dgm:spPr/>
      <dgm:t>
        <a:bodyPr/>
        <a:lstStyle/>
        <a:p>
          <a:r>
            <a:rPr lang="en-IN" b="0" i="0"/>
            <a:t>Struct</a:t>
          </a:r>
          <a:endParaRPr lang="en-US"/>
        </a:p>
      </dgm:t>
    </dgm:pt>
    <dgm:pt modelId="{4D72886A-CDB8-41A1-BB68-9567A3E9DB55}" type="parTrans" cxnId="{926C2384-0B8E-45C3-9657-7954F650A9E9}">
      <dgm:prSet/>
      <dgm:spPr/>
      <dgm:t>
        <a:bodyPr/>
        <a:lstStyle/>
        <a:p>
          <a:endParaRPr lang="en-US"/>
        </a:p>
      </dgm:t>
    </dgm:pt>
    <dgm:pt modelId="{ADA7E867-2F3E-4CCB-867A-57183D82CD0B}" type="sibTrans" cxnId="{926C2384-0B8E-45C3-9657-7954F650A9E9}">
      <dgm:prSet/>
      <dgm:spPr/>
      <dgm:t>
        <a:bodyPr/>
        <a:lstStyle/>
        <a:p>
          <a:endParaRPr lang="en-US"/>
        </a:p>
      </dgm:t>
    </dgm:pt>
    <dgm:pt modelId="{2AC9CD67-0F7C-4751-921B-2ED4F121F9E8}">
      <dgm:prSet/>
      <dgm:spPr/>
      <dgm:t>
        <a:bodyPr/>
        <a:lstStyle/>
        <a:p>
          <a:r>
            <a:rPr lang="en-IN" b="0" i="0"/>
            <a:t>Array</a:t>
          </a:r>
          <a:endParaRPr lang="en-US"/>
        </a:p>
      </dgm:t>
    </dgm:pt>
    <dgm:pt modelId="{D6D2728D-2945-40C2-9650-E3A25186E4D3}" type="parTrans" cxnId="{EC980210-16B3-4797-9D83-3D3D5A9159C4}">
      <dgm:prSet/>
      <dgm:spPr/>
      <dgm:t>
        <a:bodyPr/>
        <a:lstStyle/>
        <a:p>
          <a:endParaRPr lang="en-US"/>
        </a:p>
      </dgm:t>
    </dgm:pt>
    <dgm:pt modelId="{FE98E9EC-DFB4-46DD-A391-8648BF7BAA82}" type="sibTrans" cxnId="{EC980210-16B3-4797-9D83-3D3D5A9159C4}">
      <dgm:prSet/>
      <dgm:spPr/>
      <dgm:t>
        <a:bodyPr/>
        <a:lstStyle/>
        <a:p>
          <a:endParaRPr lang="en-US"/>
        </a:p>
      </dgm:t>
    </dgm:pt>
    <dgm:pt modelId="{23719801-A9F2-4C99-AAA7-971D4AE09B84}">
      <dgm:prSet/>
      <dgm:spPr/>
      <dgm:t>
        <a:bodyPr/>
        <a:lstStyle/>
        <a:p>
          <a:r>
            <a:rPr lang="en-IN" b="0" i="0"/>
            <a:t>Map</a:t>
          </a:r>
          <a:endParaRPr lang="en-US"/>
        </a:p>
      </dgm:t>
    </dgm:pt>
    <dgm:pt modelId="{9B582D89-70B7-4238-9588-AFF2205E9788}" type="parTrans" cxnId="{F851C656-A4A4-4D9F-A4C0-731C67FC4E6F}">
      <dgm:prSet/>
      <dgm:spPr/>
      <dgm:t>
        <a:bodyPr/>
        <a:lstStyle/>
        <a:p>
          <a:endParaRPr lang="en-US"/>
        </a:p>
      </dgm:t>
    </dgm:pt>
    <dgm:pt modelId="{37D4677C-9EE9-4083-AE64-32419E5F46E8}" type="sibTrans" cxnId="{F851C656-A4A4-4D9F-A4C0-731C67FC4E6F}">
      <dgm:prSet/>
      <dgm:spPr/>
      <dgm:t>
        <a:bodyPr/>
        <a:lstStyle/>
        <a:p>
          <a:endParaRPr lang="en-US"/>
        </a:p>
      </dgm:t>
    </dgm:pt>
    <dgm:pt modelId="{CA691C23-0C38-47CA-AEC9-A41F50A96823}" type="pres">
      <dgm:prSet presAssocID="{FA7DE358-099D-4553-A04C-D49AED088700}" presName="root" presStyleCnt="0">
        <dgm:presLayoutVars>
          <dgm:dir/>
          <dgm:resizeHandles val="exact"/>
        </dgm:presLayoutVars>
      </dgm:prSet>
      <dgm:spPr/>
    </dgm:pt>
    <dgm:pt modelId="{4E1849DF-DA25-4C8C-9AE8-B329031C07A5}" type="pres">
      <dgm:prSet presAssocID="{5EC7D944-FA95-4EE1-8C4F-79BF5189F1E4}" presName="compNode" presStyleCnt="0"/>
      <dgm:spPr/>
    </dgm:pt>
    <dgm:pt modelId="{3FA789A2-F48E-4238-A580-E9A8D611F4C2}" type="pres">
      <dgm:prSet presAssocID="{5EC7D944-FA95-4EE1-8C4F-79BF5189F1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2EFC6DED-EB48-42EE-AE7F-79F3AF74D995}" type="pres">
      <dgm:prSet presAssocID="{5EC7D944-FA95-4EE1-8C4F-79BF5189F1E4}" presName="iconSpace" presStyleCnt="0"/>
      <dgm:spPr/>
    </dgm:pt>
    <dgm:pt modelId="{02D88525-9FB7-4E72-A947-8B8D86F944D4}" type="pres">
      <dgm:prSet presAssocID="{5EC7D944-FA95-4EE1-8C4F-79BF5189F1E4}" presName="parTx" presStyleLbl="revTx" presStyleIdx="0" presStyleCnt="6">
        <dgm:presLayoutVars>
          <dgm:chMax val="0"/>
          <dgm:chPref val="0"/>
        </dgm:presLayoutVars>
      </dgm:prSet>
      <dgm:spPr/>
    </dgm:pt>
    <dgm:pt modelId="{345BA4B1-5002-4692-8384-5CEAC49EC432}" type="pres">
      <dgm:prSet presAssocID="{5EC7D944-FA95-4EE1-8C4F-79BF5189F1E4}" presName="txSpace" presStyleCnt="0"/>
      <dgm:spPr/>
    </dgm:pt>
    <dgm:pt modelId="{89A56554-7385-4372-B5E0-6D143553BA46}" type="pres">
      <dgm:prSet presAssocID="{5EC7D944-FA95-4EE1-8C4F-79BF5189F1E4}" presName="desTx" presStyleLbl="revTx" presStyleIdx="1" presStyleCnt="6">
        <dgm:presLayoutVars/>
      </dgm:prSet>
      <dgm:spPr/>
    </dgm:pt>
    <dgm:pt modelId="{3C020910-36A7-48DA-8A5F-0956659513B9}" type="pres">
      <dgm:prSet presAssocID="{02F5491C-4E6A-4EE0-B496-92E1E8CA89C3}" presName="sibTrans" presStyleCnt="0"/>
      <dgm:spPr/>
    </dgm:pt>
    <dgm:pt modelId="{A853B6CF-5274-4959-AFDC-B01CB30D46A9}" type="pres">
      <dgm:prSet presAssocID="{E1B3865C-C46C-4A33-B72D-A41965E2401E}" presName="compNode" presStyleCnt="0"/>
      <dgm:spPr/>
    </dgm:pt>
    <dgm:pt modelId="{563FA301-47AC-47A0-827D-22927DE8046B}" type="pres">
      <dgm:prSet presAssocID="{E1B3865C-C46C-4A33-B72D-A41965E240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88536FFF-3383-40A3-BFE0-B4F661A30BFF}" type="pres">
      <dgm:prSet presAssocID="{E1B3865C-C46C-4A33-B72D-A41965E2401E}" presName="iconSpace" presStyleCnt="0"/>
      <dgm:spPr/>
    </dgm:pt>
    <dgm:pt modelId="{52B11199-2961-414A-9EC7-CD2945EC7C7D}" type="pres">
      <dgm:prSet presAssocID="{E1B3865C-C46C-4A33-B72D-A41965E2401E}" presName="parTx" presStyleLbl="revTx" presStyleIdx="2" presStyleCnt="6">
        <dgm:presLayoutVars>
          <dgm:chMax val="0"/>
          <dgm:chPref val="0"/>
        </dgm:presLayoutVars>
      </dgm:prSet>
      <dgm:spPr/>
    </dgm:pt>
    <dgm:pt modelId="{8A4C25D3-7419-4A46-811E-96495781FBBC}" type="pres">
      <dgm:prSet presAssocID="{E1B3865C-C46C-4A33-B72D-A41965E2401E}" presName="txSpace" presStyleCnt="0"/>
      <dgm:spPr/>
    </dgm:pt>
    <dgm:pt modelId="{D6DEE49C-8EA5-4C13-B1DA-8AC989EC99CB}" type="pres">
      <dgm:prSet presAssocID="{E1B3865C-C46C-4A33-B72D-A41965E2401E}" presName="desTx" presStyleLbl="revTx" presStyleIdx="3" presStyleCnt="6">
        <dgm:presLayoutVars/>
      </dgm:prSet>
      <dgm:spPr/>
    </dgm:pt>
    <dgm:pt modelId="{226881AB-47E1-4381-9470-8609BCA10EDE}" type="pres">
      <dgm:prSet presAssocID="{960CDBF6-506F-4464-B30F-5AC345E32E31}" presName="sibTrans" presStyleCnt="0"/>
      <dgm:spPr/>
    </dgm:pt>
    <dgm:pt modelId="{95838604-B4C7-439C-A267-80E70ECFB604}" type="pres">
      <dgm:prSet presAssocID="{35685CD0-796C-441B-8E33-A0D45EA3CF8C}" presName="compNode" presStyleCnt="0"/>
      <dgm:spPr/>
    </dgm:pt>
    <dgm:pt modelId="{F0ECA9E9-7348-42AA-B94F-B9ADFC114EFB}" type="pres">
      <dgm:prSet presAssocID="{35685CD0-796C-441B-8E33-A0D45EA3CF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DCF8F69-7619-4D72-992C-7FF410B6EBE5}" type="pres">
      <dgm:prSet presAssocID="{35685CD0-796C-441B-8E33-A0D45EA3CF8C}" presName="iconSpace" presStyleCnt="0"/>
      <dgm:spPr/>
    </dgm:pt>
    <dgm:pt modelId="{16D3BAF3-1525-4898-ACCD-AB4936B99A75}" type="pres">
      <dgm:prSet presAssocID="{35685CD0-796C-441B-8E33-A0D45EA3CF8C}" presName="parTx" presStyleLbl="revTx" presStyleIdx="4" presStyleCnt="6">
        <dgm:presLayoutVars>
          <dgm:chMax val="0"/>
          <dgm:chPref val="0"/>
        </dgm:presLayoutVars>
      </dgm:prSet>
      <dgm:spPr/>
    </dgm:pt>
    <dgm:pt modelId="{D072534E-B689-425B-8419-387A805E3C89}" type="pres">
      <dgm:prSet presAssocID="{35685CD0-796C-441B-8E33-A0D45EA3CF8C}" presName="txSpace" presStyleCnt="0"/>
      <dgm:spPr/>
    </dgm:pt>
    <dgm:pt modelId="{429CA0A0-20D9-4E94-81A4-1F918F832CDB}" type="pres">
      <dgm:prSet presAssocID="{35685CD0-796C-441B-8E33-A0D45EA3CF8C}" presName="desTx" presStyleLbl="revTx" presStyleIdx="5" presStyleCnt="6">
        <dgm:presLayoutVars/>
      </dgm:prSet>
      <dgm:spPr/>
    </dgm:pt>
  </dgm:ptLst>
  <dgm:cxnLst>
    <dgm:cxn modelId="{FA361A01-493D-43D8-A884-27CD8339B0A5}" srcId="{35685CD0-796C-441B-8E33-A0D45EA3CF8C}" destId="{35232D78-A6DF-439B-9CF9-EA8E1FF666B6}" srcOrd="4" destOrd="0" parTransId="{18587C33-6F2A-4536-9228-D78357A894B2}" sibTransId="{034AB525-D074-4099-B20E-059FA104B92C}"/>
    <dgm:cxn modelId="{91372E01-954D-4420-B06A-937880AB7562}" type="presOf" srcId="{F851DC76-E28F-4193-BDE9-C0FB6E496850}" destId="{429CA0A0-20D9-4E94-81A4-1F918F832CDB}" srcOrd="0" destOrd="5" presId="urn:microsoft.com/office/officeart/2018/2/layout/IconLabelDescriptionList"/>
    <dgm:cxn modelId="{24078808-7044-45EE-B488-219FB7325A48}" srcId="{35685CD0-796C-441B-8E33-A0D45EA3CF8C}" destId="{F851DC76-E28F-4193-BDE9-C0FB6E496850}" srcOrd="5" destOrd="0" parTransId="{A12235DA-E139-4DF7-A3B6-798B72AA6F1C}" sibTransId="{85ACFD94-1F23-47F8-A0E5-953512184FCA}"/>
    <dgm:cxn modelId="{CACAA50D-A156-40A1-9D6C-08BE71428451}" type="presOf" srcId="{2DBE2DDA-FAE0-472A-8EB9-21B9FF5BEE75}" destId="{89A56554-7385-4372-B5E0-6D143553BA46}" srcOrd="0" destOrd="1" presId="urn:microsoft.com/office/officeart/2018/2/layout/IconLabelDescriptionList"/>
    <dgm:cxn modelId="{EC980210-16B3-4797-9D83-3D3D5A9159C4}" srcId="{35685CD0-796C-441B-8E33-A0D45EA3CF8C}" destId="{2AC9CD67-0F7C-4751-921B-2ED4F121F9E8}" srcOrd="7" destOrd="0" parTransId="{D6D2728D-2945-40C2-9650-E3A25186E4D3}" sibTransId="{FE98E9EC-DFB4-46DD-A391-8648BF7BAA82}"/>
    <dgm:cxn modelId="{E2707910-D6EF-4F5D-AD91-68EF2BFFF9E2}" srcId="{E1B3865C-C46C-4A33-B72D-A41965E2401E}" destId="{DFC19F04-70C0-43A6-BDFB-250D3AC7583A}" srcOrd="1" destOrd="0" parTransId="{D36AC25E-E414-4839-970C-CAC447276BA5}" sibTransId="{82B3470E-7D3C-40A5-822D-2F605FE867BB}"/>
    <dgm:cxn modelId="{9E2DBD15-DF7F-4DCD-8AB0-07D45DF07049}" type="presOf" srcId="{126D86D8-DB73-4A91-8CE5-303640CEF635}" destId="{D6DEE49C-8EA5-4C13-B1DA-8AC989EC99CB}" srcOrd="0" destOrd="3" presId="urn:microsoft.com/office/officeart/2018/2/layout/IconLabelDescriptionList"/>
    <dgm:cxn modelId="{41C37218-256F-4822-B15B-7C0A95F98CE0}" type="presOf" srcId="{968C3D8E-D5AD-400D-BD4B-F406ECC7A713}" destId="{89A56554-7385-4372-B5E0-6D143553BA46}" srcOrd="0" destOrd="0" presId="urn:microsoft.com/office/officeart/2018/2/layout/IconLabelDescriptionList"/>
    <dgm:cxn modelId="{9F5C791E-D5AF-459B-B2E7-DCEBD0045522}" srcId="{5EC7D944-FA95-4EE1-8C4F-79BF5189F1E4}" destId="{968C3D8E-D5AD-400D-BD4B-F406ECC7A713}" srcOrd="0" destOrd="0" parTransId="{01D18C0D-9E7C-4BDE-A342-A73723E870CB}" sibTransId="{B706CB76-33E1-405C-8AC1-81A7CECAE78B}"/>
    <dgm:cxn modelId="{D52B8020-860F-42B7-9735-5B86CDC66459}" type="presOf" srcId="{6A9F2B18-83BB-4AB0-A6A7-EF177663ED84}" destId="{D6DEE49C-8EA5-4C13-B1DA-8AC989EC99CB}" srcOrd="0" destOrd="5" presId="urn:microsoft.com/office/officeart/2018/2/layout/IconLabelDescriptionList"/>
    <dgm:cxn modelId="{F3393C26-5806-4923-9F63-013F374C27D0}" srcId="{35685CD0-796C-441B-8E33-A0D45EA3CF8C}" destId="{BC8FE86F-5273-4E08-9426-82982B6E6174}" srcOrd="2" destOrd="0" parTransId="{44B769C7-7C6D-470A-B588-4AC2632E386B}" sibTransId="{993ABCE7-CDDE-4E7E-9362-5F6655A68FAE}"/>
    <dgm:cxn modelId="{C2B5F92C-AD42-450D-AC2D-A2B05BA64D2B}" srcId="{5EC7D944-FA95-4EE1-8C4F-79BF5189F1E4}" destId="{86F23819-D7CE-4BBB-AC8C-C329C78985B7}" srcOrd="5" destOrd="0" parTransId="{F2468ECD-9CE3-4623-B5D5-6399346904CA}" sibTransId="{802D46C6-4415-489C-9F70-219643D5171A}"/>
    <dgm:cxn modelId="{45B6AF33-4DCD-47D4-976D-61A0BB82D558}" type="presOf" srcId="{0855E546-4C57-455F-92F6-010814C97907}" destId="{429CA0A0-20D9-4E94-81A4-1F918F832CDB}" srcOrd="0" destOrd="1" presId="urn:microsoft.com/office/officeart/2018/2/layout/IconLabelDescriptionList"/>
    <dgm:cxn modelId="{2A3F7036-97F1-416D-9212-3787C0A326C9}" srcId="{E1B3865C-C46C-4A33-B72D-A41965E2401E}" destId="{5DB120B4-FC9D-4847-AEC8-4B321681731A}" srcOrd="0" destOrd="0" parTransId="{518E39F5-9D6E-4962-B56E-5697134D0134}" sibTransId="{702A9752-CFFC-4BBC-91F9-2EACF59C7D78}"/>
    <dgm:cxn modelId="{142D403B-FD6A-4053-A9AB-8EA484BEFF13}" srcId="{E1B3865C-C46C-4A33-B72D-A41965E2401E}" destId="{6A9F2B18-83BB-4AB0-A6A7-EF177663ED84}" srcOrd="5" destOrd="0" parTransId="{D1064BB8-F506-4159-8E23-9ADA762B29CB}" sibTransId="{79CEC30E-B44B-49D4-AF2B-173F6643BAF8}"/>
    <dgm:cxn modelId="{C42AF55F-B824-4C85-BFD7-1CA359487B8F}" srcId="{5EC7D944-FA95-4EE1-8C4F-79BF5189F1E4}" destId="{5594E242-4833-4F95-99F1-DCA4D5119DEA}" srcOrd="2" destOrd="0" parTransId="{8B632877-42DE-4512-BD6E-E6737EA33BED}" sibTransId="{6305DDC2-DC0C-44EC-AB32-B2620581D1F7}"/>
    <dgm:cxn modelId="{ACC47561-2736-4FCA-A0B7-703816C95F85}" srcId="{5EC7D944-FA95-4EE1-8C4F-79BF5189F1E4}" destId="{1DCAA927-098C-49B6-BA40-6A88DBD73DEB}" srcOrd="3" destOrd="0" parTransId="{52DD47E2-EF47-4A01-A52C-7AB107DFB398}" sibTransId="{8FDE1695-898D-43E2-B088-9A5D9E184286}"/>
    <dgm:cxn modelId="{91E03366-1E74-4697-9008-E03DA78DE92D}" type="presOf" srcId="{97431C69-9241-4A19-B9A0-37F4A7B98BE3}" destId="{89A56554-7385-4372-B5E0-6D143553BA46}" srcOrd="0" destOrd="4" presId="urn:microsoft.com/office/officeart/2018/2/layout/IconLabelDescriptionList"/>
    <dgm:cxn modelId="{347FC268-D0AE-4101-8690-051E1292EDFA}" type="presOf" srcId="{86F23819-D7CE-4BBB-AC8C-C329C78985B7}" destId="{89A56554-7385-4372-B5E0-6D143553BA46}" srcOrd="0" destOrd="5" presId="urn:microsoft.com/office/officeart/2018/2/layout/IconLabelDescriptionList"/>
    <dgm:cxn modelId="{7D2F3B69-19F0-4A21-8A82-2CC25CE060C9}" srcId="{35685CD0-796C-441B-8E33-A0D45EA3CF8C}" destId="{BF873FA1-1E23-4051-939F-07260413A402}" srcOrd="3" destOrd="0" parTransId="{2B89C7C4-94BC-46FE-B3DF-D174A5E82015}" sibTransId="{1D9167AA-4FD8-4C47-8BC8-636EBD79F170}"/>
    <dgm:cxn modelId="{8E66464E-AC69-4013-BE3D-22435B3DAFE3}" type="presOf" srcId="{23719801-A9F2-4C99-AAA7-971D4AE09B84}" destId="{429CA0A0-20D9-4E94-81A4-1F918F832CDB}" srcOrd="0" destOrd="8" presId="urn:microsoft.com/office/officeart/2018/2/layout/IconLabelDescriptionList"/>
    <dgm:cxn modelId="{C7474B4F-C25E-4035-BA75-23AB1C190188}" type="presOf" srcId="{BC8FE86F-5273-4E08-9426-82982B6E6174}" destId="{429CA0A0-20D9-4E94-81A4-1F918F832CDB}" srcOrd="0" destOrd="2" presId="urn:microsoft.com/office/officeart/2018/2/layout/IconLabelDescriptionList"/>
    <dgm:cxn modelId="{3FF2A852-674C-4EAC-9815-3908151DE3EB}" type="presOf" srcId="{5DB120B4-FC9D-4847-AEC8-4B321681731A}" destId="{D6DEE49C-8EA5-4C13-B1DA-8AC989EC99CB}" srcOrd="0" destOrd="0" presId="urn:microsoft.com/office/officeart/2018/2/layout/IconLabelDescriptionList"/>
    <dgm:cxn modelId="{DBF30E53-17EE-423A-8321-65231E26E7CE}" srcId="{5EC7D944-FA95-4EE1-8C4F-79BF5189F1E4}" destId="{59045B1A-A536-4DCC-A433-805DEB8E25CE}" srcOrd="7" destOrd="0" parTransId="{C7B52C1D-20A1-479F-8035-132D2D1CB8A9}" sibTransId="{DC45A4DF-7B31-4A9F-B3C0-AA7088692574}"/>
    <dgm:cxn modelId="{874E7954-1130-4124-8E3A-33A9FCEA67B3}" type="presOf" srcId="{19653281-7F44-4A64-840B-0C0E62E9CD4F}" destId="{429CA0A0-20D9-4E94-81A4-1F918F832CDB}" srcOrd="0" destOrd="6" presId="urn:microsoft.com/office/officeart/2018/2/layout/IconLabelDescriptionList"/>
    <dgm:cxn modelId="{F851C656-A4A4-4D9F-A4C0-731C67FC4E6F}" srcId="{35685CD0-796C-441B-8E33-A0D45EA3CF8C}" destId="{23719801-A9F2-4C99-AAA7-971D4AE09B84}" srcOrd="8" destOrd="0" parTransId="{9B582D89-70B7-4238-9588-AFF2205E9788}" sibTransId="{37D4677C-9EE9-4083-AE64-32419E5F46E8}"/>
    <dgm:cxn modelId="{DDEE8C57-EB06-450D-9A98-58B965C412EF}" type="presOf" srcId="{DFC19F04-70C0-43A6-BDFB-250D3AC7583A}" destId="{D6DEE49C-8EA5-4C13-B1DA-8AC989EC99CB}" srcOrd="0" destOrd="1" presId="urn:microsoft.com/office/officeart/2018/2/layout/IconLabelDescriptionList"/>
    <dgm:cxn modelId="{F3D93179-7E84-4E8F-86AB-54299E0FA663}" srcId="{5EC7D944-FA95-4EE1-8C4F-79BF5189F1E4}" destId="{97431C69-9241-4A19-B9A0-37F4A7B98BE3}" srcOrd="4" destOrd="0" parTransId="{A665C814-82A3-493D-9251-27382065A253}" sibTransId="{04849BF6-8BCC-41BE-9D51-7C9AE54BA7D2}"/>
    <dgm:cxn modelId="{8D45F959-2A31-409F-AB07-FA577F14E5A8}" srcId="{FA7DE358-099D-4553-A04C-D49AED088700}" destId="{E1B3865C-C46C-4A33-B72D-A41965E2401E}" srcOrd="1" destOrd="0" parTransId="{206FE37F-DD6F-4E19-974C-5C2F478F9931}" sibTransId="{960CDBF6-506F-4464-B30F-5AC345E32E31}"/>
    <dgm:cxn modelId="{B4FFC780-9C87-474C-98CB-986232701095}" type="presOf" srcId="{FA7DE358-099D-4553-A04C-D49AED088700}" destId="{CA691C23-0C38-47CA-AEC9-A41F50A96823}" srcOrd="0" destOrd="0" presId="urn:microsoft.com/office/officeart/2018/2/layout/IconLabelDescriptionList"/>
    <dgm:cxn modelId="{926C2384-0B8E-45C3-9657-7954F650A9E9}" srcId="{35685CD0-796C-441B-8E33-A0D45EA3CF8C}" destId="{19653281-7F44-4A64-840B-0C0E62E9CD4F}" srcOrd="6" destOrd="0" parTransId="{4D72886A-CDB8-41A1-BB68-9567A3E9DB55}" sibTransId="{ADA7E867-2F3E-4CCB-867A-57183D82CD0B}"/>
    <dgm:cxn modelId="{A3BDDA86-352C-462F-934E-D39D1A5A0D11}" type="presOf" srcId="{5EC7D944-FA95-4EE1-8C4F-79BF5189F1E4}" destId="{02D88525-9FB7-4E72-A947-8B8D86F944D4}" srcOrd="0" destOrd="0" presId="urn:microsoft.com/office/officeart/2018/2/layout/IconLabelDescriptionList"/>
    <dgm:cxn modelId="{AB36CA8B-993D-43D8-9F6C-59C9B75C9471}" type="presOf" srcId="{269604B8-5380-4609-9E5A-533B5230BCED}" destId="{D6DEE49C-8EA5-4C13-B1DA-8AC989EC99CB}" srcOrd="0" destOrd="4" presId="urn:microsoft.com/office/officeart/2018/2/layout/IconLabelDescriptionList"/>
    <dgm:cxn modelId="{AE938F8E-308D-4D50-A6B9-DABFFA1C5B97}" type="presOf" srcId="{5594E242-4833-4F95-99F1-DCA4D5119DEA}" destId="{89A56554-7385-4372-B5E0-6D143553BA46}" srcOrd="0" destOrd="2" presId="urn:microsoft.com/office/officeart/2018/2/layout/IconLabelDescriptionList"/>
    <dgm:cxn modelId="{F25D1A8F-0CC0-4DE4-90B4-D40AF912E6FE}" type="presOf" srcId="{22BCD41E-342E-4E67-A5F8-0059DCD4E65A}" destId="{D6DEE49C-8EA5-4C13-B1DA-8AC989EC99CB}" srcOrd="0" destOrd="2" presId="urn:microsoft.com/office/officeart/2018/2/layout/IconLabelDescriptionList"/>
    <dgm:cxn modelId="{86D20E97-F0DF-4D94-AEEC-23AC975494B6}" type="presOf" srcId="{1DCAA927-098C-49B6-BA40-6A88DBD73DEB}" destId="{89A56554-7385-4372-B5E0-6D143553BA46}" srcOrd="0" destOrd="3" presId="urn:microsoft.com/office/officeart/2018/2/layout/IconLabelDescriptionList"/>
    <dgm:cxn modelId="{D9258599-596F-4720-8977-F824DB1A0202}" type="presOf" srcId="{E1B3865C-C46C-4A33-B72D-A41965E2401E}" destId="{52B11199-2961-414A-9EC7-CD2945EC7C7D}" srcOrd="0" destOrd="0" presId="urn:microsoft.com/office/officeart/2018/2/layout/IconLabelDescriptionList"/>
    <dgm:cxn modelId="{1D08749D-DB46-4D02-A40B-369F4276C223}" type="presOf" srcId="{7290A27B-DB2D-4CE8-9951-0CE33966761E}" destId="{D6DEE49C-8EA5-4C13-B1DA-8AC989EC99CB}" srcOrd="0" destOrd="6" presId="urn:microsoft.com/office/officeart/2018/2/layout/IconLabelDescriptionList"/>
    <dgm:cxn modelId="{E231EE9D-F1C4-46DE-9DD0-FEEE07EA5820}" type="presOf" srcId="{35685CD0-796C-441B-8E33-A0D45EA3CF8C}" destId="{16D3BAF3-1525-4898-ACCD-AB4936B99A75}" srcOrd="0" destOrd="0" presId="urn:microsoft.com/office/officeart/2018/2/layout/IconLabelDescriptionList"/>
    <dgm:cxn modelId="{20CE879E-3EF7-4151-A858-C68FF56BBE65}" srcId="{E1B3865C-C46C-4A33-B72D-A41965E2401E}" destId="{7290A27B-DB2D-4CE8-9951-0CE33966761E}" srcOrd="6" destOrd="0" parTransId="{121E79E8-2ABE-4D56-A530-F99934EC8F03}" sibTransId="{0B69660E-D834-4BD5-9AB8-AE21C68E1577}"/>
    <dgm:cxn modelId="{C06D4CA2-F079-49B7-9438-BD6005F42CB1}" type="presOf" srcId="{BF873FA1-1E23-4051-939F-07260413A402}" destId="{429CA0A0-20D9-4E94-81A4-1F918F832CDB}" srcOrd="0" destOrd="3" presId="urn:microsoft.com/office/officeart/2018/2/layout/IconLabelDescriptionList"/>
    <dgm:cxn modelId="{2CCF3BAF-73BB-4007-8303-DA13A1FA87E6}" srcId="{FA7DE358-099D-4553-A04C-D49AED088700}" destId="{35685CD0-796C-441B-8E33-A0D45EA3CF8C}" srcOrd="2" destOrd="0" parTransId="{6FFAC7F9-8800-49FD-BF45-233CC138EACB}" sibTransId="{680BF3FD-C38A-49D1-B3AC-ADF98C78C639}"/>
    <dgm:cxn modelId="{CAEE9DB2-EE1E-4BE2-9E6F-BE5F63412658}" type="presOf" srcId="{276E3370-A8B8-4F82-8C4C-D144980CC44F}" destId="{89A56554-7385-4372-B5E0-6D143553BA46}" srcOrd="0" destOrd="6" presId="urn:microsoft.com/office/officeart/2018/2/layout/IconLabelDescriptionList"/>
    <dgm:cxn modelId="{C94FE3B2-F650-4C1E-A64F-5A82CEE1BEDD}" type="presOf" srcId="{35232D78-A6DF-439B-9CF9-EA8E1FF666B6}" destId="{429CA0A0-20D9-4E94-81A4-1F918F832CDB}" srcOrd="0" destOrd="4" presId="urn:microsoft.com/office/officeart/2018/2/layout/IconLabelDescriptionList"/>
    <dgm:cxn modelId="{5FCEC7B5-6778-48E9-9E36-C9010E028958}" srcId="{E1B3865C-C46C-4A33-B72D-A41965E2401E}" destId="{126D86D8-DB73-4A91-8CE5-303640CEF635}" srcOrd="3" destOrd="0" parTransId="{3542A53A-FE0B-44B9-BEED-B84E5D3415E1}" sibTransId="{BC1D53E4-F5C6-4618-9932-FA70A971C2FD}"/>
    <dgm:cxn modelId="{F3F673B7-D918-4618-95CE-19A4BAFFC0DF}" srcId="{5EC7D944-FA95-4EE1-8C4F-79BF5189F1E4}" destId="{2DBE2DDA-FAE0-472A-8EB9-21B9FF5BEE75}" srcOrd="1" destOrd="0" parTransId="{DBE0EBE9-D4D0-43C8-8B5C-A348DF8A280A}" sibTransId="{371C3FC6-0EAC-4A65-91E7-989869F7EB75}"/>
    <dgm:cxn modelId="{881CA5C3-D251-43A7-888F-73E4D0B69955}" type="presOf" srcId="{EC72D7A8-A80C-497A-A6C6-8A33AFA03459}" destId="{429CA0A0-20D9-4E94-81A4-1F918F832CDB}" srcOrd="0" destOrd="0" presId="urn:microsoft.com/office/officeart/2018/2/layout/IconLabelDescriptionList"/>
    <dgm:cxn modelId="{11CE17D5-4412-4F3E-8182-6C10A4D438B9}" srcId="{35685CD0-796C-441B-8E33-A0D45EA3CF8C}" destId="{EC72D7A8-A80C-497A-A6C6-8A33AFA03459}" srcOrd="0" destOrd="0" parTransId="{B75DF56B-40B9-4952-B801-F52C38D93FBE}" sibTransId="{C5A5E547-6ACC-4256-A16E-009E8DB1516F}"/>
    <dgm:cxn modelId="{A215B7D7-5360-4696-8F0E-205441189C81}" srcId="{35685CD0-796C-441B-8E33-A0D45EA3CF8C}" destId="{0855E546-4C57-455F-92F6-010814C97907}" srcOrd="1" destOrd="0" parTransId="{EC4A730D-FB37-40B1-A258-AD01FE575D31}" sibTransId="{BFD57663-FF48-4F48-8B59-96067FD9AE5F}"/>
    <dgm:cxn modelId="{52B6D1D8-57FB-4DF0-A3AC-7709957FBF42}" srcId="{E1B3865C-C46C-4A33-B72D-A41965E2401E}" destId="{22BCD41E-342E-4E67-A5F8-0059DCD4E65A}" srcOrd="2" destOrd="0" parTransId="{86960AA0-32BC-4B73-AEB9-3A13607FA292}" sibTransId="{BC6BC8D3-F179-485D-8D5D-2D8896D8BABE}"/>
    <dgm:cxn modelId="{85D944DA-104C-47CD-8BE2-A1688991C47F}" srcId="{E1B3865C-C46C-4A33-B72D-A41965E2401E}" destId="{269604B8-5380-4609-9E5A-533B5230BCED}" srcOrd="4" destOrd="0" parTransId="{DD6D9F59-A217-4BFF-A4D6-4CADAF31A852}" sibTransId="{19FF5EEC-F503-4D7A-8F12-23EBFC06550E}"/>
    <dgm:cxn modelId="{4F379EE1-8D1A-4383-8E55-909521F86648}" type="presOf" srcId="{2AC9CD67-0F7C-4751-921B-2ED4F121F9E8}" destId="{429CA0A0-20D9-4E94-81A4-1F918F832CDB}" srcOrd="0" destOrd="7" presId="urn:microsoft.com/office/officeart/2018/2/layout/IconLabelDescriptionList"/>
    <dgm:cxn modelId="{420EE7EC-2BC1-4EA5-A1D8-33C11B8999B1}" srcId="{FA7DE358-099D-4553-A04C-D49AED088700}" destId="{5EC7D944-FA95-4EE1-8C4F-79BF5189F1E4}" srcOrd="0" destOrd="0" parTransId="{9C571FFB-80A2-43B1-BE03-5B2A92E8798C}" sibTransId="{02F5491C-4E6A-4EE0-B496-92E1E8CA89C3}"/>
    <dgm:cxn modelId="{C1AA7BF1-3953-4AFC-9CB4-E280078D94C3}" srcId="{5EC7D944-FA95-4EE1-8C4F-79BF5189F1E4}" destId="{276E3370-A8B8-4F82-8C4C-D144980CC44F}" srcOrd="6" destOrd="0" parTransId="{741DC8EC-AADA-4007-9DB8-C7F8BC3045FB}" sibTransId="{DA36AB9A-F7E9-4CF6-B22C-E05A0ACDE81B}"/>
    <dgm:cxn modelId="{B512D8F9-11FD-4028-9B0D-C290AD7C86A4}" type="presOf" srcId="{59045B1A-A536-4DCC-A433-805DEB8E25CE}" destId="{89A56554-7385-4372-B5E0-6D143553BA46}" srcOrd="0" destOrd="7" presId="urn:microsoft.com/office/officeart/2018/2/layout/IconLabelDescriptionList"/>
    <dgm:cxn modelId="{81EFAED7-29F6-4586-9DAB-385AF6958470}" type="presParOf" srcId="{CA691C23-0C38-47CA-AEC9-A41F50A96823}" destId="{4E1849DF-DA25-4C8C-9AE8-B329031C07A5}" srcOrd="0" destOrd="0" presId="urn:microsoft.com/office/officeart/2018/2/layout/IconLabelDescriptionList"/>
    <dgm:cxn modelId="{F2D716C6-3ED8-4AAE-8582-6A1E029EFB16}" type="presParOf" srcId="{4E1849DF-DA25-4C8C-9AE8-B329031C07A5}" destId="{3FA789A2-F48E-4238-A580-E9A8D611F4C2}" srcOrd="0" destOrd="0" presId="urn:microsoft.com/office/officeart/2018/2/layout/IconLabelDescriptionList"/>
    <dgm:cxn modelId="{E12A4D47-BB85-47AA-805A-EB96563C179C}" type="presParOf" srcId="{4E1849DF-DA25-4C8C-9AE8-B329031C07A5}" destId="{2EFC6DED-EB48-42EE-AE7F-79F3AF74D995}" srcOrd="1" destOrd="0" presId="urn:microsoft.com/office/officeart/2018/2/layout/IconLabelDescriptionList"/>
    <dgm:cxn modelId="{B4BB1BF6-94CE-40D2-A101-B9010E71C48F}" type="presParOf" srcId="{4E1849DF-DA25-4C8C-9AE8-B329031C07A5}" destId="{02D88525-9FB7-4E72-A947-8B8D86F944D4}" srcOrd="2" destOrd="0" presId="urn:microsoft.com/office/officeart/2018/2/layout/IconLabelDescriptionList"/>
    <dgm:cxn modelId="{1B463498-4B55-4C2F-9687-74A3585664E8}" type="presParOf" srcId="{4E1849DF-DA25-4C8C-9AE8-B329031C07A5}" destId="{345BA4B1-5002-4692-8384-5CEAC49EC432}" srcOrd="3" destOrd="0" presId="urn:microsoft.com/office/officeart/2018/2/layout/IconLabelDescriptionList"/>
    <dgm:cxn modelId="{EED1B918-E0EF-4896-BED0-78CAA5BE2DD7}" type="presParOf" srcId="{4E1849DF-DA25-4C8C-9AE8-B329031C07A5}" destId="{89A56554-7385-4372-B5E0-6D143553BA46}" srcOrd="4" destOrd="0" presId="urn:microsoft.com/office/officeart/2018/2/layout/IconLabelDescriptionList"/>
    <dgm:cxn modelId="{848A9C10-B2CB-48FC-89BF-896D926254E9}" type="presParOf" srcId="{CA691C23-0C38-47CA-AEC9-A41F50A96823}" destId="{3C020910-36A7-48DA-8A5F-0956659513B9}" srcOrd="1" destOrd="0" presId="urn:microsoft.com/office/officeart/2018/2/layout/IconLabelDescriptionList"/>
    <dgm:cxn modelId="{DBFE4408-92D2-492E-9694-983CA92FE226}" type="presParOf" srcId="{CA691C23-0C38-47CA-AEC9-A41F50A96823}" destId="{A853B6CF-5274-4959-AFDC-B01CB30D46A9}" srcOrd="2" destOrd="0" presId="urn:microsoft.com/office/officeart/2018/2/layout/IconLabelDescriptionList"/>
    <dgm:cxn modelId="{0BAF68B4-8EF0-4508-BE42-CCF13A4685EA}" type="presParOf" srcId="{A853B6CF-5274-4959-AFDC-B01CB30D46A9}" destId="{563FA301-47AC-47A0-827D-22927DE8046B}" srcOrd="0" destOrd="0" presId="urn:microsoft.com/office/officeart/2018/2/layout/IconLabelDescriptionList"/>
    <dgm:cxn modelId="{4EF523B7-F0D0-4F3E-B610-5F9CE912640D}" type="presParOf" srcId="{A853B6CF-5274-4959-AFDC-B01CB30D46A9}" destId="{88536FFF-3383-40A3-BFE0-B4F661A30BFF}" srcOrd="1" destOrd="0" presId="urn:microsoft.com/office/officeart/2018/2/layout/IconLabelDescriptionList"/>
    <dgm:cxn modelId="{992CEF6E-02CD-4839-8B10-1F6684FC49B0}" type="presParOf" srcId="{A853B6CF-5274-4959-AFDC-B01CB30D46A9}" destId="{52B11199-2961-414A-9EC7-CD2945EC7C7D}" srcOrd="2" destOrd="0" presId="urn:microsoft.com/office/officeart/2018/2/layout/IconLabelDescriptionList"/>
    <dgm:cxn modelId="{74BC720A-95AA-4B86-A71F-C737FC20E5FF}" type="presParOf" srcId="{A853B6CF-5274-4959-AFDC-B01CB30D46A9}" destId="{8A4C25D3-7419-4A46-811E-96495781FBBC}" srcOrd="3" destOrd="0" presId="urn:microsoft.com/office/officeart/2018/2/layout/IconLabelDescriptionList"/>
    <dgm:cxn modelId="{0D880D53-3D55-4479-A6CE-81AF1B788100}" type="presParOf" srcId="{A853B6CF-5274-4959-AFDC-B01CB30D46A9}" destId="{D6DEE49C-8EA5-4C13-B1DA-8AC989EC99CB}" srcOrd="4" destOrd="0" presId="urn:microsoft.com/office/officeart/2018/2/layout/IconLabelDescriptionList"/>
    <dgm:cxn modelId="{2B076C37-A2D6-402A-A12B-82444B3B9EB4}" type="presParOf" srcId="{CA691C23-0C38-47CA-AEC9-A41F50A96823}" destId="{226881AB-47E1-4381-9470-8609BCA10EDE}" srcOrd="3" destOrd="0" presId="urn:microsoft.com/office/officeart/2018/2/layout/IconLabelDescriptionList"/>
    <dgm:cxn modelId="{FE7FE586-505F-4CD8-ACF4-4645265A232C}" type="presParOf" srcId="{CA691C23-0C38-47CA-AEC9-A41F50A96823}" destId="{95838604-B4C7-439C-A267-80E70ECFB604}" srcOrd="4" destOrd="0" presId="urn:microsoft.com/office/officeart/2018/2/layout/IconLabelDescriptionList"/>
    <dgm:cxn modelId="{5693DD46-F3A3-472E-92F3-405B6ED0483E}" type="presParOf" srcId="{95838604-B4C7-439C-A267-80E70ECFB604}" destId="{F0ECA9E9-7348-42AA-B94F-B9ADFC114EFB}" srcOrd="0" destOrd="0" presId="urn:microsoft.com/office/officeart/2018/2/layout/IconLabelDescriptionList"/>
    <dgm:cxn modelId="{C4CFAE42-7980-4501-81C9-B6CDEB266921}" type="presParOf" srcId="{95838604-B4C7-439C-A267-80E70ECFB604}" destId="{4DCF8F69-7619-4D72-992C-7FF410B6EBE5}" srcOrd="1" destOrd="0" presId="urn:microsoft.com/office/officeart/2018/2/layout/IconLabelDescriptionList"/>
    <dgm:cxn modelId="{A6AC6250-7FED-498D-8315-65E1FA506864}" type="presParOf" srcId="{95838604-B4C7-439C-A267-80E70ECFB604}" destId="{16D3BAF3-1525-4898-ACCD-AB4936B99A75}" srcOrd="2" destOrd="0" presId="urn:microsoft.com/office/officeart/2018/2/layout/IconLabelDescriptionList"/>
    <dgm:cxn modelId="{D869D1BD-270E-453F-BEC5-1A1C75110AEF}" type="presParOf" srcId="{95838604-B4C7-439C-A267-80E70ECFB604}" destId="{D072534E-B689-425B-8419-387A805E3C89}" srcOrd="3" destOrd="0" presId="urn:microsoft.com/office/officeart/2018/2/layout/IconLabelDescriptionList"/>
    <dgm:cxn modelId="{E873FBAC-A443-4E41-8A85-B180B549687F}" type="presParOf" srcId="{95838604-B4C7-439C-A267-80E70ECFB604}" destId="{429CA0A0-20D9-4E94-81A4-1F918F832CD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C4CC3-7B7D-4201-A1A9-35CE2542E515}"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DDAD3AC9-D695-41EB-89B2-AE25C4E70246}">
      <dgm:prSet/>
      <dgm:spPr/>
      <dgm:t>
        <a:bodyPr/>
        <a:lstStyle/>
        <a:p>
          <a:r>
            <a:rPr lang="en-US" b="0" i="0"/>
            <a:t>Discoverability</a:t>
          </a:r>
          <a:endParaRPr lang="en-US"/>
        </a:p>
      </dgm:t>
    </dgm:pt>
    <dgm:pt modelId="{90711A1A-D343-42F6-A345-51FB4F910645}" type="parTrans" cxnId="{07ED588B-5CB7-4693-ACAD-7B5C04B9F9FA}">
      <dgm:prSet/>
      <dgm:spPr/>
      <dgm:t>
        <a:bodyPr/>
        <a:lstStyle/>
        <a:p>
          <a:endParaRPr lang="en-US"/>
        </a:p>
      </dgm:t>
    </dgm:pt>
    <dgm:pt modelId="{7C457B79-1E9D-48FA-8A0D-12C456E03BDB}" type="sibTrans" cxnId="{07ED588B-5CB7-4693-ACAD-7B5C04B9F9FA}">
      <dgm:prSet/>
      <dgm:spPr/>
      <dgm:t>
        <a:bodyPr/>
        <a:lstStyle/>
        <a:p>
          <a:endParaRPr lang="en-US"/>
        </a:p>
      </dgm:t>
    </dgm:pt>
    <dgm:pt modelId="{B6F5C554-B2AC-4E8B-8430-07E798063660}">
      <dgm:prSet/>
      <dgm:spPr/>
      <dgm:t>
        <a:bodyPr/>
        <a:lstStyle/>
        <a:p>
          <a:r>
            <a:rPr lang="en-US" b="0" i="0"/>
            <a:t>The Feature Store UI, accessible from the Databricks workspace, lets you browse and search for existing features.</a:t>
          </a:r>
          <a:endParaRPr lang="en-US"/>
        </a:p>
      </dgm:t>
    </dgm:pt>
    <dgm:pt modelId="{7D77E222-2352-472D-B9B4-F0559D42B114}" type="parTrans" cxnId="{C10AFABF-B986-4BF5-B7E3-C5863CFEC529}">
      <dgm:prSet/>
      <dgm:spPr/>
      <dgm:t>
        <a:bodyPr/>
        <a:lstStyle/>
        <a:p>
          <a:endParaRPr lang="en-US"/>
        </a:p>
      </dgm:t>
    </dgm:pt>
    <dgm:pt modelId="{972F814E-5571-40A4-9444-5D45538343F3}" type="sibTrans" cxnId="{C10AFABF-B986-4BF5-B7E3-C5863CFEC529}">
      <dgm:prSet/>
      <dgm:spPr/>
      <dgm:t>
        <a:bodyPr/>
        <a:lstStyle/>
        <a:p>
          <a:endParaRPr lang="en-US"/>
        </a:p>
      </dgm:t>
    </dgm:pt>
    <dgm:pt modelId="{DD5C2A82-549E-4B48-A8C8-71EBFFED2DD4}">
      <dgm:prSet/>
      <dgm:spPr/>
      <dgm:t>
        <a:bodyPr/>
        <a:lstStyle/>
        <a:p>
          <a:r>
            <a:rPr lang="en-US" b="0" i="0"/>
            <a:t>Lineage</a:t>
          </a:r>
          <a:endParaRPr lang="en-US"/>
        </a:p>
      </dgm:t>
    </dgm:pt>
    <dgm:pt modelId="{FCC72177-4768-4D33-8704-7E97AD518A7C}" type="parTrans" cxnId="{1A461344-23F4-466C-B0F4-8A8DDDF5E28A}">
      <dgm:prSet/>
      <dgm:spPr/>
      <dgm:t>
        <a:bodyPr/>
        <a:lstStyle/>
        <a:p>
          <a:endParaRPr lang="en-US"/>
        </a:p>
      </dgm:t>
    </dgm:pt>
    <dgm:pt modelId="{7471A10F-B0F3-4175-95D9-6717F9682AE4}" type="sibTrans" cxnId="{1A461344-23F4-466C-B0F4-8A8DDDF5E28A}">
      <dgm:prSet/>
      <dgm:spPr/>
      <dgm:t>
        <a:bodyPr/>
        <a:lstStyle/>
        <a:p>
          <a:endParaRPr lang="en-US"/>
        </a:p>
      </dgm:t>
    </dgm:pt>
    <dgm:pt modelId="{25E335A4-E626-400F-AE81-430AE1E285AE}">
      <dgm:prSet/>
      <dgm:spPr/>
      <dgm:t>
        <a:bodyPr/>
        <a:lstStyle/>
        <a:p>
          <a:r>
            <a:rPr lang="en-US" b="0" i="0"/>
            <a:t>When you create a feature table in Azure Databricks, the data sources used to create the feature table are saved and accessible. For each feature in a feature table, you can also access the models, notebooks, jobs, and endpoints that use the feature.</a:t>
          </a:r>
          <a:endParaRPr lang="en-US"/>
        </a:p>
      </dgm:t>
    </dgm:pt>
    <dgm:pt modelId="{3BA51FCA-E2B6-4EF4-B984-141E6E270EC9}" type="parTrans" cxnId="{096C83AA-AEEB-4E1A-A38F-43A1500897EC}">
      <dgm:prSet/>
      <dgm:spPr/>
      <dgm:t>
        <a:bodyPr/>
        <a:lstStyle/>
        <a:p>
          <a:endParaRPr lang="en-US"/>
        </a:p>
      </dgm:t>
    </dgm:pt>
    <dgm:pt modelId="{41CED296-2A9C-459A-A43F-42E9CC8170FC}" type="sibTrans" cxnId="{096C83AA-AEEB-4E1A-A38F-43A1500897EC}">
      <dgm:prSet/>
      <dgm:spPr/>
      <dgm:t>
        <a:bodyPr/>
        <a:lstStyle/>
        <a:p>
          <a:endParaRPr lang="en-US"/>
        </a:p>
      </dgm:t>
    </dgm:pt>
    <dgm:pt modelId="{6C50F203-AD44-4395-AD85-9A4494E1F2D4}">
      <dgm:prSet/>
      <dgm:spPr/>
      <dgm:t>
        <a:bodyPr/>
        <a:lstStyle/>
        <a:p>
          <a:r>
            <a:rPr lang="en-US" b="0" i="0"/>
            <a:t>Integration with model scoring and serving</a:t>
          </a:r>
          <a:endParaRPr lang="en-US"/>
        </a:p>
      </dgm:t>
    </dgm:pt>
    <dgm:pt modelId="{1B950AE7-A05E-42E7-A1A2-C789EF45CD35}" type="parTrans" cxnId="{AD6C2AE5-7B55-4801-A700-4EAA6FB7ACFA}">
      <dgm:prSet/>
      <dgm:spPr/>
      <dgm:t>
        <a:bodyPr/>
        <a:lstStyle/>
        <a:p>
          <a:endParaRPr lang="en-US"/>
        </a:p>
      </dgm:t>
    </dgm:pt>
    <dgm:pt modelId="{67A873A4-0A53-422B-8D46-8091601F81B0}" type="sibTrans" cxnId="{AD6C2AE5-7B55-4801-A700-4EAA6FB7ACFA}">
      <dgm:prSet/>
      <dgm:spPr/>
      <dgm:t>
        <a:bodyPr/>
        <a:lstStyle/>
        <a:p>
          <a:endParaRPr lang="en-US"/>
        </a:p>
      </dgm:t>
    </dgm:pt>
    <dgm:pt modelId="{868B9E59-B640-42F8-AFB7-183A3A4D698E}">
      <dgm:prSet/>
      <dgm:spPr/>
      <dgm:t>
        <a:bodyPr/>
        <a:lstStyle/>
        <a:p>
          <a:r>
            <a:rPr lang="en-US" b="0" i="0"/>
            <a:t>When you use features from Feature Store to train a model, the model is packaged with feature metadata. When you use the model for batch scoring or online inference, it automatically retrieves features from Feature Store. The caller does not need to know about them or include logic to look up or join features to score new data. This makes model deployment and updates much easier.</a:t>
          </a:r>
          <a:endParaRPr lang="en-US"/>
        </a:p>
      </dgm:t>
    </dgm:pt>
    <dgm:pt modelId="{A881DC8C-11ED-4ADC-BF94-3E903F899346}" type="parTrans" cxnId="{4AE3C0F8-BFC9-4F08-8B90-ABBBB2315DC5}">
      <dgm:prSet/>
      <dgm:spPr/>
      <dgm:t>
        <a:bodyPr/>
        <a:lstStyle/>
        <a:p>
          <a:endParaRPr lang="en-US"/>
        </a:p>
      </dgm:t>
    </dgm:pt>
    <dgm:pt modelId="{AD6BC6AC-4BD8-40E6-8F94-7CD6DFBCAD32}" type="sibTrans" cxnId="{4AE3C0F8-BFC9-4F08-8B90-ABBBB2315DC5}">
      <dgm:prSet/>
      <dgm:spPr/>
      <dgm:t>
        <a:bodyPr/>
        <a:lstStyle/>
        <a:p>
          <a:endParaRPr lang="en-US"/>
        </a:p>
      </dgm:t>
    </dgm:pt>
    <dgm:pt modelId="{3223693B-AFE3-4534-97B3-4F78C56B8F1F}">
      <dgm:prSet/>
      <dgm:spPr/>
      <dgm:t>
        <a:bodyPr/>
        <a:lstStyle/>
        <a:p>
          <a:r>
            <a:rPr lang="en-US" b="0" i="0"/>
            <a:t>Point-in-time lookups</a:t>
          </a:r>
          <a:endParaRPr lang="en-US"/>
        </a:p>
      </dgm:t>
    </dgm:pt>
    <dgm:pt modelId="{66E659D6-B1BE-447F-8406-FFCED51FAF4E}" type="parTrans" cxnId="{753DE3E4-CD61-438F-B75B-7EAFFFE01CE0}">
      <dgm:prSet/>
      <dgm:spPr/>
      <dgm:t>
        <a:bodyPr/>
        <a:lstStyle/>
        <a:p>
          <a:endParaRPr lang="en-US"/>
        </a:p>
      </dgm:t>
    </dgm:pt>
    <dgm:pt modelId="{79E115BA-BDED-438B-A3CB-1BA1195F50E4}" type="sibTrans" cxnId="{753DE3E4-CD61-438F-B75B-7EAFFFE01CE0}">
      <dgm:prSet/>
      <dgm:spPr/>
      <dgm:t>
        <a:bodyPr/>
        <a:lstStyle/>
        <a:p>
          <a:endParaRPr lang="en-US"/>
        </a:p>
      </dgm:t>
    </dgm:pt>
    <dgm:pt modelId="{2C39F919-0477-470C-AFA2-5B025C3D1E01}">
      <dgm:prSet/>
      <dgm:spPr/>
      <dgm:t>
        <a:bodyPr/>
        <a:lstStyle/>
        <a:p>
          <a:r>
            <a:rPr lang="en-US" b="0" i="0"/>
            <a:t>Feature Store supports time series and event-based use cases that require point-in-time correctness.</a:t>
          </a:r>
          <a:endParaRPr lang="en-US"/>
        </a:p>
      </dgm:t>
    </dgm:pt>
    <dgm:pt modelId="{0E5349B0-2BB6-4CD8-B518-CE907A3E8E62}" type="parTrans" cxnId="{1061467E-F49C-4A38-BC6F-FF54EB77CB9F}">
      <dgm:prSet/>
      <dgm:spPr/>
      <dgm:t>
        <a:bodyPr/>
        <a:lstStyle/>
        <a:p>
          <a:endParaRPr lang="en-US"/>
        </a:p>
      </dgm:t>
    </dgm:pt>
    <dgm:pt modelId="{AA92C81F-27DB-4184-8E3E-EF4EF90E08BC}" type="sibTrans" cxnId="{1061467E-F49C-4A38-BC6F-FF54EB77CB9F}">
      <dgm:prSet/>
      <dgm:spPr/>
      <dgm:t>
        <a:bodyPr/>
        <a:lstStyle/>
        <a:p>
          <a:endParaRPr lang="en-US"/>
        </a:p>
      </dgm:t>
    </dgm:pt>
    <dgm:pt modelId="{4A6A0ABC-BDC3-447E-96B4-02DD3B872971}" type="pres">
      <dgm:prSet presAssocID="{3A4C4CC3-7B7D-4201-A1A9-35CE2542E515}" presName="Name0" presStyleCnt="0">
        <dgm:presLayoutVars>
          <dgm:dir/>
          <dgm:animLvl val="lvl"/>
          <dgm:resizeHandles val="exact"/>
        </dgm:presLayoutVars>
      </dgm:prSet>
      <dgm:spPr/>
    </dgm:pt>
    <dgm:pt modelId="{57F7E3A4-8C47-4D22-9A23-CE5F264BBB4A}" type="pres">
      <dgm:prSet presAssocID="{DDAD3AC9-D695-41EB-89B2-AE25C4E70246}" presName="linNode" presStyleCnt="0"/>
      <dgm:spPr/>
    </dgm:pt>
    <dgm:pt modelId="{84303675-0876-44E3-ACE8-7B69A6FFBF24}" type="pres">
      <dgm:prSet presAssocID="{DDAD3AC9-D695-41EB-89B2-AE25C4E70246}" presName="parentText" presStyleLbl="alignNode1" presStyleIdx="0" presStyleCnt="4">
        <dgm:presLayoutVars>
          <dgm:chMax val="1"/>
          <dgm:bulletEnabled/>
        </dgm:presLayoutVars>
      </dgm:prSet>
      <dgm:spPr/>
    </dgm:pt>
    <dgm:pt modelId="{1B18002A-5BCD-4AC2-9D8A-211FC2FA3703}" type="pres">
      <dgm:prSet presAssocID="{DDAD3AC9-D695-41EB-89B2-AE25C4E70246}" presName="descendantText" presStyleLbl="alignAccFollowNode1" presStyleIdx="0" presStyleCnt="4">
        <dgm:presLayoutVars>
          <dgm:bulletEnabled/>
        </dgm:presLayoutVars>
      </dgm:prSet>
      <dgm:spPr/>
    </dgm:pt>
    <dgm:pt modelId="{87466119-DFE0-440F-9DE0-67AEB0A6E39E}" type="pres">
      <dgm:prSet presAssocID="{7C457B79-1E9D-48FA-8A0D-12C456E03BDB}" presName="sp" presStyleCnt="0"/>
      <dgm:spPr/>
    </dgm:pt>
    <dgm:pt modelId="{0589EB94-E4AF-4F2A-BD5C-C9D0981F021B}" type="pres">
      <dgm:prSet presAssocID="{DD5C2A82-549E-4B48-A8C8-71EBFFED2DD4}" presName="linNode" presStyleCnt="0"/>
      <dgm:spPr/>
    </dgm:pt>
    <dgm:pt modelId="{80047F9F-37DB-4549-81EE-A46A312DB3D8}" type="pres">
      <dgm:prSet presAssocID="{DD5C2A82-549E-4B48-A8C8-71EBFFED2DD4}" presName="parentText" presStyleLbl="alignNode1" presStyleIdx="1" presStyleCnt="4">
        <dgm:presLayoutVars>
          <dgm:chMax val="1"/>
          <dgm:bulletEnabled/>
        </dgm:presLayoutVars>
      </dgm:prSet>
      <dgm:spPr/>
    </dgm:pt>
    <dgm:pt modelId="{D44E682C-3E2D-4AF8-A12E-C97FEB521244}" type="pres">
      <dgm:prSet presAssocID="{DD5C2A82-549E-4B48-A8C8-71EBFFED2DD4}" presName="descendantText" presStyleLbl="alignAccFollowNode1" presStyleIdx="1" presStyleCnt="4">
        <dgm:presLayoutVars>
          <dgm:bulletEnabled/>
        </dgm:presLayoutVars>
      </dgm:prSet>
      <dgm:spPr/>
    </dgm:pt>
    <dgm:pt modelId="{7A1912C5-835E-48FA-A082-C3B4482BC00E}" type="pres">
      <dgm:prSet presAssocID="{7471A10F-B0F3-4175-95D9-6717F9682AE4}" presName="sp" presStyleCnt="0"/>
      <dgm:spPr/>
    </dgm:pt>
    <dgm:pt modelId="{66274479-C4DD-48CE-8A31-C72B6FA7F2FD}" type="pres">
      <dgm:prSet presAssocID="{6C50F203-AD44-4395-AD85-9A4494E1F2D4}" presName="linNode" presStyleCnt="0"/>
      <dgm:spPr/>
    </dgm:pt>
    <dgm:pt modelId="{3C58F583-AE61-4DF3-9631-9E510C0BACC0}" type="pres">
      <dgm:prSet presAssocID="{6C50F203-AD44-4395-AD85-9A4494E1F2D4}" presName="parentText" presStyleLbl="alignNode1" presStyleIdx="2" presStyleCnt="4">
        <dgm:presLayoutVars>
          <dgm:chMax val="1"/>
          <dgm:bulletEnabled/>
        </dgm:presLayoutVars>
      </dgm:prSet>
      <dgm:spPr/>
    </dgm:pt>
    <dgm:pt modelId="{1039CC6A-781B-436E-8D86-E71D50F69D0C}" type="pres">
      <dgm:prSet presAssocID="{6C50F203-AD44-4395-AD85-9A4494E1F2D4}" presName="descendantText" presStyleLbl="alignAccFollowNode1" presStyleIdx="2" presStyleCnt="4">
        <dgm:presLayoutVars>
          <dgm:bulletEnabled/>
        </dgm:presLayoutVars>
      </dgm:prSet>
      <dgm:spPr/>
    </dgm:pt>
    <dgm:pt modelId="{F489CD60-271C-4A6A-8D3A-CBF2F4EEFDB6}" type="pres">
      <dgm:prSet presAssocID="{67A873A4-0A53-422B-8D46-8091601F81B0}" presName="sp" presStyleCnt="0"/>
      <dgm:spPr/>
    </dgm:pt>
    <dgm:pt modelId="{851C536B-A67D-445C-83DE-58927286AB2A}" type="pres">
      <dgm:prSet presAssocID="{3223693B-AFE3-4534-97B3-4F78C56B8F1F}" presName="linNode" presStyleCnt="0"/>
      <dgm:spPr/>
    </dgm:pt>
    <dgm:pt modelId="{502DEB97-A974-40DB-B29F-FEB741305CEC}" type="pres">
      <dgm:prSet presAssocID="{3223693B-AFE3-4534-97B3-4F78C56B8F1F}" presName="parentText" presStyleLbl="alignNode1" presStyleIdx="3" presStyleCnt="4">
        <dgm:presLayoutVars>
          <dgm:chMax val="1"/>
          <dgm:bulletEnabled/>
        </dgm:presLayoutVars>
      </dgm:prSet>
      <dgm:spPr/>
    </dgm:pt>
    <dgm:pt modelId="{47067D6E-868A-4073-99E7-36ED391F71DB}" type="pres">
      <dgm:prSet presAssocID="{3223693B-AFE3-4534-97B3-4F78C56B8F1F}" presName="descendantText" presStyleLbl="alignAccFollowNode1" presStyleIdx="3" presStyleCnt="4">
        <dgm:presLayoutVars>
          <dgm:bulletEnabled/>
        </dgm:presLayoutVars>
      </dgm:prSet>
      <dgm:spPr/>
    </dgm:pt>
  </dgm:ptLst>
  <dgm:cxnLst>
    <dgm:cxn modelId="{0F0E260F-670D-4D89-9117-DB4B190E7865}" type="presOf" srcId="{DD5C2A82-549E-4B48-A8C8-71EBFFED2DD4}" destId="{80047F9F-37DB-4549-81EE-A46A312DB3D8}" srcOrd="0" destOrd="0" presId="urn:microsoft.com/office/officeart/2016/7/layout/VerticalSolidActionList"/>
    <dgm:cxn modelId="{76E27124-EECD-47FD-94C1-7AB5CBD776AC}" type="presOf" srcId="{3223693B-AFE3-4534-97B3-4F78C56B8F1F}" destId="{502DEB97-A974-40DB-B29F-FEB741305CEC}" srcOrd="0" destOrd="0" presId="urn:microsoft.com/office/officeart/2016/7/layout/VerticalSolidActionList"/>
    <dgm:cxn modelId="{1A461344-23F4-466C-B0F4-8A8DDDF5E28A}" srcId="{3A4C4CC3-7B7D-4201-A1A9-35CE2542E515}" destId="{DD5C2A82-549E-4B48-A8C8-71EBFFED2DD4}" srcOrd="1" destOrd="0" parTransId="{FCC72177-4768-4D33-8704-7E97AD518A7C}" sibTransId="{7471A10F-B0F3-4175-95D9-6717F9682AE4}"/>
    <dgm:cxn modelId="{E56CDC4B-AAFE-4CFA-8083-D77FC735529E}" type="presOf" srcId="{6C50F203-AD44-4395-AD85-9A4494E1F2D4}" destId="{3C58F583-AE61-4DF3-9631-9E510C0BACC0}" srcOrd="0" destOrd="0" presId="urn:microsoft.com/office/officeart/2016/7/layout/VerticalSolidActionList"/>
    <dgm:cxn modelId="{842A666C-0ECB-43D4-9284-E045D9FD44D8}" type="presOf" srcId="{2C39F919-0477-470C-AFA2-5B025C3D1E01}" destId="{47067D6E-868A-4073-99E7-36ED391F71DB}" srcOrd="0" destOrd="0" presId="urn:microsoft.com/office/officeart/2016/7/layout/VerticalSolidActionList"/>
    <dgm:cxn modelId="{4D71E451-A88A-49FF-A9DB-D9069D1E29DD}" type="presOf" srcId="{25E335A4-E626-400F-AE81-430AE1E285AE}" destId="{D44E682C-3E2D-4AF8-A12E-C97FEB521244}" srcOrd="0" destOrd="0" presId="urn:microsoft.com/office/officeart/2016/7/layout/VerticalSolidActionList"/>
    <dgm:cxn modelId="{81E29D7A-DAA8-4B24-9CBD-E515C68233D5}" type="presOf" srcId="{B6F5C554-B2AC-4E8B-8430-07E798063660}" destId="{1B18002A-5BCD-4AC2-9D8A-211FC2FA3703}" srcOrd="0" destOrd="0" presId="urn:microsoft.com/office/officeart/2016/7/layout/VerticalSolidActionList"/>
    <dgm:cxn modelId="{1061467E-F49C-4A38-BC6F-FF54EB77CB9F}" srcId="{3223693B-AFE3-4534-97B3-4F78C56B8F1F}" destId="{2C39F919-0477-470C-AFA2-5B025C3D1E01}" srcOrd="0" destOrd="0" parTransId="{0E5349B0-2BB6-4CD8-B518-CE907A3E8E62}" sibTransId="{AA92C81F-27DB-4184-8E3E-EF4EF90E08BC}"/>
    <dgm:cxn modelId="{07ED588B-5CB7-4693-ACAD-7B5C04B9F9FA}" srcId="{3A4C4CC3-7B7D-4201-A1A9-35CE2542E515}" destId="{DDAD3AC9-D695-41EB-89B2-AE25C4E70246}" srcOrd="0" destOrd="0" parTransId="{90711A1A-D343-42F6-A345-51FB4F910645}" sibTransId="{7C457B79-1E9D-48FA-8A0D-12C456E03BDB}"/>
    <dgm:cxn modelId="{96132F91-F59E-4638-8B33-EF638089AAEF}" type="presOf" srcId="{DDAD3AC9-D695-41EB-89B2-AE25C4E70246}" destId="{84303675-0876-44E3-ACE8-7B69A6FFBF24}" srcOrd="0" destOrd="0" presId="urn:microsoft.com/office/officeart/2016/7/layout/VerticalSolidActionList"/>
    <dgm:cxn modelId="{096C83AA-AEEB-4E1A-A38F-43A1500897EC}" srcId="{DD5C2A82-549E-4B48-A8C8-71EBFFED2DD4}" destId="{25E335A4-E626-400F-AE81-430AE1E285AE}" srcOrd="0" destOrd="0" parTransId="{3BA51FCA-E2B6-4EF4-B984-141E6E270EC9}" sibTransId="{41CED296-2A9C-459A-A43F-42E9CC8170FC}"/>
    <dgm:cxn modelId="{C10AFABF-B986-4BF5-B7E3-C5863CFEC529}" srcId="{DDAD3AC9-D695-41EB-89B2-AE25C4E70246}" destId="{B6F5C554-B2AC-4E8B-8430-07E798063660}" srcOrd="0" destOrd="0" parTransId="{7D77E222-2352-472D-B9B4-F0559D42B114}" sibTransId="{972F814E-5571-40A4-9444-5D45538343F3}"/>
    <dgm:cxn modelId="{6C5114CF-3CE0-4563-821F-727D0DE0F0ED}" type="presOf" srcId="{868B9E59-B640-42F8-AFB7-183A3A4D698E}" destId="{1039CC6A-781B-436E-8D86-E71D50F69D0C}" srcOrd="0" destOrd="0" presId="urn:microsoft.com/office/officeart/2016/7/layout/VerticalSolidActionList"/>
    <dgm:cxn modelId="{753DE3E4-CD61-438F-B75B-7EAFFFE01CE0}" srcId="{3A4C4CC3-7B7D-4201-A1A9-35CE2542E515}" destId="{3223693B-AFE3-4534-97B3-4F78C56B8F1F}" srcOrd="3" destOrd="0" parTransId="{66E659D6-B1BE-447F-8406-FFCED51FAF4E}" sibTransId="{79E115BA-BDED-438B-A3CB-1BA1195F50E4}"/>
    <dgm:cxn modelId="{AD6C2AE5-7B55-4801-A700-4EAA6FB7ACFA}" srcId="{3A4C4CC3-7B7D-4201-A1A9-35CE2542E515}" destId="{6C50F203-AD44-4395-AD85-9A4494E1F2D4}" srcOrd="2" destOrd="0" parTransId="{1B950AE7-A05E-42E7-A1A2-C789EF45CD35}" sibTransId="{67A873A4-0A53-422B-8D46-8091601F81B0}"/>
    <dgm:cxn modelId="{DD5BE8EE-6366-44E6-A431-6076DB69D0C8}" type="presOf" srcId="{3A4C4CC3-7B7D-4201-A1A9-35CE2542E515}" destId="{4A6A0ABC-BDC3-447E-96B4-02DD3B872971}" srcOrd="0" destOrd="0" presId="urn:microsoft.com/office/officeart/2016/7/layout/VerticalSolidActionList"/>
    <dgm:cxn modelId="{4AE3C0F8-BFC9-4F08-8B90-ABBBB2315DC5}" srcId="{6C50F203-AD44-4395-AD85-9A4494E1F2D4}" destId="{868B9E59-B640-42F8-AFB7-183A3A4D698E}" srcOrd="0" destOrd="0" parTransId="{A881DC8C-11ED-4ADC-BF94-3E903F899346}" sibTransId="{AD6BC6AC-4BD8-40E6-8F94-7CD6DFBCAD32}"/>
    <dgm:cxn modelId="{8C982923-BE72-4D28-AB4F-9517F806902E}" type="presParOf" srcId="{4A6A0ABC-BDC3-447E-96B4-02DD3B872971}" destId="{57F7E3A4-8C47-4D22-9A23-CE5F264BBB4A}" srcOrd="0" destOrd="0" presId="urn:microsoft.com/office/officeart/2016/7/layout/VerticalSolidActionList"/>
    <dgm:cxn modelId="{B1549164-3890-4B0B-B884-FD6C5EBED7AB}" type="presParOf" srcId="{57F7E3A4-8C47-4D22-9A23-CE5F264BBB4A}" destId="{84303675-0876-44E3-ACE8-7B69A6FFBF24}" srcOrd="0" destOrd="0" presId="urn:microsoft.com/office/officeart/2016/7/layout/VerticalSolidActionList"/>
    <dgm:cxn modelId="{30CB1E21-3825-4E3E-9A63-7E8A6EB3A979}" type="presParOf" srcId="{57F7E3A4-8C47-4D22-9A23-CE5F264BBB4A}" destId="{1B18002A-5BCD-4AC2-9D8A-211FC2FA3703}" srcOrd="1" destOrd="0" presId="urn:microsoft.com/office/officeart/2016/7/layout/VerticalSolidActionList"/>
    <dgm:cxn modelId="{FE0C77D1-9F3B-451E-9943-ECD1CCA774F6}" type="presParOf" srcId="{4A6A0ABC-BDC3-447E-96B4-02DD3B872971}" destId="{87466119-DFE0-440F-9DE0-67AEB0A6E39E}" srcOrd="1" destOrd="0" presId="urn:microsoft.com/office/officeart/2016/7/layout/VerticalSolidActionList"/>
    <dgm:cxn modelId="{41667ABC-35DB-4561-8800-97B4D70E7769}" type="presParOf" srcId="{4A6A0ABC-BDC3-447E-96B4-02DD3B872971}" destId="{0589EB94-E4AF-4F2A-BD5C-C9D0981F021B}" srcOrd="2" destOrd="0" presId="urn:microsoft.com/office/officeart/2016/7/layout/VerticalSolidActionList"/>
    <dgm:cxn modelId="{E10BE75F-21D4-4B06-8E99-FBD94DD5B9F2}" type="presParOf" srcId="{0589EB94-E4AF-4F2A-BD5C-C9D0981F021B}" destId="{80047F9F-37DB-4549-81EE-A46A312DB3D8}" srcOrd="0" destOrd="0" presId="urn:microsoft.com/office/officeart/2016/7/layout/VerticalSolidActionList"/>
    <dgm:cxn modelId="{83CC0E37-F17F-4AA4-93E6-CBD5A866EC92}" type="presParOf" srcId="{0589EB94-E4AF-4F2A-BD5C-C9D0981F021B}" destId="{D44E682C-3E2D-4AF8-A12E-C97FEB521244}" srcOrd="1" destOrd="0" presId="urn:microsoft.com/office/officeart/2016/7/layout/VerticalSolidActionList"/>
    <dgm:cxn modelId="{62DB8259-EC06-43DE-B6DD-FBA7DB601A1D}" type="presParOf" srcId="{4A6A0ABC-BDC3-447E-96B4-02DD3B872971}" destId="{7A1912C5-835E-48FA-A082-C3B4482BC00E}" srcOrd="3" destOrd="0" presId="urn:microsoft.com/office/officeart/2016/7/layout/VerticalSolidActionList"/>
    <dgm:cxn modelId="{0FCDB10D-C586-465F-84DF-425BF60249EC}" type="presParOf" srcId="{4A6A0ABC-BDC3-447E-96B4-02DD3B872971}" destId="{66274479-C4DD-48CE-8A31-C72B6FA7F2FD}" srcOrd="4" destOrd="0" presId="urn:microsoft.com/office/officeart/2016/7/layout/VerticalSolidActionList"/>
    <dgm:cxn modelId="{41E77EA7-44C0-436C-9D8D-EAEBAF42C8E0}" type="presParOf" srcId="{66274479-C4DD-48CE-8A31-C72B6FA7F2FD}" destId="{3C58F583-AE61-4DF3-9631-9E510C0BACC0}" srcOrd="0" destOrd="0" presId="urn:microsoft.com/office/officeart/2016/7/layout/VerticalSolidActionList"/>
    <dgm:cxn modelId="{5028C211-2848-4057-BC1A-F606A7F1DE0B}" type="presParOf" srcId="{66274479-C4DD-48CE-8A31-C72B6FA7F2FD}" destId="{1039CC6A-781B-436E-8D86-E71D50F69D0C}" srcOrd="1" destOrd="0" presId="urn:microsoft.com/office/officeart/2016/7/layout/VerticalSolidActionList"/>
    <dgm:cxn modelId="{BD3C46EF-BA31-48B7-91E6-B93645A1AE5A}" type="presParOf" srcId="{4A6A0ABC-BDC3-447E-96B4-02DD3B872971}" destId="{F489CD60-271C-4A6A-8D3A-CBF2F4EEFDB6}" srcOrd="5" destOrd="0" presId="urn:microsoft.com/office/officeart/2016/7/layout/VerticalSolidActionList"/>
    <dgm:cxn modelId="{674FD7AA-500C-453E-8202-465C194B62BD}" type="presParOf" srcId="{4A6A0ABC-BDC3-447E-96B4-02DD3B872971}" destId="{851C536B-A67D-445C-83DE-58927286AB2A}" srcOrd="6" destOrd="0" presId="urn:microsoft.com/office/officeart/2016/7/layout/VerticalSolidActionList"/>
    <dgm:cxn modelId="{807355FB-F4C4-4752-8C39-FAE31A0A9E20}" type="presParOf" srcId="{851C536B-A67D-445C-83DE-58927286AB2A}" destId="{502DEB97-A974-40DB-B29F-FEB741305CEC}" srcOrd="0" destOrd="0" presId="urn:microsoft.com/office/officeart/2016/7/layout/VerticalSolidActionList"/>
    <dgm:cxn modelId="{0ABDAEDF-0FA0-4FD5-8186-DD40FC58FE28}" type="presParOf" srcId="{851C536B-A67D-445C-83DE-58927286AB2A}" destId="{47067D6E-868A-4073-99E7-36ED391F71DB}"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5C30C-BAEF-4842-BB96-CA46AD0555A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CE79733-CFDA-4E93-9E14-292FE754B518}">
      <dgm:prSet/>
      <dgm:spPr/>
      <dgm:t>
        <a:bodyPr/>
        <a:lstStyle/>
        <a:p>
          <a:r>
            <a:rPr lang="en-US"/>
            <a:t>Write code to convert raw data into features and create a Spark DataFrame containing the desired features.</a:t>
          </a:r>
        </a:p>
      </dgm:t>
    </dgm:pt>
    <dgm:pt modelId="{997CB9D7-28CB-45EA-8A16-776242A52153}" type="parTrans" cxnId="{FF01F23C-6187-4A1C-B703-98D46AF2F33E}">
      <dgm:prSet/>
      <dgm:spPr/>
      <dgm:t>
        <a:bodyPr/>
        <a:lstStyle/>
        <a:p>
          <a:endParaRPr lang="en-US"/>
        </a:p>
      </dgm:t>
    </dgm:pt>
    <dgm:pt modelId="{7EF2AC79-A8CC-49E7-ACC3-F6734DA7C248}" type="sibTrans" cxnId="{FF01F23C-6187-4A1C-B703-98D46AF2F33E}">
      <dgm:prSet/>
      <dgm:spPr/>
      <dgm:t>
        <a:bodyPr/>
        <a:lstStyle/>
        <a:p>
          <a:endParaRPr lang="en-US"/>
        </a:p>
      </dgm:t>
    </dgm:pt>
    <dgm:pt modelId="{A38364D7-70C1-4133-85C2-3359C203752A}">
      <dgm:prSet/>
      <dgm:spPr/>
      <dgm:t>
        <a:bodyPr/>
        <a:lstStyle/>
        <a:p>
          <a:r>
            <a:rPr lang="en-US"/>
            <a:t>For workspaces that are enabled for Unity Catalog, write the DataFrame as a feature table in Unity Catalog. If your workspace is not enabled for Unity Catalog, write the DataFrame as a feature table in the Workspace Feature Store.</a:t>
          </a:r>
        </a:p>
      </dgm:t>
    </dgm:pt>
    <dgm:pt modelId="{88B30891-CB98-4D69-B90D-EFC005DD856B}" type="parTrans" cxnId="{52EAA393-F207-4DBA-BABB-B088A4D5F64C}">
      <dgm:prSet/>
      <dgm:spPr/>
      <dgm:t>
        <a:bodyPr/>
        <a:lstStyle/>
        <a:p>
          <a:endParaRPr lang="en-US"/>
        </a:p>
      </dgm:t>
    </dgm:pt>
    <dgm:pt modelId="{167F1343-39BD-4C86-8494-6F9B78A63147}" type="sibTrans" cxnId="{52EAA393-F207-4DBA-BABB-B088A4D5F64C}">
      <dgm:prSet/>
      <dgm:spPr/>
      <dgm:t>
        <a:bodyPr/>
        <a:lstStyle/>
        <a:p>
          <a:endParaRPr lang="en-US"/>
        </a:p>
      </dgm:t>
    </dgm:pt>
    <dgm:pt modelId="{90F02A80-3B2B-4C16-B16F-AFAC0534EC8D}">
      <dgm:prSet/>
      <dgm:spPr/>
      <dgm:t>
        <a:bodyPr/>
        <a:lstStyle/>
        <a:p>
          <a:r>
            <a:rPr lang="en-US"/>
            <a:t>Train a model using features from the feature store. When you do this, the model stores the specifications of features used for training. When the model is used for inference, it automatically joins features from the appropriate feature tables.</a:t>
          </a:r>
        </a:p>
      </dgm:t>
    </dgm:pt>
    <dgm:pt modelId="{94EBE1F4-53CB-407E-A3F8-A831C6DDBF5B}" type="parTrans" cxnId="{DC9AB5FF-C1C3-4129-A2C9-26C3FB414C97}">
      <dgm:prSet/>
      <dgm:spPr/>
      <dgm:t>
        <a:bodyPr/>
        <a:lstStyle/>
        <a:p>
          <a:endParaRPr lang="en-US"/>
        </a:p>
      </dgm:t>
    </dgm:pt>
    <dgm:pt modelId="{108CAA17-8379-4645-950F-6A1957A9B757}" type="sibTrans" cxnId="{DC9AB5FF-C1C3-4129-A2C9-26C3FB414C97}">
      <dgm:prSet/>
      <dgm:spPr/>
      <dgm:t>
        <a:bodyPr/>
        <a:lstStyle/>
        <a:p>
          <a:endParaRPr lang="en-US"/>
        </a:p>
      </dgm:t>
    </dgm:pt>
    <dgm:pt modelId="{A31AB15C-090B-4921-93AE-EE960837600B}">
      <dgm:prSet/>
      <dgm:spPr/>
      <dgm:t>
        <a:bodyPr/>
        <a:lstStyle/>
        <a:p>
          <a:r>
            <a:rPr lang="en-US"/>
            <a:t>Register model in Model Registry.</a:t>
          </a:r>
        </a:p>
      </dgm:t>
    </dgm:pt>
    <dgm:pt modelId="{4ECC1D79-54B9-4F8F-80A6-23C4493EDB96}" type="parTrans" cxnId="{9B77AF9D-93F0-48BC-86F8-7C42D77036B9}">
      <dgm:prSet/>
      <dgm:spPr/>
      <dgm:t>
        <a:bodyPr/>
        <a:lstStyle/>
        <a:p>
          <a:endParaRPr lang="en-US"/>
        </a:p>
      </dgm:t>
    </dgm:pt>
    <dgm:pt modelId="{2077DD29-5B68-4C9E-A74C-1FC09328EDA7}" type="sibTrans" cxnId="{9B77AF9D-93F0-48BC-86F8-7C42D77036B9}">
      <dgm:prSet/>
      <dgm:spPr/>
      <dgm:t>
        <a:bodyPr/>
        <a:lstStyle/>
        <a:p>
          <a:endParaRPr lang="en-US"/>
        </a:p>
      </dgm:t>
    </dgm:pt>
    <dgm:pt modelId="{6E0D25D8-D817-4836-92D5-D7B3F490E66C}" type="pres">
      <dgm:prSet presAssocID="{7575C30C-BAEF-4842-BB96-CA46AD0555A1}" presName="outerComposite" presStyleCnt="0">
        <dgm:presLayoutVars>
          <dgm:chMax val="5"/>
          <dgm:dir/>
          <dgm:resizeHandles val="exact"/>
        </dgm:presLayoutVars>
      </dgm:prSet>
      <dgm:spPr/>
    </dgm:pt>
    <dgm:pt modelId="{079D01B3-45C9-452F-B5CC-80CCF31511AB}" type="pres">
      <dgm:prSet presAssocID="{7575C30C-BAEF-4842-BB96-CA46AD0555A1}" presName="dummyMaxCanvas" presStyleCnt="0">
        <dgm:presLayoutVars/>
      </dgm:prSet>
      <dgm:spPr/>
    </dgm:pt>
    <dgm:pt modelId="{9658E345-767E-4AD7-9ABB-85B63617F320}" type="pres">
      <dgm:prSet presAssocID="{7575C30C-BAEF-4842-BB96-CA46AD0555A1}" presName="FourNodes_1" presStyleLbl="node1" presStyleIdx="0" presStyleCnt="4">
        <dgm:presLayoutVars>
          <dgm:bulletEnabled val="1"/>
        </dgm:presLayoutVars>
      </dgm:prSet>
      <dgm:spPr/>
    </dgm:pt>
    <dgm:pt modelId="{36594DED-6534-45BA-8B1A-49E8FD9E3A51}" type="pres">
      <dgm:prSet presAssocID="{7575C30C-BAEF-4842-BB96-CA46AD0555A1}" presName="FourNodes_2" presStyleLbl="node1" presStyleIdx="1" presStyleCnt="4">
        <dgm:presLayoutVars>
          <dgm:bulletEnabled val="1"/>
        </dgm:presLayoutVars>
      </dgm:prSet>
      <dgm:spPr/>
    </dgm:pt>
    <dgm:pt modelId="{D0331155-154D-4ED4-995B-48C61A7CED44}" type="pres">
      <dgm:prSet presAssocID="{7575C30C-BAEF-4842-BB96-CA46AD0555A1}" presName="FourNodes_3" presStyleLbl="node1" presStyleIdx="2" presStyleCnt="4">
        <dgm:presLayoutVars>
          <dgm:bulletEnabled val="1"/>
        </dgm:presLayoutVars>
      </dgm:prSet>
      <dgm:spPr/>
    </dgm:pt>
    <dgm:pt modelId="{12E87277-76F5-4EDE-9644-85E923D4A54B}" type="pres">
      <dgm:prSet presAssocID="{7575C30C-BAEF-4842-BB96-CA46AD0555A1}" presName="FourNodes_4" presStyleLbl="node1" presStyleIdx="3" presStyleCnt="4">
        <dgm:presLayoutVars>
          <dgm:bulletEnabled val="1"/>
        </dgm:presLayoutVars>
      </dgm:prSet>
      <dgm:spPr/>
    </dgm:pt>
    <dgm:pt modelId="{B26B1910-4B3F-4588-A93A-C5133ACBFC69}" type="pres">
      <dgm:prSet presAssocID="{7575C30C-BAEF-4842-BB96-CA46AD0555A1}" presName="FourConn_1-2" presStyleLbl="fgAccFollowNode1" presStyleIdx="0" presStyleCnt="3">
        <dgm:presLayoutVars>
          <dgm:bulletEnabled val="1"/>
        </dgm:presLayoutVars>
      </dgm:prSet>
      <dgm:spPr/>
    </dgm:pt>
    <dgm:pt modelId="{CA77EE08-E26F-45C2-B1EF-5C695DA181A4}" type="pres">
      <dgm:prSet presAssocID="{7575C30C-BAEF-4842-BB96-CA46AD0555A1}" presName="FourConn_2-3" presStyleLbl="fgAccFollowNode1" presStyleIdx="1" presStyleCnt="3">
        <dgm:presLayoutVars>
          <dgm:bulletEnabled val="1"/>
        </dgm:presLayoutVars>
      </dgm:prSet>
      <dgm:spPr/>
    </dgm:pt>
    <dgm:pt modelId="{CB46BCB7-7BA0-4210-99B4-788D8046BC81}" type="pres">
      <dgm:prSet presAssocID="{7575C30C-BAEF-4842-BB96-CA46AD0555A1}" presName="FourConn_3-4" presStyleLbl="fgAccFollowNode1" presStyleIdx="2" presStyleCnt="3">
        <dgm:presLayoutVars>
          <dgm:bulletEnabled val="1"/>
        </dgm:presLayoutVars>
      </dgm:prSet>
      <dgm:spPr/>
    </dgm:pt>
    <dgm:pt modelId="{7D42F574-5BD7-43A9-8066-B95C0576E286}" type="pres">
      <dgm:prSet presAssocID="{7575C30C-BAEF-4842-BB96-CA46AD0555A1}" presName="FourNodes_1_text" presStyleLbl="node1" presStyleIdx="3" presStyleCnt="4">
        <dgm:presLayoutVars>
          <dgm:bulletEnabled val="1"/>
        </dgm:presLayoutVars>
      </dgm:prSet>
      <dgm:spPr/>
    </dgm:pt>
    <dgm:pt modelId="{6B228E48-4297-437F-B4EF-D483639438F6}" type="pres">
      <dgm:prSet presAssocID="{7575C30C-BAEF-4842-BB96-CA46AD0555A1}" presName="FourNodes_2_text" presStyleLbl="node1" presStyleIdx="3" presStyleCnt="4">
        <dgm:presLayoutVars>
          <dgm:bulletEnabled val="1"/>
        </dgm:presLayoutVars>
      </dgm:prSet>
      <dgm:spPr/>
    </dgm:pt>
    <dgm:pt modelId="{94172503-12B6-455C-A53E-7938D43A5279}" type="pres">
      <dgm:prSet presAssocID="{7575C30C-BAEF-4842-BB96-CA46AD0555A1}" presName="FourNodes_3_text" presStyleLbl="node1" presStyleIdx="3" presStyleCnt="4">
        <dgm:presLayoutVars>
          <dgm:bulletEnabled val="1"/>
        </dgm:presLayoutVars>
      </dgm:prSet>
      <dgm:spPr/>
    </dgm:pt>
    <dgm:pt modelId="{757E5220-2CA3-4CD5-B03A-BFD4234B1D1C}" type="pres">
      <dgm:prSet presAssocID="{7575C30C-BAEF-4842-BB96-CA46AD0555A1}" presName="FourNodes_4_text" presStyleLbl="node1" presStyleIdx="3" presStyleCnt="4">
        <dgm:presLayoutVars>
          <dgm:bulletEnabled val="1"/>
        </dgm:presLayoutVars>
      </dgm:prSet>
      <dgm:spPr/>
    </dgm:pt>
  </dgm:ptLst>
  <dgm:cxnLst>
    <dgm:cxn modelId="{07BBF311-1DE2-4067-B6B0-4E3C1B30D6D8}" type="presOf" srcId="{A38364D7-70C1-4133-85C2-3359C203752A}" destId="{6B228E48-4297-437F-B4EF-D483639438F6}" srcOrd="1" destOrd="0" presId="urn:microsoft.com/office/officeart/2005/8/layout/vProcess5"/>
    <dgm:cxn modelId="{72F8831C-343F-47D3-9381-099D5853D863}" type="presOf" srcId="{A31AB15C-090B-4921-93AE-EE960837600B}" destId="{757E5220-2CA3-4CD5-B03A-BFD4234B1D1C}" srcOrd="1" destOrd="0" presId="urn:microsoft.com/office/officeart/2005/8/layout/vProcess5"/>
    <dgm:cxn modelId="{2A322034-3BE5-4F27-87A0-6FD089C35D19}" type="presOf" srcId="{90F02A80-3B2B-4C16-B16F-AFAC0534EC8D}" destId="{D0331155-154D-4ED4-995B-48C61A7CED44}" srcOrd="0" destOrd="0" presId="urn:microsoft.com/office/officeart/2005/8/layout/vProcess5"/>
    <dgm:cxn modelId="{BBC51038-431B-44EE-B09B-2797FA56E0F1}" type="presOf" srcId="{108CAA17-8379-4645-950F-6A1957A9B757}" destId="{CB46BCB7-7BA0-4210-99B4-788D8046BC81}" srcOrd="0" destOrd="0" presId="urn:microsoft.com/office/officeart/2005/8/layout/vProcess5"/>
    <dgm:cxn modelId="{77F4E639-000D-4C64-831F-473DE326728A}" type="presOf" srcId="{A31AB15C-090B-4921-93AE-EE960837600B}" destId="{12E87277-76F5-4EDE-9644-85E923D4A54B}" srcOrd="0" destOrd="0" presId="urn:microsoft.com/office/officeart/2005/8/layout/vProcess5"/>
    <dgm:cxn modelId="{FF01F23C-6187-4A1C-B703-98D46AF2F33E}" srcId="{7575C30C-BAEF-4842-BB96-CA46AD0555A1}" destId="{FCE79733-CFDA-4E93-9E14-292FE754B518}" srcOrd="0" destOrd="0" parTransId="{997CB9D7-28CB-45EA-8A16-776242A52153}" sibTransId="{7EF2AC79-A8CC-49E7-ACC3-F6734DA7C248}"/>
    <dgm:cxn modelId="{75C21760-A6C9-435C-82BC-AA5E4E2E5B9C}" type="presOf" srcId="{FCE79733-CFDA-4E93-9E14-292FE754B518}" destId="{7D42F574-5BD7-43A9-8066-B95C0576E286}" srcOrd="1" destOrd="0" presId="urn:microsoft.com/office/officeart/2005/8/layout/vProcess5"/>
    <dgm:cxn modelId="{EF047248-CAC5-488E-9FB3-0A6AFAA19CBA}" type="presOf" srcId="{90F02A80-3B2B-4C16-B16F-AFAC0534EC8D}" destId="{94172503-12B6-455C-A53E-7938D43A5279}" srcOrd="1" destOrd="0" presId="urn:microsoft.com/office/officeart/2005/8/layout/vProcess5"/>
    <dgm:cxn modelId="{20922F4A-6059-441E-81A0-F9370FA8B27D}" type="presOf" srcId="{167F1343-39BD-4C86-8494-6F9B78A63147}" destId="{CA77EE08-E26F-45C2-B1EF-5C695DA181A4}" srcOrd="0" destOrd="0" presId="urn:microsoft.com/office/officeart/2005/8/layout/vProcess5"/>
    <dgm:cxn modelId="{F4C34A6D-2EFA-43F8-B04B-E117E21DEE8F}" type="presOf" srcId="{FCE79733-CFDA-4E93-9E14-292FE754B518}" destId="{9658E345-767E-4AD7-9ABB-85B63617F320}" srcOrd="0" destOrd="0" presId="urn:microsoft.com/office/officeart/2005/8/layout/vProcess5"/>
    <dgm:cxn modelId="{52EAA393-F207-4DBA-BABB-B088A4D5F64C}" srcId="{7575C30C-BAEF-4842-BB96-CA46AD0555A1}" destId="{A38364D7-70C1-4133-85C2-3359C203752A}" srcOrd="1" destOrd="0" parTransId="{88B30891-CB98-4D69-B90D-EFC005DD856B}" sibTransId="{167F1343-39BD-4C86-8494-6F9B78A63147}"/>
    <dgm:cxn modelId="{B0878398-6857-4BF7-B1C6-BE9C9FCE8D78}" type="presOf" srcId="{A38364D7-70C1-4133-85C2-3359C203752A}" destId="{36594DED-6534-45BA-8B1A-49E8FD9E3A51}" srcOrd="0" destOrd="0" presId="urn:microsoft.com/office/officeart/2005/8/layout/vProcess5"/>
    <dgm:cxn modelId="{9B77AF9D-93F0-48BC-86F8-7C42D77036B9}" srcId="{7575C30C-BAEF-4842-BB96-CA46AD0555A1}" destId="{A31AB15C-090B-4921-93AE-EE960837600B}" srcOrd="3" destOrd="0" parTransId="{4ECC1D79-54B9-4F8F-80A6-23C4493EDB96}" sibTransId="{2077DD29-5B68-4C9E-A74C-1FC09328EDA7}"/>
    <dgm:cxn modelId="{CBB5F3D4-9560-4EFB-BCA4-B19E8A4A0EC7}" type="presOf" srcId="{7EF2AC79-A8CC-49E7-ACC3-F6734DA7C248}" destId="{B26B1910-4B3F-4588-A93A-C5133ACBFC69}" srcOrd="0" destOrd="0" presId="urn:microsoft.com/office/officeart/2005/8/layout/vProcess5"/>
    <dgm:cxn modelId="{DC9AB5FF-C1C3-4129-A2C9-26C3FB414C97}" srcId="{7575C30C-BAEF-4842-BB96-CA46AD0555A1}" destId="{90F02A80-3B2B-4C16-B16F-AFAC0534EC8D}" srcOrd="2" destOrd="0" parTransId="{94EBE1F4-53CB-407E-A3F8-A831C6DDBF5B}" sibTransId="{108CAA17-8379-4645-950F-6A1957A9B757}"/>
    <dgm:cxn modelId="{6607B6FF-DB93-407E-8F38-2066B6B428D2}" type="presOf" srcId="{7575C30C-BAEF-4842-BB96-CA46AD0555A1}" destId="{6E0D25D8-D817-4836-92D5-D7B3F490E66C}" srcOrd="0" destOrd="0" presId="urn:microsoft.com/office/officeart/2005/8/layout/vProcess5"/>
    <dgm:cxn modelId="{6A5E9780-4356-4CE0-B0A1-B118951F5B86}" type="presParOf" srcId="{6E0D25D8-D817-4836-92D5-D7B3F490E66C}" destId="{079D01B3-45C9-452F-B5CC-80CCF31511AB}" srcOrd="0" destOrd="0" presId="urn:microsoft.com/office/officeart/2005/8/layout/vProcess5"/>
    <dgm:cxn modelId="{F31A0843-5B0D-493F-9A1D-CBAC5FA8FE58}" type="presParOf" srcId="{6E0D25D8-D817-4836-92D5-D7B3F490E66C}" destId="{9658E345-767E-4AD7-9ABB-85B63617F320}" srcOrd="1" destOrd="0" presId="urn:microsoft.com/office/officeart/2005/8/layout/vProcess5"/>
    <dgm:cxn modelId="{1A46FA3D-6E4E-4C86-A9E7-2E00B30F4782}" type="presParOf" srcId="{6E0D25D8-D817-4836-92D5-D7B3F490E66C}" destId="{36594DED-6534-45BA-8B1A-49E8FD9E3A51}" srcOrd="2" destOrd="0" presId="urn:microsoft.com/office/officeart/2005/8/layout/vProcess5"/>
    <dgm:cxn modelId="{499EC852-D86E-400A-9B75-7359296876B6}" type="presParOf" srcId="{6E0D25D8-D817-4836-92D5-D7B3F490E66C}" destId="{D0331155-154D-4ED4-995B-48C61A7CED44}" srcOrd="3" destOrd="0" presId="urn:microsoft.com/office/officeart/2005/8/layout/vProcess5"/>
    <dgm:cxn modelId="{27024337-7CD7-427A-80C9-5701741FC170}" type="presParOf" srcId="{6E0D25D8-D817-4836-92D5-D7B3F490E66C}" destId="{12E87277-76F5-4EDE-9644-85E923D4A54B}" srcOrd="4" destOrd="0" presId="urn:microsoft.com/office/officeart/2005/8/layout/vProcess5"/>
    <dgm:cxn modelId="{4C9AC731-10A9-4548-8B1E-A67E09FD47CC}" type="presParOf" srcId="{6E0D25D8-D817-4836-92D5-D7B3F490E66C}" destId="{B26B1910-4B3F-4588-A93A-C5133ACBFC69}" srcOrd="5" destOrd="0" presId="urn:microsoft.com/office/officeart/2005/8/layout/vProcess5"/>
    <dgm:cxn modelId="{419774BD-CC92-4DDD-B11C-D59EBA99B51F}" type="presParOf" srcId="{6E0D25D8-D817-4836-92D5-D7B3F490E66C}" destId="{CA77EE08-E26F-45C2-B1EF-5C695DA181A4}" srcOrd="6" destOrd="0" presId="urn:microsoft.com/office/officeart/2005/8/layout/vProcess5"/>
    <dgm:cxn modelId="{79FF4583-D454-4E74-A98D-EE7208A14396}" type="presParOf" srcId="{6E0D25D8-D817-4836-92D5-D7B3F490E66C}" destId="{CB46BCB7-7BA0-4210-99B4-788D8046BC81}" srcOrd="7" destOrd="0" presId="urn:microsoft.com/office/officeart/2005/8/layout/vProcess5"/>
    <dgm:cxn modelId="{43CD19D4-8BCD-452C-9331-C7E4EA3B9D08}" type="presParOf" srcId="{6E0D25D8-D817-4836-92D5-D7B3F490E66C}" destId="{7D42F574-5BD7-43A9-8066-B95C0576E286}" srcOrd="8" destOrd="0" presId="urn:microsoft.com/office/officeart/2005/8/layout/vProcess5"/>
    <dgm:cxn modelId="{055A3D35-A0D7-4F4E-A3B3-93EB2DD8101C}" type="presParOf" srcId="{6E0D25D8-D817-4836-92D5-D7B3F490E66C}" destId="{6B228E48-4297-437F-B4EF-D483639438F6}" srcOrd="9" destOrd="0" presId="urn:microsoft.com/office/officeart/2005/8/layout/vProcess5"/>
    <dgm:cxn modelId="{D93881E4-B8EB-4A94-A86E-0C88BD3093EC}" type="presParOf" srcId="{6E0D25D8-D817-4836-92D5-D7B3F490E66C}" destId="{94172503-12B6-455C-A53E-7938D43A5279}" srcOrd="10" destOrd="0" presId="urn:microsoft.com/office/officeart/2005/8/layout/vProcess5"/>
    <dgm:cxn modelId="{AB0ED309-4C44-4DF6-8262-05707C5EFF22}" type="presParOf" srcId="{6E0D25D8-D817-4836-92D5-D7B3F490E66C}" destId="{757E5220-2CA3-4CD5-B03A-BFD4234B1D1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75C30C-BAEF-4842-BB96-CA46AD0555A1}" type="doc">
      <dgm:prSet loTypeId="urn:microsoft.com/office/officeart/2005/8/layout/process1" loCatId="process" qsTypeId="urn:microsoft.com/office/officeart/2005/8/quickstyle/simple1" qsCatId="simple" csTypeId="urn:microsoft.com/office/officeart/2005/8/colors/accent6_2" csCatId="accent6"/>
      <dgm:spPr/>
      <dgm:t>
        <a:bodyPr/>
        <a:lstStyle/>
        <a:p>
          <a:endParaRPr lang="en-US"/>
        </a:p>
      </dgm:t>
    </dgm:pt>
    <dgm:pt modelId="{FCE79733-CFDA-4E93-9E14-292FE754B518}">
      <dgm:prSet custT="1"/>
      <dgm:spPr/>
      <dgm:t>
        <a:bodyPr/>
        <a:lstStyle/>
        <a:p>
          <a:r>
            <a:rPr lang="en-US" sz="1200"/>
            <a:t>Write code to convert raw data into features and create a Spark DataFrame containing the desired features.</a:t>
          </a:r>
        </a:p>
      </dgm:t>
    </dgm:pt>
    <dgm:pt modelId="{997CB9D7-28CB-45EA-8A16-776242A52153}" type="parTrans" cxnId="{FF01F23C-6187-4A1C-B703-98D46AF2F33E}">
      <dgm:prSet/>
      <dgm:spPr/>
      <dgm:t>
        <a:bodyPr/>
        <a:lstStyle/>
        <a:p>
          <a:endParaRPr lang="en-US" sz="2000"/>
        </a:p>
      </dgm:t>
    </dgm:pt>
    <dgm:pt modelId="{7EF2AC79-A8CC-49E7-ACC3-F6734DA7C248}" type="sibTrans" cxnId="{FF01F23C-6187-4A1C-B703-98D46AF2F33E}">
      <dgm:prSet custT="1"/>
      <dgm:spPr/>
      <dgm:t>
        <a:bodyPr/>
        <a:lstStyle/>
        <a:p>
          <a:endParaRPr lang="en-US" sz="1000"/>
        </a:p>
      </dgm:t>
    </dgm:pt>
    <dgm:pt modelId="{A38364D7-70C1-4133-85C2-3359C203752A}">
      <dgm:prSet custT="1"/>
      <dgm:spPr/>
      <dgm:t>
        <a:bodyPr/>
        <a:lstStyle/>
        <a:p>
          <a:r>
            <a:rPr lang="en-US" sz="1200"/>
            <a:t>For workspaces that are enabled for Unity Catalog, write the DataFrame as a feature table in Unity Catalog. If your workspace is not enabled for Unity Catalog, write the DataFrame as a feature table in the Workspace Feature Store.</a:t>
          </a:r>
        </a:p>
      </dgm:t>
    </dgm:pt>
    <dgm:pt modelId="{88B30891-CB98-4D69-B90D-EFC005DD856B}" type="parTrans" cxnId="{52EAA393-F207-4DBA-BABB-B088A4D5F64C}">
      <dgm:prSet/>
      <dgm:spPr/>
      <dgm:t>
        <a:bodyPr/>
        <a:lstStyle/>
        <a:p>
          <a:endParaRPr lang="en-US" sz="2000"/>
        </a:p>
      </dgm:t>
    </dgm:pt>
    <dgm:pt modelId="{167F1343-39BD-4C86-8494-6F9B78A63147}" type="sibTrans" cxnId="{52EAA393-F207-4DBA-BABB-B088A4D5F64C}">
      <dgm:prSet custT="1"/>
      <dgm:spPr/>
      <dgm:t>
        <a:bodyPr/>
        <a:lstStyle/>
        <a:p>
          <a:endParaRPr lang="en-US" sz="1000"/>
        </a:p>
      </dgm:t>
    </dgm:pt>
    <dgm:pt modelId="{90F02A80-3B2B-4C16-B16F-AFAC0534EC8D}">
      <dgm:prSet custT="1"/>
      <dgm:spPr/>
      <dgm:t>
        <a:bodyPr/>
        <a:lstStyle/>
        <a:p>
          <a:r>
            <a:rPr lang="en-US" sz="1200" dirty="0"/>
            <a:t>Train a model using features from the feature store. When you do this, the model stores the specifications of features used for training. When the model is used for inference, it automatically joins features from the appropriate feature tables.</a:t>
          </a:r>
        </a:p>
      </dgm:t>
    </dgm:pt>
    <dgm:pt modelId="{94EBE1F4-53CB-407E-A3F8-A831C6DDBF5B}" type="parTrans" cxnId="{DC9AB5FF-C1C3-4129-A2C9-26C3FB414C97}">
      <dgm:prSet/>
      <dgm:spPr/>
      <dgm:t>
        <a:bodyPr/>
        <a:lstStyle/>
        <a:p>
          <a:endParaRPr lang="en-US" sz="2000"/>
        </a:p>
      </dgm:t>
    </dgm:pt>
    <dgm:pt modelId="{108CAA17-8379-4645-950F-6A1957A9B757}" type="sibTrans" cxnId="{DC9AB5FF-C1C3-4129-A2C9-26C3FB414C97}">
      <dgm:prSet custT="1"/>
      <dgm:spPr/>
      <dgm:t>
        <a:bodyPr/>
        <a:lstStyle/>
        <a:p>
          <a:endParaRPr lang="en-US" sz="1000"/>
        </a:p>
      </dgm:t>
    </dgm:pt>
    <dgm:pt modelId="{A31AB15C-090B-4921-93AE-EE960837600B}">
      <dgm:prSet custT="1"/>
      <dgm:spPr/>
      <dgm:t>
        <a:bodyPr/>
        <a:lstStyle/>
        <a:p>
          <a:r>
            <a:rPr lang="en-US" sz="1200"/>
            <a:t>Register model in Model Registry.</a:t>
          </a:r>
        </a:p>
      </dgm:t>
    </dgm:pt>
    <dgm:pt modelId="{4ECC1D79-54B9-4F8F-80A6-23C4493EDB96}" type="parTrans" cxnId="{9B77AF9D-93F0-48BC-86F8-7C42D77036B9}">
      <dgm:prSet/>
      <dgm:spPr/>
      <dgm:t>
        <a:bodyPr/>
        <a:lstStyle/>
        <a:p>
          <a:endParaRPr lang="en-US" sz="2000"/>
        </a:p>
      </dgm:t>
    </dgm:pt>
    <dgm:pt modelId="{2077DD29-5B68-4C9E-A74C-1FC09328EDA7}" type="sibTrans" cxnId="{9B77AF9D-93F0-48BC-86F8-7C42D77036B9}">
      <dgm:prSet/>
      <dgm:spPr/>
      <dgm:t>
        <a:bodyPr/>
        <a:lstStyle/>
        <a:p>
          <a:endParaRPr lang="en-US" sz="2000"/>
        </a:p>
      </dgm:t>
    </dgm:pt>
    <dgm:pt modelId="{1CEE2FF1-4C60-4091-AA3E-4F0BCF037957}" type="pres">
      <dgm:prSet presAssocID="{7575C30C-BAEF-4842-BB96-CA46AD0555A1}" presName="Name0" presStyleCnt="0">
        <dgm:presLayoutVars>
          <dgm:dir/>
          <dgm:resizeHandles val="exact"/>
        </dgm:presLayoutVars>
      </dgm:prSet>
      <dgm:spPr/>
    </dgm:pt>
    <dgm:pt modelId="{2BD45060-094B-4572-AE2B-05C1365BC92B}" type="pres">
      <dgm:prSet presAssocID="{FCE79733-CFDA-4E93-9E14-292FE754B518}" presName="node" presStyleLbl="node1" presStyleIdx="0" presStyleCnt="4">
        <dgm:presLayoutVars>
          <dgm:bulletEnabled val="1"/>
        </dgm:presLayoutVars>
      </dgm:prSet>
      <dgm:spPr/>
    </dgm:pt>
    <dgm:pt modelId="{A116C7EC-76B1-427C-8B42-62F1E76F5EB4}" type="pres">
      <dgm:prSet presAssocID="{7EF2AC79-A8CC-49E7-ACC3-F6734DA7C248}" presName="sibTrans" presStyleLbl="sibTrans2D1" presStyleIdx="0" presStyleCnt="3"/>
      <dgm:spPr/>
    </dgm:pt>
    <dgm:pt modelId="{0C250973-ED10-4059-B6F8-09BD49E6DE54}" type="pres">
      <dgm:prSet presAssocID="{7EF2AC79-A8CC-49E7-ACC3-F6734DA7C248}" presName="connectorText" presStyleLbl="sibTrans2D1" presStyleIdx="0" presStyleCnt="3"/>
      <dgm:spPr/>
    </dgm:pt>
    <dgm:pt modelId="{B15A34C4-B95F-4843-9F6E-A96FF1517510}" type="pres">
      <dgm:prSet presAssocID="{A38364D7-70C1-4133-85C2-3359C203752A}" presName="node" presStyleLbl="node1" presStyleIdx="1" presStyleCnt="4">
        <dgm:presLayoutVars>
          <dgm:bulletEnabled val="1"/>
        </dgm:presLayoutVars>
      </dgm:prSet>
      <dgm:spPr/>
    </dgm:pt>
    <dgm:pt modelId="{511411CF-81BC-4F9F-A7CB-EC2FF5588295}" type="pres">
      <dgm:prSet presAssocID="{167F1343-39BD-4C86-8494-6F9B78A63147}" presName="sibTrans" presStyleLbl="sibTrans2D1" presStyleIdx="1" presStyleCnt="3"/>
      <dgm:spPr/>
    </dgm:pt>
    <dgm:pt modelId="{CC14659A-4E57-436F-999D-383CCAA98B39}" type="pres">
      <dgm:prSet presAssocID="{167F1343-39BD-4C86-8494-6F9B78A63147}" presName="connectorText" presStyleLbl="sibTrans2D1" presStyleIdx="1" presStyleCnt="3"/>
      <dgm:spPr/>
    </dgm:pt>
    <dgm:pt modelId="{9645682B-9C44-44CD-AFB5-C08322CE8361}" type="pres">
      <dgm:prSet presAssocID="{90F02A80-3B2B-4C16-B16F-AFAC0534EC8D}" presName="node" presStyleLbl="node1" presStyleIdx="2" presStyleCnt="4">
        <dgm:presLayoutVars>
          <dgm:bulletEnabled val="1"/>
        </dgm:presLayoutVars>
      </dgm:prSet>
      <dgm:spPr/>
    </dgm:pt>
    <dgm:pt modelId="{7D9B3AAC-C5A6-4C07-B64F-E967773725C2}" type="pres">
      <dgm:prSet presAssocID="{108CAA17-8379-4645-950F-6A1957A9B757}" presName="sibTrans" presStyleLbl="sibTrans2D1" presStyleIdx="2" presStyleCnt="3"/>
      <dgm:spPr/>
    </dgm:pt>
    <dgm:pt modelId="{6737C2BC-BA5C-4A4A-B5EE-C8D8A73833E6}" type="pres">
      <dgm:prSet presAssocID="{108CAA17-8379-4645-950F-6A1957A9B757}" presName="connectorText" presStyleLbl="sibTrans2D1" presStyleIdx="2" presStyleCnt="3"/>
      <dgm:spPr/>
    </dgm:pt>
    <dgm:pt modelId="{B3E7DE41-46E8-4FD1-940E-7A4B77038D7F}" type="pres">
      <dgm:prSet presAssocID="{A31AB15C-090B-4921-93AE-EE960837600B}" presName="node" presStyleLbl="node1" presStyleIdx="3" presStyleCnt="4">
        <dgm:presLayoutVars>
          <dgm:bulletEnabled val="1"/>
        </dgm:presLayoutVars>
      </dgm:prSet>
      <dgm:spPr/>
    </dgm:pt>
  </dgm:ptLst>
  <dgm:cxnLst>
    <dgm:cxn modelId="{AAFB9A03-109F-4046-9D48-C95F2AF193EF}" type="presOf" srcId="{90F02A80-3B2B-4C16-B16F-AFAC0534EC8D}" destId="{9645682B-9C44-44CD-AFB5-C08322CE8361}" srcOrd="0" destOrd="0" presId="urn:microsoft.com/office/officeart/2005/8/layout/process1"/>
    <dgm:cxn modelId="{6248E834-147F-4211-9589-0755655F46AD}" type="presOf" srcId="{108CAA17-8379-4645-950F-6A1957A9B757}" destId="{7D9B3AAC-C5A6-4C07-B64F-E967773725C2}" srcOrd="0" destOrd="0" presId="urn:microsoft.com/office/officeart/2005/8/layout/process1"/>
    <dgm:cxn modelId="{2934FA37-508C-42A0-A285-5F8313E538D7}" type="presOf" srcId="{167F1343-39BD-4C86-8494-6F9B78A63147}" destId="{511411CF-81BC-4F9F-A7CB-EC2FF5588295}" srcOrd="0" destOrd="0" presId="urn:microsoft.com/office/officeart/2005/8/layout/process1"/>
    <dgm:cxn modelId="{FF01F23C-6187-4A1C-B703-98D46AF2F33E}" srcId="{7575C30C-BAEF-4842-BB96-CA46AD0555A1}" destId="{FCE79733-CFDA-4E93-9E14-292FE754B518}" srcOrd="0" destOrd="0" parTransId="{997CB9D7-28CB-45EA-8A16-776242A52153}" sibTransId="{7EF2AC79-A8CC-49E7-ACC3-F6734DA7C248}"/>
    <dgm:cxn modelId="{DB402E56-548E-4439-ABFD-ADB28D6C5F9A}" type="presOf" srcId="{7575C30C-BAEF-4842-BB96-CA46AD0555A1}" destId="{1CEE2FF1-4C60-4091-AA3E-4F0BCF037957}" srcOrd="0" destOrd="0" presId="urn:microsoft.com/office/officeart/2005/8/layout/process1"/>
    <dgm:cxn modelId="{74A5AF58-1CEB-49D8-9E76-D958CC34B73E}" type="presOf" srcId="{A38364D7-70C1-4133-85C2-3359C203752A}" destId="{B15A34C4-B95F-4843-9F6E-A96FF1517510}" srcOrd="0" destOrd="0" presId="urn:microsoft.com/office/officeart/2005/8/layout/process1"/>
    <dgm:cxn modelId="{52EAA393-F207-4DBA-BABB-B088A4D5F64C}" srcId="{7575C30C-BAEF-4842-BB96-CA46AD0555A1}" destId="{A38364D7-70C1-4133-85C2-3359C203752A}" srcOrd="1" destOrd="0" parTransId="{88B30891-CB98-4D69-B90D-EFC005DD856B}" sibTransId="{167F1343-39BD-4C86-8494-6F9B78A63147}"/>
    <dgm:cxn modelId="{9B77AF9D-93F0-48BC-86F8-7C42D77036B9}" srcId="{7575C30C-BAEF-4842-BB96-CA46AD0555A1}" destId="{A31AB15C-090B-4921-93AE-EE960837600B}" srcOrd="3" destOrd="0" parTransId="{4ECC1D79-54B9-4F8F-80A6-23C4493EDB96}" sibTransId="{2077DD29-5B68-4C9E-A74C-1FC09328EDA7}"/>
    <dgm:cxn modelId="{490311A6-3C0E-4AEB-8DEF-D44FC99ACD47}" type="presOf" srcId="{FCE79733-CFDA-4E93-9E14-292FE754B518}" destId="{2BD45060-094B-4572-AE2B-05C1365BC92B}" srcOrd="0" destOrd="0" presId="urn:microsoft.com/office/officeart/2005/8/layout/process1"/>
    <dgm:cxn modelId="{F74239AF-DBB5-4960-ADE4-AA26195319FF}" type="presOf" srcId="{A31AB15C-090B-4921-93AE-EE960837600B}" destId="{B3E7DE41-46E8-4FD1-940E-7A4B77038D7F}" srcOrd="0" destOrd="0" presId="urn:microsoft.com/office/officeart/2005/8/layout/process1"/>
    <dgm:cxn modelId="{34DB1AD8-C3DF-477C-985C-B6AEA7FC0C01}" type="presOf" srcId="{108CAA17-8379-4645-950F-6A1957A9B757}" destId="{6737C2BC-BA5C-4A4A-B5EE-C8D8A73833E6}" srcOrd="1" destOrd="0" presId="urn:microsoft.com/office/officeart/2005/8/layout/process1"/>
    <dgm:cxn modelId="{9DBDBAD8-E852-4139-9AA1-EC52801EB2A9}" type="presOf" srcId="{7EF2AC79-A8CC-49E7-ACC3-F6734DA7C248}" destId="{A116C7EC-76B1-427C-8B42-62F1E76F5EB4}" srcOrd="0" destOrd="0" presId="urn:microsoft.com/office/officeart/2005/8/layout/process1"/>
    <dgm:cxn modelId="{B0ECE9D8-376E-43F7-A7B6-4FC1976F264F}" type="presOf" srcId="{7EF2AC79-A8CC-49E7-ACC3-F6734DA7C248}" destId="{0C250973-ED10-4059-B6F8-09BD49E6DE54}" srcOrd="1" destOrd="0" presId="urn:microsoft.com/office/officeart/2005/8/layout/process1"/>
    <dgm:cxn modelId="{81BC4CF3-0B94-4C53-A2DE-8314B128C966}" type="presOf" srcId="{167F1343-39BD-4C86-8494-6F9B78A63147}" destId="{CC14659A-4E57-436F-999D-383CCAA98B39}" srcOrd="1" destOrd="0" presId="urn:microsoft.com/office/officeart/2005/8/layout/process1"/>
    <dgm:cxn modelId="{DC9AB5FF-C1C3-4129-A2C9-26C3FB414C97}" srcId="{7575C30C-BAEF-4842-BB96-CA46AD0555A1}" destId="{90F02A80-3B2B-4C16-B16F-AFAC0534EC8D}" srcOrd="2" destOrd="0" parTransId="{94EBE1F4-53CB-407E-A3F8-A831C6DDBF5B}" sibTransId="{108CAA17-8379-4645-950F-6A1957A9B757}"/>
    <dgm:cxn modelId="{AC3A79A2-B404-4C7A-B856-EAD12863B959}" type="presParOf" srcId="{1CEE2FF1-4C60-4091-AA3E-4F0BCF037957}" destId="{2BD45060-094B-4572-AE2B-05C1365BC92B}" srcOrd="0" destOrd="0" presId="urn:microsoft.com/office/officeart/2005/8/layout/process1"/>
    <dgm:cxn modelId="{94A4B430-6B94-473C-B615-E6EB3CD4E731}" type="presParOf" srcId="{1CEE2FF1-4C60-4091-AA3E-4F0BCF037957}" destId="{A116C7EC-76B1-427C-8B42-62F1E76F5EB4}" srcOrd="1" destOrd="0" presId="urn:microsoft.com/office/officeart/2005/8/layout/process1"/>
    <dgm:cxn modelId="{604FFE94-614A-4997-ACA6-0866B3DF6FA6}" type="presParOf" srcId="{A116C7EC-76B1-427C-8B42-62F1E76F5EB4}" destId="{0C250973-ED10-4059-B6F8-09BD49E6DE54}" srcOrd="0" destOrd="0" presId="urn:microsoft.com/office/officeart/2005/8/layout/process1"/>
    <dgm:cxn modelId="{DD4F4CBE-635A-488A-A7C9-5E8DD28E9543}" type="presParOf" srcId="{1CEE2FF1-4C60-4091-AA3E-4F0BCF037957}" destId="{B15A34C4-B95F-4843-9F6E-A96FF1517510}" srcOrd="2" destOrd="0" presId="urn:microsoft.com/office/officeart/2005/8/layout/process1"/>
    <dgm:cxn modelId="{0A375BC2-EF5F-4BCD-9819-B0284036D2B1}" type="presParOf" srcId="{1CEE2FF1-4C60-4091-AA3E-4F0BCF037957}" destId="{511411CF-81BC-4F9F-A7CB-EC2FF5588295}" srcOrd="3" destOrd="0" presId="urn:microsoft.com/office/officeart/2005/8/layout/process1"/>
    <dgm:cxn modelId="{1459B769-0221-4A5D-9894-AABFC889DDEF}" type="presParOf" srcId="{511411CF-81BC-4F9F-A7CB-EC2FF5588295}" destId="{CC14659A-4E57-436F-999D-383CCAA98B39}" srcOrd="0" destOrd="0" presId="urn:microsoft.com/office/officeart/2005/8/layout/process1"/>
    <dgm:cxn modelId="{B818F247-9D27-4DBD-B379-70A845C17E5A}" type="presParOf" srcId="{1CEE2FF1-4C60-4091-AA3E-4F0BCF037957}" destId="{9645682B-9C44-44CD-AFB5-C08322CE8361}" srcOrd="4" destOrd="0" presId="urn:microsoft.com/office/officeart/2005/8/layout/process1"/>
    <dgm:cxn modelId="{FA04C9ED-A38E-42BF-A770-78D9798A677F}" type="presParOf" srcId="{1CEE2FF1-4C60-4091-AA3E-4F0BCF037957}" destId="{7D9B3AAC-C5A6-4C07-B64F-E967773725C2}" srcOrd="5" destOrd="0" presId="urn:microsoft.com/office/officeart/2005/8/layout/process1"/>
    <dgm:cxn modelId="{6CDF2A4B-30A7-49EA-AE5E-A6CA642F9510}" type="presParOf" srcId="{7D9B3AAC-C5A6-4C07-B64F-E967773725C2}" destId="{6737C2BC-BA5C-4A4A-B5EE-C8D8A73833E6}" srcOrd="0" destOrd="0" presId="urn:microsoft.com/office/officeart/2005/8/layout/process1"/>
    <dgm:cxn modelId="{69EDDEF5-319D-42E1-AC69-03E013797CFB}" type="presParOf" srcId="{1CEE2FF1-4C60-4091-AA3E-4F0BCF037957}" destId="{B3E7DE41-46E8-4FD1-940E-7A4B77038D7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789A2-F48E-4238-A580-E9A8D611F4C2}">
      <dsp:nvSpPr>
        <dsp:cNvPr id="0" name=""/>
        <dsp:cNvSpPr/>
      </dsp:nvSpPr>
      <dsp:spPr>
        <a:xfrm>
          <a:off x="15477" y="0"/>
          <a:ext cx="1149470" cy="1077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D88525-9FB7-4E72-A947-8B8D86F944D4}">
      <dsp:nvSpPr>
        <dsp:cNvPr id="0" name=""/>
        <dsp:cNvSpPr/>
      </dsp:nvSpPr>
      <dsp:spPr>
        <a:xfrm>
          <a:off x="15477" y="1245910"/>
          <a:ext cx="3284201" cy="46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IN" sz="3300" b="1" i="0" kern="1200"/>
            <a:t>Operators</a:t>
          </a:r>
          <a:endParaRPr lang="en-US" sz="3300" kern="1200"/>
        </a:p>
      </dsp:txBody>
      <dsp:txXfrm>
        <a:off x="15477" y="1245910"/>
        <a:ext cx="3284201" cy="461680"/>
      </dsp:txXfrm>
    </dsp:sp>
    <dsp:sp modelId="{89A56554-7385-4372-B5E0-6D143553BA46}">
      <dsp:nvSpPr>
        <dsp:cNvPr id="0" name=""/>
        <dsp:cNvSpPr/>
      </dsp:nvSpPr>
      <dsp:spPr>
        <a:xfrm>
          <a:off x="15477" y="1786034"/>
          <a:ext cx="3284201" cy="2403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b="0" i="0" kern="1200"/>
            <a:t>Scan, Filter, Project</a:t>
          </a:r>
          <a:endParaRPr lang="en-US" sz="1700" kern="1200"/>
        </a:p>
        <a:p>
          <a:pPr marL="0" lvl="0" indent="0" algn="l" defTabSz="755650">
            <a:lnSpc>
              <a:spcPct val="90000"/>
            </a:lnSpc>
            <a:spcBef>
              <a:spcPct val="0"/>
            </a:spcBef>
            <a:spcAft>
              <a:spcPct val="35000"/>
            </a:spcAft>
            <a:buNone/>
          </a:pPr>
          <a:r>
            <a:rPr lang="en-IN" sz="1700" b="0" i="0" kern="1200"/>
            <a:t>Hash Aggregate/Join/Shuffle</a:t>
          </a:r>
          <a:endParaRPr lang="en-US" sz="1700" kern="1200"/>
        </a:p>
        <a:p>
          <a:pPr marL="0" lvl="0" indent="0" algn="l" defTabSz="755650">
            <a:lnSpc>
              <a:spcPct val="90000"/>
            </a:lnSpc>
            <a:spcBef>
              <a:spcPct val="0"/>
            </a:spcBef>
            <a:spcAft>
              <a:spcPct val="35000"/>
            </a:spcAft>
            <a:buNone/>
          </a:pPr>
          <a:r>
            <a:rPr lang="en-IN" sz="1700" b="0" i="0" kern="1200"/>
            <a:t>Nested-Loop Join</a:t>
          </a:r>
          <a:endParaRPr lang="en-US" sz="1700" kern="1200"/>
        </a:p>
        <a:p>
          <a:pPr marL="0" lvl="0" indent="0" algn="l" defTabSz="755650">
            <a:lnSpc>
              <a:spcPct val="90000"/>
            </a:lnSpc>
            <a:spcBef>
              <a:spcPct val="0"/>
            </a:spcBef>
            <a:spcAft>
              <a:spcPct val="35000"/>
            </a:spcAft>
            <a:buNone/>
          </a:pPr>
          <a:r>
            <a:rPr lang="en-IN" sz="1700" b="0" i="0" kern="1200"/>
            <a:t>Null-Aware Anti Join</a:t>
          </a:r>
          <a:endParaRPr lang="en-US" sz="1700" kern="1200"/>
        </a:p>
        <a:p>
          <a:pPr marL="0" lvl="0" indent="0" algn="l" defTabSz="755650">
            <a:lnSpc>
              <a:spcPct val="90000"/>
            </a:lnSpc>
            <a:spcBef>
              <a:spcPct val="0"/>
            </a:spcBef>
            <a:spcAft>
              <a:spcPct val="35000"/>
            </a:spcAft>
            <a:buNone/>
          </a:pPr>
          <a:r>
            <a:rPr lang="en-IN" sz="1700" b="0" i="0" kern="1200"/>
            <a:t>Union, Expand, ScalarSubquery</a:t>
          </a:r>
          <a:endParaRPr lang="en-US" sz="1700" kern="1200"/>
        </a:p>
        <a:p>
          <a:pPr marL="0" lvl="0" indent="0" algn="l" defTabSz="755650">
            <a:lnSpc>
              <a:spcPct val="90000"/>
            </a:lnSpc>
            <a:spcBef>
              <a:spcPct val="0"/>
            </a:spcBef>
            <a:spcAft>
              <a:spcPct val="35000"/>
            </a:spcAft>
            <a:buNone/>
          </a:pPr>
          <a:r>
            <a:rPr lang="en-IN" sz="1700" b="0" i="0" kern="1200"/>
            <a:t>Delta/Parquet Write Sink</a:t>
          </a:r>
          <a:endParaRPr lang="en-US" sz="1700" kern="1200"/>
        </a:p>
        <a:p>
          <a:pPr marL="0" lvl="0" indent="0" algn="l" defTabSz="755650">
            <a:lnSpc>
              <a:spcPct val="90000"/>
            </a:lnSpc>
            <a:spcBef>
              <a:spcPct val="0"/>
            </a:spcBef>
            <a:spcAft>
              <a:spcPct val="35000"/>
            </a:spcAft>
            <a:buNone/>
          </a:pPr>
          <a:r>
            <a:rPr lang="en-IN" sz="1700" b="0" i="0" kern="1200"/>
            <a:t>Sort</a:t>
          </a:r>
          <a:endParaRPr lang="en-US" sz="1700" kern="1200"/>
        </a:p>
        <a:p>
          <a:pPr marL="0" lvl="0" indent="0" algn="l" defTabSz="755650">
            <a:lnSpc>
              <a:spcPct val="90000"/>
            </a:lnSpc>
            <a:spcBef>
              <a:spcPct val="0"/>
            </a:spcBef>
            <a:spcAft>
              <a:spcPct val="35000"/>
            </a:spcAft>
            <a:buNone/>
          </a:pPr>
          <a:r>
            <a:rPr lang="en-IN" sz="1700" b="0" i="0" kern="1200"/>
            <a:t>Window Function</a:t>
          </a:r>
          <a:endParaRPr lang="en-US" sz="1700" kern="1200"/>
        </a:p>
      </dsp:txBody>
      <dsp:txXfrm>
        <a:off x="15477" y="1786034"/>
        <a:ext cx="3284201" cy="2403194"/>
      </dsp:txXfrm>
    </dsp:sp>
    <dsp:sp modelId="{563FA301-47AC-47A0-827D-22927DE8046B}">
      <dsp:nvSpPr>
        <dsp:cNvPr id="0" name=""/>
        <dsp:cNvSpPr/>
      </dsp:nvSpPr>
      <dsp:spPr>
        <a:xfrm>
          <a:off x="3874413" y="0"/>
          <a:ext cx="1149470" cy="1077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B11199-2961-414A-9EC7-CD2945EC7C7D}">
      <dsp:nvSpPr>
        <dsp:cNvPr id="0" name=""/>
        <dsp:cNvSpPr/>
      </dsp:nvSpPr>
      <dsp:spPr>
        <a:xfrm>
          <a:off x="3874413" y="1245910"/>
          <a:ext cx="3284201" cy="46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IN" sz="3300" b="1" i="0" kern="1200"/>
            <a:t>Expressions</a:t>
          </a:r>
          <a:endParaRPr lang="en-US" sz="3300" kern="1200"/>
        </a:p>
      </dsp:txBody>
      <dsp:txXfrm>
        <a:off x="3874413" y="1245910"/>
        <a:ext cx="3284201" cy="461680"/>
      </dsp:txXfrm>
    </dsp:sp>
    <dsp:sp modelId="{D6DEE49C-8EA5-4C13-B1DA-8AC989EC99CB}">
      <dsp:nvSpPr>
        <dsp:cNvPr id="0" name=""/>
        <dsp:cNvSpPr/>
      </dsp:nvSpPr>
      <dsp:spPr>
        <a:xfrm>
          <a:off x="3874413" y="1786034"/>
          <a:ext cx="3284201" cy="2403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b="0" i="0" kern="1200"/>
            <a:t>Comparison / Logic</a:t>
          </a:r>
          <a:endParaRPr lang="en-US" sz="1700" kern="1200"/>
        </a:p>
        <a:p>
          <a:pPr marL="0" lvl="0" indent="0" algn="l" defTabSz="755650">
            <a:lnSpc>
              <a:spcPct val="90000"/>
            </a:lnSpc>
            <a:spcBef>
              <a:spcPct val="0"/>
            </a:spcBef>
            <a:spcAft>
              <a:spcPct val="35000"/>
            </a:spcAft>
            <a:buNone/>
          </a:pPr>
          <a:r>
            <a:rPr lang="en-IN" sz="1700" b="0" i="0" kern="1200"/>
            <a:t>Arithmetic / Math (most)</a:t>
          </a:r>
          <a:endParaRPr lang="en-US" sz="1700" kern="1200"/>
        </a:p>
        <a:p>
          <a:pPr marL="0" lvl="0" indent="0" algn="l" defTabSz="755650">
            <a:lnSpc>
              <a:spcPct val="90000"/>
            </a:lnSpc>
            <a:spcBef>
              <a:spcPct val="0"/>
            </a:spcBef>
            <a:spcAft>
              <a:spcPct val="35000"/>
            </a:spcAft>
            <a:buNone/>
          </a:pPr>
          <a:r>
            <a:rPr lang="en-IN" sz="1700" b="0" i="0" kern="1200"/>
            <a:t>Conditional (IF, CASE, etc.)</a:t>
          </a:r>
          <a:endParaRPr lang="en-US" sz="1700" kern="1200"/>
        </a:p>
        <a:p>
          <a:pPr marL="0" lvl="0" indent="0" algn="l" defTabSz="755650">
            <a:lnSpc>
              <a:spcPct val="90000"/>
            </a:lnSpc>
            <a:spcBef>
              <a:spcPct val="0"/>
            </a:spcBef>
            <a:spcAft>
              <a:spcPct val="35000"/>
            </a:spcAft>
            <a:buNone/>
          </a:pPr>
          <a:r>
            <a:rPr lang="en-IN" sz="1700" b="0" i="0" kern="1200"/>
            <a:t>String (common ones)</a:t>
          </a:r>
          <a:endParaRPr lang="en-US" sz="1700" kern="1200"/>
        </a:p>
        <a:p>
          <a:pPr marL="0" lvl="0" indent="0" algn="l" defTabSz="755650">
            <a:lnSpc>
              <a:spcPct val="90000"/>
            </a:lnSpc>
            <a:spcBef>
              <a:spcPct val="0"/>
            </a:spcBef>
            <a:spcAft>
              <a:spcPct val="35000"/>
            </a:spcAft>
            <a:buNone/>
          </a:pPr>
          <a:r>
            <a:rPr lang="en-IN" sz="1700" b="0" i="0" kern="1200"/>
            <a:t>Casts</a:t>
          </a:r>
          <a:endParaRPr lang="en-US" sz="1700" kern="1200"/>
        </a:p>
        <a:p>
          <a:pPr marL="0" lvl="0" indent="0" algn="l" defTabSz="755650">
            <a:lnSpc>
              <a:spcPct val="90000"/>
            </a:lnSpc>
            <a:spcBef>
              <a:spcPct val="0"/>
            </a:spcBef>
            <a:spcAft>
              <a:spcPct val="35000"/>
            </a:spcAft>
            <a:buNone/>
          </a:pPr>
          <a:r>
            <a:rPr lang="en-IN" sz="1700" b="0" i="0" kern="1200"/>
            <a:t>Aggregates(most common ones)</a:t>
          </a:r>
          <a:endParaRPr lang="en-US" sz="1700" kern="1200"/>
        </a:p>
        <a:p>
          <a:pPr marL="0" lvl="0" indent="0" algn="l" defTabSz="755650">
            <a:lnSpc>
              <a:spcPct val="90000"/>
            </a:lnSpc>
            <a:spcBef>
              <a:spcPct val="0"/>
            </a:spcBef>
            <a:spcAft>
              <a:spcPct val="35000"/>
            </a:spcAft>
            <a:buNone/>
          </a:pPr>
          <a:r>
            <a:rPr lang="en-IN" sz="1700" b="0" i="0" kern="1200"/>
            <a:t>Date/Timestamp</a:t>
          </a:r>
          <a:endParaRPr lang="en-US" sz="1700" kern="1200"/>
        </a:p>
      </dsp:txBody>
      <dsp:txXfrm>
        <a:off x="3874413" y="1786034"/>
        <a:ext cx="3284201" cy="2403194"/>
      </dsp:txXfrm>
    </dsp:sp>
    <dsp:sp modelId="{F0ECA9E9-7348-42AA-B94F-B9ADFC114EFB}">
      <dsp:nvSpPr>
        <dsp:cNvPr id="0" name=""/>
        <dsp:cNvSpPr/>
      </dsp:nvSpPr>
      <dsp:spPr>
        <a:xfrm>
          <a:off x="7733350" y="0"/>
          <a:ext cx="1149470" cy="1077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D3BAF3-1525-4898-ACCD-AB4936B99A75}">
      <dsp:nvSpPr>
        <dsp:cNvPr id="0" name=""/>
        <dsp:cNvSpPr/>
      </dsp:nvSpPr>
      <dsp:spPr>
        <a:xfrm>
          <a:off x="7733350" y="1245910"/>
          <a:ext cx="3284201" cy="46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IN" sz="3300" b="1" i="0" kern="1200"/>
            <a:t>Data types</a:t>
          </a:r>
          <a:endParaRPr lang="en-US" sz="3300" kern="1200"/>
        </a:p>
      </dsp:txBody>
      <dsp:txXfrm>
        <a:off x="7733350" y="1245910"/>
        <a:ext cx="3284201" cy="461680"/>
      </dsp:txXfrm>
    </dsp:sp>
    <dsp:sp modelId="{429CA0A0-20D9-4E94-81A4-1F918F832CDB}">
      <dsp:nvSpPr>
        <dsp:cNvPr id="0" name=""/>
        <dsp:cNvSpPr/>
      </dsp:nvSpPr>
      <dsp:spPr>
        <a:xfrm>
          <a:off x="7733350" y="1786034"/>
          <a:ext cx="3284201" cy="2403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b="0" i="0" kern="1200"/>
            <a:t>Byte/Short/Int/Long</a:t>
          </a:r>
          <a:endParaRPr lang="en-US" sz="1700" kern="1200"/>
        </a:p>
        <a:p>
          <a:pPr marL="0" lvl="0" indent="0" algn="l" defTabSz="755650">
            <a:lnSpc>
              <a:spcPct val="90000"/>
            </a:lnSpc>
            <a:spcBef>
              <a:spcPct val="0"/>
            </a:spcBef>
            <a:spcAft>
              <a:spcPct val="35000"/>
            </a:spcAft>
            <a:buNone/>
          </a:pPr>
          <a:r>
            <a:rPr lang="en-IN" sz="1700" b="0" i="0" kern="1200"/>
            <a:t>Boolean</a:t>
          </a:r>
          <a:endParaRPr lang="en-US" sz="1700" kern="1200"/>
        </a:p>
        <a:p>
          <a:pPr marL="0" lvl="0" indent="0" algn="l" defTabSz="755650">
            <a:lnSpc>
              <a:spcPct val="90000"/>
            </a:lnSpc>
            <a:spcBef>
              <a:spcPct val="0"/>
            </a:spcBef>
            <a:spcAft>
              <a:spcPct val="35000"/>
            </a:spcAft>
            <a:buNone/>
          </a:pPr>
          <a:r>
            <a:rPr lang="en-IN" sz="1700" b="0" i="0" kern="1200"/>
            <a:t>String/Binary</a:t>
          </a:r>
          <a:endParaRPr lang="en-US" sz="1700" kern="1200"/>
        </a:p>
        <a:p>
          <a:pPr marL="0" lvl="0" indent="0" algn="l" defTabSz="755650">
            <a:lnSpc>
              <a:spcPct val="90000"/>
            </a:lnSpc>
            <a:spcBef>
              <a:spcPct val="0"/>
            </a:spcBef>
            <a:spcAft>
              <a:spcPct val="35000"/>
            </a:spcAft>
            <a:buNone/>
          </a:pPr>
          <a:r>
            <a:rPr lang="en-IN" sz="1700" b="0" i="0" kern="1200"/>
            <a:t>Decimal</a:t>
          </a:r>
          <a:endParaRPr lang="en-US" sz="1700" kern="1200"/>
        </a:p>
        <a:p>
          <a:pPr marL="0" lvl="0" indent="0" algn="l" defTabSz="755650">
            <a:lnSpc>
              <a:spcPct val="90000"/>
            </a:lnSpc>
            <a:spcBef>
              <a:spcPct val="0"/>
            </a:spcBef>
            <a:spcAft>
              <a:spcPct val="35000"/>
            </a:spcAft>
            <a:buNone/>
          </a:pPr>
          <a:r>
            <a:rPr lang="en-IN" sz="1700" b="0" i="0" kern="1200"/>
            <a:t>Float/Double</a:t>
          </a:r>
          <a:endParaRPr lang="en-US" sz="1700" kern="1200"/>
        </a:p>
        <a:p>
          <a:pPr marL="0" lvl="0" indent="0" algn="l" defTabSz="755650">
            <a:lnSpc>
              <a:spcPct val="90000"/>
            </a:lnSpc>
            <a:spcBef>
              <a:spcPct val="0"/>
            </a:spcBef>
            <a:spcAft>
              <a:spcPct val="35000"/>
            </a:spcAft>
            <a:buNone/>
          </a:pPr>
          <a:r>
            <a:rPr lang="en-IN" sz="1700" b="0" i="0" kern="1200"/>
            <a:t>Date/Timestamp</a:t>
          </a:r>
          <a:endParaRPr lang="en-US" sz="1700" kern="1200"/>
        </a:p>
        <a:p>
          <a:pPr marL="0" lvl="0" indent="0" algn="l" defTabSz="755650">
            <a:lnSpc>
              <a:spcPct val="90000"/>
            </a:lnSpc>
            <a:spcBef>
              <a:spcPct val="0"/>
            </a:spcBef>
            <a:spcAft>
              <a:spcPct val="35000"/>
            </a:spcAft>
            <a:buNone/>
          </a:pPr>
          <a:r>
            <a:rPr lang="en-IN" sz="1700" b="0" i="0" kern="1200"/>
            <a:t>Struct</a:t>
          </a:r>
          <a:endParaRPr lang="en-US" sz="1700" kern="1200"/>
        </a:p>
        <a:p>
          <a:pPr marL="0" lvl="0" indent="0" algn="l" defTabSz="755650">
            <a:lnSpc>
              <a:spcPct val="90000"/>
            </a:lnSpc>
            <a:spcBef>
              <a:spcPct val="0"/>
            </a:spcBef>
            <a:spcAft>
              <a:spcPct val="35000"/>
            </a:spcAft>
            <a:buNone/>
          </a:pPr>
          <a:r>
            <a:rPr lang="en-IN" sz="1700" b="0" i="0" kern="1200"/>
            <a:t>Array</a:t>
          </a:r>
          <a:endParaRPr lang="en-US" sz="1700" kern="1200"/>
        </a:p>
        <a:p>
          <a:pPr marL="0" lvl="0" indent="0" algn="l" defTabSz="755650">
            <a:lnSpc>
              <a:spcPct val="90000"/>
            </a:lnSpc>
            <a:spcBef>
              <a:spcPct val="0"/>
            </a:spcBef>
            <a:spcAft>
              <a:spcPct val="35000"/>
            </a:spcAft>
            <a:buNone/>
          </a:pPr>
          <a:r>
            <a:rPr lang="en-IN" sz="1700" b="0" i="0" kern="1200"/>
            <a:t>Map</a:t>
          </a:r>
          <a:endParaRPr lang="en-US" sz="1700" kern="1200"/>
        </a:p>
      </dsp:txBody>
      <dsp:txXfrm>
        <a:off x="7733350" y="1786034"/>
        <a:ext cx="3284201" cy="2403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8002A-5BCD-4AC2-9D8A-211FC2FA3703}">
      <dsp:nvSpPr>
        <dsp:cNvPr id="0" name=""/>
        <dsp:cNvSpPr/>
      </dsp:nvSpPr>
      <dsp:spPr>
        <a:xfrm>
          <a:off x="1407152" y="2247"/>
          <a:ext cx="5628608" cy="116392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9211" tIns="295638" rIns="109211" bIns="295638" numCol="1" spcCol="1270" anchor="ctr" anchorCtr="0">
          <a:noAutofit/>
        </a:bodyPr>
        <a:lstStyle/>
        <a:p>
          <a:pPr marL="0" lvl="0" indent="0" algn="l" defTabSz="488950">
            <a:lnSpc>
              <a:spcPct val="90000"/>
            </a:lnSpc>
            <a:spcBef>
              <a:spcPct val="0"/>
            </a:spcBef>
            <a:spcAft>
              <a:spcPct val="35000"/>
            </a:spcAft>
            <a:buNone/>
          </a:pPr>
          <a:r>
            <a:rPr lang="en-US" sz="1100" b="0" i="0" kern="1200"/>
            <a:t>The Feature Store UI, accessible from the Databricks workspace, lets you browse and search for existing features.</a:t>
          </a:r>
          <a:endParaRPr lang="en-US" sz="1100" kern="1200"/>
        </a:p>
      </dsp:txBody>
      <dsp:txXfrm>
        <a:off x="1407152" y="2247"/>
        <a:ext cx="5628608" cy="1163927"/>
      </dsp:txXfrm>
    </dsp:sp>
    <dsp:sp modelId="{84303675-0876-44E3-ACE8-7B69A6FFBF24}">
      <dsp:nvSpPr>
        <dsp:cNvPr id="0" name=""/>
        <dsp:cNvSpPr/>
      </dsp:nvSpPr>
      <dsp:spPr>
        <a:xfrm>
          <a:off x="0" y="2247"/>
          <a:ext cx="1407152" cy="116392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462" tIns="114970" rIns="74462" bIns="114970" numCol="1" spcCol="1270" anchor="ctr" anchorCtr="0">
          <a:noAutofit/>
        </a:bodyPr>
        <a:lstStyle/>
        <a:p>
          <a:pPr marL="0" lvl="0" indent="0" algn="ctr" defTabSz="622300">
            <a:lnSpc>
              <a:spcPct val="90000"/>
            </a:lnSpc>
            <a:spcBef>
              <a:spcPct val="0"/>
            </a:spcBef>
            <a:spcAft>
              <a:spcPct val="35000"/>
            </a:spcAft>
            <a:buNone/>
          </a:pPr>
          <a:r>
            <a:rPr lang="en-US" sz="1400" b="0" i="0" kern="1200"/>
            <a:t>Discoverability</a:t>
          </a:r>
          <a:endParaRPr lang="en-US" sz="1400" kern="1200"/>
        </a:p>
      </dsp:txBody>
      <dsp:txXfrm>
        <a:off x="0" y="2247"/>
        <a:ext cx="1407152" cy="1163927"/>
      </dsp:txXfrm>
    </dsp:sp>
    <dsp:sp modelId="{D44E682C-3E2D-4AF8-A12E-C97FEB521244}">
      <dsp:nvSpPr>
        <dsp:cNvPr id="0" name=""/>
        <dsp:cNvSpPr/>
      </dsp:nvSpPr>
      <dsp:spPr>
        <a:xfrm>
          <a:off x="1407152" y="1236010"/>
          <a:ext cx="5628608" cy="116392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9211" tIns="295638" rIns="109211" bIns="295638" numCol="1" spcCol="1270" anchor="ctr" anchorCtr="0">
          <a:noAutofit/>
        </a:bodyPr>
        <a:lstStyle/>
        <a:p>
          <a:pPr marL="0" lvl="0" indent="0" algn="l" defTabSz="488950">
            <a:lnSpc>
              <a:spcPct val="90000"/>
            </a:lnSpc>
            <a:spcBef>
              <a:spcPct val="0"/>
            </a:spcBef>
            <a:spcAft>
              <a:spcPct val="35000"/>
            </a:spcAft>
            <a:buNone/>
          </a:pPr>
          <a:r>
            <a:rPr lang="en-US" sz="1100" b="0" i="0" kern="1200"/>
            <a:t>When you create a feature table in Azure Databricks, the data sources used to create the feature table are saved and accessible. For each feature in a feature table, you can also access the models, notebooks, jobs, and endpoints that use the feature.</a:t>
          </a:r>
          <a:endParaRPr lang="en-US" sz="1100" kern="1200"/>
        </a:p>
      </dsp:txBody>
      <dsp:txXfrm>
        <a:off x="1407152" y="1236010"/>
        <a:ext cx="5628608" cy="1163927"/>
      </dsp:txXfrm>
    </dsp:sp>
    <dsp:sp modelId="{80047F9F-37DB-4549-81EE-A46A312DB3D8}">
      <dsp:nvSpPr>
        <dsp:cNvPr id="0" name=""/>
        <dsp:cNvSpPr/>
      </dsp:nvSpPr>
      <dsp:spPr>
        <a:xfrm>
          <a:off x="0" y="1236010"/>
          <a:ext cx="1407152" cy="116392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462" tIns="114970" rIns="74462" bIns="114970" numCol="1" spcCol="1270" anchor="ctr" anchorCtr="0">
          <a:noAutofit/>
        </a:bodyPr>
        <a:lstStyle/>
        <a:p>
          <a:pPr marL="0" lvl="0" indent="0" algn="ctr" defTabSz="622300">
            <a:lnSpc>
              <a:spcPct val="90000"/>
            </a:lnSpc>
            <a:spcBef>
              <a:spcPct val="0"/>
            </a:spcBef>
            <a:spcAft>
              <a:spcPct val="35000"/>
            </a:spcAft>
            <a:buNone/>
          </a:pPr>
          <a:r>
            <a:rPr lang="en-US" sz="1400" b="0" i="0" kern="1200"/>
            <a:t>Lineage</a:t>
          </a:r>
          <a:endParaRPr lang="en-US" sz="1400" kern="1200"/>
        </a:p>
      </dsp:txBody>
      <dsp:txXfrm>
        <a:off x="0" y="1236010"/>
        <a:ext cx="1407152" cy="1163927"/>
      </dsp:txXfrm>
    </dsp:sp>
    <dsp:sp modelId="{1039CC6A-781B-436E-8D86-E71D50F69D0C}">
      <dsp:nvSpPr>
        <dsp:cNvPr id="0" name=""/>
        <dsp:cNvSpPr/>
      </dsp:nvSpPr>
      <dsp:spPr>
        <a:xfrm>
          <a:off x="1407152" y="2469773"/>
          <a:ext cx="5628608" cy="116392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9211" tIns="295638" rIns="109211" bIns="295638" numCol="1" spcCol="1270" anchor="ctr" anchorCtr="0">
          <a:noAutofit/>
        </a:bodyPr>
        <a:lstStyle/>
        <a:p>
          <a:pPr marL="0" lvl="0" indent="0" algn="l" defTabSz="488950">
            <a:lnSpc>
              <a:spcPct val="90000"/>
            </a:lnSpc>
            <a:spcBef>
              <a:spcPct val="0"/>
            </a:spcBef>
            <a:spcAft>
              <a:spcPct val="35000"/>
            </a:spcAft>
            <a:buNone/>
          </a:pPr>
          <a:r>
            <a:rPr lang="en-US" sz="1100" b="0" i="0" kern="1200"/>
            <a:t>When you use features from Feature Store to train a model, the model is packaged with feature metadata. When you use the model for batch scoring or online inference, it automatically retrieves features from Feature Store. The caller does not need to know about them or include logic to look up or join features to score new data. This makes model deployment and updates much easier.</a:t>
          </a:r>
          <a:endParaRPr lang="en-US" sz="1100" kern="1200"/>
        </a:p>
      </dsp:txBody>
      <dsp:txXfrm>
        <a:off x="1407152" y="2469773"/>
        <a:ext cx="5628608" cy="1163927"/>
      </dsp:txXfrm>
    </dsp:sp>
    <dsp:sp modelId="{3C58F583-AE61-4DF3-9631-9E510C0BACC0}">
      <dsp:nvSpPr>
        <dsp:cNvPr id="0" name=""/>
        <dsp:cNvSpPr/>
      </dsp:nvSpPr>
      <dsp:spPr>
        <a:xfrm>
          <a:off x="0" y="2469773"/>
          <a:ext cx="1407152" cy="116392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462" tIns="114970" rIns="74462" bIns="114970" numCol="1" spcCol="1270" anchor="ctr" anchorCtr="0">
          <a:noAutofit/>
        </a:bodyPr>
        <a:lstStyle/>
        <a:p>
          <a:pPr marL="0" lvl="0" indent="0" algn="ctr" defTabSz="622300">
            <a:lnSpc>
              <a:spcPct val="90000"/>
            </a:lnSpc>
            <a:spcBef>
              <a:spcPct val="0"/>
            </a:spcBef>
            <a:spcAft>
              <a:spcPct val="35000"/>
            </a:spcAft>
            <a:buNone/>
          </a:pPr>
          <a:r>
            <a:rPr lang="en-US" sz="1400" b="0" i="0" kern="1200"/>
            <a:t>Integration with model scoring and serving</a:t>
          </a:r>
          <a:endParaRPr lang="en-US" sz="1400" kern="1200"/>
        </a:p>
      </dsp:txBody>
      <dsp:txXfrm>
        <a:off x="0" y="2469773"/>
        <a:ext cx="1407152" cy="1163927"/>
      </dsp:txXfrm>
    </dsp:sp>
    <dsp:sp modelId="{47067D6E-868A-4073-99E7-36ED391F71DB}">
      <dsp:nvSpPr>
        <dsp:cNvPr id="0" name=""/>
        <dsp:cNvSpPr/>
      </dsp:nvSpPr>
      <dsp:spPr>
        <a:xfrm>
          <a:off x="1407152" y="3703536"/>
          <a:ext cx="5628608" cy="116392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9211" tIns="295638" rIns="109211" bIns="295638" numCol="1" spcCol="1270" anchor="ctr" anchorCtr="0">
          <a:noAutofit/>
        </a:bodyPr>
        <a:lstStyle/>
        <a:p>
          <a:pPr marL="0" lvl="0" indent="0" algn="l" defTabSz="488950">
            <a:lnSpc>
              <a:spcPct val="90000"/>
            </a:lnSpc>
            <a:spcBef>
              <a:spcPct val="0"/>
            </a:spcBef>
            <a:spcAft>
              <a:spcPct val="35000"/>
            </a:spcAft>
            <a:buNone/>
          </a:pPr>
          <a:r>
            <a:rPr lang="en-US" sz="1100" b="0" i="0" kern="1200"/>
            <a:t>Feature Store supports time series and event-based use cases that require point-in-time correctness.</a:t>
          </a:r>
          <a:endParaRPr lang="en-US" sz="1100" kern="1200"/>
        </a:p>
      </dsp:txBody>
      <dsp:txXfrm>
        <a:off x="1407152" y="3703536"/>
        <a:ext cx="5628608" cy="1163927"/>
      </dsp:txXfrm>
    </dsp:sp>
    <dsp:sp modelId="{502DEB97-A974-40DB-B29F-FEB741305CEC}">
      <dsp:nvSpPr>
        <dsp:cNvPr id="0" name=""/>
        <dsp:cNvSpPr/>
      </dsp:nvSpPr>
      <dsp:spPr>
        <a:xfrm>
          <a:off x="0" y="3703536"/>
          <a:ext cx="1407152" cy="116392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462" tIns="114970" rIns="74462" bIns="114970" numCol="1" spcCol="1270" anchor="ctr" anchorCtr="0">
          <a:noAutofit/>
        </a:bodyPr>
        <a:lstStyle/>
        <a:p>
          <a:pPr marL="0" lvl="0" indent="0" algn="ctr" defTabSz="622300">
            <a:lnSpc>
              <a:spcPct val="90000"/>
            </a:lnSpc>
            <a:spcBef>
              <a:spcPct val="0"/>
            </a:spcBef>
            <a:spcAft>
              <a:spcPct val="35000"/>
            </a:spcAft>
            <a:buNone/>
          </a:pPr>
          <a:r>
            <a:rPr lang="en-US" sz="1400" b="0" i="0" kern="1200"/>
            <a:t>Point-in-time lookups</a:t>
          </a:r>
          <a:endParaRPr lang="en-US" sz="1400" kern="1200"/>
        </a:p>
      </dsp:txBody>
      <dsp:txXfrm>
        <a:off x="0" y="3703536"/>
        <a:ext cx="1407152" cy="1163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8E345-767E-4AD7-9ABB-85B63617F320}">
      <dsp:nvSpPr>
        <dsp:cNvPr id="0" name=""/>
        <dsp:cNvSpPr/>
      </dsp:nvSpPr>
      <dsp:spPr>
        <a:xfrm>
          <a:off x="0" y="0"/>
          <a:ext cx="4942012" cy="107133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Write code to convert raw data into features and create a Spark DataFrame containing the desired features.</a:t>
          </a:r>
        </a:p>
      </dsp:txBody>
      <dsp:txXfrm>
        <a:off x="31378" y="31378"/>
        <a:ext cx="3695430" cy="1008580"/>
      </dsp:txXfrm>
    </dsp:sp>
    <dsp:sp modelId="{36594DED-6534-45BA-8B1A-49E8FD9E3A51}">
      <dsp:nvSpPr>
        <dsp:cNvPr id="0" name=""/>
        <dsp:cNvSpPr/>
      </dsp:nvSpPr>
      <dsp:spPr>
        <a:xfrm>
          <a:off x="413893" y="1266124"/>
          <a:ext cx="4942012" cy="1071336"/>
        </a:xfrm>
        <a:prstGeom prst="roundRect">
          <a:avLst>
            <a:gd name="adj" fmla="val 10000"/>
          </a:avLst>
        </a:prstGeom>
        <a:solidFill>
          <a:schemeClr val="accent2">
            <a:hueOff val="383768"/>
            <a:satOff val="-2641"/>
            <a:lumOff val="1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For workspaces that are enabled for Unity Catalog, write the DataFrame as a feature table in Unity Catalog. If your workspace is not enabled for Unity Catalog, write the DataFrame as a feature table in the Workspace Feature Store.</a:t>
          </a:r>
        </a:p>
      </dsp:txBody>
      <dsp:txXfrm>
        <a:off x="445271" y="1297502"/>
        <a:ext cx="3768994" cy="1008580"/>
      </dsp:txXfrm>
    </dsp:sp>
    <dsp:sp modelId="{D0331155-154D-4ED4-995B-48C61A7CED44}">
      <dsp:nvSpPr>
        <dsp:cNvPr id="0" name=""/>
        <dsp:cNvSpPr/>
      </dsp:nvSpPr>
      <dsp:spPr>
        <a:xfrm>
          <a:off x="821609" y="2532249"/>
          <a:ext cx="4942012" cy="1071336"/>
        </a:xfrm>
        <a:prstGeom prst="roundRect">
          <a:avLst>
            <a:gd name="adj" fmla="val 10000"/>
          </a:avLst>
        </a:prstGeom>
        <a:solidFill>
          <a:schemeClr val="accent2">
            <a:hueOff val="767535"/>
            <a:satOff val="-5283"/>
            <a:lumOff val="2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Train a model using features from the feature store. When you do this, the model stores the specifications of features used for training. When the model is used for inference, it automatically joins features from the appropriate feature tables.</a:t>
          </a:r>
        </a:p>
      </dsp:txBody>
      <dsp:txXfrm>
        <a:off x="852987" y="2563627"/>
        <a:ext cx="3775172" cy="1008580"/>
      </dsp:txXfrm>
    </dsp:sp>
    <dsp:sp modelId="{12E87277-76F5-4EDE-9644-85E923D4A54B}">
      <dsp:nvSpPr>
        <dsp:cNvPr id="0" name=""/>
        <dsp:cNvSpPr/>
      </dsp:nvSpPr>
      <dsp:spPr>
        <a:xfrm>
          <a:off x="1235503" y="3798374"/>
          <a:ext cx="4942012" cy="1071336"/>
        </a:xfrm>
        <a:prstGeom prst="roundRect">
          <a:avLst>
            <a:gd name="adj" fmla="val 10000"/>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Register model in Model Registry.</a:t>
          </a:r>
        </a:p>
      </dsp:txBody>
      <dsp:txXfrm>
        <a:off x="1266881" y="3829752"/>
        <a:ext cx="3768994" cy="1008580"/>
      </dsp:txXfrm>
    </dsp:sp>
    <dsp:sp modelId="{B26B1910-4B3F-4588-A93A-C5133ACBFC69}">
      <dsp:nvSpPr>
        <dsp:cNvPr id="0" name=""/>
        <dsp:cNvSpPr/>
      </dsp:nvSpPr>
      <dsp:spPr>
        <a:xfrm>
          <a:off x="4245644" y="820546"/>
          <a:ext cx="696368" cy="69636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402327" y="820546"/>
        <a:ext cx="383002" cy="524017"/>
      </dsp:txXfrm>
    </dsp:sp>
    <dsp:sp modelId="{CA77EE08-E26F-45C2-B1EF-5C695DA181A4}">
      <dsp:nvSpPr>
        <dsp:cNvPr id="0" name=""/>
        <dsp:cNvSpPr/>
      </dsp:nvSpPr>
      <dsp:spPr>
        <a:xfrm>
          <a:off x="4659537" y="2086671"/>
          <a:ext cx="696368" cy="696368"/>
        </a:xfrm>
        <a:prstGeom prst="downArrow">
          <a:avLst>
            <a:gd name="adj1" fmla="val 55000"/>
            <a:gd name="adj2" fmla="val 45000"/>
          </a:avLst>
        </a:prstGeom>
        <a:solidFill>
          <a:schemeClr val="accent2">
            <a:tint val="40000"/>
            <a:alpha val="90000"/>
            <a:hueOff val="611972"/>
            <a:satOff val="14352"/>
            <a:lumOff val="3798"/>
            <a:alphaOff val="0"/>
          </a:schemeClr>
        </a:solidFill>
        <a:ln w="12700" cap="flat" cmpd="sng" algn="ctr">
          <a:solidFill>
            <a:schemeClr val="accent2">
              <a:tint val="40000"/>
              <a:alpha val="90000"/>
              <a:hueOff val="611972"/>
              <a:satOff val="14352"/>
              <a:lumOff val="37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816220" y="2086671"/>
        <a:ext cx="383002" cy="524017"/>
      </dsp:txXfrm>
    </dsp:sp>
    <dsp:sp modelId="{CB46BCB7-7BA0-4210-99B4-788D8046BC81}">
      <dsp:nvSpPr>
        <dsp:cNvPr id="0" name=""/>
        <dsp:cNvSpPr/>
      </dsp:nvSpPr>
      <dsp:spPr>
        <a:xfrm>
          <a:off x="5067253" y="3352796"/>
          <a:ext cx="696368" cy="696368"/>
        </a:xfrm>
        <a:prstGeom prst="downArrow">
          <a:avLst>
            <a:gd name="adj1" fmla="val 55000"/>
            <a:gd name="adj2" fmla="val 45000"/>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223936" y="3352796"/>
        <a:ext cx="383002" cy="5240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45060-094B-4572-AE2B-05C1365BC92B}">
      <dsp:nvSpPr>
        <dsp:cNvPr id="0" name=""/>
        <dsp:cNvSpPr/>
      </dsp:nvSpPr>
      <dsp:spPr>
        <a:xfrm>
          <a:off x="10262" y="0"/>
          <a:ext cx="2124400" cy="183869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Write code to convert raw data into features and create a Spark DataFrame containing the desired features.</a:t>
          </a:r>
        </a:p>
      </dsp:txBody>
      <dsp:txXfrm>
        <a:off x="64116" y="53854"/>
        <a:ext cx="2016692" cy="1730990"/>
      </dsp:txXfrm>
    </dsp:sp>
    <dsp:sp modelId="{A116C7EC-76B1-427C-8B42-62F1E76F5EB4}">
      <dsp:nvSpPr>
        <dsp:cNvPr id="0" name=""/>
        <dsp:cNvSpPr/>
      </dsp:nvSpPr>
      <dsp:spPr>
        <a:xfrm>
          <a:off x="2347102" y="655923"/>
          <a:ext cx="450372" cy="52685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347102" y="761293"/>
        <a:ext cx="315260" cy="316111"/>
      </dsp:txXfrm>
    </dsp:sp>
    <dsp:sp modelId="{B15A34C4-B95F-4843-9F6E-A96FF1517510}">
      <dsp:nvSpPr>
        <dsp:cNvPr id="0" name=""/>
        <dsp:cNvSpPr/>
      </dsp:nvSpPr>
      <dsp:spPr>
        <a:xfrm>
          <a:off x="2984422" y="0"/>
          <a:ext cx="2124400" cy="183869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For workspaces that are enabled for Unity Catalog, write the DataFrame as a feature table in Unity Catalog. If your workspace is not enabled for Unity Catalog, write the DataFrame as a feature table in the Workspace Feature Store.</a:t>
          </a:r>
        </a:p>
      </dsp:txBody>
      <dsp:txXfrm>
        <a:off x="3038276" y="53854"/>
        <a:ext cx="2016692" cy="1730990"/>
      </dsp:txXfrm>
    </dsp:sp>
    <dsp:sp modelId="{511411CF-81BC-4F9F-A7CB-EC2FF5588295}">
      <dsp:nvSpPr>
        <dsp:cNvPr id="0" name=""/>
        <dsp:cNvSpPr/>
      </dsp:nvSpPr>
      <dsp:spPr>
        <a:xfrm>
          <a:off x="5321262" y="655923"/>
          <a:ext cx="450372" cy="52685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321262" y="761293"/>
        <a:ext cx="315260" cy="316111"/>
      </dsp:txXfrm>
    </dsp:sp>
    <dsp:sp modelId="{9645682B-9C44-44CD-AFB5-C08322CE8361}">
      <dsp:nvSpPr>
        <dsp:cNvPr id="0" name=""/>
        <dsp:cNvSpPr/>
      </dsp:nvSpPr>
      <dsp:spPr>
        <a:xfrm>
          <a:off x="5958583" y="0"/>
          <a:ext cx="2124400" cy="183869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 a model using features from the feature store. When you do this, the model stores the specifications of features used for training. When the model is used for inference, it automatically joins features from the appropriate feature tables.</a:t>
          </a:r>
        </a:p>
      </dsp:txBody>
      <dsp:txXfrm>
        <a:off x="6012437" y="53854"/>
        <a:ext cx="2016692" cy="1730990"/>
      </dsp:txXfrm>
    </dsp:sp>
    <dsp:sp modelId="{7D9B3AAC-C5A6-4C07-B64F-E967773725C2}">
      <dsp:nvSpPr>
        <dsp:cNvPr id="0" name=""/>
        <dsp:cNvSpPr/>
      </dsp:nvSpPr>
      <dsp:spPr>
        <a:xfrm>
          <a:off x="8295423" y="655923"/>
          <a:ext cx="450372" cy="52685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295423" y="761293"/>
        <a:ext cx="315260" cy="316111"/>
      </dsp:txXfrm>
    </dsp:sp>
    <dsp:sp modelId="{B3E7DE41-46E8-4FD1-940E-7A4B77038D7F}">
      <dsp:nvSpPr>
        <dsp:cNvPr id="0" name=""/>
        <dsp:cNvSpPr/>
      </dsp:nvSpPr>
      <dsp:spPr>
        <a:xfrm>
          <a:off x="8932743" y="0"/>
          <a:ext cx="2124400" cy="183869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Register model in Model Registry.</a:t>
          </a:r>
        </a:p>
      </dsp:txBody>
      <dsp:txXfrm>
        <a:off x="8986597" y="53854"/>
        <a:ext cx="2016692" cy="173099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April 23,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9353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April 23,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3611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April 23,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1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April 23,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326377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April 23,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1249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April 23,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0212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April 23,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911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April 23,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2463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April 23,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5333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April 23,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1915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April 23,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7375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355473"/>
            <a:ext cx="10241280" cy="797918"/>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1517073"/>
            <a:ext cx="10241280" cy="455454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April 23,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9692089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1" r:id="rId6"/>
    <p:sldLayoutId id="2147483756"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100000"/>
        </a:lnSpc>
        <a:spcBef>
          <a:spcPct val="0"/>
        </a:spcBef>
        <a:buNone/>
        <a:defRPr sz="3600" b="1" i="0" kern="1200" cap="none" spc="0"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5C1FF7DC-9C1F-5305-5B2C-8257DDAE7A5D}"/>
              </a:ext>
            </a:extLst>
          </p:cNvPr>
          <p:cNvPicPr>
            <a:picLocks noChangeAspect="1"/>
          </p:cNvPicPr>
          <p:nvPr/>
        </p:nvPicPr>
        <p:blipFill rotWithShape="1">
          <a:blip r:embed="rId2"/>
          <a:srcRect l="11416" r="21685"/>
          <a:stretch/>
        </p:blipFill>
        <p:spPr>
          <a:xfrm>
            <a:off x="-1" y="10"/>
            <a:ext cx="4587901" cy="6857990"/>
          </a:xfrm>
          <a:prstGeom prst="rect">
            <a:avLst/>
          </a:prstGeom>
        </p:spPr>
      </p:pic>
      <p:sp>
        <p:nvSpPr>
          <p:cNvPr id="20" name="Rectangle 1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49FF29-1B3A-A383-E447-74BFF65546FF}"/>
              </a:ext>
            </a:extLst>
          </p:cNvPr>
          <p:cNvSpPr>
            <a:spLocks noGrp="1"/>
          </p:cNvSpPr>
          <p:nvPr>
            <p:ph type="ctrTitle"/>
          </p:nvPr>
        </p:nvSpPr>
        <p:spPr>
          <a:xfrm>
            <a:off x="5275425" y="768485"/>
            <a:ext cx="6133656" cy="3169674"/>
          </a:xfrm>
        </p:spPr>
        <p:txBody>
          <a:bodyPr>
            <a:normAutofit/>
          </a:bodyPr>
          <a:lstStyle/>
          <a:p>
            <a:pPr algn="r"/>
            <a:r>
              <a:rPr lang="en-IN">
                <a:solidFill>
                  <a:schemeClr val="bg1"/>
                </a:solidFill>
              </a:rPr>
              <a:t>Azure Databricks</a:t>
            </a:r>
          </a:p>
        </p:txBody>
      </p:sp>
      <p:sp>
        <p:nvSpPr>
          <p:cNvPr id="3" name="Subtitle 2">
            <a:extLst>
              <a:ext uri="{FF2B5EF4-FFF2-40B4-BE49-F238E27FC236}">
                <a16:creationId xmlns:a16="http://schemas.microsoft.com/office/drawing/2014/main" id="{E087D525-994F-1255-40C9-B6C45C9923E6}"/>
              </a:ext>
            </a:extLst>
          </p:cNvPr>
          <p:cNvSpPr>
            <a:spLocks noGrp="1"/>
          </p:cNvSpPr>
          <p:nvPr>
            <p:ph type="subTitle" idx="1"/>
          </p:nvPr>
        </p:nvSpPr>
        <p:spPr>
          <a:xfrm>
            <a:off x="5862918" y="4793128"/>
            <a:ext cx="5462494" cy="1141157"/>
          </a:xfrm>
        </p:spPr>
        <p:txBody>
          <a:bodyPr>
            <a:normAutofit/>
          </a:bodyPr>
          <a:lstStyle/>
          <a:p>
            <a:pPr algn="r"/>
            <a:endParaRPr lang="en-IN" sz="1400">
              <a:solidFill>
                <a:schemeClr val="bg1"/>
              </a:solidFill>
            </a:endParaRPr>
          </a:p>
        </p:txBody>
      </p:sp>
    </p:spTree>
    <p:extLst>
      <p:ext uri="{BB962C8B-B14F-4D97-AF65-F5344CB8AC3E}">
        <p14:creationId xmlns:p14="http://schemas.microsoft.com/office/powerpoint/2010/main" val="267873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FD355-2C7F-D805-22B2-5F7168C6C8C5}"/>
              </a:ext>
            </a:extLst>
          </p:cNvPr>
          <p:cNvSpPr>
            <a:spLocks noGrp="1"/>
          </p:cNvSpPr>
          <p:nvPr>
            <p:ph type="title"/>
          </p:nvPr>
        </p:nvSpPr>
        <p:spPr>
          <a:xfrm>
            <a:off x="1353190" y="1028700"/>
            <a:ext cx="3330452" cy="4472690"/>
          </a:xfrm>
        </p:spPr>
        <p:txBody>
          <a:bodyPr anchor="ctr">
            <a:normAutofit/>
          </a:bodyPr>
          <a:lstStyle/>
          <a:p>
            <a:r>
              <a:rPr lang="en-US" sz="3000" dirty="0"/>
              <a:t>Why Databricks Feature Store?</a:t>
            </a:r>
            <a:endParaRPr lang="en-IN" sz="3000" dirty="0"/>
          </a:p>
        </p:txBody>
      </p:sp>
      <p:sp>
        <p:nvSpPr>
          <p:cNvPr id="11" name="Rectangle 10">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64541589-B863-8499-BDA7-711E4EF017FF}"/>
              </a:ext>
            </a:extLst>
          </p:cNvPr>
          <p:cNvGraphicFramePr>
            <a:graphicFrameLocks noGrp="1"/>
          </p:cNvGraphicFramePr>
          <p:nvPr>
            <p:ph idx="1"/>
            <p:extLst>
              <p:ext uri="{D42A27DB-BD31-4B8C-83A1-F6EECF244321}">
                <p14:modId xmlns:p14="http://schemas.microsoft.com/office/powerpoint/2010/main" val="355145400"/>
              </p:ext>
            </p:extLst>
          </p:nvPr>
        </p:nvGraphicFramePr>
        <p:xfrm>
          <a:off x="4819243" y="994144"/>
          <a:ext cx="7035760"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76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871BB-4E92-7D7B-FD2C-03BDA9A8B340}"/>
              </a:ext>
            </a:extLst>
          </p:cNvPr>
          <p:cNvSpPr>
            <a:spLocks noGrp="1"/>
          </p:cNvSpPr>
          <p:nvPr>
            <p:ph type="title"/>
          </p:nvPr>
        </p:nvSpPr>
        <p:spPr>
          <a:xfrm>
            <a:off x="1353190" y="1028700"/>
            <a:ext cx="3330452" cy="4472690"/>
          </a:xfrm>
        </p:spPr>
        <p:txBody>
          <a:bodyPr anchor="ctr">
            <a:normAutofit/>
          </a:bodyPr>
          <a:lstStyle/>
          <a:p>
            <a:r>
              <a:rPr lang="en-US" sz="3000" dirty="0"/>
              <a:t>Working of Databricks Feature Store</a:t>
            </a:r>
            <a:endParaRPr lang="en-IN" sz="3000" dirty="0"/>
          </a:p>
        </p:txBody>
      </p:sp>
      <p:sp>
        <p:nvSpPr>
          <p:cNvPr id="11" name="Rectangle 10">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D7AC3C-5A97-F35C-2E16-3C1FA0EB1218}"/>
              </a:ext>
            </a:extLst>
          </p:cNvPr>
          <p:cNvGraphicFramePr>
            <a:graphicFrameLocks noGrp="1"/>
          </p:cNvGraphicFramePr>
          <p:nvPr>
            <p:ph idx="1"/>
            <p:extLst>
              <p:ext uri="{D42A27DB-BD31-4B8C-83A1-F6EECF244321}">
                <p14:modId xmlns:p14="http://schemas.microsoft.com/office/powerpoint/2010/main" val="818853898"/>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43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7EA1F2-E8F4-9466-E6EC-2E05E534696D}"/>
              </a:ext>
            </a:extLst>
          </p:cNvPr>
          <p:cNvSpPr>
            <a:spLocks noGrp="1"/>
          </p:cNvSpPr>
          <p:nvPr>
            <p:ph type="title"/>
          </p:nvPr>
        </p:nvSpPr>
        <p:spPr>
          <a:xfrm>
            <a:off x="1080052" y="5605670"/>
            <a:ext cx="9906807" cy="802042"/>
          </a:xfrm>
        </p:spPr>
        <p:txBody>
          <a:bodyPr anchor="ctr">
            <a:normAutofit/>
          </a:bodyPr>
          <a:lstStyle/>
          <a:p>
            <a:pPr>
              <a:lnSpc>
                <a:spcPct val="90000"/>
              </a:lnSpc>
            </a:pPr>
            <a:r>
              <a:rPr lang="en-US" sz="2700">
                <a:solidFill>
                  <a:schemeClr val="bg1"/>
                </a:solidFill>
              </a:rPr>
              <a:t>Working of Databricks Feature Store</a:t>
            </a:r>
            <a:endParaRPr lang="en-IN" sz="2700">
              <a:solidFill>
                <a:schemeClr val="bg1"/>
              </a:solidFill>
            </a:endParaRPr>
          </a:p>
        </p:txBody>
      </p:sp>
      <p:pic>
        <p:nvPicPr>
          <p:cNvPr id="5" name="Picture 4">
            <a:extLst>
              <a:ext uri="{FF2B5EF4-FFF2-40B4-BE49-F238E27FC236}">
                <a16:creationId xmlns:a16="http://schemas.microsoft.com/office/drawing/2014/main" id="{9A0E65C7-CB6A-76D6-DED1-A6762C140227}"/>
              </a:ext>
            </a:extLst>
          </p:cNvPr>
          <p:cNvPicPr>
            <a:picLocks noChangeAspect="1"/>
          </p:cNvPicPr>
          <p:nvPr/>
        </p:nvPicPr>
        <p:blipFill>
          <a:blip r:embed="rId2"/>
          <a:stretch>
            <a:fillRect/>
          </a:stretch>
        </p:blipFill>
        <p:spPr>
          <a:xfrm>
            <a:off x="1940256" y="-3970"/>
            <a:ext cx="6881994" cy="3217333"/>
          </a:xfrm>
          <a:prstGeom prst="rect">
            <a:avLst/>
          </a:prstGeom>
        </p:spPr>
      </p:pic>
      <p:graphicFrame>
        <p:nvGraphicFramePr>
          <p:cNvPr id="6" name="Content Placeholder 2">
            <a:extLst>
              <a:ext uri="{FF2B5EF4-FFF2-40B4-BE49-F238E27FC236}">
                <a16:creationId xmlns:a16="http://schemas.microsoft.com/office/drawing/2014/main" id="{42CE5CFD-4550-26DC-73F5-A0A5851FD319}"/>
              </a:ext>
            </a:extLst>
          </p:cNvPr>
          <p:cNvGraphicFramePr>
            <a:graphicFrameLocks noGrp="1"/>
          </p:cNvGraphicFramePr>
          <p:nvPr>
            <p:ph idx="1"/>
            <p:extLst>
              <p:ext uri="{D42A27DB-BD31-4B8C-83A1-F6EECF244321}">
                <p14:modId xmlns:p14="http://schemas.microsoft.com/office/powerpoint/2010/main" val="424944394"/>
              </p:ext>
            </p:extLst>
          </p:nvPr>
        </p:nvGraphicFramePr>
        <p:xfrm>
          <a:off x="613732" y="3314428"/>
          <a:ext cx="11067406" cy="1838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86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4E66-4471-C713-505C-F5B583351F9D}"/>
              </a:ext>
            </a:extLst>
          </p:cNvPr>
          <p:cNvSpPr>
            <a:spLocks noGrp="1"/>
          </p:cNvSpPr>
          <p:nvPr>
            <p:ph type="title"/>
          </p:nvPr>
        </p:nvSpPr>
        <p:spPr/>
        <p:txBody>
          <a:bodyPr/>
          <a:lstStyle/>
          <a:p>
            <a:r>
              <a:rPr lang="en-US" dirty="0"/>
              <a:t>Working of Feature Store</a:t>
            </a:r>
            <a:endParaRPr lang="en-IN" dirty="0"/>
          </a:p>
        </p:txBody>
      </p:sp>
      <p:pic>
        <p:nvPicPr>
          <p:cNvPr id="5" name="Content Placeholder 4">
            <a:extLst>
              <a:ext uri="{FF2B5EF4-FFF2-40B4-BE49-F238E27FC236}">
                <a16:creationId xmlns:a16="http://schemas.microsoft.com/office/drawing/2014/main" id="{BD3E50D0-B2AB-709E-3E15-A29F47472E43}"/>
              </a:ext>
            </a:extLst>
          </p:cNvPr>
          <p:cNvPicPr>
            <a:picLocks noGrp="1" noChangeAspect="1"/>
          </p:cNvPicPr>
          <p:nvPr>
            <p:ph idx="1"/>
          </p:nvPr>
        </p:nvPicPr>
        <p:blipFill>
          <a:blip r:embed="rId2"/>
          <a:stretch>
            <a:fillRect/>
          </a:stretch>
        </p:blipFill>
        <p:spPr>
          <a:xfrm>
            <a:off x="2953007" y="2358086"/>
            <a:ext cx="8829675" cy="3790950"/>
          </a:xfrm>
          <a:prstGeom prst="rect">
            <a:avLst/>
          </a:prstGeom>
        </p:spPr>
      </p:pic>
      <p:sp>
        <p:nvSpPr>
          <p:cNvPr id="7" name="TextBox 6">
            <a:extLst>
              <a:ext uri="{FF2B5EF4-FFF2-40B4-BE49-F238E27FC236}">
                <a16:creationId xmlns:a16="http://schemas.microsoft.com/office/drawing/2014/main" id="{706E8631-F96D-EB6D-A341-6366FC63903C}"/>
              </a:ext>
            </a:extLst>
          </p:cNvPr>
          <p:cNvSpPr txBox="1"/>
          <p:nvPr/>
        </p:nvSpPr>
        <p:spPr>
          <a:xfrm>
            <a:off x="325045" y="2358086"/>
            <a:ext cx="2864964" cy="3970318"/>
          </a:xfrm>
          <a:prstGeom prst="rect">
            <a:avLst/>
          </a:prstGeom>
          <a:noFill/>
        </p:spPr>
        <p:txBody>
          <a:bodyPr wrap="square">
            <a:spAutoFit/>
          </a:bodyPr>
          <a:lstStyle/>
          <a:p>
            <a:r>
              <a:rPr lang="en-US" dirty="0"/>
              <a:t>For real-time serving use cases, publish the features to an online store or use an online table.</a:t>
            </a:r>
          </a:p>
          <a:p>
            <a:endParaRPr lang="en-US" dirty="0"/>
          </a:p>
          <a:p>
            <a:r>
              <a:rPr lang="en-US" dirty="0"/>
              <a:t>At inference time, the model reads pre-computed features from the online store and joins them with the data provided in the client request to the model serving endpoint.</a:t>
            </a:r>
            <a:endParaRPr lang="en-IN" dirty="0"/>
          </a:p>
        </p:txBody>
      </p:sp>
    </p:spTree>
    <p:extLst>
      <p:ext uri="{BB962C8B-B14F-4D97-AF65-F5344CB8AC3E}">
        <p14:creationId xmlns:p14="http://schemas.microsoft.com/office/powerpoint/2010/main" val="299497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C2E9-9EF0-4B45-2127-E258FC0374F9}"/>
              </a:ext>
            </a:extLst>
          </p:cNvPr>
          <p:cNvSpPr>
            <a:spLocks noGrp="1"/>
          </p:cNvSpPr>
          <p:nvPr>
            <p:ph type="title"/>
          </p:nvPr>
        </p:nvSpPr>
        <p:spPr/>
        <p:txBody>
          <a:bodyPr/>
          <a:lstStyle/>
          <a:p>
            <a:r>
              <a:rPr lang="en-US" dirty="0"/>
              <a:t>What is Photon?</a:t>
            </a:r>
            <a:endParaRPr lang="en-IN" dirty="0"/>
          </a:p>
        </p:txBody>
      </p:sp>
      <p:sp>
        <p:nvSpPr>
          <p:cNvPr id="3" name="Content Placeholder 2">
            <a:extLst>
              <a:ext uri="{FF2B5EF4-FFF2-40B4-BE49-F238E27FC236}">
                <a16:creationId xmlns:a16="http://schemas.microsoft.com/office/drawing/2014/main" id="{E02E31B1-2876-8214-CBBB-4CC4DFB7FE2C}"/>
              </a:ext>
            </a:extLst>
          </p:cNvPr>
          <p:cNvSpPr>
            <a:spLocks noGrp="1"/>
          </p:cNvSpPr>
          <p:nvPr>
            <p:ph idx="1"/>
          </p:nvPr>
        </p:nvSpPr>
        <p:spPr>
          <a:xfrm>
            <a:off x="1371600" y="1574223"/>
            <a:ext cx="10241280" cy="4497393"/>
          </a:xfrm>
        </p:spPr>
        <p:txBody>
          <a:bodyPr>
            <a:normAutofit fontScale="85000" lnSpcReduction="20000"/>
          </a:bodyPr>
          <a:lstStyle/>
          <a:p>
            <a:pPr marL="0" indent="0">
              <a:buNone/>
            </a:pPr>
            <a:r>
              <a:rPr lang="en-US" dirty="0"/>
              <a:t>Photon is a high-performance Azure Databricks-native vectorized query engine that runs your SQL workloads and </a:t>
            </a:r>
            <a:r>
              <a:rPr lang="en-US" dirty="0" err="1"/>
              <a:t>DataFrame</a:t>
            </a:r>
            <a:r>
              <a:rPr lang="en-US" dirty="0"/>
              <a:t> API calls faster to reduce your total cost per workload.</a:t>
            </a:r>
          </a:p>
          <a:p>
            <a:endParaRPr lang="en-US" dirty="0"/>
          </a:p>
          <a:p>
            <a:pPr marL="0" indent="0">
              <a:buNone/>
            </a:pPr>
            <a:r>
              <a:rPr lang="en-US" dirty="0"/>
              <a:t>The following are key features and advantages of using Photon.</a:t>
            </a:r>
          </a:p>
          <a:p>
            <a:endParaRPr lang="en-US" dirty="0"/>
          </a:p>
          <a:p>
            <a:r>
              <a:rPr lang="en-US" dirty="0"/>
              <a:t>Support for SQL and equivalent </a:t>
            </a:r>
            <a:r>
              <a:rPr lang="en-US" dirty="0" err="1"/>
              <a:t>DataFrame</a:t>
            </a:r>
            <a:r>
              <a:rPr lang="en-US" dirty="0"/>
              <a:t> operations with Delta and Parquet tables.</a:t>
            </a:r>
          </a:p>
          <a:p>
            <a:r>
              <a:rPr lang="en-US" dirty="0"/>
              <a:t>Accelerated queries that process data faster and include aggregations and joins.</a:t>
            </a:r>
          </a:p>
          <a:p>
            <a:r>
              <a:rPr lang="en-US" dirty="0"/>
              <a:t>Faster performance when data is accessed repeatedly from the disk cache.</a:t>
            </a:r>
          </a:p>
          <a:p>
            <a:r>
              <a:rPr lang="en-US" dirty="0"/>
              <a:t>Robust scan performance on tables with many columns and many small files.</a:t>
            </a:r>
          </a:p>
          <a:p>
            <a:r>
              <a:rPr lang="en-US" dirty="0"/>
              <a:t>Faster Delta and Parquet writing using UPDATE, DELETE, MERGE INTO, INSERT, and CREATE TABLE AS SELECT, including wide tables that contain thousands of columns.</a:t>
            </a:r>
          </a:p>
          <a:p>
            <a:r>
              <a:rPr lang="en-US" dirty="0"/>
              <a:t>Replaces sort-merge joins with hash-joins.</a:t>
            </a:r>
            <a:endParaRPr lang="en-IN" dirty="0"/>
          </a:p>
        </p:txBody>
      </p:sp>
    </p:spTree>
    <p:extLst>
      <p:ext uri="{BB962C8B-B14F-4D97-AF65-F5344CB8AC3E}">
        <p14:creationId xmlns:p14="http://schemas.microsoft.com/office/powerpoint/2010/main" val="108261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2AB1E-9946-C44F-7A8B-B10020FC8931}"/>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Photon: Operators</a:t>
            </a:r>
            <a:r>
              <a:rPr lang="en-US" sz="3200" dirty="0">
                <a:solidFill>
                  <a:schemeClr val="bg1"/>
                </a:solidFill>
              </a:rPr>
              <a:t>, Expressions and Data types</a:t>
            </a:r>
            <a:endParaRPr lang="en-IN" sz="3200" dirty="0">
              <a:solidFill>
                <a:schemeClr val="bg1"/>
              </a:solidFill>
            </a:endParaRPr>
          </a:p>
        </p:txBody>
      </p:sp>
      <p:graphicFrame>
        <p:nvGraphicFramePr>
          <p:cNvPr id="5" name="Content Placeholder 2">
            <a:extLst>
              <a:ext uri="{FF2B5EF4-FFF2-40B4-BE49-F238E27FC236}">
                <a16:creationId xmlns:a16="http://schemas.microsoft.com/office/drawing/2014/main" id="{87CC7781-52B0-089E-AAE7-C8D32EB9CCE2}"/>
              </a:ext>
            </a:extLst>
          </p:cNvPr>
          <p:cNvGraphicFramePr>
            <a:graphicFrameLocks noGrp="1"/>
          </p:cNvGraphicFramePr>
          <p:nvPr>
            <p:ph idx="1"/>
            <p:extLst>
              <p:ext uri="{D42A27DB-BD31-4B8C-83A1-F6EECF244321}">
                <p14:modId xmlns:p14="http://schemas.microsoft.com/office/powerpoint/2010/main" val="842024521"/>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116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80104-E483-2BDB-B975-43D30EC93B1E}"/>
              </a:ext>
            </a:extLst>
          </p:cNvPr>
          <p:cNvSpPr>
            <a:spLocks noGrp="1"/>
          </p:cNvSpPr>
          <p:nvPr>
            <p:ph type="title"/>
          </p:nvPr>
        </p:nvSpPr>
        <p:spPr>
          <a:xfrm>
            <a:off x="1066800" y="914400"/>
            <a:ext cx="5148943" cy="1705383"/>
          </a:xfrm>
        </p:spPr>
        <p:txBody>
          <a:bodyPr anchor="t">
            <a:normAutofit/>
          </a:bodyPr>
          <a:lstStyle/>
          <a:p>
            <a:r>
              <a:rPr lang="en-US" dirty="0"/>
              <a:t>Unity Catalog</a:t>
            </a:r>
            <a:endParaRPr lang="en-IN" dirty="0"/>
          </a:p>
        </p:txBody>
      </p:sp>
      <p:sp>
        <p:nvSpPr>
          <p:cNvPr id="3" name="Content Placeholder 2">
            <a:extLst>
              <a:ext uri="{FF2B5EF4-FFF2-40B4-BE49-F238E27FC236}">
                <a16:creationId xmlns:a16="http://schemas.microsoft.com/office/drawing/2014/main" id="{D3FD6E9F-FDFA-B140-98F7-246A242D81A7}"/>
              </a:ext>
            </a:extLst>
          </p:cNvPr>
          <p:cNvSpPr>
            <a:spLocks noGrp="1"/>
          </p:cNvSpPr>
          <p:nvPr>
            <p:ph idx="1"/>
          </p:nvPr>
        </p:nvSpPr>
        <p:spPr>
          <a:xfrm>
            <a:off x="1066800" y="1828800"/>
            <a:ext cx="4092112" cy="4037527"/>
          </a:xfrm>
        </p:spPr>
        <p:txBody>
          <a:bodyPr anchor="b">
            <a:normAutofit/>
          </a:bodyPr>
          <a:lstStyle/>
          <a:p>
            <a:r>
              <a:rPr lang="en-US" sz="1600" dirty="0"/>
              <a:t>Unity Catalog is a fine-grained governance solution for data and AI on the Databricks platform. It helps simplify security and governance of your data by providing a central place to administer and audit data access. </a:t>
            </a:r>
          </a:p>
          <a:p>
            <a:r>
              <a:rPr lang="en-US" sz="1600" dirty="0"/>
              <a:t>Delta Sharing is a secure data sharing platform that lets you share data in Azure Databricks with users outside your organization. It uses Unity Catalog to manage and audit sharing behavior.</a:t>
            </a:r>
            <a:endParaRPr lang="en-IN" sz="1600" dirty="0"/>
          </a:p>
        </p:txBody>
      </p:sp>
      <p:pic>
        <p:nvPicPr>
          <p:cNvPr id="5" name="Picture 4">
            <a:extLst>
              <a:ext uri="{FF2B5EF4-FFF2-40B4-BE49-F238E27FC236}">
                <a16:creationId xmlns:a16="http://schemas.microsoft.com/office/drawing/2014/main" id="{46D2ED22-2CD5-5CF9-49D3-A923DE6C4AE8}"/>
              </a:ext>
            </a:extLst>
          </p:cNvPr>
          <p:cNvPicPr>
            <a:picLocks noChangeAspect="1"/>
          </p:cNvPicPr>
          <p:nvPr/>
        </p:nvPicPr>
        <p:blipFill>
          <a:blip r:embed="rId2"/>
          <a:stretch>
            <a:fillRect/>
          </a:stretch>
        </p:blipFill>
        <p:spPr>
          <a:xfrm>
            <a:off x="5209357" y="2284391"/>
            <a:ext cx="6932198" cy="3240802"/>
          </a:xfrm>
          <a:prstGeom prst="rect">
            <a:avLst/>
          </a:prstGeom>
        </p:spPr>
      </p:pic>
      <p:sp>
        <p:nvSpPr>
          <p:cNvPr id="12" name="Rectangle 11">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20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0A24-F1DF-1865-45ED-D8173A6F1A3D}"/>
              </a:ext>
            </a:extLst>
          </p:cNvPr>
          <p:cNvSpPr>
            <a:spLocks noGrp="1"/>
          </p:cNvSpPr>
          <p:nvPr>
            <p:ph type="title"/>
          </p:nvPr>
        </p:nvSpPr>
        <p:spPr/>
        <p:txBody>
          <a:bodyPr/>
          <a:lstStyle/>
          <a:p>
            <a:r>
              <a:rPr lang="en-US" dirty="0"/>
              <a:t>Features of unity catalog</a:t>
            </a:r>
            <a:endParaRPr lang="en-IN" dirty="0"/>
          </a:p>
        </p:txBody>
      </p:sp>
      <p:sp>
        <p:nvSpPr>
          <p:cNvPr id="3" name="Content Placeholder 2">
            <a:extLst>
              <a:ext uri="{FF2B5EF4-FFF2-40B4-BE49-F238E27FC236}">
                <a16:creationId xmlns:a16="http://schemas.microsoft.com/office/drawing/2014/main" id="{D59966A9-1C89-8278-5CFE-551A32475048}"/>
              </a:ext>
            </a:extLst>
          </p:cNvPr>
          <p:cNvSpPr>
            <a:spLocks noGrp="1"/>
          </p:cNvSpPr>
          <p:nvPr>
            <p:ph idx="1"/>
          </p:nvPr>
        </p:nvSpPr>
        <p:spPr/>
        <p:txBody>
          <a:bodyPr>
            <a:normAutofit fontScale="85000" lnSpcReduction="20000"/>
          </a:bodyPr>
          <a:lstStyle/>
          <a:p>
            <a:r>
              <a:rPr lang="en-US" dirty="0"/>
              <a:t>Define Once, Secure Everywhere</a:t>
            </a:r>
          </a:p>
          <a:p>
            <a:pPr lvl="1"/>
            <a:r>
              <a:rPr lang="en-US" dirty="0"/>
              <a:t>Unity Catalog allows you to administer data access policies in a single place, applying them consistently across all workspaces.</a:t>
            </a:r>
          </a:p>
          <a:p>
            <a:r>
              <a:rPr lang="en-US" dirty="0"/>
              <a:t>Standards-Compliant Security Model</a:t>
            </a:r>
          </a:p>
          <a:p>
            <a:pPr lvl="1"/>
            <a:r>
              <a:rPr lang="en-US" dirty="0"/>
              <a:t>The security model is based on standard ANSI SQL, making it familiar for administrators. You can grant permissions at the level of catalogs, databases (also known as schemas), tables, and views.</a:t>
            </a:r>
          </a:p>
          <a:p>
            <a:r>
              <a:rPr lang="en-US" dirty="0"/>
              <a:t>Built-In Auditing and Lineage</a:t>
            </a:r>
          </a:p>
          <a:p>
            <a:pPr lvl="1"/>
            <a:r>
              <a:rPr lang="en-US" dirty="0"/>
              <a:t>Unity Catalog automatically captures user-level audit logs, recording data access. It also tracks lineage, showing how data assets are created and used across different languages.</a:t>
            </a:r>
          </a:p>
          <a:p>
            <a:r>
              <a:rPr lang="en-US" dirty="0"/>
              <a:t>Data Discovery</a:t>
            </a:r>
          </a:p>
          <a:p>
            <a:pPr lvl="1"/>
            <a:r>
              <a:rPr lang="en-US" dirty="0"/>
              <a:t>You can tag and document data assets, and Unity Catalog provides a search interface to help data consumers find relevant data.</a:t>
            </a:r>
          </a:p>
          <a:p>
            <a:r>
              <a:rPr lang="en-US" dirty="0"/>
              <a:t>System Tables (Public Preview)</a:t>
            </a:r>
          </a:p>
          <a:p>
            <a:pPr lvl="1"/>
            <a:r>
              <a:rPr lang="en-US" dirty="0"/>
              <a:t>Easily access and query operational data, including audit logs, billable usage, and lineage</a:t>
            </a:r>
            <a:endParaRPr lang="en-IN" dirty="0"/>
          </a:p>
        </p:txBody>
      </p:sp>
    </p:spTree>
    <p:extLst>
      <p:ext uri="{BB962C8B-B14F-4D97-AF65-F5344CB8AC3E}">
        <p14:creationId xmlns:p14="http://schemas.microsoft.com/office/powerpoint/2010/main" val="300730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F133-E3D1-B42E-A1DD-3479EAD1782E}"/>
              </a:ext>
            </a:extLst>
          </p:cNvPr>
          <p:cNvSpPr>
            <a:spLocks noGrp="1"/>
          </p:cNvSpPr>
          <p:nvPr>
            <p:ph type="title"/>
          </p:nvPr>
        </p:nvSpPr>
        <p:spPr>
          <a:xfrm>
            <a:off x="424641" y="496117"/>
            <a:ext cx="10241280" cy="737131"/>
          </a:xfrm>
        </p:spPr>
        <p:txBody>
          <a:bodyPr>
            <a:normAutofit/>
          </a:bodyPr>
          <a:lstStyle/>
          <a:p>
            <a:r>
              <a:rPr lang="en-US" dirty="0"/>
              <a:t>Platform Administration best practices</a:t>
            </a:r>
            <a:endParaRPr lang="en-IN" dirty="0"/>
          </a:p>
        </p:txBody>
      </p:sp>
      <p:graphicFrame>
        <p:nvGraphicFramePr>
          <p:cNvPr id="6" name="Content Placeholder 5">
            <a:extLst>
              <a:ext uri="{FF2B5EF4-FFF2-40B4-BE49-F238E27FC236}">
                <a16:creationId xmlns:a16="http://schemas.microsoft.com/office/drawing/2014/main" id="{D5FBEC4C-A22A-4BFA-806D-143D7E577BC9}"/>
              </a:ext>
            </a:extLst>
          </p:cNvPr>
          <p:cNvGraphicFramePr>
            <a:graphicFrameLocks noGrp="1"/>
          </p:cNvGraphicFramePr>
          <p:nvPr>
            <p:ph idx="1"/>
            <p:extLst>
              <p:ext uri="{D42A27DB-BD31-4B8C-83A1-F6EECF244321}">
                <p14:modId xmlns:p14="http://schemas.microsoft.com/office/powerpoint/2010/main" val="2461056178"/>
              </p:ext>
            </p:extLst>
          </p:nvPr>
        </p:nvGraphicFramePr>
        <p:xfrm>
          <a:off x="424641" y="1546790"/>
          <a:ext cx="11342717" cy="4815093"/>
        </p:xfrm>
        <a:graphic>
          <a:graphicData uri="http://schemas.openxmlformats.org/drawingml/2006/table">
            <a:tbl>
              <a:tblPr firstRow="1">
                <a:tableStyleId>{9DCAF9ED-07DC-4A11-8D7F-57B35C25682E}</a:tableStyleId>
              </a:tblPr>
              <a:tblGrid>
                <a:gridCol w="2130229">
                  <a:extLst>
                    <a:ext uri="{9D8B030D-6E8A-4147-A177-3AD203B41FA5}">
                      <a16:colId xmlns:a16="http://schemas.microsoft.com/office/drawing/2014/main" val="332294185"/>
                    </a:ext>
                  </a:extLst>
                </a:gridCol>
                <a:gridCol w="9212488">
                  <a:extLst>
                    <a:ext uri="{9D8B030D-6E8A-4147-A177-3AD203B41FA5}">
                      <a16:colId xmlns:a16="http://schemas.microsoft.com/office/drawing/2014/main" val="1571992061"/>
                    </a:ext>
                  </a:extLst>
                </a:gridCol>
              </a:tblGrid>
              <a:tr h="0">
                <a:tc>
                  <a:txBody>
                    <a:bodyPr/>
                    <a:lstStyle/>
                    <a:p>
                      <a:pPr algn="l" fontAlgn="t"/>
                      <a:r>
                        <a:rPr lang="en-IN" sz="1050">
                          <a:effectLst/>
                        </a:rPr>
                        <a:t>Best practice</a:t>
                      </a:r>
                    </a:p>
                  </a:txBody>
                  <a:tcPr/>
                </a:tc>
                <a:tc>
                  <a:txBody>
                    <a:bodyPr/>
                    <a:lstStyle/>
                    <a:p>
                      <a:pPr algn="l" fontAlgn="t"/>
                      <a:r>
                        <a:rPr lang="en-IN" sz="1050">
                          <a:effectLst/>
                        </a:rPr>
                        <a:t>Impact</a:t>
                      </a:r>
                    </a:p>
                  </a:txBody>
                  <a:tcPr/>
                </a:tc>
                <a:extLst>
                  <a:ext uri="{0D108BD9-81ED-4DB2-BD59-A6C34878D82A}">
                    <a16:rowId xmlns:a16="http://schemas.microsoft.com/office/drawing/2014/main" val="664659256"/>
                  </a:ext>
                </a:extLst>
              </a:tr>
              <a:tr h="279129">
                <a:tc>
                  <a:txBody>
                    <a:bodyPr/>
                    <a:lstStyle/>
                    <a:p>
                      <a:pPr algn="l" fontAlgn="t"/>
                      <a:r>
                        <a:rPr lang="en-IN" sz="1050">
                          <a:effectLst/>
                        </a:rPr>
                        <a:t>Enable Unity Catalog</a:t>
                      </a:r>
                    </a:p>
                  </a:txBody>
                  <a:tcPr/>
                </a:tc>
                <a:tc>
                  <a:txBody>
                    <a:bodyPr/>
                    <a:lstStyle/>
                    <a:p>
                      <a:pPr algn="l" fontAlgn="t"/>
                      <a:r>
                        <a:rPr lang="en-US" sz="1050" b="1">
                          <a:effectLst/>
                        </a:rPr>
                        <a:t>Data governance</a:t>
                      </a:r>
                      <a:r>
                        <a:rPr lang="en-US" sz="1050">
                          <a:effectLst/>
                        </a:rPr>
                        <a:t>: Unity Catalog provides centralized access control, auditing, lineage, and data discovery capabilities across Azure Databricks workspaces.</a:t>
                      </a:r>
                    </a:p>
                  </a:txBody>
                  <a:tcPr/>
                </a:tc>
                <a:extLst>
                  <a:ext uri="{0D108BD9-81ED-4DB2-BD59-A6C34878D82A}">
                    <a16:rowId xmlns:a16="http://schemas.microsoft.com/office/drawing/2014/main" val="2636084686"/>
                  </a:ext>
                </a:extLst>
              </a:tr>
              <a:tr h="521531">
                <a:tc>
                  <a:txBody>
                    <a:bodyPr/>
                    <a:lstStyle/>
                    <a:p>
                      <a:pPr algn="l" fontAlgn="t"/>
                      <a:r>
                        <a:rPr lang="en-IN" sz="1050" dirty="0">
                          <a:effectLst/>
                        </a:rPr>
                        <a:t>Use cluster policies</a:t>
                      </a:r>
                    </a:p>
                  </a:txBody>
                  <a:tcPr/>
                </a:tc>
                <a:tc>
                  <a:txBody>
                    <a:bodyPr/>
                    <a:lstStyle/>
                    <a:p>
                      <a:pPr algn="l" fontAlgn="t"/>
                      <a:r>
                        <a:rPr lang="en-US" sz="1050" b="1" dirty="0">
                          <a:effectLst/>
                        </a:rPr>
                        <a:t>Cost</a:t>
                      </a:r>
                      <a:r>
                        <a:rPr lang="en-US" sz="1050" dirty="0">
                          <a:effectLst/>
                        </a:rPr>
                        <a:t>: Control costs with auto-termination (for all-purpose clusters), max cluster sizes, and instance type restrictions.</a:t>
                      </a:r>
                      <a:br>
                        <a:rPr lang="en-US" sz="1050" dirty="0">
                          <a:effectLst/>
                        </a:rPr>
                      </a:br>
                      <a:r>
                        <a:rPr lang="en-US" sz="1050" b="1" dirty="0">
                          <a:effectLst/>
                        </a:rPr>
                        <a:t>Observability</a:t>
                      </a:r>
                      <a:r>
                        <a:rPr lang="en-US" sz="1050" dirty="0">
                          <a:effectLst/>
                        </a:rPr>
                        <a:t>: Set </a:t>
                      </a:r>
                      <a:r>
                        <a:rPr lang="en-US" sz="1050" dirty="0" err="1">
                          <a:effectLst/>
                        </a:rPr>
                        <a:t>custom_tags</a:t>
                      </a:r>
                      <a:r>
                        <a:rPr lang="en-US" sz="1050" dirty="0">
                          <a:effectLst/>
                        </a:rPr>
                        <a:t> in your cluster policy to enforce tagging.</a:t>
                      </a:r>
                      <a:br>
                        <a:rPr lang="en-US" sz="1050" dirty="0">
                          <a:effectLst/>
                        </a:rPr>
                      </a:br>
                      <a:r>
                        <a:rPr lang="en-US" sz="1050" b="1" dirty="0">
                          <a:effectLst/>
                        </a:rPr>
                        <a:t>Security</a:t>
                      </a:r>
                      <a:r>
                        <a:rPr lang="en-US" sz="1050" dirty="0">
                          <a:effectLst/>
                        </a:rPr>
                        <a:t>: Restrict cluster access mode to only allow users to create Unity Catalog-enabled clusters to enforce data permissions.</a:t>
                      </a:r>
                    </a:p>
                  </a:txBody>
                  <a:tcPr/>
                </a:tc>
                <a:extLst>
                  <a:ext uri="{0D108BD9-81ED-4DB2-BD59-A6C34878D82A}">
                    <a16:rowId xmlns:a16="http://schemas.microsoft.com/office/drawing/2014/main" val="3446848774"/>
                  </a:ext>
                </a:extLst>
              </a:tr>
              <a:tr h="466439">
                <a:tc>
                  <a:txBody>
                    <a:bodyPr/>
                    <a:lstStyle/>
                    <a:p>
                      <a:pPr algn="l" fontAlgn="t"/>
                      <a:r>
                        <a:rPr lang="en-US" sz="1050">
                          <a:effectLst/>
                        </a:rPr>
                        <a:t>Use Service Principals to connect to third-party software</a:t>
                      </a:r>
                    </a:p>
                  </a:txBody>
                  <a:tcPr/>
                </a:tc>
                <a:tc>
                  <a:txBody>
                    <a:bodyPr/>
                    <a:lstStyle/>
                    <a:p>
                      <a:pPr algn="l" fontAlgn="t"/>
                      <a:r>
                        <a:rPr lang="en-US" sz="1050" b="1" dirty="0">
                          <a:effectLst/>
                        </a:rPr>
                        <a:t>Security</a:t>
                      </a:r>
                      <a:r>
                        <a:rPr lang="en-US" sz="1050" dirty="0">
                          <a:effectLst/>
                        </a:rPr>
                        <a:t>: A service principal is a Databricks identity type that allows third-party services to authenticate directly to Databricks, not through an individual user’s credentials.</a:t>
                      </a:r>
                      <a:br>
                        <a:rPr lang="en-US" sz="1050" dirty="0">
                          <a:effectLst/>
                        </a:rPr>
                      </a:br>
                      <a:r>
                        <a:rPr lang="en-US" sz="1050" dirty="0">
                          <a:effectLst/>
                        </a:rPr>
                        <a:t>If something happens to an individual user’s credentials, the third-party service won’t be interrupted.</a:t>
                      </a:r>
                    </a:p>
                  </a:txBody>
                  <a:tcPr/>
                </a:tc>
                <a:extLst>
                  <a:ext uri="{0D108BD9-81ED-4DB2-BD59-A6C34878D82A}">
                    <a16:rowId xmlns:a16="http://schemas.microsoft.com/office/drawing/2014/main" val="2592440450"/>
                  </a:ext>
                </a:extLst>
              </a:tr>
              <a:tr h="411348">
                <a:tc>
                  <a:txBody>
                    <a:bodyPr/>
                    <a:lstStyle/>
                    <a:p>
                      <a:pPr algn="l" fontAlgn="t"/>
                      <a:r>
                        <a:rPr lang="en-IN" sz="1050">
                          <a:effectLst/>
                        </a:rPr>
                        <a:t>Set up SCIM integration</a:t>
                      </a:r>
                    </a:p>
                  </a:txBody>
                  <a:tcPr/>
                </a:tc>
                <a:tc>
                  <a:txBody>
                    <a:bodyPr/>
                    <a:lstStyle/>
                    <a:p>
                      <a:pPr algn="l" fontAlgn="t"/>
                      <a:r>
                        <a:rPr lang="en-US" sz="1050" b="1" dirty="0">
                          <a:effectLst/>
                        </a:rPr>
                        <a:t>Security</a:t>
                      </a:r>
                      <a:r>
                        <a:rPr lang="en-US" sz="1050" dirty="0">
                          <a:effectLst/>
                        </a:rPr>
                        <a:t>: Instead of adding users to Databricks manually, integrate with your identity provider to automate user provisioning and deprovisioning. When a user is removed from the identity provider, they are automatically removed from Databricks too.</a:t>
                      </a:r>
                    </a:p>
                  </a:txBody>
                  <a:tcPr/>
                </a:tc>
                <a:extLst>
                  <a:ext uri="{0D108BD9-81ED-4DB2-BD59-A6C34878D82A}">
                    <a16:rowId xmlns:a16="http://schemas.microsoft.com/office/drawing/2014/main" val="501762078"/>
                  </a:ext>
                </a:extLst>
              </a:tr>
              <a:tr h="521531">
                <a:tc>
                  <a:txBody>
                    <a:bodyPr/>
                    <a:lstStyle/>
                    <a:p>
                      <a:pPr algn="l" fontAlgn="t"/>
                      <a:r>
                        <a:rPr lang="en-US" sz="1050">
                          <a:effectLst/>
                        </a:rPr>
                        <a:t>Manage access control with account-level groups</a:t>
                      </a:r>
                    </a:p>
                  </a:txBody>
                  <a:tcPr/>
                </a:tc>
                <a:tc>
                  <a:txBody>
                    <a:bodyPr/>
                    <a:lstStyle/>
                    <a:p>
                      <a:pPr algn="l" fontAlgn="t"/>
                      <a:r>
                        <a:rPr lang="en-US" sz="1050" b="1">
                          <a:effectLst/>
                        </a:rPr>
                        <a:t>Data governance</a:t>
                      </a:r>
                      <a:r>
                        <a:rPr lang="en-US" sz="1050">
                          <a:effectLst/>
                        </a:rPr>
                        <a:t>: Create account-level groups so you can bulk control access to workspaces, resources, and data. This saves you from having to grant all users access to everything or grant individual users specific permissions.</a:t>
                      </a:r>
                      <a:br>
                        <a:rPr lang="en-US" sz="1050">
                          <a:effectLst/>
                        </a:rPr>
                      </a:br>
                      <a:br>
                        <a:rPr lang="en-US" sz="1050">
                          <a:effectLst/>
                        </a:rPr>
                      </a:br>
                      <a:r>
                        <a:rPr lang="en-US" sz="1050">
                          <a:effectLst/>
                        </a:rPr>
                        <a:t>You can also sync groups from your identity provider to Databricks groups.</a:t>
                      </a:r>
                    </a:p>
                  </a:txBody>
                  <a:tcPr/>
                </a:tc>
                <a:extLst>
                  <a:ext uri="{0D108BD9-81ED-4DB2-BD59-A6C34878D82A}">
                    <a16:rowId xmlns:a16="http://schemas.microsoft.com/office/drawing/2014/main" val="1571641457"/>
                  </a:ext>
                </a:extLst>
              </a:tr>
              <a:tr h="631713">
                <a:tc>
                  <a:txBody>
                    <a:bodyPr/>
                    <a:lstStyle/>
                    <a:p>
                      <a:pPr algn="l" fontAlgn="t"/>
                      <a:r>
                        <a:rPr lang="en-US" sz="1050">
                          <a:effectLst/>
                        </a:rPr>
                        <a:t>Set up IP access for IP whitelisting</a:t>
                      </a:r>
                    </a:p>
                  </a:txBody>
                  <a:tcPr/>
                </a:tc>
                <a:tc>
                  <a:txBody>
                    <a:bodyPr/>
                    <a:lstStyle/>
                    <a:p>
                      <a:pPr algn="l" fontAlgn="t"/>
                      <a:r>
                        <a:rPr lang="en-US" sz="1050" b="1" dirty="0">
                          <a:effectLst/>
                        </a:rPr>
                        <a:t>Security</a:t>
                      </a:r>
                      <a:r>
                        <a:rPr lang="en-US" sz="1050" dirty="0">
                          <a:effectLst/>
                        </a:rPr>
                        <a:t>: IP access lists prevent users from accessing Azure Databricks resources in unsecured networks. Accessing a cloud service from an unsecured network can pose security risks to an enterprise, especially when the user may have authorized access to sensitive or personal data</a:t>
                      </a:r>
                      <a:br>
                        <a:rPr lang="en-US" sz="1050" dirty="0">
                          <a:effectLst/>
                        </a:rPr>
                      </a:br>
                      <a:r>
                        <a:rPr lang="en-US" sz="1050" dirty="0">
                          <a:effectLst/>
                        </a:rPr>
                        <a:t>Make sure to set up IP access lists for your account console and workspaces.</a:t>
                      </a:r>
                    </a:p>
                  </a:txBody>
                  <a:tcPr/>
                </a:tc>
                <a:extLst>
                  <a:ext uri="{0D108BD9-81ED-4DB2-BD59-A6C34878D82A}">
                    <a16:rowId xmlns:a16="http://schemas.microsoft.com/office/drawing/2014/main" val="2290507202"/>
                  </a:ext>
                </a:extLst>
              </a:tr>
              <a:tr h="356257">
                <a:tc>
                  <a:txBody>
                    <a:bodyPr/>
                    <a:lstStyle/>
                    <a:p>
                      <a:pPr algn="l" fontAlgn="t"/>
                      <a:r>
                        <a:rPr lang="en-US" sz="1050">
                          <a:effectLst/>
                        </a:rPr>
                        <a:t>Use Databricks Secrets or a cloud provider secrets manager</a:t>
                      </a:r>
                    </a:p>
                  </a:txBody>
                  <a:tcPr/>
                </a:tc>
                <a:tc>
                  <a:txBody>
                    <a:bodyPr/>
                    <a:lstStyle/>
                    <a:p>
                      <a:pPr algn="l" fontAlgn="t"/>
                      <a:r>
                        <a:rPr lang="en-US" sz="1050" b="1" dirty="0">
                          <a:effectLst/>
                        </a:rPr>
                        <a:t>Security</a:t>
                      </a:r>
                      <a:r>
                        <a:rPr lang="en-US" sz="1050" dirty="0">
                          <a:effectLst/>
                        </a:rPr>
                        <a:t>: Using Databricks secrets allows you to securely store credentials for external data sources. Instead of entering credentials directly into a notebook, you can simply reference a secret to authenticate to a data source.</a:t>
                      </a:r>
                    </a:p>
                  </a:txBody>
                  <a:tcPr/>
                </a:tc>
                <a:extLst>
                  <a:ext uri="{0D108BD9-81ED-4DB2-BD59-A6C34878D82A}">
                    <a16:rowId xmlns:a16="http://schemas.microsoft.com/office/drawing/2014/main" val="72575934"/>
                  </a:ext>
                </a:extLst>
              </a:tr>
              <a:tr h="378293">
                <a:tc>
                  <a:txBody>
                    <a:bodyPr/>
                    <a:lstStyle/>
                    <a:p>
                      <a:pPr algn="l" fontAlgn="t"/>
                      <a:r>
                        <a:rPr lang="en-IN" sz="1050">
                          <a:effectLst/>
                        </a:rPr>
                        <a:t>Set expiration dates on personal access tokens (PATs)</a:t>
                      </a:r>
                    </a:p>
                  </a:txBody>
                  <a:tcPr/>
                </a:tc>
                <a:tc>
                  <a:txBody>
                    <a:bodyPr/>
                    <a:lstStyle/>
                    <a:p>
                      <a:pPr algn="l" fontAlgn="t"/>
                      <a:r>
                        <a:rPr lang="en-US" sz="1050" b="1" dirty="0">
                          <a:effectLst/>
                        </a:rPr>
                        <a:t>Security</a:t>
                      </a:r>
                      <a:r>
                        <a:rPr lang="en-US" sz="1050" dirty="0">
                          <a:effectLst/>
                        </a:rPr>
                        <a:t>: Workspace admins can manage PATs for users, groups, and service principals. Setting expiration dates for PATs reduces the risk of lost tokens or long-lasting tokens that could lead to data exfiltration from the workspace.</a:t>
                      </a:r>
                    </a:p>
                  </a:txBody>
                  <a:tcPr/>
                </a:tc>
                <a:extLst>
                  <a:ext uri="{0D108BD9-81ED-4DB2-BD59-A6C34878D82A}">
                    <a16:rowId xmlns:a16="http://schemas.microsoft.com/office/drawing/2014/main" val="1249052184"/>
                  </a:ext>
                </a:extLst>
              </a:tr>
              <a:tr h="367275">
                <a:tc>
                  <a:txBody>
                    <a:bodyPr/>
                    <a:lstStyle/>
                    <a:p>
                      <a:pPr algn="l" fontAlgn="t"/>
                      <a:r>
                        <a:rPr lang="en-US" sz="1050">
                          <a:effectLst/>
                        </a:rPr>
                        <a:t>Use system tables to monitor account usage</a:t>
                      </a:r>
                    </a:p>
                  </a:txBody>
                  <a:tcPr/>
                </a:tc>
                <a:tc>
                  <a:txBody>
                    <a:bodyPr/>
                    <a:lstStyle/>
                    <a:p>
                      <a:pPr algn="l" fontAlgn="t"/>
                      <a:r>
                        <a:rPr lang="en-US" sz="1050" b="1" dirty="0">
                          <a:effectLst/>
                        </a:rPr>
                        <a:t>Observability</a:t>
                      </a:r>
                      <a:r>
                        <a:rPr lang="en-US" sz="1050" dirty="0">
                          <a:effectLst/>
                        </a:rPr>
                        <a:t>: System tables are a Databricks-hosted analytical store of your account’s operational data, including audit logs, data lineage, and billable usage. You can use system tables for observability across your account.</a:t>
                      </a:r>
                    </a:p>
                  </a:txBody>
                  <a:tcPr/>
                </a:tc>
                <a:extLst>
                  <a:ext uri="{0D108BD9-81ED-4DB2-BD59-A6C34878D82A}">
                    <a16:rowId xmlns:a16="http://schemas.microsoft.com/office/drawing/2014/main" val="2199191145"/>
                  </a:ext>
                </a:extLst>
              </a:tr>
            </a:tbl>
          </a:graphicData>
        </a:graphic>
      </p:graphicFrame>
    </p:spTree>
    <p:extLst>
      <p:ext uri="{BB962C8B-B14F-4D97-AF65-F5344CB8AC3E}">
        <p14:creationId xmlns:p14="http://schemas.microsoft.com/office/powerpoint/2010/main" val="200868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BF29-5543-2ED6-E225-053FA4E5C196}"/>
              </a:ext>
            </a:extLst>
          </p:cNvPr>
          <p:cNvSpPr>
            <a:spLocks noGrp="1"/>
          </p:cNvSpPr>
          <p:nvPr>
            <p:ph type="title"/>
          </p:nvPr>
        </p:nvSpPr>
        <p:spPr>
          <a:xfrm>
            <a:off x="850006" y="365549"/>
            <a:ext cx="10241280" cy="725496"/>
          </a:xfrm>
        </p:spPr>
        <p:txBody>
          <a:bodyPr/>
          <a:lstStyle/>
          <a:p>
            <a:r>
              <a:rPr lang="en-US" dirty="0"/>
              <a:t>Databricks Compute Best practices</a:t>
            </a:r>
            <a:endParaRPr lang="en-IN" dirty="0"/>
          </a:p>
        </p:txBody>
      </p:sp>
      <p:graphicFrame>
        <p:nvGraphicFramePr>
          <p:cNvPr id="4" name="Content Placeholder 3">
            <a:extLst>
              <a:ext uri="{FF2B5EF4-FFF2-40B4-BE49-F238E27FC236}">
                <a16:creationId xmlns:a16="http://schemas.microsoft.com/office/drawing/2014/main" id="{B68D83D6-2A57-3572-5D2E-C45C32C4871D}"/>
              </a:ext>
            </a:extLst>
          </p:cNvPr>
          <p:cNvGraphicFramePr>
            <a:graphicFrameLocks noGrp="1"/>
          </p:cNvGraphicFramePr>
          <p:nvPr>
            <p:ph idx="1"/>
            <p:extLst>
              <p:ext uri="{D42A27DB-BD31-4B8C-83A1-F6EECF244321}">
                <p14:modId xmlns:p14="http://schemas.microsoft.com/office/powerpoint/2010/main" val="1516709082"/>
              </p:ext>
            </p:extLst>
          </p:nvPr>
        </p:nvGraphicFramePr>
        <p:xfrm>
          <a:off x="850006" y="1777285"/>
          <a:ext cx="10579994" cy="4543985"/>
        </p:xfrm>
        <a:graphic>
          <a:graphicData uri="http://schemas.openxmlformats.org/drawingml/2006/table">
            <a:tbl>
              <a:tblPr firstRow="1">
                <a:tableStyleId>{21E4AEA4-8DFA-4A89-87EB-49C32662AFE0}</a:tableStyleId>
              </a:tblPr>
              <a:tblGrid>
                <a:gridCol w="4532485">
                  <a:extLst>
                    <a:ext uri="{9D8B030D-6E8A-4147-A177-3AD203B41FA5}">
                      <a16:colId xmlns:a16="http://schemas.microsoft.com/office/drawing/2014/main" val="2405385107"/>
                    </a:ext>
                  </a:extLst>
                </a:gridCol>
                <a:gridCol w="6047509">
                  <a:extLst>
                    <a:ext uri="{9D8B030D-6E8A-4147-A177-3AD203B41FA5}">
                      <a16:colId xmlns:a16="http://schemas.microsoft.com/office/drawing/2014/main" val="1293308205"/>
                    </a:ext>
                  </a:extLst>
                </a:gridCol>
              </a:tblGrid>
              <a:tr h="82368">
                <a:tc>
                  <a:txBody>
                    <a:bodyPr/>
                    <a:lstStyle/>
                    <a:p>
                      <a:pPr algn="l" fontAlgn="t"/>
                      <a:r>
                        <a:rPr lang="en-IN" sz="1200">
                          <a:effectLst/>
                        </a:rPr>
                        <a:t>Best Practice</a:t>
                      </a:r>
                    </a:p>
                  </a:txBody>
                  <a:tcPr anchor="ctr"/>
                </a:tc>
                <a:tc>
                  <a:txBody>
                    <a:bodyPr/>
                    <a:lstStyle/>
                    <a:p>
                      <a:pPr algn="l" fontAlgn="t"/>
                      <a:r>
                        <a:rPr lang="en-IN" sz="1200">
                          <a:effectLst/>
                        </a:rPr>
                        <a:t>Impact</a:t>
                      </a:r>
                    </a:p>
                  </a:txBody>
                  <a:tcPr anchor="ctr"/>
                </a:tc>
                <a:extLst>
                  <a:ext uri="{0D108BD9-81ED-4DB2-BD59-A6C34878D82A}">
                    <a16:rowId xmlns:a16="http://schemas.microsoft.com/office/drawing/2014/main" val="469394714"/>
                  </a:ext>
                </a:extLst>
              </a:tr>
              <a:tr h="470675">
                <a:tc>
                  <a:txBody>
                    <a:bodyPr/>
                    <a:lstStyle/>
                    <a:p>
                      <a:pPr algn="l" fontAlgn="t"/>
                      <a:r>
                        <a:rPr lang="en-US" sz="1200">
                          <a:effectLst/>
                        </a:rPr>
                        <a:t>If you are new to Azure Databricks, start by using general all-purpose instance types</a:t>
                      </a:r>
                    </a:p>
                  </a:txBody>
                  <a:tcPr anchor="ctr"/>
                </a:tc>
                <a:tc>
                  <a:txBody>
                    <a:bodyPr/>
                    <a:lstStyle/>
                    <a:p>
                      <a:pPr algn="l" fontAlgn="t"/>
                      <a:r>
                        <a:rPr lang="en-US" sz="1200">
                          <a:effectLst/>
                        </a:rPr>
                        <a:t>Selecting the appropriate instance type for the workload results in higher efficiency.</a:t>
                      </a:r>
                    </a:p>
                  </a:txBody>
                  <a:tcPr anchor="ctr"/>
                </a:tc>
                <a:extLst>
                  <a:ext uri="{0D108BD9-81ED-4DB2-BD59-A6C34878D82A}">
                    <a16:rowId xmlns:a16="http://schemas.microsoft.com/office/drawing/2014/main" val="3688694328"/>
                  </a:ext>
                </a:extLst>
              </a:tr>
              <a:tr h="505975">
                <a:tc>
                  <a:txBody>
                    <a:bodyPr/>
                    <a:lstStyle/>
                    <a:p>
                      <a:pPr algn="l" fontAlgn="t"/>
                      <a:r>
                        <a:rPr lang="en-US" sz="1200">
                          <a:effectLst/>
                        </a:rPr>
                        <a:t>Use shared access mode unless your required functionality isn’t supported</a:t>
                      </a:r>
                    </a:p>
                  </a:txBody>
                  <a:tcPr anchor="ctr"/>
                </a:tc>
                <a:tc>
                  <a:txBody>
                    <a:bodyPr/>
                    <a:lstStyle/>
                    <a:p>
                      <a:pPr algn="l" fontAlgn="t"/>
                      <a:r>
                        <a:rPr lang="en-US" sz="1200">
                          <a:effectLst/>
                        </a:rPr>
                        <a:t>Compute with shared access mode can be used by multiple users with data isolation among users.</a:t>
                      </a:r>
                    </a:p>
                  </a:txBody>
                  <a:tcPr anchor="ctr"/>
                </a:tc>
                <a:extLst>
                  <a:ext uri="{0D108BD9-81ED-4DB2-BD59-A6C34878D82A}">
                    <a16:rowId xmlns:a16="http://schemas.microsoft.com/office/drawing/2014/main" val="1973890934"/>
                  </a:ext>
                </a:extLst>
              </a:tr>
              <a:tr h="470675">
                <a:tc>
                  <a:txBody>
                    <a:bodyPr/>
                    <a:lstStyle/>
                    <a:p>
                      <a:pPr algn="l" fontAlgn="t"/>
                      <a:r>
                        <a:rPr lang="en-US" sz="1200">
                          <a:effectLst/>
                        </a:rPr>
                        <a:t>Use the latest generation instance types if there is enough availability</a:t>
                      </a:r>
                    </a:p>
                  </a:txBody>
                  <a:tcPr anchor="ctr"/>
                </a:tc>
                <a:tc>
                  <a:txBody>
                    <a:bodyPr/>
                    <a:lstStyle/>
                    <a:p>
                      <a:pPr algn="l" fontAlgn="t"/>
                      <a:r>
                        <a:rPr lang="en-US" sz="1200">
                          <a:effectLst/>
                        </a:rPr>
                        <a:t>The latest generation of instance types provide the best performance and latest features.</a:t>
                      </a:r>
                    </a:p>
                  </a:txBody>
                  <a:tcPr anchor="ctr"/>
                </a:tc>
                <a:extLst>
                  <a:ext uri="{0D108BD9-81ED-4DB2-BD59-A6C34878D82A}">
                    <a16:rowId xmlns:a16="http://schemas.microsoft.com/office/drawing/2014/main" val="1335312804"/>
                  </a:ext>
                </a:extLst>
              </a:tr>
              <a:tr h="611877">
                <a:tc>
                  <a:txBody>
                    <a:bodyPr/>
                    <a:lstStyle/>
                    <a:p>
                      <a:pPr algn="l" fontAlgn="t"/>
                      <a:r>
                        <a:rPr lang="en-US" sz="1200">
                          <a:effectLst/>
                        </a:rPr>
                        <a:t>Set your on-demand and spot-instance balance based on how quickly you need your workload to run</a:t>
                      </a:r>
                    </a:p>
                  </a:txBody>
                  <a:tcPr anchor="ctr"/>
                </a:tc>
                <a:tc>
                  <a:txBody>
                    <a:bodyPr/>
                    <a:lstStyle/>
                    <a:p>
                      <a:pPr algn="l" fontAlgn="t"/>
                      <a:r>
                        <a:rPr lang="en-US" sz="1200">
                          <a:effectLst/>
                        </a:rPr>
                        <a:t>Spot instances save on cost but can affect the overall run time of an operation if the spot instances are reclaimed.</a:t>
                      </a:r>
                    </a:p>
                  </a:txBody>
                  <a:tcPr anchor="ctr"/>
                </a:tc>
                <a:extLst>
                  <a:ext uri="{0D108BD9-81ED-4DB2-BD59-A6C34878D82A}">
                    <a16:rowId xmlns:a16="http://schemas.microsoft.com/office/drawing/2014/main" val="3350801525"/>
                  </a:ext>
                </a:extLst>
              </a:tr>
              <a:tr h="647178">
                <a:tc>
                  <a:txBody>
                    <a:bodyPr/>
                    <a:lstStyle/>
                    <a:p>
                      <a:pPr algn="l" fontAlgn="t"/>
                      <a:r>
                        <a:rPr lang="en-US" sz="1200">
                          <a:effectLst/>
                        </a:rPr>
                        <a:t>Choose the size of your nodes and the number of workers based on the types of operations your workload performs</a:t>
                      </a:r>
                    </a:p>
                  </a:txBody>
                  <a:tcPr anchor="ctr"/>
                </a:tc>
                <a:tc>
                  <a:txBody>
                    <a:bodyPr/>
                    <a:lstStyle/>
                    <a:p>
                      <a:pPr algn="l" fontAlgn="t"/>
                      <a:r>
                        <a:rPr lang="en-US" sz="1200">
                          <a:effectLst/>
                        </a:rPr>
                        <a:t>For example, if you expect a lot of shuffles, it can be more efficient to use a large single node instead of multiple smaller nodes.</a:t>
                      </a:r>
                    </a:p>
                  </a:txBody>
                  <a:tcPr anchor="ctr"/>
                </a:tc>
                <a:extLst>
                  <a:ext uri="{0D108BD9-81ED-4DB2-BD59-A6C34878D82A}">
                    <a16:rowId xmlns:a16="http://schemas.microsoft.com/office/drawing/2014/main" val="948565552"/>
                  </a:ext>
                </a:extLst>
              </a:tr>
              <a:tr h="1106085">
                <a:tc>
                  <a:txBody>
                    <a:bodyPr/>
                    <a:lstStyle/>
                    <a:p>
                      <a:pPr algn="l" fontAlgn="t"/>
                      <a:r>
                        <a:rPr lang="en-US" sz="1200">
                          <a:effectLst/>
                        </a:rPr>
                        <a:t>Run vacuum on a cluster with auto-scaling set for 1-4 workers, where each worker has 8 cores.</a:t>
                      </a:r>
                      <a:br>
                        <a:rPr lang="en-US" sz="1200">
                          <a:effectLst/>
                        </a:rPr>
                      </a:br>
                      <a:br>
                        <a:rPr lang="en-US" sz="1200">
                          <a:effectLst/>
                        </a:rPr>
                      </a:br>
                      <a:r>
                        <a:rPr lang="en-US" sz="1200">
                          <a:effectLst/>
                        </a:rPr>
                        <a:t>Select a driver with between 8 and 32 cores. Increase the size of the driver if you get out-of-memory (OOM) errors.</a:t>
                      </a:r>
                    </a:p>
                  </a:txBody>
                  <a:tcPr anchor="ctr"/>
                </a:tc>
                <a:tc>
                  <a:txBody>
                    <a:bodyPr/>
                    <a:lstStyle/>
                    <a:p>
                      <a:pPr algn="l" fontAlgn="t"/>
                      <a:r>
                        <a:rPr lang="en-US" sz="1200">
                          <a:effectLst/>
                        </a:rPr>
                        <a:t>Vacuum statements happen in two phases, the second of which is driver-heavy. If you don’t use the right-sized cluster, the operation could cause a slowdown and might not succeed.</a:t>
                      </a:r>
                    </a:p>
                  </a:txBody>
                  <a:tcPr anchor="ctr"/>
                </a:tc>
                <a:extLst>
                  <a:ext uri="{0D108BD9-81ED-4DB2-BD59-A6C34878D82A}">
                    <a16:rowId xmlns:a16="http://schemas.microsoft.com/office/drawing/2014/main" val="2784370001"/>
                  </a:ext>
                </a:extLst>
              </a:tr>
              <a:tr h="400074">
                <a:tc>
                  <a:txBody>
                    <a:bodyPr/>
                    <a:lstStyle/>
                    <a:p>
                      <a:pPr algn="l" fontAlgn="t"/>
                      <a:r>
                        <a:rPr lang="en-US" sz="1200">
                          <a:effectLst/>
                        </a:rPr>
                        <a:t>Assess whether your batch workflow would benefit from Photon</a:t>
                      </a:r>
                    </a:p>
                  </a:txBody>
                  <a:tcPr anchor="ctr"/>
                </a:tc>
                <a:tc>
                  <a:txBody>
                    <a:bodyPr/>
                    <a:lstStyle/>
                    <a:p>
                      <a:pPr algn="l" fontAlgn="t"/>
                      <a:r>
                        <a:rPr lang="en-US" sz="1200" dirty="0">
                          <a:effectLst/>
                        </a:rPr>
                        <a:t>Photon provides faster queries and reduces your total cost per workload.</a:t>
                      </a:r>
                    </a:p>
                  </a:txBody>
                  <a:tcPr anchor="ctr"/>
                </a:tc>
                <a:extLst>
                  <a:ext uri="{0D108BD9-81ED-4DB2-BD59-A6C34878D82A}">
                    <a16:rowId xmlns:a16="http://schemas.microsoft.com/office/drawing/2014/main" val="3433821143"/>
                  </a:ext>
                </a:extLst>
              </a:tr>
            </a:tbl>
          </a:graphicData>
        </a:graphic>
      </p:graphicFrame>
    </p:spTree>
    <p:extLst>
      <p:ext uri="{BB962C8B-B14F-4D97-AF65-F5344CB8AC3E}">
        <p14:creationId xmlns:p14="http://schemas.microsoft.com/office/powerpoint/2010/main" val="394331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2B5F-6DE1-6A8E-D16E-A2FF755E1467}"/>
              </a:ext>
            </a:extLst>
          </p:cNvPr>
          <p:cNvSpPr>
            <a:spLocks noGrp="1"/>
          </p:cNvSpPr>
          <p:nvPr>
            <p:ph type="title"/>
          </p:nvPr>
        </p:nvSpPr>
        <p:spPr>
          <a:xfrm>
            <a:off x="1371600" y="795528"/>
            <a:ext cx="10241280" cy="721545"/>
          </a:xfrm>
        </p:spPr>
        <p:txBody>
          <a:bodyPr>
            <a:normAutofit fontScale="90000"/>
          </a:bodyPr>
          <a:lstStyle/>
          <a:p>
            <a:r>
              <a:rPr lang="en-US" dirty="0"/>
              <a:t>Databricks Production job Scheduling best practices </a:t>
            </a:r>
            <a:endParaRPr lang="en-IN" dirty="0"/>
          </a:p>
        </p:txBody>
      </p:sp>
      <p:graphicFrame>
        <p:nvGraphicFramePr>
          <p:cNvPr id="4" name="Content Placeholder 3">
            <a:extLst>
              <a:ext uri="{FF2B5EF4-FFF2-40B4-BE49-F238E27FC236}">
                <a16:creationId xmlns:a16="http://schemas.microsoft.com/office/drawing/2014/main" id="{339B9390-B217-828C-2BBD-6554007D0A9F}"/>
              </a:ext>
            </a:extLst>
          </p:cNvPr>
          <p:cNvGraphicFramePr>
            <a:graphicFrameLocks noGrp="1"/>
          </p:cNvGraphicFramePr>
          <p:nvPr>
            <p:ph idx="1"/>
            <p:extLst>
              <p:ext uri="{D42A27DB-BD31-4B8C-83A1-F6EECF244321}">
                <p14:modId xmlns:p14="http://schemas.microsoft.com/office/powerpoint/2010/main" val="1667065379"/>
              </p:ext>
            </p:extLst>
          </p:nvPr>
        </p:nvGraphicFramePr>
        <p:xfrm>
          <a:off x="1228628" y="1792412"/>
          <a:ext cx="10145992" cy="4478503"/>
        </p:xfrm>
        <a:graphic>
          <a:graphicData uri="http://schemas.openxmlformats.org/drawingml/2006/table">
            <a:tbl>
              <a:tblPr firstRow="1">
                <a:tableStyleId>{21E4AEA4-8DFA-4A89-87EB-49C32662AFE0}</a:tableStyleId>
              </a:tblPr>
              <a:tblGrid>
                <a:gridCol w="3348567">
                  <a:extLst>
                    <a:ext uri="{9D8B030D-6E8A-4147-A177-3AD203B41FA5}">
                      <a16:colId xmlns:a16="http://schemas.microsoft.com/office/drawing/2014/main" val="3689863473"/>
                    </a:ext>
                  </a:extLst>
                </a:gridCol>
                <a:gridCol w="6797425">
                  <a:extLst>
                    <a:ext uri="{9D8B030D-6E8A-4147-A177-3AD203B41FA5}">
                      <a16:colId xmlns:a16="http://schemas.microsoft.com/office/drawing/2014/main" val="685993614"/>
                    </a:ext>
                  </a:extLst>
                </a:gridCol>
              </a:tblGrid>
              <a:tr h="293808">
                <a:tc>
                  <a:txBody>
                    <a:bodyPr/>
                    <a:lstStyle/>
                    <a:p>
                      <a:pPr algn="l" fontAlgn="t"/>
                      <a:r>
                        <a:rPr lang="en-IN" sz="1200">
                          <a:effectLst/>
                        </a:rPr>
                        <a:t>Best Practice</a:t>
                      </a:r>
                    </a:p>
                  </a:txBody>
                  <a:tcPr anchor="ctr"/>
                </a:tc>
                <a:tc>
                  <a:txBody>
                    <a:bodyPr/>
                    <a:lstStyle/>
                    <a:p>
                      <a:pPr algn="l" fontAlgn="t"/>
                      <a:r>
                        <a:rPr lang="en-IN" sz="1200">
                          <a:effectLst/>
                        </a:rPr>
                        <a:t>Impact</a:t>
                      </a:r>
                    </a:p>
                  </a:txBody>
                  <a:tcPr anchor="ctr"/>
                </a:tc>
                <a:extLst>
                  <a:ext uri="{0D108BD9-81ED-4DB2-BD59-A6C34878D82A}">
                    <a16:rowId xmlns:a16="http://schemas.microsoft.com/office/drawing/2014/main" val="368276763"/>
                  </a:ext>
                </a:extLst>
              </a:tr>
              <a:tr h="504114">
                <a:tc>
                  <a:txBody>
                    <a:bodyPr/>
                    <a:lstStyle/>
                    <a:p>
                      <a:pPr algn="l" fontAlgn="t"/>
                      <a:r>
                        <a:rPr lang="en-US" sz="1200">
                          <a:effectLst/>
                        </a:rPr>
                        <a:t>Use jobs clusters for automated workflows</a:t>
                      </a:r>
                    </a:p>
                  </a:txBody>
                  <a:tcPr anchor="ctr"/>
                </a:tc>
                <a:tc>
                  <a:txBody>
                    <a:bodyPr/>
                    <a:lstStyle/>
                    <a:p>
                      <a:pPr algn="l" fontAlgn="t"/>
                      <a:r>
                        <a:rPr lang="en-US" sz="1200" b="1">
                          <a:effectLst/>
                        </a:rPr>
                        <a:t>Cost</a:t>
                      </a:r>
                      <a:r>
                        <a:rPr lang="en-US" sz="1200">
                          <a:effectLst/>
                        </a:rPr>
                        <a:t>: Jobs clusters are billed at lower rates than interactive clusters.</a:t>
                      </a:r>
                    </a:p>
                  </a:txBody>
                  <a:tcPr anchor="ctr"/>
                </a:tc>
                <a:extLst>
                  <a:ext uri="{0D108BD9-81ED-4DB2-BD59-A6C34878D82A}">
                    <a16:rowId xmlns:a16="http://schemas.microsoft.com/office/drawing/2014/main" val="3414098928"/>
                  </a:ext>
                </a:extLst>
              </a:tr>
              <a:tr h="685551">
                <a:tc>
                  <a:txBody>
                    <a:bodyPr/>
                    <a:lstStyle/>
                    <a:p>
                      <a:pPr algn="l" fontAlgn="t"/>
                      <a:r>
                        <a:rPr lang="en-IN" sz="1200">
                          <a:effectLst/>
                        </a:rPr>
                        <a:t>Restart long-running clusters</a:t>
                      </a:r>
                    </a:p>
                  </a:txBody>
                  <a:tcPr anchor="ctr"/>
                </a:tc>
                <a:tc>
                  <a:txBody>
                    <a:bodyPr/>
                    <a:lstStyle/>
                    <a:p>
                      <a:pPr algn="l" fontAlgn="t"/>
                      <a:r>
                        <a:rPr lang="en-US" sz="1200" b="1">
                          <a:effectLst/>
                        </a:rPr>
                        <a:t>Security</a:t>
                      </a:r>
                      <a:r>
                        <a:rPr lang="en-US" sz="1200">
                          <a:effectLst/>
                        </a:rPr>
                        <a:t>: Restart clusters to take advantage of patches and bug fixes to the Databricks Runtime.</a:t>
                      </a:r>
                    </a:p>
                  </a:txBody>
                  <a:tcPr anchor="ctr"/>
                </a:tc>
                <a:extLst>
                  <a:ext uri="{0D108BD9-81ED-4DB2-BD59-A6C34878D82A}">
                    <a16:rowId xmlns:a16="http://schemas.microsoft.com/office/drawing/2014/main" val="238648120"/>
                  </a:ext>
                </a:extLst>
              </a:tr>
              <a:tr h="770998">
                <a:tc>
                  <a:txBody>
                    <a:bodyPr/>
                    <a:lstStyle/>
                    <a:p>
                      <a:pPr algn="l" fontAlgn="t"/>
                      <a:r>
                        <a:rPr lang="en-US" sz="1200">
                          <a:effectLst/>
                        </a:rPr>
                        <a:t>Use service principals instead of user accounts to run production jobs</a:t>
                      </a:r>
                    </a:p>
                  </a:txBody>
                  <a:tcPr anchor="ctr"/>
                </a:tc>
                <a:tc>
                  <a:txBody>
                    <a:bodyPr/>
                    <a:lstStyle/>
                    <a:p>
                      <a:pPr algn="l" fontAlgn="t"/>
                      <a:r>
                        <a:rPr lang="en-US" sz="1200" b="1">
                          <a:effectLst/>
                        </a:rPr>
                        <a:t>Security</a:t>
                      </a:r>
                      <a:r>
                        <a:rPr lang="en-US" sz="1200">
                          <a:effectLst/>
                        </a:rPr>
                        <a:t>: If jobs are owned by individual users, when those users leave the org, these jobs may stop running.</a:t>
                      </a:r>
                    </a:p>
                  </a:txBody>
                  <a:tcPr anchor="ctr"/>
                </a:tc>
                <a:extLst>
                  <a:ext uri="{0D108BD9-81ED-4DB2-BD59-A6C34878D82A}">
                    <a16:rowId xmlns:a16="http://schemas.microsoft.com/office/drawing/2014/main" val="1616448397"/>
                  </a:ext>
                </a:extLst>
              </a:tr>
              <a:tr h="770998">
                <a:tc>
                  <a:txBody>
                    <a:bodyPr/>
                    <a:lstStyle/>
                    <a:p>
                      <a:pPr algn="l" fontAlgn="t"/>
                      <a:r>
                        <a:rPr lang="en-US" sz="1200">
                          <a:effectLst/>
                        </a:rPr>
                        <a:t>Use Databricks Workflows for orchestration whenever possible</a:t>
                      </a:r>
                    </a:p>
                  </a:txBody>
                  <a:tcPr anchor="ctr"/>
                </a:tc>
                <a:tc>
                  <a:txBody>
                    <a:bodyPr/>
                    <a:lstStyle/>
                    <a:p>
                      <a:pPr algn="l" fontAlgn="t"/>
                      <a:r>
                        <a:rPr lang="en-US" sz="1200" b="1">
                          <a:effectLst/>
                        </a:rPr>
                        <a:t>Cost</a:t>
                      </a:r>
                      <a:r>
                        <a:rPr lang="en-US" sz="1200">
                          <a:effectLst/>
                        </a:rPr>
                        <a:t>: There’s no need to use external tools to orchestrate if you are only orchestrating workloads on Azure Databricks.</a:t>
                      </a:r>
                    </a:p>
                  </a:txBody>
                  <a:tcPr anchor="ctr"/>
                </a:tc>
                <a:extLst>
                  <a:ext uri="{0D108BD9-81ED-4DB2-BD59-A6C34878D82A}">
                    <a16:rowId xmlns:a16="http://schemas.microsoft.com/office/drawing/2014/main" val="625195293"/>
                  </a:ext>
                </a:extLst>
              </a:tr>
              <a:tr h="859959">
                <a:tc>
                  <a:txBody>
                    <a:bodyPr/>
                    <a:lstStyle/>
                    <a:p>
                      <a:pPr algn="l" fontAlgn="t"/>
                      <a:r>
                        <a:rPr lang="en-US" sz="1200">
                          <a:effectLst/>
                        </a:rPr>
                        <a:t>Use latest LTS version of Databricks Runtime</a:t>
                      </a:r>
                    </a:p>
                  </a:txBody>
                  <a:tcPr anchor="ctr"/>
                </a:tc>
                <a:tc>
                  <a:txBody>
                    <a:bodyPr/>
                    <a:lstStyle/>
                    <a:p>
                      <a:pPr algn="l" fontAlgn="t"/>
                      <a:r>
                        <a:rPr lang="en-US" sz="1200" b="1">
                          <a:effectLst/>
                        </a:rPr>
                        <a:t>Performance and cost</a:t>
                      </a:r>
                      <a:r>
                        <a:rPr lang="en-US" sz="1200">
                          <a:effectLst/>
                        </a:rPr>
                        <a:t>: Azure Databricks is always improving Databricks Runtime for usability, performance, and security.</a:t>
                      </a:r>
                    </a:p>
                  </a:txBody>
                  <a:tcPr anchor="ctr"/>
                </a:tc>
                <a:extLst>
                  <a:ext uri="{0D108BD9-81ED-4DB2-BD59-A6C34878D82A}">
                    <a16:rowId xmlns:a16="http://schemas.microsoft.com/office/drawing/2014/main" val="291959808"/>
                  </a:ext>
                </a:extLst>
              </a:tr>
              <a:tr h="593075">
                <a:tc>
                  <a:txBody>
                    <a:bodyPr/>
                    <a:lstStyle/>
                    <a:p>
                      <a:pPr algn="l" fontAlgn="t"/>
                      <a:r>
                        <a:rPr lang="en-US" sz="1200" dirty="0">
                          <a:effectLst/>
                        </a:rPr>
                        <a:t>Don’t store production data in DBFS root</a:t>
                      </a:r>
                    </a:p>
                  </a:txBody>
                  <a:tcPr anchor="ctr"/>
                </a:tc>
                <a:tc>
                  <a:txBody>
                    <a:bodyPr/>
                    <a:lstStyle/>
                    <a:p>
                      <a:pPr algn="l" fontAlgn="t"/>
                      <a:r>
                        <a:rPr lang="en-US" sz="1200" b="1" dirty="0">
                          <a:effectLst/>
                        </a:rPr>
                        <a:t>Security</a:t>
                      </a:r>
                      <a:r>
                        <a:rPr lang="en-US" sz="1200" dirty="0">
                          <a:effectLst/>
                        </a:rPr>
                        <a:t>: When data is stored in the DBFS root, all users can access it.</a:t>
                      </a:r>
                    </a:p>
                  </a:txBody>
                  <a:tcPr anchor="ctr"/>
                </a:tc>
                <a:extLst>
                  <a:ext uri="{0D108BD9-81ED-4DB2-BD59-A6C34878D82A}">
                    <a16:rowId xmlns:a16="http://schemas.microsoft.com/office/drawing/2014/main" val="1186851727"/>
                  </a:ext>
                </a:extLst>
              </a:tr>
            </a:tbl>
          </a:graphicData>
        </a:graphic>
      </p:graphicFrame>
    </p:spTree>
    <p:extLst>
      <p:ext uri="{BB962C8B-B14F-4D97-AF65-F5344CB8AC3E}">
        <p14:creationId xmlns:p14="http://schemas.microsoft.com/office/powerpoint/2010/main" val="141696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6798-FF71-BC07-2EA5-A7E57DD49E1C}"/>
              </a:ext>
            </a:extLst>
          </p:cNvPr>
          <p:cNvSpPr>
            <a:spLocks noGrp="1"/>
          </p:cNvSpPr>
          <p:nvPr>
            <p:ph type="title"/>
          </p:nvPr>
        </p:nvSpPr>
        <p:spPr/>
        <p:txBody>
          <a:bodyPr/>
          <a:lstStyle/>
          <a:p>
            <a:r>
              <a:rPr lang="en-US" dirty="0"/>
              <a:t>Feature Store</a:t>
            </a:r>
            <a:endParaRPr lang="en-IN" dirty="0"/>
          </a:p>
        </p:txBody>
      </p:sp>
      <p:sp>
        <p:nvSpPr>
          <p:cNvPr id="3" name="Content Placeholder 2">
            <a:extLst>
              <a:ext uri="{FF2B5EF4-FFF2-40B4-BE49-F238E27FC236}">
                <a16:creationId xmlns:a16="http://schemas.microsoft.com/office/drawing/2014/main" id="{E364F6A8-7B3F-F033-C5B4-C17FA4524DC8}"/>
              </a:ext>
            </a:extLst>
          </p:cNvPr>
          <p:cNvSpPr>
            <a:spLocks noGrp="1"/>
          </p:cNvSpPr>
          <p:nvPr>
            <p:ph idx="1"/>
          </p:nvPr>
        </p:nvSpPr>
        <p:spPr/>
        <p:txBody>
          <a:bodyPr/>
          <a:lstStyle/>
          <a:p>
            <a:r>
              <a:rPr lang="en-US" b="0" i="0" dirty="0">
                <a:solidFill>
                  <a:srgbClr val="161616"/>
                </a:solidFill>
                <a:effectLst/>
                <a:highlight>
                  <a:srgbClr val="FFFFFF"/>
                </a:highlight>
                <a:latin typeface="Segoe UI" panose="020B0502040204020203" pitchFamily="34" charset="0"/>
              </a:rPr>
              <a:t>A feature store is a centralized repository that enables data scientists to find and share features and also ensures that the same code used to compute the feature values is used for model training and inference.</a:t>
            </a:r>
            <a:endParaRPr lang="en-IN" dirty="0"/>
          </a:p>
        </p:txBody>
      </p:sp>
    </p:spTree>
    <p:extLst>
      <p:ext uri="{BB962C8B-B14F-4D97-AF65-F5344CB8AC3E}">
        <p14:creationId xmlns:p14="http://schemas.microsoft.com/office/powerpoint/2010/main" val="1872755832"/>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137</TotalTime>
  <Words>1832</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Segoe UI</vt:lpstr>
      <vt:lpstr>GradientRiseVTI</vt:lpstr>
      <vt:lpstr>Azure Databricks</vt:lpstr>
      <vt:lpstr>What is Photon?</vt:lpstr>
      <vt:lpstr>Photon: Operators, Expressions and Data types</vt:lpstr>
      <vt:lpstr>Unity Catalog</vt:lpstr>
      <vt:lpstr>Features of unity catalog</vt:lpstr>
      <vt:lpstr>Platform Administration best practices</vt:lpstr>
      <vt:lpstr>Databricks Compute Best practices</vt:lpstr>
      <vt:lpstr>Databricks Production job Scheduling best practices </vt:lpstr>
      <vt:lpstr>Feature Store</vt:lpstr>
      <vt:lpstr>Why Databricks Feature Store?</vt:lpstr>
      <vt:lpstr>Working of Databricks Feature Store</vt:lpstr>
      <vt:lpstr>Working of Databricks Feature Store</vt:lpstr>
      <vt:lpstr>Working of Feature Store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Databricks</dc:title>
  <dc:creator>Anshu Pandey</dc:creator>
  <cp:lastModifiedBy>Anshu Pandey</cp:lastModifiedBy>
  <cp:revision>6</cp:revision>
  <dcterms:created xsi:type="dcterms:W3CDTF">2024-04-23T03:05:04Z</dcterms:created>
  <dcterms:modified xsi:type="dcterms:W3CDTF">2024-04-23T05:22:21Z</dcterms:modified>
</cp:coreProperties>
</file>