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sldIdLst>
    <p:sldId id="256" r:id="rId3"/>
    <p:sldId id="257" r:id="rId4"/>
    <p:sldId id="258" r:id="rId5"/>
    <p:sldId id="262" r:id="rId6"/>
    <p:sldId id="261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4E240-E1CF-4524-B1E8-167F66E7B9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A77793-D9BC-47D5-A025-1B331E4C7646}">
      <dgm:prSet/>
      <dgm:spPr/>
      <dgm:t>
        <a:bodyPr/>
        <a:lstStyle/>
        <a:p>
          <a:r>
            <a:rPr lang="en-US"/>
            <a:t>Hugging Face is a company specializing in Natural Language Processing (NLP) and is known for its state-of-the-art Transformers library. </a:t>
          </a:r>
        </a:p>
      </dgm:t>
    </dgm:pt>
    <dgm:pt modelId="{6431668E-F4E4-48B7-B7FD-473F1912950E}" type="parTrans" cxnId="{2BC78C02-E452-4F78-AE80-7E0627F95E96}">
      <dgm:prSet/>
      <dgm:spPr/>
      <dgm:t>
        <a:bodyPr/>
        <a:lstStyle/>
        <a:p>
          <a:endParaRPr lang="en-US"/>
        </a:p>
      </dgm:t>
    </dgm:pt>
    <dgm:pt modelId="{54339B50-0334-438D-8222-2360D6CDA773}" type="sibTrans" cxnId="{2BC78C02-E452-4F78-AE80-7E0627F95E96}">
      <dgm:prSet/>
      <dgm:spPr/>
      <dgm:t>
        <a:bodyPr/>
        <a:lstStyle/>
        <a:p>
          <a:endParaRPr lang="en-US"/>
        </a:p>
      </dgm:t>
    </dgm:pt>
    <dgm:pt modelId="{3667308D-6B63-4500-9038-FFFFF5DC5B97}">
      <dgm:prSet/>
      <dgm:spPr/>
      <dgm:t>
        <a:bodyPr/>
        <a:lstStyle/>
        <a:p>
          <a:r>
            <a:rPr lang="en-US"/>
            <a:t>The Transformers library provides easy-to-use APIs for implementing popular architectures like BERT, GPT-2, T5, and many more. </a:t>
          </a:r>
        </a:p>
      </dgm:t>
    </dgm:pt>
    <dgm:pt modelId="{6BC1421D-9988-4BC1-B45C-7B4365EA18DA}" type="parTrans" cxnId="{102EFE1B-0881-468F-91CF-C23DDE8F1157}">
      <dgm:prSet/>
      <dgm:spPr/>
      <dgm:t>
        <a:bodyPr/>
        <a:lstStyle/>
        <a:p>
          <a:endParaRPr lang="en-US"/>
        </a:p>
      </dgm:t>
    </dgm:pt>
    <dgm:pt modelId="{3F88D833-505A-4D36-B25E-DEE33E2BA07A}" type="sibTrans" cxnId="{102EFE1B-0881-468F-91CF-C23DDE8F1157}">
      <dgm:prSet/>
      <dgm:spPr/>
      <dgm:t>
        <a:bodyPr/>
        <a:lstStyle/>
        <a:p>
          <a:endParaRPr lang="en-US"/>
        </a:p>
      </dgm:t>
    </dgm:pt>
    <dgm:pt modelId="{D841DD6D-5485-4D8B-88D2-506540147CFB}">
      <dgm:prSet/>
      <dgm:spPr/>
      <dgm:t>
        <a:bodyPr/>
        <a:lstStyle/>
        <a:p>
          <a:r>
            <a:rPr lang="en-US"/>
            <a:t>It offers a platform for both pre-trained models and custom-trained models, making it widely popular among researchers, developers, and data scientists.</a:t>
          </a:r>
        </a:p>
      </dgm:t>
    </dgm:pt>
    <dgm:pt modelId="{CA00943A-E0B1-4F5B-B500-EA2A0DAAC700}" type="parTrans" cxnId="{C3AA2242-CC09-4022-9C1D-23F17D0B2050}">
      <dgm:prSet/>
      <dgm:spPr/>
      <dgm:t>
        <a:bodyPr/>
        <a:lstStyle/>
        <a:p>
          <a:endParaRPr lang="en-US"/>
        </a:p>
      </dgm:t>
    </dgm:pt>
    <dgm:pt modelId="{B56495D2-11F5-4F1C-9178-6201A6B8DFD3}" type="sibTrans" cxnId="{C3AA2242-CC09-4022-9C1D-23F17D0B2050}">
      <dgm:prSet/>
      <dgm:spPr/>
      <dgm:t>
        <a:bodyPr/>
        <a:lstStyle/>
        <a:p>
          <a:endParaRPr lang="en-US"/>
        </a:p>
      </dgm:t>
    </dgm:pt>
    <dgm:pt modelId="{6100F5E7-170D-4BC8-B301-CFED34F1499C}" type="pres">
      <dgm:prSet presAssocID="{66E4E240-E1CF-4524-B1E8-167F66E7B98F}" presName="root" presStyleCnt="0">
        <dgm:presLayoutVars>
          <dgm:dir/>
          <dgm:resizeHandles val="exact"/>
        </dgm:presLayoutVars>
      </dgm:prSet>
      <dgm:spPr/>
    </dgm:pt>
    <dgm:pt modelId="{3BC554CF-C62C-402C-A54F-02A53EC045DE}" type="pres">
      <dgm:prSet presAssocID="{AAA77793-D9BC-47D5-A025-1B331E4C7646}" presName="compNode" presStyleCnt="0"/>
      <dgm:spPr/>
    </dgm:pt>
    <dgm:pt modelId="{174D179E-CB3C-47A3-B6F6-CB1AFF7C9F1D}" type="pres">
      <dgm:prSet presAssocID="{AAA77793-D9BC-47D5-A025-1B331E4C7646}" presName="bgRect" presStyleLbl="bgShp" presStyleIdx="0" presStyleCnt="3"/>
      <dgm:spPr/>
    </dgm:pt>
    <dgm:pt modelId="{FA013508-DAC0-4825-B2E7-791EB7121ABD}" type="pres">
      <dgm:prSet presAssocID="{AAA77793-D9BC-47D5-A025-1B331E4C76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9FF0FF4-F83A-4D39-8BCE-EC420FBC6C64}" type="pres">
      <dgm:prSet presAssocID="{AAA77793-D9BC-47D5-A025-1B331E4C7646}" presName="spaceRect" presStyleCnt="0"/>
      <dgm:spPr/>
    </dgm:pt>
    <dgm:pt modelId="{8FF65724-CADF-4187-962A-33A360BCEE05}" type="pres">
      <dgm:prSet presAssocID="{AAA77793-D9BC-47D5-A025-1B331E4C7646}" presName="parTx" presStyleLbl="revTx" presStyleIdx="0" presStyleCnt="3">
        <dgm:presLayoutVars>
          <dgm:chMax val="0"/>
          <dgm:chPref val="0"/>
        </dgm:presLayoutVars>
      </dgm:prSet>
      <dgm:spPr/>
    </dgm:pt>
    <dgm:pt modelId="{59705BBC-1DF1-4BFB-8068-26E9305C9BF1}" type="pres">
      <dgm:prSet presAssocID="{54339B50-0334-438D-8222-2360D6CDA773}" presName="sibTrans" presStyleCnt="0"/>
      <dgm:spPr/>
    </dgm:pt>
    <dgm:pt modelId="{DEBF395D-3CE1-4C7C-885A-51E60CF4789C}" type="pres">
      <dgm:prSet presAssocID="{3667308D-6B63-4500-9038-FFFFF5DC5B97}" presName="compNode" presStyleCnt="0"/>
      <dgm:spPr/>
    </dgm:pt>
    <dgm:pt modelId="{ADB38881-CE50-4750-A4ED-826D228409CC}" type="pres">
      <dgm:prSet presAssocID="{3667308D-6B63-4500-9038-FFFFF5DC5B97}" presName="bgRect" presStyleLbl="bgShp" presStyleIdx="1" presStyleCnt="3"/>
      <dgm:spPr/>
    </dgm:pt>
    <dgm:pt modelId="{3AC9E513-1CE6-446C-93ED-F3917E552509}" type="pres">
      <dgm:prSet presAssocID="{3667308D-6B63-4500-9038-FFFFF5DC5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3957014-8CF4-487C-983E-4F407A723FFD}" type="pres">
      <dgm:prSet presAssocID="{3667308D-6B63-4500-9038-FFFFF5DC5B97}" presName="spaceRect" presStyleCnt="0"/>
      <dgm:spPr/>
    </dgm:pt>
    <dgm:pt modelId="{6CDD1402-B40B-46CA-BC43-93BEED808AB1}" type="pres">
      <dgm:prSet presAssocID="{3667308D-6B63-4500-9038-FFFFF5DC5B97}" presName="parTx" presStyleLbl="revTx" presStyleIdx="1" presStyleCnt="3">
        <dgm:presLayoutVars>
          <dgm:chMax val="0"/>
          <dgm:chPref val="0"/>
        </dgm:presLayoutVars>
      </dgm:prSet>
      <dgm:spPr/>
    </dgm:pt>
    <dgm:pt modelId="{0995C8D2-0BBA-4F99-94DF-C4121955A1BD}" type="pres">
      <dgm:prSet presAssocID="{3F88D833-505A-4D36-B25E-DEE33E2BA07A}" presName="sibTrans" presStyleCnt="0"/>
      <dgm:spPr/>
    </dgm:pt>
    <dgm:pt modelId="{630E2DF9-453B-4057-8F64-202EFFBFF665}" type="pres">
      <dgm:prSet presAssocID="{D841DD6D-5485-4D8B-88D2-506540147CFB}" presName="compNode" presStyleCnt="0"/>
      <dgm:spPr/>
    </dgm:pt>
    <dgm:pt modelId="{496547A6-3B66-4887-9931-8BF4146DD50F}" type="pres">
      <dgm:prSet presAssocID="{D841DD6D-5485-4D8B-88D2-506540147CFB}" presName="bgRect" presStyleLbl="bgShp" presStyleIdx="2" presStyleCnt="3"/>
      <dgm:spPr/>
    </dgm:pt>
    <dgm:pt modelId="{21F81AB9-3922-4622-A4F0-3269EBD043C3}" type="pres">
      <dgm:prSet presAssocID="{D841DD6D-5485-4D8B-88D2-506540147C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9131834-61F2-45D3-942B-B7456F908056}" type="pres">
      <dgm:prSet presAssocID="{D841DD6D-5485-4D8B-88D2-506540147CFB}" presName="spaceRect" presStyleCnt="0"/>
      <dgm:spPr/>
    </dgm:pt>
    <dgm:pt modelId="{F2585A31-8947-4A6F-BC9F-B2C661329FC6}" type="pres">
      <dgm:prSet presAssocID="{D841DD6D-5485-4D8B-88D2-506540147C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C78C02-E452-4F78-AE80-7E0627F95E96}" srcId="{66E4E240-E1CF-4524-B1E8-167F66E7B98F}" destId="{AAA77793-D9BC-47D5-A025-1B331E4C7646}" srcOrd="0" destOrd="0" parTransId="{6431668E-F4E4-48B7-B7FD-473F1912950E}" sibTransId="{54339B50-0334-438D-8222-2360D6CDA773}"/>
    <dgm:cxn modelId="{F9EF571A-FA5F-4DD8-9C61-0FFCBDF5C396}" type="presOf" srcId="{66E4E240-E1CF-4524-B1E8-167F66E7B98F}" destId="{6100F5E7-170D-4BC8-B301-CFED34F1499C}" srcOrd="0" destOrd="0" presId="urn:microsoft.com/office/officeart/2018/2/layout/IconVerticalSolidList"/>
    <dgm:cxn modelId="{102EFE1B-0881-468F-91CF-C23DDE8F1157}" srcId="{66E4E240-E1CF-4524-B1E8-167F66E7B98F}" destId="{3667308D-6B63-4500-9038-FFFFF5DC5B97}" srcOrd="1" destOrd="0" parTransId="{6BC1421D-9988-4BC1-B45C-7B4365EA18DA}" sibTransId="{3F88D833-505A-4D36-B25E-DEE33E2BA07A}"/>
    <dgm:cxn modelId="{C3AA2242-CC09-4022-9C1D-23F17D0B2050}" srcId="{66E4E240-E1CF-4524-B1E8-167F66E7B98F}" destId="{D841DD6D-5485-4D8B-88D2-506540147CFB}" srcOrd="2" destOrd="0" parTransId="{CA00943A-E0B1-4F5B-B500-EA2A0DAAC700}" sibTransId="{B56495D2-11F5-4F1C-9178-6201A6B8DFD3}"/>
    <dgm:cxn modelId="{FD1AAD8C-CDC8-4D55-8F29-3FD5068995AF}" type="presOf" srcId="{D841DD6D-5485-4D8B-88D2-506540147CFB}" destId="{F2585A31-8947-4A6F-BC9F-B2C661329FC6}" srcOrd="0" destOrd="0" presId="urn:microsoft.com/office/officeart/2018/2/layout/IconVerticalSolidList"/>
    <dgm:cxn modelId="{CDC00FC0-642C-4BDB-9EDE-39E17EE51E16}" type="presOf" srcId="{3667308D-6B63-4500-9038-FFFFF5DC5B97}" destId="{6CDD1402-B40B-46CA-BC43-93BEED808AB1}" srcOrd="0" destOrd="0" presId="urn:microsoft.com/office/officeart/2018/2/layout/IconVerticalSolidList"/>
    <dgm:cxn modelId="{C5DF6FE6-3598-491E-90DE-4B017591348F}" type="presOf" srcId="{AAA77793-D9BC-47D5-A025-1B331E4C7646}" destId="{8FF65724-CADF-4187-962A-33A360BCEE05}" srcOrd="0" destOrd="0" presId="urn:microsoft.com/office/officeart/2018/2/layout/IconVerticalSolidList"/>
    <dgm:cxn modelId="{E6959D42-4D02-4116-A26B-FDA863D5233B}" type="presParOf" srcId="{6100F5E7-170D-4BC8-B301-CFED34F1499C}" destId="{3BC554CF-C62C-402C-A54F-02A53EC045DE}" srcOrd="0" destOrd="0" presId="urn:microsoft.com/office/officeart/2018/2/layout/IconVerticalSolidList"/>
    <dgm:cxn modelId="{427C3D9F-0FAF-4470-95A0-781C5CC81CD0}" type="presParOf" srcId="{3BC554CF-C62C-402C-A54F-02A53EC045DE}" destId="{174D179E-CB3C-47A3-B6F6-CB1AFF7C9F1D}" srcOrd="0" destOrd="0" presId="urn:microsoft.com/office/officeart/2018/2/layout/IconVerticalSolidList"/>
    <dgm:cxn modelId="{1979F403-ECD8-4B57-9ED9-CC9FC12515CE}" type="presParOf" srcId="{3BC554CF-C62C-402C-A54F-02A53EC045DE}" destId="{FA013508-DAC0-4825-B2E7-791EB7121ABD}" srcOrd="1" destOrd="0" presId="urn:microsoft.com/office/officeart/2018/2/layout/IconVerticalSolidList"/>
    <dgm:cxn modelId="{29811A8D-9DE5-47D6-90E6-EC7F4865189C}" type="presParOf" srcId="{3BC554CF-C62C-402C-A54F-02A53EC045DE}" destId="{D9FF0FF4-F83A-4D39-8BCE-EC420FBC6C64}" srcOrd="2" destOrd="0" presId="urn:microsoft.com/office/officeart/2018/2/layout/IconVerticalSolidList"/>
    <dgm:cxn modelId="{40158ECF-4D69-4481-954F-828B93E12534}" type="presParOf" srcId="{3BC554CF-C62C-402C-A54F-02A53EC045DE}" destId="{8FF65724-CADF-4187-962A-33A360BCEE05}" srcOrd="3" destOrd="0" presId="urn:microsoft.com/office/officeart/2018/2/layout/IconVerticalSolidList"/>
    <dgm:cxn modelId="{6DF262D0-1EF3-4C8C-922C-80990F4D617B}" type="presParOf" srcId="{6100F5E7-170D-4BC8-B301-CFED34F1499C}" destId="{59705BBC-1DF1-4BFB-8068-26E9305C9BF1}" srcOrd="1" destOrd="0" presId="urn:microsoft.com/office/officeart/2018/2/layout/IconVerticalSolidList"/>
    <dgm:cxn modelId="{478E7BD7-9273-4FD4-9E4E-715F535EF61B}" type="presParOf" srcId="{6100F5E7-170D-4BC8-B301-CFED34F1499C}" destId="{DEBF395D-3CE1-4C7C-885A-51E60CF4789C}" srcOrd="2" destOrd="0" presId="urn:microsoft.com/office/officeart/2018/2/layout/IconVerticalSolidList"/>
    <dgm:cxn modelId="{A0BBAE6A-19C5-4F81-8BB7-FA1A0D172CED}" type="presParOf" srcId="{DEBF395D-3CE1-4C7C-885A-51E60CF4789C}" destId="{ADB38881-CE50-4750-A4ED-826D228409CC}" srcOrd="0" destOrd="0" presId="urn:microsoft.com/office/officeart/2018/2/layout/IconVerticalSolidList"/>
    <dgm:cxn modelId="{3CECB009-FD45-4D22-90F3-E8B17AFB4C86}" type="presParOf" srcId="{DEBF395D-3CE1-4C7C-885A-51E60CF4789C}" destId="{3AC9E513-1CE6-446C-93ED-F3917E552509}" srcOrd="1" destOrd="0" presId="urn:microsoft.com/office/officeart/2018/2/layout/IconVerticalSolidList"/>
    <dgm:cxn modelId="{A72C97AF-3765-46D2-BB0A-CAD755939CA9}" type="presParOf" srcId="{DEBF395D-3CE1-4C7C-885A-51E60CF4789C}" destId="{A3957014-8CF4-487C-983E-4F407A723FFD}" srcOrd="2" destOrd="0" presId="urn:microsoft.com/office/officeart/2018/2/layout/IconVerticalSolidList"/>
    <dgm:cxn modelId="{23D6C298-6F1F-46D9-9F66-3BFC6CFDA280}" type="presParOf" srcId="{DEBF395D-3CE1-4C7C-885A-51E60CF4789C}" destId="{6CDD1402-B40B-46CA-BC43-93BEED808AB1}" srcOrd="3" destOrd="0" presId="urn:microsoft.com/office/officeart/2018/2/layout/IconVerticalSolidList"/>
    <dgm:cxn modelId="{BDC66E35-5843-4AB7-8FEE-8BFD061E011C}" type="presParOf" srcId="{6100F5E7-170D-4BC8-B301-CFED34F1499C}" destId="{0995C8D2-0BBA-4F99-94DF-C4121955A1BD}" srcOrd="3" destOrd="0" presId="urn:microsoft.com/office/officeart/2018/2/layout/IconVerticalSolidList"/>
    <dgm:cxn modelId="{0F37584B-7D5F-4DA0-8FEB-5799BC917838}" type="presParOf" srcId="{6100F5E7-170D-4BC8-B301-CFED34F1499C}" destId="{630E2DF9-453B-4057-8F64-202EFFBFF665}" srcOrd="4" destOrd="0" presId="urn:microsoft.com/office/officeart/2018/2/layout/IconVerticalSolidList"/>
    <dgm:cxn modelId="{EA7ECABC-3D95-4DC8-9CC0-382CBF5A4664}" type="presParOf" srcId="{630E2DF9-453B-4057-8F64-202EFFBFF665}" destId="{496547A6-3B66-4887-9931-8BF4146DD50F}" srcOrd="0" destOrd="0" presId="urn:microsoft.com/office/officeart/2018/2/layout/IconVerticalSolidList"/>
    <dgm:cxn modelId="{ED5CA4BE-B5B6-4F86-AB3B-AD504E2E7316}" type="presParOf" srcId="{630E2DF9-453B-4057-8F64-202EFFBFF665}" destId="{21F81AB9-3922-4622-A4F0-3269EBD043C3}" srcOrd="1" destOrd="0" presId="urn:microsoft.com/office/officeart/2018/2/layout/IconVerticalSolidList"/>
    <dgm:cxn modelId="{990E050C-9B57-4507-92D3-52BC9C50390F}" type="presParOf" srcId="{630E2DF9-453B-4057-8F64-202EFFBFF665}" destId="{69131834-61F2-45D3-942B-B7456F908056}" srcOrd="2" destOrd="0" presId="urn:microsoft.com/office/officeart/2018/2/layout/IconVerticalSolidList"/>
    <dgm:cxn modelId="{96CA58EF-1BCC-49D2-82B9-358C80F6BFC7}" type="presParOf" srcId="{630E2DF9-453B-4057-8F64-202EFFBFF665}" destId="{F2585A31-8947-4A6F-BC9F-B2C661329F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2C7BB-3FD8-46D5-A8D8-0330FB6BEA93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381FE6E-6BC5-45E1-ABF0-62AA6E5FD509}">
      <dgm:prSet/>
      <dgm:spPr/>
      <dgm:t>
        <a:bodyPr/>
        <a:lstStyle/>
        <a:p>
          <a:r>
            <a:rPr lang="en-US"/>
            <a:t>120k models</a:t>
          </a:r>
        </a:p>
      </dgm:t>
    </dgm:pt>
    <dgm:pt modelId="{6F1E2F67-D02E-4034-8BEE-1A4A19A4B28E}" type="parTrans" cxnId="{680D4AE0-CE88-436E-B30A-E8DE65F71185}">
      <dgm:prSet/>
      <dgm:spPr/>
      <dgm:t>
        <a:bodyPr/>
        <a:lstStyle/>
        <a:p>
          <a:endParaRPr lang="en-US"/>
        </a:p>
      </dgm:t>
    </dgm:pt>
    <dgm:pt modelId="{15CE8716-F048-46CE-B60B-A7635C797CFD}" type="sibTrans" cxnId="{680D4AE0-CE88-436E-B30A-E8DE65F71185}">
      <dgm:prSet/>
      <dgm:spPr/>
      <dgm:t>
        <a:bodyPr/>
        <a:lstStyle/>
        <a:p>
          <a:endParaRPr lang="en-US"/>
        </a:p>
      </dgm:t>
    </dgm:pt>
    <dgm:pt modelId="{ABA49323-9B91-45A0-84D8-9FFD6AC03C97}">
      <dgm:prSet/>
      <dgm:spPr/>
      <dgm:t>
        <a:bodyPr/>
        <a:lstStyle/>
        <a:p>
          <a:r>
            <a:rPr lang="en-US"/>
            <a:t>20k datasets</a:t>
          </a:r>
        </a:p>
      </dgm:t>
    </dgm:pt>
    <dgm:pt modelId="{9DF6CA4E-BDC9-4B2E-9247-49C2A6CE975C}" type="parTrans" cxnId="{E3E0583B-E534-4451-90EC-459CDA18F736}">
      <dgm:prSet/>
      <dgm:spPr/>
      <dgm:t>
        <a:bodyPr/>
        <a:lstStyle/>
        <a:p>
          <a:endParaRPr lang="en-US"/>
        </a:p>
      </dgm:t>
    </dgm:pt>
    <dgm:pt modelId="{9C806231-FA14-415C-83EB-B578D952D0C2}" type="sibTrans" cxnId="{E3E0583B-E534-4451-90EC-459CDA18F736}">
      <dgm:prSet/>
      <dgm:spPr/>
      <dgm:t>
        <a:bodyPr/>
        <a:lstStyle/>
        <a:p>
          <a:endParaRPr lang="en-US"/>
        </a:p>
      </dgm:t>
    </dgm:pt>
    <dgm:pt modelId="{480A8E03-557D-4C0C-8FAD-B0E0CF9F1400}">
      <dgm:prSet/>
      <dgm:spPr/>
      <dgm:t>
        <a:bodyPr/>
        <a:lstStyle/>
        <a:p>
          <a:r>
            <a:rPr lang="en-US"/>
            <a:t>50k demo apps (Spaces)</a:t>
          </a:r>
        </a:p>
      </dgm:t>
    </dgm:pt>
    <dgm:pt modelId="{EB885359-46E2-4BE1-8093-495F83607EA1}" type="parTrans" cxnId="{449FE42A-97E6-4DB9-8040-A0EA5B9A228C}">
      <dgm:prSet/>
      <dgm:spPr/>
      <dgm:t>
        <a:bodyPr/>
        <a:lstStyle/>
        <a:p>
          <a:endParaRPr lang="en-US"/>
        </a:p>
      </dgm:t>
    </dgm:pt>
    <dgm:pt modelId="{78383462-C3A3-452E-85C4-783ED05F151C}" type="sibTrans" cxnId="{449FE42A-97E6-4DB9-8040-A0EA5B9A228C}">
      <dgm:prSet/>
      <dgm:spPr/>
      <dgm:t>
        <a:bodyPr/>
        <a:lstStyle/>
        <a:p>
          <a:endParaRPr lang="en-US"/>
        </a:p>
      </dgm:t>
    </dgm:pt>
    <dgm:pt modelId="{94B48940-7A57-4CAF-96A1-2487154604BB}" type="pres">
      <dgm:prSet presAssocID="{DEB2C7BB-3FD8-46D5-A8D8-0330FB6BEA93}" presName="diagram" presStyleCnt="0">
        <dgm:presLayoutVars>
          <dgm:dir/>
          <dgm:resizeHandles val="exact"/>
        </dgm:presLayoutVars>
      </dgm:prSet>
      <dgm:spPr/>
    </dgm:pt>
    <dgm:pt modelId="{BAA172BB-8DB6-49C8-8DB3-F83BEAF0EF3B}" type="pres">
      <dgm:prSet presAssocID="{4381FE6E-6BC5-45E1-ABF0-62AA6E5FD509}" presName="node" presStyleLbl="node1" presStyleIdx="0" presStyleCnt="3">
        <dgm:presLayoutVars>
          <dgm:bulletEnabled val="1"/>
        </dgm:presLayoutVars>
      </dgm:prSet>
      <dgm:spPr/>
    </dgm:pt>
    <dgm:pt modelId="{98F03169-B495-4C9A-8ECC-1282E54B3F37}" type="pres">
      <dgm:prSet presAssocID="{15CE8716-F048-46CE-B60B-A7635C797CFD}" presName="sibTrans" presStyleCnt="0"/>
      <dgm:spPr/>
    </dgm:pt>
    <dgm:pt modelId="{0EDAB2CC-2F71-4814-89B9-216B51E573D5}" type="pres">
      <dgm:prSet presAssocID="{ABA49323-9B91-45A0-84D8-9FFD6AC03C97}" presName="node" presStyleLbl="node1" presStyleIdx="1" presStyleCnt="3">
        <dgm:presLayoutVars>
          <dgm:bulletEnabled val="1"/>
        </dgm:presLayoutVars>
      </dgm:prSet>
      <dgm:spPr/>
    </dgm:pt>
    <dgm:pt modelId="{8835E1B5-699D-4ABF-B5DC-3CFF48D98FFA}" type="pres">
      <dgm:prSet presAssocID="{9C806231-FA14-415C-83EB-B578D952D0C2}" presName="sibTrans" presStyleCnt="0"/>
      <dgm:spPr/>
    </dgm:pt>
    <dgm:pt modelId="{D5A0E4CF-2E64-4D97-9986-305B9CC72B76}" type="pres">
      <dgm:prSet presAssocID="{480A8E03-557D-4C0C-8FAD-B0E0CF9F1400}" presName="node" presStyleLbl="node1" presStyleIdx="2" presStyleCnt="3">
        <dgm:presLayoutVars>
          <dgm:bulletEnabled val="1"/>
        </dgm:presLayoutVars>
      </dgm:prSet>
      <dgm:spPr/>
    </dgm:pt>
  </dgm:ptLst>
  <dgm:cxnLst>
    <dgm:cxn modelId="{449FE42A-97E6-4DB9-8040-A0EA5B9A228C}" srcId="{DEB2C7BB-3FD8-46D5-A8D8-0330FB6BEA93}" destId="{480A8E03-557D-4C0C-8FAD-B0E0CF9F1400}" srcOrd="2" destOrd="0" parTransId="{EB885359-46E2-4BE1-8093-495F83607EA1}" sibTransId="{78383462-C3A3-452E-85C4-783ED05F151C}"/>
    <dgm:cxn modelId="{31EF6C30-28F9-452C-9A90-0EB7F0DB3E18}" type="presOf" srcId="{480A8E03-557D-4C0C-8FAD-B0E0CF9F1400}" destId="{D5A0E4CF-2E64-4D97-9986-305B9CC72B76}" srcOrd="0" destOrd="0" presId="urn:microsoft.com/office/officeart/2005/8/layout/default"/>
    <dgm:cxn modelId="{E3E0583B-E534-4451-90EC-459CDA18F736}" srcId="{DEB2C7BB-3FD8-46D5-A8D8-0330FB6BEA93}" destId="{ABA49323-9B91-45A0-84D8-9FFD6AC03C97}" srcOrd="1" destOrd="0" parTransId="{9DF6CA4E-BDC9-4B2E-9247-49C2A6CE975C}" sibTransId="{9C806231-FA14-415C-83EB-B578D952D0C2}"/>
    <dgm:cxn modelId="{6DF49E49-807A-48C5-8F17-3BDA1043F875}" type="presOf" srcId="{ABA49323-9B91-45A0-84D8-9FFD6AC03C97}" destId="{0EDAB2CC-2F71-4814-89B9-216B51E573D5}" srcOrd="0" destOrd="0" presId="urn:microsoft.com/office/officeart/2005/8/layout/default"/>
    <dgm:cxn modelId="{9C10EA97-E871-4C03-A895-DA1C27EDFAA9}" type="presOf" srcId="{4381FE6E-6BC5-45E1-ABF0-62AA6E5FD509}" destId="{BAA172BB-8DB6-49C8-8DB3-F83BEAF0EF3B}" srcOrd="0" destOrd="0" presId="urn:microsoft.com/office/officeart/2005/8/layout/default"/>
    <dgm:cxn modelId="{680D4AE0-CE88-436E-B30A-E8DE65F71185}" srcId="{DEB2C7BB-3FD8-46D5-A8D8-0330FB6BEA93}" destId="{4381FE6E-6BC5-45E1-ABF0-62AA6E5FD509}" srcOrd="0" destOrd="0" parTransId="{6F1E2F67-D02E-4034-8BEE-1A4A19A4B28E}" sibTransId="{15CE8716-F048-46CE-B60B-A7635C797CFD}"/>
    <dgm:cxn modelId="{D7CE68E5-5FE1-4EDE-B0A0-BB630F27C6B8}" type="presOf" srcId="{DEB2C7BB-3FD8-46D5-A8D8-0330FB6BEA93}" destId="{94B48940-7A57-4CAF-96A1-2487154604BB}" srcOrd="0" destOrd="0" presId="urn:microsoft.com/office/officeart/2005/8/layout/default"/>
    <dgm:cxn modelId="{DFBBB105-FCC1-419A-8FBE-85C4775990AF}" type="presParOf" srcId="{94B48940-7A57-4CAF-96A1-2487154604BB}" destId="{BAA172BB-8DB6-49C8-8DB3-F83BEAF0EF3B}" srcOrd="0" destOrd="0" presId="urn:microsoft.com/office/officeart/2005/8/layout/default"/>
    <dgm:cxn modelId="{A7141C7C-4105-45DF-87F9-D7F114ACA31E}" type="presParOf" srcId="{94B48940-7A57-4CAF-96A1-2487154604BB}" destId="{98F03169-B495-4C9A-8ECC-1282E54B3F37}" srcOrd="1" destOrd="0" presId="urn:microsoft.com/office/officeart/2005/8/layout/default"/>
    <dgm:cxn modelId="{82FF1E4B-FDEC-4571-9BDE-D298FB135197}" type="presParOf" srcId="{94B48940-7A57-4CAF-96A1-2487154604BB}" destId="{0EDAB2CC-2F71-4814-89B9-216B51E573D5}" srcOrd="2" destOrd="0" presId="urn:microsoft.com/office/officeart/2005/8/layout/default"/>
    <dgm:cxn modelId="{58628F05-2722-4B50-A944-266E32CBF8F9}" type="presParOf" srcId="{94B48940-7A57-4CAF-96A1-2487154604BB}" destId="{8835E1B5-699D-4ABF-B5DC-3CFF48D98FFA}" srcOrd="3" destOrd="0" presId="urn:microsoft.com/office/officeart/2005/8/layout/default"/>
    <dgm:cxn modelId="{05500E7F-5167-4564-8A2A-D8700A43F369}" type="presParOf" srcId="{94B48940-7A57-4CAF-96A1-2487154604BB}" destId="{D5A0E4CF-2E64-4D97-9986-305B9CC72B7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0CBB1D-6811-4CA2-B0C3-86D7FF901BCA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4EE4BC-12C4-4614-9241-334562D9BDA1}">
      <dgm:prSet/>
      <dgm:spPr/>
      <dgm:t>
        <a:bodyPr/>
        <a:lstStyle/>
        <a:p>
          <a:r>
            <a:rPr lang="en-US" b="1" i="0" dirty="0"/>
            <a:t>Powerful models: </a:t>
          </a:r>
          <a:r>
            <a:rPr lang="en-US" b="0" i="0" dirty="0"/>
            <a:t>Hugging Face provides access to a wide range of powerful transformer models, including BERT, </a:t>
          </a:r>
          <a:r>
            <a:rPr lang="en-US" b="0" i="0" dirty="0" err="1"/>
            <a:t>RoBERTa</a:t>
          </a:r>
          <a:r>
            <a:rPr lang="en-US" b="0" i="0" dirty="0"/>
            <a:t>, </a:t>
          </a:r>
          <a:r>
            <a:rPr lang="en-US" b="0" i="0" dirty="0" err="1"/>
            <a:t>DistilBERT</a:t>
          </a:r>
          <a:r>
            <a:rPr lang="en-US" b="0" i="0" dirty="0"/>
            <a:t>, and </a:t>
          </a:r>
          <a:r>
            <a:rPr lang="en-US" b="0" i="0" dirty="0" err="1"/>
            <a:t>XLNet</a:t>
          </a:r>
          <a:r>
            <a:rPr lang="en-US" b="0" i="0" dirty="0"/>
            <a:t>. These models have been trained on massive datasets of text and code, and they can achieve state-of-the-art results on a variety of NLP tasks.</a:t>
          </a:r>
          <a:endParaRPr lang="en-US" dirty="0"/>
        </a:p>
      </dgm:t>
    </dgm:pt>
    <dgm:pt modelId="{957DC7DE-5C58-41EE-8D4A-F221EDEB804C}" type="parTrans" cxnId="{BE3C2E94-3E11-49E9-9068-84C5D472A665}">
      <dgm:prSet/>
      <dgm:spPr/>
      <dgm:t>
        <a:bodyPr/>
        <a:lstStyle/>
        <a:p>
          <a:endParaRPr lang="en-US"/>
        </a:p>
      </dgm:t>
    </dgm:pt>
    <dgm:pt modelId="{8C3095B5-8DAB-4CB3-9A86-4CB18D30ACFE}" type="sibTrans" cxnId="{BE3C2E94-3E11-49E9-9068-84C5D472A66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0FB08DE-EA82-44E8-A0A4-927A00BB0FF6}">
      <dgm:prSet/>
      <dgm:spPr/>
      <dgm:t>
        <a:bodyPr/>
        <a:lstStyle/>
        <a:p>
          <a:r>
            <a:rPr lang="en-US" b="1" i="0"/>
            <a:t>Easy to use: </a:t>
          </a:r>
          <a:r>
            <a:rPr lang="en-US" b="0" i="0"/>
            <a:t>Hugging Face provides a simple and intuitive API for working with transformer models. This makes it easy to get started with NLP, even if you are a beginner.</a:t>
          </a:r>
          <a:endParaRPr lang="en-US"/>
        </a:p>
      </dgm:t>
    </dgm:pt>
    <dgm:pt modelId="{DBCA978E-D202-4B15-9E50-705690666C97}" type="parTrans" cxnId="{4A8B87AC-3567-4EC9-A0FF-B2002D609A17}">
      <dgm:prSet/>
      <dgm:spPr/>
      <dgm:t>
        <a:bodyPr/>
        <a:lstStyle/>
        <a:p>
          <a:endParaRPr lang="en-US"/>
        </a:p>
      </dgm:t>
    </dgm:pt>
    <dgm:pt modelId="{E2A0F030-C397-4EF0-8F53-D8A182FD9D01}" type="sibTrans" cxnId="{4A8B87AC-3567-4EC9-A0FF-B2002D609A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843EFC4-8B57-4243-9594-7D22AB6699B5}">
      <dgm:prSet/>
      <dgm:spPr/>
      <dgm:t>
        <a:bodyPr/>
        <a:lstStyle/>
        <a:p>
          <a:r>
            <a:rPr lang="en-US" b="1" i="0"/>
            <a:t>Versatile</a:t>
          </a:r>
          <a:r>
            <a:rPr lang="en-US" b="0" i="0"/>
            <a:t>: Hugging Face can be used to train and deploy models for a wide range of NLP tasks, such as text classification, question answering, machine translation, and text summarization.</a:t>
          </a:r>
          <a:endParaRPr lang="en-US"/>
        </a:p>
      </dgm:t>
    </dgm:pt>
    <dgm:pt modelId="{F84A4337-8A64-4D4D-9B3F-DCAE69535E29}" type="parTrans" cxnId="{5C7BA629-929A-4F90-9CBB-63829BEE492D}">
      <dgm:prSet/>
      <dgm:spPr/>
      <dgm:t>
        <a:bodyPr/>
        <a:lstStyle/>
        <a:p>
          <a:endParaRPr lang="en-US"/>
        </a:p>
      </dgm:t>
    </dgm:pt>
    <dgm:pt modelId="{E1EC4CF0-FDB7-4D13-AC6B-3EBB6E40DFBB}" type="sibTrans" cxnId="{5C7BA629-929A-4F90-9CBB-63829BEE492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350D523-7815-48BC-93C7-4BE6BA645D12}">
      <dgm:prSet/>
      <dgm:spPr/>
      <dgm:t>
        <a:bodyPr/>
        <a:lstStyle/>
        <a:p>
          <a:r>
            <a:rPr lang="en-US" b="1" i="0" dirty="0"/>
            <a:t>Open source: </a:t>
          </a:r>
          <a:r>
            <a:rPr lang="en-US" b="0" i="0" dirty="0"/>
            <a:t>Hugging Face is an open-source project, which means that it is free to use and modify. This also means that there is a large and active community of developers who are working to improve the library and its resources.</a:t>
          </a:r>
          <a:endParaRPr lang="en-US" dirty="0"/>
        </a:p>
      </dgm:t>
    </dgm:pt>
    <dgm:pt modelId="{68CB8E40-8959-43D9-A925-66024327FD31}" type="parTrans" cxnId="{B9EBDE58-3186-45E3-BF51-BDAA9543C364}">
      <dgm:prSet/>
      <dgm:spPr/>
      <dgm:t>
        <a:bodyPr/>
        <a:lstStyle/>
        <a:p>
          <a:endParaRPr lang="en-US"/>
        </a:p>
      </dgm:t>
    </dgm:pt>
    <dgm:pt modelId="{693B778F-90F4-4CDC-876D-38B0C79C409F}" type="sibTrans" cxnId="{B9EBDE58-3186-45E3-BF51-BDAA9543C36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2D3CDB0-FA60-487F-86FC-1560317365BF}" type="pres">
      <dgm:prSet presAssocID="{340CBB1D-6811-4CA2-B0C3-86D7FF901BCA}" presName="linearFlow" presStyleCnt="0">
        <dgm:presLayoutVars>
          <dgm:dir/>
          <dgm:animLvl val="lvl"/>
          <dgm:resizeHandles val="exact"/>
        </dgm:presLayoutVars>
      </dgm:prSet>
      <dgm:spPr/>
    </dgm:pt>
    <dgm:pt modelId="{794A6048-174D-4593-9C9C-B4B5C10679F8}" type="pres">
      <dgm:prSet presAssocID="{894EE4BC-12C4-4614-9241-334562D9BDA1}" presName="compositeNode" presStyleCnt="0"/>
      <dgm:spPr/>
    </dgm:pt>
    <dgm:pt modelId="{D7232DBE-A448-4CFC-84BB-6F3A30C99D7E}" type="pres">
      <dgm:prSet presAssocID="{894EE4BC-12C4-4614-9241-334562D9BDA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CEFCBA-02E5-4A37-8DB4-B18C71FCA69D}" type="pres">
      <dgm:prSet presAssocID="{894EE4BC-12C4-4614-9241-334562D9BDA1}" presName="parSh" presStyleCnt="0"/>
      <dgm:spPr/>
    </dgm:pt>
    <dgm:pt modelId="{30938C3A-5301-4655-AE4B-5678F7ACD311}" type="pres">
      <dgm:prSet presAssocID="{894EE4BC-12C4-4614-9241-334562D9BDA1}" presName="lineNode" presStyleLbl="alignAccFollowNode1" presStyleIdx="0" presStyleCnt="12"/>
      <dgm:spPr/>
    </dgm:pt>
    <dgm:pt modelId="{ADE6DC16-1CFA-4052-B4B4-473274597BC7}" type="pres">
      <dgm:prSet presAssocID="{894EE4BC-12C4-4614-9241-334562D9BDA1}" presName="lineArrowNode" presStyleLbl="alignAccFollowNode1" presStyleIdx="1" presStyleCnt="12"/>
      <dgm:spPr/>
    </dgm:pt>
    <dgm:pt modelId="{B1AAC7F5-4B15-4442-BC87-4A22415A3872}" type="pres">
      <dgm:prSet presAssocID="{8C3095B5-8DAB-4CB3-9A86-4CB18D30ACFE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8B1F4A2-5E46-4769-AF71-EC7F1D827B23}" type="pres">
      <dgm:prSet presAssocID="{8C3095B5-8DAB-4CB3-9A86-4CB18D30ACFE}" presName="spacerBetweenCircleAndCallout" presStyleCnt="0">
        <dgm:presLayoutVars/>
      </dgm:prSet>
      <dgm:spPr/>
    </dgm:pt>
    <dgm:pt modelId="{99B92888-08AD-4A45-A95C-D87235EE5DDF}" type="pres">
      <dgm:prSet presAssocID="{894EE4BC-12C4-4614-9241-334562D9BDA1}" presName="nodeText" presStyleLbl="alignAccFollowNode1" presStyleIdx="2" presStyleCnt="12">
        <dgm:presLayoutVars>
          <dgm:bulletEnabled val="1"/>
        </dgm:presLayoutVars>
      </dgm:prSet>
      <dgm:spPr/>
    </dgm:pt>
    <dgm:pt modelId="{39FD84E8-EF9C-47D5-85E8-4271AE99A523}" type="pres">
      <dgm:prSet presAssocID="{8C3095B5-8DAB-4CB3-9A86-4CB18D30ACFE}" presName="sibTransComposite" presStyleCnt="0"/>
      <dgm:spPr/>
    </dgm:pt>
    <dgm:pt modelId="{23D859D9-AA2A-417D-A475-B3536B83226F}" type="pres">
      <dgm:prSet presAssocID="{80FB08DE-EA82-44E8-A0A4-927A00BB0FF6}" presName="compositeNode" presStyleCnt="0"/>
      <dgm:spPr/>
    </dgm:pt>
    <dgm:pt modelId="{BC5037C6-8DB5-4BD6-A0B6-11D7C8E3699B}" type="pres">
      <dgm:prSet presAssocID="{80FB08DE-EA82-44E8-A0A4-927A00BB0FF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BC830F-60BC-4EC7-90FC-81C6182687FB}" type="pres">
      <dgm:prSet presAssocID="{80FB08DE-EA82-44E8-A0A4-927A00BB0FF6}" presName="parSh" presStyleCnt="0"/>
      <dgm:spPr/>
    </dgm:pt>
    <dgm:pt modelId="{AA708047-A3BB-482C-8028-3FAF2495A4C1}" type="pres">
      <dgm:prSet presAssocID="{80FB08DE-EA82-44E8-A0A4-927A00BB0FF6}" presName="lineNode" presStyleLbl="alignAccFollowNode1" presStyleIdx="3" presStyleCnt="12"/>
      <dgm:spPr/>
    </dgm:pt>
    <dgm:pt modelId="{405C34E6-C7C7-4865-8AFE-C91DB6C746FA}" type="pres">
      <dgm:prSet presAssocID="{80FB08DE-EA82-44E8-A0A4-927A00BB0FF6}" presName="lineArrowNode" presStyleLbl="alignAccFollowNode1" presStyleIdx="4" presStyleCnt="12"/>
      <dgm:spPr/>
    </dgm:pt>
    <dgm:pt modelId="{556E245A-2D0A-492C-9CD5-B6D5C72BE435}" type="pres">
      <dgm:prSet presAssocID="{E2A0F030-C397-4EF0-8F53-D8A182FD9D01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AFA08424-5AB7-49F4-A3FA-BDD460A3EB47}" type="pres">
      <dgm:prSet presAssocID="{E2A0F030-C397-4EF0-8F53-D8A182FD9D01}" presName="spacerBetweenCircleAndCallout" presStyleCnt="0">
        <dgm:presLayoutVars/>
      </dgm:prSet>
      <dgm:spPr/>
    </dgm:pt>
    <dgm:pt modelId="{F9EC9655-83FB-496C-B97C-71212EE6C17A}" type="pres">
      <dgm:prSet presAssocID="{80FB08DE-EA82-44E8-A0A4-927A00BB0FF6}" presName="nodeText" presStyleLbl="alignAccFollowNode1" presStyleIdx="5" presStyleCnt="12">
        <dgm:presLayoutVars>
          <dgm:bulletEnabled val="1"/>
        </dgm:presLayoutVars>
      </dgm:prSet>
      <dgm:spPr/>
    </dgm:pt>
    <dgm:pt modelId="{626B37E5-85DF-421C-BADF-AB805B2D8FF0}" type="pres">
      <dgm:prSet presAssocID="{E2A0F030-C397-4EF0-8F53-D8A182FD9D01}" presName="sibTransComposite" presStyleCnt="0"/>
      <dgm:spPr/>
    </dgm:pt>
    <dgm:pt modelId="{2BF4729A-264B-4EB0-B570-9E2D99F4EAD9}" type="pres">
      <dgm:prSet presAssocID="{1843EFC4-8B57-4243-9594-7D22AB6699B5}" presName="compositeNode" presStyleCnt="0"/>
      <dgm:spPr/>
    </dgm:pt>
    <dgm:pt modelId="{74C7A433-3BB1-4184-A933-456E0B8F2CDB}" type="pres">
      <dgm:prSet presAssocID="{1843EFC4-8B57-4243-9594-7D22AB6699B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969E5F-D619-4F94-9302-DAE291073060}" type="pres">
      <dgm:prSet presAssocID="{1843EFC4-8B57-4243-9594-7D22AB6699B5}" presName="parSh" presStyleCnt="0"/>
      <dgm:spPr/>
    </dgm:pt>
    <dgm:pt modelId="{483C8419-B74A-4264-AC0D-8CF2B9B4A84D}" type="pres">
      <dgm:prSet presAssocID="{1843EFC4-8B57-4243-9594-7D22AB6699B5}" presName="lineNode" presStyleLbl="alignAccFollowNode1" presStyleIdx="6" presStyleCnt="12"/>
      <dgm:spPr/>
    </dgm:pt>
    <dgm:pt modelId="{49C79DE7-7514-4A3A-AB3D-51D19D5A2960}" type="pres">
      <dgm:prSet presAssocID="{1843EFC4-8B57-4243-9594-7D22AB6699B5}" presName="lineArrowNode" presStyleLbl="alignAccFollowNode1" presStyleIdx="7" presStyleCnt="12"/>
      <dgm:spPr/>
    </dgm:pt>
    <dgm:pt modelId="{676F4C7D-99A0-4E0A-B818-69BD97FA5C84}" type="pres">
      <dgm:prSet presAssocID="{E1EC4CF0-FDB7-4D13-AC6B-3EBB6E40DFBB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66347C5-47D0-4738-B8F3-7C7B028C5FE5}" type="pres">
      <dgm:prSet presAssocID="{E1EC4CF0-FDB7-4D13-AC6B-3EBB6E40DFBB}" presName="spacerBetweenCircleAndCallout" presStyleCnt="0">
        <dgm:presLayoutVars/>
      </dgm:prSet>
      <dgm:spPr/>
    </dgm:pt>
    <dgm:pt modelId="{19936A3C-2897-41BA-B50F-D24B1FEF618B}" type="pres">
      <dgm:prSet presAssocID="{1843EFC4-8B57-4243-9594-7D22AB6699B5}" presName="nodeText" presStyleLbl="alignAccFollowNode1" presStyleIdx="8" presStyleCnt="12">
        <dgm:presLayoutVars>
          <dgm:bulletEnabled val="1"/>
        </dgm:presLayoutVars>
      </dgm:prSet>
      <dgm:spPr/>
    </dgm:pt>
    <dgm:pt modelId="{3225041D-F11D-4FC1-A338-77FE2C250988}" type="pres">
      <dgm:prSet presAssocID="{E1EC4CF0-FDB7-4D13-AC6B-3EBB6E40DFBB}" presName="sibTransComposite" presStyleCnt="0"/>
      <dgm:spPr/>
    </dgm:pt>
    <dgm:pt modelId="{CE6B5A3B-369D-4E5D-AE01-32688338D08E}" type="pres">
      <dgm:prSet presAssocID="{F350D523-7815-48BC-93C7-4BE6BA645D12}" presName="compositeNode" presStyleCnt="0"/>
      <dgm:spPr/>
    </dgm:pt>
    <dgm:pt modelId="{B81177BF-EFB0-4385-A48E-E89CF0C2CA36}" type="pres">
      <dgm:prSet presAssocID="{F350D523-7815-48BC-93C7-4BE6BA645D1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AF68DE7-CED4-49BE-89E0-AA5BA4F2C1CE}" type="pres">
      <dgm:prSet presAssocID="{F350D523-7815-48BC-93C7-4BE6BA645D12}" presName="parSh" presStyleCnt="0"/>
      <dgm:spPr/>
    </dgm:pt>
    <dgm:pt modelId="{7B677439-862A-47D5-8E98-F2E37200CC7E}" type="pres">
      <dgm:prSet presAssocID="{F350D523-7815-48BC-93C7-4BE6BA645D12}" presName="lineNode" presStyleLbl="alignAccFollowNode1" presStyleIdx="9" presStyleCnt="12"/>
      <dgm:spPr/>
    </dgm:pt>
    <dgm:pt modelId="{3D059E0E-7939-4503-865E-0B40844A6EB3}" type="pres">
      <dgm:prSet presAssocID="{F350D523-7815-48BC-93C7-4BE6BA645D12}" presName="lineArrowNode" presStyleLbl="alignAccFollowNode1" presStyleIdx="10" presStyleCnt="12"/>
      <dgm:spPr/>
    </dgm:pt>
    <dgm:pt modelId="{87399F13-93E2-4701-9F4B-D1FB83755D7C}" type="pres">
      <dgm:prSet presAssocID="{693B778F-90F4-4CDC-876D-38B0C79C409F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9F525EC2-855F-48B0-86FF-AB57D1A4FC16}" type="pres">
      <dgm:prSet presAssocID="{693B778F-90F4-4CDC-876D-38B0C79C409F}" presName="spacerBetweenCircleAndCallout" presStyleCnt="0">
        <dgm:presLayoutVars/>
      </dgm:prSet>
      <dgm:spPr/>
    </dgm:pt>
    <dgm:pt modelId="{BCCB9D3E-94DD-49CD-9005-54B3A3605D30}" type="pres">
      <dgm:prSet presAssocID="{F350D523-7815-48BC-93C7-4BE6BA645D12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85B8B201-9286-4846-8A32-7B19E523B453}" type="presOf" srcId="{80FB08DE-EA82-44E8-A0A4-927A00BB0FF6}" destId="{F9EC9655-83FB-496C-B97C-71212EE6C17A}" srcOrd="0" destOrd="0" presId="urn:microsoft.com/office/officeart/2016/7/layout/LinearArrowProcessNumbered"/>
    <dgm:cxn modelId="{488A4D27-6172-4454-AFAF-B6766BBC6B8E}" type="presOf" srcId="{E1EC4CF0-FDB7-4D13-AC6B-3EBB6E40DFBB}" destId="{676F4C7D-99A0-4E0A-B818-69BD97FA5C84}" srcOrd="0" destOrd="0" presId="urn:microsoft.com/office/officeart/2016/7/layout/LinearArrowProcessNumbered"/>
    <dgm:cxn modelId="{5C7BA629-929A-4F90-9CBB-63829BEE492D}" srcId="{340CBB1D-6811-4CA2-B0C3-86D7FF901BCA}" destId="{1843EFC4-8B57-4243-9594-7D22AB6699B5}" srcOrd="2" destOrd="0" parTransId="{F84A4337-8A64-4D4D-9B3F-DCAE69535E29}" sibTransId="{E1EC4CF0-FDB7-4D13-AC6B-3EBB6E40DFBB}"/>
    <dgm:cxn modelId="{E615A46B-C26C-45A4-A066-6771F71F761D}" type="presOf" srcId="{8C3095B5-8DAB-4CB3-9A86-4CB18D30ACFE}" destId="{B1AAC7F5-4B15-4442-BC87-4A22415A3872}" srcOrd="0" destOrd="0" presId="urn:microsoft.com/office/officeart/2016/7/layout/LinearArrowProcessNumbered"/>
    <dgm:cxn modelId="{ADFE3471-E4A1-409A-9119-771359A8BE2B}" type="presOf" srcId="{1843EFC4-8B57-4243-9594-7D22AB6699B5}" destId="{19936A3C-2897-41BA-B50F-D24B1FEF618B}" srcOrd="0" destOrd="0" presId="urn:microsoft.com/office/officeart/2016/7/layout/LinearArrowProcessNumbered"/>
    <dgm:cxn modelId="{B9EBDE58-3186-45E3-BF51-BDAA9543C364}" srcId="{340CBB1D-6811-4CA2-B0C3-86D7FF901BCA}" destId="{F350D523-7815-48BC-93C7-4BE6BA645D12}" srcOrd="3" destOrd="0" parTransId="{68CB8E40-8959-43D9-A925-66024327FD31}" sibTransId="{693B778F-90F4-4CDC-876D-38B0C79C409F}"/>
    <dgm:cxn modelId="{AF825C8F-6B98-4B97-8C79-C288F0F4F02C}" type="presOf" srcId="{F350D523-7815-48BC-93C7-4BE6BA645D12}" destId="{BCCB9D3E-94DD-49CD-9005-54B3A3605D30}" srcOrd="0" destOrd="0" presId="urn:microsoft.com/office/officeart/2016/7/layout/LinearArrowProcessNumbered"/>
    <dgm:cxn modelId="{BE3C2E94-3E11-49E9-9068-84C5D472A665}" srcId="{340CBB1D-6811-4CA2-B0C3-86D7FF901BCA}" destId="{894EE4BC-12C4-4614-9241-334562D9BDA1}" srcOrd="0" destOrd="0" parTransId="{957DC7DE-5C58-41EE-8D4A-F221EDEB804C}" sibTransId="{8C3095B5-8DAB-4CB3-9A86-4CB18D30ACFE}"/>
    <dgm:cxn modelId="{4A8B87AC-3567-4EC9-A0FF-B2002D609A17}" srcId="{340CBB1D-6811-4CA2-B0C3-86D7FF901BCA}" destId="{80FB08DE-EA82-44E8-A0A4-927A00BB0FF6}" srcOrd="1" destOrd="0" parTransId="{DBCA978E-D202-4B15-9E50-705690666C97}" sibTransId="{E2A0F030-C397-4EF0-8F53-D8A182FD9D01}"/>
    <dgm:cxn modelId="{0B42BBAC-741B-4EC0-910F-9FE6BB150588}" type="presOf" srcId="{340CBB1D-6811-4CA2-B0C3-86D7FF901BCA}" destId="{D2D3CDB0-FA60-487F-86FC-1560317365BF}" srcOrd="0" destOrd="0" presId="urn:microsoft.com/office/officeart/2016/7/layout/LinearArrowProcessNumbered"/>
    <dgm:cxn modelId="{89EB75E7-4A93-4B00-96F0-599EFAD4CBAD}" type="presOf" srcId="{894EE4BC-12C4-4614-9241-334562D9BDA1}" destId="{99B92888-08AD-4A45-A95C-D87235EE5DDF}" srcOrd="0" destOrd="0" presId="urn:microsoft.com/office/officeart/2016/7/layout/LinearArrowProcessNumbered"/>
    <dgm:cxn modelId="{B57F4DEA-CB6D-479E-8174-5955CF29347F}" type="presOf" srcId="{E2A0F030-C397-4EF0-8F53-D8A182FD9D01}" destId="{556E245A-2D0A-492C-9CD5-B6D5C72BE435}" srcOrd="0" destOrd="0" presId="urn:microsoft.com/office/officeart/2016/7/layout/LinearArrowProcessNumbered"/>
    <dgm:cxn modelId="{7F80ABF6-E980-4B37-9905-BB439D958049}" type="presOf" srcId="{693B778F-90F4-4CDC-876D-38B0C79C409F}" destId="{87399F13-93E2-4701-9F4B-D1FB83755D7C}" srcOrd="0" destOrd="0" presId="urn:microsoft.com/office/officeart/2016/7/layout/LinearArrowProcessNumbered"/>
    <dgm:cxn modelId="{43AE1E84-A544-4A69-A339-42830A389A4B}" type="presParOf" srcId="{D2D3CDB0-FA60-487F-86FC-1560317365BF}" destId="{794A6048-174D-4593-9C9C-B4B5C10679F8}" srcOrd="0" destOrd="0" presId="urn:microsoft.com/office/officeart/2016/7/layout/LinearArrowProcessNumbered"/>
    <dgm:cxn modelId="{7F6A6A68-FAD9-46CC-BD0B-0299CD34DC1E}" type="presParOf" srcId="{794A6048-174D-4593-9C9C-B4B5C10679F8}" destId="{D7232DBE-A448-4CFC-84BB-6F3A30C99D7E}" srcOrd="0" destOrd="0" presId="urn:microsoft.com/office/officeart/2016/7/layout/LinearArrowProcessNumbered"/>
    <dgm:cxn modelId="{98CE7247-E5C3-486B-AA96-9DE06369F0A1}" type="presParOf" srcId="{794A6048-174D-4593-9C9C-B4B5C10679F8}" destId="{FECEFCBA-02E5-4A37-8DB4-B18C71FCA69D}" srcOrd="1" destOrd="0" presId="urn:microsoft.com/office/officeart/2016/7/layout/LinearArrowProcessNumbered"/>
    <dgm:cxn modelId="{0FD67743-9C10-429D-9416-A6CD5B2BA417}" type="presParOf" srcId="{FECEFCBA-02E5-4A37-8DB4-B18C71FCA69D}" destId="{30938C3A-5301-4655-AE4B-5678F7ACD311}" srcOrd="0" destOrd="0" presId="urn:microsoft.com/office/officeart/2016/7/layout/LinearArrowProcessNumbered"/>
    <dgm:cxn modelId="{0EDE28B0-BFE0-4991-9348-05EA2FBEFB54}" type="presParOf" srcId="{FECEFCBA-02E5-4A37-8DB4-B18C71FCA69D}" destId="{ADE6DC16-1CFA-4052-B4B4-473274597BC7}" srcOrd="1" destOrd="0" presId="urn:microsoft.com/office/officeart/2016/7/layout/LinearArrowProcessNumbered"/>
    <dgm:cxn modelId="{E227D676-01DF-4EF1-A0C8-17FBACEA3439}" type="presParOf" srcId="{FECEFCBA-02E5-4A37-8DB4-B18C71FCA69D}" destId="{B1AAC7F5-4B15-4442-BC87-4A22415A3872}" srcOrd="2" destOrd="0" presId="urn:microsoft.com/office/officeart/2016/7/layout/LinearArrowProcessNumbered"/>
    <dgm:cxn modelId="{D4C6D9F6-000C-4D53-8FE2-BE7369E61CB9}" type="presParOf" srcId="{FECEFCBA-02E5-4A37-8DB4-B18C71FCA69D}" destId="{C8B1F4A2-5E46-4769-AF71-EC7F1D827B23}" srcOrd="3" destOrd="0" presId="urn:microsoft.com/office/officeart/2016/7/layout/LinearArrowProcessNumbered"/>
    <dgm:cxn modelId="{517A5017-251A-4E4C-9FCE-28CB52844033}" type="presParOf" srcId="{794A6048-174D-4593-9C9C-B4B5C10679F8}" destId="{99B92888-08AD-4A45-A95C-D87235EE5DDF}" srcOrd="2" destOrd="0" presId="urn:microsoft.com/office/officeart/2016/7/layout/LinearArrowProcessNumbered"/>
    <dgm:cxn modelId="{CDE9C995-B68B-404F-8474-3350D16E222D}" type="presParOf" srcId="{D2D3CDB0-FA60-487F-86FC-1560317365BF}" destId="{39FD84E8-EF9C-47D5-85E8-4271AE99A523}" srcOrd="1" destOrd="0" presId="urn:microsoft.com/office/officeart/2016/7/layout/LinearArrowProcessNumbered"/>
    <dgm:cxn modelId="{8F6C30B0-27E4-462F-9849-E915BF1B448B}" type="presParOf" srcId="{D2D3CDB0-FA60-487F-86FC-1560317365BF}" destId="{23D859D9-AA2A-417D-A475-B3536B83226F}" srcOrd="2" destOrd="0" presId="urn:microsoft.com/office/officeart/2016/7/layout/LinearArrowProcessNumbered"/>
    <dgm:cxn modelId="{32F18DD3-A441-43D4-B052-59C2116BA7A1}" type="presParOf" srcId="{23D859D9-AA2A-417D-A475-B3536B83226F}" destId="{BC5037C6-8DB5-4BD6-A0B6-11D7C8E3699B}" srcOrd="0" destOrd="0" presId="urn:microsoft.com/office/officeart/2016/7/layout/LinearArrowProcessNumbered"/>
    <dgm:cxn modelId="{A2EE7702-55C9-44AE-85FA-EF9D5574A881}" type="presParOf" srcId="{23D859D9-AA2A-417D-A475-B3536B83226F}" destId="{A6BC830F-60BC-4EC7-90FC-81C6182687FB}" srcOrd="1" destOrd="0" presId="urn:microsoft.com/office/officeart/2016/7/layout/LinearArrowProcessNumbered"/>
    <dgm:cxn modelId="{E5945BEE-4B36-4F8E-8450-2FAF4E087E51}" type="presParOf" srcId="{A6BC830F-60BC-4EC7-90FC-81C6182687FB}" destId="{AA708047-A3BB-482C-8028-3FAF2495A4C1}" srcOrd="0" destOrd="0" presId="urn:microsoft.com/office/officeart/2016/7/layout/LinearArrowProcessNumbered"/>
    <dgm:cxn modelId="{E4904586-1AF7-4379-BF1B-97A6C5AF305B}" type="presParOf" srcId="{A6BC830F-60BC-4EC7-90FC-81C6182687FB}" destId="{405C34E6-C7C7-4865-8AFE-C91DB6C746FA}" srcOrd="1" destOrd="0" presId="urn:microsoft.com/office/officeart/2016/7/layout/LinearArrowProcessNumbered"/>
    <dgm:cxn modelId="{69B71C0D-FE94-46E3-B539-8542A3D3BC54}" type="presParOf" srcId="{A6BC830F-60BC-4EC7-90FC-81C6182687FB}" destId="{556E245A-2D0A-492C-9CD5-B6D5C72BE435}" srcOrd="2" destOrd="0" presId="urn:microsoft.com/office/officeart/2016/7/layout/LinearArrowProcessNumbered"/>
    <dgm:cxn modelId="{BDE05398-D274-40DF-BCDD-6FCD8D328391}" type="presParOf" srcId="{A6BC830F-60BC-4EC7-90FC-81C6182687FB}" destId="{AFA08424-5AB7-49F4-A3FA-BDD460A3EB47}" srcOrd="3" destOrd="0" presId="urn:microsoft.com/office/officeart/2016/7/layout/LinearArrowProcessNumbered"/>
    <dgm:cxn modelId="{F55F539B-51C2-4FAD-884A-3A160850EF0F}" type="presParOf" srcId="{23D859D9-AA2A-417D-A475-B3536B83226F}" destId="{F9EC9655-83FB-496C-B97C-71212EE6C17A}" srcOrd="2" destOrd="0" presId="urn:microsoft.com/office/officeart/2016/7/layout/LinearArrowProcessNumbered"/>
    <dgm:cxn modelId="{E7F240DC-F000-4221-9CDE-8290736C063E}" type="presParOf" srcId="{D2D3CDB0-FA60-487F-86FC-1560317365BF}" destId="{626B37E5-85DF-421C-BADF-AB805B2D8FF0}" srcOrd="3" destOrd="0" presId="urn:microsoft.com/office/officeart/2016/7/layout/LinearArrowProcessNumbered"/>
    <dgm:cxn modelId="{C5C4282A-46FA-42C7-9BED-0C9319CBE0F2}" type="presParOf" srcId="{D2D3CDB0-FA60-487F-86FC-1560317365BF}" destId="{2BF4729A-264B-4EB0-B570-9E2D99F4EAD9}" srcOrd="4" destOrd="0" presId="urn:microsoft.com/office/officeart/2016/7/layout/LinearArrowProcessNumbered"/>
    <dgm:cxn modelId="{CC078B36-D780-4B09-B869-AF250F82BBB2}" type="presParOf" srcId="{2BF4729A-264B-4EB0-B570-9E2D99F4EAD9}" destId="{74C7A433-3BB1-4184-A933-456E0B8F2CDB}" srcOrd="0" destOrd="0" presId="urn:microsoft.com/office/officeart/2016/7/layout/LinearArrowProcessNumbered"/>
    <dgm:cxn modelId="{1D078068-73BB-4762-BF9A-601F77A787D4}" type="presParOf" srcId="{2BF4729A-264B-4EB0-B570-9E2D99F4EAD9}" destId="{A8969E5F-D619-4F94-9302-DAE291073060}" srcOrd="1" destOrd="0" presId="urn:microsoft.com/office/officeart/2016/7/layout/LinearArrowProcessNumbered"/>
    <dgm:cxn modelId="{231CB730-7699-411B-879F-8E403A531EDB}" type="presParOf" srcId="{A8969E5F-D619-4F94-9302-DAE291073060}" destId="{483C8419-B74A-4264-AC0D-8CF2B9B4A84D}" srcOrd="0" destOrd="0" presId="urn:microsoft.com/office/officeart/2016/7/layout/LinearArrowProcessNumbered"/>
    <dgm:cxn modelId="{9683F0E5-2588-43F0-AFEF-5349AF497E42}" type="presParOf" srcId="{A8969E5F-D619-4F94-9302-DAE291073060}" destId="{49C79DE7-7514-4A3A-AB3D-51D19D5A2960}" srcOrd="1" destOrd="0" presId="urn:microsoft.com/office/officeart/2016/7/layout/LinearArrowProcessNumbered"/>
    <dgm:cxn modelId="{FAA06990-3358-42F3-BDD7-6813AA6C6178}" type="presParOf" srcId="{A8969E5F-D619-4F94-9302-DAE291073060}" destId="{676F4C7D-99A0-4E0A-B818-69BD97FA5C84}" srcOrd="2" destOrd="0" presId="urn:microsoft.com/office/officeart/2016/7/layout/LinearArrowProcessNumbered"/>
    <dgm:cxn modelId="{E05AACD5-9D5A-46CA-B1AA-890EF529ACA4}" type="presParOf" srcId="{A8969E5F-D619-4F94-9302-DAE291073060}" destId="{B66347C5-47D0-4738-B8F3-7C7B028C5FE5}" srcOrd="3" destOrd="0" presId="urn:microsoft.com/office/officeart/2016/7/layout/LinearArrowProcessNumbered"/>
    <dgm:cxn modelId="{52402C2D-1C34-4185-9D79-CC43D2C29BD9}" type="presParOf" srcId="{2BF4729A-264B-4EB0-B570-9E2D99F4EAD9}" destId="{19936A3C-2897-41BA-B50F-D24B1FEF618B}" srcOrd="2" destOrd="0" presId="urn:microsoft.com/office/officeart/2016/7/layout/LinearArrowProcessNumbered"/>
    <dgm:cxn modelId="{DE6FF73B-46EA-40FF-B0F2-298CB9FE6BC0}" type="presParOf" srcId="{D2D3CDB0-FA60-487F-86FC-1560317365BF}" destId="{3225041D-F11D-4FC1-A338-77FE2C250988}" srcOrd="5" destOrd="0" presId="urn:microsoft.com/office/officeart/2016/7/layout/LinearArrowProcessNumbered"/>
    <dgm:cxn modelId="{75E3ADA4-2204-428A-B235-E4F6ECA86AFE}" type="presParOf" srcId="{D2D3CDB0-FA60-487F-86FC-1560317365BF}" destId="{CE6B5A3B-369D-4E5D-AE01-32688338D08E}" srcOrd="6" destOrd="0" presId="urn:microsoft.com/office/officeart/2016/7/layout/LinearArrowProcessNumbered"/>
    <dgm:cxn modelId="{DDDC9CEC-8AA3-46A4-933B-F0F0EAD2CED1}" type="presParOf" srcId="{CE6B5A3B-369D-4E5D-AE01-32688338D08E}" destId="{B81177BF-EFB0-4385-A48E-E89CF0C2CA36}" srcOrd="0" destOrd="0" presId="urn:microsoft.com/office/officeart/2016/7/layout/LinearArrowProcessNumbered"/>
    <dgm:cxn modelId="{657097C1-EDBF-416B-84AA-7DB3D81763C3}" type="presParOf" srcId="{CE6B5A3B-369D-4E5D-AE01-32688338D08E}" destId="{7AF68DE7-CED4-49BE-89E0-AA5BA4F2C1CE}" srcOrd="1" destOrd="0" presId="urn:microsoft.com/office/officeart/2016/7/layout/LinearArrowProcessNumbered"/>
    <dgm:cxn modelId="{3D129915-622A-4204-B7DA-BCB23A6B4673}" type="presParOf" srcId="{7AF68DE7-CED4-49BE-89E0-AA5BA4F2C1CE}" destId="{7B677439-862A-47D5-8E98-F2E37200CC7E}" srcOrd="0" destOrd="0" presId="urn:microsoft.com/office/officeart/2016/7/layout/LinearArrowProcessNumbered"/>
    <dgm:cxn modelId="{AB31BDBB-9CA2-4B64-B4E8-7CA057D25B6E}" type="presParOf" srcId="{7AF68DE7-CED4-49BE-89E0-AA5BA4F2C1CE}" destId="{3D059E0E-7939-4503-865E-0B40844A6EB3}" srcOrd="1" destOrd="0" presId="urn:microsoft.com/office/officeart/2016/7/layout/LinearArrowProcessNumbered"/>
    <dgm:cxn modelId="{69E615F6-C6B6-47B8-B040-3F2F186AD961}" type="presParOf" srcId="{7AF68DE7-CED4-49BE-89E0-AA5BA4F2C1CE}" destId="{87399F13-93E2-4701-9F4B-D1FB83755D7C}" srcOrd="2" destOrd="0" presId="urn:microsoft.com/office/officeart/2016/7/layout/LinearArrowProcessNumbered"/>
    <dgm:cxn modelId="{A91C1CC7-81B7-4EAD-884A-62F51EC41248}" type="presParOf" srcId="{7AF68DE7-CED4-49BE-89E0-AA5BA4F2C1CE}" destId="{9F525EC2-855F-48B0-86FF-AB57D1A4FC16}" srcOrd="3" destOrd="0" presId="urn:microsoft.com/office/officeart/2016/7/layout/LinearArrowProcessNumbered"/>
    <dgm:cxn modelId="{287ACF78-F1E6-4786-AD87-6D3E92348E28}" type="presParOf" srcId="{CE6B5A3B-369D-4E5D-AE01-32688338D08E}" destId="{BCCB9D3E-94DD-49CD-9005-54B3A3605D3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AEE8E3-006B-4475-8430-FEBCFE74CD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28448-FC1A-41F3-97DA-107B0E6614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Text classification: Hugging Face can be used to train and deploy text classification models for a variety of tasks, such as sentiment analysis, spam detection, and topic classification.</a:t>
          </a:r>
          <a:endParaRPr lang="en-US" dirty="0"/>
        </a:p>
      </dgm:t>
    </dgm:pt>
    <dgm:pt modelId="{D0691A8D-5411-448B-9AC0-5FA9605453C6}" type="parTrans" cxnId="{B71E0FAD-FF4D-4610-B4AA-E689C38C3E19}">
      <dgm:prSet/>
      <dgm:spPr/>
      <dgm:t>
        <a:bodyPr/>
        <a:lstStyle/>
        <a:p>
          <a:endParaRPr lang="en-US"/>
        </a:p>
      </dgm:t>
    </dgm:pt>
    <dgm:pt modelId="{5E6CC6AA-C140-4B0F-BD5B-327110FC2718}" type="sibTrans" cxnId="{B71E0FAD-FF4D-4610-B4AA-E689C38C3E19}">
      <dgm:prSet/>
      <dgm:spPr/>
      <dgm:t>
        <a:bodyPr/>
        <a:lstStyle/>
        <a:p>
          <a:endParaRPr lang="en-US"/>
        </a:p>
      </dgm:t>
    </dgm:pt>
    <dgm:pt modelId="{383FACAA-D0C3-4891-AB24-2B02C95193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Question answering: Hugging Face can be used to train and deploy question answering models that can answer questions about a given text passage or knowledge base.</a:t>
          </a:r>
          <a:endParaRPr lang="en-US"/>
        </a:p>
      </dgm:t>
    </dgm:pt>
    <dgm:pt modelId="{EB3C1B4A-AA83-44C0-B245-555779565561}" type="parTrans" cxnId="{C00E80D4-51C7-47D0-BC9A-EC41C0530170}">
      <dgm:prSet/>
      <dgm:spPr/>
      <dgm:t>
        <a:bodyPr/>
        <a:lstStyle/>
        <a:p>
          <a:endParaRPr lang="en-US"/>
        </a:p>
      </dgm:t>
    </dgm:pt>
    <dgm:pt modelId="{9E4F314E-C7C3-401C-8C87-2E539C8CAFEC}" type="sibTrans" cxnId="{C00E80D4-51C7-47D0-BC9A-EC41C0530170}">
      <dgm:prSet/>
      <dgm:spPr/>
      <dgm:t>
        <a:bodyPr/>
        <a:lstStyle/>
        <a:p>
          <a:endParaRPr lang="en-US"/>
        </a:p>
      </dgm:t>
    </dgm:pt>
    <dgm:pt modelId="{2A2C4225-83F0-4693-A221-B9945359C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Machine translation: Hugging Face can be used to train and deploy machine translation models that can translate text from one language to another.</a:t>
          </a:r>
          <a:endParaRPr lang="en-US"/>
        </a:p>
      </dgm:t>
    </dgm:pt>
    <dgm:pt modelId="{F77399BF-9959-4604-9F17-AE5E4B9DC1AE}" type="parTrans" cxnId="{5959B3CA-9E41-4237-B021-BBDD0B2B4CF9}">
      <dgm:prSet/>
      <dgm:spPr/>
      <dgm:t>
        <a:bodyPr/>
        <a:lstStyle/>
        <a:p>
          <a:endParaRPr lang="en-US"/>
        </a:p>
      </dgm:t>
    </dgm:pt>
    <dgm:pt modelId="{FB6E72BB-FFA6-485E-905D-4B40FFCAD18D}" type="sibTrans" cxnId="{5959B3CA-9E41-4237-B021-BBDD0B2B4CF9}">
      <dgm:prSet/>
      <dgm:spPr/>
      <dgm:t>
        <a:bodyPr/>
        <a:lstStyle/>
        <a:p>
          <a:endParaRPr lang="en-US"/>
        </a:p>
      </dgm:t>
    </dgm:pt>
    <dgm:pt modelId="{180FBD30-7BD9-49E5-AEE9-362F77623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Text summarization: Hugging Face can be used to train and deploy text summarization models that can generate summaries of long text passages.</a:t>
          </a:r>
          <a:endParaRPr lang="en-US"/>
        </a:p>
      </dgm:t>
    </dgm:pt>
    <dgm:pt modelId="{D24B0BA5-82AF-4DB4-B34B-C10158E4D659}" type="parTrans" cxnId="{984F7D31-ACA3-48CF-9444-60115172AD5D}">
      <dgm:prSet/>
      <dgm:spPr/>
      <dgm:t>
        <a:bodyPr/>
        <a:lstStyle/>
        <a:p>
          <a:endParaRPr lang="en-US"/>
        </a:p>
      </dgm:t>
    </dgm:pt>
    <dgm:pt modelId="{9404E189-489C-447B-8F2F-B098224D4DB0}" type="sibTrans" cxnId="{984F7D31-ACA3-48CF-9444-60115172AD5D}">
      <dgm:prSet/>
      <dgm:spPr/>
      <dgm:t>
        <a:bodyPr/>
        <a:lstStyle/>
        <a:p>
          <a:endParaRPr lang="en-US"/>
        </a:p>
      </dgm:t>
    </dgm:pt>
    <dgm:pt modelId="{E12EF651-721C-46EB-B901-15965E933B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Code generation: Hugging Face can be used to train and deploy code generation models that can generate code in a variety of programming languages.</a:t>
          </a:r>
          <a:endParaRPr lang="en-US"/>
        </a:p>
      </dgm:t>
    </dgm:pt>
    <dgm:pt modelId="{5FCD0472-18D0-45F8-9C48-EF4CFE38F9DB}" type="parTrans" cxnId="{51047305-9CF3-4137-A220-4B6F8575F478}">
      <dgm:prSet/>
      <dgm:spPr/>
      <dgm:t>
        <a:bodyPr/>
        <a:lstStyle/>
        <a:p>
          <a:endParaRPr lang="en-US"/>
        </a:p>
      </dgm:t>
    </dgm:pt>
    <dgm:pt modelId="{BD87B426-1E01-42C8-B4EC-55FB4BF60B23}" type="sibTrans" cxnId="{51047305-9CF3-4137-A220-4B6F8575F478}">
      <dgm:prSet/>
      <dgm:spPr/>
      <dgm:t>
        <a:bodyPr/>
        <a:lstStyle/>
        <a:p>
          <a:endParaRPr lang="en-US"/>
        </a:p>
      </dgm:t>
    </dgm:pt>
    <dgm:pt modelId="{5765C699-33C6-4CC9-AE28-ECCA329E63EF}" type="pres">
      <dgm:prSet presAssocID="{FBAEE8E3-006B-4475-8430-FEBCFE74CD55}" presName="root" presStyleCnt="0">
        <dgm:presLayoutVars>
          <dgm:dir/>
          <dgm:resizeHandles val="exact"/>
        </dgm:presLayoutVars>
      </dgm:prSet>
      <dgm:spPr/>
    </dgm:pt>
    <dgm:pt modelId="{5262D15C-37A8-4AF5-BAC4-EF975A93A83F}" type="pres">
      <dgm:prSet presAssocID="{27D28448-FC1A-41F3-97DA-107B0E661478}" presName="compNode" presStyleCnt="0"/>
      <dgm:spPr/>
    </dgm:pt>
    <dgm:pt modelId="{2CC2CA9D-A657-425E-8DE8-3C5DA66B4026}" type="pres">
      <dgm:prSet presAssocID="{27D28448-FC1A-41F3-97DA-107B0E661478}" presName="bgRect" presStyleLbl="bgShp" presStyleIdx="0" presStyleCnt="5"/>
      <dgm:spPr/>
    </dgm:pt>
    <dgm:pt modelId="{E68337D6-9FF6-4CCE-BE21-E8F6F9AD52F7}" type="pres">
      <dgm:prSet presAssocID="{27D28448-FC1A-41F3-97DA-107B0E6614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589156-E9E3-46A3-BF1D-7B83818F42E8}" type="pres">
      <dgm:prSet presAssocID="{27D28448-FC1A-41F3-97DA-107B0E661478}" presName="spaceRect" presStyleCnt="0"/>
      <dgm:spPr/>
    </dgm:pt>
    <dgm:pt modelId="{2DF09317-EA3A-4231-82EA-AE2C142FBD76}" type="pres">
      <dgm:prSet presAssocID="{27D28448-FC1A-41F3-97DA-107B0E661478}" presName="parTx" presStyleLbl="revTx" presStyleIdx="0" presStyleCnt="5">
        <dgm:presLayoutVars>
          <dgm:chMax val="0"/>
          <dgm:chPref val="0"/>
        </dgm:presLayoutVars>
      </dgm:prSet>
      <dgm:spPr/>
    </dgm:pt>
    <dgm:pt modelId="{7D965E62-469E-4C1F-BAF9-CBED31182995}" type="pres">
      <dgm:prSet presAssocID="{5E6CC6AA-C140-4B0F-BD5B-327110FC2718}" presName="sibTrans" presStyleCnt="0"/>
      <dgm:spPr/>
    </dgm:pt>
    <dgm:pt modelId="{1BAC525B-A13B-4608-BD1A-591AA686C6AD}" type="pres">
      <dgm:prSet presAssocID="{383FACAA-D0C3-4891-AB24-2B02C95193CD}" presName="compNode" presStyleCnt="0"/>
      <dgm:spPr/>
    </dgm:pt>
    <dgm:pt modelId="{B02BC232-8DDE-48AF-B42B-EAE8DAC5F9AF}" type="pres">
      <dgm:prSet presAssocID="{383FACAA-D0C3-4891-AB24-2B02C95193CD}" presName="bgRect" presStyleLbl="bgShp" presStyleIdx="1" presStyleCnt="5"/>
      <dgm:spPr/>
    </dgm:pt>
    <dgm:pt modelId="{9AE7A609-052E-452F-AA5B-1BDD3A0FF0F5}" type="pres">
      <dgm:prSet presAssocID="{383FACAA-D0C3-4891-AB24-2B02C95193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4E24DD9-6FA7-4FB7-AF64-AFF7FC7EB7EA}" type="pres">
      <dgm:prSet presAssocID="{383FACAA-D0C3-4891-AB24-2B02C95193CD}" presName="spaceRect" presStyleCnt="0"/>
      <dgm:spPr/>
    </dgm:pt>
    <dgm:pt modelId="{79A98C55-5654-481D-AB8D-71FD888EF664}" type="pres">
      <dgm:prSet presAssocID="{383FACAA-D0C3-4891-AB24-2B02C95193CD}" presName="parTx" presStyleLbl="revTx" presStyleIdx="1" presStyleCnt="5">
        <dgm:presLayoutVars>
          <dgm:chMax val="0"/>
          <dgm:chPref val="0"/>
        </dgm:presLayoutVars>
      </dgm:prSet>
      <dgm:spPr/>
    </dgm:pt>
    <dgm:pt modelId="{9B864F92-42CF-4A32-AF6C-CC5DFA958F45}" type="pres">
      <dgm:prSet presAssocID="{9E4F314E-C7C3-401C-8C87-2E539C8CAFEC}" presName="sibTrans" presStyleCnt="0"/>
      <dgm:spPr/>
    </dgm:pt>
    <dgm:pt modelId="{E445C3A3-409F-4A53-A8BC-32E039F5A42B}" type="pres">
      <dgm:prSet presAssocID="{2A2C4225-83F0-4693-A221-B9945359C64F}" presName="compNode" presStyleCnt="0"/>
      <dgm:spPr/>
    </dgm:pt>
    <dgm:pt modelId="{2F4617AC-0B41-4DAA-B961-382A46C5F93D}" type="pres">
      <dgm:prSet presAssocID="{2A2C4225-83F0-4693-A221-B9945359C64F}" presName="bgRect" presStyleLbl="bgShp" presStyleIdx="2" presStyleCnt="5"/>
      <dgm:spPr/>
    </dgm:pt>
    <dgm:pt modelId="{970E71C6-2400-4F6E-B7F7-95E1FE93C571}" type="pres">
      <dgm:prSet presAssocID="{2A2C4225-83F0-4693-A221-B9945359C6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75C528E-4C06-4C19-BFCD-798F48E1399D}" type="pres">
      <dgm:prSet presAssocID="{2A2C4225-83F0-4693-A221-B9945359C64F}" presName="spaceRect" presStyleCnt="0"/>
      <dgm:spPr/>
    </dgm:pt>
    <dgm:pt modelId="{32341934-48CE-49E8-B56A-AD87715326CC}" type="pres">
      <dgm:prSet presAssocID="{2A2C4225-83F0-4693-A221-B9945359C64F}" presName="parTx" presStyleLbl="revTx" presStyleIdx="2" presStyleCnt="5">
        <dgm:presLayoutVars>
          <dgm:chMax val="0"/>
          <dgm:chPref val="0"/>
        </dgm:presLayoutVars>
      </dgm:prSet>
      <dgm:spPr/>
    </dgm:pt>
    <dgm:pt modelId="{7F2E8D28-9559-404C-88BD-161DDC0FB289}" type="pres">
      <dgm:prSet presAssocID="{FB6E72BB-FFA6-485E-905D-4B40FFCAD18D}" presName="sibTrans" presStyleCnt="0"/>
      <dgm:spPr/>
    </dgm:pt>
    <dgm:pt modelId="{A1003C09-DA1D-4845-8241-0FA58856D161}" type="pres">
      <dgm:prSet presAssocID="{180FBD30-7BD9-49E5-AEE9-362F77623403}" presName="compNode" presStyleCnt="0"/>
      <dgm:spPr/>
    </dgm:pt>
    <dgm:pt modelId="{7606E2B9-D110-479E-AF99-D13AE0525506}" type="pres">
      <dgm:prSet presAssocID="{180FBD30-7BD9-49E5-AEE9-362F77623403}" presName="bgRect" presStyleLbl="bgShp" presStyleIdx="3" presStyleCnt="5"/>
      <dgm:spPr/>
    </dgm:pt>
    <dgm:pt modelId="{237F3236-BEC1-464B-9A92-6072F6998A74}" type="pres">
      <dgm:prSet presAssocID="{180FBD30-7BD9-49E5-AEE9-362F776234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7E0290C-FA63-41A3-94A8-050CB73FE7AC}" type="pres">
      <dgm:prSet presAssocID="{180FBD30-7BD9-49E5-AEE9-362F77623403}" presName="spaceRect" presStyleCnt="0"/>
      <dgm:spPr/>
    </dgm:pt>
    <dgm:pt modelId="{0FF9B323-5BBF-4987-A4DA-830ACE3C9EF5}" type="pres">
      <dgm:prSet presAssocID="{180FBD30-7BD9-49E5-AEE9-362F77623403}" presName="parTx" presStyleLbl="revTx" presStyleIdx="3" presStyleCnt="5">
        <dgm:presLayoutVars>
          <dgm:chMax val="0"/>
          <dgm:chPref val="0"/>
        </dgm:presLayoutVars>
      </dgm:prSet>
      <dgm:spPr/>
    </dgm:pt>
    <dgm:pt modelId="{E71ECE6C-B06B-46C9-83A5-4AE67D1EAA46}" type="pres">
      <dgm:prSet presAssocID="{9404E189-489C-447B-8F2F-B098224D4DB0}" presName="sibTrans" presStyleCnt="0"/>
      <dgm:spPr/>
    </dgm:pt>
    <dgm:pt modelId="{8A483783-5EBA-4F41-B0F1-B62010F5B667}" type="pres">
      <dgm:prSet presAssocID="{E12EF651-721C-46EB-B901-15965E933B89}" presName="compNode" presStyleCnt="0"/>
      <dgm:spPr/>
    </dgm:pt>
    <dgm:pt modelId="{DCB6D0C6-D41F-408B-A3CF-E512C76E48A0}" type="pres">
      <dgm:prSet presAssocID="{E12EF651-721C-46EB-B901-15965E933B89}" presName="bgRect" presStyleLbl="bgShp" presStyleIdx="4" presStyleCnt="5"/>
      <dgm:spPr/>
    </dgm:pt>
    <dgm:pt modelId="{D4B1DCEF-3165-482D-AF66-470A8AA5738F}" type="pres">
      <dgm:prSet presAssocID="{E12EF651-721C-46EB-B901-15965E933B8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F70F0B6-6993-4E31-A0F2-26E27513BE1B}" type="pres">
      <dgm:prSet presAssocID="{E12EF651-721C-46EB-B901-15965E933B89}" presName="spaceRect" presStyleCnt="0"/>
      <dgm:spPr/>
    </dgm:pt>
    <dgm:pt modelId="{C2190B1A-8626-448D-A06F-E6D1712B24BA}" type="pres">
      <dgm:prSet presAssocID="{E12EF651-721C-46EB-B901-15965E933B8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047305-9CF3-4137-A220-4B6F8575F478}" srcId="{FBAEE8E3-006B-4475-8430-FEBCFE74CD55}" destId="{E12EF651-721C-46EB-B901-15965E933B89}" srcOrd="4" destOrd="0" parTransId="{5FCD0472-18D0-45F8-9C48-EF4CFE38F9DB}" sibTransId="{BD87B426-1E01-42C8-B4EC-55FB4BF60B23}"/>
    <dgm:cxn modelId="{C9429409-375D-453E-BB13-30432D16108C}" type="presOf" srcId="{2A2C4225-83F0-4693-A221-B9945359C64F}" destId="{32341934-48CE-49E8-B56A-AD87715326CC}" srcOrd="0" destOrd="0" presId="urn:microsoft.com/office/officeart/2018/2/layout/IconVerticalSolidList"/>
    <dgm:cxn modelId="{984F7D31-ACA3-48CF-9444-60115172AD5D}" srcId="{FBAEE8E3-006B-4475-8430-FEBCFE74CD55}" destId="{180FBD30-7BD9-49E5-AEE9-362F77623403}" srcOrd="3" destOrd="0" parTransId="{D24B0BA5-82AF-4DB4-B34B-C10158E4D659}" sibTransId="{9404E189-489C-447B-8F2F-B098224D4DB0}"/>
    <dgm:cxn modelId="{1280B843-150F-459E-B0E6-4E3D0C0DCF0A}" type="presOf" srcId="{E12EF651-721C-46EB-B901-15965E933B89}" destId="{C2190B1A-8626-448D-A06F-E6D1712B24BA}" srcOrd="0" destOrd="0" presId="urn:microsoft.com/office/officeart/2018/2/layout/IconVerticalSolidList"/>
    <dgm:cxn modelId="{C7BEFF64-ED5F-4E18-A425-825D76C03966}" type="presOf" srcId="{FBAEE8E3-006B-4475-8430-FEBCFE74CD55}" destId="{5765C699-33C6-4CC9-AE28-ECCA329E63EF}" srcOrd="0" destOrd="0" presId="urn:microsoft.com/office/officeart/2018/2/layout/IconVerticalSolidList"/>
    <dgm:cxn modelId="{E34A734C-5F0A-4574-96F9-22CFCD94DB22}" type="presOf" srcId="{383FACAA-D0C3-4891-AB24-2B02C95193CD}" destId="{79A98C55-5654-481D-AB8D-71FD888EF664}" srcOrd="0" destOrd="0" presId="urn:microsoft.com/office/officeart/2018/2/layout/IconVerticalSolidList"/>
    <dgm:cxn modelId="{2F277E77-4D36-4C0C-86B0-A2105EEE50D1}" type="presOf" srcId="{27D28448-FC1A-41F3-97DA-107B0E661478}" destId="{2DF09317-EA3A-4231-82EA-AE2C142FBD76}" srcOrd="0" destOrd="0" presId="urn:microsoft.com/office/officeart/2018/2/layout/IconVerticalSolidList"/>
    <dgm:cxn modelId="{B71E0FAD-FF4D-4610-B4AA-E689C38C3E19}" srcId="{FBAEE8E3-006B-4475-8430-FEBCFE74CD55}" destId="{27D28448-FC1A-41F3-97DA-107B0E661478}" srcOrd="0" destOrd="0" parTransId="{D0691A8D-5411-448B-9AC0-5FA9605453C6}" sibTransId="{5E6CC6AA-C140-4B0F-BD5B-327110FC2718}"/>
    <dgm:cxn modelId="{5959B3CA-9E41-4237-B021-BBDD0B2B4CF9}" srcId="{FBAEE8E3-006B-4475-8430-FEBCFE74CD55}" destId="{2A2C4225-83F0-4693-A221-B9945359C64F}" srcOrd="2" destOrd="0" parTransId="{F77399BF-9959-4604-9F17-AE5E4B9DC1AE}" sibTransId="{FB6E72BB-FFA6-485E-905D-4B40FFCAD18D}"/>
    <dgm:cxn modelId="{C00E80D4-51C7-47D0-BC9A-EC41C0530170}" srcId="{FBAEE8E3-006B-4475-8430-FEBCFE74CD55}" destId="{383FACAA-D0C3-4891-AB24-2B02C95193CD}" srcOrd="1" destOrd="0" parTransId="{EB3C1B4A-AA83-44C0-B245-555779565561}" sibTransId="{9E4F314E-C7C3-401C-8C87-2E539C8CAFEC}"/>
    <dgm:cxn modelId="{A1531FED-2235-4D78-9A14-58D863C9DB19}" type="presOf" srcId="{180FBD30-7BD9-49E5-AEE9-362F77623403}" destId="{0FF9B323-5BBF-4987-A4DA-830ACE3C9EF5}" srcOrd="0" destOrd="0" presId="urn:microsoft.com/office/officeart/2018/2/layout/IconVerticalSolidList"/>
    <dgm:cxn modelId="{28AE5415-836E-477D-98BB-3C9DD1ED59B9}" type="presParOf" srcId="{5765C699-33C6-4CC9-AE28-ECCA329E63EF}" destId="{5262D15C-37A8-4AF5-BAC4-EF975A93A83F}" srcOrd="0" destOrd="0" presId="urn:microsoft.com/office/officeart/2018/2/layout/IconVerticalSolidList"/>
    <dgm:cxn modelId="{C695B3B7-E9B4-4101-BD2F-8E151926BD0D}" type="presParOf" srcId="{5262D15C-37A8-4AF5-BAC4-EF975A93A83F}" destId="{2CC2CA9D-A657-425E-8DE8-3C5DA66B4026}" srcOrd="0" destOrd="0" presId="urn:microsoft.com/office/officeart/2018/2/layout/IconVerticalSolidList"/>
    <dgm:cxn modelId="{9068EFF8-CB36-43B7-90F4-E06A3B4E47EF}" type="presParOf" srcId="{5262D15C-37A8-4AF5-BAC4-EF975A93A83F}" destId="{E68337D6-9FF6-4CCE-BE21-E8F6F9AD52F7}" srcOrd="1" destOrd="0" presId="urn:microsoft.com/office/officeart/2018/2/layout/IconVerticalSolidList"/>
    <dgm:cxn modelId="{7F1BDE20-3B45-4495-AD06-44189F1C287A}" type="presParOf" srcId="{5262D15C-37A8-4AF5-BAC4-EF975A93A83F}" destId="{69589156-E9E3-46A3-BF1D-7B83818F42E8}" srcOrd="2" destOrd="0" presId="urn:microsoft.com/office/officeart/2018/2/layout/IconVerticalSolidList"/>
    <dgm:cxn modelId="{CDAD2400-7AA8-4CFC-9326-85CBAD832031}" type="presParOf" srcId="{5262D15C-37A8-4AF5-BAC4-EF975A93A83F}" destId="{2DF09317-EA3A-4231-82EA-AE2C142FBD76}" srcOrd="3" destOrd="0" presId="urn:microsoft.com/office/officeart/2018/2/layout/IconVerticalSolidList"/>
    <dgm:cxn modelId="{411CE34F-EF77-40D7-ADF6-F545D3CFC301}" type="presParOf" srcId="{5765C699-33C6-4CC9-AE28-ECCA329E63EF}" destId="{7D965E62-469E-4C1F-BAF9-CBED31182995}" srcOrd="1" destOrd="0" presId="urn:microsoft.com/office/officeart/2018/2/layout/IconVerticalSolidList"/>
    <dgm:cxn modelId="{497DA6DE-4452-4D6C-9D7E-3DDF204557B9}" type="presParOf" srcId="{5765C699-33C6-4CC9-AE28-ECCA329E63EF}" destId="{1BAC525B-A13B-4608-BD1A-591AA686C6AD}" srcOrd="2" destOrd="0" presId="urn:microsoft.com/office/officeart/2018/2/layout/IconVerticalSolidList"/>
    <dgm:cxn modelId="{832E1F97-6A68-4AD6-A39C-92DFEF607E2B}" type="presParOf" srcId="{1BAC525B-A13B-4608-BD1A-591AA686C6AD}" destId="{B02BC232-8DDE-48AF-B42B-EAE8DAC5F9AF}" srcOrd="0" destOrd="0" presId="urn:microsoft.com/office/officeart/2018/2/layout/IconVerticalSolidList"/>
    <dgm:cxn modelId="{ACB9ACC2-84C7-4E44-9D0C-2B0B5044013E}" type="presParOf" srcId="{1BAC525B-A13B-4608-BD1A-591AA686C6AD}" destId="{9AE7A609-052E-452F-AA5B-1BDD3A0FF0F5}" srcOrd="1" destOrd="0" presId="urn:microsoft.com/office/officeart/2018/2/layout/IconVerticalSolidList"/>
    <dgm:cxn modelId="{94A431D5-29D8-475C-9B8F-821E7BADB14F}" type="presParOf" srcId="{1BAC525B-A13B-4608-BD1A-591AA686C6AD}" destId="{C4E24DD9-6FA7-4FB7-AF64-AFF7FC7EB7EA}" srcOrd="2" destOrd="0" presId="urn:microsoft.com/office/officeart/2018/2/layout/IconVerticalSolidList"/>
    <dgm:cxn modelId="{B858095A-F65F-4896-B6A2-FE41883CE3E2}" type="presParOf" srcId="{1BAC525B-A13B-4608-BD1A-591AA686C6AD}" destId="{79A98C55-5654-481D-AB8D-71FD888EF664}" srcOrd="3" destOrd="0" presId="urn:microsoft.com/office/officeart/2018/2/layout/IconVerticalSolidList"/>
    <dgm:cxn modelId="{55DEB8BF-4925-4D72-9B58-40FBD3BDD4E1}" type="presParOf" srcId="{5765C699-33C6-4CC9-AE28-ECCA329E63EF}" destId="{9B864F92-42CF-4A32-AF6C-CC5DFA958F45}" srcOrd="3" destOrd="0" presId="urn:microsoft.com/office/officeart/2018/2/layout/IconVerticalSolidList"/>
    <dgm:cxn modelId="{33664053-0FCE-46C7-80E1-E9507E627B91}" type="presParOf" srcId="{5765C699-33C6-4CC9-AE28-ECCA329E63EF}" destId="{E445C3A3-409F-4A53-A8BC-32E039F5A42B}" srcOrd="4" destOrd="0" presId="urn:microsoft.com/office/officeart/2018/2/layout/IconVerticalSolidList"/>
    <dgm:cxn modelId="{492DA190-9564-4020-87C1-1478157E178F}" type="presParOf" srcId="{E445C3A3-409F-4A53-A8BC-32E039F5A42B}" destId="{2F4617AC-0B41-4DAA-B961-382A46C5F93D}" srcOrd="0" destOrd="0" presId="urn:microsoft.com/office/officeart/2018/2/layout/IconVerticalSolidList"/>
    <dgm:cxn modelId="{208085C5-9454-4CDE-8E69-85188FA91335}" type="presParOf" srcId="{E445C3A3-409F-4A53-A8BC-32E039F5A42B}" destId="{970E71C6-2400-4F6E-B7F7-95E1FE93C571}" srcOrd="1" destOrd="0" presId="urn:microsoft.com/office/officeart/2018/2/layout/IconVerticalSolidList"/>
    <dgm:cxn modelId="{C09A46C3-1317-41AC-8EE5-641CDBCA6136}" type="presParOf" srcId="{E445C3A3-409F-4A53-A8BC-32E039F5A42B}" destId="{B75C528E-4C06-4C19-BFCD-798F48E1399D}" srcOrd="2" destOrd="0" presId="urn:microsoft.com/office/officeart/2018/2/layout/IconVerticalSolidList"/>
    <dgm:cxn modelId="{4DBBFEB8-AA1B-453D-AD00-33B35F5ECD59}" type="presParOf" srcId="{E445C3A3-409F-4A53-A8BC-32E039F5A42B}" destId="{32341934-48CE-49E8-B56A-AD87715326CC}" srcOrd="3" destOrd="0" presId="urn:microsoft.com/office/officeart/2018/2/layout/IconVerticalSolidList"/>
    <dgm:cxn modelId="{FEB58E2C-492D-46F0-A20B-3DD03D1B89FF}" type="presParOf" srcId="{5765C699-33C6-4CC9-AE28-ECCA329E63EF}" destId="{7F2E8D28-9559-404C-88BD-161DDC0FB289}" srcOrd="5" destOrd="0" presId="urn:microsoft.com/office/officeart/2018/2/layout/IconVerticalSolidList"/>
    <dgm:cxn modelId="{910A1B84-A274-4F47-A29B-D8DE60BE4E2C}" type="presParOf" srcId="{5765C699-33C6-4CC9-AE28-ECCA329E63EF}" destId="{A1003C09-DA1D-4845-8241-0FA58856D161}" srcOrd="6" destOrd="0" presId="urn:microsoft.com/office/officeart/2018/2/layout/IconVerticalSolidList"/>
    <dgm:cxn modelId="{34D55B8E-8313-484B-80B2-BBA38B7E52EE}" type="presParOf" srcId="{A1003C09-DA1D-4845-8241-0FA58856D161}" destId="{7606E2B9-D110-479E-AF99-D13AE0525506}" srcOrd="0" destOrd="0" presId="urn:microsoft.com/office/officeart/2018/2/layout/IconVerticalSolidList"/>
    <dgm:cxn modelId="{80272073-BCBA-400A-AF4D-6352C9B883C0}" type="presParOf" srcId="{A1003C09-DA1D-4845-8241-0FA58856D161}" destId="{237F3236-BEC1-464B-9A92-6072F6998A74}" srcOrd="1" destOrd="0" presId="urn:microsoft.com/office/officeart/2018/2/layout/IconVerticalSolidList"/>
    <dgm:cxn modelId="{6288D860-FB5C-49CC-BDAC-26CC9056DA62}" type="presParOf" srcId="{A1003C09-DA1D-4845-8241-0FA58856D161}" destId="{D7E0290C-FA63-41A3-94A8-050CB73FE7AC}" srcOrd="2" destOrd="0" presId="urn:microsoft.com/office/officeart/2018/2/layout/IconVerticalSolidList"/>
    <dgm:cxn modelId="{965E5334-6CD7-443B-B0D5-98B58EB13324}" type="presParOf" srcId="{A1003C09-DA1D-4845-8241-0FA58856D161}" destId="{0FF9B323-5BBF-4987-A4DA-830ACE3C9EF5}" srcOrd="3" destOrd="0" presId="urn:microsoft.com/office/officeart/2018/2/layout/IconVerticalSolidList"/>
    <dgm:cxn modelId="{B4D98C9B-B37D-4C0B-95CF-0E47F79FA2FE}" type="presParOf" srcId="{5765C699-33C6-4CC9-AE28-ECCA329E63EF}" destId="{E71ECE6C-B06B-46C9-83A5-4AE67D1EAA46}" srcOrd="7" destOrd="0" presId="urn:microsoft.com/office/officeart/2018/2/layout/IconVerticalSolidList"/>
    <dgm:cxn modelId="{F92FD6BF-07B7-4776-9216-2D0D87147CA2}" type="presParOf" srcId="{5765C699-33C6-4CC9-AE28-ECCA329E63EF}" destId="{8A483783-5EBA-4F41-B0F1-B62010F5B667}" srcOrd="8" destOrd="0" presId="urn:microsoft.com/office/officeart/2018/2/layout/IconVerticalSolidList"/>
    <dgm:cxn modelId="{461C28B0-B89B-489A-AA13-F840CCA2E760}" type="presParOf" srcId="{8A483783-5EBA-4F41-B0F1-B62010F5B667}" destId="{DCB6D0C6-D41F-408B-A3CF-E512C76E48A0}" srcOrd="0" destOrd="0" presId="urn:microsoft.com/office/officeart/2018/2/layout/IconVerticalSolidList"/>
    <dgm:cxn modelId="{2F893FDE-0271-4BE8-AB98-4FFBFC09D48C}" type="presParOf" srcId="{8A483783-5EBA-4F41-B0F1-B62010F5B667}" destId="{D4B1DCEF-3165-482D-AF66-470A8AA5738F}" srcOrd="1" destOrd="0" presId="urn:microsoft.com/office/officeart/2018/2/layout/IconVerticalSolidList"/>
    <dgm:cxn modelId="{5989C887-A6AD-4F60-B48D-168D4BE2F8F7}" type="presParOf" srcId="{8A483783-5EBA-4F41-B0F1-B62010F5B667}" destId="{BF70F0B6-6993-4E31-A0F2-26E27513BE1B}" srcOrd="2" destOrd="0" presId="urn:microsoft.com/office/officeart/2018/2/layout/IconVerticalSolidList"/>
    <dgm:cxn modelId="{F8D15945-3B36-4E4D-97C7-D97E859E4E27}" type="presParOf" srcId="{8A483783-5EBA-4F41-B0F1-B62010F5B667}" destId="{C2190B1A-8626-448D-A06F-E6D1712B24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D179E-CB3C-47A3-B6F6-CB1AFF7C9F1D}">
      <dsp:nvSpPr>
        <dsp:cNvPr id="0" name=""/>
        <dsp:cNvSpPr/>
      </dsp:nvSpPr>
      <dsp:spPr>
        <a:xfrm>
          <a:off x="0" y="566"/>
          <a:ext cx="10515600" cy="13253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13508-DAC0-4825-B2E7-791EB7121ABD}">
      <dsp:nvSpPr>
        <dsp:cNvPr id="0" name=""/>
        <dsp:cNvSpPr/>
      </dsp:nvSpPr>
      <dsp:spPr>
        <a:xfrm>
          <a:off x="400905" y="298760"/>
          <a:ext cx="728918" cy="728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65724-CADF-4187-962A-33A360BCEE05}">
      <dsp:nvSpPr>
        <dsp:cNvPr id="0" name=""/>
        <dsp:cNvSpPr/>
      </dsp:nvSpPr>
      <dsp:spPr>
        <a:xfrm>
          <a:off x="1530728" y="566"/>
          <a:ext cx="8984871" cy="1325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62" tIns="140262" rIns="140262" bIns="1402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Hugging Face is a company specializing in Natural Language Processing (NLP) and is known for its state-of-the-art Transformers library. </a:t>
          </a:r>
        </a:p>
      </dsp:txBody>
      <dsp:txXfrm>
        <a:off x="1530728" y="566"/>
        <a:ext cx="8984871" cy="1325306"/>
      </dsp:txXfrm>
    </dsp:sp>
    <dsp:sp modelId="{ADB38881-CE50-4750-A4ED-826D228409CC}">
      <dsp:nvSpPr>
        <dsp:cNvPr id="0" name=""/>
        <dsp:cNvSpPr/>
      </dsp:nvSpPr>
      <dsp:spPr>
        <a:xfrm>
          <a:off x="0" y="1657199"/>
          <a:ext cx="10515600" cy="13253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9E513-1CE6-446C-93ED-F3917E552509}">
      <dsp:nvSpPr>
        <dsp:cNvPr id="0" name=""/>
        <dsp:cNvSpPr/>
      </dsp:nvSpPr>
      <dsp:spPr>
        <a:xfrm>
          <a:off x="400905" y="1955393"/>
          <a:ext cx="728918" cy="728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D1402-B40B-46CA-BC43-93BEED808AB1}">
      <dsp:nvSpPr>
        <dsp:cNvPr id="0" name=""/>
        <dsp:cNvSpPr/>
      </dsp:nvSpPr>
      <dsp:spPr>
        <a:xfrm>
          <a:off x="1530728" y="1657199"/>
          <a:ext cx="8984871" cy="1325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62" tIns="140262" rIns="140262" bIns="1402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Transformers library provides easy-to-use APIs for implementing popular architectures like BERT, GPT-2, T5, and many more. </a:t>
          </a:r>
        </a:p>
      </dsp:txBody>
      <dsp:txXfrm>
        <a:off x="1530728" y="1657199"/>
        <a:ext cx="8984871" cy="1325306"/>
      </dsp:txXfrm>
    </dsp:sp>
    <dsp:sp modelId="{496547A6-3B66-4887-9931-8BF4146DD50F}">
      <dsp:nvSpPr>
        <dsp:cNvPr id="0" name=""/>
        <dsp:cNvSpPr/>
      </dsp:nvSpPr>
      <dsp:spPr>
        <a:xfrm>
          <a:off x="0" y="3313832"/>
          <a:ext cx="10515600" cy="13253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81AB9-3922-4622-A4F0-3269EBD043C3}">
      <dsp:nvSpPr>
        <dsp:cNvPr id="0" name=""/>
        <dsp:cNvSpPr/>
      </dsp:nvSpPr>
      <dsp:spPr>
        <a:xfrm>
          <a:off x="400905" y="3612026"/>
          <a:ext cx="728918" cy="7289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85A31-8947-4A6F-BC9F-B2C661329FC6}">
      <dsp:nvSpPr>
        <dsp:cNvPr id="0" name=""/>
        <dsp:cNvSpPr/>
      </dsp:nvSpPr>
      <dsp:spPr>
        <a:xfrm>
          <a:off x="1530728" y="3313832"/>
          <a:ext cx="8984871" cy="1325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62" tIns="140262" rIns="140262" bIns="1402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offers a platform for both pre-trained models and custom-trained models, making it widely popular among researchers, developers, and data scientists.</a:t>
          </a:r>
        </a:p>
      </dsp:txBody>
      <dsp:txXfrm>
        <a:off x="1530728" y="3313832"/>
        <a:ext cx="8984871" cy="1325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172BB-8DB6-49C8-8DB3-F83BEAF0EF3B}">
      <dsp:nvSpPr>
        <dsp:cNvPr id="0" name=""/>
        <dsp:cNvSpPr/>
      </dsp:nvSpPr>
      <dsp:spPr>
        <a:xfrm>
          <a:off x="145165" y="1061"/>
          <a:ext cx="3324919" cy="19949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120k models</a:t>
          </a:r>
        </a:p>
      </dsp:txBody>
      <dsp:txXfrm>
        <a:off x="145165" y="1061"/>
        <a:ext cx="3324919" cy="1994951"/>
      </dsp:txXfrm>
    </dsp:sp>
    <dsp:sp modelId="{0EDAB2CC-2F71-4814-89B9-216B51E573D5}">
      <dsp:nvSpPr>
        <dsp:cNvPr id="0" name=""/>
        <dsp:cNvSpPr/>
      </dsp:nvSpPr>
      <dsp:spPr>
        <a:xfrm>
          <a:off x="3802575" y="1061"/>
          <a:ext cx="3324919" cy="19949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20k datasets</a:t>
          </a:r>
        </a:p>
      </dsp:txBody>
      <dsp:txXfrm>
        <a:off x="3802575" y="1061"/>
        <a:ext cx="3324919" cy="1994951"/>
      </dsp:txXfrm>
    </dsp:sp>
    <dsp:sp modelId="{D5A0E4CF-2E64-4D97-9986-305B9CC72B76}">
      <dsp:nvSpPr>
        <dsp:cNvPr id="0" name=""/>
        <dsp:cNvSpPr/>
      </dsp:nvSpPr>
      <dsp:spPr>
        <a:xfrm>
          <a:off x="7459986" y="1061"/>
          <a:ext cx="3324919" cy="19949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50k demo apps (Spaces)</a:t>
          </a:r>
        </a:p>
      </dsp:txBody>
      <dsp:txXfrm>
        <a:off x="7459986" y="1061"/>
        <a:ext cx="3324919" cy="1994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38C3A-5301-4655-AE4B-5678F7ACD311}">
      <dsp:nvSpPr>
        <dsp:cNvPr id="0" name=""/>
        <dsp:cNvSpPr/>
      </dsp:nvSpPr>
      <dsp:spPr>
        <a:xfrm>
          <a:off x="1428205" y="1279651"/>
          <a:ext cx="1142564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E6DC16-1CFA-4052-B4B4-473274597BC7}">
      <dsp:nvSpPr>
        <dsp:cNvPr id="0" name=""/>
        <dsp:cNvSpPr/>
      </dsp:nvSpPr>
      <dsp:spPr>
        <a:xfrm>
          <a:off x="2639324" y="1183710"/>
          <a:ext cx="131394" cy="24675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AAC7F5-4B15-4442-BC87-4A22415A3872}">
      <dsp:nvSpPr>
        <dsp:cNvPr id="0" name=""/>
        <dsp:cNvSpPr/>
      </dsp:nvSpPr>
      <dsp:spPr>
        <a:xfrm>
          <a:off x="682644" y="676947"/>
          <a:ext cx="1205480" cy="12054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779" tIns="46779" rIns="46779" bIns="46779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1</a:t>
          </a:r>
        </a:p>
      </dsp:txBody>
      <dsp:txXfrm>
        <a:off x="859182" y="853485"/>
        <a:ext cx="852404" cy="852404"/>
      </dsp:txXfrm>
    </dsp:sp>
    <dsp:sp modelId="{99B92888-08AD-4A45-A95C-D87235EE5DDF}">
      <dsp:nvSpPr>
        <dsp:cNvPr id="0" name=""/>
        <dsp:cNvSpPr/>
      </dsp:nvSpPr>
      <dsp:spPr>
        <a:xfrm>
          <a:off x="0" y="2048026"/>
          <a:ext cx="2570770" cy="233414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2785" tIns="165100" rIns="2027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Powerful models: </a:t>
          </a:r>
          <a:r>
            <a:rPr lang="en-US" sz="1100" b="0" i="0" kern="1200" dirty="0"/>
            <a:t>Hugging Face provides access to a wide range of powerful transformer models, including BERT, </a:t>
          </a:r>
          <a:r>
            <a:rPr lang="en-US" sz="1100" b="0" i="0" kern="1200" dirty="0" err="1"/>
            <a:t>RoBERTa</a:t>
          </a:r>
          <a:r>
            <a:rPr lang="en-US" sz="1100" b="0" i="0" kern="1200" dirty="0"/>
            <a:t>, </a:t>
          </a:r>
          <a:r>
            <a:rPr lang="en-US" sz="1100" b="0" i="0" kern="1200" dirty="0" err="1"/>
            <a:t>DistilBERT</a:t>
          </a:r>
          <a:r>
            <a:rPr lang="en-US" sz="1100" b="0" i="0" kern="1200" dirty="0"/>
            <a:t>, and </a:t>
          </a:r>
          <a:r>
            <a:rPr lang="en-US" sz="1100" b="0" i="0" kern="1200" dirty="0" err="1"/>
            <a:t>XLNet</a:t>
          </a:r>
          <a:r>
            <a:rPr lang="en-US" sz="1100" b="0" i="0" kern="1200" dirty="0"/>
            <a:t>. These models have been trained on massive datasets of text and code, and they can achieve state-of-the-art results on a variety of NLP tasks.</a:t>
          </a:r>
          <a:endParaRPr lang="en-US" sz="1100" kern="1200" dirty="0"/>
        </a:p>
      </dsp:txBody>
      <dsp:txXfrm>
        <a:off x="0" y="2514856"/>
        <a:ext cx="2570770" cy="1867319"/>
      </dsp:txXfrm>
    </dsp:sp>
    <dsp:sp modelId="{AA708047-A3BB-482C-8028-3FAF2495A4C1}">
      <dsp:nvSpPr>
        <dsp:cNvPr id="0" name=""/>
        <dsp:cNvSpPr/>
      </dsp:nvSpPr>
      <dsp:spPr>
        <a:xfrm>
          <a:off x="2856411" y="1279625"/>
          <a:ext cx="257077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C34E6-C7C7-4865-8AFE-C91DB6C746FA}">
      <dsp:nvSpPr>
        <dsp:cNvPr id="0" name=""/>
        <dsp:cNvSpPr/>
      </dsp:nvSpPr>
      <dsp:spPr>
        <a:xfrm>
          <a:off x="5495736" y="1183686"/>
          <a:ext cx="131394" cy="24678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6E245A-2D0A-492C-9CD5-B6D5C72BE435}">
      <dsp:nvSpPr>
        <dsp:cNvPr id="0" name=""/>
        <dsp:cNvSpPr/>
      </dsp:nvSpPr>
      <dsp:spPr>
        <a:xfrm>
          <a:off x="3539056" y="676921"/>
          <a:ext cx="1205480" cy="12054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779" tIns="46779" rIns="46779" bIns="46779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2</a:t>
          </a:r>
        </a:p>
      </dsp:txBody>
      <dsp:txXfrm>
        <a:off x="3715594" y="853459"/>
        <a:ext cx="852404" cy="852404"/>
      </dsp:txXfrm>
    </dsp:sp>
    <dsp:sp modelId="{F9EC9655-83FB-496C-B97C-71212EE6C17A}">
      <dsp:nvSpPr>
        <dsp:cNvPr id="0" name=""/>
        <dsp:cNvSpPr/>
      </dsp:nvSpPr>
      <dsp:spPr>
        <a:xfrm>
          <a:off x="2856411" y="2047998"/>
          <a:ext cx="2570770" cy="233414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2785" tIns="165100" rIns="2027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Easy to use: </a:t>
          </a:r>
          <a:r>
            <a:rPr lang="en-US" sz="1100" b="0" i="0" kern="1200"/>
            <a:t>Hugging Face provides a simple and intuitive API for working with transformer models. This makes it easy to get started with NLP, even if you are a beginner.</a:t>
          </a:r>
          <a:endParaRPr lang="en-US" sz="1100" kern="1200"/>
        </a:p>
      </dsp:txBody>
      <dsp:txXfrm>
        <a:off x="2856411" y="2514828"/>
        <a:ext cx="2570770" cy="1867319"/>
      </dsp:txXfrm>
    </dsp:sp>
    <dsp:sp modelId="{483C8419-B74A-4264-AC0D-8CF2B9B4A84D}">
      <dsp:nvSpPr>
        <dsp:cNvPr id="0" name=""/>
        <dsp:cNvSpPr/>
      </dsp:nvSpPr>
      <dsp:spPr>
        <a:xfrm>
          <a:off x="5712823" y="1279637"/>
          <a:ext cx="257077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C79DE7-7514-4A3A-AB3D-51D19D5A2960}">
      <dsp:nvSpPr>
        <dsp:cNvPr id="0" name=""/>
        <dsp:cNvSpPr/>
      </dsp:nvSpPr>
      <dsp:spPr>
        <a:xfrm>
          <a:off x="8352147" y="1183696"/>
          <a:ext cx="131394" cy="24679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6F4C7D-99A0-4E0A-B818-69BD97FA5C84}">
      <dsp:nvSpPr>
        <dsp:cNvPr id="0" name=""/>
        <dsp:cNvSpPr/>
      </dsp:nvSpPr>
      <dsp:spPr>
        <a:xfrm>
          <a:off x="6395468" y="676933"/>
          <a:ext cx="1205480" cy="12054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779" tIns="46779" rIns="46779" bIns="46779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3</a:t>
          </a:r>
        </a:p>
      </dsp:txBody>
      <dsp:txXfrm>
        <a:off x="6572006" y="853471"/>
        <a:ext cx="852404" cy="852404"/>
      </dsp:txXfrm>
    </dsp:sp>
    <dsp:sp modelId="{19936A3C-2897-41BA-B50F-D24B1FEF618B}">
      <dsp:nvSpPr>
        <dsp:cNvPr id="0" name=""/>
        <dsp:cNvSpPr/>
      </dsp:nvSpPr>
      <dsp:spPr>
        <a:xfrm>
          <a:off x="5712823" y="2048026"/>
          <a:ext cx="2570770" cy="233414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2785" tIns="165100" rIns="2027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Versatile</a:t>
          </a:r>
          <a:r>
            <a:rPr lang="en-US" sz="1100" b="0" i="0" kern="1200"/>
            <a:t>: Hugging Face can be used to train and deploy models for a wide range of NLP tasks, such as text classification, question answering, machine translation, and text summarization.</a:t>
          </a:r>
          <a:endParaRPr lang="en-US" sz="1100" kern="1200"/>
        </a:p>
      </dsp:txBody>
      <dsp:txXfrm>
        <a:off x="5712823" y="2514856"/>
        <a:ext cx="2570770" cy="1867319"/>
      </dsp:txXfrm>
    </dsp:sp>
    <dsp:sp modelId="{7B677439-862A-47D5-8E98-F2E37200CC7E}">
      <dsp:nvSpPr>
        <dsp:cNvPr id="0" name=""/>
        <dsp:cNvSpPr/>
      </dsp:nvSpPr>
      <dsp:spPr>
        <a:xfrm>
          <a:off x="8569235" y="1279637"/>
          <a:ext cx="128538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399F13-93E2-4701-9F4B-D1FB83755D7C}">
      <dsp:nvSpPr>
        <dsp:cNvPr id="0" name=""/>
        <dsp:cNvSpPr/>
      </dsp:nvSpPr>
      <dsp:spPr>
        <a:xfrm>
          <a:off x="9251880" y="676933"/>
          <a:ext cx="1205480" cy="12054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779" tIns="46779" rIns="46779" bIns="46779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4</a:t>
          </a:r>
        </a:p>
      </dsp:txBody>
      <dsp:txXfrm>
        <a:off x="9428418" y="853471"/>
        <a:ext cx="852404" cy="852404"/>
      </dsp:txXfrm>
    </dsp:sp>
    <dsp:sp modelId="{BCCB9D3E-94DD-49CD-9005-54B3A3605D30}">
      <dsp:nvSpPr>
        <dsp:cNvPr id="0" name=""/>
        <dsp:cNvSpPr/>
      </dsp:nvSpPr>
      <dsp:spPr>
        <a:xfrm>
          <a:off x="8569235" y="2048026"/>
          <a:ext cx="2570770" cy="233414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2785" tIns="165100" rIns="2027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Open source: </a:t>
          </a:r>
          <a:r>
            <a:rPr lang="en-US" sz="1100" b="0" i="0" kern="1200" dirty="0"/>
            <a:t>Hugging Face is an open-source project, which means that it is free to use and modify. This also means that there is a large and active community of developers who are working to improve the library and its resources.</a:t>
          </a:r>
          <a:endParaRPr lang="en-US" sz="1100" kern="1200" dirty="0"/>
        </a:p>
      </dsp:txBody>
      <dsp:txXfrm>
        <a:off x="8569235" y="2514856"/>
        <a:ext cx="2570770" cy="1867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2CA9D-A657-425E-8DE8-3C5DA66B4026}">
      <dsp:nvSpPr>
        <dsp:cNvPr id="0" name=""/>
        <dsp:cNvSpPr/>
      </dsp:nvSpPr>
      <dsp:spPr>
        <a:xfrm>
          <a:off x="0" y="3624"/>
          <a:ext cx="10515600" cy="772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337D6-9FF6-4CCE-BE21-E8F6F9AD52F7}">
      <dsp:nvSpPr>
        <dsp:cNvPr id="0" name=""/>
        <dsp:cNvSpPr/>
      </dsp:nvSpPr>
      <dsp:spPr>
        <a:xfrm>
          <a:off x="233552" y="177341"/>
          <a:ext cx="424641" cy="424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09317-EA3A-4231-82EA-AE2C142FBD76}">
      <dsp:nvSpPr>
        <dsp:cNvPr id="0" name=""/>
        <dsp:cNvSpPr/>
      </dsp:nvSpPr>
      <dsp:spPr>
        <a:xfrm>
          <a:off x="891747" y="3624"/>
          <a:ext cx="9623852" cy="77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11" tIns="81711" rIns="81711" bIns="817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Text classification: Hugging Face can be used to train and deploy text classification models for a variety of tasks, such as sentiment analysis, spam detection, and topic classification.</a:t>
          </a:r>
          <a:endParaRPr lang="en-US" sz="1900" kern="1200" dirty="0"/>
        </a:p>
      </dsp:txBody>
      <dsp:txXfrm>
        <a:off x="891747" y="3624"/>
        <a:ext cx="9623852" cy="772075"/>
      </dsp:txXfrm>
    </dsp:sp>
    <dsp:sp modelId="{B02BC232-8DDE-48AF-B42B-EAE8DAC5F9AF}">
      <dsp:nvSpPr>
        <dsp:cNvPr id="0" name=""/>
        <dsp:cNvSpPr/>
      </dsp:nvSpPr>
      <dsp:spPr>
        <a:xfrm>
          <a:off x="0" y="968719"/>
          <a:ext cx="10515600" cy="772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7A609-052E-452F-AA5B-1BDD3A0FF0F5}">
      <dsp:nvSpPr>
        <dsp:cNvPr id="0" name=""/>
        <dsp:cNvSpPr/>
      </dsp:nvSpPr>
      <dsp:spPr>
        <a:xfrm>
          <a:off x="233552" y="1142436"/>
          <a:ext cx="424641" cy="424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98C55-5654-481D-AB8D-71FD888EF664}">
      <dsp:nvSpPr>
        <dsp:cNvPr id="0" name=""/>
        <dsp:cNvSpPr/>
      </dsp:nvSpPr>
      <dsp:spPr>
        <a:xfrm>
          <a:off x="891747" y="968719"/>
          <a:ext cx="9623852" cy="77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11" tIns="81711" rIns="81711" bIns="817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Question answering: Hugging Face can be used to train and deploy question answering models that can answer questions about a given text passage or knowledge base.</a:t>
          </a:r>
          <a:endParaRPr lang="en-US" sz="1900" kern="1200"/>
        </a:p>
      </dsp:txBody>
      <dsp:txXfrm>
        <a:off x="891747" y="968719"/>
        <a:ext cx="9623852" cy="772075"/>
      </dsp:txXfrm>
    </dsp:sp>
    <dsp:sp modelId="{2F4617AC-0B41-4DAA-B961-382A46C5F93D}">
      <dsp:nvSpPr>
        <dsp:cNvPr id="0" name=""/>
        <dsp:cNvSpPr/>
      </dsp:nvSpPr>
      <dsp:spPr>
        <a:xfrm>
          <a:off x="0" y="1933814"/>
          <a:ext cx="10515600" cy="772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1C6-2400-4F6E-B7F7-95E1FE93C571}">
      <dsp:nvSpPr>
        <dsp:cNvPr id="0" name=""/>
        <dsp:cNvSpPr/>
      </dsp:nvSpPr>
      <dsp:spPr>
        <a:xfrm>
          <a:off x="233552" y="2107531"/>
          <a:ext cx="424641" cy="424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41934-48CE-49E8-B56A-AD87715326CC}">
      <dsp:nvSpPr>
        <dsp:cNvPr id="0" name=""/>
        <dsp:cNvSpPr/>
      </dsp:nvSpPr>
      <dsp:spPr>
        <a:xfrm>
          <a:off x="891747" y="1933814"/>
          <a:ext cx="9623852" cy="77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11" tIns="81711" rIns="81711" bIns="817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Machine translation: Hugging Face can be used to train and deploy machine translation models that can translate text from one language to another.</a:t>
          </a:r>
          <a:endParaRPr lang="en-US" sz="1900" kern="1200"/>
        </a:p>
      </dsp:txBody>
      <dsp:txXfrm>
        <a:off x="891747" y="1933814"/>
        <a:ext cx="9623852" cy="772075"/>
      </dsp:txXfrm>
    </dsp:sp>
    <dsp:sp modelId="{7606E2B9-D110-479E-AF99-D13AE0525506}">
      <dsp:nvSpPr>
        <dsp:cNvPr id="0" name=""/>
        <dsp:cNvSpPr/>
      </dsp:nvSpPr>
      <dsp:spPr>
        <a:xfrm>
          <a:off x="0" y="2898909"/>
          <a:ext cx="10515600" cy="772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F3236-BEC1-464B-9A92-6072F6998A74}">
      <dsp:nvSpPr>
        <dsp:cNvPr id="0" name=""/>
        <dsp:cNvSpPr/>
      </dsp:nvSpPr>
      <dsp:spPr>
        <a:xfrm>
          <a:off x="233552" y="3072626"/>
          <a:ext cx="424641" cy="424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9B323-5BBF-4987-A4DA-830ACE3C9EF5}">
      <dsp:nvSpPr>
        <dsp:cNvPr id="0" name=""/>
        <dsp:cNvSpPr/>
      </dsp:nvSpPr>
      <dsp:spPr>
        <a:xfrm>
          <a:off x="891747" y="2898909"/>
          <a:ext cx="9623852" cy="77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11" tIns="81711" rIns="81711" bIns="817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Text summarization: Hugging Face can be used to train and deploy text summarization models that can generate summaries of long text passages.</a:t>
          </a:r>
          <a:endParaRPr lang="en-US" sz="1900" kern="1200"/>
        </a:p>
      </dsp:txBody>
      <dsp:txXfrm>
        <a:off x="891747" y="2898909"/>
        <a:ext cx="9623852" cy="772075"/>
      </dsp:txXfrm>
    </dsp:sp>
    <dsp:sp modelId="{DCB6D0C6-D41F-408B-A3CF-E512C76E48A0}">
      <dsp:nvSpPr>
        <dsp:cNvPr id="0" name=""/>
        <dsp:cNvSpPr/>
      </dsp:nvSpPr>
      <dsp:spPr>
        <a:xfrm>
          <a:off x="0" y="3864004"/>
          <a:ext cx="10515600" cy="772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1DCEF-3165-482D-AF66-470A8AA5738F}">
      <dsp:nvSpPr>
        <dsp:cNvPr id="0" name=""/>
        <dsp:cNvSpPr/>
      </dsp:nvSpPr>
      <dsp:spPr>
        <a:xfrm>
          <a:off x="233552" y="4037721"/>
          <a:ext cx="424641" cy="424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90B1A-8626-448D-A06F-E6D1712B24BA}">
      <dsp:nvSpPr>
        <dsp:cNvPr id="0" name=""/>
        <dsp:cNvSpPr/>
      </dsp:nvSpPr>
      <dsp:spPr>
        <a:xfrm>
          <a:off x="891747" y="3864004"/>
          <a:ext cx="9623852" cy="77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11" tIns="81711" rIns="81711" bIns="817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Code generation: Hugging Face can be used to train and deploy code generation models that can generate code in a variety of programming languages.</a:t>
          </a:r>
          <a:endParaRPr lang="en-US" sz="1900" kern="1200"/>
        </a:p>
      </dsp:txBody>
      <dsp:txXfrm>
        <a:off x="891747" y="3864004"/>
        <a:ext cx="9623852" cy="772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D692-B322-49CB-86F8-8252EC9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1DE9-B211-434B-AA03-75917B0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10572-6642-4219-A748-81145538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54F5AD51-CD82-4C93-9859-F19C7305DB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3" y="1464812"/>
            <a:ext cx="10493587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D7230-DA9C-4731-B33A-4DCB0554D30B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73651DED-90B8-4A0C-A87E-F3E69AD5A9BC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0EC1F6E2-F696-41EC-AFC7-8157326CE1F2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D32F28CF-169E-46EE-BAD0-01C836C82028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4;p2">
              <a:extLst>
                <a:ext uri="{FF2B5EF4-FFF2-40B4-BE49-F238E27FC236}">
                  <a16:creationId xmlns:a16="http://schemas.microsoft.com/office/drawing/2014/main" id="{AFB6BB10-DB01-45D3-B3D5-2009226B68C9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72B939A-A918-4174-BA89-BA8A25674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4" y="2686126"/>
            <a:ext cx="10493585" cy="937532"/>
          </a:xfrm>
        </p:spPr>
        <p:txBody>
          <a:bodyPr/>
          <a:lstStyle>
            <a:lvl1pPr marL="101597" indent="0">
              <a:buNone/>
              <a:defRPr/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838485-DC57-4B9A-82BE-A4BB277274AA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7A054864-F8D4-4844-A0C1-9819C28B6E54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2;p2">
              <a:extLst>
                <a:ext uri="{FF2B5EF4-FFF2-40B4-BE49-F238E27FC236}">
                  <a16:creationId xmlns:a16="http://schemas.microsoft.com/office/drawing/2014/main" id="{1149A506-6A51-4312-9F42-0BFA37E822C1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3;p2">
              <a:extLst>
                <a:ext uri="{FF2B5EF4-FFF2-40B4-BE49-F238E27FC236}">
                  <a16:creationId xmlns:a16="http://schemas.microsoft.com/office/drawing/2014/main" id="{4834F9EA-BD92-4AA4-8086-061F20F6CDC4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54A6F584-6106-4B8F-A9B7-314546AD7CA7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401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AB630886-8D20-4E3C-BE48-EDFD44DA8C11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16;p3">
            <a:extLst>
              <a:ext uri="{FF2B5EF4-FFF2-40B4-BE49-F238E27FC236}">
                <a16:creationId xmlns:a16="http://schemas.microsoft.com/office/drawing/2014/main" id="{D113AA6D-6ADA-42F5-B757-0BA3C57BCF52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BAEAC-8F53-4D12-AB53-7DA9616C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79B8B-6396-49DC-94C9-49348061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4717" y="6356352"/>
            <a:ext cx="1209083" cy="413825"/>
          </a:xfrm>
        </p:spPr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50D71D-13A6-4D63-81AD-FA5216DF11A8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9920BDA8-395E-42DE-A065-114E96FACC08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09C7CB2D-B6BA-407F-9261-21C0D20B4980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24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E703F5-1910-44F4-BB6B-DF7460DA3BF2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id="{FD22AA6D-CF37-44B4-BA27-30A6BC6DC029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12" name="AutoShape 5">
                <a:extLst>
                  <a:ext uri="{FF2B5EF4-FFF2-40B4-BE49-F238E27FC236}">
                    <a16:creationId xmlns:a16="http://schemas.microsoft.com/office/drawing/2014/main" id="{F1FF475E-83D8-494A-9026-738D7B9D82AB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13" name="Group 29">
                <a:extLst>
                  <a:ext uri="{FF2B5EF4-FFF2-40B4-BE49-F238E27FC236}">
                    <a16:creationId xmlns:a16="http://schemas.microsoft.com/office/drawing/2014/main" id="{30AEFF9A-F36A-45A2-8667-FFA0C3CF67A6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14" name="Picture 30">
                  <a:extLst>
                    <a:ext uri="{FF2B5EF4-FFF2-40B4-BE49-F238E27FC236}">
                      <a16:creationId xmlns:a16="http://schemas.microsoft.com/office/drawing/2014/main" id="{403AC011-F4E0-4D41-8A8C-5BA94A1F0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15" name="TextBox 31">
                  <a:extLst>
                    <a:ext uri="{FF2B5EF4-FFF2-40B4-BE49-F238E27FC236}">
                      <a16:creationId xmlns:a16="http://schemas.microsoft.com/office/drawing/2014/main" id="{4419FD35-EBCD-48B4-8BA8-8F4FF4111BFF}"/>
                    </a:ext>
                  </a:extLst>
                </p:cNvPr>
                <p:cNvSpPr txBox="1"/>
                <p:nvPr/>
              </p:nvSpPr>
              <p:spPr>
                <a:xfrm>
                  <a:off x="135672" y="224671"/>
                  <a:ext cx="772779" cy="9905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2400" u="none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FB93893-F423-459C-97FB-2BDE5FE85D4C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231" name="Group 3">
              <a:extLst>
                <a:ext uri="{FF2B5EF4-FFF2-40B4-BE49-F238E27FC236}">
                  <a16:creationId xmlns:a16="http://schemas.microsoft.com/office/drawing/2014/main" id="{095F8377-8C44-48DA-9A21-7192E8DE0089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238" name="Freeform 4">
                <a:extLst>
                  <a:ext uri="{FF2B5EF4-FFF2-40B4-BE49-F238E27FC236}">
                    <a16:creationId xmlns:a16="http://schemas.microsoft.com/office/drawing/2014/main" id="{D0A2B309-6910-450D-A03D-CAEAFE188B69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2400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084E5BD-57F7-46B5-B937-2DB86BE9C615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E49C04E4-55AD-4669-ADB4-F2E447AB29ED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234" name="AutoShape 5">
                <a:extLst>
                  <a:ext uri="{FF2B5EF4-FFF2-40B4-BE49-F238E27FC236}">
                    <a16:creationId xmlns:a16="http://schemas.microsoft.com/office/drawing/2014/main" id="{3AD4ED8E-C60A-4B37-83BA-34799557A106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sp>
            <p:nvSpPr>
              <p:cNvPr id="237" name="TextBox 31">
                <a:extLst>
                  <a:ext uri="{FF2B5EF4-FFF2-40B4-BE49-F238E27FC236}">
                    <a16:creationId xmlns:a16="http://schemas.microsoft.com/office/drawing/2014/main" id="{83F7946A-1989-4057-844B-FEB54A6B5077}"/>
                  </a:ext>
                </a:extLst>
              </p:cNvPr>
              <p:cNvSpPr txBox="1"/>
              <p:nvPr/>
            </p:nvSpPr>
            <p:spPr>
              <a:xfrm>
                <a:off x="11924390" y="3889386"/>
                <a:ext cx="579584" cy="74292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150000"/>
                  </a:lnSpc>
                  <a:spcBef>
                    <a:spcPct val="0"/>
                  </a:spcBef>
                </a:pPr>
                <a:endParaRPr lang="en-US" sz="2400" u="none">
                  <a:solidFill>
                    <a:srgbClr val="86EAE9"/>
                  </a:solidFill>
                  <a:latin typeface="Aileron Heavy"/>
                </a:endParaRP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3078C-A7C1-40B8-A349-2BC03A09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0487" y="6371197"/>
            <a:ext cx="4114800" cy="366183"/>
          </a:xfrm>
        </p:spPr>
        <p:txBody>
          <a:bodyPr/>
          <a:lstStyle/>
          <a:p>
            <a:endParaRPr lang="en-IN"/>
          </a:p>
        </p:txBody>
      </p:sp>
      <p:sp>
        <p:nvSpPr>
          <p:cNvPr id="225" name="Text Placeholder 3">
            <a:extLst>
              <a:ext uri="{FF2B5EF4-FFF2-40B4-BE49-F238E27FC236}">
                <a16:creationId xmlns:a16="http://schemas.microsoft.com/office/drawing/2014/main" id="{41CE2E81-4C8B-4EC1-9119-28CDEC75E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4599" y="2911008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</a:t>
            </a:r>
            <a:endParaRPr lang="en-IN"/>
          </a:p>
        </p:txBody>
      </p:sp>
      <p:sp>
        <p:nvSpPr>
          <p:cNvPr id="226" name="Text Placeholder 3">
            <a:extLst>
              <a:ext uri="{FF2B5EF4-FFF2-40B4-BE49-F238E27FC236}">
                <a16:creationId xmlns:a16="http://schemas.microsoft.com/office/drawing/2014/main" id="{1854482D-C9EF-46BF-BD60-31F20329F7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4461" y="3842175"/>
            <a:ext cx="2848140" cy="863027"/>
          </a:xfrm>
        </p:spPr>
        <p:txBody>
          <a:bodyPr anchor="ctr"/>
          <a:lstStyle>
            <a:lvl1pPr marL="304792" indent="-304792">
              <a:spcBef>
                <a:spcPts val="267"/>
              </a:spcBef>
              <a:spcAft>
                <a:spcPts val="267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4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227" name="Text Placeholder 3">
            <a:extLst>
              <a:ext uri="{FF2B5EF4-FFF2-40B4-BE49-F238E27FC236}">
                <a16:creationId xmlns:a16="http://schemas.microsoft.com/office/drawing/2014/main" id="{A711CA8A-1C02-4B52-BA7F-CC0AEE2DDE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1459" y="2914842"/>
            <a:ext cx="696016" cy="450668"/>
          </a:xfrm>
        </p:spPr>
        <p:txBody>
          <a:bodyPr anchor="ctr">
            <a:noAutofit/>
          </a:bodyPr>
          <a:lstStyle>
            <a:lvl1pPr marL="0" indent="0">
              <a:spcBef>
                <a:spcPts val="267"/>
              </a:spcBef>
              <a:spcAft>
                <a:spcPts val="267"/>
              </a:spcAft>
              <a:buNone/>
              <a:defRPr lang="en-IN" sz="2667" b="1" kern="1200" dirty="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01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1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_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9AC51-DFCE-4C67-880C-99E5AC76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04173-EBEB-49C3-A1A5-B40DCE84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732C5-7750-414B-8BFB-318ADCE9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D5BDE45-AC47-4D58-99C8-297CBDEF9E6F}"/>
              </a:ext>
            </a:extLst>
          </p:cNvPr>
          <p:cNvSpPr/>
          <p:nvPr/>
        </p:nvSpPr>
        <p:spPr>
          <a:xfrm>
            <a:off x="3771899" y="0"/>
            <a:ext cx="84201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463353-1BC8-4F1A-9C7C-2E36C9F42CE7}"/>
              </a:ext>
            </a:extLst>
          </p:cNvPr>
          <p:cNvGrpSpPr/>
          <p:nvPr/>
        </p:nvGrpSpPr>
        <p:grpSpPr>
          <a:xfrm rot="5400000">
            <a:off x="264357" y="3350458"/>
            <a:ext cx="6913487" cy="101599"/>
            <a:chOff x="1" y="3992850"/>
            <a:chExt cx="9143970" cy="77100"/>
          </a:xfrm>
        </p:grpSpPr>
        <p:sp>
          <p:nvSpPr>
            <p:cNvPr id="8" name="Google Shape;19;p3">
              <a:extLst>
                <a:ext uri="{FF2B5EF4-FFF2-40B4-BE49-F238E27FC236}">
                  <a16:creationId xmlns:a16="http://schemas.microsoft.com/office/drawing/2014/main" id="{85ECFF74-7C0A-4C92-9FBC-D7E5552A0502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0;p3">
              <a:extLst>
                <a:ext uri="{FF2B5EF4-FFF2-40B4-BE49-F238E27FC236}">
                  <a16:creationId xmlns:a16="http://schemas.microsoft.com/office/drawing/2014/main" id="{8C5E279F-A10F-4119-A8C6-7C88511FDECE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21;p3">
              <a:extLst>
                <a:ext uri="{FF2B5EF4-FFF2-40B4-BE49-F238E27FC236}">
                  <a16:creationId xmlns:a16="http://schemas.microsoft.com/office/drawing/2014/main" id="{1BD03CC2-0973-4E84-B6DE-642C15C51DB2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Google Shape;22;p3">
            <a:extLst>
              <a:ext uri="{FF2B5EF4-FFF2-40B4-BE49-F238E27FC236}">
                <a16:creationId xmlns:a16="http://schemas.microsoft.com/office/drawing/2014/main" id="{DFBE50CA-F4E3-471F-92F6-CC2CF0E87A4D}"/>
              </a:ext>
            </a:extLst>
          </p:cNvPr>
          <p:cNvSpPr txBox="1">
            <a:spLocks/>
          </p:cNvSpPr>
          <p:nvPr/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600" smtClean="0"/>
              <a:pPr/>
              <a:t>‹#›</a:t>
            </a:fld>
            <a:endParaRPr lang="en" sz="160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7D8FA0E2-4CC3-4E0F-99F6-EE466DA29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930" y="2990498"/>
            <a:ext cx="2745401" cy="820863"/>
          </a:xfrm>
        </p:spPr>
        <p:txBody>
          <a:bodyPr>
            <a:noAutofit/>
          </a:bodyPr>
          <a:lstStyle>
            <a:lvl1pPr>
              <a:defRPr sz="42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742644-2D44-4AC1-B4A7-6AF69F386F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1801" y="1096434"/>
            <a:ext cx="7124700" cy="484716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100000"/>
              <a:buFont typeface="+mj-lt"/>
              <a:buAutoNum type="arabicPeriod"/>
              <a:defRPr sz="1867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91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6062-3AD5-449B-A40C-3188E9FA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BB74398D-E832-4FCB-B333-A6637D29ABAD}"/>
              </a:ext>
            </a:extLst>
          </p:cNvPr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111639C5-E077-42C7-A2D8-E2A371CE7E64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IN"/>
              <a:t>Thank You</a:t>
            </a:r>
            <a:endParaRPr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BC43D3E5-3B08-4190-B1B4-6D432E3120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IN"/>
              <a:t>Happy Learning!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00AE49AC-09D0-4556-A167-AD90BE03F0CA}"/>
              </a:ext>
            </a:extLst>
          </p:cNvPr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92C3DD3B-7EF5-45F3-976B-D13370BA348A}"/>
              </a:ext>
            </a:extLst>
          </p:cNvPr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21;p3">
            <a:extLst>
              <a:ext uri="{FF2B5EF4-FFF2-40B4-BE49-F238E27FC236}">
                <a16:creationId xmlns:a16="http://schemas.microsoft.com/office/drawing/2014/main" id="{F62C69F6-E399-4AF1-AD31-4629B7BD848B}"/>
              </a:ext>
            </a:extLst>
          </p:cNvPr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004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1192-C679-4BC3-B8A9-E1205B57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6081"/>
            <a:ext cx="9494615" cy="1209228"/>
          </a:xfrm>
        </p:spPr>
        <p:txBody>
          <a:bodyPr/>
          <a:lstStyle>
            <a:lvl1pPr>
              <a:defRPr lang="en-US" sz="4267" b="0" i="0" u="none" strike="noStrike" kern="1200" cap="none" dirty="0" smtClean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6AE6-ACB9-443F-AB3F-0629B5358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6A6BE-6FD5-4567-B11E-4777DF2E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16E9-37D7-497E-8202-3F549F6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F68C7-DAFE-46F3-89BE-6661AD34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577D-6ACD-4347-A4D7-88C1B08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2709BF-F5C2-4A6B-99D6-09D1AA7010C6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C0AABA4B-FC35-44B9-A903-EBDAC541592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4B5AD24D-74E8-4979-89E6-7EDEAC947928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E03A1157-5F99-42C1-9996-7AC1280C8260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6AC92E6F-CB6A-41EB-ADAB-E2E7DA2BF9C4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2862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7770-014D-4568-B331-ABE768F8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>
            <a:normAutofit/>
          </a:bodyPr>
          <a:lstStyle>
            <a:lvl1pPr marR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141C-6590-49D4-AE47-29F936F3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04F2E-C275-4C9D-82F9-5E412D56D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4C5F1-12B2-43D1-9D7F-454710A7F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05611-E52C-4EFC-AAC3-6CEA84AAF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61EA0-8609-46FA-9BD1-E537196C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C2007-0A62-4B45-AD3A-3D5C57AE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80CEE-3BDE-4F04-A1FE-F0557358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3A9F58-4D15-41B7-AAAA-45056C0BB35E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11" name="Google Shape;40;p6">
              <a:extLst>
                <a:ext uri="{FF2B5EF4-FFF2-40B4-BE49-F238E27FC236}">
                  <a16:creationId xmlns:a16="http://schemas.microsoft.com/office/drawing/2014/main" id="{B340E738-B33F-4298-A325-CEDAFC516E28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1;p6">
              <a:extLst>
                <a:ext uri="{FF2B5EF4-FFF2-40B4-BE49-F238E27FC236}">
                  <a16:creationId xmlns:a16="http://schemas.microsoft.com/office/drawing/2014/main" id="{9A72A313-F745-4656-ABED-A3B8E81C53E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42;p6">
              <a:extLst>
                <a:ext uri="{FF2B5EF4-FFF2-40B4-BE49-F238E27FC236}">
                  <a16:creationId xmlns:a16="http://schemas.microsoft.com/office/drawing/2014/main" id="{76F289B1-CD58-4F3E-A1E3-6364C51C2EF0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43;p6">
              <a:extLst>
                <a:ext uri="{FF2B5EF4-FFF2-40B4-BE49-F238E27FC236}">
                  <a16:creationId xmlns:a16="http://schemas.microsoft.com/office/drawing/2014/main" id="{BD85AE47-6339-4AC6-BAC6-273735F3B5AC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08241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8AE0-E634-4665-B81D-3630181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9378F-37BA-4AB1-A0B9-1AE4B644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B77F-D340-43A4-93ED-4A220156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09E48-45BF-4332-9A2A-9DAFA42F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81CD82-53E2-4705-A32D-12669FA363BA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45A000C3-259D-4233-A7F9-140181BDF18D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E6153892-4DA9-430A-889F-0F29C9C77C9D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0B5DD277-00F5-4D88-AD4B-D5A438F9FDDC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4CEDB5A-A072-4FD8-80F0-F82811E97F3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536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nk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7322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nk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4267" b="0" i="0" u="none" strike="noStrike" kern="1200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634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nk_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4267" b="0" i="0" u="none" strike="noStrike" kern="1200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32944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EC16C-9251-4261-B58E-71EBE2A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21D27-F19B-4D2D-AFDD-F7EDFF56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64E2-227A-4728-8960-D94FEA49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ECE3CC-48EF-483C-A88E-0325D81854D3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6" name="Google Shape;40;p6">
              <a:extLst>
                <a:ext uri="{FF2B5EF4-FFF2-40B4-BE49-F238E27FC236}">
                  <a16:creationId xmlns:a16="http://schemas.microsoft.com/office/drawing/2014/main" id="{AE35FE47-AF56-44DB-A05C-31D721F78FB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" name="Google Shape;41;p6">
              <a:extLst>
                <a:ext uri="{FF2B5EF4-FFF2-40B4-BE49-F238E27FC236}">
                  <a16:creationId xmlns:a16="http://schemas.microsoft.com/office/drawing/2014/main" id="{4182495A-AD22-4C32-BAC8-68FFF47D59E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2;p6">
              <a:extLst>
                <a:ext uri="{FF2B5EF4-FFF2-40B4-BE49-F238E27FC236}">
                  <a16:creationId xmlns:a16="http://schemas.microsoft.com/office/drawing/2014/main" id="{C78FB50C-B891-4FCE-9A17-1561E33082DD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3;p6">
              <a:extLst>
                <a:ext uri="{FF2B5EF4-FFF2-40B4-BE49-F238E27FC236}">
                  <a16:creationId xmlns:a16="http://schemas.microsoft.com/office/drawing/2014/main" id="{A8BEE4D7-97DA-462D-BDCD-07607327D76B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54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302FF-FC9F-4EF8-87A1-28C78903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CBD62-843A-4A8E-9B81-2975766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AE305-1D12-465A-9429-B56ACC49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94A09D40-7A45-400D-8A54-D6FDF92094B1}"/>
              </a:ext>
            </a:extLst>
          </p:cNvPr>
          <p:cNvSpPr/>
          <p:nvPr/>
        </p:nvSpPr>
        <p:spPr>
          <a:xfrm>
            <a:off x="0" y="0"/>
            <a:ext cx="12192000" cy="3767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D2C13C65-7E18-4EF4-8964-491AD0762C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4" y="1464812"/>
            <a:ext cx="10493585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E1282A1-6ABA-463E-8861-6C5810F6C7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5" y="2686126"/>
            <a:ext cx="10493584" cy="937532"/>
          </a:xfrm>
        </p:spPr>
        <p:txBody>
          <a:bodyPr/>
          <a:lstStyle>
            <a:lvl1pPr marL="101597" indent="0">
              <a:buNone/>
              <a:defRPr>
                <a:solidFill>
                  <a:schemeClr val="bg1"/>
                </a:solidFill>
              </a:defRPr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642506-F189-4B78-94E2-C3285A2189A2}"/>
              </a:ext>
            </a:extLst>
          </p:cNvPr>
          <p:cNvGrpSpPr/>
          <p:nvPr/>
        </p:nvGrpSpPr>
        <p:grpSpPr>
          <a:xfrm>
            <a:off x="40" y="3767304"/>
            <a:ext cx="12191960" cy="102800"/>
            <a:chOff x="1" y="3992850"/>
            <a:chExt cx="9143970" cy="77100"/>
          </a:xfrm>
        </p:grpSpPr>
        <p:sp>
          <p:nvSpPr>
            <p:cNvPr id="10" name="Google Shape;19;p3">
              <a:extLst>
                <a:ext uri="{FF2B5EF4-FFF2-40B4-BE49-F238E27FC236}">
                  <a16:creationId xmlns:a16="http://schemas.microsoft.com/office/drawing/2014/main" id="{64B2E825-573D-42F1-B8ED-1A27D5301FF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20;p3">
              <a:extLst>
                <a:ext uri="{FF2B5EF4-FFF2-40B4-BE49-F238E27FC236}">
                  <a16:creationId xmlns:a16="http://schemas.microsoft.com/office/drawing/2014/main" id="{C9572B6C-F682-4991-A911-A9B510E0EB41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21;p3">
              <a:extLst>
                <a:ext uri="{FF2B5EF4-FFF2-40B4-BE49-F238E27FC236}">
                  <a16:creationId xmlns:a16="http://schemas.microsoft.com/office/drawing/2014/main" id="{77C725D5-7D66-420D-ACCB-C25583811BCE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03411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_tit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368B4-C472-42E6-8292-DC72C21E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95605-47EF-415D-9F6D-D89A7C27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36970-E804-4AB1-9E33-C1AEC08A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6BC4D721-0B12-4AFA-A712-F0642CE03C99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6;p3">
            <a:extLst>
              <a:ext uri="{FF2B5EF4-FFF2-40B4-BE49-F238E27FC236}">
                <a16:creationId xmlns:a16="http://schemas.microsoft.com/office/drawing/2014/main" id="{D43BFB5B-996C-4C10-9681-D9D3207F4203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C44A2-0B01-4DD8-BBA7-302D86A2D7FB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9" name="Google Shape;26;p4">
              <a:extLst>
                <a:ext uri="{FF2B5EF4-FFF2-40B4-BE49-F238E27FC236}">
                  <a16:creationId xmlns:a16="http://schemas.microsoft.com/office/drawing/2014/main" id="{A67C90E4-71E1-4ABB-87AA-F7D92A192152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27;p4">
              <a:extLst>
                <a:ext uri="{FF2B5EF4-FFF2-40B4-BE49-F238E27FC236}">
                  <a16:creationId xmlns:a16="http://schemas.microsoft.com/office/drawing/2014/main" id="{4C621D36-D61F-4F70-998C-FF356A868569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DA10F1C-5297-4C83-8346-45973148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>
            <a:normAutofit/>
          </a:bodyPr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BDF6350E-EA33-4A75-9266-1279C07E4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130" y="2039077"/>
            <a:ext cx="2745401" cy="820863"/>
          </a:xfrm>
        </p:spPr>
        <p:txBody>
          <a:bodyPr>
            <a:no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0189A-0660-4EA0-992E-A001E24F03A4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EB557EDE-54E1-4C7B-9837-B65881C0673E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1ADF94C3-00BD-4E06-9694-7E24ECC42E44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9811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5E07-7CAC-4CF6-8265-B0E6ACF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26C1-B173-4D02-A5F1-B7FA35E4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C6FA-2170-406C-B147-DD308C59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0382936-9793-45F9-8AD4-D16C8ADD2CB5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ACA5C-2F73-4360-BFE9-90B697BB210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129CE70F-14BC-45A2-986C-D77D264EAA41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CF4ED376-3C7E-4347-AFE8-E41BD971CA6F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B58650-5E60-4224-8217-B6AD6633D0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CCFF9-41E1-4B5C-A0AC-5029DDA08559}"/>
              </a:ext>
            </a:extLst>
          </p:cNvPr>
          <p:cNvSpPr txBox="1"/>
          <p:nvPr/>
        </p:nvSpPr>
        <p:spPr>
          <a:xfrm>
            <a:off x="190231" y="22226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  <p:sp>
        <p:nvSpPr>
          <p:cNvPr id="12" name="Google Shape;16;p3">
            <a:extLst>
              <a:ext uri="{FF2B5EF4-FFF2-40B4-BE49-F238E27FC236}">
                <a16:creationId xmlns:a16="http://schemas.microsoft.com/office/drawing/2014/main" id="{98229169-2BDF-48F7-BA16-D809E4CE4BE1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C5A32-FEE1-40F2-B2B2-06418A8595C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477BF177-5BB9-4E0D-9D62-C343E39342B6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393ADC65-0502-4C48-A61B-7774ADDACEE6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671FA2-0222-430F-9DB8-1787C867B34F}"/>
              </a:ext>
            </a:extLst>
          </p:cNvPr>
          <p:cNvSpPr txBox="1"/>
          <p:nvPr/>
        </p:nvSpPr>
        <p:spPr>
          <a:xfrm>
            <a:off x="1" y="2222626"/>
            <a:ext cx="312420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 dirty="0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87615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93515-9BC6-46DF-869F-EC6617F6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47EE-6951-4936-A71B-6B957D2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A343-DD75-4916-825E-E92167D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8EE05BB-E406-4278-BB28-D0DC7EB9F3C7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D781-E9F7-4302-AA66-539028D7CB5C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44D424B8-839C-4229-ABA8-1AAD5C6FBC9A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088AF486-1D0B-472B-938A-75D4D4A7D8A0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FAAED2-415D-4D4B-B83B-D103EFB09A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EBD80-0555-4FF9-9FE7-F76861AAC055}"/>
              </a:ext>
            </a:extLst>
          </p:cNvPr>
          <p:cNvSpPr txBox="1"/>
          <p:nvPr/>
        </p:nvSpPr>
        <p:spPr>
          <a:xfrm>
            <a:off x="774699" y="2222626"/>
            <a:ext cx="156182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397535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6899D-7963-4F04-A99C-855CB217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82DD8-416F-4DDE-9744-338CCEF3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C9330-49DE-4F50-81AA-919FEAB1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24;p4">
            <a:extLst>
              <a:ext uri="{FF2B5EF4-FFF2-40B4-BE49-F238E27FC236}">
                <a16:creationId xmlns:a16="http://schemas.microsoft.com/office/drawing/2014/main" id="{73A7C2B9-2AD4-459E-9B99-FC50FDF72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SzPts val="2400"/>
              <a:buFont typeface="Courier New" panose="02070309020205020404" pitchFamily="49" charset="0"/>
              <a:buChar char="o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Google Shape;25;p4">
            <a:extLst>
              <a:ext uri="{FF2B5EF4-FFF2-40B4-BE49-F238E27FC236}">
                <a16:creationId xmlns:a16="http://schemas.microsoft.com/office/drawing/2014/main" id="{0D30B95D-1FB1-4FE0-B19F-D5F78C769F87}"/>
              </a:ext>
            </a:extLst>
          </p:cNvPr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8" name="Google Shape;26;p4">
            <a:extLst>
              <a:ext uri="{FF2B5EF4-FFF2-40B4-BE49-F238E27FC236}">
                <a16:creationId xmlns:a16="http://schemas.microsoft.com/office/drawing/2014/main" id="{A02ACBA5-2FE0-4FE9-B4E4-6B42CAF3645A}"/>
              </a:ext>
            </a:extLst>
          </p:cNvPr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27;p4">
            <a:extLst>
              <a:ext uri="{FF2B5EF4-FFF2-40B4-BE49-F238E27FC236}">
                <a16:creationId xmlns:a16="http://schemas.microsoft.com/office/drawing/2014/main" id="{E873F0F9-EAE4-47E0-AEA3-3C05B2202233}"/>
              </a:ext>
            </a:extLst>
          </p:cNvPr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28;p4">
            <a:extLst>
              <a:ext uri="{FF2B5EF4-FFF2-40B4-BE49-F238E27FC236}">
                <a16:creationId xmlns:a16="http://schemas.microsoft.com/office/drawing/2014/main" id="{AC14D5E7-19D6-479B-80A7-CD1EE4553EB0}"/>
              </a:ext>
            </a:extLst>
          </p:cNvPr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EE034B75-2560-4BFE-B4BF-6051F0DBCF74}"/>
              </a:ext>
            </a:extLst>
          </p:cNvPr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8316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Conce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A5E59-F7C2-4876-B12D-CEA84710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ADA5-3183-410C-9E2D-407807F7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5F746-E055-4B48-9CDA-95809CCE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762EAE-BE5D-406C-A1D1-C323A1C30421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70B15CD5-132D-444E-9F61-1806ECAD3E66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F62F89EC-0E01-4378-ACFC-9C4A7BE92AA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A6746056-DC05-474B-9356-7E4553818EB8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F6873B-9CFB-4471-9A42-6B74EDEA175C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Google Shape;131;p18">
            <a:extLst>
              <a:ext uri="{FF2B5EF4-FFF2-40B4-BE49-F238E27FC236}">
                <a16:creationId xmlns:a16="http://schemas.microsoft.com/office/drawing/2014/main" id="{65167E53-C978-4982-998A-B1458E6E6E3D}"/>
              </a:ext>
            </a:extLst>
          </p:cNvPr>
          <p:cNvSpPr/>
          <p:nvPr/>
        </p:nvSpPr>
        <p:spPr>
          <a:xfrm>
            <a:off x="1191600" y="3567"/>
            <a:ext cx="3311600" cy="31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oogle Shape;134;p18">
            <a:extLst>
              <a:ext uri="{FF2B5EF4-FFF2-40B4-BE49-F238E27FC236}">
                <a16:creationId xmlns:a16="http://schemas.microsoft.com/office/drawing/2014/main" id="{11111B34-7973-4B91-ABF5-B222F7D8D3AF}"/>
              </a:ext>
            </a:extLst>
          </p:cNvPr>
          <p:cNvGrpSpPr/>
          <p:nvPr/>
        </p:nvGrpSpPr>
        <p:grpSpPr>
          <a:xfrm>
            <a:off x="1702142" y="448371"/>
            <a:ext cx="2290501" cy="2235776"/>
            <a:chOff x="570875" y="4322250"/>
            <a:chExt cx="443300" cy="443325"/>
          </a:xfrm>
        </p:grpSpPr>
        <p:sp>
          <p:nvSpPr>
            <p:cNvPr id="14" name="Google Shape;135;p18">
              <a:extLst>
                <a:ext uri="{FF2B5EF4-FFF2-40B4-BE49-F238E27FC236}">
                  <a16:creationId xmlns:a16="http://schemas.microsoft.com/office/drawing/2014/main" id="{80E7497A-0CD0-45DB-87D6-C04F79B3313B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36;p18">
              <a:extLst>
                <a:ext uri="{FF2B5EF4-FFF2-40B4-BE49-F238E27FC236}">
                  <a16:creationId xmlns:a16="http://schemas.microsoft.com/office/drawing/2014/main" id="{1019F4D7-27B0-4BAB-84F3-C3432D8F029B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37;p18">
              <a:extLst>
                <a:ext uri="{FF2B5EF4-FFF2-40B4-BE49-F238E27FC236}">
                  <a16:creationId xmlns:a16="http://schemas.microsoft.com/office/drawing/2014/main" id="{4527B853-A2FC-4A86-9C00-B0760804E4F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38;p18">
              <a:extLst>
                <a:ext uri="{FF2B5EF4-FFF2-40B4-BE49-F238E27FC236}">
                  <a16:creationId xmlns:a16="http://schemas.microsoft.com/office/drawing/2014/main" id="{53D39B45-0E76-44E3-8AD0-C0FD77D5093C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9F967A7-EE18-4982-A096-944A272F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1600" y="3455180"/>
            <a:ext cx="6240509" cy="1325033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Big Concept</a:t>
            </a:r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A68147-3725-4BD4-8888-BCF700A3C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1600" y="4993218"/>
            <a:ext cx="9514416" cy="9186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90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5B9B-09B6-45BF-9246-1C87CAC6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4034-C5C0-428D-A4EC-BEC4897E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0F2E7-E298-42B7-A197-9603406E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466B2-2297-4A72-AC69-CB01429D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0725E-7AA3-4FC1-B5CF-652D746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D3095-205E-403B-B0F1-DBC23D3F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9B75C-9B1A-4416-88F2-696142C514B3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B2254C3D-C5DB-4833-9B35-CACCCC1301C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DE335DA4-1393-40B0-B629-680C08B8245A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449F4D98-FE61-4122-9154-418C8CFA68A3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1A5C95F6-0F8F-4840-A169-A82D5DF540AF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143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B5DC-B88E-43EC-86B5-7D142201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D2AC7-9A4F-4A00-8191-FA3FF4BFB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68E9E-1FA0-4F3E-9415-73BA7F33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037FF-A011-4519-BB57-15CFB3B1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3E1F-2E3D-43FC-8DB7-C9E324DB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7004-4E43-45AE-9F78-2896850E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D481E7-DCD5-403E-8715-C6B364AFEF96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FD987F66-6A8D-49CA-9DE9-C1583637932F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9E0404AB-1CDC-4107-A898-D84D48DB1517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530B780-31B8-4D08-B0EB-505DC9484968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D45C417C-51C1-4C70-AF58-E4466EFFF8BE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84534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1_Section Slide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3"/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35" name="Google Shape;835;p23"/>
          <p:cNvSpPr txBox="1">
            <a:spLocks noGrp="1"/>
          </p:cNvSpPr>
          <p:nvPr>
            <p:ph type="sldNum" idx="12"/>
          </p:nvPr>
        </p:nvSpPr>
        <p:spPr>
          <a:xfrm>
            <a:off x="10144717" y="6356352"/>
            <a:ext cx="1209083" cy="41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836" name="Google Shape;836;p23"/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sp>
          <p:nvSpPr>
            <p:cNvPr id="837" name="Google Shape;837;p23"/>
            <p:cNvSpPr/>
            <p:nvPr/>
          </p:nvSpPr>
          <p:spPr>
            <a:xfrm>
              <a:off x="10832728" y="2446891"/>
              <a:ext cx="6426572" cy="5393217"/>
            </a:xfrm>
            <a:custGeom>
              <a:avLst/>
              <a:gdLst/>
              <a:ahLst/>
              <a:cxnLst/>
              <a:rect l="l" t="t" r="r" b="b"/>
              <a:pathLst>
                <a:path w="1538433" h="1291062" extrusionOk="0">
                  <a:moveTo>
                    <a:pt x="1413973" y="1291062"/>
                  </a:moveTo>
                  <a:lnTo>
                    <a:pt x="124460" y="1291062"/>
                  </a:lnTo>
                  <a:cubicBezTo>
                    <a:pt x="55880" y="1291062"/>
                    <a:pt x="0" y="1235182"/>
                    <a:pt x="0" y="11666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13973" y="0"/>
                  </a:lnTo>
                  <a:cubicBezTo>
                    <a:pt x="1482553" y="0"/>
                    <a:pt x="1538433" y="55880"/>
                    <a:pt x="1538433" y="124460"/>
                  </a:cubicBezTo>
                  <a:lnTo>
                    <a:pt x="1538433" y="1166602"/>
                  </a:lnTo>
                  <a:cubicBezTo>
                    <a:pt x="1538433" y="1235182"/>
                    <a:pt x="1482553" y="1291062"/>
                    <a:pt x="1413973" y="1291062"/>
                  </a:cubicBezTo>
                  <a:close/>
                </a:path>
              </a:pathLst>
            </a:custGeom>
            <a:solidFill>
              <a:srgbClr val="CDE6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8" name="Google Shape;838;p23"/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839" name="Google Shape;839;p23"/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rgbClr val="142B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1" name="Google Shape;841;p23"/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842" name="Google Shape;842;p23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l="24562" r="24562"/>
                <a:stretch/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43" name="Google Shape;843;p23"/>
                <p:cNvSpPr txBox="1"/>
                <p:nvPr/>
              </p:nvSpPr>
              <p:spPr>
                <a:xfrm>
                  <a:off x="135672" y="224671"/>
                  <a:ext cx="772779" cy="11302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2400" b="0" i="0" u="none" strike="noStrike" cap="none">
                    <a:solidFill>
                      <a:srgbClr val="86EAE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52" name="Google Shape;1052;p23"/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sp>
          <p:nvSpPr>
            <p:cNvPr id="1053" name="Google Shape;1053;p23"/>
            <p:cNvSpPr/>
            <p:nvPr/>
          </p:nvSpPr>
          <p:spPr>
            <a:xfrm>
              <a:off x="10832728" y="2446891"/>
              <a:ext cx="6426572" cy="5393217"/>
            </a:xfrm>
            <a:custGeom>
              <a:avLst/>
              <a:gdLst/>
              <a:ahLst/>
              <a:cxnLst/>
              <a:rect l="l" t="t" r="r" b="b"/>
              <a:pathLst>
                <a:path w="1538433" h="1291062" extrusionOk="0">
                  <a:moveTo>
                    <a:pt x="1413973" y="1291062"/>
                  </a:moveTo>
                  <a:lnTo>
                    <a:pt x="124460" y="1291062"/>
                  </a:lnTo>
                  <a:cubicBezTo>
                    <a:pt x="55880" y="1291062"/>
                    <a:pt x="0" y="1235182"/>
                    <a:pt x="0" y="11666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13973" y="0"/>
                  </a:lnTo>
                  <a:cubicBezTo>
                    <a:pt x="1482553" y="0"/>
                    <a:pt x="1538433" y="55880"/>
                    <a:pt x="1538433" y="124460"/>
                  </a:cubicBezTo>
                  <a:lnTo>
                    <a:pt x="1538433" y="1166602"/>
                  </a:lnTo>
                  <a:cubicBezTo>
                    <a:pt x="1538433" y="1235182"/>
                    <a:pt x="1482553" y="1291062"/>
                    <a:pt x="1413973" y="1291062"/>
                  </a:cubicBezTo>
                  <a:close/>
                </a:path>
              </a:pathLst>
            </a:custGeom>
            <a:solidFill>
              <a:srgbClr val="CDE6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4" name="Google Shape;1054;p23"/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055" name="Google Shape;1055;p23"/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3"/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rgbClr val="142B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23"/>
              <p:cNvSpPr txBox="1"/>
              <p:nvPr/>
            </p:nvSpPr>
            <p:spPr>
              <a:xfrm>
                <a:off x="11924390" y="3889386"/>
                <a:ext cx="579584" cy="847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2400" b="0" i="0" u="none" strike="noStrike" cap="none">
                  <a:solidFill>
                    <a:srgbClr val="86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8" name="Google Shape;1268;p23"/>
          <p:cNvSpPr txBox="1">
            <a:spLocks noGrp="1"/>
          </p:cNvSpPr>
          <p:nvPr>
            <p:ph type="ftr" idx="11"/>
          </p:nvPr>
        </p:nvSpPr>
        <p:spPr>
          <a:xfrm>
            <a:off x="6090487" y="6371197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269" name="Google Shape;1269;p23"/>
          <p:cNvSpPr txBox="1">
            <a:spLocks noGrp="1"/>
          </p:cNvSpPr>
          <p:nvPr>
            <p:ph type="body" idx="1"/>
          </p:nvPr>
        </p:nvSpPr>
        <p:spPr>
          <a:xfrm>
            <a:off x="2194599" y="2911008"/>
            <a:ext cx="2156044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 b="1">
                <a:solidFill>
                  <a:schemeClr val="lt1"/>
                </a:solidFill>
              </a:defRPr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0" name="Google Shape;1270;p23"/>
          <p:cNvSpPr txBox="1">
            <a:spLocks noGrp="1"/>
          </p:cNvSpPr>
          <p:nvPr>
            <p:ph type="body" idx="2"/>
          </p:nvPr>
        </p:nvSpPr>
        <p:spPr>
          <a:xfrm>
            <a:off x="1444461" y="3842175"/>
            <a:ext cx="2848140" cy="86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979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AutoNum type="arabicPeriod"/>
              <a:defRPr sz="1467">
                <a:solidFill>
                  <a:schemeClr val="lt1"/>
                </a:solidFill>
              </a:defRPr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1" name="Google Shape;1271;p23"/>
          <p:cNvSpPr txBox="1">
            <a:spLocks noGrp="1"/>
          </p:cNvSpPr>
          <p:nvPr>
            <p:ph type="body" idx="3"/>
          </p:nvPr>
        </p:nvSpPr>
        <p:spPr>
          <a:xfrm>
            <a:off x="1511459" y="2914842"/>
            <a:ext cx="696016" cy="45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rgbClr val="303840"/>
              </a:buClr>
              <a:buSzPts val="2000"/>
              <a:buNone/>
              <a:defRPr sz="2667"/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807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901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5834FC-A603-8D74-E4B0-89C79A8FE98D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769F397A-99CC-AE79-235D-45FDC25B1994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69B268EB-8601-359B-50FD-F3F21C5ED0AE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013A373-38B7-7101-D5A0-0BB3C9F4A2DD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5733A883-DCF7-BF93-2455-6995DFC0475D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221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>
            <a:extLst>
              <a:ext uri="{FF2B5EF4-FFF2-40B4-BE49-F238E27FC236}">
                <a16:creationId xmlns:a16="http://schemas.microsoft.com/office/drawing/2014/main" id="{5D1166B3-FC7D-4229-BF52-DD16A5B9C9A4}"/>
              </a:ext>
            </a:extLst>
          </p:cNvPr>
          <p:cNvSpPr/>
          <p:nvPr/>
        </p:nvSpPr>
        <p:spPr>
          <a:xfrm>
            <a:off x="0" y="0"/>
            <a:ext cx="12192000" cy="3767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53591-1093-46F5-BDD2-0F3CBE72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3272" y="6323805"/>
            <a:ext cx="4114800" cy="36618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A6B9-A905-48B0-89E0-A08DC31D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C5158504-0269-4658-B1A3-376E838CA0E3}"/>
              </a:ext>
            </a:extLst>
          </p:cNvPr>
          <p:cNvSpPr/>
          <p:nvPr/>
        </p:nvSpPr>
        <p:spPr>
          <a:xfrm>
            <a:off x="0" y="0"/>
            <a:ext cx="12192000" cy="3767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C742BA76-7FB9-4CB5-BDF9-77D43517A5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3" y="1464812"/>
            <a:ext cx="10493587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8D08F75-9486-4831-8016-C180F849A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4" y="2686126"/>
            <a:ext cx="10493585" cy="937532"/>
          </a:xfrm>
        </p:spPr>
        <p:txBody>
          <a:bodyPr/>
          <a:lstStyle>
            <a:lvl1pPr marL="101597" indent="0">
              <a:buNone/>
              <a:defRPr>
                <a:solidFill>
                  <a:schemeClr val="bg1"/>
                </a:solidFill>
              </a:defRPr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D18B32-9F3A-4569-B4F8-5A2A092D73C3}"/>
              </a:ext>
            </a:extLst>
          </p:cNvPr>
          <p:cNvGrpSpPr/>
          <p:nvPr/>
        </p:nvGrpSpPr>
        <p:grpSpPr>
          <a:xfrm>
            <a:off x="40" y="3767304"/>
            <a:ext cx="12191960" cy="102800"/>
            <a:chOff x="1" y="3992850"/>
            <a:chExt cx="9143970" cy="77100"/>
          </a:xfrm>
        </p:grpSpPr>
        <p:sp>
          <p:nvSpPr>
            <p:cNvPr id="11" name="Google Shape;19;p3">
              <a:extLst>
                <a:ext uri="{FF2B5EF4-FFF2-40B4-BE49-F238E27FC236}">
                  <a16:creationId xmlns:a16="http://schemas.microsoft.com/office/drawing/2014/main" id="{98467D31-CE04-4AFD-8148-669139ECB11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20;p3">
              <a:extLst>
                <a:ext uri="{FF2B5EF4-FFF2-40B4-BE49-F238E27FC236}">
                  <a16:creationId xmlns:a16="http://schemas.microsoft.com/office/drawing/2014/main" id="{84D27DDD-2FCA-44CA-9EB2-E497A6393C56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21;p3">
              <a:extLst>
                <a:ext uri="{FF2B5EF4-FFF2-40B4-BE49-F238E27FC236}">
                  <a16:creationId xmlns:a16="http://schemas.microsoft.com/office/drawing/2014/main" id="{730B7248-4895-43CD-A919-7B1EA0C7647C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A113-FF20-46DF-A823-59CD2CD7688C}"/>
              </a:ext>
            </a:extLst>
          </p:cNvPr>
          <p:cNvGrpSpPr/>
          <p:nvPr/>
        </p:nvGrpSpPr>
        <p:grpSpPr>
          <a:xfrm>
            <a:off x="40" y="3767304"/>
            <a:ext cx="12191960" cy="102800"/>
            <a:chOff x="1" y="3992850"/>
            <a:chExt cx="9143970" cy="77100"/>
          </a:xfrm>
        </p:grpSpPr>
        <p:sp>
          <p:nvSpPr>
            <p:cNvPr id="19" name="Google Shape;19;p3">
              <a:extLst>
                <a:ext uri="{FF2B5EF4-FFF2-40B4-BE49-F238E27FC236}">
                  <a16:creationId xmlns:a16="http://schemas.microsoft.com/office/drawing/2014/main" id="{E5CED50D-49C7-4815-AA8C-E7E9A0C3775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>
              <a:extLst>
                <a:ext uri="{FF2B5EF4-FFF2-40B4-BE49-F238E27FC236}">
                  <a16:creationId xmlns:a16="http://schemas.microsoft.com/office/drawing/2014/main" id="{A955767C-BDB0-4973-8064-0D2895745647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>
              <a:extLst>
                <a:ext uri="{FF2B5EF4-FFF2-40B4-BE49-F238E27FC236}">
                  <a16:creationId xmlns:a16="http://schemas.microsoft.com/office/drawing/2014/main" id="{24846DA1-026C-4DBF-9874-BE41ADE994E1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82377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545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BE6385-E6A3-5000-2D9A-F100D0D85850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1F1A6A41-E589-3EF3-82EC-6D029CF1715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A1E93FC8-9AE3-23D4-E4AA-47C13A9A1261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EA27F38-45E5-CC0A-2279-B26AEE8C09C2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28ECA5A5-251C-5145-61BC-ABB4A32707F1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46653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67285-8480-C7AE-4A25-3ED45182F9CB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11" name="Google Shape;40;p6">
              <a:extLst>
                <a:ext uri="{FF2B5EF4-FFF2-40B4-BE49-F238E27FC236}">
                  <a16:creationId xmlns:a16="http://schemas.microsoft.com/office/drawing/2014/main" id="{366D4BD3-D11D-B1A6-FE9B-0D53A1ECAA5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1;p6">
              <a:extLst>
                <a:ext uri="{FF2B5EF4-FFF2-40B4-BE49-F238E27FC236}">
                  <a16:creationId xmlns:a16="http://schemas.microsoft.com/office/drawing/2014/main" id="{1222DEB6-00BC-F817-054D-AA02DBB2D368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42;p6">
              <a:extLst>
                <a:ext uri="{FF2B5EF4-FFF2-40B4-BE49-F238E27FC236}">
                  <a16:creationId xmlns:a16="http://schemas.microsoft.com/office/drawing/2014/main" id="{9D5313A9-F3B1-A29C-7D26-714BD65B727A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43;p6">
              <a:extLst>
                <a:ext uri="{FF2B5EF4-FFF2-40B4-BE49-F238E27FC236}">
                  <a16:creationId xmlns:a16="http://schemas.microsoft.com/office/drawing/2014/main" id="{20A7FDFD-D858-A9D5-32A6-0BB0EF0973F3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4821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EC1B6-1194-90E2-3184-590698932113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A8904CE0-1283-0D05-42F9-DA0BBB53F951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0AA58135-9D0A-FEEB-2237-E6573BC73D0C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430D16B-AC56-F9FC-3DEB-FFCCBAAB9EEA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02608BD8-6547-ACBA-6842-5D49A142B2B3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80982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83EDAE-DA67-D7C8-A234-A72C8531F928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6" name="Google Shape;40;p6">
              <a:extLst>
                <a:ext uri="{FF2B5EF4-FFF2-40B4-BE49-F238E27FC236}">
                  <a16:creationId xmlns:a16="http://schemas.microsoft.com/office/drawing/2014/main" id="{C43E3A11-1244-E522-8DD1-7F5C93CC2CC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" name="Google Shape;41;p6">
              <a:extLst>
                <a:ext uri="{FF2B5EF4-FFF2-40B4-BE49-F238E27FC236}">
                  <a16:creationId xmlns:a16="http://schemas.microsoft.com/office/drawing/2014/main" id="{7210146C-ABC1-5532-6912-39B41CC09F37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" name="Google Shape;42;p6">
              <a:extLst>
                <a:ext uri="{FF2B5EF4-FFF2-40B4-BE49-F238E27FC236}">
                  <a16:creationId xmlns:a16="http://schemas.microsoft.com/office/drawing/2014/main" id="{32C5A21E-8C1D-981D-E835-24C4A3D7544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3;p6">
              <a:extLst>
                <a:ext uri="{FF2B5EF4-FFF2-40B4-BE49-F238E27FC236}">
                  <a16:creationId xmlns:a16="http://schemas.microsoft.com/office/drawing/2014/main" id="{0D34FEAA-451D-9C72-07D6-6E6465A993DE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660193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17B78-A3B2-1423-25FE-A601178311EB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D067339E-A91B-1F5A-5E65-F2EF6D8582B6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A6199B5F-BC00-1959-9132-68D6343F9846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2271A3BE-5988-5CD8-0C3A-350884B83076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6163857F-0961-1C6F-201C-94F769BAAAFF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673257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850199-F31A-A1A8-84FB-5AD6BC2E6D5A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20FA87D9-984F-74C6-6414-195D6B3C71F0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ED26007A-8F45-6589-8F94-F98D79A6EDD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D6A3349F-8CAC-5CE0-CD08-C572D8A0F20B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B7C58033-0C8A-BB55-D89D-B8FF5831FC47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61478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226238-E615-9904-81DD-40E5453A6833}"/>
              </a:ext>
            </a:extLst>
          </p:cNvPr>
          <p:cNvGrpSpPr/>
          <p:nvPr/>
        </p:nvGrpSpPr>
        <p:grpSpPr>
          <a:xfrm rot="16200000">
            <a:off x="-3373904" y="3367189"/>
            <a:ext cx="6864720" cy="116908"/>
            <a:chOff x="0" y="5066325"/>
            <a:chExt cx="9144012" cy="77100"/>
          </a:xfrm>
        </p:grpSpPr>
        <p:sp>
          <p:nvSpPr>
            <p:cNvPr id="8" name="Google Shape;40;p6">
              <a:extLst>
                <a:ext uri="{FF2B5EF4-FFF2-40B4-BE49-F238E27FC236}">
                  <a16:creationId xmlns:a16="http://schemas.microsoft.com/office/drawing/2014/main" id="{8E044EF9-2350-C6BC-7607-DEA28B7F26D0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1;p6">
              <a:extLst>
                <a:ext uri="{FF2B5EF4-FFF2-40B4-BE49-F238E27FC236}">
                  <a16:creationId xmlns:a16="http://schemas.microsoft.com/office/drawing/2014/main" id="{9C7A685A-D5DF-88FD-8879-A4FB8B3B017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2;p6">
              <a:extLst>
                <a:ext uri="{FF2B5EF4-FFF2-40B4-BE49-F238E27FC236}">
                  <a16:creationId xmlns:a16="http://schemas.microsoft.com/office/drawing/2014/main" id="{DBB5D24A-26CA-9B12-0735-83E3B9E522C1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3;p6">
              <a:extLst>
                <a:ext uri="{FF2B5EF4-FFF2-40B4-BE49-F238E27FC236}">
                  <a16:creationId xmlns:a16="http://schemas.microsoft.com/office/drawing/2014/main" id="{5411F209-60AA-A6CB-A242-806B18D2BED8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13878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6FA15E-2F63-A7A9-136F-5BD0836A25A3}"/>
              </a:ext>
            </a:extLst>
          </p:cNvPr>
          <p:cNvGrpSpPr/>
          <p:nvPr/>
        </p:nvGrpSpPr>
        <p:grpSpPr>
          <a:xfrm rot="16200000">
            <a:off x="-3373904" y="3367189"/>
            <a:ext cx="6864720" cy="116908"/>
            <a:chOff x="0" y="5066325"/>
            <a:chExt cx="9144012" cy="77100"/>
          </a:xfrm>
        </p:grpSpPr>
        <p:sp>
          <p:nvSpPr>
            <p:cNvPr id="8" name="Google Shape;40;p6">
              <a:extLst>
                <a:ext uri="{FF2B5EF4-FFF2-40B4-BE49-F238E27FC236}">
                  <a16:creationId xmlns:a16="http://schemas.microsoft.com/office/drawing/2014/main" id="{89D67580-8ACD-9671-37AD-2E23B00CF02B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1;p6">
              <a:extLst>
                <a:ext uri="{FF2B5EF4-FFF2-40B4-BE49-F238E27FC236}">
                  <a16:creationId xmlns:a16="http://schemas.microsoft.com/office/drawing/2014/main" id="{99366AD1-2CF0-6C05-9C01-D12FC37310B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2;p6">
              <a:extLst>
                <a:ext uri="{FF2B5EF4-FFF2-40B4-BE49-F238E27FC236}">
                  <a16:creationId xmlns:a16="http://schemas.microsoft.com/office/drawing/2014/main" id="{066919EF-33D7-A218-68B5-C021384FA507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3;p6">
              <a:extLst>
                <a:ext uri="{FF2B5EF4-FFF2-40B4-BE49-F238E27FC236}">
                  <a16:creationId xmlns:a16="http://schemas.microsoft.com/office/drawing/2014/main" id="{2448D3A8-6F2B-7024-3F9D-8D5EC441ED32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233746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D692-B322-49CB-86F8-8252EC9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1DE9-B211-434B-AA03-75917B0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10572-6642-4219-A748-81145538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54F5AD51-CD82-4C93-9859-F19C7305DB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3" y="1464812"/>
            <a:ext cx="10493587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D7230-DA9C-4731-B33A-4DCB0554D30B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73651DED-90B8-4A0C-A87E-F3E69AD5A9BC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0EC1F6E2-F696-41EC-AFC7-8157326CE1F2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D32F28CF-169E-46EE-BAD0-01C836C82028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4;p2">
              <a:extLst>
                <a:ext uri="{FF2B5EF4-FFF2-40B4-BE49-F238E27FC236}">
                  <a16:creationId xmlns:a16="http://schemas.microsoft.com/office/drawing/2014/main" id="{AFB6BB10-DB01-45D3-B3D5-2009226B68C9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72B939A-A918-4174-BA89-BA8A25674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4" y="2686126"/>
            <a:ext cx="10493585" cy="937532"/>
          </a:xfrm>
        </p:spPr>
        <p:txBody>
          <a:bodyPr/>
          <a:lstStyle>
            <a:lvl1pPr marL="101597" indent="0">
              <a:buNone/>
              <a:defRPr/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838485-DC57-4B9A-82BE-A4BB277274AA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7A054864-F8D4-4844-A0C1-9819C28B6E54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2;p2">
              <a:extLst>
                <a:ext uri="{FF2B5EF4-FFF2-40B4-BE49-F238E27FC236}">
                  <a16:creationId xmlns:a16="http://schemas.microsoft.com/office/drawing/2014/main" id="{1149A506-6A51-4312-9F42-0BFA37E822C1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3;p2">
              <a:extLst>
                <a:ext uri="{FF2B5EF4-FFF2-40B4-BE49-F238E27FC236}">
                  <a16:creationId xmlns:a16="http://schemas.microsoft.com/office/drawing/2014/main" id="{4834F9EA-BD92-4AA4-8086-061F20F6CDC4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54A6F584-6106-4B8F-A9B7-314546AD7CA7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4390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EC348-56C8-490A-B1AE-2E6BBD9D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F15A-C204-4DB8-9232-47205C6E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48BD5-A5A7-4583-A9DC-87FF8C5D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A69F303-033F-4C29-887D-457C262868D7}"/>
              </a:ext>
            </a:extLst>
          </p:cNvPr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7BBCFB65-3687-447B-BCB0-4162B966EB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0BCF8DF4-A6F0-4D4F-AB60-2DD4C4512B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7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90FB7B-2490-45EF-A69A-F09032B3A46E}"/>
              </a:ext>
            </a:extLst>
          </p:cNvPr>
          <p:cNvGrpSpPr/>
          <p:nvPr/>
        </p:nvGrpSpPr>
        <p:grpSpPr>
          <a:xfrm>
            <a:off x="1" y="5323800"/>
            <a:ext cx="12191960" cy="102800"/>
            <a:chOff x="1" y="3992850"/>
            <a:chExt cx="9143970" cy="77100"/>
          </a:xfrm>
        </p:grpSpPr>
        <p:sp>
          <p:nvSpPr>
            <p:cNvPr id="10" name="Google Shape;19;p3">
              <a:extLst>
                <a:ext uri="{FF2B5EF4-FFF2-40B4-BE49-F238E27FC236}">
                  <a16:creationId xmlns:a16="http://schemas.microsoft.com/office/drawing/2014/main" id="{46910B80-F9E9-4D9F-80D1-21F5B5F65E4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20;p3">
              <a:extLst>
                <a:ext uri="{FF2B5EF4-FFF2-40B4-BE49-F238E27FC236}">
                  <a16:creationId xmlns:a16="http://schemas.microsoft.com/office/drawing/2014/main" id="{D59B0EA5-67F2-436B-9CA7-65C69DCEF9FF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21;p3">
              <a:extLst>
                <a:ext uri="{FF2B5EF4-FFF2-40B4-BE49-F238E27FC236}">
                  <a16:creationId xmlns:a16="http://schemas.microsoft.com/office/drawing/2014/main" id="{8BAD3321-4025-4DA0-97C6-F989DBE131C2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CA0992-73D4-4126-A625-733D2487918A}"/>
              </a:ext>
            </a:extLst>
          </p:cNvPr>
          <p:cNvGrpSpPr/>
          <p:nvPr/>
        </p:nvGrpSpPr>
        <p:grpSpPr>
          <a:xfrm>
            <a:off x="1" y="5323800"/>
            <a:ext cx="12191960" cy="102800"/>
            <a:chOff x="1" y="3992850"/>
            <a:chExt cx="9143970" cy="77100"/>
          </a:xfrm>
        </p:grpSpPr>
        <p:sp>
          <p:nvSpPr>
            <p:cNvPr id="15" name="Google Shape;19;p3">
              <a:extLst>
                <a:ext uri="{FF2B5EF4-FFF2-40B4-BE49-F238E27FC236}">
                  <a16:creationId xmlns:a16="http://schemas.microsoft.com/office/drawing/2014/main" id="{0A6AFFDA-CC90-4152-8812-26C00B387C47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20;p3">
              <a:extLst>
                <a:ext uri="{FF2B5EF4-FFF2-40B4-BE49-F238E27FC236}">
                  <a16:creationId xmlns:a16="http://schemas.microsoft.com/office/drawing/2014/main" id="{BA9BEC37-D595-484F-B558-89CC3D9F3609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21;p3">
              <a:extLst>
                <a:ext uri="{FF2B5EF4-FFF2-40B4-BE49-F238E27FC236}">
                  <a16:creationId xmlns:a16="http://schemas.microsoft.com/office/drawing/2014/main" id="{ED3A954D-FC20-4990-B2DC-707E65E61D9D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246568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012B0A1-8D2A-40C9-A19C-F7BD2EBB3D41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0D452AEB-ADCB-41B9-815B-CF4E445476DE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568AD584-A823-4A54-8BE8-6FFEFE91F157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9B2AFA67-562F-478B-8A70-32621673CBB3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D9AFE5D6-8796-486B-AA0F-30391F72B8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60" name="AutoShape 14">
              <a:extLst>
                <a:ext uri="{FF2B5EF4-FFF2-40B4-BE49-F238E27FC236}">
                  <a16:creationId xmlns:a16="http://schemas.microsoft.com/office/drawing/2014/main" id="{D11B9108-9055-45AC-B207-1427968EB077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1" name="AutoShape 16">
              <a:extLst>
                <a:ext uri="{FF2B5EF4-FFF2-40B4-BE49-F238E27FC236}">
                  <a16:creationId xmlns:a16="http://schemas.microsoft.com/office/drawing/2014/main" id="{50BAE97E-76F0-4A9C-AB47-2500AD398831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9B1761BB-926B-4D4C-A8A2-4F82B9AD2322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173FB75C-A7FC-45E4-AE5F-8BBE0B5607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EA6F6B1D-8773-4604-A8CF-3BEE6DA9E859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4" name="AutoShape 21">
              <a:extLst>
                <a:ext uri="{FF2B5EF4-FFF2-40B4-BE49-F238E27FC236}">
                  <a16:creationId xmlns:a16="http://schemas.microsoft.com/office/drawing/2014/main" id="{4CEE4809-67A7-473A-8D5E-EA6DAE8B6AAA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65" name="Group 22">
              <a:extLst>
                <a:ext uri="{FF2B5EF4-FFF2-40B4-BE49-F238E27FC236}">
                  <a16:creationId xmlns:a16="http://schemas.microsoft.com/office/drawing/2014/main" id="{EAF47D17-EAFD-4503-969F-0C1890C58410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DFFA67BC-0B8E-4787-95F8-4AD2730F630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66" name="AutoShape 24">
              <a:extLst>
                <a:ext uri="{FF2B5EF4-FFF2-40B4-BE49-F238E27FC236}">
                  <a16:creationId xmlns:a16="http://schemas.microsoft.com/office/drawing/2014/main" id="{BAF9769E-C51C-443B-860A-66CF0A92AC73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67" name="AutoShape 26">
              <a:extLst>
                <a:ext uri="{FF2B5EF4-FFF2-40B4-BE49-F238E27FC236}">
                  <a16:creationId xmlns:a16="http://schemas.microsoft.com/office/drawing/2014/main" id="{84243EA9-CD79-49C0-88A8-0943D92DC7D1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68" name="Group 27">
              <a:extLst>
                <a:ext uri="{FF2B5EF4-FFF2-40B4-BE49-F238E27FC236}">
                  <a16:creationId xmlns:a16="http://schemas.microsoft.com/office/drawing/2014/main" id="{C734557C-635F-46C8-8A93-C9427087D92F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4B70FC82-B595-4913-B180-7105180B922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0EACBB40-CDB0-41A3-8CE6-B7B448170557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C78D9FE7-E0E3-4AA9-8949-E1A7F956361D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71" name="Group 7">
              <a:extLst>
                <a:ext uri="{FF2B5EF4-FFF2-40B4-BE49-F238E27FC236}">
                  <a16:creationId xmlns:a16="http://schemas.microsoft.com/office/drawing/2014/main" id="{9219CB5C-8050-4B74-8E8F-57553E9D9996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7A8307C0-EF28-4A41-92D7-00198EB1817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72" name="Group 29">
              <a:extLst>
                <a:ext uri="{FF2B5EF4-FFF2-40B4-BE49-F238E27FC236}">
                  <a16:creationId xmlns:a16="http://schemas.microsoft.com/office/drawing/2014/main" id="{7F7A9832-BE25-480C-8692-4462BC9D2CA1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85" name="Picture 30">
                <a:extLst>
                  <a:ext uri="{FF2B5EF4-FFF2-40B4-BE49-F238E27FC236}">
                    <a16:creationId xmlns:a16="http://schemas.microsoft.com/office/drawing/2014/main" id="{0C018CF1-6C45-4D5B-A79F-17B0F3664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6" name="TextBox 31">
                <a:extLst>
                  <a:ext uri="{FF2B5EF4-FFF2-40B4-BE49-F238E27FC236}">
                    <a16:creationId xmlns:a16="http://schemas.microsoft.com/office/drawing/2014/main" id="{2DC8B32B-B7F3-48D1-8D56-928655A8539F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AB410FED-A75E-4803-AAFB-193248319CF3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83" name="Picture 34">
                <a:extLst>
                  <a:ext uri="{FF2B5EF4-FFF2-40B4-BE49-F238E27FC236}">
                    <a16:creationId xmlns:a16="http://schemas.microsoft.com/office/drawing/2014/main" id="{1089D342-94E3-4509-98F2-75544E00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1373B02D-7E26-4EE1-9B1C-6DC91E05CA89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74" name="Group 37">
              <a:extLst>
                <a:ext uri="{FF2B5EF4-FFF2-40B4-BE49-F238E27FC236}">
                  <a16:creationId xmlns:a16="http://schemas.microsoft.com/office/drawing/2014/main" id="{386C869B-50D7-40CA-B0D8-CC13D7B7D316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81" name="Picture 38">
                <a:extLst>
                  <a:ext uri="{FF2B5EF4-FFF2-40B4-BE49-F238E27FC236}">
                    <a16:creationId xmlns:a16="http://schemas.microsoft.com/office/drawing/2014/main" id="{4472D049-D0E7-4BD5-B125-BE3945E36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2" name="TextBox 39">
                <a:extLst>
                  <a:ext uri="{FF2B5EF4-FFF2-40B4-BE49-F238E27FC236}">
                    <a16:creationId xmlns:a16="http://schemas.microsoft.com/office/drawing/2014/main" id="{54D71FCF-83ED-4A55-8412-32D9869E0947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911274-2EE6-41A7-AD6F-54B49916C976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79" name="Picture 42">
                <a:extLst>
                  <a:ext uri="{FF2B5EF4-FFF2-40B4-BE49-F238E27FC236}">
                    <a16:creationId xmlns:a16="http://schemas.microsoft.com/office/drawing/2014/main" id="{3A171F1A-F0CD-485D-BB71-AA9A14E1C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id="{B35A2DA0-9984-4F34-8272-104B4C84E21B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76" name="Group 45">
              <a:extLst>
                <a:ext uri="{FF2B5EF4-FFF2-40B4-BE49-F238E27FC236}">
                  <a16:creationId xmlns:a16="http://schemas.microsoft.com/office/drawing/2014/main" id="{5F2B94E0-B258-4CDB-9EBC-401D214D810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77" name="Picture 46">
                <a:extLst>
                  <a:ext uri="{FF2B5EF4-FFF2-40B4-BE49-F238E27FC236}">
                    <a16:creationId xmlns:a16="http://schemas.microsoft.com/office/drawing/2014/main" id="{D4584C8E-C2DB-4B12-9AB7-A48950422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78" name="TextBox 47">
                <a:extLst>
                  <a:ext uri="{FF2B5EF4-FFF2-40B4-BE49-F238E27FC236}">
                    <a16:creationId xmlns:a16="http://schemas.microsoft.com/office/drawing/2014/main" id="{676F3C91-903A-4353-B799-0936A660472E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07CE-A8BE-45B7-9699-2C3186B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652B5-CAD7-4BEE-8AB6-C7568F33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CBB4-68B0-4F22-A019-CAE7412A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28;p4">
            <a:extLst>
              <a:ext uri="{FF2B5EF4-FFF2-40B4-BE49-F238E27FC236}">
                <a16:creationId xmlns:a16="http://schemas.microsoft.com/office/drawing/2014/main" id="{CD7E5962-3CC9-46B0-AE4D-5D804B2F882D}"/>
              </a:ext>
            </a:extLst>
          </p:cNvPr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29;p4">
            <a:extLst>
              <a:ext uri="{FF2B5EF4-FFF2-40B4-BE49-F238E27FC236}">
                <a16:creationId xmlns:a16="http://schemas.microsoft.com/office/drawing/2014/main" id="{912D23AF-6C38-42BD-BE6C-20EE447DDAD0}"/>
              </a:ext>
            </a:extLst>
          </p:cNvPr>
          <p:cNvSpPr/>
          <p:nvPr/>
        </p:nvSpPr>
        <p:spPr>
          <a:xfrm>
            <a:off x="16963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7777-A9D7-420E-B823-D7824D29BF14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A2A4E7-73AA-4B26-ABBF-BCA0E91D622E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DF23899F-EA72-4360-A5E4-C7F0C4D413D2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FF9BDC49-5B18-449B-8695-90A116FD6814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9953EEE7-CC41-4E6F-A72A-6FA563A9181F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6FC72474-5D23-4380-B5D2-477434FA6FB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4A6DFC01-8A72-4F38-A9AC-9CE0FEC0C3DA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135AA6E-FA96-4CCA-ACC6-DD300160A499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86676534-1D78-46F1-A9E8-074DC8651AD4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05EA956C-CF4C-49E3-B96C-DD708530FA9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86096E7E-3112-4007-AC15-27C6EF166C3E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625E5E7E-D5A0-4D9A-B8FB-1E6DCBA127B9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4061895C-F391-4817-BF3F-8E50C2FECBEA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8FF436F2-20EF-448D-8B87-B31FE3FB5D6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80C06343-2DFC-41E8-8203-714082E12736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20" name="AutoShape 26">
              <a:extLst>
                <a:ext uri="{FF2B5EF4-FFF2-40B4-BE49-F238E27FC236}">
                  <a16:creationId xmlns:a16="http://schemas.microsoft.com/office/drawing/2014/main" id="{D5A91417-9FDE-4ED5-A136-088C8F6BE3AC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21" name="Group 27">
              <a:extLst>
                <a:ext uri="{FF2B5EF4-FFF2-40B4-BE49-F238E27FC236}">
                  <a16:creationId xmlns:a16="http://schemas.microsoft.com/office/drawing/2014/main" id="{DB7D9D60-A5B3-4DE6-93CB-03DD27B1DA15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4E4E5125-FD5A-48FA-B69C-45E5194E473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45D978E8-8A45-41B8-A5BE-876C58C144D8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23" name="AutoShape 5">
              <a:extLst>
                <a:ext uri="{FF2B5EF4-FFF2-40B4-BE49-F238E27FC236}">
                  <a16:creationId xmlns:a16="http://schemas.microsoft.com/office/drawing/2014/main" id="{AEBE658B-B4FF-4DF0-8418-0CE597737FE0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E9976ED5-2679-4770-9671-29BE3EF8064D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0021416-F02F-483D-8CF4-42F3560E40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FDCF12DE-8CDF-417B-BA8C-81759CA439FC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38" name="Picture 30">
                <a:extLst>
                  <a:ext uri="{FF2B5EF4-FFF2-40B4-BE49-F238E27FC236}">
                    <a16:creationId xmlns:a16="http://schemas.microsoft.com/office/drawing/2014/main" id="{22275676-21EF-40E0-9DC2-1D4CD0298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D14F621-4170-4003-ADD9-60E0029AD888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26" name="Group 33">
              <a:extLst>
                <a:ext uri="{FF2B5EF4-FFF2-40B4-BE49-F238E27FC236}">
                  <a16:creationId xmlns:a16="http://schemas.microsoft.com/office/drawing/2014/main" id="{0635C17B-973F-4880-9AE2-2158F729E562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36" name="Picture 34">
                <a:extLst>
                  <a:ext uri="{FF2B5EF4-FFF2-40B4-BE49-F238E27FC236}">
                    <a16:creationId xmlns:a16="http://schemas.microsoft.com/office/drawing/2014/main" id="{55F18BAA-6DF1-4A5E-AA53-396DE41A3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7" name="TextBox 35">
                <a:extLst>
                  <a:ext uri="{FF2B5EF4-FFF2-40B4-BE49-F238E27FC236}">
                    <a16:creationId xmlns:a16="http://schemas.microsoft.com/office/drawing/2014/main" id="{5039DE0C-E8BA-4D66-A5EB-50438753EB53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27" name="Group 37">
              <a:extLst>
                <a:ext uri="{FF2B5EF4-FFF2-40B4-BE49-F238E27FC236}">
                  <a16:creationId xmlns:a16="http://schemas.microsoft.com/office/drawing/2014/main" id="{A52F7572-13EC-4290-8873-C2566E9DF12A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34" name="Picture 38">
                <a:extLst>
                  <a:ext uri="{FF2B5EF4-FFF2-40B4-BE49-F238E27FC236}">
                    <a16:creationId xmlns:a16="http://schemas.microsoft.com/office/drawing/2014/main" id="{34CC6153-E204-4A3B-840D-10DCA89D5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0E4F43A1-1437-4908-93C7-16F34C5F8506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96E0A6-C6BE-4674-AB13-D364B9200C75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32" name="Picture 42">
                <a:extLst>
                  <a:ext uri="{FF2B5EF4-FFF2-40B4-BE49-F238E27FC236}">
                    <a16:creationId xmlns:a16="http://schemas.microsoft.com/office/drawing/2014/main" id="{38944BFF-3812-47A9-8435-994EC50F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id="{E3256BD6-0248-44CA-BB60-51CBF477D5F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29" name="Group 45">
              <a:extLst>
                <a:ext uri="{FF2B5EF4-FFF2-40B4-BE49-F238E27FC236}">
                  <a16:creationId xmlns:a16="http://schemas.microsoft.com/office/drawing/2014/main" id="{0CEE95E6-2264-49DC-8D8C-02DD266C101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30" name="Picture 46">
                <a:extLst>
                  <a:ext uri="{FF2B5EF4-FFF2-40B4-BE49-F238E27FC236}">
                    <a16:creationId xmlns:a16="http://schemas.microsoft.com/office/drawing/2014/main" id="{DCB1CE85-4C8A-48A5-A048-27A1CE65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1" name="TextBox 47">
                <a:extLst>
                  <a:ext uri="{FF2B5EF4-FFF2-40B4-BE49-F238E27FC236}">
                    <a16:creationId xmlns:a16="http://schemas.microsoft.com/office/drawing/2014/main" id="{923BE2C2-19C5-48DB-AB9B-2A7001F52EE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1E19EF42-2C3A-4383-B7AE-39F7121133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4547" y="1327351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SECTION1</a:t>
            </a:r>
            <a:endParaRPr lang="en-IN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1F665AD0-919C-4D62-A337-422E3C7E91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062" y="2365441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SECTION2</a:t>
            </a:r>
            <a:endParaRPr lang="en-IN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523D8BC0-C076-4D2C-864A-F9F78A0D01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34547" y="3394505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SECTION3</a:t>
            </a:r>
            <a:endParaRPr lang="en-IN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9E729BEE-AD61-40B7-880D-FA6CCAEB52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279" y="4411903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SECTION4</a:t>
            </a:r>
            <a:endParaRPr lang="en-IN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426B73EB-21C4-4141-AF39-253A6C8E33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6279" y="5441304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SECTION5</a:t>
            </a:r>
            <a:endParaRPr lang="en-IN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F180237-0F7F-469B-A1FF-AD7BBF254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41726" y="1151629"/>
            <a:ext cx="2973975" cy="863027"/>
          </a:xfrm>
        </p:spPr>
        <p:txBody>
          <a:bodyPr anchor="ctr"/>
          <a:lstStyle>
            <a:lvl1pPr marL="383990" indent="-457189"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7E962EB-4857-4E10-9310-7AB9D51855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1726" y="216897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1197C43-BC55-4A57-BB3A-822448EB35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41726" y="31984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65221-4BF5-4DAB-A599-872647D2F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1726" y="422201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CAA225C-8E1E-4C13-BB15-0EA3DEE2C0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1726" y="52452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5403E8-E21A-403E-B241-AD39A93F3D90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171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_tit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368B4-C472-42E6-8292-DC72C21E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95605-47EF-415D-9F6D-D89A7C27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36970-E804-4AB1-9E33-C1AEC08A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6BC4D721-0B12-4AFA-A712-F0642CE03C99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16;p3">
            <a:extLst>
              <a:ext uri="{FF2B5EF4-FFF2-40B4-BE49-F238E27FC236}">
                <a16:creationId xmlns:a16="http://schemas.microsoft.com/office/drawing/2014/main" id="{D43BFB5B-996C-4C10-9681-D9D3207F4203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C44A2-0B01-4DD8-BBA7-302D86A2D7FB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9" name="Google Shape;26;p4">
              <a:extLst>
                <a:ext uri="{FF2B5EF4-FFF2-40B4-BE49-F238E27FC236}">
                  <a16:creationId xmlns:a16="http://schemas.microsoft.com/office/drawing/2014/main" id="{A67C90E4-71E1-4ABB-87AA-F7D92A192152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27;p4">
              <a:extLst>
                <a:ext uri="{FF2B5EF4-FFF2-40B4-BE49-F238E27FC236}">
                  <a16:creationId xmlns:a16="http://schemas.microsoft.com/office/drawing/2014/main" id="{4C621D36-D61F-4F70-998C-FF356A868569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DA10F1C-5297-4C83-8346-45973148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>
            <a:normAutofit/>
          </a:bodyPr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BDF6350E-EA33-4A75-9266-1279C07E4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130" y="2039077"/>
            <a:ext cx="2745401" cy="820863"/>
          </a:xfrm>
        </p:spPr>
        <p:txBody>
          <a:bodyPr>
            <a:no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0189A-0660-4EA0-992E-A001E24F03A4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EB557EDE-54E1-4C7B-9837-B65881C0673E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1ADF94C3-00BD-4E06-9694-7E24ECC42E44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247183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AB630886-8D20-4E3C-BE48-EDFD44DA8C11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9" name="Google Shape;16;p3">
            <a:extLst>
              <a:ext uri="{FF2B5EF4-FFF2-40B4-BE49-F238E27FC236}">
                <a16:creationId xmlns:a16="http://schemas.microsoft.com/office/drawing/2014/main" id="{D113AA6D-6ADA-42F5-B757-0BA3C57BCF52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BAEAC-8F53-4D12-AB53-7DA9616C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fld id="{831B8FF9-9AD4-40C1-9743-D222252A0A10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79B8B-6396-49DC-94C9-49348061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4717" y="6356352"/>
            <a:ext cx="1209083" cy="413825"/>
          </a:xfrm>
        </p:spPr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50D71D-13A6-4D63-81AD-FA5216DF11A8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9920BDA8-395E-42DE-A065-114E96FACC08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09C7CB2D-B6BA-407F-9261-21C0D20B4980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1867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E703F5-1910-44F4-BB6B-DF7460DA3BF2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id="{FD22AA6D-CF37-44B4-BA27-30A6BC6DC029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12" name="AutoShape 5">
                <a:extLst>
                  <a:ext uri="{FF2B5EF4-FFF2-40B4-BE49-F238E27FC236}">
                    <a16:creationId xmlns:a16="http://schemas.microsoft.com/office/drawing/2014/main" id="{F1FF475E-83D8-494A-9026-738D7B9D82AB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13" name="Group 29">
                <a:extLst>
                  <a:ext uri="{FF2B5EF4-FFF2-40B4-BE49-F238E27FC236}">
                    <a16:creationId xmlns:a16="http://schemas.microsoft.com/office/drawing/2014/main" id="{30AEFF9A-F36A-45A2-8667-FFA0C3CF67A6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14" name="Picture 30">
                  <a:extLst>
                    <a:ext uri="{FF2B5EF4-FFF2-40B4-BE49-F238E27FC236}">
                      <a16:creationId xmlns:a16="http://schemas.microsoft.com/office/drawing/2014/main" id="{403AC011-F4E0-4D41-8A8C-5BA94A1F0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15" name="TextBox 31">
                  <a:extLst>
                    <a:ext uri="{FF2B5EF4-FFF2-40B4-BE49-F238E27FC236}">
                      <a16:creationId xmlns:a16="http://schemas.microsoft.com/office/drawing/2014/main" id="{4419FD35-EBCD-48B4-8BA8-8F4FF4111BFF}"/>
                    </a:ext>
                  </a:extLst>
                </p:cNvPr>
                <p:cNvSpPr txBox="1"/>
                <p:nvPr/>
              </p:nvSpPr>
              <p:spPr>
                <a:xfrm>
                  <a:off x="135672" y="224671"/>
                  <a:ext cx="772779" cy="9905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2400" u="none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FB93893-F423-459C-97FB-2BDE5FE85D4C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231" name="Group 3">
              <a:extLst>
                <a:ext uri="{FF2B5EF4-FFF2-40B4-BE49-F238E27FC236}">
                  <a16:creationId xmlns:a16="http://schemas.microsoft.com/office/drawing/2014/main" id="{095F8377-8C44-48DA-9A21-7192E8DE0089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238" name="Freeform 4">
                <a:extLst>
                  <a:ext uri="{FF2B5EF4-FFF2-40B4-BE49-F238E27FC236}">
                    <a16:creationId xmlns:a16="http://schemas.microsoft.com/office/drawing/2014/main" id="{D0A2B309-6910-450D-A03D-CAEAFE188B69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1867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084E5BD-57F7-46B5-B937-2DB86BE9C615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E49C04E4-55AD-4669-ADB4-F2E447AB29ED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234" name="AutoShape 5">
                <a:extLst>
                  <a:ext uri="{FF2B5EF4-FFF2-40B4-BE49-F238E27FC236}">
                    <a16:creationId xmlns:a16="http://schemas.microsoft.com/office/drawing/2014/main" id="{3AD4ED8E-C60A-4B37-83BA-34799557A106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235" name="Group 29">
                <a:extLst>
                  <a:ext uri="{FF2B5EF4-FFF2-40B4-BE49-F238E27FC236}">
                    <a16:creationId xmlns:a16="http://schemas.microsoft.com/office/drawing/2014/main" id="{6DF1A3C5-3285-45C1-8E49-367C78EA8F03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236" name="Picture 30">
                  <a:extLst>
                    <a:ext uri="{FF2B5EF4-FFF2-40B4-BE49-F238E27FC236}">
                      <a16:creationId xmlns:a16="http://schemas.microsoft.com/office/drawing/2014/main" id="{BDB282FB-FD40-410A-AED1-72201D90D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237" name="TextBox 31">
                  <a:extLst>
                    <a:ext uri="{FF2B5EF4-FFF2-40B4-BE49-F238E27FC236}">
                      <a16:creationId xmlns:a16="http://schemas.microsoft.com/office/drawing/2014/main" id="{83F7946A-1989-4057-844B-FEB54A6B5077}"/>
                    </a:ext>
                  </a:extLst>
                </p:cNvPr>
                <p:cNvSpPr txBox="1"/>
                <p:nvPr/>
              </p:nvSpPr>
              <p:spPr>
                <a:xfrm>
                  <a:off x="135672" y="224671"/>
                  <a:ext cx="772779" cy="9905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2400" u="none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3078C-A7C1-40B8-A349-2BC03A09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0487" y="6371197"/>
            <a:ext cx="4114800" cy="366183"/>
          </a:xfrm>
        </p:spPr>
        <p:txBody>
          <a:bodyPr/>
          <a:lstStyle/>
          <a:p>
            <a:endParaRPr lang="en-IN"/>
          </a:p>
        </p:txBody>
      </p:sp>
      <p:sp>
        <p:nvSpPr>
          <p:cNvPr id="225" name="Text Placeholder 3">
            <a:extLst>
              <a:ext uri="{FF2B5EF4-FFF2-40B4-BE49-F238E27FC236}">
                <a16:creationId xmlns:a16="http://schemas.microsoft.com/office/drawing/2014/main" id="{41CE2E81-4C8B-4EC1-9119-28CDEC75E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4599" y="2911008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</a:t>
            </a:r>
            <a:endParaRPr lang="en-IN"/>
          </a:p>
        </p:txBody>
      </p:sp>
      <p:sp>
        <p:nvSpPr>
          <p:cNvPr id="226" name="Text Placeholder 3">
            <a:extLst>
              <a:ext uri="{FF2B5EF4-FFF2-40B4-BE49-F238E27FC236}">
                <a16:creationId xmlns:a16="http://schemas.microsoft.com/office/drawing/2014/main" id="{1854482D-C9EF-46BF-BD60-31F20329F7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4461" y="3842175"/>
            <a:ext cx="2848140" cy="863027"/>
          </a:xfrm>
        </p:spPr>
        <p:txBody>
          <a:bodyPr anchor="ctr"/>
          <a:lstStyle>
            <a:lvl1pPr marL="304792" indent="-304792">
              <a:spcBef>
                <a:spcPts val="267"/>
              </a:spcBef>
              <a:spcAft>
                <a:spcPts val="267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4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227" name="Text Placeholder 3">
            <a:extLst>
              <a:ext uri="{FF2B5EF4-FFF2-40B4-BE49-F238E27FC236}">
                <a16:creationId xmlns:a16="http://schemas.microsoft.com/office/drawing/2014/main" id="{A711CA8A-1C02-4B52-BA7F-CC0AEE2DDE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1459" y="2914842"/>
            <a:ext cx="696016" cy="450668"/>
          </a:xfrm>
        </p:spPr>
        <p:txBody>
          <a:bodyPr anchor="ctr"/>
          <a:lstStyle>
            <a:lvl1pPr marL="0" indent="0">
              <a:spcBef>
                <a:spcPts val="267"/>
              </a:spcBef>
              <a:spcAft>
                <a:spcPts val="267"/>
              </a:spcAft>
              <a:buNone/>
              <a:defRPr lang="en-IN" sz="2667" dirty="0"/>
            </a:lvl1pPr>
          </a:lstStyle>
          <a:p>
            <a:pPr lvl="0"/>
            <a:r>
              <a:rPr lang="en-US"/>
              <a:t>01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417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93515-9BC6-46DF-869F-EC6617F6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47EE-6951-4936-A71B-6B957D2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A343-DD75-4916-825E-E92167D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8EE05BB-E406-4278-BB28-D0DC7EB9F3C7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D781-E9F7-4302-AA66-539028D7CB5C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44D424B8-839C-4229-ABA8-1AAD5C6FBC9A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088AF486-1D0B-472B-938A-75D4D4A7D8A0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FAAED2-415D-4D4B-B83B-D103EFB09A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EBD80-0555-4FF9-9FE7-F76861AAC055}"/>
              </a:ext>
            </a:extLst>
          </p:cNvPr>
          <p:cNvSpPr txBox="1"/>
          <p:nvPr/>
        </p:nvSpPr>
        <p:spPr>
          <a:xfrm>
            <a:off x="774699" y="2222626"/>
            <a:ext cx="156182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9241610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5E07-7CAC-4CF6-8265-B0E6ACF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26C1-B173-4D02-A5F1-B7FA35E4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C6FA-2170-406C-B147-DD308C59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0382936-9793-45F9-8AD4-D16C8ADD2CB5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ACA5C-2F73-4360-BFE9-90B697BB210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129CE70F-14BC-45A2-986C-D77D264EAA41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CF4ED376-3C7E-4347-AFE8-E41BD971CA6F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B58650-5E60-4224-8217-B6AD6633D0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CCFF9-41E1-4B5C-A0AC-5029DDA08559}"/>
              </a:ext>
            </a:extLst>
          </p:cNvPr>
          <p:cNvSpPr txBox="1"/>
          <p:nvPr/>
        </p:nvSpPr>
        <p:spPr>
          <a:xfrm>
            <a:off x="190231" y="22226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  <p:sp>
        <p:nvSpPr>
          <p:cNvPr id="12" name="Google Shape;16;p3">
            <a:extLst>
              <a:ext uri="{FF2B5EF4-FFF2-40B4-BE49-F238E27FC236}">
                <a16:creationId xmlns:a16="http://schemas.microsoft.com/office/drawing/2014/main" id="{98229169-2BDF-48F7-BA16-D809E4CE4BE1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C5A32-FEE1-40F2-B2B2-06418A8595C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477BF177-5BB9-4E0D-9D62-C343E39342B6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393ADC65-0502-4C48-A61B-7774ADDACEE6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671FA2-0222-430F-9DB8-1787C867B34F}"/>
              </a:ext>
            </a:extLst>
          </p:cNvPr>
          <p:cNvSpPr txBox="1"/>
          <p:nvPr/>
        </p:nvSpPr>
        <p:spPr>
          <a:xfrm>
            <a:off x="190231" y="22226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889944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6062-3AD5-449B-A40C-3188E9FA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BB74398D-E832-4FCB-B333-A6637D29ABAD}"/>
              </a:ext>
            </a:extLst>
          </p:cNvPr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111639C5-E077-42C7-A2D8-E2A371CE7E64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IN"/>
              <a:t>Thank You</a:t>
            </a:r>
            <a:endParaRPr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BC43D3E5-3B08-4190-B1B4-6D432E3120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IN"/>
              <a:t>Happy Learning!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00AE49AC-09D0-4556-A167-AD90BE03F0CA}"/>
              </a:ext>
            </a:extLst>
          </p:cNvPr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92C3DD3B-7EF5-45F3-976B-D13370BA348A}"/>
              </a:ext>
            </a:extLst>
          </p:cNvPr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21;p3">
            <a:extLst>
              <a:ext uri="{FF2B5EF4-FFF2-40B4-BE49-F238E27FC236}">
                <a16:creationId xmlns:a16="http://schemas.microsoft.com/office/drawing/2014/main" id="{F62C69F6-E399-4AF1-AD31-4629B7BD848B}"/>
              </a:ext>
            </a:extLst>
          </p:cNvPr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22;p3">
            <a:extLst>
              <a:ext uri="{FF2B5EF4-FFF2-40B4-BE49-F238E27FC236}">
                <a16:creationId xmlns:a16="http://schemas.microsoft.com/office/drawing/2014/main" id="{C291465C-EBB4-48B8-A635-63D03D752B45}"/>
              </a:ext>
            </a:extLst>
          </p:cNvPr>
          <p:cNvSpPr txBox="1">
            <a:spLocks/>
          </p:cNvSpPr>
          <p:nvPr/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/>
              <a:t>www.bluedataconsulting.in | info@bluedataconsulting.in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F1068DE-768E-4DE2-945A-CA80D163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26" y="5661462"/>
            <a:ext cx="1755959" cy="8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4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C41B-8201-4441-8D45-7DEEB6E6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DCA21-CA54-4A03-8AB1-00D87608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6DBC-32F2-4AEE-9E8C-1B5868BB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6AFD-1789-4925-AAF8-A48C4A04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16FE-EF64-4AC6-8C8A-CD6F97C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8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A22-F4B1-410C-9B36-5429A465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50" y="269080"/>
            <a:ext cx="9527164" cy="877981"/>
          </a:xfrm>
        </p:spPr>
        <p:txBody>
          <a:bodyPr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lang="en-IN" sz="4267" b="0" i="0" u="none" strike="noStrike" cap="none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1810-FAF3-4AB0-9341-6D9BCEEEC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1431854"/>
            <a:ext cx="10515600" cy="4639705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AA5D-7AEC-43F1-B097-FA04A48B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9FB-8BEC-4E6E-8211-40A83B7C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BCC7-A3BE-4EF6-88BE-C562DC8E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87B66-C67A-437D-A2E5-789A98829809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10571C32-729F-421E-9C72-12EBB5883D7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EC8BB63F-6B3B-451B-A744-182CB104EE1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968476C-C1EE-4C14-B194-3240FFF8A03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DC9EA028-9C71-4920-8032-823B23E60CA9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410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150-1EC9-4CF3-BBD3-7C47FF7E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64FA-2FFC-4D3B-9031-F825A207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75B0-42EB-43E4-8286-F51E195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50E4-0207-4ED8-AD91-21B46CE9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885F-9D39-4C51-BECA-57BB8026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4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A62D1-70E8-4F39-BB7B-694BCAD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19E94-E85A-45C0-9BC7-B2600F4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4EEEA-5311-4037-B8F9-39430396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F1715E1B-6523-4DC5-8393-2906EED11CCF}"/>
              </a:ext>
            </a:extLst>
          </p:cNvPr>
          <p:cNvSpPr/>
          <p:nvPr/>
        </p:nvSpPr>
        <p:spPr>
          <a:xfrm>
            <a:off x="3771899" y="0"/>
            <a:ext cx="84201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B38160-D090-45C4-B228-B32C92FD0BEE}"/>
              </a:ext>
            </a:extLst>
          </p:cNvPr>
          <p:cNvGrpSpPr/>
          <p:nvPr/>
        </p:nvGrpSpPr>
        <p:grpSpPr>
          <a:xfrm rot="5400000">
            <a:off x="264357" y="3350458"/>
            <a:ext cx="6913487" cy="101599"/>
            <a:chOff x="1" y="3992850"/>
            <a:chExt cx="9143970" cy="77100"/>
          </a:xfrm>
        </p:grpSpPr>
        <p:sp>
          <p:nvSpPr>
            <p:cNvPr id="8" name="Google Shape;19;p3">
              <a:extLst>
                <a:ext uri="{FF2B5EF4-FFF2-40B4-BE49-F238E27FC236}">
                  <a16:creationId xmlns:a16="http://schemas.microsoft.com/office/drawing/2014/main" id="{8613A193-F962-403E-83A5-2362B0342947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0;p3">
              <a:extLst>
                <a:ext uri="{FF2B5EF4-FFF2-40B4-BE49-F238E27FC236}">
                  <a16:creationId xmlns:a16="http://schemas.microsoft.com/office/drawing/2014/main" id="{66DCB026-9C3D-4DCE-A47C-ED38219483D0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21;p3">
              <a:extLst>
                <a:ext uri="{FF2B5EF4-FFF2-40B4-BE49-F238E27FC236}">
                  <a16:creationId xmlns:a16="http://schemas.microsoft.com/office/drawing/2014/main" id="{9FAC63BB-5AAB-4E1E-B596-3DEE7412FC9B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Google Shape;22;p3">
            <a:extLst>
              <a:ext uri="{FF2B5EF4-FFF2-40B4-BE49-F238E27FC236}">
                <a16:creationId xmlns:a16="http://schemas.microsoft.com/office/drawing/2014/main" id="{ED5E15AC-24B7-4129-A36F-04814208D406}"/>
              </a:ext>
            </a:extLst>
          </p:cNvPr>
          <p:cNvSpPr txBox="1">
            <a:spLocks/>
          </p:cNvSpPr>
          <p:nvPr/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600" smtClean="0"/>
              <a:pPr/>
              <a:t>‹#›</a:t>
            </a:fld>
            <a:endParaRPr lang="en" sz="16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351329-5AC5-4691-9A67-6FA34C8796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1801" y="1096434"/>
            <a:ext cx="7124700" cy="484716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100000"/>
              <a:defRPr sz="1867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48F6E-B0ED-4025-A990-0415283C4F25}"/>
              </a:ext>
            </a:extLst>
          </p:cNvPr>
          <p:cNvSpPr txBox="1"/>
          <p:nvPr/>
        </p:nvSpPr>
        <p:spPr>
          <a:xfrm>
            <a:off x="317501" y="2682785"/>
            <a:ext cx="30480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US" sz="4267" b="0" i="0" u="none" strike="noStrike" cap="none" noProof="0">
                <a:solidFill>
                  <a:schemeClr val="bg2">
                    <a:lumMod val="25000"/>
                  </a:schemeClr>
                </a:solidFill>
                <a:latin typeface="Raleway"/>
                <a:sym typeface="Raleway"/>
              </a:rPr>
              <a:t>Learning Objectives</a:t>
            </a:r>
            <a:endParaRPr lang="en-IN" sz="4267" b="0" i="0" u="none" strike="noStrike" cap="none">
              <a:solidFill>
                <a:schemeClr val="bg2">
                  <a:lumMod val="25000"/>
                </a:schemeClr>
              </a:solidFill>
              <a:latin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345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012B0A1-8D2A-40C9-A19C-F7BD2EBB3D41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0D452AEB-ADCB-41B9-815B-CF4E445476DE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568AD584-A823-4A54-8BE8-6FFEFE91F157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9B2AFA67-562F-478B-8A70-32621673CBB3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D9AFE5D6-8796-486B-AA0F-30391F72B8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60" name="AutoShape 14">
              <a:extLst>
                <a:ext uri="{FF2B5EF4-FFF2-40B4-BE49-F238E27FC236}">
                  <a16:creationId xmlns:a16="http://schemas.microsoft.com/office/drawing/2014/main" id="{D11B9108-9055-45AC-B207-1427968EB077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1" name="AutoShape 16">
              <a:extLst>
                <a:ext uri="{FF2B5EF4-FFF2-40B4-BE49-F238E27FC236}">
                  <a16:creationId xmlns:a16="http://schemas.microsoft.com/office/drawing/2014/main" id="{50BAE97E-76F0-4A9C-AB47-2500AD398831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9B1761BB-926B-4D4C-A8A2-4F82B9AD2322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173FB75C-A7FC-45E4-AE5F-8BBE0B5607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EA6F6B1D-8773-4604-A8CF-3BEE6DA9E859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4" name="AutoShape 21">
              <a:extLst>
                <a:ext uri="{FF2B5EF4-FFF2-40B4-BE49-F238E27FC236}">
                  <a16:creationId xmlns:a16="http://schemas.microsoft.com/office/drawing/2014/main" id="{4CEE4809-67A7-473A-8D5E-EA6DAE8B6AAA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65" name="Group 22">
              <a:extLst>
                <a:ext uri="{FF2B5EF4-FFF2-40B4-BE49-F238E27FC236}">
                  <a16:creationId xmlns:a16="http://schemas.microsoft.com/office/drawing/2014/main" id="{EAF47D17-EAFD-4503-969F-0C1890C58410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DFFA67BC-0B8E-4787-95F8-4AD2730F630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66" name="AutoShape 24">
              <a:extLst>
                <a:ext uri="{FF2B5EF4-FFF2-40B4-BE49-F238E27FC236}">
                  <a16:creationId xmlns:a16="http://schemas.microsoft.com/office/drawing/2014/main" id="{BAF9769E-C51C-443B-860A-66CF0A92AC73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67" name="AutoShape 26">
              <a:extLst>
                <a:ext uri="{FF2B5EF4-FFF2-40B4-BE49-F238E27FC236}">
                  <a16:creationId xmlns:a16="http://schemas.microsoft.com/office/drawing/2014/main" id="{84243EA9-CD79-49C0-88A8-0943D92DC7D1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68" name="Group 27">
              <a:extLst>
                <a:ext uri="{FF2B5EF4-FFF2-40B4-BE49-F238E27FC236}">
                  <a16:creationId xmlns:a16="http://schemas.microsoft.com/office/drawing/2014/main" id="{C734557C-635F-46C8-8A93-C9427087D92F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4B70FC82-B595-4913-B180-7105180B922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0EACBB40-CDB0-41A3-8CE6-B7B448170557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C78D9FE7-E0E3-4AA9-8949-E1A7F956361D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71" name="Group 7">
              <a:extLst>
                <a:ext uri="{FF2B5EF4-FFF2-40B4-BE49-F238E27FC236}">
                  <a16:creationId xmlns:a16="http://schemas.microsoft.com/office/drawing/2014/main" id="{9219CB5C-8050-4B74-8E8F-57553E9D9996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7A8307C0-EF28-4A41-92D7-00198EB1817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72" name="Group 29">
              <a:extLst>
                <a:ext uri="{FF2B5EF4-FFF2-40B4-BE49-F238E27FC236}">
                  <a16:creationId xmlns:a16="http://schemas.microsoft.com/office/drawing/2014/main" id="{7F7A9832-BE25-480C-8692-4462BC9D2CA1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85" name="Picture 30">
                <a:extLst>
                  <a:ext uri="{FF2B5EF4-FFF2-40B4-BE49-F238E27FC236}">
                    <a16:creationId xmlns:a16="http://schemas.microsoft.com/office/drawing/2014/main" id="{0C018CF1-6C45-4D5B-A79F-17B0F3664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6" name="TextBox 31">
                <a:extLst>
                  <a:ext uri="{FF2B5EF4-FFF2-40B4-BE49-F238E27FC236}">
                    <a16:creationId xmlns:a16="http://schemas.microsoft.com/office/drawing/2014/main" id="{2DC8B32B-B7F3-48D1-8D56-928655A8539F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AB410FED-A75E-4803-AAFB-193248319CF3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83" name="Picture 34">
                <a:extLst>
                  <a:ext uri="{FF2B5EF4-FFF2-40B4-BE49-F238E27FC236}">
                    <a16:creationId xmlns:a16="http://schemas.microsoft.com/office/drawing/2014/main" id="{1089D342-94E3-4509-98F2-75544E00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1373B02D-7E26-4EE1-9B1C-6DC91E05CA89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74" name="Group 37">
              <a:extLst>
                <a:ext uri="{FF2B5EF4-FFF2-40B4-BE49-F238E27FC236}">
                  <a16:creationId xmlns:a16="http://schemas.microsoft.com/office/drawing/2014/main" id="{386C869B-50D7-40CA-B0D8-CC13D7B7D316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81" name="Picture 38">
                <a:extLst>
                  <a:ext uri="{FF2B5EF4-FFF2-40B4-BE49-F238E27FC236}">
                    <a16:creationId xmlns:a16="http://schemas.microsoft.com/office/drawing/2014/main" id="{4472D049-D0E7-4BD5-B125-BE3945E36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2" name="TextBox 39">
                <a:extLst>
                  <a:ext uri="{FF2B5EF4-FFF2-40B4-BE49-F238E27FC236}">
                    <a16:creationId xmlns:a16="http://schemas.microsoft.com/office/drawing/2014/main" id="{54D71FCF-83ED-4A55-8412-32D9869E0947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911274-2EE6-41A7-AD6F-54B49916C976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79" name="Picture 42">
                <a:extLst>
                  <a:ext uri="{FF2B5EF4-FFF2-40B4-BE49-F238E27FC236}">
                    <a16:creationId xmlns:a16="http://schemas.microsoft.com/office/drawing/2014/main" id="{3A171F1A-F0CD-485D-BB71-AA9A14E1C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id="{B35A2DA0-9984-4F34-8272-104B4C84E21B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76" name="Group 45">
              <a:extLst>
                <a:ext uri="{FF2B5EF4-FFF2-40B4-BE49-F238E27FC236}">
                  <a16:creationId xmlns:a16="http://schemas.microsoft.com/office/drawing/2014/main" id="{5F2B94E0-B258-4CDB-9EBC-401D214D810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77" name="Picture 46">
                <a:extLst>
                  <a:ext uri="{FF2B5EF4-FFF2-40B4-BE49-F238E27FC236}">
                    <a16:creationId xmlns:a16="http://schemas.microsoft.com/office/drawing/2014/main" id="{D4584C8E-C2DB-4B12-9AB7-A48950422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78" name="TextBox 47">
                <a:extLst>
                  <a:ext uri="{FF2B5EF4-FFF2-40B4-BE49-F238E27FC236}">
                    <a16:creationId xmlns:a16="http://schemas.microsoft.com/office/drawing/2014/main" id="{676F3C91-903A-4353-B799-0936A660472E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07CE-A8BE-45B7-9699-2C3186B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652B5-CAD7-4BEE-8AB6-C7568F33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CBB4-68B0-4F22-A019-CAE7412A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28;p4">
            <a:extLst>
              <a:ext uri="{FF2B5EF4-FFF2-40B4-BE49-F238E27FC236}">
                <a16:creationId xmlns:a16="http://schemas.microsoft.com/office/drawing/2014/main" id="{CD7E5962-3CC9-46B0-AE4D-5D804B2F882D}"/>
              </a:ext>
            </a:extLst>
          </p:cNvPr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29;p4">
            <a:extLst>
              <a:ext uri="{FF2B5EF4-FFF2-40B4-BE49-F238E27FC236}">
                <a16:creationId xmlns:a16="http://schemas.microsoft.com/office/drawing/2014/main" id="{912D23AF-6C38-42BD-BE6C-20EE447DDAD0}"/>
              </a:ext>
            </a:extLst>
          </p:cNvPr>
          <p:cNvSpPr/>
          <p:nvPr/>
        </p:nvSpPr>
        <p:spPr>
          <a:xfrm>
            <a:off x="16963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7777-A9D7-420E-B823-D7824D29BF14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A2A4E7-73AA-4B26-ABBF-BCA0E91D622E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DF23899F-EA72-4360-A5E4-C7F0C4D413D2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FF9BDC49-5B18-449B-8695-90A116FD6814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9953EEE7-CC41-4E6F-A72A-6FA563A9181F}"/>
                </a:ext>
              </a:extLst>
            </p:cNvPr>
            <p:cNvGrpSpPr/>
            <p:nvPr/>
          </p:nvGrpSpPr>
          <p:grpSpPr>
            <a:xfrm rot="13500000">
              <a:off x="5394002" y="1529603"/>
              <a:ext cx="551473" cy="533711"/>
              <a:chOff x="109920" y="-104766"/>
              <a:chExt cx="6350000" cy="633984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6FC72474-5D23-4380-B5D2-477434FA6FB4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4A6DFC01-8A72-4F38-A9AC-9CE0FEC0C3DA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135AA6E-FA96-4CCA-ACC6-DD300160A499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86676534-1D78-46F1-A9E8-074DC8651AD4}"/>
                </a:ext>
              </a:extLst>
            </p:cNvPr>
            <p:cNvGrpSpPr/>
            <p:nvPr/>
          </p:nvGrpSpPr>
          <p:grpSpPr>
            <a:xfrm rot="13500000">
              <a:off x="5394002" y="2322305"/>
              <a:ext cx="551473" cy="533711"/>
              <a:chOff x="109920" y="-104766"/>
              <a:chExt cx="6350000" cy="6339840"/>
            </a:xfrm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05EA956C-CF4C-49E3-B96C-DD708530FA98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86096E7E-3112-4007-AC15-27C6EF166C3E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625E5E7E-D5A0-4D9A-B8FB-1E6DCBA127B9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4061895C-F391-4817-BF3F-8E50C2FECBEA}"/>
                </a:ext>
              </a:extLst>
            </p:cNvPr>
            <p:cNvGrpSpPr/>
            <p:nvPr/>
          </p:nvGrpSpPr>
          <p:grpSpPr>
            <a:xfrm rot="13500000">
              <a:off x="5394002" y="3115007"/>
              <a:ext cx="551473" cy="533711"/>
              <a:chOff x="109920" y="-104766"/>
              <a:chExt cx="6350000" cy="6339840"/>
            </a:xfrm>
          </p:grpSpPr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8FF436F2-20EF-448D-8B87-B31FE3FB5D6A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80C06343-2DFC-41E8-8203-714082E12736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20" name="AutoShape 26">
              <a:extLst>
                <a:ext uri="{FF2B5EF4-FFF2-40B4-BE49-F238E27FC236}">
                  <a16:creationId xmlns:a16="http://schemas.microsoft.com/office/drawing/2014/main" id="{D5A91417-9FDE-4ED5-A136-088C8F6BE3AC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21" name="Group 27">
              <a:extLst>
                <a:ext uri="{FF2B5EF4-FFF2-40B4-BE49-F238E27FC236}">
                  <a16:creationId xmlns:a16="http://schemas.microsoft.com/office/drawing/2014/main" id="{DB7D9D60-A5B3-4DE6-93CB-03DD27B1DA15}"/>
                </a:ext>
              </a:extLst>
            </p:cNvPr>
            <p:cNvGrpSpPr/>
            <p:nvPr/>
          </p:nvGrpSpPr>
          <p:grpSpPr>
            <a:xfrm rot="13500000">
              <a:off x="5394002" y="3910120"/>
              <a:ext cx="551473" cy="533711"/>
              <a:chOff x="109920" y="-104766"/>
              <a:chExt cx="6350000" cy="6339840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4E4E5125-FD5A-48FA-B69C-45E5194E4733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45D978E8-8A45-41B8-A5BE-876C58C144D8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23" name="AutoShape 5">
              <a:extLst>
                <a:ext uri="{FF2B5EF4-FFF2-40B4-BE49-F238E27FC236}">
                  <a16:creationId xmlns:a16="http://schemas.microsoft.com/office/drawing/2014/main" id="{AEBE658B-B4FF-4DF0-8418-0CE597737FE0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E9976ED5-2679-4770-9671-29BE3EF8064D}"/>
                </a:ext>
              </a:extLst>
            </p:cNvPr>
            <p:cNvGrpSpPr/>
            <p:nvPr/>
          </p:nvGrpSpPr>
          <p:grpSpPr>
            <a:xfrm rot="13500000">
              <a:off x="5400495" y="737158"/>
              <a:ext cx="551473" cy="533711"/>
              <a:chOff x="54960" y="-52383"/>
              <a:chExt cx="6350000" cy="6339840"/>
            </a:xfrm>
          </p:grpSpPr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0021416-F02F-483D-8CF4-42F3560E4085}"/>
                  </a:ext>
                </a:extLst>
              </p:cNvPr>
              <p:cNvSpPr/>
              <p:nvPr/>
            </p:nvSpPr>
            <p:spPr>
              <a:xfrm>
                <a:off x="54960" y="-52383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FDCF12DE-8CDF-417B-BA8C-81759CA439FC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38" name="Picture 30">
                <a:extLst>
                  <a:ext uri="{FF2B5EF4-FFF2-40B4-BE49-F238E27FC236}">
                    <a16:creationId xmlns:a16="http://schemas.microsoft.com/office/drawing/2014/main" id="{22275676-21EF-40E0-9DC2-1D4CD0298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D14F621-4170-4003-ADD9-60E0029AD888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26" name="Group 33">
              <a:extLst>
                <a:ext uri="{FF2B5EF4-FFF2-40B4-BE49-F238E27FC236}">
                  <a16:creationId xmlns:a16="http://schemas.microsoft.com/office/drawing/2014/main" id="{0635C17B-973F-4880-9AE2-2158F729E562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36" name="Picture 34">
                <a:extLst>
                  <a:ext uri="{FF2B5EF4-FFF2-40B4-BE49-F238E27FC236}">
                    <a16:creationId xmlns:a16="http://schemas.microsoft.com/office/drawing/2014/main" id="{55F18BAA-6DF1-4A5E-AA53-396DE41A3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7" name="TextBox 35">
                <a:extLst>
                  <a:ext uri="{FF2B5EF4-FFF2-40B4-BE49-F238E27FC236}">
                    <a16:creationId xmlns:a16="http://schemas.microsoft.com/office/drawing/2014/main" id="{5039DE0C-E8BA-4D66-A5EB-50438753EB53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27" name="Group 37">
              <a:extLst>
                <a:ext uri="{FF2B5EF4-FFF2-40B4-BE49-F238E27FC236}">
                  <a16:creationId xmlns:a16="http://schemas.microsoft.com/office/drawing/2014/main" id="{A52F7572-13EC-4290-8873-C2566E9DF12A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34" name="Picture 38">
                <a:extLst>
                  <a:ext uri="{FF2B5EF4-FFF2-40B4-BE49-F238E27FC236}">
                    <a16:creationId xmlns:a16="http://schemas.microsoft.com/office/drawing/2014/main" id="{34CC6153-E204-4A3B-840D-10DCA89D5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0E4F43A1-1437-4908-93C7-16F34C5F8506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96E0A6-C6BE-4674-AB13-D364B9200C75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32" name="Picture 42">
                <a:extLst>
                  <a:ext uri="{FF2B5EF4-FFF2-40B4-BE49-F238E27FC236}">
                    <a16:creationId xmlns:a16="http://schemas.microsoft.com/office/drawing/2014/main" id="{38944BFF-3812-47A9-8435-994EC50F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id="{E3256BD6-0248-44CA-BB60-51CBF477D5F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29" name="Group 45">
              <a:extLst>
                <a:ext uri="{FF2B5EF4-FFF2-40B4-BE49-F238E27FC236}">
                  <a16:creationId xmlns:a16="http://schemas.microsoft.com/office/drawing/2014/main" id="{0CEE95E6-2264-49DC-8D8C-02DD266C101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30" name="Picture 46">
                <a:extLst>
                  <a:ext uri="{FF2B5EF4-FFF2-40B4-BE49-F238E27FC236}">
                    <a16:creationId xmlns:a16="http://schemas.microsoft.com/office/drawing/2014/main" id="{DCB1CE85-4C8A-48A5-A048-27A1CE65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1" name="TextBox 47">
                <a:extLst>
                  <a:ext uri="{FF2B5EF4-FFF2-40B4-BE49-F238E27FC236}">
                    <a16:creationId xmlns:a16="http://schemas.microsoft.com/office/drawing/2014/main" id="{923BE2C2-19C5-48DB-AB9B-2A7001F52EE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1E19EF42-2C3A-4383-B7AE-39F7121133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4547" y="1327351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SECTION1</a:t>
            </a:r>
            <a:endParaRPr lang="en-IN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1F665AD0-919C-4D62-A337-422E3C7E91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062" y="2365441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SECTION2</a:t>
            </a:r>
            <a:endParaRPr lang="en-IN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523D8BC0-C076-4D2C-864A-F9F78A0D01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34547" y="3394505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SECTION3</a:t>
            </a:r>
            <a:endParaRPr lang="en-IN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9E729BEE-AD61-40B7-880D-FA6CCAEB52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279" y="4411903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SECTION4</a:t>
            </a:r>
            <a:endParaRPr lang="en-IN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426B73EB-21C4-4141-AF39-253A6C8E33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6279" y="5441304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SECTION5</a:t>
            </a:r>
            <a:endParaRPr lang="en-IN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F180237-0F7F-469B-A1FF-AD7BBF254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41726" y="1151629"/>
            <a:ext cx="2973975" cy="863027"/>
          </a:xfrm>
        </p:spPr>
        <p:txBody>
          <a:bodyPr anchor="ctr"/>
          <a:lstStyle>
            <a:lvl1pPr marL="383990" indent="-457189"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7E962EB-4857-4E10-9310-7AB9D51855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1726" y="216897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1197C43-BC55-4A57-BB3A-822448EB35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41726" y="31984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65221-4BF5-4DAB-A599-872647D2F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1726" y="422201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CAA225C-8E1E-4C13-BB15-0EA3DEE2C0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1726" y="52452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5403E8-E21A-403E-B241-AD39A93F3D90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5644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AAE4A-3D05-48BE-AD8A-814EA02A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0CB4-EE01-4E80-BED2-51045F08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8C6A-39F0-40C5-89D6-131AD8DE7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583BA83-8B86-4850-8C2E-4F1DE93E4F9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E57C-B152-45FF-9BFC-F64C351E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C286-4527-498D-9179-A51AD076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3A2779E-23E0-4205-A89F-FE880526E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bg2">
              <a:lumMod val="25000"/>
            </a:schemeClr>
          </a:solidFill>
          <a:latin typeface="Raleway" pitchFamily="2" charset="0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Courier New" panose="02070309020205020404" pitchFamily="49" charset="0"/>
        <a:buChar char="o"/>
        <a:defRPr sz="2667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2400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2133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1867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1867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FF9-9AD4-40C1-9743-D222252A0A10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4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61E26-B06C-6A5B-DF13-531FEA34F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Hugging Face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38D69-367A-F307-5FD2-3CBEB7095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Anshu Pandey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2C9BA-AC0F-A2EB-623F-5D6F0578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39" y="1464812"/>
            <a:ext cx="2450956" cy="22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9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2443AC-527F-8A8E-CCD9-6BD371D99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580B424-E82E-77FA-3F6D-22B82D623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5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D41BB-0566-C439-799A-FB8643D6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50" y="269080"/>
            <a:ext cx="9527164" cy="877981"/>
          </a:xfrm>
        </p:spPr>
        <p:txBody>
          <a:bodyPr anchor="ctr">
            <a:normAutofit/>
          </a:bodyPr>
          <a:lstStyle/>
          <a:p>
            <a:r>
              <a:rPr lang="en-IN" dirty="0"/>
              <a:t>What is hugging face?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FC9447F-8625-5068-CCDD-606FD159A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702275"/>
              </p:ext>
            </p:extLst>
          </p:nvPr>
        </p:nvGraphicFramePr>
        <p:xfrm>
          <a:off x="281249" y="1431854"/>
          <a:ext cx="10515600" cy="4639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35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41C4-B786-BCD0-F2B6-5075EBB4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N" dirty="0"/>
              <a:t>Hugging Face 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E4843-4BE1-E2D4-1DBE-F4FC86B0B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554296"/>
              </p:ext>
            </p:extLst>
          </p:nvPr>
        </p:nvGraphicFramePr>
        <p:xfrm>
          <a:off x="280987" y="1431925"/>
          <a:ext cx="10930071" cy="199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F58BAC-4A77-4585-A9EB-A6CE4A5CEDC6}"/>
              </a:ext>
            </a:extLst>
          </p:cNvPr>
          <p:cNvSpPr txBox="1"/>
          <p:nvPr/>
        </p:nvSpPr>
        <p:spPr>
          <a:xfrm>
            <a:off x="280986" y="4027407"/>
            <a:ext cx="10676227" cy="212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</a:rPr>
              <a:t>All open source and publicly available, in an online platform where people can easily collaborate and build ML together.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</a:rPr>
              <a:t>The Hub works as a central place where anyone can explore, experiment, collaborate, and build technology with Machine Learning.</a:t>
            </a:r>
            <a:endParaRPr lang="en-IN" sz="1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7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259-C367-AC5B-2FB7-510CD9A1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50" y="269080"/>
            <a:ext cx="9527164" cy="877981"/>
          </a:xfrm>
        </p:spPr>
        <p:txBody>
          <a:bodyPr anchor="ctr">
            <a:normAutofit/>
          </a:bodyPr>
          <a:lstStyle/>
          <a:p>
            <a:r>
              <a:rPr lang="en-IN"/>
              <a:t>Why Hugging Face?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79DFB-AE4B-8A25-3263-E8D0F8A23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278391"/>
              </p:ext>
            </p:extLst>
          </p:nvPr>
        </p:nvGraphicFramePr>
        <p:xfrm>
          <a:off x="281248" y="1431854"/>
          <a:ext cx="11425647" cy="5059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20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C043-2E63-2CC1-D6F4-EA23670D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50" y="269080"/>
            <a:ext cx="9527164" cy="877981"/>
          </a:xfrm>
        </p:spPr>
        <p:txBody>
          <a:bodyPr anchor="ctr">
            <a:normAutofit/>
          </a:bodyPr>
          <a:lstStyle/>
          <a:p>
            <a:r>
              <a:rPr lang="en-IN" dirty="0"/>
              <a:t>Hugging Face API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133DE7-6C13-96ED-B7F4-D88110DFE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49251"/>
              </p:ext>
            </p:extLst>
          </p:nvPr>
        </p:nvGraphicFramePr>
        <p:xfrm>
          <a:off x="281249" y="1431854"/>
          <a:ext cx="10515600" cy="4639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21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280A-AD30-4064-A55C-DB244D5B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Text Classification with Hugging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4D23-67F3-E459-A584-AACD5974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Hugging Face Api can be used to deploy multiple tasks such as text classification, text summarization, tagging etc with the help of pipeline.</a:t>
            </a:r>
          </a:p>
          <a:p>
            <a:r>
              <a:rPr lang="en-US" dirty="0"/>
              <a:t>The pipeline() makes it simple to use any model from the Hub for inference on any language, computer vision, speech, and multimodal tasks.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D5C9C-B593-8C50-3F37-F8D156680570}"/>
              </a:ext>
            </a:extLst>
          </p:cNvPr>
          <p:cNvSpPr txBox="1"/>
          <p:nvPr/>
        </p:nvSpPr>
        <p:spPr>
          <a:xfrm>
            <a:off x="550114" y="3498477"/>
            <a:ext cx="93946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transformers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AutoModelForSequenceClassification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AutoTokenizer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pipeline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AutoTokenizer.from_pretrained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distilbert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-base-uncased"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AutoModelForSequenceClassification.from_pretrained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distilbert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-base-uncased"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nlp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pipeline(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"sentiment-analysis"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model=model, tokenizer=tokenizer)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nlp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"Hugging Face is an amazing company!"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0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693F-3FAA-2F4B-D497-1A5AEA79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NER with Hugging Face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6AEF-287A-AF1E-EFA2-11933B0F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164E2-B319-90D8-20A8-E0EB8C63A797}"/>
              </a:ext>
            </a:extLst>
          </p:cNvPr>
          <p:cNvSpPr txBox="1"/>
          <p:nvPr/>
        </p:nvSpPr>
        <p:spPr>
          <a:xfrm>
            <a:off x="281249" y="1716016"/>
            <a:ext cx="1126894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transformers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AutoModelForTokenClassification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AutoTokenizer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pipeline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AutoTokenizer.from_pretrained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dbmdz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/bert-large-cased-finetuned-conll03-english"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AutoModelForTokenClassification.from_pretrained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dbmdz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/bert-large-cased-finetuned-conll03-english"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nlp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pipeline(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ner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model=model, tokenizer=tokenizer)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nlp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"Hugging Face is based in New York City."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9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EE43-2660-B9A5-FB63-5F9B72B4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50" y="269080"/>
            <a:ext cx="10920150" cy="877981"/>
          </a:xfrm>
        </p:spPr>
        <p:txBody>
          <a:bodyPr>
            <a:normAutofit/>
          </a:bodyPr>
          <a:lstStyle/>
          <a:p>
            <a:r>
              <a:rPr lang="en-IN" dirty="0"/>
              <a:t>Fine Tuning a model with Hugging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1627-4A0A-9C2D-9EA9-CCCA8120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1431854"/>
            <a:ext cx="10515600" cy="5026096"/>
          </a:xfrm>
        </p:spPr>
        <p:txBody>
          <a:bodyPr>
            <a:noAutofit/>
          </a:bodyPr>
          <a:lstStyle/>
          <a:p>
            <a:pPr marL="252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transformers </a:t>
            </a:r>
            <a:r>
              <a:rPr lang="en-I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AutoModelForSequenceClassification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TrainingArguments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Trainer,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AutoTokenizer</a:t>
            </a:r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AutoModelForSequenceClassification.from_pretrained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-base-cased"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num_labels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252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Define the training dataset</a:t>
            </a:r>
            <a:br>
              <a:rPr lang="en-I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datasets </a:t>
            </a:r>
            <a:r>
              <a:rPr lang="en-I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load_dataset</a:t>
            </a:r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load_dataset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"csv"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data_files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"sentiment.csv"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252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AutoTokenizer.from_pretrained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-base-cased"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252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tokenize_function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examples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I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tokenizer(examples[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"document"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padding=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max_length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truncation=</a:t>
            </a:r>
            <a:r>
              <a:rPr lang="en-I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252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tokenized_datasets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tokenize_function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batched=</a:t>
            </a:r>
            <a:r>
              <a:rPr lang="en-I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252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training_args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TrainingArguments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output_dir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"test_trainer"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evaluation_strategy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"epoch"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252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trainer = Trainer(model=model,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training_args,train_dataset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tokenized_datasets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"train"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trainer.train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252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Save the trained model</a:t>
            </a:r>
            <a:endParaRPr lang="en-I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52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model.save_pretrained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“custom-text-classification"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272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E882-1819-6C3A-509E-E7EE4C36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Fine Tuning a model with Hugging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3F35-117D-41E0-33BC-266DCC9A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transformers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Load the trained model</a:t>
            </a:r>
            <a:endParaRPr lang="en-I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AutoModelForSequenceClassification.from_pretrained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“custom-text-classification"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AutoTokenizer.from_pretrained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-base-cased"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Classify a new text snippet</a:t>
            </a:r>
            <a:endParaRPr lang="en-I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 = 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Gvava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is bad for health"</a:t>
            </a:r>
            <a:endParaRPr lang="en-I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outputs = model(tokenizer(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text,return_tensors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"pt"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input_ids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outputs.logits.argmax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(dim=</a:t>
            </a:r>
            <a:r>
              <a:rPr lang="en-IN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"Predicted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label: 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predictions.item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()}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53774673"/>
      </p:ext>
    </p:extLst>
  </p:cSld>
  <p:clrMapOvr>
    <a:masterClrMapping/>
  </p:clrMapOvr>
</p:sld>
</file>

<file path=ppt/theme/theme1.xml><?xml version="1.0" encoding="utf-8"?>
<a:theme xmlns:a="http://schemas.openxmlformats.org/drawingml/2006/main" name="bdc theme">
  <a:themeElements>
    <a:clrScheme name="Custom 1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c theme" id="{9D8B1651-606B-4407-A032-CED49B57DA7C}" vid="{D911E95D-F5FB-44B4-823A-FFFE9012F302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bdc theme</Template>
  <TotalTime>176</TotalTime>
  <Words>916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Aileron Heavy</vt:lpstr>
      <vt:lpstr>Arial</vt:lpstr>
      <vt:lpstr>Avenir Next LT Pro</vt:lpstr>
      <vt:lpstr>Calibri</vt:lpstr>
      <vt:lpstr>Calibri Light</vt:lpstr>
      <vt:lpstr>Courier New</vt:lpstr>
      <vt:lpstr>Lato</vt:lpstr>
      <vt:lpstr>Raleway</vt:lpstr>
      <vt:lpstr>bdc theme</vt:lpstr>
      <vt:lpstr>Office Theme</vt:lpstr>
      <vt:lpstr>Hugging Face API</vt:lpstr>
      <vt:lpstr>What is hugging face?</vt:lpstr>
      <vt:lpstr>Hugging Face Hub</vt:lpstr>
      <vt:lpstr>Why Hugging Face?</vt:lpstr>
      <vt:lpstr>Hugging Face API applications</vt:lpstr>
      <vt:lpstr>Text Classification with Hugging Face</vt:lpstr>
      <vt:lpstr>NER with Hugging Face API</vt:lpstr>
      <vt:lpstr>Fine Tuning a model with Hugging Face</vt:lpstr>
      <vt:lpstr>Fine Tuning a model with Hugging 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 API</dc:title>
  <dc:creator>Anshu Pandey</dc:creator>
  <cp:lastModifiedBy>Anshu Pandey</cp:lastModifiedBy>
  <cp:revision>12</cp:revision>
  <dcterms:created xsi:type="dcterms:W3CDTF">2023-10-30T11:50:39Z</dcterms:created>
  <dcterms:modified xsi:type="dcterms:W3CDTF">2023-10-30T14:47:31Z</dcterms:modified>
</cp:coreProperties>
</file>