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DD0D-51FF-4C93-B53F-7BC7BE9E8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18573-B7E9-492B-AD81-7D0655F5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3E38-064E-463C-BA9E-4A7BDBDF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21BC-C84B-4A2E-8406-6DE3137A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00C6-4161-48CF-8DB0-1C67ED3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232-7AD7-403F-AB87-B9264ED6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CFD15-92BA-4C38-86EB-A750C291C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309C-BFDA-401F-876C-7D85F2A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C88D-9752-463C-9FC4-30671DFE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B22F-564B-481E-B1D6-C255326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96CBD-FCD0-413C-8880-424A3189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A07E-0DDD-4DA9-8D12-D74E81ADA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1E81-9C78-4EB0-989F-9D8C6610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CE6F-338A-4623-8DF6-1979CF5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3A7F-9EFF-40B5-AA98-38DA12B6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7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48F-3B2C-401B-916D-7829EE8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6BD0-6C5D-4086-A6BB-0F7A8427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F9DF-7F29-4A33-8D00-AC99017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FAB3-7A07-49F2-BEB9-8E9BB46C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D5F-6845-4511-9A42-270E29B8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F184-3942-4F23-9583-E0026B5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3071-701C-481F-9AA3-27E990C7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FF43-02B5-4883-BC38-80DD46C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B4B3-0625-4307-B85F-AD62778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2FEB-2842-4F57-92DB-EBB93484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DDE-DAE8-413E-9EA7-6DB3EAE9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7882-70D3-469B-A199-0CB71219F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F22F-2C85-4BDE-9BAC-9A90D72E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23E5-A1F5-45F9-A451-3CFE2588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2795-D843-4659-93A0-ADF3C941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5ED1-3B45-48CB-B3A8-A8E8DA5D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76B2-6CA4-4E3B-9590-295D750B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3DB5-EBE5-495F-9E64-F4B47FEB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DB25-5194-44BC-A5EB-651F3231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69BD-C693-4113-AA2D-3C805E1E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CC9FA-B43C-4C47-8CCD-A5D9C86E7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DAEB3-69C8-4660-96BA-BECC7458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23EE8-A30B-4007-BFAB-F1505F0D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1498C-E3B4-4729-821F-BDBA7372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DE06-E9C1-469C-85EF-989B54CD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E4427-3D54-460B-9AF0-ED064067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0586-5F00-484E-A2AD-E89CBA0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A97DF-0EF8-46ED-ACA7-504872CE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0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AD6D1-239A-496E-A97A-A0F046B2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D8A08-246B-4BBB-BC5A-33509ED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2B296-4935-4CA0-A10F-02DA545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4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969D-0368-48BD-99C5-A828AA6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E7F3-8538-4216-A8A1-705BFAB8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4EF0-A753-47D5-A6C8-2F3937B0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FC1B-2378-498B-95D0-5B0CB13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F8A5-7E65-4BD6-A1DE-B4F0A241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8E875-5B46-45AF-9EAD-5790501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6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DE4C-9723-4D54-9C3A-C75B8D54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DA63B-56C6-496C-8FF4-32C69FF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E4849-2076-4C88-BE43-58917DCB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90E2-F3DD-4600-91CD-8940F76D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C0DA-4A66-47D8-AA3C-D1A7F28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669A-F42A-441C-83C4-A7A3DC73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0170-6432-40AC-8B62-3039ECC3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D961-60DA-4585-9D03-147075C8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C14C-5E1C-4BC9-A13C-98813EFB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BCE0-6B0D-4CFD-9926-9FD9C4E5985F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9A92-F9A6-41C1-8AD5-3CF6ADB2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405-498B-42F7-805B-71F4C1162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341-C090-4C1D-82D8-CD874F3A3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b.docker.com/editions/community/docker-ce-desktop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5E14-A253-4C4A-89A9-DA396B46F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Deploying ML </a:t>
            </a:r>
            <a:r>
              <a:rPr lang="en-IN"/>
              <a:t>model using docker - 2021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2C39A-59AB-47DC-9583-80303F3D4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Anshu</a:t>
            </a:r>
            <a:r>
              <a:rPr lang="en-IN" dirty="0"/>
              <a:t> Pandey</a:t>
            </a:r>
          </a:p>
        </p:txBody>
      </p:sp>
    </p:spTree>
    <p:extLst>
      <p:ext uri="{BB962C8B-B14F-4D97-AF65-F5344CB8AC3E}">
        <p14:creationId xmlns:p14="http://schemas.microsoft.com/office/powerpoint/2010/main" val="11462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0D4-5905-4D7D-94A3-1E898254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1. Download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8D8B-27AD-4127-9627-B68CB74D9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Download stable version of docker from – </a:t>
            </a:r>
            <a:r>
              <a:rPr lang="en-IN" dirty="0">
                <a:hlinkClick r:id="rId2"/>
              </a:rPr>
              <a:t>https://hub.docker.com/editions/community/docker-ce-desktop-windows/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6709-E622-48B2-A916-EB699ADA3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9"/>
          <a:stretch/>
        </p:blipFill>
        <p:spPr>
          <a:xfrm>
            <a:off x="2050741" y="2830121"/>
            <a:ext cx="8090517" cy="3701948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3ECFA7EC-8CB2-400D-BEC4-194208AE3626}"/>
              </a:ext>
            </a:extLst>
          </p:cNvPr>
          <p:cNvSpPr/>
          <p:nvPr/>
        </p:nvSpPr>
        <p:spPr>
          <a:xfrm>
            <a:off x="2814221" y="4785064"/>
            <a:ext cx="1926455" cy="3728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3B19-06A5-498B-B482-88E3C56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Restart </a:t>
            </a:r>
            <a:r>
              <a:rPr lang="en-IN" dirty="0" err="1"/>
              <a:t>mahcine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498D-80FC-4B2A-A80D-AC0CDEFD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8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D63-DDE7-47D6-A0E4-020C5319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 &amp; Install </a:t>
            </a:r>
            <a:r>
              <a:rPr lang="en-IN" dirty="0" err="1"/>
              <a:t>linux</a:t>
            </a:r>
            <a:r>
              <a:rPr lang="en-IN" dirty="0"/>
              <a:t>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7637-13BB-4444-8CED-CD9B8594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https://wslstorestorage.blob.core.windows.net/wslblob/wsl_update_x64.msi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0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264-63AE-48C1-BD41-012D288E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file with name – “</a:t>
            </a:r>
            <a:r>
              <a:rPr lang="en-IN" dirty="0" err="1"/>
              <a:t>Dockerfile</a:t>
            </a:r>
            <a:r>
              <a:rPr lang="en-IN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0B1B-DD9B-4974-9319-383B6CFB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825625"/>
            <a:ext cx="1212097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1 - mention the template for operating system and code environment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step2 - with in that OS we need to create a working directory to save all our codes – 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step3 copy files of current folder to the app folder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COPY . /app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#step4 - install the python libraries and packages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ls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step5 - expose port 5000 and run the flask app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 ["python"]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CMD ["webapp.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py"]s</a:t>
            </a:r>
            <a:endParaRPr lang="en-I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EA8-B494-4CB6-85B3-63474E2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1CC-56D8-431E-B3F8-0080DB0F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Build the docker image with name ml-model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sz="3600" b="1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-t ml-model .</a:t>
            </a:r>
            <a:endParaRPr lang="en-IN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9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DEA8-B494-4CB6-85B3-63474E2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1CC-56D8-431E-B3F8-0080DB0F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Run docker container on port 5000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sv-SE" sz="3600" b="1" i="0" dirty="0">
                <a:solidFill>
                  <a:srgbClr val="292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-d -p 5000:5000 ml-model</a:t>
            </a:r>
            <a:endParaRPr lang="en-IN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9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BC9D-0D8B-4298-B986-B0FDB83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03ED-27C1-4921-B4E3-74A6C8CC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0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Menlo</vt:lpstr>
      <vt:lpstr>Office Theme</vt:lpstr>
      <vt:lpstr>Deploying ML model using docker - 2021</vt:lpstr>
      <vt:lpstr>1. Download docker </vt:lpstr>
      <vt:lpstr>Restart mahcine</vt:lpstr>
      <vt:lpstr>Download &amp; Install linux update</vt:lpstr>
      <vt:lpstr>Create file with name – “Dockerfile”</vt:lpstr>
      <vt:lpstr>Build the image</vt:lpstr>
      <vt:lpstr>Run the container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docker on Windows 10 Home</dc:title>
  <dc:creator>Nitu Pandey</dc:creator>
  <cp:lastModifiedBy>Nitu Pandey</cp:lastModifiedBy>
  <cp:revision>17</cp:revision>
  <dcterms:created xsi:type="dcterms:W3CDTF">2020-09-23T00:11:32Z</dcterms:created>
  <dcterms:modified xsi:type="dcterms:W3CDTF">2021-06-15T04:53:35Z</dcterms:modified>
</cp:coreProperties>
</file>