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70" r:id="rId2"/>
    <p:sldId id="292" r:id="rId3"/>
    <p:sldId id="276" r:id="rId4"/>
    <p:sldId id="277" r:id="rId5"/>
    <p:sldId id="334" r:id="rId6"/>
    <p:sldId id="335" r:id="rId7"/>
    <p:sldId id="348" r:id="rId8"/>
    <p:sldId id="349" r:id="rId9"/>
    <p:sldId id="350" r:id="rId10"/>
    <p:sldId id="351" r:id="rId11"/>
    <p:sldId id="352" r:id="rId12"/>
    <p:sldId id="337" r:id="rId13"/>
    <p:sldId id="296" r:id="rId14"/>
    <p:sldId id="297" r:id="rId15"/>
    <p:sldId id="311" r:id="rId16"/>
    <p:sldId id="338" r:id="rId17"/>
    <p:sldId id="353" r:id="rId18"/>
    <p:sldId id="354" r:id="rId19"/>
    <p:sldId id="298" r:id="rId20"/>
    <p:sldId id="339" r:id="rId21"/>
    <p:sldId id="355" r:id="rId22"/>
    <p:sldId id="344" r:id="rId23"/>
    <p:sldId id="299" r:id="rId24"/>
    <p:sldId id="356" r:id="rId25"/>
    <p:sldId id="357" r:id="rId26"/>
    <p:sldId id="358" r:id="rId27"/>
    <p:sldId id="360" r:id="rId28"/>
    <p:sldId id="361" r:id="rId29"/>
    <p:sldId id="362" r:id="rId30"/>
    <p:sldId id="359" r:id="rId31"/>
    <p:sldId id="363" r:id="rId32"/>
    <p:sldId id="364" r:id="rId33"/>
    <p:sldId id="365" r:id="rId34"/>
    <p:sldId id="366" r:id="rId35"/>
    <p:sldId id="367" r:id="rId36"/>
    <p:sldId id="368" r:id="rId37"/>
    <p:sldId id="369" r:id="rId38"/>
    <p:sldId id="30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2" d="100"/>
          <a:sy n="102" d="100"/>
        </p:scale>
        <p:origin x="13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AC300D-E27F-4AFB-8385-23A3F3CA89FC}" type="doc">
      <dgm:prSet loTypeId="urn:microsoft.com/office/officeart/2008/layout/VerticalCurvedList" loCatId="list" qsTypeId="urn:microsoft.com/office/officeart/2005/8/quickstyle/simple2" qsCatId="simple" csTypeId="urn:microsoft.com/office/officeart/2005/8/colors/accent0_1" csCatId="mainScheme" phldr="1"/>
      <dgm:spPr/>
      <dgm:t>
        <a:bodyPr/>
        <a:lstStyle/>
        <a:p>
          <a:endParaRPr lang="en-IN"/>
        </a:p>
      </dgm:t>
    </dgm:pt>
    <dgm:pt modelId="{D367BE5C-0F3A-4AB0-9359-B776EBBB96E8}">
      <dgm:prSet custT="1">
        <dgm:style>
          <a:lnRef idx="2">
            <a:schemeClr val="accent1"/>
          </a:lnRef>
          <a:fillRef idx="1">
            <a:schemeClr val="lt1"/>
          </a:fillRef>
          <a:effectRef idx="0">
            <a:schemeClr val="accent1"/>
          </a:effectRef>
          <a:fontRef idx="minor">
            <a:schemeClr val="dk1"/>
          </a:fontRef>
        </dgm:style>
      </dgm:prSet>
      <dgm:spPr>
        <a:solidFill>
          <a:srgbClr val="66CCFF"/>
        </a:solidFill>
        <a:ln>
          <a:solidFill>
            <a:srgbClr val="00B0F0"/>
          </a:solidFill>
        </a:ln>
      </dgm:spPr>
      <dgm:t>
        <a:bodyPr/>
        <a:lstStyle/>
        <a:p>
          <a:pPr rtl="0"/>
          <a:r>
            <a:rPr lang="en-US" sz="1800" b="0" dirty="0" err="1"/>
            <a:t>ELMo</a:t>
          </a:r>
          <a:endParaRPr lang="en-IN" sz="1800" b="0" dirty="0"/>
        </a:p>
      </dgm:t>
    </dgm:pt>
    <dgm:pt modelId="{645097FC-E8BC-4765-BFDE-80FFD33C56D2}" type="parTrans" cxnId="{98A17C1E-2D2E-4A7F-A4DF-C7CE8D52E74D}">
      <dgm:prSet/>
      <dgm:spPr/>
      <dgm:t>
        <a:bodyPr/>
        <a:lstStyle/>
        <a:p>
          <a:endParaRPr lang="en-IN" sz="1800"/>
        </a:p>
      </dgm:t>
    </dgm:pt>
    <dgm:pt modelId="{F18B1F0E-8219-4BFA-A849-7B03740D42DD}" type="sibTrans" cxnId="{98A17C1E-2D2E-4A7F-A4DF-C7CE8D52E74D}">
      <dgm:prSet/>
      <dgm:spPr/>
      <dgm:t>
        <a:bodyPr/>
        <a:lstStyle/>
        <a:p>
          <a:endParaRPr lang="en-IN" sz="1800"/>
        </a:p>
      </dgm:t>
    </dgm:pt>
    <dgm:pt modelId="{9B1EDC96-EC6A-483A-BED4-686E83E23071}">
      <dgm:prSet custT="1">
        <dgm:style>
          <a:lnRef idx="2">
            <a:schemeClr val="accent1"/>
          </a:lnRef>
          <a:fillRef idx="1">
            <a:schemeClr val="lt1"/>
          </a:fillRef>
          <a:effectRef idx="0">
            <a:schemeClr val="accent1"/>
          </a:effectRef>
          <a:fontRef idx="minor">
            <a:schemeClr val="dk1"/>
          </a:fontRef>
        </dgm:style>
      </dgm:prSet>
      <dgm:spPr>
        <a:solidFill>
          <a:schemeClr val="bg1"/>
        </a:solidFill>
        <a:ln>
          <a:solidFill>
            <a:srgbClr val="00B0F0"/>
          </a:solidFill>
        </a:ln>
      </dgm:spPr>
      <dgm:t>
        <a:bodyPr/>
        <a:lstStyle/>
        <a:p>
          <a:pPr rtl="0"/>
          <a:r>
            <a:rPr lang="en-US" sz="1800" dirty="0"/>
            <a:t>BERT</a:t>
          </a:r>
          <a:endParaRPr lang="en-IN" sz="1800" dirty="0"/>
        </a:p>
      </dgm:t>
    </dgm:pt>
    <dgm:pt modelId="{9175944A-D53D-4B76-B8CC-0CC9B921C6A5}" type="parTrans" cxnId="{CB0F28CF-A080-4B7F-8D7E-6BAD74D71D82}">
      <dgm:prSet/>
      <dgm:spPr/>
      <dgm:t>
        <a:bodyPr/>
        <a:lstStyle/>
        <a:p>
          <a:endParaRPr lang="en-IN" sz="1800"/>
        </a:p>
      </dgm:t>
    </dgm:pt>
    <dgm:pt modelId="{08EBC0C5-1C8B-47AF-B36B-C6F27A4A3E04}" type="sibTrans" cxnId="{CB0F28CF-A080-4B7F-8D7E-6BAD74D71D82}">
      <dgm:prSet/>
      <dgm:spPr/>
      <dgm:t>
        <a:bodyPr/>
        <a:lstStyle/>
        <a:p>
          <a:endParaRPr lang="en-IN" sz="1800"/>
        </a:p>
      </dgm:t>
    </dgm:pt>
    <dgm:pt modelId="{F30D642D-88AD-4C83-AA86-A2CDE70BFE92}">
      <dgm:prSet custT="1">
        <dgm:style>
          <a:lnRef idx="2">
            <a:schemeClr val="accent1"/>
          </a:lnRef>
          <a:fillRef idx="1">
            <a:schemeClr val="lt1"/>
          </a:fillRef>
          <a:effectRef idx="0">
            <a:schemeClr val="accent1"/>
          </a:effectRef>
          <a:fontRef idx="minor">
            <a:schemeClr val="dk1"/>
          </a:fontRef>
        </dgm:style>
      </dgm:prSet>
      <dgm:spPr>
        <a:ln>
          <a:solidFill>
            <a:srgbClr val="00B0F0"/>
          </a:solidFill>
        </a:ln>
      </dgm:spPr>
      <dgm:t>
        <a:bodyPr/>
        <a:lstStyle/>
        <a:p>
          <a:pPr rtl="0"/>
          <a:r>
            <a:rPr lang="en-IN" sz="1800" dirty="0"/>
            <a:t>Case study</a:t>
          </a:r>
        </a:p>
      </dgm:t>
    </dgm:pt>
    <dgm:pt modelId="{22D6C9FD-1D9E-423B-84EF-CB17D05EBC7D}" type="parTrans" cxnId="{830451BA-2FB1-4AC9-AD50-3B917AD7022A}">
      <dgm:prSet/>
      <dgm:spPr/>
      <dgm:t>
        <a:bodyPr/>
        <a:lstStyle/>
        <a:p>
          <a:endParaRPr lang="en-US" sz="1800"/>
        </a:p>
      </dgm:t>
    </dgm:pt>
    <dgm:pt modelId="{B0665400-043B-401B-AABA-D27AA22DA327}" type="sibTrans" cxnId="{830451BA-2FB1-4AC9-AD50-3B917AD7022A}">
      <dgm:prSet/>
      <dgm:spPr/>
      <dgm:t>
        <a:bodyPr/>
        <a:lstStyle/>
        <a:p>
          <a:endParaRPr lang="en-US" sz="1800"/>
        </a:p>
      </dgm:t>
    </dgm:pt>
    <dgm:pt modelId="{3F337E96-3D70-4003-A137-57FADDEC7ECC}">
      <dgm:prSet custT="1">
        <dgm:style>
          <a:lnRef idx="2">
            <a:schemeClr val="accent1"/>
          </a:lnRef>
          <a:fillRef idx="1">
            <a:schemeClr val="lt1"/>
          </a:fillRef>
          <a:effectRef idx="0">
            <a:schemeClr val="accent1"/>
          </a:effectRef>
          <a:fontRef idx="minor">
            <a:schemeClr val="dk1"/>
          </a:fontRef>
        </dgm:style>
      </dgm:prSet>
      <dgm:spPr>
        <a:solidFill>
          <a:schemeClr val="bg1"/>
        </a:solidFill>
        <a:ln>
          <a:solidFill>
            <a:srgbClr val="00B0F0"/>
          </a:solidFill>
        </a:ln>
      </dgm:spPr>
      <dgm:t>
        <a:bodyPr/>
        <a:lstStyle/>
        <a:p>
          <a:pPr rtl="0"/>
          <a:r>
            <a:rPr lang="en-US" sz="1800" dirty="0"/>
            <a:t>GPT-2</a:t>
          </a:r>
          <a:endParaRPr lang="en-IN" sz="1800" dirty="0"/>
        </a:p>
      </dgm:t>
    </dgm:pt>
    <dgm:pt modelId="{91E28B26-09F5-45EE-B33B-724824C43B08}" type="parTrans" cxnId="{E5FCEB56-ADBC-4D8E-BBFF-2178B2F88B84}">
      <dgm:prSet/>
      <dgm:spPr/>
      <dgm:t>
        <a:bodyPr/>
        <a:lstStyle/>
        <a:p>
          <a:endParaRPr lang="en-IN"/>
        </a:p>
      </dgm:t>
    </dgm:pt>
    <dgm:pt modelId="{F8766E36-267B-4DA6-81A0-0BAA10446239}" type="sibTrans" cxnId="{E5FCEB56-ADBC-4D8E-BBFF-2178B2F88B84}">
      <dgm:prSet/>
      <dgm:spPr/>
      <dgm:t>
        <a:bodyPr/>
        <a:lstStyle/>
        <a:p>
          <a:endParaRPr lang="en-IN"/>
        </a:p>
      </dgm:t>
    </dgm:pt>
    <dgm:pt modelId="{89B887CA-2760-417F-AFE3-E92BB408A851}">
      <dgm:prSet custT="1">
        <dgm:style>
          <a:lnRef idx="2">
            <a:schemeClr val="accent1"/>
          </a:lnRef>
          <a:fillRef idx="1">
            <a:schemeClr val="lt1"/>
          </a:fillRef>
          <a:effectRef idx="0">
            <a:schemeClr val="accent1"/>
          </a:effectRef>
          <a:fontRef idx="minor">
            <a:schemeClr val="dk1"/>
          </a:fontRef>
        </dgm:style>
      </dgm:prSet>
      <dgm:spPr>
        <a:solidFill>
          <a:schemeClr val="bg1"/>
        </a:solidFill>
        <a:ln>
          <a:solidFill>
            <a:srgbClr val="00B0F0"/>
          </a:solidFill>
        </a:ln>
      </dgm:spPr>
      <dgm:t>
        <a:bodyPr/>
        <a:lstStyle/>
        <a:p>
          <a:pPr rtl="0"/>
          <a:r>
            <a:rPr lang="en-US" sz="1800" dirty="0" err="1"/>
            <a:t>XLNet</a:t>
          </a:r>
          <a:endParaRPr lang="en-IN" sz="1800" dirty="0"/>
        </a:p>
      </dgm:t>
    </dgm:pt>
    <dgm:pt modelId="{6498692F-60FA-4225-A4F5-F659ECFB1BCB}" type="parTrans" cxnId="{E72B260D-C1F6-44EB-94D7-748BCA72AFC9}">
      <dgm:prSet/>
      <dgm:spPr/>
      <dgm:t>
        <a:bodyPr/>
        <a:lstStyle/>
        <a:p>
          <a:endParaRPr lang="en-IN"/>
        </a:p>
      </dgm:t>
    </dgm:pt>
    <dgm:pt modelId="{92DA15A1-4206-470E-940D-4158A7B67864}" type="sibTrans" cxnId="{E72B260D-C1F6-44EB-94D7-748BCA72AFC9}">
      <dgm:prSet/>
      <dgm:spPr/>
      <dgm:t>
        <a:bodyPr/>
        <a:lstStyle/>
        <a:p>
          <a:endParaRPr lang="en-IN"/>
        </a:p>
      </dgm:t>
    </dgm:pt>
    <dgm:pt modelId="{24728E11-E867-4651-96BE-D4610DDC76BA}" type="pres">
      <dgm:prSet presAssocID="{C2AC300D-E27F-4AFB-8385-23A3F3CA89FC}" presName="Name0" presStyleCnt="0">
        <dgm:presLayoutVars>
          <dgm:chMax val="7"/>
          <dgm:chPref val="7"/>
          <dgm:dir/>
        </dgm:presLayoutVars>
      </dgm:prSet>
      <dgm:spPr/>
    </dgm:pt>
    <dgm:pt modelId="{59666C2D-0CBC-4177-9492-0BC7B5E83920}" type="pres">
      <dgm:prSet presAssocID="{C2AC300D-E27F-4AFB-8385-23A3F3CA89FC}" presName="Name1" presStyleCnt="0"/>
      <dgm:spPr/>
    </dgm:pt>
    <dgm:pt modelId="{782150D5-7ADF-412A-B97B-C4A85E15F3EF}" type="pres">
      <dgm:prSet presAssocID="{C2AC300D-E27F-4AFB-8385-23A3F3CA89FC}" presName="cycle" presStyleCnt="0"/>
      <dgm:spPr/>
    </dgm:pt>
    <dgm:pt modelId="{1EBC8B9F-0F17-4377-A441-FE126EC2603D}" type="pres">
      <dgm:prSet presAssocID="{C2AC300D-E27F-4AFB-8385-23A3F3CA89FC}" presName="srcNode" presStyleLbl="node1" presStyleIdx="0" presStyleCnt="5"/>
      <dgm:spPr/>
    </dgm:pt>
    <dgm:pt modelId="{B4DAE58B-27CB-4D22-AABF-50F07E30140A}" type="pres">
      <dgm:prSet presAssocID="{C2AC300D-E27F-4AFB-8385-23A3F3CA89FC}" presName="conn" presStyleLbl="parChTrans1D2" presStyleIdx="0" presStyleCnt="1" custLinFactNeighborX="-42817" custLinFactNeighborY="-1118"/>
      <dgm:spPr/>
    </dgm:pt>
    <dgm:pt modelId="{0CE6508D-66DA-4F48-ABFD-9CEB3707A663}" type="pres">
      <dgm:prSet presAssocID="{C2AC300D-E27F-4AFB-8385-23A3F3CA89FC}" presName="extraNode" presStyleLbl="node1" presStyleIdx="0" presStyleCnt="5"/>
      <dgm:spPr/>
    </dgm:pt>
    <dgm:pt modelId="{2C7897B3-3F08-40FE-87A1-0A1DD86C094E}" type="pres">
      <dgm:prSet presAssocID="{C2AC300D-E27F-4AFB-8385-23A3F3CA89FC}" presName="dstNode" presStyleLbl="node1" presStyleIdx="0" presStyleCnt="5"/>
      <dgm:spPr/>
    </dgm:pt>
    <dgm:pt modelId="{C01C0331-627E-4956-B34C-4FEAB8F0B671}" type="pres">
      <dgm:prSet presAssocID="{D367BE5C-0F3A-4AB0-9359-B776EBBB96E8}" presName="text_1" presStyleLbl="node1" presStyleIdx="0" presStyleCnt="5" custScaleX="100083" custScaleY="110627">
        <dgm:presLayoutVars>
          <dgm:bulletEnabled val="1"/>
        </dgm:presLayoutVars>
      </dgm:prSet>
      <dgm:spPr/>
    </dgm:pt>
    <dgm:pt modelId="{2B23576E-7B02-4486-B322-5ADA70C34A33}" type="pres">
      <dgm:prSet presAssocID="{D367BE5C-0F3A-4AB0-9359-B776EBBB96E8}" presName="accent_1" presStyleCnt="0"/>
      <dgm:spPr/>
    </dgm:pt>
    <dgm:pt modelId="{47DFED79-DB5B-4E8C-B682-A588521A0C1E}" type="pres">
      <dgm:prSet presAssocID="{D367BE5C-0F3A-4AB0-9359-B776EBBB96E8}" presName="accentRepeatNode" presStyleLbl="solidFgAcc1" presStyleIdx="0" presStyleCnt="5">
        <dgm:style>
          <a:lnRef idx="2">
            <a:schemeClr val="accent1"/>
          </a:lnRef>
          <a:fillRef idx="1">
            <a:schemeClr val="lt1"/>
          </a:fillRef>
          <a:effectRef idx="0">
            <a:schemeClr val="accent1"/>
          </a:effectRef>
          <a:fontRef idx="minor">
            <a:schemeClr val="dk1"/>
          </a:fontRef>
        </dgm:style>
      </dgm:prSet>
      <dgm:spPr>
        <a:solidFill>
          <a:srgbClr val="66CCFF"/>
        </a:solidFill>
        <a:ln>
          <a:solidFill>
            <a:schemeClr val="bg1"/>
          </a:solidFill>
        </a:ln>
      </dgm:spPr>
    </dgm:pt>
    <dgm:pt modelId="{668AEE51-47D3-4132-8C4A-0D9CAF02015A}" type="pres">
      <dgm:prSet presAssocID="{9B1EDC96-EC6A-483A-BED4-686E83E23071}" presName="text_2" presStyleLbl="node1" presStyleIdx="1" presStyleCnt="5">
        <dgm:presLayoutVars>
          <dgm:bulletEnabled val="1"/>
        </dgm:presLayoutVars>
      </dgm:prSet>
      <dgm:spPr/>
    </dgm:pt>
    <dgm:pt modelId="{20F09B2A-B6B3-4A97-8714-D3AA8B1C4DBD}" type="pres">
      <dgm:prSet presAssocID="{9B1EDC96-EC6A-483A-BED4-686E83E23071}" presName="accent_2" presStyleCnt="0"/>
      <dgm:spPr/>
    </dgm:pt>
    <dgm:pt modelId="{D57AE131-E6FE-4A12-A1A0-43665D1C7D63}" type="pres">
      <dgm:prSet presAssocID="{9B1EDC96-EC6A-483A-BED4-686E83E23071}" presName="accentRepeatNode" presStyleLbl="solidFgAcc1" presStyleIdx="1" presStyleCnt="5">
        <dgm:style>
          <a:lnRef idx="2">
            <a:schemeClr val="accent1"/>
          </a:lnRef>
          <a:fillRef idx="1">
            <a:schemeClr val="lt1"/>
          </a:fillRef>
          <a:effectRef idx="0">
            <a:schemeClr val="accent1"/>
          </a:effectRef>
          <a:fontRef idx="minor">
            <a:schemeClr val="dk1"/>
          </a:fontRef>
        </dgm:style>
      </dgm:prSet>
      <dgm:spPr>
        <a:solidFill>
          <a:schemeClr val="bg1"/>
        </a:solidFill>
        <a:ln>
          <a:solidFill>
            <a:srgbClr val="66CCFF"/>
          </a:solidFill>
        </a:ln>
      </dgm:spPr>
    </dgm:pt>
    <dgm:pt modelId="{9EBB08A4-7755-432E-9195-34A97160AA14}" type="pres">
      <dgm:prSet presAssocID="{3F337E96-3D70-4003-A137-57FADDEC7ECC}" presName="text_3" presStyleLbl="node1" presStyleIdx="2" presStyleCnt="5">
        <dgm:presLayoutVars>
          <dgm:bulletEnabled val="1"/>
        </dgm:presLayoutVars>
      </dgm:prSet>
      <dgm:spPr/>
    </dgm:pt>
    <dgm:pt modelId="{CBCE6783-986C-4D07-8DF6-4C2E9BD22062}" type="pres">
      <dgm:prSet presAssocID="{3F337E96-3D70-4003-A137-57FADDEC7ECC}" presName="accent_3" presStyleCnt="0"/>
      <dgm:spPr/>
    </dgm:pt>
    <dgm:pt modelId="{4D237C6A-A809-42CF-A33D-AA2DB66CA5F9}" type="pres">
      <dgm:prSet presAssocID="{3F337E96-3D70-4003-A137-57FADDEC7ECC}" presName="accentRepeatNode" presStyleLbl="solidFgAcc1" presStyleIdx="2" presStyleCnt="5"/>
      <dgm:spPr>
        <a:ln>
          <a:solidFill>
            <a:srgbClr val="33CCFF"/>
          </a:solidFill>
        </a:ln>
      </dgm:spPr>
    </dgm:pt>
    <dgm:pt modelId="{355C36B2-7AE3-4E66-9F14-CEC048F1EA81}" type="pres">
      <dgm:prSet presAssocID="{89B887CA-2760-417F-AFE3-E92BB408A851}" presName="text_4" presStyleLbl="node1" presStyleIdx="3" presStyleCnt="5">
        <dgm:presLayoutVars>
          <dgm:bulletEnabled val="1"/>
        </dgm:presLayoutVars>
      </dgm:prSet>
      <dgm:spPr/>
    </dgm:pt>
    <dgm:pt modelId="{7CA92653-688B-43C4-BA03-2AC73EB3E2C2}" type="pres">
      <dgm:prSet presAssocID="{89B887CA-2760-417F-AFE3-E92BB408A851}" presName="accent_4" presStyleCnt="0"/>
      <dgm:spPr/>
    </dgm:pt>
    <dgm:pt modelId="{F972C610-2F6D-456A-9445-BDB2BB5A5089}" type="pres">
      <dgm:prSet presAssocID="{89B887CA-2760-417F-AFE3-E92BB408A851}" presName="accentRepeatNode" presStyleLbl="solidFgAcc1" presStyleIdx="3" presStyleCnt="5"/>
      <dgm:spPr>
        <a:ln>
          <a:solidFill>
            <a:srgbClr val="33CCFF"/>
          </a:solidFill>
        </a:ln>
      </dgm:spPr>
    </dgm:pt>
    <dgm:pt modelId="{00EB929B-264D-4FB6-88D4-F6B2EC4BC000}" type="pres">
      <dgm:prSet presAssocID="{F30D642D-88AD-4C83-AA86-A2CDE70BFE92}" presName="text_5" presStyleLbl="node1" presStyleIdx="4" presStyleCnt="5">
        <dgm:presLayoutVars>
          <dgm:bulletEnabled val="1"/>
        </dgm:presLayoutVars>
      </dgm:prSet>
      <dgm:spPr/>
    </dgm:pt>
    <dgm:pt modelId="{F51E8ADD-0E9C-45AB-8C3B-AD29A73D5481}" type="pres">
      <dgm:prSet presAssocID="{F30D642D-88AD-4C83-AA86-A2CDE70BFE92}" presName="accent_5" presStyleCnt="0"/>
      <dgm:spPr/>
    </dgm:pt>
    <dgm:pt modelId="{18227377-C443-4A91-8F6A-B4ACCE667183}" type="pres">
      <dgm:prSet presAssocID="{F30D642D-88AD-4C83-AA86-A2CDE70BFE92}" presName="accentRepeatNode" presStyleLbl="solidFgAcc1" presStyleIdx="4" presStyleCnt="5">
        <dgm:style>
          <a:lnRef idx="2">
            <a:schemeClr val="accent1"/>
          </a:lnRef>
          <a:fillRef idx="1">
            <a:schemeClr val="lt1"/>
          </a:fillRef>
          <a:effectRef idx="0">
            <a:schemeClr val="accent1"/>
          </a:effectRef>
          <a:fontRef idx="minor">
            <a:schemeClr val="dk1"/>
          </a:fontRef>
        </dgm:style>
      </dgm:prSet>
      <dgm:spPr>
        <a:ln>
          <a:solidFill>
            <a:srgbClr val="00B0F0"/>
          </a:solidFill>
        </a:ln>
      </dgm:spPr>
    </dgm:pt>
  </dgm:ptLst>
  <dgm:cxnLst>
    <dgm:cxn modelId="{E72B260D-C1F6-44EB-94D7-748BCA72AFC9}" srcId="{C2AC300D-E27F-4AFB-8385-23A3F3CA89FC}" destId="{89B887CA-2760-417F-AFE3-E92BB408A851}" srcOrd="3" destOrd="0" parTransId="{6498692F-60FA-4225-A4F5-F659ECFB1BCB}" sibTransId="{92DA15A1-4206-470E-940D-4158A7B67864}"/>
    <dgm:cxn modelId="{43757E1D-FDD6-404F-9BD1-09A06E64C70E}" type="presOf" srcId="{3F337E96-3D70-4003-A137-57FADDEC7ECC}" destId="{9EBB08A4-7755-432E-9195-34A97160AA14}" srcOrd="0" destOrd="0" presId="urn:microsoft.com/office/officeart/2008/layout/VerticalCurvedList"/>
    <dgm:cxn modelId="{98A17C1E-2D2E-4A7F-A4DF-C7CE8D52E74D}" srcId="{C2AC300D-E27F-4AFB-8385-23A3F3CA89FC}" destId="{D367BE5C-0F3A-4AB0-9359-B776EBBB96E8}" srcOrd="0" destOrd="0" parTransId="{645097FC-E8BC-4765-BFDE-80FFD33C56D2}" sibTransId="{F18B1F0E-8219-4BFA-A849-7B03740D42DD}"/>
    <dgm:cxn modelId="{23638E6C-AB21-4CFD-B377-2746AD0B8FC3}" type="presOf" srcId="{F18B1F0E-8219-4BFA-A849-7B03740D42DD}" destId="{B4DAE58B-27CB-4D22-AABF-50F07E30140A}" srcOrd="0" destOrd="0" presId="urn:microsoft.com/office/officeart/2008/layout/VerticalCurvedList"/>
    <dgm:cxn modelId="{E5FCEB56-ADBC-4D8E-BBFF-2178B2F88B84}" srcId="{C2AC300D-E27F-4AFB-8385-23A3F3CA89FC}" destId="{3F337E96-3D70-4003-A137-57FADDEC7ECC}" srcOrd="2" destOrd="0" parTransId="{91E28B26-09F5-45EE-B33B-724824C43B08}" sibTransId="{F8766E36-267B-4DA6-81A0-0BAA10446239}"/>
    <dgm:cxn modelId="{830451BA-2FB1-4AC9-AD50-3B917AD7022A}" srcId="{C2AC300D-E27F-4AFB-8385-23A3F3CA89FC}" destId="{F30D642D-88AD-4C83-AA86-A2CDE70BFE92}" srcOrd="4" destOrd="0" parTransId="{22D6C9FD-1D9E-423B-84EF-CB17D05EBC7D}" sibTransId="{B0665400-043B-401B-AABA-D27AA22DA327}"/>
    <dgm:cxn modelId="{E127BFC6-01A8-4F3A-93A3-493C60B7A76E}" type="presOf" srcId="{C2AC300D-E27F-4AFB-8385-23A3F3CA89FC}" destId="{24728E11-E867-4651-96BE-D4610DDC76BA}" srcOrd="0" destOrd="0" presId="urn:microsoft.com/office/officeart/2008/layout/VerticalCurvedList"/>
    <dgm:cxn modelId="{CB0F28CF-A080-4B7F-8D7E-6BAD74D71D82}" srcId="{C2AC300D-E27F-4AFB-8385-23A3F3CA89FC}" destId="{9B1EDC96-EC6A-483A-BED4-686E83E23071}" srcOrd="1" destOrd="0" parTransId="{9175944A-D53D-4B76-B8CC-0CC9B921C6A5}" sibTransId="{08EBC0C5-1C8B-47AF-B36B-C6F27A4A3E04}"/>
    <dgm:cxn modelId="{086378E7-EBC4-438D-8E6A-FD5EE63787BB}" type="presOf" srcId="{D367BE5C-0F3A-4AB0-9359-B776EBBB96E8}" destId="{C01C0331-627E-4956-B34C-4FEAB8F0B671}" srcOrd="0" destOrd="0" presId="urn:microsoft.com/office/officeart/2008/layout/VerticalCurvedList"/>
    <dgm:cxn modelId="{034270EC-0413-4430-9B4B-FCA6C0E5B47D}" type="presOf" srcId="{89B887CA-2760-417F-AFE3-E92BB408A851}" destId="{355C36B2-7AE3-4E66-9F14-CEC048F1EA81}" srcOrd="0" destOrd="0" presId="urn:microsoft.com/office/officeart/2008/layout/VerticalCurvedList"/>
    <dgm:cxn modelId="{9D3164F5-7318-4AB2-B02C-5F11D8E169C2}" type="presOf" srcId="{9B1EDC96-EC6A-483A-BED4-686E83E23071}" destId="{668AEE51-47D3-4132-8C4A-0D9CAF02015A}" srcOrd="0" destOrd="0" presId="urn:microsoft.com/office/officeart/2008/layout/VerticalCurvedList"/>
    <dgm:cxn modelId="{A0ACEEF9-DE7E-4847-8775-FF484A950A53}" type="presOf" srcId="{F30D642D-88AD-4C83-AA86-A2CDE70BFE92}" destId="{00EB929B-264D-4FB6-88D4-F6B2EC4BC000}" srcOrd="0" destOrd="0" presId="urn:microsoft.com/office/officeart/2008/layout/VerticalCurvedList"/>
    <dgm:cxn modelId="{5BE9EA8C-194D-42D4-ABAE-28CC50FFFE49}" type="presParOf" srcId="{24728E11-E867-4651-96BE-D4610DDC76BA}" destId="{59666C2D-0CBC-4177-9492-0BC7B5E83920}" srcOrd="0" destOrd="0" presId="urn:microsoft.com/office/officeart/2008/layout/VerticalCurvedList"/>
    <dgm:cxn modelId="{FB65012F-31E7-416B-89A6-F35DDA20F6B1}" type="presParOf" srcId="{59666C2D-0CBC-4177-9492-0BC7B5E83920}" destId="{782150D5-7ADF-412A-B97B-C4A85E15F3EF}" srcOrd="0" destOrd="0" presId="urn:microsoft.com/office/officeart/2008/layout/VerticalCurvedList"/>
    <dgm:cxn modelId="{F9A27976-7DBE-4860-89E4-28DB0C3CA8D6}" type="presParOf" srcId="{782150D5-7ADF-412A-B97B-C4A85E15F3EF}" destId="{1EBC8B9F-0F17-4377-A441-FE126EC2603D}" srcOrd="0" destOrd="0" presId="urn:microsoft.com/office/officeart/2008/layout/VerticalCurvedList"/>
    <dgm:cxn modelId="{D297CDF2-8177-49CA-BB5E-24E9DE59DB5B}" type="presParOf" srcId="{782150D5-7ADF-412A-B97B-C4A85E15F3EF}" destId="{B4DAE58B-27CB-4D22-AABF-50F07E30140A}" srcOrd="1" destOrd="0" presId="urn:microsoft.com/office/officeart/2008/layout/VerticalCurvedList"/>
    <dgm:cxn modelId="{910D3BEA-7FFF-4135-8AF4-345582CDA36C}" type="presParOf" srcId="{782150D5-7ADF-412A-B97B-C4A85E15F3EF}" destId="{0CE6508D-66DA-4F48-ABFD-9CEB3707A663}" srcOrd="2" destOrd="0" presId="urn:microsoft.com/office/officeart/2008/layout/VerticalCurvedList"/>
    <dgm:cxn modelId="{B61D5C5B-DD92-41A2-B74D-BD5479A2E18C}" type="presParOf" srcId="{782150D5-7ADF-412A-B97B-C4A85E15F3EF}" destId="{2C7897B3-3F08-40FE-87A1-0A1DD86C094E}" srcOrd="3" destOrd="0" presId="urn:microsoft.com/office/officeart/2008/layout/VerticalCurvedList"/>
    <dgm:cxn modelId="{239F1296-B3CE-46EB-877C-B1180BF2392D}" type="presParOf" srcId="{59666C2D-0CBC-4177-9492-0BC7B5E83920}" destId="{C01C0331-627E-4956-B34C-4FEAB8F0B671}" srcOrd="1" destOrd="0" presId="urn:microsoft.com/office/officeart/2008/layout/VerticalCurvedList"/>
    <dgm:cxn modelId="{65BA669A-B1BF-4A92-9270-624CB5FE0FE3}" type="presParOf" srcId="{59666C2D-0CBC-4177-9492-0BC7B5E83920}" destId="{2B23576E-7B02-4486-B322-5ADA70C34A33}" srcOrd="2" destOrd="0" presId="urn:microsoft.com/office/officeart/2008/layout/VerticalCurvedList"/>
    <dgm:cxn modelId="{2F82AE2B-AF18-4CDB-AAD7-6FA99D587CA6}" type="presParOf" srcId="{2B23576E-7B02-4486-B322-5ADA70C34A33}" destId="{47DFED79-DB5B-4E8C-B682-A588521A0C1E}" srcOrd="0" destOrd="0" presId="urn:microsoft.com/office/officeart/2008/layout/VerticalCurvedList"/>
    <dgm:cxn modelId="{23827769-3AEF-45F7-95F6-662D44A637C7}" type="presParOf" srcId="{59666C2D-0CBC-4177-9492-0BC7B5E83920}" destId="{668AEE51-47D3-4132-8C4A-0D9CAF02015A}" srcOrd="3" destOrd="0" presId="urn:microsoft.com/office/officeart/2008/layout/VerticalCurvedList"/>
    <dgm:cxn modelId="{699A9FD4-E400-44DC-BAA0-CEA697949FF4}" type="presParOf" srcId="{59666C2D-0CBC-4177-9492-0BC7B5E83920}" destId="{20F09B2A-B6B3-4A97-8714-D3AA8B1C4DBD}" srcOrd="4" destOrd="0" presId="urn:microsoft.com/office/officeart/2008/layout/VerticalCurvedList"/>
    <dgm:cxn modelId="{9BD59080-D086-4B3B-86A2-8CB59AF163FA}" type="presParOf" srcId="{20F09B2A-B6B3-4A97-8714-D3AA8B1C4DBD}" destId="{D57AE131-E6FE-4A12-A1A0-43665D1C7D63}" srcOrd="0" destOrd="0" presId="urn:microsoft.com/office/officeart/2008/layout/VerticalCurvedList"/>
    <dgm:cxn modelId="{9F4889C2-26E9-4B6C-B59F-595D333C6679}" type="presParOf" srcId="{59666C2D-0CBC-4177-9492-0BC7B5E83920}" destId="{9EBB08A4-7755-432E-9195-34A97160AA14}" srcOrd="5" destOrd="0" presId="urn:microsoft.com/office/officeart/2008/layout/VerticalCurvedList"/>
    <dgm:cxn modelId="{47802E51-DAFC-4111-8663-0E947F704409}" type="presParOf" srcId="{59666C2D-0CBC-4177-9492-0BC7B5E83920}" destId="{CBCE6783-986C-4D07-8DF6-4C2E9BD22062}" srcOrd="6" destOrd="0" presId="urn:microsoft.com/office/officeart/2008/layout/VerticalCurvedList"/>
    <dgm:cxn modelId="{4C0EE6E8-26BD-4549-9A4B-164DC2E45722}" type="presParOf" srcId="{CBCE6783-986C-4D07-8DF6-4C2E9BD22062}" destId="{4D237C6A-A809-42CF-A33D-AA2DB66CA5F9}" srcOrd="0" destOrd="0" presId="urn:microsoft.com/office/officeart/2008/layout/VerticalCurvedList"/>
    <dgm:cxn modelId="{66F792C3-9FE4-4032-B202-8DED35D189B1}" type="presParOf" srcId="{59666C2D-0CBC-4177-9492-0BC7B5E83920}" destId="{355C36B2-7AE3-4E66-9F14-CEC048F1EA81}" srcOrd="7" destOrd="0" presId="urn:microsoft.com/office/officeart/2008/layout/VerticalCurvedList"/>
    <dgm:cxn modelId="{55A082BE-7540-45FE-BC90-57F2EEC56023}" type="presParOf" srcId="{59666C2D-0CBC-4177-9492-0BC7B5E83920}" destId="{7CA92653-688B-43C4-BA03-2AC73EB3E2C2}" srcOrd="8" destOrd="0" presId="urn:microsoft.com/office/officeart/2008/layout/VerticalCurvedList"/>
    <dgm:cxn modelId="{92AB7E01-3F69-45A4-8734-46EE087411B3}" type="presParOf" srcId="{7CA92653-688B-43C4-BA03-2AC73EB3E2C2}" destId="{F972C610-2F6D-456A-9445-BDB2BB5A5089}" srcOrd="0" destOrd="0" presId="urn:microsoft.com/office/officeart/2008/layout/VerticalCurvedList"/>
    <dgm:cxn modelId="{668FAEE9-CF10-42E4-A4F1-A257FFDDCCDA}" type="presParOf" srcId="{59666C2D-0CBC-4177-9492-0BC7B5E83920}" destId="{00EB929B-264D-4FB6-88D4-F6B2EC4BC000}" srcOrd="9" destOrd="0" presId="urn:microsoft.com/office/officeart/2008/layout/VerticalCurvedList"/>
    <dgm:cxn modelId="{D734E25C-BFA7-45D9-B581-962515D09761}" type="presParOf" srcId="{59666C2D-0CBC-4177-9492-0BC7B5E83920}" destId="{F51E8ADD-0E9C-45AB-8C3B-AD29A73D5481}" srcOrd="10" destOrd="0" presId="urn:microsoft.com/office/officeart/2008/layout/VerticalCurvedList"/>
    <dgm:cxn modelId="{479A2206-696E-4122-B639-CA913AC6F44C}" type="presParOf" srcId="{F51E8ADD-0E9C-45AB-8C3B-AD29A73D5481}" destId="{18227377-C443-4A91-8F6A-B4ACCE66718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AC300D-E27F-4AFB-8385-23A3F3CA89FC}" type="doc">
      <dgm:prSet loTypeId="urn:microsoft.com/office/officeart/2008/layout/VerticalCurvedList" loCatId="list" qsTypeId="urn:microsoft.com/office/officeart/2005/8/quickstyle/simple2" qsCatId="simple" csTypeId="urn:microsoft.com/office/officeart/2005/8/colors/accent0_1" csCatId="mainScheme" phldr="1"/>
      <dgm:spPr/>
      <dgm:t>
        <a:bodyPr/>
        <a:lstStyle/>
        <a:p>
          <a:endParaRPr lang="en-IN"/>
        </a:p>
      </dgm:t>
    </dgm:pt>
    <dgm:pt modelId="{D367BE5C-0F3A-4AB0-9359-B776EBBB96E8}">
      <dgm:prSet custT="1">
        <dgm:style>
          <a:lnRef idx="2">
            <a:schemeClr val="accent1"/>
          </a:lnRef>
          <a:fillRef idx="1">
            <a:schemeClr val="lt1"/>
          </a:fillRef>
          <a:effectRef idx="0">
            <a:schemeClr val="accent1"/>
          </a:effectRef>
          <a:fontRef idx="minor">
            <a:schemeClr val="dk1"/>
          </a:fontRef>
        </dgm:style>
      </dgm:prSet>
      <dgm:spPr>
        <a:solidFill>
          <a:schemeClr val="bg1"/>
        </a:solidFill>
        <a:ln>
          <a:solidFill>
            <a:srgbClr val="00B0F0"/>
          </a:solidFill>
        </a:ln>
      </dgm:spPr>
      <dgm:t>
        <a:bodyPr/>
        <a:lstStyle/>
        <a:p>
          <a:pPr rtl="0"/>
          <a:r>
            <a:rPr lang="en-US" sz="1800" b="0" dirty="0" err="1"/>
            <a:t>ELMo</a:t>
          </a:r>
          <a:endParaRPr lang="en-IN" sz="1800" b="0" dirty="0"/>
        </a:p>
      </dgm:t>
    </dgm:pt>
    <dgm:pt modelId="{645097FC-E8BC-4765-BFDE-80FFD33C56D2}" type="parTrans" cxnId="{98A17C1E-2D2E-4A7F-A4DF-C7CE8D52E74D}">
      <dgm:prSet/>
      <dgm:spPr/>
      <dgm:t>
        <a:bodyPr/>
        <a:lstStyle/>
        <a:p>
          <a:endParaRPr lang="en-IN" sz="1800"/>
        </a:p>
      </dgm:t>
    </dgm:pt>
    <dgm:pt modelId="{F18B1F0E-8219-4BFA-A849-7B03740D42DD}" type="sibTrans" cxnId="{98A17C1E-2D2E-4A7F-A4DF-C7CE8D52E74D}">
      <dgm:prSet/>
      <dgm:spPr/>
      <dgm:t>
        <a:bodyPr/>
        <a:lstStyle/>
        <a:p>
          <a:endParaRPr lang="en-IN" sz="1800"/>
        </a:p>
      </dgm:t>
    </dgm:pt>
    <dgm:pt modelId="{9B1EDC96-EC6A-483A-BED4-686E83E23071}">
      <dgm:prSet custT="1">
        <dgm:style>
          <a:lnRef idx="2">
            <a:schemeClr val="accent1"/>
          </a:lnRef>
          <a:fillRef idx="1">
            <a:schemeClr val="lt1"/>
          </a:fillRef>
          <a:effectRef idx="0">
            <a:schemeClr val="accent1"/>
          </a:effectRef>
          <a:fontRef idx="minor">
            <a:schemeClr val="dk1"/>
          </a:fontRef>
        </dgm:style>
      </dgm:prSet>
      <dgm:spPr>
        <a:solidFill>
          <a:srgbClr val="33CCFF"/>
        </a:solidFill>
        <a:ln>
          <a:solidFill>
            <a:srgbClr val="00B0F0"/>
          </a:solidFill>
        </a:ln>
      </dgm:spPr>
      <dgm:t>
        <a:bodyPr/>
        <a:lstStyle/>
        <a:p>
          <a:pPr rtl="0"/>
          <a:r>
            <a:rPr lang="en-US" sz="1800" dirty="0"/>
            <a:t>BERT</a:t>
          </a:r>
          <a:endParaRPr lang="en-IN" sz="1800" dirty="0"/>
        </a:p>
      </dgm:t>
    </dgm:pt>
    <dgm:pt modelId="{9175944A-D53D-4B76-B8CC-0CC9B921C6A5}" type="parTrans" cxnId="{CB0F28CF-A080-4B7F-8D7E-6BAD74D71D82}">
      <dgm:prSet/>
      <dgm:spPr/>
      <dgm:t>
        <a:bodyPr/>
        <a:lstStyle/>
        <a:p>
          <a:endParaRPr lang="en-IN" sz="1800"/>
        </a:p>
      </dgm:t>
    </dgm:pt>
    <dgm:pt modelId="{08EBC0C5-1C8B-47AF-B36B-C6F27A4A3E04}" type="sibTrans" cxnId="{CB0F28CF-A080-4B7F-8D7E-6BAD74D71D82}">
      <dgm:prSet/>
      <dgm:spPr/>
      <dgm:t>
        <a:bodyPr/>
        <a:lstStyle/>
        <a:p>
          <a:endParaRPr lang="en-IN" sz="1800"/>
        </a:p>
      </dgm:t>
    </dgm:pt>
    <dgm:pt modelId="{F30D642D-88AD-4C83-AA86-A2CDE70BFE92}">
      <dgm:prSet custT="1">
        <dgm:style>
          <a:lnRef idx="2">
            <a:schemeClr val="accent1"/>
          </a:lnRef>
          <a:fillRef idx="1">
            <a:schemeClr val="lt1"/>
          </a:fillRef>
          <a:effectRef idx="0">
            <a:schemeClr val="accent1"/>
          </a:effectRef>
          <a:fontRef idx="minor">
            <a:schemeClr val="dk1"/>
          </a:fontRef>
        </dgm:style>
      </dgm:prSet>
      <dgm:spPr>
        <a:ln>
          <a:solidFill>
            <a:srgbClr val="00B0F0"/>
          </a:solidFill>
        </a:ln>
      </dgm:spPr>
      <dgm:t>
        <a:bodyPr/>
        <a:lstStyle/>
        <a:p>
          <a:pPr rtl="0"/>
          <a:r>
            <a:rPr lang="en-IN" sz="1800" dirty="0"/>
            <a:t>Case study</a:t>
          </a:r>
        </a:p>
      </dgm:t>
    </dgm:pt>
    <dgm:pt modelId="{22D6C9FD-1D9E-423B-84EF-CB17D05EBC7D}" type="parTrans" cxnId="{830451BA-2FB1-4AC9-AD50-3B917AD7022A}">
      <dgm:prSet/>
      <dgm:spPr/>
      <dgm:t>
        <a:bodyPr/>
        <a:lstStyle/>
        <a:p>
          <a:endParaRPr lang="en-US" sz="1800"/>
        </a:p>
      </dgm:t>
    </dgm:pt>
    <dgm:pt modelId="{B0665400-043B-401B-AABA-D27AA22DA327}" type="sibTrans" cxnId="{830451BA-2FB1-4AC9-AD50-3B917AD7022A}">
      <dgm:prSet/>
      <dgm:spPr/>
      <dgm:t>
        <a:bodyPr/>
        <a:lstStyle/>
        <a:p>
          <a:endParaRPr lang="en-US" sz="1800"/>
        </a:p>
      </dgm:t>
    </dgm:pt>
    <dgm:pt modelId="{3F337E96-3D70-4003-A137-57FADDEC7ECC}">
      <dgm:prSet custT="1">
        <dgm:style>
          <a:lnRef idx="2">
            <a:schemeClr val="accent1"/>
          </a:lnRef>
          <a:fillRef idx="1">
            <a:schemeClr val="lt1"/>
          </a:fillRef>
          <a:effectRef idx="0">
            <a:schemeClr val="accent1"/>
          </a:effectRef>
          <a:fontRef idx="minor">
            <a:schemeClr val="dk1"/>
          </a:fontRef>
        </dgm:style>
      </dgm:prSet>
      <dgm:spPr>
        <a:solidFill>
          <a:schemeClr val="bg1"/>
        </a:solidFill>
        <a:ln>
          <a:solidFill>
            <a:srgbClr val="00B0F0"/>
          </a:solidFill>
        </a:ln>
      </dgm:spPr>
      <dgm:t>
        <a:bodyPr/>
        <a:lstStyle/>
        <a:p>
          <a:pPr rtl="0"/>
          <a:r>
            <a:rPr lang="en-US" sz="1800" dirty="0"/>
            <a:t>GPT-2</a:t>
          </a:r>
          <a:endParaRPr lang="en-IN" sz="1800" dirty="0"/>
        </a:p>
      </dgm:t>
    </dgm:pt>
    <dgm:pt modelId="{91E28B26-09F5-45EE-B33B-724824C43B08}" type="parTrans" cxnId="{E5FCEB56-ADBC-4D8E-BBFF-2178B2F88B84}">
      <dgm:prSet/>
      <dgm:spPr/>
      <dgm:t>
        <a:bodyPr/>
        <a:lstStyle/>
        <a:p>
          <a:endParaRPr lang="en-IN"/>
        </a:p>
      </dgm:t>
    </dgm:pt>
    <dgm:pt modelId="{F8766E36-267B-4DA6-81A0-0BAA10446239}" type="sibTrans" cxnId="{E5FCEB56-ADBC-4D8E-BBFF-2178B2F88B84}">
      <dgm:prSet/>
      <dgm:spPr/>
      <dgm:t>
        <a:bodyPr/>
        <a:lstStyle/>
        <a:p>
          <a:endParaRPr lang="en-IN"/>
        </a:p>
      </dgm:t>
    </dgm:pt>
    <dgm:pt modelId="{3B6B6472-BCE5-4C9B-B49B-892A5C7C8313}">
      <dgm:prSet custT="1">
        <dgm:style>
          <a:lnRef idx="2">
            <a:schemeClr val="accent1"/>
          </a:lnRef>
          <a:fillRef idx="1">
            <a:schemeClr val="lt1"/>
          </a:fillRef>
          <a:effectRef idx="0">
            <a:schemeClr val="accent1"/>
          </a:effectRef>
          <a:fontRef idx="minor">
            <a:schemeClr val="dk1"/>
          </a:fontRef>
        </dgm:style>
      </dgm:prSet>
      <dgm:spPr>
        <a:solidFill>
          <a:schemeClr val="bg1"/>
        </a:solidFill>
        <a:ln>
          <a:solidFill>
            <a:srgbClr val="00B0F0"/>
          </a:solidFill>
        </a:ln>
      </dgm:spPr>
      <dgm:t>
        <a:bodyPr/>
        <a:lstStyle/>
        <a:p>
          <a:pPr rtl="0"/>
          <a:r>
            <a:rPr lang="en-US" sz="1800" dirty="0" err="1"/>
            <a:t>XLNet</a:t>
          </a:r>
          <a:endParaRPr lang="en-IN" sz="1800" dirty="0"/>
        </a:p>
      </dgm:t>
    </dgm:pt>
    <dgm:pt modelId="{E4D5839A-9234-49F6-B313-9DD11090E188}" type="parTrans" cxnId="{D9677773-AEC2-498B-A3A9-EEA3C360387E}">
      <dgm:prSet/>
      <dgm:spPr/>
      <dgm:t>
        <a:bodyPr/>
        <a:lstStyle/>
        <a:p>
          <a:endParaRPr lang="en-IN"/>
        </a:p>
      </dgm:t>
    </dgm:pt>
    <dgm:pt modelId="{5ABAD335-2C98-4856-92D4-4D1DF84AEC91}" type="sibTrans" cxnId="{D9677773-AEC2-498B-A3A9-EEA3C360387E}">
      <dgm:prSet/>
      <dgm:spPr/>
      <dgm:t>
        <a:bodyPr/>
        <a:lstStyle/>
        <a:p>
          <a:endParaRPr lang="en-IN"/>
        </a:p>
      </dgm:t>
    </dgm:pt>
    <dgm:pt modelId="{24728E11-E867-4651-96BE-D4610DDC76BA}" type="pres">
      <dgm:prSet presAssocID="{C2AC300D-E27F-4AFB-8385-23A3F3CA89FC}" presName="Name0" presStyleCnt="0">
        <dgm:presLayoutVars>
          <dgm:chMax val="7"/>
          <dgm:chPref val="7"/>
          <dgm:dir/>
        </dgm:presLayoutVars>
      </dgm:prSet>
      <dgm:spPr/>
    </dgm:pt>
    <dgm:pt modelId="{59666C2D-0CBC-4177-9492-0BC7B5E83920}" type="pres">
      <dgm:prSet presAssocID="{C2AC300D-E27F-4AFB-8385-23A3F3CA89FC}" presName="Name1" presStyleCnt="0"/>
      <dgm:spPr/>
    </dgm:pt>
    <dgm:pt modelId="{782150D5-7ADF-412A-B97B-C4A85E15F3EF}" type="pres">
      <dgm:prSet presAssocID="{C2AC300D-E27F-4AFB-8385-23A3F3CA89FC}" presName="cycle" presStyleCnt="0"/>
      <dgm:spPr/>
    </dgm:pt>
    <dgm:pt modelId="{1EBC8B9F-0F17-4377-A441-FE126EC2603D}" type="pres">
      <dgm:prSet presAssocID="{C2AC300D-E27F-4AFB-8385-23A3F3CA89FC}" presName="srcNode" presStyleLbl="node1" presStyleIdx="0" presStyleCnt="5"/>
      <dgm:spPr/>
    </dgm:pt>
    <dgm:pt modelId="{B4DAE58B-27CB-4D22-AABF-50F07E30140A}" type="pres">
      <dgm:prSet presAssocID="{C2AC300D-E27F-4AFB-8385-23A3F3CA89FC}" presName="conn" presStyleLbl="parChTrans1D2" presStyleIdx="0" presStyleCnt="1" custLinFactNeighborX="-42817" custLinFactNeighborY="-1118"/>
      <dgm:spPr/>
    </dgm:pt>
    <dgm:pt modelId="{0CE6508D-66DA-4F48-ABFD-9CEB3707A663}" type="pres">
      <dgm:prSet presAssocID="{C2AC300D-E27F-4AFB-8385-23A3F3CA89FC}" presName="extraNode" presStyleLbl="node1" presStyleIdx="0" presStyleCnt="5"/>
      <dgm:spPr/>
    </dgm:pt>
    <dgm:pt modelId="{2C7897B3-3F08-40FE-87A1-0A1DD86C094E}" type="pres">
      <dgm:prSet presAssocID="{C2AC300D-E27F-4AFB-8385-23A3F3CA89FC}" presName="dstNode" presStyleLbl="node1" presStyleIdx="0" presStyleCnt="5"/>
      <dgm:spPr/>
    </dgm:pt>
    <dgm:pt modelId="{C01C0331-627E-4956-B34C-4FEAB8F0B671}" type="pres">
      <dgm:prSet presAssocID="{D367BE5C-0F3A-4AB0-9359-B776EBBB96E8}" presName="text_1" presStyleLbl="node1" presStyleIdx="0" presStyleCnt="5" custScaleX="100083" custScaleY="110627">
        <dgm:presLayoutVars>
          <dgm:bulletEnabled val="1"/>
        </dgm:presLayoutVars>
      </dgm:prSet>
      <dgm:spPr/>
    </dgm:pt>
    <dgm:pt modelId="{2B23576E-7B02-4486-B322-5ADA70C34A33}" type="pres">
      <dgm:prSet presAssocID="{D367BE5C-0F3A-4AB0-9359-B776EBBB96E8}" presName="accent_1" presStyleCnt="0"/>
      <dgm:spPr/>
    </dgm:pt>
    <dgm:pt modelId="{47DFED79-DB5B-4E8C-B682-A588521A0C1E}" type="pres">
      <dgm:prSet presAssocID="{D367BE5C-0F3A-4AB0-9359-B776EBBB96E8}" presName="accentRepeatNode" presStyleLbl="solidFgAcc1" presStyleIdx="0" presStyleCnt="5">
        <dgm:style>
          <a:lnRef idx="2">
            <a:schemeClr val="accent1"/>
          </a:lnRef>
          <a:fillRef idx="1">
            <a:schemeClr val="lt1"/>
          </a:fillRef>
          <a:effectRef idx="0">
            <a:schemeClr val="accent1"/>
          </a:effectRef>
          <a:fontRef idx="minor">
            <a:schemeClr val="dk1"/>
          </a:fontRef>
        </dgm:style>
      </dgm:prSet>
      <dgm:spPr>
        <a:solidFill>
          <a:schemeClr val="bg1"/>
        </a:solidFill>
        <a:ln>
          <a:solidFill>
            <a:srgbClr val="33CCFF"/>
          </a:solidFill>
        </a:ln>
      </dgm:spPr>
    </dgm:pt>
    <dgm:pt modelId="{668AEE51-47D3-4132-8C4A-0D9CAF02015A}" type="pres">
      <dgm:prSet presAssocID="{9B1EDC96-EC6A-483A-BED4-686E83E23071}" presName="text_2" presStyleLbl="node1" presStyleIdx="1" presStyleCnt="5">
        <dgm:presLayoutVars>
          <dgm:bulletEnabled val="1"/>
        </dgm:presLayoutVars>
      </dgm:prSet>
      <dgm:spPr/>
    </dgm:pt>
    <dgm:pt modelId="{20F09B2A-B6B3-4A97-8714-D3AA8B1C4DBD}" type="pres">
      <dgm:prSet presAssocID="{9B1EDC96-EC6A-483A-BED4-686E83E23071}" presName="accent_2" presStyleCnt="0"/>
      <dgm:spPr/>
    </dgm:pt>
    <dgm:pt modelId="{D57AE131-E6FE-4A12-A1A0-43665D1C7D63}" type="pres">
      <dgm:prSet presAssocID="{9B1EDC96-EC6A-483A-BED4-686E83E23071}" presName="accentRepeatNode" presStyleLbl="solidFgAcc1" presStyleIdx="1" presStyleCnt="5">
        <dgm:style>
          <a:lnRef idx="2">
            <a:schemeClr val="accent1"/>
          </a:lnRef>
          <a:fillRef idx="1">
            <a:schemeClr val="lt1"/>
          </a:fillRef>
          <a:effectRef idx="0">
            <a:schemeClr val="accent1"/>
          </a:effectRef>
          <a:fontRef idx="minor">
            <a:schemeClr val="dk1"/>
          </a:fontRef>
        </dgm:style>
      </dgm:prSet>
      <dgm:spPr>
        <a:solidFill>
          <a:srgbClr val="33CCFF"/>
        </a:solidFill>
        <a:ln>
          <a:solidFill>
            <a:schemeClr val="bg1"/>
          </a:solidFill>
        </a:ln>
      </dgm:spPr>
    </dgm:pt>
    <dgm:pt modelId="{9EBB08A4-7755-432E-9195-34A97160AA14}" type="pres">
      <dgm:prSet presAssocID="{3F337E96-3D70-4003-A137-57FADDEC7ECC}" presName="text_3" presStyleLbl="node1" presStyleIdx="2" presStyleCnt="5">
        <dgm:presLayoutVars>
          <dgm:bulletEnabled val="1"/>
        </dgm:presLayoutVars>
      </dgm:prSet>
      <dgm:spPr/>
    </dgm:pt>
    <dgm:pt modelId="{CBCE6783-986C-4D07-8DF6-4C2E9BD22062}" type="pres">
      <dgm:prSet presAssocID="{3F337E96-3D70-4003-A137-57FADDEC7ECC}" presName="accent_3" presStyleCnt="0"/>
      <dgm:spPr/>
    </dgm:pt>
    <dgm:pt modelId="{4D237C6A-A809-42CF-A33D-AA2DB66CA5F9}" type="pres">
      <dgm:prSet presAssocID="{3F337E96-3D70-4003-A137-57FADDEC7ECC}" presName="accentRepeatNode" presStyleLbl="solidFgAcc1" presStyleIdx="2" presStyleCnt="5"/>
      <dgm:spPr>
        <a:ln>
          <a:solidFill>
            <a:srgbClr val="33CCFF"/>
          </a:solidFill>
        </a:ln>
      </dgm:spPr>
    </dgm:pt>
    <dgm:pt modelId="{BBA7C852-CC64-49B4-AD18-D8BA54DD830E}" type="pres">
      <dgm:prSet presAssocID="{3B6B6472-BCE5-4C9B-B49B-892A5C7C8313}" presName="text_4" presStyleLbl="node1" presStyleIdx="3" presStyleCnt="5">
        <dgm:presLayoutVars>
          <dgm:bulletEnabled val="1"/>
        </dgm:presLayoutVars>
      </dgm:prSet>
      <dgm:spPr/>
    </dgm:pt>
    <dgm:pt modelId="{414C37DB-3036-4676-9043-D43E770B072E}" type="pres">
      <dgm:prSet presAssocID="{3B6B6472-BCE5-4C9B-B49B-892A5C7C8313}" presName="accent_4" presStyleCnt="0"/>
      <dgm:spPr/>
    </dgm:pt>
    <dgm:pt modelId="{4562F8A9-0CE4-4057-B61A-4F96281BC835}" type="pres">
      <dgm:prSet presAssocID="{3B6B6472-BCE5-4C9B-B49B-892A5C7C8313}" presName="accentRepeatNode" presStyleLbl="solidFgAcc1" presStyleIdx="3" presStyleCnt="5"/>
      <dgm:spPr>
        <a:ln>
          <a:solidFill>
            <a:srgbClr val="33CCFF"/>
          </a:solidFill>
        </a:ln>
      </dgm:spPr>
    </dgm:pt>
    <dgm:pt modelId="{A99826ED-F412-4D9D-9683-BC5830A22352}" type="pres">
      <dgm:prSet presAssocID="{F30D642D-88AD-4C83-AA86-A2CDE70BFE92}" presName="text_5" presStyleLbl="node1" presStyleIdx="4" presStyleCnt="5">
        <dgm:presLayoutVars>
          <dgm:bulletEnabled val="1"/>
        </dgm:presLayoutVars>
      </dgm:prSet>
      <dgm:spPr/>
    </dgm:pt>
    <dgm:pt modelId="{8ED6BF35-E8F7-4137-B6BE-A62704A07F2D}" type="pres">
      <dgm:prSet presAssocID="{F30D642D-88AD-4C83-AA86-A2CDE70BFE92}" presName="accent_5" presStyleCnt="0"/>
      <dgm:spPr/>
    </dgm:pt>
    <dgm:pt modelId="{18227377-C443-4A91-8F6A-B4ACCE667183}" type="pres">
      <dgm:prSet presAssocID="{F30D642D-88AD-4C83-AA86-A2CDE70BFE92}" presName="accentRepeatNode" presStyleLbl="solidFgAcc1" presStyleIdx="4" presStyleCnt="5">
        <dgm:style>
          <a:lnRef idx="2">
            <a:schemeClr val="accent1"/>
          </a:lnRef>
          <a:fillRef idx="1">
            <a:schemeClr val="lt1"/>
          </a:fillRef>
          <a:effectRef idx="0">
            <a:schemeClr val="accent1"/>
          </a:effectRef>
          <a:fontRef idx="minor">
            <a:schemeClr val="dk1"/>
          </a:fontRef>
        </dgm:style>
      </dgm:prSet>
      <dgm:spPr>
        <a:ln>
          <a:solidFill>
            <a:srgbClr val="00B0F0"/>
          </a:solidFill>
        </a:ln>
      </dgm:spPr>
    </dgm:pt>
  </dgm:ptLst>
  <dgm:cxnLst>
    <dgm:cxn modelId="{DC9C9B11-4060-4B35-9A31-A200C7F2E6CD}" type="presOf" srcId="{D367BE5C-0F3A-4AB0-9359-B776EBBB96E8}" destId="{C01C0331-627E-4956-B34C-4FEAB8F0B671}" srcOrd="0" destOrd="0" presId="urn:microsoft.com/office/officeart/2008/layout/VerticalCurvedList"/>
    <dgm:cxn modelId="{98A17C1E-2D2E-4A7F-A4DF-C7CE8D52E74D}" srcId="{C2AC300D-E27F-4AFB-8385-23A3F3CA89FC}" destId="{D367BE5C-0F3A-4AB0-9359-B776EBBB96E8}" srcOrd="0" destOrd="0" parTransId="{645097FC-E8BC-4765-BFDE-80FFD33C56D2}" sibTransId="{F18B1F0E-8219-4BFA-A849-7B03740D42DD}"/>
    <dgm:cxn modelId="{0F3EC24A-5B1D-4CB7-B23C-EF492D9E9F64}" type="presOf" srcId="{F18B1F0E-8219-4BFA-A849-7B03740D42DD}" destId="{B4DAE58B-27CB-4D22-AABF-50F07E30140A}" srcOrd="0" destOrd="0" presId="urn:microsoft.com/office/officeart/2008/layout/VerticalCurvedList"/>
    <dgm:cxn modelId="{D9677773-AEC2-498B-A3A9-EEA3C360387E}" srcId="{C2AC300D-E27F-4AFB-8385-23A3F3CA89FC}" destId="{3B6B6472-BCE5-4C9B-B49B-892A5C7C8313}" srcOrd="3" destOrd="0" parTransId="{E4D5839A-9234-49F6-B313-9DD11090E188}" sibTransId="{5ABAD335-2C98-4856-92D4-4D1DF84AEC91}"/>
    <dgm:cxn modelId="{E5FCEB56-ADBC-4D8E-BBFF-2178B2F88B84}" srcId="{C2AC300D-E27F-4AFB-8385-23A3F3CA89FC}" destId="{3F337E96-3D70-4003-A137-57FADDEC7ECC}" srcOrd="2" destOrd="0" parTransId="{91E28B26-09F5-45EE-B33B-724824C43B08}" sibTransId="{F8766E36-267B-4DA6-81A0-0BAA10446239}"/>
    <dgm:cxn modelId="{0021BDA1-32F3-4102-BF35-D28C56F8BBF6}" type="presOf" srcId="{3B6B6472-BCE5-4C9B-B49B-892A5C7C8313}" destId="{BBA7C852-CC64-49B4-AD18-D8BA54DD830E}" srcOrd="0" destOrd="0" presId="urn:microsoft.com/office/officeart/2008/layout/VerticalCurvedList"/>
    <dgm:cxn modelId="{354A53B7-CD68-453B-96ED-28F4165EC011}" type="presOf" srcId="{C2AC300D-E27F-4AFB-8385-23A3F3CA89FC}" destId="{24728E11-E867-4651-96BE-D4610DDC76BA}" srcOrd="0" destOrd="0" presId="urn:microsoft.com/office/officeart/2008/layout/VerticalCurvedList"/>
    <dgm:cxn modelId="{830451BA-2FB1-4AC9-AD50-3B917AD7022A}" srcId="{C2AC300D-E27F-4AFB-8385-23A3F3CA89FC}" destId="{F30D642D-88AD-4C83-AA86-A2CDE70BFE92}" srcOrd="4" destOrd="0" parTransId="{22D6C9FD-1D9E-423B-84EF-CB17D05EBC7D}" sibTransId="{B0665400-043B-401B-AABA-D27AA22DA327}"/>
    <dgm:cxn modelId="{CB0F28CF-A080-4B7F-8D7E-6BAD74D71D82}" srcId="{C2AC300D-E27F-4AFB-8385-23A3F3CA89FC}" destId="{9B1EDC96-EC6A-483A-BED4-686E83E23071}" srcOrd="1" destOrd="0" parTransId="{9175944A-D53D-4B76-B8CC-0CC9B921C6A5}" sibTransId="{08EBC0C5-1C8B-47AF-B36B-C6F27A4A3E04}"/>
    <dgm:cxn modelId="{FC7FDDCF-5C36-4FFB-A855-1E908A5A0E5E}" type="presOf" srcId="{3F337E96-3D70-4003-A137-57FADDEC7ECC}" destId="{9EBB08A4-7755-432E-9195-34A97160AA14}" srcOrd="0" destOrd="0" presId="urn:microsoft.com/office/officeart/2008/layout/VerticalCurvedList"/>
    <dgm:cxn modelId="{004AC4E1-9312-4AC0-A034-6BF7F8C7C4F7}" type="presOf" srcId="{9B1EDC96-EC6A-483A-BED4-686E83E23071}" destId="{668AEE51-47D3-4132-8C4A-0D9CAF02015A}" srcOrd="0" destOrd="0" presId="urn:microsoft.com/office/officeart/2008/layout/VerticalCurvedList"/>
    <dgm:cxn modelId="{28F64AE2-FCF4-4F3A-B976-E00470801116}" type="presOf" srcId="{F30D642D-88AD-4C83-AA86-A2CDE70BFE92}" destId="{A99826ED-F412-4D9D-9683-BC5830A22352}" srcOrd="0" destOrd="0" presId="urn:microsoft.com/office/officeart/2008/layout/VerticalCurvedList"/>
    <dgm:cxn modelId="{7F9AD70E-42D8-4976-8891-6C51746A00EA}" type="presParOf" srcId="{24728E11-E867-4651-96BE-D4610DDC76BA}" destId="{59666C2D-0CBC-4177-9492-0BC7B5E83920}" srcOrd="0" destOrd="0" presId="urn:microsoft.com/office/officeart/2008/layout/VerticalCurvedList"/>
    <dgm:cxn modelId="{62B768D0-791E-4C20-B151-EF6497214019}" type="presParOf" srcId="{59666C2D-0CBC-4177-9492-0BC7B5E83920}" destId="{782150D5-7ADF-412A-B97B-C4A85E15F3EF}" srcOrd="0" destOrd="0" presId="urn:microsoft.com/office/officeart/2008/layout/VerticalCurvedList"/>
    <dgm:cxn modelId="{9C80E562-6F5A-4894-BFB8-20B6FF794A77}" type="presParOf" srcId="{782150D5-7ADF-412A-B97B-C4A85E15F3EF}" destId="{1EBC8B9F-0F17-4377-A441-FE126EC2603D}" srcOrd="0" destOrd="0" presId="urn:microsoft.com/office/officeart/2008/layout/VerticalCurvedList"/>
    <dgm:cxn modelId="{0849C3B4-E4B7-43B3-A7C1-AC8333801C8D}" type="presParOf" srcId="{782150D5-7ADF-412A-B97B-C4A85E15F3EF}" destId="{B4DAE58B-27CB-4D22-AABF-50F07E30140A}" srcOrd="1" destOrd="0" presId="urn:microsoft.com/office/officeart/2008/layout/VerticalCurvedList"/>
    <dgm:cxn modelId="{6BE9D86E-C4D4-4671-B31F-FAC2D3BA5008}" type="presParOf" srcId="{782150D5-7ADF-412A-B97B-C4A85E15F3EF}" destId="{0CE6508D-66DA-4F48-ABFD-9CEB3707A663}" srcOrd="2" destOrd="0" presId="urn:microsoft.com/office/officeart/2008/layout/VerticalCurvedList"/>
    <dgm:cxn modelId="{EA14F0A6-A89D-4B71-9831-B8964E6195AE}" type="presParOf" srcId="{782150D5-7ADF-412A-B97B-C4A85E15F3EF}" destId="{2C7897B3-3F08-40FE-87A1-0A1DD86C094E}" srcOrd="3" destOrd="0" presId="urn:microsoft.com/office/officeart/2008/layout/VerticalCurvedList"/>
    <dgm:cxn modelId="{FEF612A7-9BDF-4711-B355-2E61E8BD504B}" type="presParOf" srcId="{59666C2D-0CBC-4177-9492-0BC7B5E83920}" destId="{C01C0331-627E-4956-B34C-4FEAB8F0B671}" srcOrd="1" destOrd="0" presId="urn:microsoft.com/office/officeart/2008/layout/VerticalCurvedList"/>
    <dgm:cxn modelId="{693A13FE-CD18-4CEF-87E6-C717C1150C3D}" type="presParOf" srcId="{59666C2D-0CBC-4177-9492-0BC7B5E83920}" destId="{2B23576E-7B02-4486-B322-5ADA70C34A33}" srcOrd="2" destOrd="0" presId="urn:microsoft.com/office/officeart/2008/layout/VerticalCurvedList"/>
    <dgm:cxn modelId="{51723A14-93D7-4F92-BCB4-C3EFD7A450A9}" type="presParOf" srcId="{2B23576E-7B02-4486-B322-5ADA70C34A33}" destId="{47DFED79-DB5B-4E8C-B682-A588521A0C1E}" srcOrd="0" destOrd="0" presId="urn:microsoft.com/office/officeart/2008/layout/VerticalCurvedList"/>
    <dgm:cxn modelId="{E08B48E6-1F35-457C-9D0A-9C55E35F44CF}" type="presParOf" srcId="{59666C2D-0CBC-4177-9492-0BC7B5E83920}" destId="{668AEE51-47D3-4132-8C4A-0D9CAF02015A}" srcOrd="3" destOrd="0" presId="urn:microsoft.com/office/officeart/2008/layout/VerticalCurvedList"/>
    <dgm:cxn modelId="{BBBF1E67-450C-4377-861B-5A75C83EDFA8}" type="presParOf" srcId="{59666C2D-0CBC-4177-9492-0BC7B5E83920}" destId="{20F09B2A-B6B3-4A97-8714-D3AA8B1C4DBD}" srcOrd="4" destOrd="0" presId="urn:microsoft.com/office/officeart/2008/layout/VerticalCurvedList"/>
    <dgm:cxn modelId="{83E7F6F9-9E9E-49A1-A080-6B810033E6D7}" type="presParOf" srcId="{20F09B2A-B6B3-4A97-8714-D3AA8B1C4DBD}" destId="{D57AE131-E6FE-4A12-A1A0-43665D1C7D63}" srcOrd="0" destOrd="0" presId="urn:microsoft.com/office/officeart/2008/layout/VerticalCurvedList"/>
    <dgm:cxn modelId="{7FD4006B-DDE1-459E-9D12-253C55C6BB90}" type="presParOf" srcId="{59666C2D-0CBC-4177-9492-0BC7B5E83920}" destId="{9EBB08A4-7755-432E-9195-34A97160AA14}" srcOrd="5" destOrd="0" presId="urn:microsoft.com/office/officeart/2008/layout/VerticalCurvedList"/>
    <dgm:cxn modelId="{9992DEE5-8B4A-417F-A2CA-B691717F9E00}" type="presParOf" srcId="{59666C2D-0CBC-4177-9492-0BC7B5E83920}" destId="{CBCE6783-986C-4D07-8DF6-4C2E9BD22062}" srcOrd="6" destOrd="0" presId="urn:microsoft.com/office/officeart/2008/layout/VerticalCurvedList"/>
    <dgm:cxn modelId="{1F90B986-B263-4425-BBA8-B9FABAE616A7}" type="presParOf" srcId="{CBCE6783-986C-4D07-8DF6-4C2E9BD22062}" destId="{4D237C6A-A809-42CF-A33D-AA2DB66CA5F9}" srcOrd="0" destOrd="0" presId="urn:microsoft.com/office/officeart/2008/layout/VerticalCurvedList"/>
    <dgm:cxn modelId="{8101C639-3DB3-4A44-9FBF-B549B2026BB4}" type="presParOf" srcId="{59666C2D-0CBC-4177-9492-0BC7B5E83920}" destId="{BBA7C852-CC64-49B4-AD18-D8BA54DD830E}" srcOrd="7" destOrd="0" presId="urn:microsoft.com/office/officeart/2008/layout/VerticalCurvedList"/>
    <dgm:cxn modelId="{82F7D334-6F7B-4FC0-976E-D10BBBB294BF}" type="presParOf" srcId="{59666C2D-0CBC-4177-9492-0BC7B5E83920}" destId="{414C37DB-3036-4676-9043-D43E770B072E}" srcOrd="8" destOrd="0" presId="urn:microsoft.com/office/officeart/2008/layout/VerticalCurvedList"/>
    <dgm:cxn modelId="{1EC04A97-47C8-442E-8FC7-C259D0D738B7}" type="presParOf" srcId="{414C37DB-3036-4676-9043-D43E770B072E}" destId="{4562F8A9-0CE4-4057-B61A-4F96281BC835}" srcOrd="0" destOrd="0" presId="urn:microsoft.com/office/officeart/2008/layout/VerticalCurvedList"/>
    <dgm:cxn modelId="{6143C21D-0D9E-4762-9496-2181B20AA164}" type="presParOf" srcId="{59666C2D-0CBC-4177-9492-0BC7B5E83920}" destId="{A99826ED-F412-4D9D-9683-BC5830A22352}" srcOrd="9" destOrd="0" presId="urn:microsoft.com/office/officeart/2008/layout/VerticalCurvedList"/>
    <dgm:cxn modelId="{4BDA9A76-0511-40F0-9450-05376A1CD8A5}" type="presParOf" srcId="{59666C2D-0CBC-4177-9492-0BC7B5E83920}" destId="{8ED6BF35-E8F7-4137-B6BE-A62704A07F2D}" srcOrd="10" destOrd="0" presId="urn:microsoft.com/office/officeart/2008/layout/VerticalCurvedList"/>
    <dgm:cxn modelId="{139BA83C-F2BB-4CEB-9559-0B5B9C0F9A60}" type="presParOf" srcId="{8ED6BF35-E8F7-4137-B6BE-A62704A07F2D}" destId="{18227377-C443-4A91-8F6A-B4ACCE66718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AC300D-E27F-4AFB-8385-23A3F3CA89FC}" type="doc">
      <dgm:prSet loTypeId="urn:microsoft.com/office/officeart/2008/layout/VerticalCurvedList" loCatId="list" qsTypeId="urn:microsoft.com/office/officeart/2005/8/quickstyle/simple2" qsCatId="simple" csTypeId="urn:microsoft.com/office/officeart/2005/8/colors/accent0_1" csCatId="mainScheme" phldr="1"/>
      <dgm:spPr/>
      <dgm:t>
        <a:bodyPr/>
        <a:lstStyle/>
        <a:p>
          <a:endParaRPr lang="en-IN"/>
        </a:p>
      </dgm:t>
    </dgm:pt>
    <dgm:pt modelId="{D367BE5C-0F3A-4AB0-9359-B776EBBB96E8}">
      <dgm:prSet custT="1">
        <dgm:style>
          <a:lnRef idx="2">
            <a:schemeClr val="accent1"/>
          </a:lnRef>
          <a:fillRef idx="1">
            <a:schemeClr val="lt1"/>
          </a:fillRef>
          <a:effectRef idx="0">
            <a:schemeClr val="accent1"/>
          </a:effectRef>
          <a:fontRef idx="minor">
            <a:schemeClr val="dk1"/>
          </a:fontRef>
        </dgm:style>
      </dgm:prSet>
      <dgm:spPr>
        <a:solidFill>
          <a:schemeClr val="bg1"/>
        </a:solidFill>
        <a:ln>
          <a:solidFill>
            <a:srgbClr val="00B0F0"/>
          </a:solidFill>
        </a:ln>
      </dgm:spPr>
      <dgm:t>
        <a:bodyPr/>
        <a:lstStyle/>
        <a:p>
          <a:pPr rtl="0"/>
          <a:r>
            <a:rPr lang="en-US" sz="1800" b="0" dirty="0" err="1"/>
            <a:t>ELMo</a:t>
          </a:r>
          <a:endParaRPr lang="en-IN" sz="1800" b="0" dirty="0"/>
        </a:p>
      </dgm:t>
    </dgm:pt>
    <dgm:pt modelId="{645097FC-E8BC-4765-BFDE-80FFD33C56D2}" type="parTrans" cxnId="{98A17C1E-2D2E-4A7F-A4DF-C7CE8D52E74D}">
      <dgm:prSet/>
      <dgm:spPr/>
      <dgm:t>
        <a:bodyPr/>
        <a:lstStyle/>
        <a:p>
          <a:endParaRPr lang="en-IN" sz="1800"/>
        </a:p>
      </dgm:t>
    </dgm:pt>
    <dgm:pt modelId="{F18B1F0E-8219-4BFA-A849-7B03740D42DD}" type="sibTrans" cxnId="{98A17C1E-2D2E-4A7F-A4DF-C7CE8D52E74D}">
      <dgm:prSet/>
      <dgm:spPr/>
      <dgm:t>
        <a:bodyPr/>
        <a:lstStyle/>
        <a:p>
          <a:endParaRPr lang="en-IN" sz="1800"/>
        </a:p>
      </dgm:t>
    </dgm:pt>
    <dgm:pt modelId="{9B1EDC96-EC6A-483A-BED4-686E83E23071}">
      <dgm:prSet custT="1">
        <dgm:style>
          <a:lnRef idx="2">
            <a:schemeClr val="accent1"/>
          </a:lnRef>
          <a:fillRef idx="1">
            <a:schemeClr val="lt1"/>
          </a:fillRef>
          <a:effectRef idx="0">
            <a:schemeClr val="accent1"/>
          </a:effectRef>
          <a:fontRef idx="minor">
            <a:schemeClr val="dk1"/>
          </a:fontRef>
        </dgm:style>
      </dgm:prSet>
      <dgm:spPr>
        <a:noFill/>
        <a:ln>
          <a:solidFill>
            <a:srgbClr val="00B0F0"/>
          </a:solidFill>
        </a:ln>
      </dgm:spPr>
      <dgm:t>
        <a:bodyPr/>
        <a:lstStyle/>
        <a:p>
          <a:pPr rtl="0"/>
          <a:r>
            <a:rPr lang="en-US" sz="1800" dirty="0"/>
            <a:t>BERT</a:t>
          </a:r>
          <a:endParaRPr lang="en-IN" sz="1800" dirty="0"/>
        </a:p>
      </dgm:t>
    </dgm:pt>
    <dgm:pt modelId="{9175944A-D53D-4B76-B8CC-0CC9B921C6A5}" type="parTrans" cxnId="{CB0F28CF-A080-4B7F-8D7E-6BAD74D71D82}">
      <dgm:prSet/>
      <dgm:spPr/>
      <dgm:t>
        <a:bodyPr/>
        <a:lstStyle/>
        <a:p>
          <a:endParaRPr lang="en-IN" sz="1800"/>
        </a:p>
      </dgm:t>
    </dgm:pt>
    <dgm:pt modelId="{08EBC0C5-1C8B-47AF-B36B-C6F27A4A3E04}" type="sibTrans" cxnId="{CB0F28CF-A080-4B7F-8D7E-6BAD74D71D82}">
      <dgm:prSet/>
      <dgm:spPr/>
      <dgm:t>
        <a:bodyPr/>
        <a:lstStyle/>
        <a:p>
          <a:endParaRPr lang="en-IN" sz="1800"/>
        </a:p>
      </dgm:t>
    </dgm:pt>
    <dgm:pt modelId="{F30D642D-88AD-4C83-AA86-A2CDE70BFE92}">
      <dgm:prSet custT="1">
        <dgm:style>
          <a:lnRef idx="2">
            <a:schemeClr val="accent1"/>
          </a:lnRef>
          <a:fillRef idx="1">
            <a:schemeClr val="lt1"/>
          </a:fillRef>
          <a:effectRef idx="0">
            <a:schemeClr val="accent1"/>
          </a:effectRef>
          <a:fontRef idx="minor">
            <a:schemeClr val="dk1"/>
          </a:fontRef>
        </dgm:style>
      </dgm:prSet>
      <dgm:spPr>
        <a:ln>
          <a:solidFill>
            <a:srgbClr val="00B0F0"/>
          </a:solidFill>
        </a:ln>
      </dgm:spPr>
      <dgm:t>
        <a:bodyPr/>
        <a:lstStyle/>
        <a:p>
          <a:pPr rtl="0"/>
          <a:r>
            <a:rPr lang="en-US" sz="1800" dirty="0" err="1"/>
            <a:t>XLNet</a:t>
          </a:r>
          <a:endParaRPr lang="en-IN" sz="1800" dirty="0"/>
        </a:p>
      </dgm:t>
    </dgm:pt>
    <dgm:pt modelId="{22D6C9FD-1D9E-423B-84EF-CB17D05EBC7D}" type="parTrans" cxnId="{830451BA-2FB1-4AC9-AD50-3B917AD7022A}">
      <dgm:prSet/>
      <dgm:spPr/>
      <dgm:t>
        <a:bodyPr/>
        <a:lstStyle/>
        <a:p>
          <a:endParaRPr lang="en-US" sz="1800"/>
        </a:p>
      </dgm:t>
    </dgm:pt>
    <dgm:pt modelId="{B0665400-043B-401B-AABA-D27AA22DA327}" type="sibTrans" cxnId="{830451BA-2FB1-4AC9-AD50-3B917AD7022A}">
      <dgm:prSet/>
      <dgm:spPr/>
      <dgm:t>
        <a:bodyPr/>
        <a:lstStyle/>
        <a:p>
          <a:endParaRPr lang="en-US" sz="1800"/>
        </a:p>
      </dgm:t>
    </dgm:pt>
    <dgm:pt modelId="{3F337E96-3D70-4003-A137-57FADDEC7ECC}">
      <dgm:prSet custT="1">
        <dgm:style>
          <a:lnRef idx="2">
            <a:schemeClr val="accent1"/>
          </a:lnRef>
          <a:fillRef idx="1">
            <a:schemeClr val="lt1"/>
          </a:fillRef>
          <a:effectRef idx="0">
            <a:schemeClr val="accent1"/>
          </a:effectRef>
          <a:fontRef idx="minor">
            <a:schemeClr val="dk1"/>
          </a:fontRef>
        </dgm:style>
      </dgm:prSet>
      <dgm:spPr>
        <a:solidFill>
          <a:srgbClr val="33CCFF"/>
        </a:solidFill>
        <a:ln>
          <a:solidFill>
            <a:srgbClr val="00B0F0"/>
          </a:solidFill>
        </a:ln>
      </dgm:spPr>
      <dgm:t>
        <a:bodyPr/>
        <a:lstStyle/>
        <a:p>
          <a:pPr rtl="0"/>
          <a:r>
            <a:rPr lang="en-US" sz="1800" dirty="0"/>
            <a:t>GPT-2</a:t>
          </a:r>
          <a:endParaRPr lang="en-IN" sz="1800" dirty="0"/>
        </a:p>
      </dgm:t>
    </dgm:pt>
    <dgm:pt modelId="{91E28B26-09F5-45EE-B33B-724824C43B08}" type="parTrans" cxnId="{E5FCEB56-ADBC-4D8E-BBFF-2178B2F88B84}">
      <dgm:prSet/>
      <dgm:spPr/>
      <dgm:t>
        <a:bodyPr/>
        <a:lstStyle/>
        <a:p>
          <a:endParaRPr lang="en-IN"/>
        </a:p>
      </dgm:t>
    </dgm:pt>
    <dgm:pt modelId="{F8766E36-267B-4DA6-81A0-0BAA10446239}" type="sibTrans" cxnId="{E5FCEB56-ADBC-4D8E-BBFF-2178B2F88B84}">
      <dgm:prSet/>
      <dgm:spPr/>
      <dgm:t>
        <a:bodyPr/>
        <a:lstStyle/>
        <a:p>
          <a:endParaRPr lang="en-IN"/>
        </a:p>
      </dgm:t>
    </dgm:pt>
    <dgm:pt modelId="{A38BDAF7-B01B-4DD5-B8F2-0961CBB3B4D4}">
      <dgm:prSet custT="1">
        <dgm:style>
          <a:lnRef idx="2">
            <a:schemeClr val="accent1"/>
          </a:lnRef>
          <a:fillRef idx="1">
            <a:schemeClr val="lt1"/>
          </a:fillRef>
          <a:effectRef idx="0">
            <a:schemeClr val="accent1"/>
          </a:effectRef>
          <a:fontRef idx="minor">
            <a:schemeClr val="dk1"/>
          </a:fontRef>
        </dgm:style>
      </dgm:prSet>
      <dgm:spPr>
        <a:ln>
          <a:solidFill>
            <a:srgbClr val="00B0F0"/>
          </a:solidFill>
        </a:ln>
      </dgm:spPr>
      <dgm:t>
        <a:bodyPr/>
        <a:lstStyle/>
        <a:p>
          <a:pPr rtl="0"/>
          <a:r>
            <a:rPr lang="en-IN" sz="1800" dirty="0"/>
            <a:t>Case study</a:t>
          </a:r>
        </a:p>
      </dgm:t>
    </dgm:pt>
    <dgm:pt modelId="{55B5388E-935C-454E-B60D-2DC8866C697E}" type="parTrans" cxnId="{E0BD9450-11BB-4839-A171-491AA4DC0274}">
      <dgm:prSet/>
      <dgm:spPr/>
      <dgm:t>
        <a:bodyPr/>
        <a:lstStyle/>
        <a:p>
          <a:endParaRPr lang="en-IN"/>
        </a:p>
      </dgm:t>
    </dgm:pt>
    <dgm:pt modelId="{9CBA9762-3188-4201-A070-BD12399C7B49}" type="sibTrans" cxnId="{E0BD9450-11BB-4839-A171-491AA4DC0274}">
      <dgm:prSet/>
      <dgm:spPr/>
      <dgm:t>
        <a:bodyPr/>
        <a:lstStyle/>
        <a:p>
          <a:endParaRPr lang="en-IN"/>
        </a:p>
      </dgm:t>
    </dgm:pt>
    <dgm:pt modelId="{24728E11-E867-4651-96BE-D4610DDC76BA}" type="pres">
      <dgm:prSet presAssocID="{C2AC300D-E27F-4AFB-8385-23A3F3CA89FC}" presName="Name0" presStyleCnt="0">
        <dgm:presLayoutVars>
          <dgm:chMax val="7"/>
          <dgm:chPref val="7"/>
          <dgm:dir/>
        </dgm:presLayoutVars>
      </dgm:prSet>
      <dgm:spPr/>
    </dgm:pt>
    <dgm:pt modelId="{59666C2D-0CBC-4177-9492-0BC7B5E83920}" type="pres">
      <dgm:prSet presAssocID="{C2AC300D-E27F-4AFB-8385-23A3F3CA89FC}" presName="Name1" presStyleCnt="0"/>
      <dgm:spPr/>
    </dgm:pt>
    <dgm:pt modelId="{782150D5-7ADF-412A-B97B-C4A85E15F3EF}" type="pres">
      <dgm:prSet presAssocID="{C2AC300D-E27F-4AFB-8385-23A3F3CA89FC}" presName="cycle" presStyleCnt="0"/>
      <dgm:spPr/>
    </dgm:pt>
    <dgm:pt modelId="{1EBC8B9F-0F17-4377-A441-FE126EC2603D}" type="pres">
      <dgm:prSet presAssocID="{C2AC300D-E27F-4AFB-8385-23A3F3CA89FC}" presName="srcNode" presStyleLbl="node1" presStyleIdx="0" presStyleCnt="5"/>
      <dgm:spPr/>
    </dgm:pt>
    <dgm:pt modelId="{B4DAE58B-27CB-4D22-AABF-50F07E30140A}" type="pres">
      <dgm:prSet presAssocID="{C2AC300D-E27F-4AFB-8385-23A3F3CA89FC}" presName="conn" presStyleLbl="parChTrans1D2" presStyleIdx="0" presStyleCnt="1" custLinFactNeighborX="-42817" custLinFactNeighborY="-1118"/>
      <dgm:spPr/>
    </dgm:pt>
    <dgm:pt modelId="{0CE6508D-66DA-4F48-ABFD-9CEB3707A663}" type="pres">
      <dgm:prSet presAssocID="{C2AC300D-E27F-4AFB-8385-23A3F3CA89FC}" presName="extraNode" presStyleLbl="node1" presStyleIdx="0" presStyleCnt="5"/>
      <dgm:spPr/>
    </dgm:pt>
    <dgm:pt modelId="{2C7897B3-3F08-40FE-87A1-0A1DD86C094E}" type="pres">
      <dgm:prSet presAssocID="{C2AC300D-E27F-4AFB-8385-23A3F3CA89FC}" presName="dstNode" presStyleLbl="node1" presStyleIdx="0" presStyleCnt="5"/>
      <dgm:spPr/>
    </dgm:pt>
    <dgm:pt modelId="{C01C0331-627E-4956-B34C-4FEAB8F0B671}" type="pres">
      <dgm:prSet presAssocID="{D367BE5C-0F3A-4AB0-9359-B776EBBB96E8}" presName="text_1" presStyleLbl="node1" presStyleIdx="0" presStyleCnt="5" custScaleX="100083" custScaleY="110627">
        <dgm:presLayoutVars>
          <dgm:bulletEnabled val="1"/>
        </dgm:presLayoutVars>
      </dgm:prSet>
      <dgm:spPr/>
    </dgm:pt>
    <dgm:pt modelId="{2B23576E-7B02-4486-B322-5ADA70C34A33}" type="pres">
      <dgm:prSet presAssocID="{D367BE5C-0F3A-4AB0-9359-B776EBBB96E8}" presName="accent_1" presStyleCnt="0"/>
      <dgm:spPr/>
    </dgm:pt>
    <dgm:pt modelId="{47DFED79-DB5B-4E8C-B682-A588521A0C1E}" type="pres">
      <dgm:prSet presAssocID="{D367BE5C-0F3A-4AB0-9359-B776EBBB96E8}" presName="accentRepeatNode" presStyleLbl="solidFgAcc1" presStyleIdx="0" presStyleCnt="5">
        <dgm:style>
          <a:lnRef idx="2">
            <a:schemeClr val="accent1"/>
          </a:lnRef>
          <a:fillRef idx="1">
            <a:schemeClr val="lt1"/>
          </a:fillRef>
          <a:effectRef idx="0">
            <a:schemeClr val="accent1"/>
          </a:effectRef>
          <a:fontRef idx="minor">
            <a:schemeClr val="dk1"/>
          </a:fontRef>
        </dgm:style>
      </dgm:prSet>
      <dgm:spPr>
        <a:solidFill>
          <a:schemeClr val="bg1"/>
        </a:solidFill>
        <a:ln>
          <a:solidFill>
            <a:srgbClr val="33CCFF"/>
          </a:solidFill>
        </a:ln>
      </dgm:spPr>
    </dgm:pt>
    <dgm:pt modelId="{668AEE51-47D3-4132-8C4A-0D9CAF02015A}" type="pres">
      <dgm:prSet presAssocID="{9B1EDC96-EC6A-483A-BED4-686E83E23071}" presName="text_2" presStyleLbl="node1" presStyleIdx="1" presStyleCnt="5">
        <dgm:presLayoutVars>
          <dgm:bulletEnabled val="1"/>
        </dgm:presLayoutVars>
      </dgm:prSet>
      <dgm:spPr/>
    </dgm:pt>
    <dgm:pt modelId="{20F09B2A-B6B3-4A97-8714-D3AA8B1C4DBD}" type="pres">
      <dgm:prSet presAssocID="{9B1EDC96-EC6A-483A-BED4-686E83E23071}" presName="accent_2" presStyleCnt="0"/>
      <dgm:spPr/>
    </dgm:pt>
    <dgm:pt modelId="{D57AE131-E6FE-4A12-A1A0-43665D1C7D63}" type="pres">
      <dgm:prSet presAssocID="{9B1EDC96-EC6A-483A-BED4-686E83E23071}" presName="accentRepeatNode" presStyleLbl="solidFgAcc1" presStyleIdx="1" presStyleCnt="5">
        <dgm:style>
          <a:lnRef idx="2">
            <a:schemeClr val="accent1"/>
          </a:lnRef>
          <a:fillRef idx="1">
            <a:schemeClr val="lt1"/>
          </a:fillRef>
          <a:effectRef idx="0">
            <a:schemeClr val="accent1"/>
          </a:effectRef>
          <a:fontRef idx="minor">
            <a:schemeClr val="dk1"/>
          </a:fontRef>
        </dgm:style>
      </dgm:prSet>
      <dgm:spPr>
        <a:solidFill>
          <a:schemeClr val="bg1"/>
        </a:solidFill>
        <a:ln>
          <a:solidFill>
            <a:srgbClr val="33CCFF"/>
          </a:solidFill>
        </a:ln>
      </dgm:spPr>
    </dgm:pt>
    <dgm:pt modelId="{9EBB08A4-7755-432E-9195-34A97160AA14}" type="pres">
      <dgm:prSet presAssocID="{3F337E96-3D70-4003-A137-57FADDEC7ECC}" presName="text_3" presStyleLbl="node1" presStyleIdx="2" presStyleCnt="5">
        <dgm:presLayoutVars>
          <dgm:bulletEnabled val="1"/>
        </dgm:presLayoutVars>
      </dgm:prSet>
      <dgm:spPr/>
    </dgm:pt>
    <dgm:pt modelId="{CBCE6783-986C-4D07-8DF6-4C2E9BD22062}" type="pres">
      <dgm:prSet presAssocID="{3F337E96-3D70-4003-A137-57FADDEC7ECC}" presName="accent_3" presStyleCnt="0"/>
      <dgm:spPr/>
    </dgm:pt>
    <dgm:pt modelId="{4D237C6A-A809-42CF-A33D-AA2DB66CA5F9}" type="pres">
      <dgm:prSet presAssocID="{3F337E96-3D70-4003-A137-57FADDEC7ECC}" presName="accentRepeatNode" presStyleLbl="solidFgAcc1" presStyleIdx="2" presStyleCnt="5"/>
      <dgm:spPr>
        <a:solidFill>
          <a:srgbClr val="33CCFF"/>
        </a:solidFill>
        <a:ln>
          <a:solidFill>
            <a:schemeClr val="bg1"/>
          </a:solidFill>
        </a:ln>
      </dgm:spPr>
    </dgm:pt>
    <dgm:pt modelId="{A5CBAEE3-674F-4CFD-84AD-3FDA1703B679}" type="pres">
      <dgm:prSet presAssocID="{F30D642D-88AD-4C83-AA86-A2CDE70BFE92}" presName="text_4" presStyleLbl="node1" presStyleIdx="3" presStyleCnt="5">
        <dgm:presLayoutVars>
          <dgm:bulletEnabled val="1"/>
        </dgm:presLayoutVars>
      </dgm:prSet>
      <dgm:spPr/>
    </dgm:pt>
    <dgm:pt modelId="{0163E0EF-31EA-438D-9DA8-41907D94EF2D}" type="pres">
      <dgm:prSet presAssocID="{F30D642D-88AD-4C83-AA86-A2CDE70BFE92}" presName="accent_4" presStyleCnt="0"/>
      <dgm:spPr/>
    </dgm:pt>
    <dgm:pt modelId="{18227377-C443-4A91-8F6A-B4ACCE667183}" type="pres">
      <dgm:prSet presAssocID="{F30D642D-88AD-4C83-AA86-A2CDE70BFE92}" presName="accentRepeatNode" presStyleLbl="solidFgAcc1" presStyleIdx="3" presStyleCnt="5">
        <dgm:style>
          <a:lnRef idx="2">
            <a:schemeClr val="accent1"/>
          </a:lnRef>
          <a:fillRef idx="1">
            <a:schemeClr val="lt1"/>
          </a:fillRef>
          <a:effectRef idx="0">
            <a:schemeClr val="accent1"/>
          </a:effectRef>
          <a:fontRef idx="minor">
            <a:schemeClr val="dk1"/>
          </a:fontRef>
        </dgm:style>
      </dgm:prSet>
      <dgm:spPr>
        <a:ln>
          <a:solidFill>
            <a:srgbClr val="00B0F0"/>
          </a:solidFill>
        </a:ln>
      </dgm:spPr>
    </dgm:pt>
    <dgm:pt modelId="{B16360B7-0D5A-4C85-9B99-5F7A4BB18D20}" type="pres">
      <dgm:prSet presAssocID="{A38BDAF7-B01B-4DD5-B8F2-0961CBB3B4D4}" presName="text_5" presStyleLbl="node1" presStyleIdx="4" presStyleCnt="5">
        <dgm:presLayoutVars>
          <dgm:bulletEnabled val="1"/>
        </dgm:presLayoutVars>
      </dgm:prSet>
      <dgm:spPr/>
    </dgm:pt>
    <dgm:pt modelId="{EEEA7128-57A0-4CF6-81DA-34CA7F58A8C5}" type="pres">
      <dgm:prSet presAssocID="{A38BDAF7-B01B-4DD5-B8F2-0961CBB3B4D4}" presName="accent_5" presStyleCnt="0"/>
      <dgm:spPr/>
    </dgm:pt>
    <dgm:pt modelId="{6418C5A9-A447-4618-BD50-67D65D40C6E9}" type="pres">
      <dgm:prSet presAssocID="{A38BDAF7-B01B-4DD5-B8F2-0961CBB3B4D4}" presName="accentRepeatNode" presStyleLbl="solidFgAcc1" presStyleIdx="4" presStyleCnt="5"/>
      <dgm:spPr>
        <a:ln>
          <a:solidFill>
            <a:srgbClr val="33CCFF"/>
          </a:solidFill>
        </a:ln>
      </dgm:spPr>
    </dgm:pt>
  </dgm:ptLst>
  <dgm:cxnLst>
    <dgm:cxn modelId="{EA4E2A19-4592-4EC9-9124-C327950DD62A}" type="presOf" srcId="{3F337E96-3D70-4003-A137-57FADDEC7ECC}" destId="{9EBB08A4-7755-432E-9195-34A97160AA14}" srcOrd="0" destOrd="0" presId="urn:microsoft.com/office/officeart/2008/layout/VerticalCurvedList"/>
    <dgm:cxn modelId="{98A17C1E-2D2E-4A7F-A4DF-C7CE8D52E74D}" srcId="{C2AC300D-E27F-4AFB-8385-23A3F3CA89FC}" destId="{D367BE5C-0F3A-4AB0-9359-B776EBBB96E8}" srcOrd="0" destOrd="0" parTransId="{645097FC-E8BC-4765-BFDE-80FFD33C56D2}" sibTransId="{F18B1F0E-8219-4BFA-A849-7B03740D42DD}"/>
    <dgm:cxn modelId="{6A68CF22-88CC-4C23-AF87-63F9D34972FC}" type="presOf" srcId="{F18B1F0E-8219-4BFA-A849-7B03740D42DD}" destId="{B4DAE58B-27CB-4D22-AABF-50F07E30140A}" srcOrd="0" destOrd="0" presId="urn:microsoft.com/office/officeart/2008/layout/VerticalCurvedList"/>
    <dgm:cxn modelId="{C5195235-31A1-4C13-8551-8D60CFE05B0A}" type="presOf" srcId="{9B1EDC96-EC6A-483A-BED4-686E83E23071}" destId="{668AEE51-47D3-4132-8C4A-0D9CAF02015A}" srcOrd="0" destOrd="0" presId="urn:microsoft.com/office/officeart/2008/layout/VerticalCurvedList"/>
    <dgm:cxn modelId="{E0BD9450-11BB-4839-A171-491AA4DC0274}" srcId="{C2AC300D-E27F-4AFB-8385-23A3F3CA89FC}" destId="{A38BDAF7-B01B-4DD5-B8F2-0961CBB3B4D4}" srcOrd="4" destOrd="0" parTransId="{55B5388E-935C-454E-B60D-2DC8866C697E}" sibTransId="{9CBA9762-3188-4201-A070-BD12399C7B49}"/>
    <dgm:cxn modelId="{E5FCEB56-ADBC-4D8E-BBFF-2178B2F88B84}" srcId="{C2AC300D-E27F-4AFB-8385-23A3F3CA89FC}" destId="{3F337E96-3D70-4003-A137-57FADDEC7ECC}" srcOrd="2" destOrd="0" parTransId="{91E28B26-09F5-45EE-B33B-724824C43B08}" sibTransId="{F8766E36-267B-4DA6-81A0-0BAA10446239}"/>
    <dgm:cxn modelId="{7671D2AE-C108-461B-94D9-F995108500E3}" type="presOf" srcId="{F30D642D-88AD-4C83-AA86-A2CDE70BFE92}" destId="{A5CBAEE3-674F-4CFD-84AD-3FDA1703B679}" srcOrd="0" destOrd="0" presId="urn:microsoft.com/office/officeart/2008/layout/VerticalCurvedList"/>
    <dgm:cxn modelId="{830451BA-2FB1-4AC9-AD50-3B917AD7022A}" srcId="{C2AC300D-E27F-4AFB-8385-23A3F3CA89FC}" destId="{F30D642D-88AD-4C83-AA86-A2CDE70BFE92}" srcOrd="3" destOrd="0" parTransId="{22D6C9FD-1D9E-423B-84EF-CB17D05EBC7D}" sibTransId="{B0665400-043B-401B-AABA-D27AA22DA327}"/>
    <dgm:cxn modelId="{0DCF63C9-0F97-4208-8468-4C0AE365AAB8}" type="presOf" srcId="{C2AC300D-E27F-4AFB-8385-23A3F3CA89FC}" destId="{24728E11-E867-4651-96BE-D4610DDC76BA}" srcOrd="0" destOrd="0" presId="urn:microsoft.com/office/officeart/2008/layout/VerticalCurvedList"/>
    <dgm:cxn modelId="{CB0F28CF-A080-4B7F-8D7E-6BAD74D71D82}" srcId="{C2AC300D-E27F-4AFB-8385-23A3F3CA89FC}" destId="{9B1EDC96-EC6A-483A-BED4-686E83E23071}" srcOrd="1" destOrd="0" parTransId="{9175944A-D53D-4B76-B8CC-0CC9B921C6A5}" sibTransId="{08EBC0C5-1C8B-47AF-B36B-C6F27A4A3E04}"/>
    <dgm:cxn modelId="{BF44FAF1-8563-4239-A4AA-08FE7E9F0DA4}" type="presOf" srcId="{A38BDAF7-B01B-4DD5-B8F2-0961CBB3B4D4}" destId="{B16360B7-0D5A-4C85-9B99-5F7A4BB18D20}" srcOrd="0" destOrd="0" presId="urn:microsoft.com/office/officeart/2008/layout/VerticalCurvedList"/>
    <dgm:cxn modelId="{A86A6CFC-9229-4A01-8420-79475B397075}" type="presOf" srcId="{D367BE5C-0F3A-4AB0-9359-B776EBBB96E8}" destId="{C01C0331-627E-4956-B34C-4FEAB8F0B671}" srcOrd="0" destOrd="0" presId="urn:microsoft.com/office/officeart/2008/layout/VerticalCurvedList"/>
    <dgm:cxn modelId="{75731378-5616-404A-8BB6-6F46112EF4ED}" type="presParOf" srcId="{24728E11-E867-4651-96BE-D4610DDC76BA}" destId="{59666C2D-0CBC-4177-9492-0BC7B5E83920}" srcOrd="0" destOrd="0" presId="urn:microsoft.com/office/officeart/2008/layout/VerticalCurvedList"/>
    <dgm:cxn modelId="{299D7120-B37A-4371-9338-0AFE9244641D}" type="presParOf" srcId="{59666C2D-0CBC-4177-9492-0BC7B5E83920}" destId="{782150D5-7ADF-412A-B97B-C4A85E15F3EF}" srcOrd="0" destOrd="0" presId="urn:microsoft.com/office/officeart/2008/layout/VerticalCurvedList"/>
    <dgm:cxn modelId="{A17BB13D-8A3D-48DB-8155-FC8055F1B6A8}" type="presParOf" srcId="{782150D5-7ADF-412A-B97B-C4A85E15F3EF}" destId="{1EBC8B9F-0F17-4377-A441-FE126EC2603D}" srcOrd="0" destOrd="0" presId="urn:microsoft.com/office/officeart/2008/layout/VerticalCurvedList"/>
    <dgm:cxn modelId="{8D76E683-F207-4B65-AC23-E8F073CC7378}" type="presParOf" srcId="{782150D5-7ADF-412A-B97B-C4A85E15F3EF}" destId="{B4DAE58B-27CB-4D22-AABF-50F07E30140A}" srcOrd="1" destOrd="0" presId="urn:microsoft.com/office/officeart/2008/layout/VerticalCurvedList"/>
    <dgm:cxn modelId="{CEE61EE9-7D23-4576-A7B1-86F3CD74E83B}" type="presParOf" srcId="{782150D5-7ADF-412A-B97B-C4A85E15F3EF}" destId="{0CE6508D-66DA-4F48-ABFD-9CEB3707A663}" srcOrd="2" destOrd="0" presId="urn:microsoft.com/office/officeart/2008/layout/VerticalCurvedList"/>
    <dgm:cxn modelId="{96E4CD79-6ED8-4F61-A57A-5E659B379219}" type="presParOf" srcId="{782150D5-7ADF-412A-B97B-C4A85E15F3EF}" destId="{2C7897B3-3F08-40FE-87A1-0A1DD86C094E}" srcOrd="3" destOrd="0" presId="urn:microsoft.com/office/officeart/2008/layout/VerticalCurvedList"/>
    <dgm:cxn modelId="{58B1F96A-7EAF-4DB5-B36C-D67009E52C68}" type="presParOf" srcId="{59666C2D-0CBC-4177-9492-0BC7B5E83920}" destId="{C01C0331-627E-4956-B34C-4FEAB8F0B671}" srcOrd="1" destOrd="0" presId="urn:microsoft.com/office/officeart/2008/layout/VerticalCurvedList"/>
    <dgm:cxn modelId="{AD287455-315D-481D-B2B9-E2C0CB3C31CC}" type="presParOf" srcId="{59666C2D-0CBC-4177-9492-0BC7B5E83920}" destId="{2B23576E-7B02-4486-B322-5ADA70C34A33}" srcOrd="2" destOrd="0" presId="urn:microsoft.com/office/officeart/2008/layout/VerticalCurvedList"/>
    <dgm:cxn modelId="{1AB17E6A-B65A-4BBC-A7C3-41494118EF52}" type="presParOf" srcId="{2B23576E-7B02-4486-B322-5ADA70C34A33}" destId="{47DFED79-DB5B-4E8C-B682-A588521A0C1E}" srcOrd="0" destOrd="0" presId="urn:microsoft.com/office/officeart/2008/layout/VerticalCurvedList"/>
    <dgm:cxn modelId="{89F6923E-EB27-46C9-A6B3-08048DD1EB69}" type="presParOf" srcId="{59666C2D-0CBC-4177-9492-0BC7B5E83920}" destId="{668AEE51-47D3-4132-8C4A-0D9CAF02015A}" srcOrd="3" destOrd="0" presId="urn:microsoft.com/office/officeart/2008/layout/VerticalCurvedList"/>
    <dgm:cxn modelId="{EA052D90-60AB-4CFA-90B1-26A68291768C}" type="presParOf" srcId="{59666C2D-0CBC-4177-9492-0BC7B5E83920}" destId="{20F09B2A-B6B3-4A97-8714-D3AA8B1C4DBD}" srcOrd="4" destOrd="0" presId="urn:microsoft.com/office/officeart/2008/layout/VerticalCurvedList"/>
    <dgm:cxn modelId="{964C26A5-3BA6-482B-B7C4-FA645C3F3B25}" type="presParOf" srcId="{20F09B2A-B6B3-4A97-8714-D3AA8B1C4DBD}" destId="{D57AE131-E6FE-4A12-A1A0-43665D1C7D63}" srcOrd="0" destOrd="0" presId="urn:microsoft.com/office/officeart/2008/layout/VerticalCurvedList"/>
    <dgm:cxn modelId="{98F3BB2B-A106-45CB-BD29-DE8282ABA831}" type="presParOf" srcId="{59666C2D-0CBC-4177-9492-0BC7B5E83920}" destId="{9EBB08A4-7755-432E-9195-34A97160AA14}" srcOrd="5" destOrd="0" presId="urn:microsoft.com/office/officeart/2008/layout/VerticalCurvedList"/>
    <dgm:cxn modelId="{F86FD73C-7B0E-4F18-9FCB-B1C118875CD0}" type="presParOf" srcId="{59666C2D-0CBC-4177-9492-0BC7B5E83920}" destId="{CBCE6783-986C-4D07-8DF6-4C2E9BD22062}" srcOrd="6" destOrd="0" presId="urn:microsoft.com/office/officeart/2008/layout/VerticalCurvedList"/>
    <dgm:cxn modelId="{E9C34E9F-DBA2-4344-9CA9-5C92AC12047A}" type="presParOf" srcId="{CBCE6783-986C-4D07-8DF6-4C2E9BD22062}" destId="{4D237C6A-A809-42CF-A33D-AA2DB66CA5F9}" srcOrd="0" destOrd="0" presId="urn:microsoft.com/office/officeart/2008/layout/VerticalCurvedList"/>
    <dgm:cxn modelId="{7F089F42-0733-42EB-A009-B892B6904E8C}" type="presParOf" srcId="{59666C2D-0CBC-4177-9492-0BC7B5E83920}" destId="{A5CBAEE3-674F-4CFD-84AD-3FDA1703B679}" srcOrd="7" destOrd="0" presId="urn:microsoft.com/office/officeart/2008/layout/VerticalCurvedList"/>
    <dgm:cxn modelId="{3EE64FCA-BE27-435B-81FB-F7B5F40F923B}" type="presParOf" srcId="{59666C2D-0CBC-4177-9492-0BC7B5E83920}" destId="{0163E0EF-31EA-438D-9DA8-41907D94EF2D}" srcOrd="8" destOrd="0" presId="urn:microsoft.com/office/officeart/2008/layout/VerticalCurvedList"/>
    <dgm:cxn modelId="{4E781898-B160-45B5-B1C5-B4CE4360B827}" type="presParOf" srcId="{0163E0EF-31EA-438D-9DA8-41907D94EF2D}" destId="{18227377-C443-4A91-8F6A-B4ACCE667183}" srcOrd="0" destOrd="0" presId="urn:microsoft.com/office/officeart/2008/layout/VerticalCurvedList"/>
    <dgm:cxn modelId="{F4F7B12F-7955-4F0F-8006-4B6B60EC69F1}" type="presParOf" srcId="{59666C2D-0CBC-4177-9492-0BC7B5E83920}" destId="{B16360B7-0D5A-4C85-9B99-5F7A4BB18D20}" srcOrd="9" destOrd="0" presId="urn:microsoft.com/office/officeart/2008/layout/VerticalCurvedList"/>
    <dgm:cxn modelId="{AA2DD4FD-6CDE-4273-BD89-13D05EC02B0C}" type="presParOf" srcId="{59666C2D-0CBC-4177-9492-0BC7B5E83920}" destId="{EEEA7128-57A0-4CF6-81DA-34CA7F58A8C5}" srcOrd="10" destOrd="0" presId="urn:microsoft.com/office/officeart/2008/layout/VerticalCurvedList"/>
    <dgm:cxn modelId="{08ABC6F4-8793-4EB8-9E25-3FC2A161261C}" type="presParOf" srcId="{EEEA7128-57A0-4CF6-81DA-34CA7F58A8C5}" destId="{6418C5A9-A447-4618-BD50-67D65D40C6E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AC300D-E27F-4AFB-8385-23A3F3CA89FC}" type="doc">
      <dgm:prSet loTypeId="urn:microsoft.com/office/officeart/2008/layout/VerticalCurvedList" loCatId="list" qsTypeId="urn:microsoft.com/office/officeart/2005/8/quickstyle/simple2" qsCatId="simple" csTypeId="urn:microsoft.com/office/officeart/2005/8/colors/accent0_1" csCatId="mainScheme" phldr="1"/>
      <dgm:spPr/>
      <dgm:t>
        <a:bodyPr/>
        <a:lstStyle/>
        <a:p>
          <a:endParaRPr lang="en-IN"/>
        </a:p>
      </dgm:t>
    </dgm:pt>
    <dgm:pt modelId="{D367BE5C-0F3A-4AB0-9359-B776EBBB96E8}">
      <dgm:prSet custT="1">
        <dgm:style>
          <a:lnRef idx="2">
            <a:schemeClr val="accent1"/>
          </a:lnRef>
          <a:fillRef idx="1">
            <a:schemeClr val="lt1"/>
          </a:fillRef>
          <a:effectRef idx="0">
            <a:schemeClr val="accent1"/>
          </a:effectRef>
          <a:fontRef idx="minor">
            <a:schemeClr val="dk1"/>
          </a:fontRef>
        </dgm:style>
      </dgm:prSet>
      <dgm:spPr>
        <a:solidFill>
          <a:schemeClr val="bg1"/>
        </a:solidFill>
        <a:ln>
          <a:solidFill>
            <a:srgbClr val="00B0F0"/>
          </a:solidFill>
        </a:ln>
      </dgm:spPr>
      <dgm:t>
        <a:bodyPr/>
        <a:lstStyle/>
        <a:p>
          <a:pPr rtl="0"/>
          <a:r>
            <a:rPr lang="en-US" sz="1800" b="0" dirty="0" err="1"/>
            <a:t>ELMo</a:t>
          </a:r>
          <a:endParaRPr lang="en-IN" sz="1800" b="0" dirty="0"/>
        </a:p>
      </dgm:t>
    </dgm:pt>
    <dgm:pt modelId="{645097FC-E8BC-4765-BFDE-80FFD33C56D2}" type="parTrans" cxnId="{98A17C1E-2D2E-4A7F-A4DF-C7CE8D52E74D}">
      <dgm:prSet/>
      <dgm:spPr/>
      <dgm:t>
        <a:bodyPr/>
        <a:lstStyle/>
        <a:p>
          <a:endParaRPr lang="en-IN" sz="1800"/>
        </a:p>
      </dgm:t>
    </dgm:pt>
    <dgm:pt modelId="{F18B1F0E-8219-4BFA-A849-7B03740D42DD}" type="sibTrans" cxnId="{98A17C1E-2D2E-4A7F-A4DF-C7CE8D52E74D}">
      <dgm:prSet/>
      <dgm:spPr/>
      <dgm:t>
        <a:bodyPr/>
        <a:lstStyle/>
        <a:p>
          <a:endParaRPr lang="en-IN" sz="1800"/>
        </a:p>
      </dgm:t>
    </dgm:pt>
    <dgm:pt modelId="{9B1EDC96-EC6A-483A-BED4-686E83E23071}">
      <dgm:prSet custT="1">
        <dgm:style>
          <a:lnRef idx="2">
            <a:schemeClr val="accent1"/>
          </a:lnRef>
          <a:fillRef idx="1">
            <a:schemeClr val="lt1"/>
          </a:fillRef>
          <a:effectRef idx="0">
            <a:schemeClr val="accent1"/>
          </a:effectRef>
          <a:fontRef idx="minor">
            <a:schemeClr val="dk1"/>
          </a:fontRef>
        </dgm:style>
      </dgm:prSet>
      <dgm:spPr>
        <a:noFill/>
        <a:ln>
          <a:solidFill>
            <a:srgbClr val="00B0F0"/>
          </a:solidFill>
        </a:ln>
      </dgm:spPr>
      <dgm:t>
        <a:bodyPr/>
        <a:lstStyle/>
        <a:p>
          <a:pPr rtl="0"/>
          <a:r>
            <a:rPr lang="en-US" sz="1800" dirty="0"/>
            <a:t>BERT</a:t>
          </a:r>
          <a:endParaRPr lang="en-IN" sz="1800" dirty="0"/>
        </a:p>
      </dgm:t>
    </dgm:pt>
    <dgm:pt modelId="{9175944A-D53D-4B76-B8CC-0CC9B921C6A5}" type="parTrans" cxnId="{CB0F28CF-A080-4B7F-8D7E-6BAD74D71D82}">
      <dgm:prSet/>
      <dgm:spPr/>
      <dgm:t>
        <a:bodyPr/>
        <a:lstStyle/>
        <a:p>
          <a:endParaRPr lang="en-IN" sz="1800"/>
        </a:p>
      </dgm:t>
    </dgm:pt>
    <dgm:pt modelId="{08EBC0C5-1C8B-47AF-B36B-C6F27A4A3E04}" type="sibTrans" cxnId="{CB0F28CF-A080-4B7F-8D7E-6BAD74D71D82}">
      <dgm:prSet/>
      <dgm:spPr/>
      <dgm:t>
        <a:bodyPr/>
        <a:lstStyle/>
        <a:p>
          <a:endParaRPr lang="en-IN" sz="1800"/>
        </a:p>
      </dgm:t>
    </dgm:pt>
    <dgm:pt modelId="{F30D642D-88AD-4C83-AA86-A2CDE70BFE92}">
      <dgm:prSet custT="1">
        <dgm:style>
          <a:lnRef idx="2">
            <a:schemeClr val="accent1"/>
          </a:lnRef>
          <a:fillRef idx="1">
            <a:schemeClr val="lt1"/>
          </a:fillRef>
          <a:effectRef idx="0">
            <a:schemeClr val="accent1"/>
          </a:effectRef>
          <a:fontRef idx="minor">
            <a:schemeClr val="dk1"/>
          </a:fontRef>
        </dgm:style>
      </dgm:prSet>
      <dgm:spPr>
        <a:noFill/>
        <a:ln>
          <a:solidFill>
            <a:srgbClr val="00B0F0"/>
          </a:solidFill>
        </a:ln>
      </dgm:spPr>
      <dgm:t>
        <a:bodyPr/>
        <a:lstStyle/>
        <a:p>
          <a:pPr rtl="0"/>
          <a:r>
            <a:rPr lang="en-IN" sz="1800" dirty="0"/>
            <a:t>Case study</a:t>
          </a:r>
        </a:p>
      </dgm:t>
    </dgm:pt>
    <dgm:pt modelId="{22D6C9FD-1D9E-423B-84EF-CB17D05EBC7D}" type="parTrans" cxnId="{830451BA-2FB1-4AC9-AD50-3B917AD7022A}">
      <dgm:prSet/>
      <dgm:spPr/>
      <dgm:t>
        <a:bodyPr/>
        <a:lstStyle/>
        <a:p>
          <a:endParaRPr lang="en-US" sz="1800"/>
        </a:p>
      </dgm:t>
    </dgm:pt>
    <dgm:pt modelId="{B0665400-043B-401B-AABA-D27AA22DA327}" type="sibTrans" cxnId="{830451BA-2FB1-4AC9-AD50-3B917AD7022A}">
      <dgm:prSet/>
      <dgm:spPr/>
      <dgm:t>
        <a:bodyPr/>
        <a:lstStyle/>
        <a:p>
          <a:endParaRPr lang="en-US" sz="1800"/>
        </a:p>
      </dgm:t>
    </dgm:pt>
    <dgm:pt modelId="{3F337E96-3D70-4003-A137-57FADDEC7ECC}">
      <dgm:prSet custT="1">
        <dgm:style>
          <a:lnRef idx="2">
            <a:schemeClr val="accent1"/>
          </a:lnRef>
          <a:fillRef idx="1">
            <a:schemeClr val="lt1"/>
          </a:fillRef>
          <a:effectRef idx="0">
            <a:schemeClr val="accent1"/>
          </a:effectRef>
          <a:fontRef idx="minor">
            <a:schemeClr val="dk1"/>
          </a:fontRef>
        </dgm:style>
      </dgm:prSet>
      <dgm:spPr>
        <a:noFill/>
        <a:ln>
          <a:solidFill>
            <a:srgbClr val="00B0F0"/>
          </a:solidFill>
        </a:ln>
      </dgm:spPr>
      <dgm:t>
        <a:bodyPr/>
        <a:lstStyle/>
        <a:p>
          <a:pPr rtl="0"/>
          <a:r>
            <a:rPr lang="en-US" sz="1800" dirty="0"/>
            <a:t>GPT-2</a:t>
          </a:r>
          <a:endParaRPr lang="en-IN" sz="1800" dirty="0"/>
        </a:p>
      </dgm:t>
    </dgm:pt>
    <dgm:pt modelId="{91E28B26-09F5-45EE-B33B-724824C43B08}" type="parTrans" cxnId="{E5FCEB56-ADBC-4D8E-BBFF-2178B2F88B84}">
      <dgm:prSet/>
      <dgm:spPr/>
      <dgm:t>
        <a:bodyPr/>
        <a:lstStyle/>
        <a:p>
          <a:endParaRPr lang="en-IN"/>
        </a:p>
      </dgm:t>
    </dgm:pt>
    <dgm:pt modelId="{F8766E36-267B-4DA6-81A0-0BAA10446239}" type="sibTrans" cxnId="{E5FCEB56-ADBC-4D8E-BBFF-2178B2F88B84}">
      <dgm:prSet/>
      <dgm:spPr/>
      <dgm:t>
        <a:bodyPr/>
        <a:lstStyle/>
        <a:p>
          <a:endParaRPr lang="en-IN"/>
        </a:p>
      </dgm:t>
    </dgm:pt>
    <dgm:pt modelId="{972136DA-2285-4F0B-A99D-E2B83CCE6B08}">
      <dgm:prSet custT="1">
        <dgm:style>
          <a:lnRef idx="2">
            <a:schemeClr val="accent1"/>
          </a:lnRef>
          <a:fillRef idx="1">
            <a:schemeClr val="lt1"/>
          </a:fillRef>
          <a:effectRef idx="0">
            <a:schemeClr val="accent1"/>
          </a:effectRef>
          <a:fontRef idx="minor">
            <a:schemeClr val="dk1"/>
          </a:fontRef>
        </dgm:style>
      </dgm:prSet>
      <dgm:spPr>
        <a:solidFill>
          <a:srgbClr val="33CCFF"/>
        </a:solidFill>
        <a:ln>
          <a:solidFill>
            <a:srgbClr val="00B0F0"/>
          </a:solidFill>
        </a:ln>
      </dgm:spPr>
      <dgm:t>
        <a:bodyPr/>
        <a:lstStyle/>
        <a:p>
          <a:pPr rtl="0"/>
          <a:r>
            <a:rPr lang="en-US" sz="1800" dirty="0" err="1"/>
            <a:t>XLNet</a:t>
          </a:r>
          <a:endParaRPr lang="en-IN" sz="1800" dirty="0"/>
        </a:p>
      </dgm:t>
    </dgm:pt>
    <dgm:pt modelId="{AD670A6A-EC61-4F43-AE1A-B367A04301E1}" type="parTrans" cxnId="{E55F2A19-0807-4064-A312-0DF6C0036775}">
      <dgm:prSet/>
      <dgm:spPr/>
      <dgm:t>
        <a:bodyPr/>
        <a:lstStyle/>
        <a:p>
          <a:endParaRPr lang="en-IN"/>
        </a:p>
      </dgm:t>
    </dgm:pt>
    <dgm:pt modelId="{109F2424-BF76-430C-B4DF-C85A5F7EA1FC}" type="sibTrans" cxnId="{E55F2A19-0807-4064-A312-0DF6C0036775}">
      <dgm:prSet/>
      <dgm:spPr/>
      <dgm:t>
        <a:bodyPr/>
        <a:lstStyle/>
        <a:p>
          <a:endParaRPr lang="en-IN"/>
        </a:p>
      </dgm:t>
    </dgm:pt>
    <dgm:pt modelId="{24728E11-E867-4651-96BE-D4610DDC76BA}" type="pres">
      <dgm:prSet presAssocID="{C2AC300D-E27F-4AFB-8385-23A3F3CA89FC}" presName="Name0" presStyleCnt="0">
        <dgm:presLayoutVars>
          <dgm:chMax val="7"/>
          <dgm:chPref val="7"/>
          <dgm:dir/>
        </dgm:presLayoutVars>
      </dgm:prSet>
      <dgm:spPr/>
    </dgm:pt>
    <dgm:pt modelId="{59666C2D-0CBC-4177-9492-0BC7B5E83920}" type="pres">
      <dgm:prSet presAssocID="{C2AC300D-E27F-4AFB-8385-23A3F3CA89FC}" presName="Name1" presStyleCnt="0"/>
      <dgm:spPr/>
    </dgm:pt>
    <dgm:pt modelId="{782150D5-7ADF-412A-B97B-C4A85E15F3EF}" type="pres">
      <dgm:prSet presAssocID="{C2AC300D-E27F-4AFB-8385-23A3F3CA89FC}" presName="cycle" presStyleCnt="0"/>
      <dgm:spPr/>
    </dgm:pt>
    <dgm:pt modelId="{1EBC8B9F-0F17-4377-A441-FE126EC2603D}" type="pres">
      <dgm:prSet presAssocID="{C2AC300D-E27F-4AFB-8385-23A3F3CA89FC}" presName="srcNode" presStyleLbl="node1" presStyleIdx="0" presStyleCnt="5"/>
      <dgm:spPr/>
    </dgm:pt>
    <dgm:pt modelId="{B4DAE58B-27CB-4D22-AABF-50F07E30140A}" type="pres">
      <dgm:prSet presAssocID="{C2AC300D-E27F-4AFB-8385-23A3F3CA89FC}" presName="conn" presStyleLbl="parChTrans1D2" presStyleIdx="0" presStyleCnt="1" custLinFactNeighborX="-42817" custLinFactNeighborY="-1118"/>
      <dgm:spPr/>
    </dgm:pt>
    <dgm:pt modelId="{0CE6508D-66DA-4F48-ABFD-9CEB3707A663}" type="pres">
      <dgm:prSet presAssocID="{C2AC300D-E27F-4AFB-8385-23A3F3CA89FC}" presName="extraNode" presStyleLbl="node1" presStyleIdx="0" presStyleCnt="5"/>
      <dgm:spPr/>
    </dgm:pt>
    <dgm:pt modelId="{2C7897B3-3F08-40FE-87A1-0A1DD86C094E}" type="pres">
      <dgm:prSet presAssocID="{C2AC300D-E27F-4AFB-8385-23A3F3CA89FC}" presName="dstNode" presStyleLbl="node1" presStyleIdx="0" presStyleCnt="5"/>
      <dgm:spPr/>
    </dgm:pt>
    <dgm:pt modelId="{C01C0331-627E-4956-B34C-4FEAB8F0B671}" type="pres">
      <dgm:prSet presAssocID="{D367BE5C-0F3A-4AB0-9359-B776EBBB96E8}" presName="text_1" presStyleLbl="node1" presStyleIdx="0" presStyleCnt="5" custScaleX="100083" custScaleY="110627">
        <dgm:presLayoutVars>
          <dgm:bulletEnabled val="1"/>
        </dgm:presLayoutVars>
      </dgm:prSet>
      <dgm:spPr/>
    </dgm:pt>
    <dgm:pt modelId="{2B23576E-7B02-4486-B322-5ADA70C34A33}" type="pres">
      <dgm:prSet presAssocID="{D367BE5C-0F3A-4AB0-9359-B776EBBB96E8}" presName="accent_1" presStyleCnt="0"/>
      <dgm:spPr/>
    </dgm:pt>
    <dgm:pt modelId="{47DFED79-DB5B-4E8C-B682-A588521A0C1E}" type="pres">
      <dgm:prSet presAssocID="{D367BE5C-0F3A-4AB0-9359-B776EBBB96E8}" presName="accentRepeatNode" presStyleLbl="solidFgAcc1" presStyleIdx="0" presStyleCnt="5">
        <dgm:style>
          <a:lnRef idx="2">
            <a:schemeClr val="accent1"/>
          </a:lnRef>
          <a:fillRef idx="1">
            <a:schemeClr val="lt1"/>
          </a:fillRef>
          <a:effectRef idx="0">
            <a:schemeClr val="accent1"/>
          </a:effectRef>
          <a:fontRef idx="minor">
            <a:schemeClr val="dk1"/>
          </a:fontRef>
        </dgm:style>
      </dgm:prSet>
      <dgm:spPr>
        <a:solidFill>
          <a:schemeClr val="bg1"/>
        </a:solidFill>
        <a:ln>
          <a:solidFill>
            <a:srgbClr val="33CCFF"/>
          </a:solidFill>
        </a:ln>
      </dgm:spPr>
    </dgm:pt>
    <dgm:pt modelId="{668AEE51-47D3-4132-8C4A-0D9CAF02015A}" type="pres">
      <dgm:prSet presAssocID="{9B1EDC96-EC6A-483A-BED4-686E83E23071}" presName="text_2" presStyleLbl="node1" presStyleIdx="1" presStyleCnt="5">
        <dgm:presLayoutVars>
          <dgm:bulletEnabled val="1"/>
        </dgm:presLayoutVars>
      </dgm:prSet>
      <dgm:spPr/>
    </dgm:pt>
    <dgm:pt modelId="{20F09B2A-B6B3-4A97-8714-D3AA8B1C4DBD}" type="pres">
      <dgm:prSet presAssocID="{9B1EDC96-EC6A-483A-BED4-686E83E23071}" presName="accent_2" presStyleCnt="0"/>
      <dgm:spPr/>
    </dgm:pt>
    <dgm:pt modelId="{D57AE131-E6FE-4A12-A1A0-43665D1C7D63}" type="pres">
      <dgm:prSet presAssocID="{9B1EDC96-EC6A-483A-BED4-686E83E23071}" presName="accentRepeatNode" presStyleLbl="solidFgAcc1" presStyleIdx="1" presStyleCnt="5">
        <dgm:style>
          <a:lnRef idx="2">
            <a:schemeClr val="accent1"/>
          </a:lnRef>
          <a:fillRef idx="1">
            <a:schemeClr val="lt1"/>
          </a:fillRef>
          <a:effectRef idx="0">
            <a:schemeClr val="accent1"/>
          </a:effectRef>
          <a:fontRef idx="minor">
            <a:schemeClr val="dk1"/>
          </a:fontRef>
        </dgm:style>
      </dgm:prSet>
      <dgm:spPr>
        <a:solidFill>
          <a:schemeClr val="bg1"/>
        </a:solidFill>
        <a:ln>
          <a:solidFill>
            <a:srgbClr val="33CCFF"/>
          </a:solidFill>
        </a:ln>
      </dgm:spPr>
    </dgm:pt>
    <dgm:pt modelId="{9EBB08A4-7755-432E-9195-34A97160AA14}" type="pres">
      <dgm:prSet presAssocID="{3F337E96-3D70-4003-A137-57FADDEC7ECC}" presName="text_3" presStyleLbl="node1" presStyleIdx="2" presStyleCnt="5">
        <dgm:presLayoutVars>
          <dgm:bulletEnabled val="1"/>
        </dgm:presLayoutVars>
      </dgm:prSet>
      <dgm:spPr/>
    </dgm:pt>
    <dgm:pt modelId="{CBCE6783-986C-4D07-8DF6-4C2E9BD22062}" type="pres">
      <dgm:prSet presAssocID="{3F337E96-3D70-4003-A137-57FADDEC7ECC}" presName="accent_3" presStyleCnt="0"/>
      <dgm:spPr/>
    </dgm:pt>
    <dgm:pt modelId="{4D237C6A-A809-42CF-A33D-AA2DB66CA5F9}" type="pres">
      <dgm:prSet presAssocID="{3F337E96-3D70-4003-A137-57FADDEC7ECC}" presName="accentRepeatNode" presStyleLbl="solidFgAcc1" presStyleIdx="2" presStyleCnt="5"/>
      <dgm:spPr>
        <a:solidFill>
          <a:schemeClr val="bg1"/>
        </a:solidFill>
        <a:ln>
          <a:solidFill>
            <a:srgbClr val="33CCFF"/>
          </a:solidFill>
        </a:ln>
      </dgm:spPr>
    </dgm:pt>
    <dgm:pt modelId="{CE41E8E3-1F08-4F30-BEBF-E7639BC682B1}" type="pres">
      <dgm:prSet presAssocID="{972136DA-2285-4F0B-A99D-E2B83CCE6B08}" presName="text_4" presStyleLbl="node1" presStyleIdx="3" presStyleCnt="5">
        <dgm:presLayoutVars>
          <dgm:bulletEnabled val="1"/>
        </dgm:presLayoutVars>
      </dgm:prSet>
      <dgm:spPr/>
    </dgm:pt>
    <dgm:pt modelId="{72386A1F-A1C3-4333-BF96-7E21BFE0457A}" type="pres">
      <dgm:prSet presAssocID="{972136DA-2285-4F0B-A99D-E2B83CCE6B08}" presName="accent_4" presStyleCnt="0"/>
      <dgm:spPr/>
    </dgm:pt>
    <dgm:pt modelId="{311AE26F-859C-488A-888D-9FF84FE06258}" type="pres">
      <dgm:prSet presAssocID="{972136DA-2285-4F0B-A99D-E2B83CCE6B08}" presName="accentRepeatNode" presStyleLbl="solidFgAcc1" presStyleIdx="3" presStyleCnt="5"/>
      <dgm:spPr>
        <a:solidFill>
          <a:srgbClr val="33CCFF"/>
        </a:solidFill>
        <a:ln>
          <a:solidFill>
            <a:schemeClr val="bg1"/>
          </a:solidFill>
        </a:ln>
      </dgm:spPr>
    </dgm:pt>
    <dgm:pt modelId="{14FAC92E-9DA5-4B42-900B-80BDC8199AF9}" type="pres">
      <dgm:prSet presAssocID="{F30D642D-88AD-4C83-AA86-A2CDE70BFE92}" presName="text_5" presStyleLbl="node1" presStyleIdx="4" presStyleCnt="5">
        <dgm:presLayoutVars>
          <dgm:bulletEnabled val="1"/>
        </dgm:presLayoutVars>
      </dgm:prSet>
      <dgm:spPr/>
    </dgm:pt>
    <dgm:pt modelId="{9E42B845-B441-440A-8A42-94A7C1CD319B}" type="pres">
      <dgm:prSet presAssocID="{F30D642D-88AD-4C83-AA86-A2CDE70BFE92}" presName="accent_5" presStyleCnt="0"/>
      <dgm:spPr/>
    </dgm:pt>
    <dgm:pt modelId="{18227377-C443-4A91-8F6A-B4ACCE667183}" type="pres">
      <dgm:prSet presAssocID="{F30D642D-88AD-4C83-AA86-A2CDE70BFE92}" presName="accentRepeatNode" presStyleLbl="solidFgAcc1" presStyleIdx="4" presStyleCnt="5">
        <dgm:style>
          <a:lnRef idx="2">
            <a:schemeClr val="accent1"/>
          </a:lnRef>
          <a:fillRef idx="1">
            <a:schemeClr val="lt1"/>
          </a:fillRef>
          <a:effectRef idx="0">
            <a:schemeClr val="accent1"/>
          </a:effectRef>
          <a:fontRef idx="minor">
            <a:schemeClr val="dk1"/>
          </a:fontRef>
        </dgm:style>
      </dgm:prSet>
      <dgm:spPr>
        <a:solidFill>
          <a:schemeClr val="bg1"/>
        </a:solidFill>
        <a:ln>
          <a:solidFill>
            <a:srgbClr val="33CCFF"/>
          </a:solidFill>
        </a:ln>
      </dgm:spPr>
    </dgm:pt>
  </dgm:ptLst>
  <dgm:cxnLst>
    <dgm:cxn modelId="{C37B610D-CF89-464D-BDEA-E385840FC98F}" type="presOf" srcId="{F30D642D-88AD-4C83-AA86-A2CDE70BFE92}" destId="{14FAC92E-9DA5-4B42-900B-80BDC8199AF9}" srcOrd="0" destOrd="0" presId="urn:microsoft.com/office/officeart/2008/layout/VerticalCurvedList"/>
    <dgm:cxn modelId="{E55F2A19-0807-4064-A312-0DF6C0036775}" srcId="{C2AC300D-E27F-4AFB-8385-23A3F3CA89FC}" destId="{972136DA-2285-4F0B-A99D-E2B83CCE6B08}" srcOrd="3" destOrd="0" parTransId="{AD670A6A-EC61-4F43-AE1A-B367A04301E1}" sibTransId="{109F2424-BF76-430C-B4DF-C85A5F7EA1FC}"/>
    <dgm:cxn modelId="{98A17C1E-2D2E-4A7F-A4DF-C7CE8D52E74D}" srcId="{C2AC300D-E27F-4AFB-8385-23A3F3CA89FC}" destId="{D367BE5C-0F3A-4AB0-9359-B776EBBB96E8}" srcOrd="0" destOrd="0" parTransId="{645097FC-E8BC-4765-BFDE-80FFD33C56D2}" sibTransId="{F18B1F0E-8219-4BFA-A849-7B03740D42DD}"/>
    <dgm:cxn modelId="{C83ECD5E-1DD7-462C-8451-C506C947C23D}" type="presOf" srcId="{972136DA-2285-4F0B-A99D-E2B83CCE6B08}" destId="{CE41E8E3-1F08-4F30-BEBF-E7639BC682B1}" srcOrd="0" destOrd="0" presId="urn:microsoft.com/office/officeart/2008/layout/VerticalCurvedList"/>
    <dgm:cxn modelId="{2C01166C-F270-4C46-83A4-C1A55E928127}" type="presOf" srcId="{3F337E96-3D70-4003-A137-57FADDEC7ECC}" destId="{9EBB08A4-7755-432E-9195-34A97160AA14}" srcOrd="0" destOrd="0" presId="urn:microsoft.com/office/officeart/2008/layout/VerticalCurvedList"/>
    <dgm:cxn modelId="{6003B376-46E6-41D7-A75A-D6AB6D23F40C}" type="presOf" srcId="{D367BE5C-0F3A-4AB0-9359-B776EBBB96E8}" destId="{C01C0331-627E-4956-B34C-4FEAB8F0B671}" srcOrd="0" destOrd="0" presId="urn:microsoft.com/office/officeart/2008/layout/VerticalCurvedList"/>
    <dgm:cxn modelId="{E5FCEB56-ADBC-4D8E-BBFF-2178B2F88B84}" srcId="{C2AC300D-E27F-4AFB-8385-23A3F3CA89FC}" destId="{3F337E96-3D70-4003-A137-57FADDEC7ECC}" srcOrd="2" destOrd="0" parTransId="{91E28B26-09F5-45EE-B33B-724824C43B08}" sibTransId="{F8766E36-267B-4DA6-81A0-0BAA10446239}"/>
    <dgm:cxn modelId="{830451BA-2FB1-4AC9-AD50-3B917AD7022A}" srcId="{C2AC300D-E27F-4AFB-8385-23A3F3CA89FC}" destId="{F30D642D-88AD-4C83-AA86-A2CDE70BFE92}" srcOrd="4" destOrd="0" parTransId="{22D6C9FD-1D9E-423B-84EF-CB17D05EBC7D}" sibTransId="{B0665400-043B-401B-AABA-D27AA22DA327}"/>
    <dgm:cxn modelId="{CB0F28CF-A080-4B7F-8D7E-6BAD74D71D82}" srcId="{C2AC300D-E27F-4AFB-8385-23A3F3CA89FC}" destId="{9B1EDC96-EC6A-483A-BED4-686E83E23071}" srcOrd="1" destOrd="0" parTransId="{9175944A-D53D-4B76-B8CC-0CC9B921C6A5}" sibTransId="{08EBC0C5-1C8B-47AF-B36B-C6F27A4A3E04}"/>
    <dgm:cxn modelId="{5CACC9DF-571F-4B43-9F6A-7DEF6B5BD6A9}" type="presOf" srcId="{F18B1F0E-8219-4BFA-A849-7B03740D42DD}" destId="{B4DAE58B-27CB-4D22-AABF-50F07E30140A}" srcOrd="0" destOrd="0" presId="urn:microsoft.com/office/officeart/2008/layout/VerticalCurvedList"/>
    <dgm:cxn modelId="{FC9344F3-EFB2-44CD-AE8C-999BBD00AA17}" type="presOf" srcId="{9B1EDC96-EC6A-483A-BED4-686E83E23071}" destId="{668AEE51-47D3-4132-8C4A-0D9CAF02015A}" srcOrd="0" destOrd="0" presId="urn:microsoft.com/office/officeart/2008/layout/VerticalCurvedList"/>
    <dgm:cxn modelId="{46D0B6F3-3980-4545-8D4F-24D481437F3E}" type="presOf" srcId="{C2AC300D-E27F-4AFB-8385-23A3F3CA89FC}" destId="{24728E11-E867-4651-96BE-D4610DDC76BA}" srcOrd="0" destOrd="0" presId="urn:microsoft.com/office/officeart/2008/layout/VerticalCurvedList"/>
    <dgm:cxn modelId="{E8B14107-2F75-44EB-A2AF-CDB52EC8F655}" type="presParOf" srcId="{24728E11-E867-4651-96BE-D4610DDC76BA}" destId="{59666C2D-0CBC-4177-9492-0BC7B5E83920}" srcOrd="0" destOrd="0" presId="urn:microsoft.com/office/officeart/2008/layout/VerticalCurvedList"/>
    <dgm:cxn modelId="{8E3B372B-9914-4A33-B580-191E106E10B8}" type="presParOf" srcId="{59666C2D-0CBC-4177-9492-0BC7B5E83920}" destId="{782150D5-7ADF-412A-B97B-C4A85E15F3EF}" srcOrd="0" destOrd="0" presId="urn:microsoft.com/office/officeart/2008/layout/VerticalCurvedList"/>
    <dgm:cxn modelId="{097086BA-B812-4AE4-9C3B-2992B1DAF328}" type="presParOf" srcId="{782150D5-7ADF-412A-B97B-C4A85E15F3EF}" destId="{1EBC8B9F-0F17-4377-A441-FE126EC2603D}" srcOrd="0" destOrd="0" presId="urn:microsoft.com/office/officeart/2008/layout/VerticalCurvedList"/>
    <dgm:cxn modelId="{5FE5DCC9-6379-4060-946F-7C366403A710}" type="presParOf" srcId="{782150D5-7ADF-412A-B97B-C4A85E15F3EF}" destId="{B4DAE58B-27CB-4D22-AABF-50F07E30140A}" srcOrd="1" destOrd="0" presId="urn:microsoft.com/office/officeart/2008/layout/VerticalCurvedList"/>
    <dgm:cxn modelId="{D1AAD164-A898-4FDA-B25F-9D3E74CC628F}" type="presParOf" srcId="{782150D5-7ADF-412A-B97B-C4A85E15F3EF}" destId="{0CE6508D-66DA-4F48-ABFD-9CEB3707A663}" srcOrd="2" destOrd="0" presId="urn:microsoft.com/office/officeart/2008/layout/VerticalCurvedList"/>
    <dgm:cxn modelId="{D4BE5638-706D-4A69-9241-D2C6629AD43F}" type="presParOf" srcId="{782150D5-7ADF-412A-B97B-C4A85E15F3EF}" destId="{2C7897B3-3F08-40FE-87A1-0A1DD86C094E}" srcOrd="3" destOrd="0" presId="urn:microsoft.com/office/officeart/2008/layout/VerticalCurvedList"/>
    <dgm:cxn modelId="{1222D975-423B-4521-AD8D-91A664A0D3CB}" type="presParOf" srcId="{59666C2D-0CBC-4177-9492-0BC7B5E83920}" destId="{C01C0331-627E-4956-B34C-4FEAB8F0B671}" srcOrd="1" destOrd="0" presId="urn:microsoft.com/office/officeart/2008/layout/VerticalCurvedList"/>
    <dgm:cxn modelId="{47ADBF30-544E-4987-A084-9D69248E57CA}" type="presParOf" srcId="{59666C2D-0CBC-4177-9492-0BC7B5E83920}" destId="{2B23576E-7B02-4486-B322-5ADA70C34A33}" srcOrd="2" destOrd="0" presId="urn:microsoft.com/office/officeart/2008/layout/VerticalCurvedList"/>
    <dgm:cxn modelId="{49048835-626E-438F-9B41-F4BB0169E51F}" type="presParOf" srcId="{2B23576E-7B02-4486-B322-5ADA70C34A33}" destId="{47DFED79-DB5B-4E8C-B682-A588521A0C1E}" srcOrd="0" destOrd="0" presId="urn:microsoft.com/office/officeart/2008/layout/VerticalCurvedList"/>
    <dgm:cxn modelId="{9D95CF15-385A-4539-9E1B-5FA5B716E33C}" type="presParOf" srcId="{59666C2D-0CBC-4177-9492-0BC7B5E83920}" destId="{668AEE51-47D3-4132-8C4A-0D9CAF02015A}" srcOrd="3" destOrd="0" presId="urn:microsoft.com/office/officeart/2008/layout/VerticalCurvedList"/>
    <dgm:cxn modelId="{F45537A6-70CC-4F24-93BF-421C63F24A38}" type="presParOf" srcId="{59666C2D-0CBC-4177-9492-0BC7B5E83920}" destId="{20F09B2A-B6B3-4A97-8714-D3AA8B1C4DBD}" srcOrd="4" destOrd="0" presId="urn:microsoft.com/office/officeart/2008/layout/VerticalCurvedList"/>
    <dgm:cxn modelId="{543D5229-1D73-4D16-9133-0A85D02D0FAC}" type="presParOf" srcId="{20F09B2A-B6B3-4A97-8714-D3AA8B1C4DBD}" destId="{D57AE131-E6FE-4A12-A1A0-43665D1C7D63}" srcOrd="0" destOrd="0" presId="urn:microsoft.com/office/officeart/2008/layout/VerticalCurvedList"/>
    <dgm:cxn modelId="{87713AEC-9D5E-4837-969D-E9EC12A4C454}" type="presParOf" srcId="{59666C2D-0CBC-4177-9492-0BC7B5E83920}" destId="{9EBB08A4-7755-432E-9195-34A97160AA14}" srcOrd="5" destOrd="0" presId="urn:microsoft.com/office/officeart/2008/layout/VerticalCurvedList"/>
    <dgm:cxn modelId="{07462CE3-CAAC-44A5-ADEC-4A5AAD543A79}" type="presParOf" srcId="{59666C2D-0CBC-4177-9492-0BC7B5E83920}" destId="{CBCE6783-986C-4D07-8DF6-4C2E9BD22062}" srcOrd="6" destOrd="0" presId="urn:microsoft.com/office/officeart/2008/layout/VerticalCurvedList"/>
    <dgm:cxn modelId="{65032EA8-E510-4394-8C60-961C19D29DD3}" type="presParOf" srcId="{CBCE6783-986C-4D07-8DF6-4C2E9BD22062}" destId="{4D237C6A-A809-42CF-A33D-AA2DB66CA5F9}" srcOrd="0" destOrd="0" presId="urn:microsoft.com/office/officeart/2008/layout/VerticalCurvedList"/>
    <dgm:cxn modelId="{0DAB6624-124F-4C19-AF81-0F6C7CC7F4B2}" type="presParOf" srcId="{59666C2D-0CBC-4177-9492-0BC7B5E83920}" destId="{CE41E8E3-1F08-4F30-BEBF-E7639BC682B1}" srcOrd="7" destOrd="0" presId="urn:microsoft.com/office/officeart/2008/layout/VerticalCurvedList"/>
    <dgm:cxn modelId="{2ACA33DC-59D2-4418-B25D-21C70E574525}" type="presParOf" srcId="{59666C2D-0CBC-4177-9492-0BC7B5E83920}" destId="{72386A1F-A1C3-4333-BF96-7E21BFE0457A}" srcOrd="8" destOrd="0" presId="urn:microsoft.com/office/officeart/2008/layout/VerticalCurvedList"/>
    <dgm:cxn modelId="{85B74D7B-2600-4ADA-8314-D4216CC320D1}" type="presParOf" srcId="{72386A1F-A1C3-4333-BF96-7E21BFE0457A}" destId="{311AE26F-859C-488A-888D-9FF84FE06258}" srcOrd="0" destOrd="0" presId="urn:microsoft.com/office/officeart/2008/layout/VerticalCurvedList"/>
    <dgm:cxn modelId="{2BA22CBF-381A-4A38-A796-9A452E5385E3}" type="presParOf" srcId="{59666C2D-0CBC-4177-9492-0BC7B5E83920}" destId="{14FAC92E-9DA5-4B42-900B-80BDC8199AF9}" srcOrd="9" destOrd="0" presId="urn:microsoft.com/office/officeart/2008/layout/VerticalCurvedList"/>
    <dgm:cxn modelId="{609F2DB3-F95D-4C0B-A99B-96BBC268EBFD}" type="presParOf" srcId="{59666C2D-0CBC-4177-9492-0BC7B5E83920}" destId="{9E42B845-B441-440A-8A42-94A7C1CD319B}" srcOrd="10" destOrd="0" presId="urn:microsoft.com/office/officeart/2008/layout/VerticalCurvedList"/>
    <dgm:cxn modelId="{C434F33B-DE87-42B5-8938-D7E749AA45C5}" type="presParOf" srcId="{9E42B845-B441-440A-8A42-94A7C1CD319B}" destId="{18227377-C443-4A91-8F6A-B4ACCE66718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AC300D-E27F-4AFB-8385-23A3F3CA89FC}" type="doc">
      <dgm:prSet loTypeId="urn:microsoft.com/office/officeart/2008/layout/VerticalCurvedList" loCatId="list" qsTypeId="urn:microsoft.com/office/officeart/2005/8/quickstyle/simple2" qsCatId="simple" csTypeId="urn:microsoft.com/office/officeart/2005/8/colors/accent0_1" csCatId="mainScheme" phldr="1"/>
      <dgm:spPr/>
      <dgm:t>
        <a:bodyPr/>
        <a:lstStyle/>
        <a:p>
          <a:endParaRPr lang="en-IN"/>
        </a:p>
      </dgm:t>
    </dgm:pt>
    <dgm:pt modelId="{D367BE5C-0F3A-4AB0-9359-B776EBBB96E8}">
      <dgm:prSet custT="1">
        <dgm:style>
          <a:lnRef idx="2">
            <a:schemeClr val="accent1"/>
          </a:lnRef>
          <a:fillRef idx="1">
            <a:schemeClr val="lt1"/>
          </a:fillRef>
          <a:effectRef idx="0">
            <a:schemeClr val="accent1"/>
          </a:effectRef>
          <a:fontRef idx="minor">
            <a:schemeClr val="dk1"/>
          </a:fontRef>
        </dgm:style>
      </dgm:prSet>
      <dgm:spPr>
        <a:solidFill>
          <a:schemeClr val="bg1"/>
        </a:solidFill>
        <a:ln>
          <a:solidFill>
            <a:srgbClr val="00B0F0"/>
          </a:solidFill>
        </a:ln>
      </dgm:spPr>
      <dgm:t>
        <a:bodyPr/>
        <a:lstStyle/>
        <a:p>
          <a:pPr rtl="0"/>
          <a:r>
            <a:rPr lang="en-US" sz="1800" b="0" dirty="0" err="1"/>
            <a:t>ELMo</a:t>
          </a:r>
          <a:endParaRPr lang="en-IN" sz="1800" b="0" dirty="0"/>
        </a:p>
      </dgm:t>
    </dgm:pt>
    <dgm:pt modelId="{645097FC-E8BC-4765-BFDE-80FFD33C56D2}" type="parTrans" cxnId="{98A17C1E-2D2E-4A7F-A4DF-C7CE8D52E74D}">
      <dgm:prSet/>
      <dgm:spPr/>
      <dgm:t>
        <a:bodyPr/>
        <a:lstStyle/>
        <a:p>
          <a:endParaRPr lang="en-IN" sz="1800"/>
        </a:p>
      </dgm:t>
    </dgm:pt>
    <dgm:pt modelId="{F18B1F0E-8219-4BFA-A849-7B03740D42DD}" type="sibTrans" cxnId="{98A17C1E-2D2E-4A7F-A4DF-C7CE8D52E74D}">
      <dgm:prSet/>
      <dgm:spPr/>
      <dgm:t>
        <a:bodyPr/>
        <a:lstStyle/>
        <a:p>
          <a:endParaRPr lang="en-IN" sz="1800"/>
        </a:p>
      </dgm:t>
    </dgm:pt>
    <dgm:pt modelId="{9B1EDC96-EC6A-483A-BED4-686E83E23071}">
      <dgm:prSet custT="1">
        <dgm:style>
          <a:lnRef idx="2">
            <a:schemeClr val="accent1"/>
          </a:lnRef>
          <a:fillRef idx="1">
            <a:schemeClr val="lt1"/>
          </a:fillRef>
          <a:effectRef idx="0">
            <a:schemeClr val="accent1"/>
          </a:effectRef>
          <a:fontRef idx="minor">
            <a:schemeClr val="dk1"/>
          </a:fontRef>
        </dgm:style>
      </dgm:prSet>
      <dgm:spPr>
        <a:noFill/>
        <a:ln>
          <a:solidFill>
            <a:srgbClr val="00B0F0"/>
          </a:solidFill>
        </a:ln>
      </dgm:spPr>
      <dgm:t>
        <a:bodyPr/>
        <a:lstStyle/>
        <a:p>
          <a:pPr rtl="0"/>
          <a:r>
            <a:rPr lang="en-US" sz="1800" dirty="0"/>
            <a:t>BERT</a:t>
          </a:r>
          <a:endParaRPr lang="en-IN" sz="1800" dirty="0"/>
        </a:p>
      </dgm:t>
    </dgm:pt>
    <dgm:pt modelId="{9175944A-D53D-4B76-B8CC-0CC9B921C6A5}" type="parTrans" cxnId="{CB0F28CF-A080-4B7F-8D7E-6BAD74D71D82}">
      <dgm:prSet/>
      <dgm:spPr/>
      <dgm:t>
        <a:bodyPr/>
        <a:lstStyle/>
        <a:p>
          <a:endParaRPr lang="en-IN" sz="1800"/>
        </a:p>
      </dgm:t>
    </dgm:pt>
    <dgm:pt modelId="{08EBC0C5-1C8B-47AF-B36B-C6F27A4A3E04}" type="sibTrans" cxnId="{CB0F28CF-A080-4B7F-8D7E-6BAD74D71D82}">
      <dgm:prSet/>
      <dgm:spPr/>
      <dgm:t>
        <a:bodyPr/>
        <a:lstStyle/>
        <a:p>
          <a:endParaRPr lang="en-IN" sz="1800"/>
        </a:p>
      </dgm:t>
    </dgm:pt>
    <dgm:pt modelId="{F30D642D-88AD-4C83-AA86-A2CDE70BFE92}">
      <dgm:prSet custT="1">
        <dgm:style>
          <a:lnRef idx="2">
            <a:schemeClr val="accent1"/>
          </a:lnRef>
          <a:fillRef idx="1">
            <a:schemeClr val="lt1"/>
          </a:fillRef>
          <a:effectRef idx="0">
            <a:schemeClr val="accent1"/>
          </a:effectRef>
          <a:fontRef idx="minor">
            <a:schemeClr val="dk1"/>
          </a:fontRef>
        </dgm:style>
      </dgm:prSet>
      <dgm:spPr>
        <a:solidFill>
          <a:srgbClr val="33CCFF"/>
        </a:solidFill>
        <a:ln>
          <a:solidFill>
            <a:srgbClr val="00B0F0"/>
          </a:solidFill>
        </a:ln>
      </dgm:spPr>
      <dgm:t>
        <a:bodyPr/>
        <a:lstStyle/>
        <a:p>
          <a:pPr rtl="0"/>
          <a:r>
            <a:rPr lang="en-IN" sz="1800" dirty="0"/>
            <a:t>Case study</a:t>
          </a:r>
        </a:p>
      </dgm:t>
    </dgm:pt>
    <dgm:pt modelId="{22D6C9FD-1D9E-423B-84EF-CB17D05EBC7D}" type="parTrans" cxnId="{830451BA-2FB1-4AC9-AD50-3B917AD7022A}">
      <dgm:prSet/>
      <dgm:spPr/>
      <dgm:t>
        <a:bodyPr/>
        <a:lstStyle/>
        <a:p>
          <a:endParaRPr lang="en-US" sz="1800"/>
        </a:p>
      </dgm:t>
    </dgm:pt>
    <dgm:pt modelId="{B0665400-043B-401B-AABA-D27AA22DA327}" type="sibTrans" cxnId="{830451BA-2FB1-4AC9-AD50-3B917AD7022A}">
      <dgm:prSet/>
      <dgm:spPr/>
      <dgm:t>
        <a:bodyPr/>
        <a:lstStyle/>
        <a:p>
          <a:endParaRPr lang="en-US" sz="1800"/>
        </a:p>
      </dgm:t>
    </dgm:pt>
    <dgm:pt modelId="{3F337E96-3D70-4003-A137-57FADDEC7ECC}">
      <dgm:prSet custT="1">
        <dgm:style>
          <a:lnRef idx="2">
            <a:schemeClr val="accent1"/>
          </a:lnRef>
          <a:fillRef idx="1">
            <a:schemeClr val="lt1"/>
          </a:fillRef>
          <a:effectRef idx="0">
            <a:schemeClr val="accent1"/>
          </a:effectRef>
          <a:fontRef idx="minor">
            <a:schemeClr val="dk1"/>
          </a:fontRef>
        </dgm:style>
      </dgm:prSet>
      <dgm:spPr>
        <a:noFill/>
        <a:ln>
          <a:solidFill>
            <a:srgbClr val="00B0F0"/>
          </a:solidFill>
        </a:ln>
      </dgm:spPr>
      <dgm:t>
        <a:bodyPr/>
        <a:lstStyle/>
        <a:p>
          <a:pPr rtl="0"/>
          <a:r>
            <a:rPr lang="en-US" sz="1800" dirty="0"/>
            <a:t>GPT-2</a:t>
          </a:r>
          <a:endParaRPr lang="en-IN" sz="1800" dirty="0"/>
        </a:p>
      </dgm:t>
    </dgm:pt>
    <dgm:pt modelId="{91E28B26-09F5-45EE-B33B-724824C43B08}" type="parTrans" cxnId="{E5FCEB56-ADBC-4D8E-BBFF-2178B2F88B84}">
      <dgm:prSet/>
      <dgm:spPr/>
      <dgm:t>
        <a:bodyPr/>
        <a:lstStyle/>
        <a:p>
          <a:endParaRPr lang="en-IN"/>
        </a:p>
      </dgm:t>
    </dgm:pt>
    <dgm:pt modelId="{F8766E36-267B-4DA6-81A0-0BAA10446239}" type="sibTrans" cxnId="{E5FCEB56-ADBC-4D8E-BBFF-2178B2F88B84}">
      <dgm:prSet/>
      <dgm:spPr/>
      <dgm:t>
        <a:bodyPr/>
        <a:lstStyle/>
        <a:p>
          <a:endParaRPr lang="en-IN"/>
        </a:p>
      </dgm:t>
    </dgm:pt>
    <dgm:pt modelId="{972136DA-2285-4F0B-A99D-E2B83CCE6B08}">
      <dgm:prSet custT="1">
        <dgm:style>
          <a:lnRef idx="2">
            <a:schemeClr val="accent1"/>
          </a:lnRef>
          <a:fillRef idx="1">
            <a:schemeClr val="lt1"/>
          </a:fillRef>
          <a:effectRef idx="0">
            <a:schemeClr val="accent1"/>
          </a:effectRef>
          <a:fontRef idx="minor">
            <a:schemeClr val="dk1"/>
          </a:fontRef>
        </dgm:style>
      </dgm:prSet>
      <dgm:spPr>
        <a:noFill/>
        <a:ln>
          <a:solidFill>
            <a:srgbClr val="00B0F0"/>
          </a:solidFill>
        </a:ln>
      </dgm:spPr>
      <dgm:t>
        <a:bodyPr/>
        <a:lstStyle/>
        <a:p>
          <a:pPr rtl="0"/>
          <a:r>
            <a:rPr lang="en-US" sz="1800" dirty="0" err="1"/>
            <a:t>XLNet</a:t>
          </a:r>
          <a:endParaRPr lang="en-IN" sz="1800" dirty="0"/>
        </a:p>
      </dgm:t>
    </dgm:pt>
    <dgm:pt modelId="{AD670A6A-EC61-4F43-AE1A-B367A04301E1}" type="parTrans" cxnId="{E55F2A19-0807-4064-A312-0DF6C0036775}">
      <dgm:prSet/>
      <dgm:spPr/>
      <dgm:t>
        <a:bodyPr/>
        <a:lstStyle/>
        <a:p>
          <a:endParaRPr lang="en-IN"/>
        </a:p>
      </dgm:t>
    </dgm:pt>
    <dgm:pt modelId="{109F2424-BF76-430C-B4DF-C85A5F7EA1FC}" type="sibTrans" cxnId="{E55F2A19-0807-4064-A312-0DF6C0036775}">
      <dgm:prSet/>
      <dgm:spPr/>
      <dgm:t>
        <a:bodyPr/>
        <a:lstStyle/>
        <a:p>
          <a:endParaRPr lang="en-IN"/>
        </a:p>
      </dgm:t>
    </dgm:pt>
    <dgm:pt modelId="{24728E11-E867-4651-96BE-D4610DDC76BA}" type="pres">
      <dgm:prSet presAssocID="{C2AC300D-E27F-4AFB-8385-23A3F3CA89FC}" presName="Name0" presStyleCnt="0">
        <dgm:presLayoutVars>
          <dgm:chMax val="7"/>
          <dgm:chPref val="7"/>
          <dgm:dir/>
        </dgm:presLayoutVars>
      </dgm:prSet>
      <dgm:spPr/>
    </dgm:pt>
    <dgm:pt modelId="{59666C2D-0CBC-4177-9492-0BC7B5E83920}" type="pres">
      <dgm:prSet presAssocID="{C2AC300D-E27F-4AFB-8385-23A3F3CA89FC}" presName="Name1" presStyleCnt="0"/>
      <dgm:spPr/>
    </dgm:pt>
    <dgm:pt modelId="{782150D5-7ADF-412A-B97B-C4A85E15F3EF}" type="pres">
      <dgm:prSet presAssocID="{C2AC300D-E27F-4AFB-8385-23A3F3CA89FC}" presName="cycle" presStyleCnt="0"/>
      <dgm:spPr/>
    </dgm:pt>
    <dgm:pt modelId="{1EBC8B9F-0F17-4377-A441-FE126EC2603D}" type="pres">
      <dgm:prSet presAssocID="{C2AC300D-E27F-4AFB-8385-23A3F3CA89FC}" presName="srcNode" presStyleLbl="node1" presStyleIdx="0" presStyleCnt="5"/>
      <dgm:spPr/>
    </dgm:pt>
    <dgm:pt modelId="{B4DAE58B-27CB-4D22-AABF-50F07E30140A}" type="pres">
      <dgm:prSet presAssocID="{C2AC300D-E27F-4AFB-8385-23A3F3CA89FC}" presName="conn" presStyleLbl="parChTrans1D2" presStyleIdx="0" presStyleCnt="1" custLinFactNeighborX="-42817" custLinFactNeighborY="-1118"/>
      <dgm:spPr/>
    </dgm:pt>
    <dgm:pt modelId="{0CE6508D-66DA-4F48-ABFD-9CEB3707A663}" type="pres">
      <dgm:prSet presAssocID="{C2AC300D-E27F-4AFB-8385-23A3F3CA89FC}" presName="extraNode" presStyleLbl="node1" presStyleIdx="0" presStyleCnt="5"/>
      <dgm:spPr/>
    </dgm:pt>
    <dgm:pt modelId="{2C7897B3-3F08-40FE-87A1-0A1DD86C094E}" type="pres">
      <dgm:prSet presAssocID="{C2AC300D-E27F-4AFB-8385-23A3F3CA89FC}" presName="dstNode" presStyleLbl="node1" presStyleIdx="0" presStyleCnt="5"/>
      <dgm:spPr/>
    </dgm:pt>
    <dgm:pt modelId="{C01C0331-627E-4956-B34C-4FEAB8F0B671}" type="pres">
      <dgm:prSet presAssocID="{D367BE5C-0F3A-4AB0-9359-B776EBBB96E8}" presName="text_1" presStyleLbl="node1" presStyleIdx="0" presStyleCnt="5" custScaleX="100083" custScaleY="110627">
        <dgm:presLayoutVars>
          <dgm:bulletEnabled val="1"/>
        </dgm:presLayoutVars>
      </dgm:prSet>
      <dgm:spPr/>
    </dgm:pt>
    <dgm:pt modelId="{2B23576E-7B02-4486-B322-5ADA70C34A33}" type="pres">
      <dgm:prSet presAssocID="{D367BE5C-0F3A-4AB0-9359-B776EBBB96E8}" presName="accent_1" presStyleCnt="0"/>
      <dgm:spPr/>
    </dgm:pt>
    <dgm:pt modelId="{47DFED79-DB5B-4E8C-B682-A588521A0C1E}" type="pres">
      <dgm:prSet presAssocID="{D367BE5C-0F3A-4AB0-9359-B776EBBB96E8}" presName="accentRepeatNode" presStyleLbl="solidFgAcc1" presStyleIdx="0" presStyleCnt="5">
        <dgm:style>
          <a:lnRef idx="2">
            <a:schemeClr val="accent1"/>
          </a:lnRef>
          <a:fillRef idx="1">
            <a:schemeClr val="lt1"/>
          </a:fillRef>
          <a:effectRef idx="0">
            <a:schemeClr val="accent1"/>
          </a:effectRef>
          <a:fontRef idx="minor">
            <a:schemeClr val="dk1"/>
          </a:fontRef>
        </dgm:style>
      </dgm:prSet>
      <dgm:spPr>
        <a:solidFill>
          <a:schemeClr val="bg1"/>
        </a:solidFill>
        <a:ln>
          <a:solidFill>
            <a:srgbClr val="33CCFF"/>
          </a:solidFill>
        </a:ln>
      </dgm:spPr>
    </dgm:pt>
    <dgm:pt modelId="{668AEE51-47D3-4132-8C4A-0D9CAF02015A}" type="pres">
      <dgm:prSet presAssocID="{9B1EDC96-EC6A-483A-BED4-686E83E23071}" presName="text_2" presStyleLbl="node1" presStyleIdx="1" presStyleCnt="5">
        <dgm:presLayoutVars>
          <dgm:bulletEnabled val="1"/>
        </dgm:presLayoutVars>
      </dgm:prSet>
      <dgm:spPr/>
    </dgm:pt>
    <dgm:pt modelId="{20F09B2A-B6B3-4A97-8714-D3AA8B1C4DBD}" type="pres">
      <dgm:prSet presAssocID="{9B1EDC96-EC6A-483A-BED4-686E83E23071}" presName="accent_2" presStyleCnt="0"/>
      <dgm:spPr/>
    </dgm:pt>
    <dgm:pt modelId="{D57AE131-E6FE-4A12-A1A0-43665D1C7D63}" type="pres">
      <dgm:prSet presAssocID="{9B1EDC96-EC6A-483A-BED4-686E83E23071}" presName="accentRepeatNode" presStyleLbl="solidFgAcc1" presStyleIdx="1" presStyleCnt="5">
        <dgm:style>
          <a:lnRef idx="2">
            <a:schemeClr val="accent1"/>
          </a:lnRef>
          <a:fillRef idx="1">
            <a:schemeClr val="lt1"/>
          </a:fillRef>
          <a:effectRef idx="0">
            <a:schemeClr val="accent1"/>
          </a:effectRef>
          <a:fontRef idx="minor">
            <a:schemeClr val="dk1"/>
          </a:fontRef>
        </dgm:style>
      </dgm:prSet>
      <dgm:spPr>
        <a:solidFill>
          <a:schemeClr val="bg1"/>
        </a:solidFill>
        <a:ln>
          <a:solidFill>
            <a:srgbClr val="33CCFF"/>
          </a:solidFill>
        </a:ln>
      </dgm:spPr>
    </dgm:pt>
    <dgm:pt modelId="{9EBB08A4-7755-432E-9195-34A97160AA14}" type="pres">
      <dgm:prSet presAssocID="{3F337E96-3D70-4003-A137-57FADDEC7ECC}" presName="text_3" presStyleLbl="node1" presStyleIdx="2" presStyleCnt="5">
        <dgm:presLayoutVars>
          <dgm:bulletEnabled val="1"/>
        </dgm:presLayoutVars>
      </dgm:prSet>
      <dgm:spPr/>
    </dgm:pt>
    <dgm:pt modelId="{CBCE6783-986C-4D07-8DF6-4C2E9BD22062}" type="pres">
      <dgm:prSet presAssocID="{3F337E96-3D70-4003-A137-57FADDEC7ECC}" presName="accent_3" presStyleCnt="0"/>
      <dgm:spPr/>
    </dgm:pt>
    <dgm:pt modelId="{4D237C6A-A809-42CF-A33D-AA2DB66CA5F9}" type="pres">
      <dgm:prSet presAssocID="{3F337E96-3D70-4003-A137-57FADDEC7ECC}" presName="accentRepeatNode" presStyleLbl="solidFgAcc1" presStyleIdx="2" presStyleCnt="5"/>
      <dgm:spPr>
        <a:solidFill>
          <a:schemeClr val="bg1"/>
        </a:solidFill>
        <a:ln>
          <a:solidFill>
            <a:srgbClr val="33CCFF"/>
          </a:solidFill>
        </a:ln>
      </dgm:spPr>
    </dgm:pt>
    <dgm:pt modelId="{CE41E8E3-1F08-4F30-BEBF-E7639BC682B1}" type="pres">
      <dgm:prSet presAssocID="{972136DA-2285-4F0B-A99D-E2B83CCE6B08}" presName="text_4" presStyleLbl="node1" presStyleIdx="3" presStyleCnt="5">
        <dgm:presLayoutVars>
          <dgm:bulletEnabled val="1"/>
        </dgm:presLayoutVars>
      </dgm:prSet>
      <dgm:spPr/>
    </dgm:pt>
    <dgm:pt modelId="{72386A1F-A1C3-4333-BF96-7E21BFE0457A}" type="pres">
      <dgm:prSet presAssocID="{972136DA-2285-4F0B-A99D-E2B83CCE6B08}" presName="accent_4" presStyleCnt="0"/>
      <dgm:spPr/>
    </dgm:pt>
    <dgm:pt modelId="{311AE26F-859C-488A-888D-9FF84FE06258}" type="pres">
      <dgm:prSet presAssocID="{972136DA-2285-4F0B-A99D-E2B83CCE6B08}" presName="accentRepeatNode" presStyleLbl="solidFgAcc1" presStyleIdx="3" presStyleCnt="5"/>
      <dgm:spPr>
        <a:solidFill>
          <a:schemeClr val="bg1"/>
        </a:solidFill>
        <a:ln>
          <a:solidFill>
            <a:srgbClr val="33CCFF"/>
          </a:solidFill>
        </a:ln>
      </dgm:spPr>
    </dgm:pt>
    <dgm:pt modelId="{14FAC92E-9DA5-4B42-900B-80BDC8199AF9}" type="pres">
      <dgm:prSet presAssocID="{F30D642D-88AD-4C83-AA86-A2CDE70BFE92}" presName="text_5" presStyleLbl="node1" presStyleIdx="4" presStyleCnt="5">
        <dgm:presLayoutVars>
          <dgm:bulletEnabled val="1"/>
        </dgm:presLayoutVars>
      </dgm:prSet>
      <dgm:spPr/>
    </dgm:pt>
    <dgm:pt modelId="{9E42B845-B441-440A-8A42-94A7C1CD319B}" type="pres">
      <dgm:prSet presAssocID="{F30D642D-88AD-4C83-AA86-A2CDE70BFE92}" presName="accent_5" presStyleCnt="0"/>
      <dgm:spPr/>
    </dgm:pt>
    <dgm:pt modelId="{18227377-C443-4A91-8F6A-B4ACCE667183}" type="pres">
      <dgm:prSet presAssocID="{F30D642D-88AD-4C83-AA86-A2CDE70BFE92}" presName="accentRepeatNode" presStyleLbl="solidFgAcc1" presStyleIdx="4" presStyleCnt="5">
        <dgm:style>
          <a:lnRef idx="2">
            <a:schemeClr val="accent1"/>
          </a:lnRef>
          <a:fillRef idx="1">
            <a:schemeClr val="lt1"/>
          </a:fillRef>
          <a:effectRef idx="0">
            <a:schemeClr val="accent1"/>
          </a:effectRef>
          <a:fontRef idx="minor">
            <a:schemeClr val="dk1"/>
          </a:fontRef>
        </dgm:style>
      </dgm:prSet>
      <dgm:spPr>
        <a:solidFill>
          <a:srgbClr val="33CCFF"/>
        </a:solidFill>
        <a:ln>
          <a:solidFill>
            <a:schemeClr val="bg1"/>
          </a:solidFill>
        </a:ln>
      </dgm:spPr>
    </dgm:pt>
  </dgm:ptLst>
  <dgm:cxnLst>
    <dgm:cxn modelId="{DAB27306-D8D3-4F0C-B66E-27EA0DA92535}" type="presOf" srcId="{9B1EDC96-EC6A-483A-BED4-686E83E23071}" destId="{668AEE51-47D3-4132-8C4A-0D9CAF02015A}" srcOrd="0" destOrd="0" presId="urn:microsoft.com/office/officeart/2008/layout/VerticalCurvedList"/>
    <dgm:cxn modelId="{E55F2A19-0807-4064-A312-0DF6C0036775}" srcId="{C2AC300D-E27F-4AFB-8385-23A3F3CA89FC}" destId="{972136DA-2285-4F0B-A99D-E2B83CCE6B08}" srcOrd="3" destOrd="0" parTransId="{AD670A6A-EC61-4F43-AE1A-B367A04301E1}" sibTransId="{109F2424-BF76-430C-B4DF-C85A5F7EA1FC}"/>
    <dgm:cxn modelId="{98A17C1E-2D2E-4A7F-A4DF-C7CE8D52E74D}" srcId="{C2AC300D-E27F-4AFB-8385-23A3F3CA89FC}" destId="{D367BE5C-0F3A-4AB0-9359-B776EBBB96E8}" srcOrd="0" destOrd="0" parTransId="{645097FC-E8BC-4765-BFDE-80FFD33C56D2}" sibTransId="{F18B1F0E-8219-4BFA-A849-7B03740D42DD}"/>
    <dgm:cxn modelId="{E429872E-F49F-4D14-95DF-3197CE1479E4}" type="presOf" srcId="{D367BE5C-0F3A-4AB0-9359-B776EBBB96E8}" destId="{C01C0331-627E-4956-B34C-4FEAB8F0B671}" srcOrd="0" destOrd="0" presId="urn:microsoft.com/office/officeart/2008/layout/VerticalCurvedList"/>
    <dgm:cxn modelId="{C1C9A148-6AA5-4415-BF80-07870A725731}" type="presOf" srcId="{F30D642D-88AD-4C83-AA86-A2CDE70BFE92}" destId="{14FAC92E-9DA5-4B42-900B-80BDC8199AF9}" srcOrd="0" destOrd="0" presId="urn:microsoft.com/office/officeart/2008/layout/VerticalCurvedList"/>
    <dgm:cxn modelId="{76EE2B56-CFE0-4EF4-8B7D-0EF5D568D027}" type="presOf" srcId="{3F337E96-3D70-4003-A137-57FADDEC7ECC}" destId="{9EBB08A4-7755-432E-9195-34A97160AA14}" srcOrd="0" destOrd="0" presId="urn:microsoft.com/office/officeart/2008/layout/VerticalCurvedList"/>
    <dgm:cxn modelId="{E5FCEB56-ADBC-4D8E-BBFF-2178B2F88B84}" srcId="{C2AC300D-E27F-4AFB-8385-23A3F3CA89FC}" destId="{3F337E96-3D70-4003-A137-57FADDEC7ECC}" srcOrd="2" destOrd="0" parTransId="{91E28B26-09F5-45EE-B33B-724824C43B08}" sibTransId="{F8766E36-267B-4DA6-81A0-0BAA10446239}"/>
    <dgm:cxn modelId="{BEAEDC89-A2AA-4AD9-8DCE-30D81A433502}" type="presOf" srcId="{972136DA-2285-4F0B-A99D-E2B83CCE6B08}" destId="{CE41E8E3-1F08-4F30-BEBF-E7639BC682B1}" srcOrd="0" destOrd="0" presId="urn:microsoft.com/office/officeart/2008/layout/VerticalCurvedList"/>
    <dgm:cxn modelId="{A77AC8AA-D1AA-4E69-980C-366EBE4FC171}" type="presOf" srcId="{C2AC300D-E27F-4AFB-8385-23A3F3CA89FC}" destId="{24728E11-E867-4651-96BE-D4610DDC76BA}" srcOrd="0" destOrd="0" presId="urn:microsoft.com/office/officeart/2008/layout/VerticalCurvedList"/>
    <dgm:cxn modelId="{830451BA-2FB1-4AC9-AD50-3B917AD7022A}" srcId="{C2AC300D-E27F-4AFB-8385-23A3F3CA89FC}" destId="{F30D642D-88AD-4C83-AA86-A2CDE70BFE92}" srcOrd="4" destOrd="0" parTransId="{22D6C9FD-1D9E-423B-84EF-CB17D05EBC7D}" sibTransId="{B0665400-043B-401B-AABA-D27AA22DA327}"/>
    <dgm:cxn modelId="{CB0F28CF-A080-4B7F-8D7E-6BAD74D71D82}" srcId="{C2AC300D-E27F-4AFB-8385-23A3F3CA89FC}" destId="{9B1EDC96-EC6A-483A-BED4-686E83E23071}" srcOrd="1" destOrd="0" parTransId="{9175944A-D53D-4B76-B8CC-0CC9B921C6A5}" sibTransId="{08EBC0C5-1C8B-47AF-B36B-C6F27A4A3E04}"/>
    <dgm:cxn modelId="{78833CE8-531B-458F-88EA-5B5DADFFA33C}" type="presOf" srcId="{F18B1F0E-8219-4BFA-A849-7B03740D42DD}" destId="{B4DAE58B-27CB-4D22-AABF-50F07E30140A}" srcOrd="0" destOrd="0" presId="urn:microsoft.com/office/officeart/2008/layout/VerticalCurvedList"/>
    <dgm:cxn modelId="{B3B15A01-B587-4AA6-A14E-A122A8C45E66}" type="presParOf" srcId="{24728E11-E867-4651-96BE-D4610DDC76BA}" destId="{59666C2D-0CBC-4177-9492-0BC7B5E83920}" srcOrd="0" destOrd="0" presId="urn:microsoft.com/office/officeart/2008/layout/VerticalCurvedList"/>
    <dgm:cxn modelId="{20EA4C42-AEA5-49D2-BEBF-E969507A62EF}" type="presParOf" srcId="{59666C2D-0CBC-4177-9492-0BC7B5E83920}" destId="{782150D5-7ADF-412A-B97B-C4A85E15F3EF}" srcOrd="0" destOrd="0" presId="urn:microsoft.com/office/officeart/2008/layout/VerticalCurvedList"/>
    <dgm:cxn modelId="{1D05E4A6-EABA-46CB-9233-5142852598AD}" type="presParOf" srcId="{782150D5-7ADF-412A-B97B-C4A85E15F3EF}" destId="{1EBC8B9F-0F17-4377-A441-FE126EC2603D}" srcOrd="0" destOrd="0" presId="urn:microsoft.com/office/officeart/2008/layout/VerticalCurvedList"/>
    <dgm:cxn modelId="{C881FCDF-86EB-431C-9736-E4CFEE1C060B}" type="presParOf" srcId="{782150D5-7ADF-412A-B97B-C4A85E15F3EF}" destId="{B4DAE58B-27CB-4D22-AABF-50F07E30140A}" srcOrd="1" destOrd="0" presId="urn:microsoft.com/office/officeart/2008/layout/VerticalCurvedList"/>
    <dgm:cxn modelId="{0A9BC295-9A0E-4572-943E-DBBFB2C66095}" type="presParOf" srcId="{782150D5-7ADF-412A-B97B-C4A85E15F3EF}" destId="{0CE6508D-66DA-4F48-ABFD-9CEB3707A663}" srcOrd="2" destOrd="0" presId="urn:microsoft.com/office/officeart/2008/layout/VerticalCurvedList"/>
    <dgm:cxn modelId="{FC2CC0A4-7DED-4C9D-83F5-64786E0E7D8A}" type="presParOf" srcId="{782150D5-7ADF-412A-B97B-C4A85E15F3EF}" destId="{2C7897B3-3F08-40FE-87A1-0A1DD86C094E}" srcOrd="3" destOrd="0" presId="urn:microsoft.com/office/officeart/2008/layout/VerticalCurvedList"/>
    <dgm:cxn modelId="{2F600B31-FB6C-4C85-A744-708FDB231FF8}" type="presParOf" srcId="{59666C2D-0CBC-4177-9492-0BC7B5E83920}" destId="{C01C0331-627E-4956-B34C-4FEAB8F0B671}" srcOrd="1" destOrd="0" presId="urn:microsoft.com/office/officeart/2008/layout/VerticalCurvedList"/>
    <dgm:cxn modelId="{FA638A00-477B-4991-BF5A-388FE4148F16}" type="presParOf" srcId="{59666C2D-0CBC-4177-9492-0BC7B5E83920}" destId="{2B23576E-7B02-4486-B322-5ADA70C34A33}" srcOrd="2" destOrd="0" presId="urn:microsoft.com/office/officeart/2008/layout/VerticalCurvedList"/>
    <dgm:cxn modelId="{BBBE34B2-7C41-43B1-BEBF-47C277566FAF}" type="presParOf" srcId="{2B23576E-7B02-4486-B322-5ADA70C34A33}" destId="{47DFED79-DB5B-4E8C-B682-A588521A0C1E}" srcOrd="0" destOrd="0" presId="urn:microsoft.com/office/officeart/2008/layout/VerticalCurvedList"/>
    <dgm:cxn modelId="{EBFEB793-B2DB-442E-AB1D-45FB0C9BEE5C}" type="presParOf" srcId="{59666C2D-0CBC-4177-9492-0BC7B5E83920}" destId="{668AEE51-47D3-4132-8C4A-0D9CAF02015A}" srcOrd="3" destOrd="0" presId="urn:microsoft.com/office/officeart/2008/layout/VerticalCurvedList"/>
    <dgm:cxn modelId="{9CE03B9B-078E-4917-90FE-FDD28FA2C7AF}" type="presParOf" srcId="{59666C2D-0CBC-4177-9492-0BC7B5E83920}" destId="{20F09B2A-B6B3-4A97-8714-D3AA8B1C4DBD}" srcOrd="4" destOrd="0" presId="urn:microsoft.com/office/officeart/2008/layout/VerticalCurvedList"/>
    <dgm:cxn modelId="{7C590FC0-015B-43ED-9E64-646759A92893}" type="presParOf" srcId="{20F09B2A-B6B3-4A97-8714-D3AA8B1C4DBD}" destId="{D57AE131-E6FE-4A12-A1A0-43665D1C7D63}" srcOrd="0" destOrd="0" presId="urn:microsoft.com/office/officeart/2008/layout/VerticalCurvedList"/>
    <dgm:cxn modelId="{3E7F90CE-99E2-4731-BA9A-7A85429419F8}" type="presParOf" srcId="{59666C2D-0CBC-4177-9492-0BC7B5E83920}" destId="{9EBB08A4-7755-432E-9195-34A97160AA14}" srcOrd="5" destOrd="0" presId="urn:microsoft.com/office/officeart/2008/layout/VerticalCurvedList"/>
    <dgm:cxn modelId="{251038A8-13CA-4F11-8646-05237C3EEC79}" type="presParOf" srcId="{59666C2D-0CBC-4177-9492-0BC7B5E83920}" destId="{CBCE6783-986C-4D07-8DF6-4C2E9BD22062}" srcOrd="6" destOrd="0" presId="urn:microsoft.com/office/officeart/2008/layout/VerticalCurvedList"/>
    <dgm:cxn modelId="{A71C09C1-9864-4978-967C-D8F67E2CA1ED}" type="presParOf" srcId="{CBCE6783-986C-4D07-8DF6-4C2E9BD22062}" destId="{4D237C6A-A809-42CF-A33D-AA2DB66CA5F9}" srcOrd="0" destOrd="0" presId="urn:microsoft.com/office/officeart/2008/layout/VerticalCurvedList"/>
    <dgm:cxn modelId="{DDBE8A88-BF2B-4C57-9CDB-C43A06CE3A1D}" type="presParOf" srcId="{59666C2D-0CBC-4177-9492-0BC7B5E83920}" destId="{CE41E8E3-1F08-4F30-BEBF-E7639BC682B1}" srcOrd="7" destOrd="0" presId="urn:microsoft.com/office/officeart/2008/layout/VerticalCurvedList"/>
    <dgm:cxn modelId="{6C825816-3CE8-49C9-9EC6-FFE24295986C}" type="presParOf" srcId="{59666C2D-0CBC-4177-9492-0BC7B5E83920}" destId="{72386A1F-A1C3-4333-BF96-7E21BFE0457A}" srcOrd="8" destOrd="0" presId="urn:microsoft.com/office/officeart/2008/layout/VerticalCurvedList"/>
    <dgm:cxn modelId="{519CFF09-147E-4B36-BE02-A20BCE74CE82}" type="presParOf" srcId="{72386A1F-A1C3-4333-BF96-7E21BFE0457A}" destId="{311AE26F-859C-488A-888D-9FF84FE06258}" srcOrd="0" destOrd="0" presId="urn:microsoft.com/office/officeart/2008/layout/VerticalCurvedList"/>
    <dgm:cxn modelId="{26F77BBA-F325-4A90-9916-4A4F5788C824}" type="presParOf" srcId="{59666C2D-0CBC-4177-9492-0BC7B5E83920}" destId="{14FAC92E-9DA5-4B42-900B-80BDC8199AF9}" srcOrd="9" destOrd="0" presId="urn:microsoft.com/office/officeart/2008/layout/VerticalCurvedList"/>
    <dgm:cxn modelId="{032181A5-EF41-44AA-B697-4DBA87096FA6}" type="presParOf" srcId="{59666C2D-0CBC-4177-9492-0BC7B5E83920}" destId="{9E42B845-B441-440A-8A42-94A7C1CD319B}" srcOrd="10" destOrd="0" presId="urn:microsoft.com/office/officeart/2008/layout/VerticalCurvedList"/>
    <dgm:cxn modelId="{CDD3D87F-1C03-434B-8CD9-7EF1554DDFD5}" type="presParOf" srcId="{9E42B845-B441-440A-8A42-94A7C1CD319B}" destId="{18227377-C443-4A91-8F6A-B4ACCE66718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AE58B-27CB-4D22-AABF-50F07E30140A}">
      <dsp:nvSpPr>
        <dsp:cNvPr id="0" name=""/>
        <dsp:cNvSpPr/>
      </dsp:nvSpPr>
      <dsp:spPr>
        <a:xfrm>
          <a:off x="-5428562" y="-903357"/>
          <a:ext cx="6462805" cy="6462805"/>
        </a:xfrm>
        <a:prstGeom prst="blockArc">
          <a:avLst>
            <a:gd name="adj1" fmla="val 18900000"/>
            <a:gd name="adj2" fmla="val 2700000"/>
            <a:gd name="adj3" fmla="val 334"/>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1C0331-627E-4956-B34C-4FEAB8F0B671}">
      <dsp:nvSpPr>
        <dsp:cNvPr id="0" name=""/>
        <dsp:cNvSpPr/>
      </dsp:nvSpPr>
      <dsp:spPr>
        <a:xfrm>
          <a:off x="450049" y="268046"/>
          <a:ext cx="4108361" cy="664057"/>
        </a:xfrm>
        <a:prstGeom prst="rect">
          <a:avLst/>
        </a:prstGeom>
        <a:solidFill>
          <a:srgbClr val="66CCFF"/>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b="0" kern="1200" dirty="0" err="1"/>
            <a:t>ELMo</a:t>
          </a:r>
          <a:endParaRPr lang="en-IN" sz="1800" b="0" kern="1200" dirty="0"/>
        </a:p>
      </dsp:txBody>
      <dsp:txXfrm>
        <a:off x="450049" y="268046"/>
        <a:ext cx="4108361" cy="664057"/>
      </dsp:txXfrm>
    </dsp:sp>
    <dsp:sp modelId="{47DFED79-DB5B-4E8C-B682-A588521A0C1E}">
      <dsp:nvSpPr>
        <dsp:cNvPr id="0" name=""/>
        <dsp:cNvSpPr/>
      </dsp:nvSpPr>
      <dsp:spPr>
        <a:xfrm>
          <a:off x="76585" y="224908"/>
          <a:ext cx="750333" cy="750333"/>
        </a:xfrm>
        <a:prstGeom prst="ellipse">
          <a:avLst/>
        </a:prstGeom>
        <a:solidFill>
          <a:srgbClr val="66CCFF"/>
        </a:solidFill>
        <a:ln w="12700" cap="flat" cmpd="sng" algn="ctr">
          <a:solidFill>
            <a:schemeClr val="bg1"/>
          </a:solidFill>
          <a:prstDash val="solid"/>
          <a:miter lim="800000"/>
        </a:ln>
        <a:effectLst/>
      </dsp:spPr>
      <dsp:style>
        <a:lnRef idx="2">
          <a:schemeClr val="accent1"/>
        </a:lnRef>
        <a:fillRef idx="1">
          <a:schemeClr val="lt1"/>
        </a:fillRef>
        <a:effectRef idx="0">
          <a:schemeClr val="accent1"/>
        </a:effectRef>
        <a:fontRef idx="minor">
          <a:schemeClr val="dk1"/>
        </a:fontRef>
      </dsp:style>
    </dsp:sp>
    <dsp:sp modelId="{668AEE51-47D3-4132-8C4A-0D9CAF02015A}">
      <dsp:nvSpPr>
        <dsp:cNvPr id="0" name=""/>
        <dsp:cNvSpPr/>
      </dsp:nvSpPr>
      <dsp:spPr>
        <a:xfrm>
          <a:off x="881886" y="1200053"/>
          <a:ext cx="3674820" cy="600266"/>
        </a:xfrm>
        <a:prstGeom prst="rect">
          <a:avLst/>
        </a:prstGeom>
        <a:solidFill>
          <a:schemeClr val="bg1"/>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a:t>BERT</a:t>
          </a:r>
          <a:endParaRPr lang="en-IN" sz="1800" kern="1200" dirty="0"/>
        </a:p>
      </dsp:txBody>
      <dsp:txXfrm>
        <a:off x="881886" y="1200053"/>
        <a:ext cx="3674820" cy="600266"/>
      </dsp:txXfrm>
    </dsp:sp>
    <dsp:sp modelId="{D57AE131-E6FE-4A12-A1A0-43665D1C7D63}">
      <dsp:nvSpPr>
        <dsp:cNvPr id="0" name=""/>
        <dsp:cNvSpPr/>
      </dsp:nvSpPr>
      <dsp:spPr>
        <a:xfrm>
          <a:off x="506719" y="1125020"/>
          <a:ext cx="750333" cy="750333"/>
        </a:xfrm>
        <a:prstGeom prst="ellipse">
          <a:avLst/>
        </a:prstGeom>
        <a:solidFill>
          <a:schemeClr val="bg1"/>
        </a:solidFill>
        <a:ln w="12700" cap="flat" cmpd="sng" algn="ctr">
          <a:solidFill>
            <a:srgbClr val="66CCFF"/>
          </a:solidFill>
          <a:prstDash val="solid"/>
          <a:miter lim="800000"/>
        </a:ln>
        <a:effectLst/>
      </dsp:spPr>
      <dsp:style>
        <a:lnRef idx="2">
          <a:schemeClr val="accent1"/>
        </a:lnRef>
        <a:fillRef idx="1">
          <a:schemeClr val="lt1"/>
        </a:fillRef>
        <a:effectRef idx="0">
          <a:schemeClr val="accent1"/>
        </a:effectRef>
        <a:fontRef idx="minor">
          <a:schemeClr val="dk1"/>
        </a:fontRef>
      </dsp:style>
    </dsp:sp>
    <dsp:sp modelId="{9EBB08A4-7755-432E-9195-34A97160AA14}">
      <dsp:nvSpPr>
        <dsp:cNvPr id="0" name=""/>
        <dsp:cNvSpPr/>
      </dsp:nvSpPr>
      <dsp:spPr>
        <a:xfrm>
          <a:off x="1013902" y="2100166"/>
          <a:ext cx="3542804" cy="600266"/>
        </a:xfrm>
        <a:prstGeom prst="rect">
          <a:avLst/>
        </a:prstGeom>
        <a:solidFill>
          <a:schemeClr val="bg1"/>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a:t>GPT-2</a:t>
          </a:r>
          <a:endParaRPr lang="en-IN" sz="1800" kern="1200" dirty="0"/>
        </a:p>
      </dsp:txBody>
      <dsp:txXfrm>
        <a:off x="1013902" y="2100166"/>
        <a:ext cx="3542804" cy="600266"/>
      </dsp:txXfrm>
    </dsp:sp>
    <dsp:sp modelId="{4D237C6A-A809-42CF-A33D-AA2DB66CA5F9}">
      <dsp:nvSpPr>
        <dsp:cNvPr id="0" name=""/>
        <dsp:cNvSpPr/>
      </dsp:nvSpPr>
      <dsp:spPr>
        <a:xfrm>
          <a:off x="638735" y="2025132"/>
          <a:ext cx="750333" cy="750333"/>
        </a:xfrm>
        <a:prstGeom prst="ellipse">
          <a:avLst/>
        </a:prstGeom>
        <a:solidFill>
          <a:schemeClr val="lt1">
            <a:hueOff val="0"/>
            <a:satOff val="0"/>
            <a:lumOff val="0"/>
            <a:alphaOff val="0"/>
          </a:schemeClr>
        </a:solidFill>
        <a:ln w="12700" cap="flat" cmpd="sng" algn="ctr">
          <a:solidFill>
            <a:srgbClr val="33CCFF"/>
          </a:solidFill>
          <a:prstDash val="solid"/>
          <a:miter lim="800000"/>
        </a:ln>
        <a:effectLst/>
      </dsp:spPr>
      <dsp:style>
        <a:lnRef idx="2">
          <a:scrgbClr r="0" g="0" b="0"/>
        </a:lnRef>
        <a:fillRef idx="1">
          <a:scrgbClr r="0" g="0" b="0"/>
        </a:fillRef>
        <a:effectRef idx="0">
          <a:scrgbClr r="0" g="0" b="0"/>
        </a:effectRef>
        <a:fontRef idx="minor"/>
      </dsp:style>
    </dsp:sp>
    <dsp:sp modelId="{355C36B2-7AE3-4E66-9F14-CEC048F1EA81}">
      <dsp:nvSpPr>
        <dsp:cNvPr id="0" name=""/>
        <dsp:cNvSpPr/>
      </dsp:nvSpPr>
      <dsp:spPr>
        <a:xfrm>
          <a:off x="881886" y="3000278"/>
          <a:ext cx="3674820" cy="600266"/>
        </a:xfrm>
        <a:prstGeom prst="rect">
          <a:avLst/>
        </a:prstGeom>
        <a:solidFill>
          <a:schemeClr val="bg1"/>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err="1"/>
            <a:t>XLNet</a:t>
          </a:r>
          <a:endParaRPr lang="en-IN" sz="1800" kern="1200" dirty="0"/>
        </a:p>
      </dsp:txBody>
      <dsp:txXfrm>
        <a:off x="881886" y="3000278"/>
        <a:ext cx="3674820" cy="600266"/>
      </dsp:txXfrm>
    </dsp:sp>
    <dsp:sp modelId="{F972C610-2F6D-456A-9445-BDB2BB5A5089}">
      <dsp:nvSpPr>
        <dsp:cNvPr id="0" name=""/>
        <dsp:cNvSpPr/>
      </dsp:nvSpPr>
      <dsp:spPr>
        <a:xfrm>
          <a:off x="506719" y="2925245"/>
          <a:ext cx="750333" cy="750333"/>
        </a:xfrm>
        <a:prstGeom prst="ellipse">
          <a:avLst/>
        </a:prstGeom>
        <a:solidFill>
          <a:schemeClr val="lt1">
            <a:hueOff val="0"/>
            <a:satOff val="0"/>
            <a:lumOff val="0"/>
            <a:alphaOff val="0"/>
          </a:schemeClr>
        </a:solidFill>
        <a:ln w="12700" cap="flat" cmpd="sng" algn="ctr">
          <a:solidFill>
            <a:srgbClr val="33CCFF"/>
          </a:solidFill>
          <a:prstDash val="solid"/>
          <a:miter lim="800000"/>
        </a:ln>
        <a:effectLst/>
      </dsp:spPr>
      <dsp:style>
        <a:lnRef idx="2">
          <a:scrgbClr r="0" g="0" b="0"/>
        </a:lnRef>
        <a:fillRef idx="1">
          <a:scrgbClr r="0" g="0" b="0"/>
        </a:fillRef>
        <a:effectRef idx="0">
          <a:scrgbClr r="0" g="0" b="0"/>
        </a:effectRef>
        <a:fontRef idx="minor"/>
      </dsp:style>
    </dsp:sp>
    <dsp:sp modelId="{00EB929B-264D-4FB6-88D4-F6B2EC4BC000}">
      <dsp:nvSpPr>
        <dsp:cNvPr id="0" name=""/>
        <dsp:cNvSpPr/>
      </dsp:nvSpPr>
      <dsp:spPr>
        <a:xfrm>
          <a:off x="451752" y="3900390"/>
          <a:ext cx="4104954" cy="600266"/>
        </a:xfrm>
        <a:prstGeom prst="rect">
          <a:avLst/>
        </a:prstGeom>
        <a:solidFill>
          <a:schemeClr val="lt1"/>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IN" sz="1800" kern="1200" dirty="0"/>
            <a:t>Case study</a:t>
          </a:r>
        </a:p>
      </dsp:txBody>
      <dsp:txXfrm>
        <a:off x="451752" y="3900390"/>
        <a:ext cx="4104954" cy="600266"/>
      </dsp:txXfrm>
    </dsp:sp>
    <dsp:sp modelId="{18227377-C443-4A91-8F6A-B4ACCE667183}">
      <dsp:nvSpPr>
        <dsp:cNvPr id="0" name=""/>
        <dsp:cNvSpPr/>
      </dsp:nvSpPr>
      <dsp:spPr>
        <a:xfrm>
          <a:off x="76585" y="3825357"/>
          <a:ext cx="750333" cy="750333"/>
        </a:xfrm>
        <a:prstGeom prst="ellipse">
          <a:avLst/>
        </a:prstGeom>
        <a:solidFill>
          <a:schemeClr val="lt1"/>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AE58B-27CB-4D22-AABF-50F07E30140A}">
      <dsp:nvSpPr>
        <dsp:cNvPr id="0" name=""/>
        <dsp:cNvSpPr/>
      </dsp:nvSpPr>
      <dsp:spPr>
        <a:xfrm>
          <a:off x="-5428562" y="-903357"/>
          <a:ext cx="6462805" cy="6462805"/>
        </a:xfrm>
        <a:prstGeom prst="blockArc">
          <a:avLst>
            <a:gd name="adj1" fmla="val 18900000"/>
            <a:gd name="adj2" fmla="val 2700000"/>
            <a:gd name="adj3" fmla="val 334"/>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1C0331-627E-4956-B34C-4FEAB8F0B671}">
      <dsp:nvSpPr>
        <dsp:cNvPr id="0" name=""/>
        <dsp:cNvSpPr/>
      </dsp:nvSpPr>
      <dsp:spPr>
        <a:xfrm>
          <a:off x="450049" y="268046"/>
          <a:ext cx="4108361" cy="664057"/>
        </a:xfrm>
        <a:prstGeom prst="rect">
          <a:avLst/>
        </a:prstGeom>
        <a:solidFill>
          <a:schemeClr val="bg1"/>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b="0" kern="1200" dirty="0" err="1"/>
            <a:t>ELMo</a:t>
          </a:r>
          <a:endParaRPr lang="en-IN" sz="1800" b="0" kern="1200" dirty="0"/>
        </a:p>
      </dsp:txBody>
      <dsp:txXfrm>
        <a:off x="450049" y="268046"/>
        <a:ext cx="4108361" cy="664057"/>
      </dsp:txXfrm>
    </dsp:sp>
    <dsp:sp modelId="{47DFED79-DB5B-4E8C-B682-A588521A0C1E}">
      <dsp:nvSpPr>
        <dsp:cNvPr id="0" name=""/>
        <dsp:cNvSpPr/>
      </dsp:nvSpPr>
      <dsp:spPr>
        <a:xfrm>
          <a:off x="76585" y="224908"/>
          <a:ext cx="750333" cy="750333"/>
        </a:xfrm>
        <a:prstGeom prst="ellipse">
          <a:avLst/>
        </a:prstGeom>
        <a:solidFill>
          <a:schemeClr val="bg1"/>
        </a:solidFill>
        <a:ln w="12700" cap="flat" cmpd="sng" algn="ctr">
          <a:solidFill>
            <a:srgbClr val="33CCFF"/>
          </a:solidFill>
          <a:prstDash val="solid"/>
          <a:miter lim="800000"/>
        </a:ln>
        <a:effectLst/>
      </dsp:spPr>
      <dsp:style>
        <a:lnRef idx="2">
          <a:schemeClr val="accent1"/>
        </a:lnRef>
        <a:fillRef idx="1">
          <a:schemeClr val="lt1"/>
        </a:fillRef>
        <a:effectRef idx="0">
          <a:schemeClr val="accent1"/>
        </a:effectRef>
        <a:fontRef idx="minor">
          <a:schemeClr val="dk1"/>
        </a:fontRef>
      </dsp:style>
    </dsp:sp>
    <dsp:sp modelId="{668AEE51-47D3-4132-8C4A-0D9CAF02015A}">
      <dsp:nvSpPr>
        <dsp:cNvPr id="0" name=""/>
        <dsp:cNvSpPr/>
      </dsp:nvSpPr>
      <dsp:spPr>
        <a:xfrm>
          <a:off x="881886" y="1200053"/>
          <a:ext cx="3674820" cy="600266"/>
        </a:xfrm>
        <a:prstGeom prst="rect">
          <a:avLst/>
        </a:prstGeom>
        <a:solidFill>
          <a:srgbClr val="33CCFF"/>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a:t>BERT</a:t>
          </a:r>
          <a:endParaRPr lang="en-IN" sz="1800" kern="1200" dirty="0"/>
        </a:p>
      </dsp:txBody>
      <dsp:txXfrm>
        <a:off x="881886" y="1200053"/>
        <a:ext cx="3674820" cy="600266"/>
      </dsp:txXfrm>
    </dsp:sp>
    <dsp:sp modelId="{D57AE131-E6FE-4A12-A1A0-43665D1C7D63}">
      <dsp:nvSpPr>
        <dsp:cNvPr id="0" name=""/>
        <dsp:cNvSpPr/>
      </dsp:nvSpPr>
      <dsp:spPr>
        <a:xfrm>
          <a:off x="506719" y="1125020"/>
          <a:ext cx="750333" cy="750333"/>
        </a:xfrm>
        <a:prstGeom prst="ellipse">
          <a:avLst/>
        </a:prstGeom>
        <a:solidFill>
          <a:srgbClr val="33CCFF"/>
        </a:solidFill>
        <a:ln w="12700" cap="flat" cmpd="sng" algn="ctr">
          <a:solidFill>
            <a:schemeClr val="bg1"/>
          </a:solidFill>
          <a:prstDash val="solid"/>
          <a:miter lim="800000"/>
        </a:ln>
        <a:effectLst/>
      </dsp:spPr>
      <dsp:style>
        <a:lnRef idx="2">
          <a:schemeClr val="accent1"/>
        </a:lnRef>
        <a:fillRef idx="1">
          <a:schemeClr val="lt1"/>
        </a:fillRef>
        <a:effectRef idx="0">
          <a:schemeClr val="accent1"/>
        </a:effectRef>
        <a:fontRef idx="minor">
          <a:schemeClr val="dk1"/>
        </a:fontRef>
      </dsp:style>
    </dsp:sp>
    <dsp:sp modelId="{9EBB08A4-7755-432E-9195-34A97160AA14}">
      <dsp:nvSpPr>
        <dsp:cNvPr id="0" name=""/>
        <dsp:cNvSpPr/>
      </dsp:nvSpPr>
      <dsp:spPr>
        <a:xfrm>
          <a:off x="1013902" y="2100166"/>
          <a:ext cx="3542804" cy="600266"/>
        </a:xfrm>
        <a:prstGeom prst="rect">
          <a:avLst/>
        </a:prstGeom>
        <a:solidFill>
          <a:schemeClr val="bg1"/>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a:t>GPT-2</a:t>
          </a:r>
          <a:endParaRPr lang="en-IN" sz="1800" kern="1200" dirty="0"/>
        </a:p>
      </dsp:txBody>
      <dsp:txXfrm>
        <a:off x="1013902" y="2100166"/>
        <a:ext cx="3542804" cy="600266"/>
      </dsp:txXfrm>
    </dsp:sp>
    <dsp:sp modelId="{4D237C6A-A809-42CF-A33D-AA2DB66CA5F9}">
      <dsp:nvSpPr>
        <dsp:cNvPr id="0" name=""/>
        <dsp:cNvSpPr/>
      </dsp:nvSpPr>
      <dsp:spPr>
        <a:xfrm>
          <a:off x="638735" y="2025132"/>
          <a:ext cx="750333" cy="750333"/>
        </a:xfrm>
        <a:prstGeom prst="ellipse">
          <a:avLst/>
        </a:prstGeom>
        <a:solidFill>
          <a:schemeClr val="lt1">
            <a:hueOff val="0"/>
            <a:satOff val="0"/>
            <a:lumOff val="0"/>
            <a:alphaOff val="0"/>
          </a:schemeClr>
        </a:solidFill>
        <a:ln w="12700" cap="flat" cmpd="sng" algn="ctr">
          <a:solidFill>
            <a:srgbClr val="33CCFF"/>
          </a:solidFill>
          <a:prstDash val="solid"/>
          <a:miter lim="800000"/>
        </a:ln>
        <a:effectLst/>
      </dsp:spPr>
      <dsp:style>
        <a:lnRef idx="2">
          <a:scrgbClr r="0" g="0" b="0"/>
        </a:lnRef>
        <a:fillRef idx="1">
          <a:scrgbClr r="0" g="0" b="0"/>
        </a:fillRef>
        <a:effectRef idx="0">
          <a:scrgbClr r="0" g="0" b="0"/>
        </a:effectRef>
        <a:fontRef idx="minor"/>
      </dsp:style>
    </dsp:sp>
    <dsp:sp modelId="{BBA7C852-CC64-49B4-AD18-D8BA54DD830E}">
      <dsp:nvSpPr>
        <dsp:cNvPr id="0" name=""/>
        <dsp:cNvSpPr/>
      </dsp:nvSpPr>
      <dsp:spPr>
        <a:xfrm>
          <a:off x="881886" y="3000278"/>
          <a:ext cx="3674820" cy="600266"/>
        </a:xfrm>
        <a:prstGeom prst="rect">
          <a:avLst/>
        </a:prstGeom>
        <a:solidFill>
          <a:schemeClr val="bg1"/>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err="1"/>
            <a:t>XLNet</a:t>
          </a:r>
          <a:endParaRPr lang="en-IN" sz="1800" kern="1200" dirty="0"/>
        </a:p>
      </dsp:txBody>
      <dsp:txXfrm>
        <a:off x="881886" y="3000278"/>
        <a:ext cx="3674820" cy="600266"/>
      </dsp:txXfrm>
    </dsp:sp>
    <dsp:sp modelId="{4562F8A9-0CE4-4057-B61A-4F96281BC835}">
      <dsp:nvSpPr>
        <dsp:cNvPr id="0" name=""/>
        <dsp:cNvSpPr/>
      </dsp:nvSpPr>
      <dsp:spPr>
        <a:xfrm>
          <a:off x="506719" y="2925245"/>
          <a:ext cx="750333" cy="750333"/>
        </a:xfrm>
        <a:prstGeom prst="ellipse">
          <a:avLst/>
        </a:prstGeom>
        <a:solidFill>
          <a:schemeClr val="lt1">
            <a:hueOff val="0"/>
            <a:satOff val="0"/>
            <a:lumOff val="0"/>
            <a:alphaOff val="0"/>
          </a:schemeClr>
        </a:solidFill>
        <a:ln w="12700" cap="flat" cmpd="sng" algn="ctr">
          <a:solidFill>
            <a:srgbClr val="33CCFF"/>
          </a:solidFill>
          <a:prstDash val="solid"/>
          <a:miter lim="800000"/>
        </a:ln>
        <a:effectLst/>
      </dsp:spPr>
      <dsp:style>
        <a:lnRef idx="2">
          <a:scrgbClr r="0" g="0" b="0"/>
        </a:lnRef>
        <a:fillRef idx="1">
          <a:scrgbClr r="0" g="0" b="0"/>
        </a:fillRef>
        <a:effectRef idx="0">
          <a:scrgbClr r="0" g="0" b="0"/>
        </a:effectRef>
        <a:fontRef idx="minor"/>
      </dsp:style>
    </dsp:sp>
    <dsp:sp modelId="{A99826ED-F412-4D9D-9683-BC5830A22352}">
      <dsp:nvSpPr>
        <dsp:cNvPr id="0" name=""/>
        <dsp:cNvSpPr/>
      </dsp:nvSpPr>
      <dsp:spPr>
        <a:xfrm>
          <a:off x="451752" y="3900390"/>
          <a:ext cx="4104954" cy="600266"/>
        </a:xfrm>
        <a:prstGeom prst="rect">
          <a:avLst/>
        </a:prstGeom>
        <a:solidFill>
          <a:schemeClr val="lt1"/>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IN" sz="1800" kern="1200" dirty="0"/>
            <a:t>Case study</a:t>
          </a:r>
        </a:p>
      </dsp:txBody>
      <dsp:txXfrm>
        <a:off x="451752" y="3900390"/>
        <a:ext cx="4104954" cy="600266"/>
      </dsp:txXfrm>
    </dsp:sp>
    <dsp:sp modelId="{18227377-C443-4A91-8F6A-B4ACCE667183}">
      <dsp:nvSpPr>
        <dsp:cNvPr id="0" name=""/>
        <dsp:cNvSpPr/>
      </dsp:nvSpPr>
      <dsp:spPr>
        <a:xfrm>
          <a:off x="76585" y="3825357"/>
          <a:ext cx="750333" cy="750333"/>
        </a:xfrm>
        <a:prstGeom prst="ellipse">
          <a:avLst/>
        </a:prstGeom>
        <a:solidFill>
          <a:schemeClr val="lt1"/>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AE58B-27CB-4D22-AABF-50F07E30140A}">
      <dsp:nvSpPr>
        <dsp:cNvPr id="0" name=""/>
        <dsp:cNvSpPr/>
      </dsp:nvSpPr>
      <dsp:spPr>
        <a:xfrm>
          <a:off x="-5428562" y="-903357"/>
          <a:ext cx="6462805" cy="6462805"/>
        </a:xfrm>
        <a:prstGeom prst="blockArc">
          <a:avLst>
            <a:gd name="adj1" fmla="val 18900000"/>
            <a:gd name="adj2" fmla="val 2700000"/>
            <a:gd name="adj3" fmla="val 334"/>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1C0331-627E-4956-B34C-4FEAB8F0B671}">
      <dsp:nvSpPr>
        <dsp:cNvPr id="0" name=""/>
        <dsp:cNvSpPr/>
      </dsp:nvSpPr>
      <dsp:spPr>
        <a:xfrm>
          <a:off x="450049" y="268046"/>
          <a:ext cx="4108361" cy="664057"/>
        </a:xfrm>
        <a:prstGeom prst="rect">
          <a:avLst/>
        </a:prstGeom>
        <a:solidFill>
          <a:schemeClr val="bg1"/>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b="0" kern="1200" dirty="0" err="1"/>
            <a:t>ELMo</a:t>
          </a:r>
          <a:endParaRPr lang="en-IN" sz="1800" b="0" kern="1200" dirty="0"/>
        </a:p>
      </dsp:txBody>
      <dsp:txXfrm>
        <a:off x="450049" y="268046"/>
        <a:ext cx="4108361" cy="664057"/>
      </dsp:txXfrm>
    </dsp:sp>
    <dsp:sp modelId="{47DFED79-DB5B-4E8C-B682-A588521A0C1E}">
      <dsp:nvSpPr>
        <dsp:cNvPr id="0" name=""/>
        <dsp:cNvSpPr/>
      </dsp:nvSpPr>
      <dsp:spPr>
        <a:xfrm>
          <a:off x="76585" y="224908"/>
          <a:ext cx="750333" cy="750333"/>
        </a:xfrm>
        <a:prstGeom prst="ellipse">
          <a:avLst/>
        </a:prstGeom>
        <a:solidFill>
          <a:schemeClr val="bg1"/>
        </a:solidFill>
        <a:ln w="12700" cap="flat" cmpd="sng" algn="ctr">
          <a:solidFill>
            <a:srgbClr val="33CCFF"/>
          </a:solidFill>
          <a:prstDash val="solid"/>
          <a:miter lim="800000"/>
        </a:ln>
        <a:effectLst/>
      </dsp:spPr>
      <dsp:style>
        <a:lnRef idx="2">
          <a:schemeClr val="accent1"/>
        </a:lnRef>
        <a:fillRef idx="1">
          <a:schemeClr val="lt1"/>
        </a:fillRef>
        <a:effectRef idx="0">
          <a:schemeClr val="accent1"/>
        </a:effectRef>
        <a:fontRef idx="minor">
          <a:schemeClr val="dk1"/>
        </a:fontRef>
      </dsp:style>
    </dsp:sp>
    <dsp:sp modelId="{668AEE51-47D3-4132-8C4A-0D9CAF02015A}">
      <dsp:nvSpPr>
        <dsp:cNvPr id="0" name=""/>
        <dsp:cNvSpPr/>
      </dsp:nvSpPr>
      <dsp:spPr>
        <a:xfrm>
          <a:off x="881886" y="1200053"/>
          <a:ext cx="3674820" cy="600266"/>
        </a:xfrm>
        <a:prstGeom prst="rect">
          <a:avLst/>
        </a:prstGeom>
        <a:no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a:t>BERT</a:t>
          </a:r>
          <a:endParaRPr lang="en-IN" sz="1800" kern="1200" dirty="0"/>
        </a:p>
      </dsp:txBody>
      <dsp:txXfrm>
        <a:off x="881886" y="1200053"/>
        <a:ext cx="3674820" cy="600266"/>
      </dsp:txXfrm>
    </dsp:sp>
    <dsp:sp modelId="{D57AE131-E6FE-4A12-A1A0-43665D1C7D63}">
      <dsp:nvSpPr>
        <dsp:cNvPr id="0" name=""/>
        <dsp:cNvSpPr/>
      </dsp:nvSpPr>
      <dsp:spPr>
        <a:xfrm>
          <a:off x="506719" y="1125020"/>
          <a:ext cx="750333" cy="750333"/>
        </a:xfrm>
        <a:prstGeom prst="ellipse">
          <a:avLst/>
        </a:prstGeom>
        <a:solidFill>
          <a:schemeClr val="bg1"/>
        </a:solidFill>
        <a:ln w="12700" cap="flat" cmpd="sng" algn="ctr">
          <a:solidFill>
            <a:srgbClr val="33CCFF"/>
          </a:solidFill>
          <a:prstDash val="solid"/>
          <a:miter lim="800000"/>
        </a:ln>
        <a:effectLst/>
      </dsp:spPr>
      <dsp:style>
        <a:lnRef idx="2">
          <a:schemeClr val="accent1"/>
        </a:lnRef>
        <a:fillRef idx="1">
          <a:schemeClr val="lt1"/>
        </a:fillRef>
        <a:effectRef idx="0">
          <a:schemeClr val="accent1"/>
        </a:effectRef>
        <a:fontRef idx="minor">
          <a:schemeClr val="dk1"/>
        </a:fontRef>
      </dsp:style>
    </dsp:sp>
    <dsp:sp modelId="{9EBB08A4-7755-432E-9195-34A97160AA14}">
      <dsp:nvSpPr>
        <dsp:cNvPr id="0" name=""/>
        <dsp:cNvSpPr/>
      </dsp:nvSpPr>
      <dsp:spPr>
        <a:xfrm>
          <a:off x="1013902" y="2100166"/>
          <a:ext cx="3542804" cy="600266"/>
        </a:xfrm>
        <a:prstGeom prst="rect">
          <a:avLst/>
        </a:prstGeom>
        <a:solidFill>
          <a:srgbClr val="33CCFF"/>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a:t>GPT-2</a:t>
          </a:r>
          <a:endParaRPr lang="en-IN" sz="1800" kern="1200" dirty="0"/>
        </a:p>
      </dsp:txBody>
      <dsp:txXfrm>
        <a:off x="1013902" y="2100166"/>
        <a:ext cx="3542804" cy="600266"/>
      </dsp:txXfrm>
    </dsp:sp>
    <dsp:sp modelId="{4D237C6A-A809-42CF-A33D-AA2DB66CA5F9}">
      <dsp:nvSpPr>
        <dsp:cNvPr id="0" name=""/>
        <dsp:cNvSpPr/>
      </dsp:nvSpPr>
      <dsp:spPr>
        <a:xfrm>
          <a:off x="638735" y="2025132"/>
          <a:ext cx="750333" cy="750333"/>
        </a:xfrm>
        <a:prstGeom prst="ellipse">
          <a:avLst/>
        </a:prstGeom>
        <a:solidFill>
          <a:srgbClr val="33CCFF"/>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A5CBAEE3-674F-4CFD-84AD-3FDA1703B679}">
      <dsp:nvSpPr>
        <dsp:cNvPr id="0" name=""/>
        <dsp:cNvSpPr/>
      </dsp:nvSpPr>
      <dsp:spPr>
        <a:xfrm>
          <a:off x="881886" y="3000278"/>
          <a:ext cx="3674820" cy="600266"/>
        </a:xfrm>
        <a:prstGeom prst="rect">
          <a:avLst/>
        </a:prstGeom>
        <a:solidFill>
          <a:schemeClr val="lt1"/>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err="1"/>
            <a:t>XLNet</a:t>
          </a:r>
          <a:endParaRPr lang="en-IN" sz="1800" kern="1200" dirty="0"/>
        </a:p>
      </dsp:txBody>
      <dsp:txXfrm>
        <a:off x="881886" y="3000278"/>
        <a:ext cx="3674820" cy="600266"/>
      </dsp:txXfrm>
    </dsp:sp>
    <dsp:sp modelId="{18227377-C443-4A91-8F6A-B4ACCE667183}">
      <dsp:nvSpPr>
        <dsp:cNvPr id="0" name=""/>
        <dsp:cNvSpPr/>
      </dsp:nvSpPr>
      <dsp:spPr>
        <a:xfrm>
          <a:off x="506719" y="2925245"/>
          <a:ext cx="750333" cy="750333"/>
        </a:xfrm>
        <a:prstGeom prst="ellipse">
          <a:avLst/>
        </a:prstGeom>
        <a:solidFill>
          <a:schemeClr val="lt1"/>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sp>
    <dsp:sp modelId="{B16360B7-0D5A-4C85-9B99-5F7A4BB18D20}">
      <dsp:nvSpPr>
        <dsp:cNvPr id="0" name=""/>
        <dsp:cNvSpPr/>
      </dsp:nvSpPr>
      <dsp:spPr>
        <a:xfrm>
          <a:off x="451752" y="3900390"/>
          <a:ext cx="4104954" cy="600266"/>
        </a:xfrm>
        <a:prstGeom prst="rect">
          <a:avLst/>
        </a:prstGeom>
        <a:solidFill>
          <a:schemeClr val="lt1"/>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IN" sz="1800" kern="1200" dirty="0"/>
            <a:t>Case study</a:t>
          </a:r>
        </a:p>
      </dsp:txBody>
      <dsp:txXfrm>
        <a:off x="451752" y="3900390"/>
        <a:ext cx="4104954" cy="600266"/>
      </dsp:txXfrm>
    </dsp:sp>
    <dsp:sp modelId="{6418C5A9-A447-4618-BD50-67D65D40C6E9}">
      <dsp:nvSpPr>
        <dsp:cNvPr id="0" name=""/>
        <dsp:cNvSpPr/>
      </dsp:nvSpPr>
      <dsp:spPr>
        <a:xfrm>
          <a:off x="76585" y="3825357"/>
          <a:ext cx="750333" cy="750333"/>
        </a:xfrm>
        <a:prstGeom prst="ellipse">
          <a:avLst/>
        </a:prstGeom>
        <a:solidFill>
          <a:schemeClr val="lt1">
            <a:hueOff val="0"/>
            <a:satOff val="0"/>
            <a:lumOff val="0"/>
            <a:alphaOff val="0"/>
          </a:schemeClr>
        </a:solidFill>
        <a:ln w="12700" cap="flat" cmpd="sng" algn="ctr">
          <a:solidFill>
            <a:srgbClr val="33CCFF"/>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AE58B-27CB-4D22-AABF-50F07E30140A}">
      <dsp:nvSpPr>
        <dsp:cNvPr id="0" name=""/>
        <dsp:cNvSpPr/>
      </dsp:nvSpPr>
      <dsp:spPr>
        <a:xfrm>
          <a:off x="-5428562" y="-903357"/>
          <a:ext cx="6462805" cy="6462805"/>
        </a:xfrm>
        <a:prstGeom prst="blockArc">
          <a:avLst>
            <a:gd name="adj1" fmla="val 18900000"/>
            <a:gd name="adj2" fmla="val 2700000"/>
            <a:gd name="adj3" fmla="val 334"/>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1C0331-627E-4956-B34C-4FEAB8F0B671}">
      <dsp:nvSpPr>
        <dsp:cNvPr id="0" name=""/>
        <dsp:cNvSpPr/>
      </dsp:nvSpPr>
      <dsp:spPr>
        <a:xfrm>
          <a:off x="450049" y="268046"/>
          <a:ext cx="4108361" cy="664057"/>
        </a:xfrm>
        <a:prstGeom prst="rect">
          <a:avLst/>
        </a:prstGeom>
        <a:solidFill>
          <a:schemeClr val="bg1"/>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b="0" kern="1200" dirty="0" err="1"/>
            <a:t>ELMo</a:t>
          </a:r>
          <a:endParaRPr lang="en-IN" sz="1800" b="0" kern="1200" dirty="0"/>
        </a:p>
      </dsp:txBody>
      <dsp:txXfrm>
        <a:off x="450049" y="268046"/>
        <a:ext cx="4108361" cy="664057"/>
      </dsp:txXfrm>
    </dsp:sp>
    <dsp:sp modelId="{47DFED79-DB5B-4E8C-B682-A588521A0C1E}">
      <dsp:nvSpPr>
        <dsp:cNvPr id="0" name=""/>
        <dsp:cNvSpPr/>
      </dsp:nvSpPr>
      <dsp:spPr>
        <a:xfrm>
          <a:off x="76585" y="224908"/>
          <a:ext cx="750333" cy="750333"/>
        </a:xfrm>
        <a:prstGeom prst="ellipse">
          <a:avLst/>
        </a:prstGeom>
        <a:solidFill>
          <a:schemeClr val="bg1"/>
        </a:solidFill>
        <a:ln w="12700" cap="flat" cmpd="sng" algn="ctr">
          <a:solidFill>
            <a:srgbClr val="33CCFF"/>
          </a:solidFill>
          <a:prstDash val="solid"/>
          <a:miter lim="800000"/>
        </a:ln>
        <a:effectLst/>
      </dsp:spPr>
      <dsp:style>
        <a:lnRef idx="2">
          <a:schemeClr val="accent1"/>
        </a:lnRef>
        <a:fillRef idx="1">
          <a:schemeClr val="lt1"/>
        </a:fillRef>
        <a:effectRef idx="0">
          <a:schemeClr val="accent1"/>
        </a:effectRef>
        <a:fontRef idx="minor">
          <a:schemeClr val="dk1"/>
        </a:fontRef>
      </dsp:style>
    </dsp:sp>
    <dsp:sp modelId="{668AEE51-47D3-4132-8C4A-0D9CAF02015A}">
      <dsp:nvSpPr>
        <dsp:cNvPr id="0" name=""/>
        <dsp:cNvSpPr/>
      </dsp:nvSpPr>
      <dsp:spPr>
        <a:xfrm>
          <a:off x="881886" y="1200053"/>
          <a:ext cx="3674820" cy="600266"/>
        </a:xfrm>
        <a:prstGeom prst="rect">
          <a:avLst/>
        </a:prstGeom>
        <a:no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a:t>BERT</a:t>
          </a:r>
          <a:endParaRPr lang="en-IN" sz="1800" kern="1200" dirty="0"/>
        </a:p>
      </dsp:txBody>
      <dsp:txXfrm>
        <a:off x="881886" y="1200053"/>
        <a:ext cx="3674820" cy="600266"/>
      </dsp:txXfrm>
    </dsp:sp>
    <dsp:sp modelId="{D57AE131-E6FE-4A12-A1A0-43665D1C7D63}">
      <dsp:nvSpPr>
        <dsp:cNvPr id="0" name=""/>
        <dsp:cNvSpPr/>
      </dsp:nvSpPr>
      <dsp:spPr>
        <a:xfrm>
          <a:off x="506719" y="1125020"/>
          <a:ext cx="750333" cy="750333"/>
        </a:xfrm>
        <a:prstGeom prst="ellipse">
          <a:avLst/>
        </a:prstGeom>
        <a:solidFill>
          <a:schemeClr val="bg1"/>
        </a:solidFill>
        <a:ln w="12700" cap="flat" cmpd="sng" algn="ctr">
          <a:solidFill>
            <a:srgbClr val="33CCFF"/>
          </a:solidFill>
          <a:prstDash val="solid"/>
          <a:miter lim="800000"/>
        </a:ln>
        <a:effectLst/>
      </dsp:spPr>
      <dsp:style>
        <a:lnRef idx="2">
          <a:schemeClr val="accent1"/>
        </a:lnRef>
        <a:fillRef idx="1">
          <a:schemeClr val="lt1"/>
        </a:fillRef>
        <a:effectRef idx="0">
          <a:schemeClr val="accent1"/>
        </a:effectRef>
        <a:fontRef idx="minor">
          <a:schemeClr val="dk1"/>
        </a:fontRef>
      </dsp:style>
    </dsp:sp>
    <dsp:sp modelId="{9EBB08A4-7755-432E-9195-34A97160AA14}">
      <dsp:nvSpPr>
        <dsp:cNvPr id="0" name=""/>
        <dsp:cNvSpPr/>
      </dsp:nvSpPr>
      <dsp:spPr>
        <a:xfrm>
          <a:off x="1013902" y="2100166"/>
          <a:ext cx="3542804" cy="600266"/>
        </a:xfrm>
        <a:prstGeom prst="rect">
          <a:avLst/>
        </a:prstGeom>
        <a:no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a:t>GPT-2</a:t>
          </a:r>
          <a:endParaRPr lang="en-IN" sz="1800" kern="1200" dirty="0"/>
        </a:p>
      </dsp:txBody>
      <dsp:txXfrm>
        <a:off x="1013902" y="2100166"/>
        <a:ext cx="3542804" cy="600266"/>
      </dsp:txXfrm>
    </dsp:sp>
    <dsp:sp modelId="{4D237C6A-A809-42CF-A33D-AA2DB66CA5F9}">
      <dsp:nvSpPr>
        <dsp:cNvPr id="0" name=""/>
        <dsp:cNvSpPr/>
      </dsp:nvSpPr>
      <dsp:spPr>
        <a:xfrm>
          <a:off x="638735" y="2025132"/>
          <a:ext cx="750333" cy="750333"/>
        </a:xfrm>
        <a:prstGeom prst="ellipse">
          <a:avLst/>
        </a:prstGeom>
        <a:solidFill>
          <a:schemeClr val="bg1"/>
        </a:solidFill>
        <a:ln w="12700" cap="flat" cmpd="sng" algn="ctr">
          <a:solidFill>
            <a:srgbClr val="33CCFF"/>
          </a:solidFill>
          <a:prstDash val="solid"/>
          <a:miter lim="800000"/>
        </a:ln>
        <a:effectLst/>
      </dsp:spPr>
      <dsp:style>
        <a:lnRef idx="2">
          <a:scrgbClr r="0" g="0" b="0"/>
        </a:lnRef>
        <a:fillRef idx="1">
          <a:scrgbClr r="0" g="0" b="0"/>
        </a:fillRef>
        <a:effectRef idx="0">
          <a:scrgbClr r="0" g="0" b="0"/>
        </a:effectRef>
        <a:fontRef idx="minor"/>
      </dsp:style>
    </dsp:sp>
    <dsp:sp modelId="{CE41E8E3-1F08-4F30-BEBF-E7639BC682B1}">
      <dsp:nvSpPr>
        <dsp:cNvPr id="0" name=""/>
        <dsp:cNvSpPr/>
      </dsp:nvSpPr>
      <dsp:spPr>
        <a:xfrm>
          <a:off x="881886" y="3000278"/>
          <a:ext cx="3674820" cy="600266"/>
        </a:xfrm>
        <a:prstGeom prst="rect">
          <a:avLst/>
        </a:prstGeom>
        <a:solidFill>
          <a:srgbClr val="33CCFF"/>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err="1"/>
            <a:t>XLNet</a:t>
          </a:r>
          <a:endParaRPr lang="en-IN" sz="1800" kern="1200" dirty="0"/>
        </a:p>
      </dsp:txBody>
      <dsp:txXfrm>
        <a:off x="881886" y="3000278"/>
        <a:ext cx="3674820" cy="600266"/>
      </dsp:txXfrm>
    </dsp:sp>
    <dsp:sp modelId="{311AE26F-859C-488A-888D-9FF84FE06258}">
      <dsp:nvSpPr>
        <dsp:cNvPr id="0" name=""/>
        <dsp:cNvSpPr/>
      </dsp:nvSpPr>
      <dsp:spPr>
        <a:xfrm>
          <a:off x="506719" y="2925245"/>
          <a:ext cx="750333" cy="750333"/>
        </a:xfrm>
        <a:prstGeom prst="ellipse">
          <a:avLst/>
        </a:prstGeom>
        <a:solidFill>
          <a:srgbClr val="33CCFF"/>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14FAC92E-9DA5-4B42-900B-80BDC8199AF9}">
      <dsp:nvSpPr>
        <dsp:cNvPr id="0" name=""/>
        <dsp:cNvSpPr/>
      </dsp:nvSpPr>
      <dsp:spPr>
        <a:xfrm>
          <a:off x="451752" y="3900390"/>
          <a:ext cx="4104954" cy="600266"/>
        </a:xfrm>
        <a:prstGeom prst="rect">
          <a:avLst/>
        </a:prstGeom>
        <a:no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IN" sz="1800" kern="1200" dirty="0"/>
            <a:t>Case study</a:t>
          </a:r>
        </a:p>
      </dsp:txBody>
      <dsp:txXfrm>
        <a:off x="451752" y="3900390"/>
        <a:ext cx="4104954" cy="600266"/>
      </dsp:txXfrm>
    </dsp:sp>
    <dsp:sp modelId="{18227377-C443-4A91-8F6A-B4ACCE667183}">
      <dsp:nvSpPr>
        <dsp:cNvPr id="0" name=""/>
        <dsp:cNvSpPr/>
      </dsp:nvSpPr>
      <dsp:spPr>
        <a:xfrm>
          <a:off x="76585" y="3825357"/>
          <a:ext cx="750333" cy="750333"/>
        </a:xfrm>
        <a:prstGeom prst="ellipse">
          <a:avLst/>
        </a:prstGeom>
        <a:solidFill>
          <a:schemeClr val="bg1"/>
        </a:solidFill>
        <a:ln w="12700" cap="flat" cmpd="sng" algn="ctr">
          <a:solidFill>
            <a:srgbClr val="33CCFF"/>
          </a:solidFill>
          <a:prstDash val="solid"/>
          <a:miter lim="800000"/>
        </a:ln>
        <a:effectLst/>
      </dsp:spPr>
      <dsp:style>
        <a:lnRef idx="2">
          <a:schemeClr val="accent1"/>
        </a:lnRef>
        <a:fillRef idx="1">
          <a:schemeClr val="lt1"/>
        </a:fillRef>
        <a:effectRef idx="0">
          <a:schemeClr val="accent1"/>
        </a:effectRef>
        <a:fontRef idx="minor">
          <a:schemeClr val="dk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AE58B-27CB-4D22-AABF-50F07E30140A}">
      <dsp:nvSpPr>
        <dsp:cNvPr id="0" name=""/>
        <dsp:cNvSpPr/>
      </dsp:nvSpPr>
      <dsp:spPr>
        <a:xfrm>
          <a:off x="-5428562" y="-903357"/>
          <a:ext cx="6462805" cy="6462805"/>
        </a:xfrm>
        <a:prstGeom prst="blockArc">
          <a:avLst>
            <a:gd name="adj1" fmla="val 18900000"/>
            <a:gd name="adj2" fmla="val 2700000"/>
            <a:gd name="adj3" fmla="val 334"/>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1C0331-627E-4956-B34C-4FEAB8F0B671}">
      <dsp:nvSpPr>
        <dsp:cNvPr id="0" name=""/>
        <dsp:cNvSpPr/>
      </dsp:nvSpPr>
      <dsp:spPr>
        <a:xfrm>
          <a:off x="450049" y="268046"/>
          <a:ext cx="4108361" cy="664057"/>
        </a:xfrm>
        <a:prstGeom prst="rect">
          <a:avLst/>
        </a:prstGeom>
        <a:solidFill>
          <a:schemeClr val="bg1"/>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b="0" kern="1200" dirty="0" err="1"/>
            <a:t>ELMo</a:t>
          </a:r>
          <a:endParaRPr lang="en-IN" sz="1800" b="0" kern="1200" dirty="0"/>
        </a:p>
      </dsp:txBody>
      <dsp:txXfrm>
        <a:off x="450049" y="268046"/>
        <a:ext cx="4108361" cy="664057"/>
      </dsp:txXfrm>
    </dsp:sp>
    <dsp:sp modelId="{47DFED79-DB5B-4E8C-B682-A588521A0C1E}">
      <dsp:nvSpPr>
        <dsp:cNvPr id="0" name=""/>
        <dsp:cNvSpPr/>
      </dsp:nvSpPr>
      <dsp:spPr>
        <a:xfrm>
          <a:off x="76585" y="224908"/>
          <a:ext cx="750333" cy="750333"/>
        </a:xfrm>
        <a:prstGeom prst="ellipse">
          <a:avLst/>
        </a:prstGeom>
        <a:solidFill>
          <a:schemeClr val="bg1"/>
        </a:solidFill>
        <a:ln w="12700" cap="flat" cmpd="sng" algn="ctr">
          <a:solidFill>
            <a:srgbClr val="33CCFF"/>
          </a:solidFill>
          <a:prstDash val="solid"/>
          <a:miter lim="800000"/>
        </a:ln>
        <a:effectLst/>
      </dsp:spPr>
      <dsp:style>
        <a:lnRef idx="2">
          <a:schemeClr val="accent1"/>
        </a:lnRef>
        <a:fillRef idx="1">
          <a:schemeClr val="lt1"/>
        </a:fillRef>
        <a:effectRef idx="0">
          <a:schemeClr val="accent1"/>
        </a:effectRef>
        <a:fontRef idx="minor">
          <a:schemeClr val="dk1"/>
        </a:fontRef>
      </dsp:style>
    </dsp:sp>
    <dsp:sp modelId="{668AEE51-47D3-4132-8C4A-0D9CAF02015A}">
      <dsp:nvSpPr>
        <dsp:cNvPr id="0" name=""/>
        <dsp:cNvSpPr/>
      </dsp:nvSpPr>
      <dsp:spPr>
        <a:xfrm>
          <a:off x="881886" y="1200053"/>
          <a:ext cx="3674820" cy="600266"/>
        </a:xfrm>
        <a:prstGeom prst="rect">
          <a:avLst/>
        </a:prstGeom>
        <a:no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a:t>BERT</a:t>
          </a:r>
          <a:endParaRPr lang="en-IN" sz="1800" kern="1200" dirty="0"/>
        </a:p>
      </dsp:txBody>
      <dsp:txXfrm>
        <a:off x="881886" y="1200053"/>
        <a:ext cx="3674820" cy="600266"/>
      </dsp:txXfrm>
    </dsp:sp>
    <dsp:sp modelId="{D57AE131-E6FE-4A12-A1A0-43665D1C7D63}">
      <dsp:nvSpPr>
        <dsp:cNvPr id="0" name=""/>
        <dsp:cNvSpPr/>
      </dsp:nvSpPr>
      <dsp:spPr>
        <a:xfrm>
          <a:off x="506719" y="1125020"/>
          <a:ext cx="750333" cy="750333"/>
        </a:xfrm>
        <a:prstGeom prst="ellipse">
          <a:avLst/>
        </a:prstGeom>
        <a:solidFill>
          <a:schemeClr val="bg1"/>
        </a:solidFill>
        <a:ln w="12700" cap="flat" cmpd="sng" algn="ctr">
          <a:solidFill>
            <a:srgbClr val="33CCFF"/>
          </a:solidFill>
          <a:prstDash val="solid"/>
          <a:miter lim="800000"/>
        </a:ln>
        <a:effectLst/>
      </dsp:spPr>
      <dsp:style>
        <a:lnRef idx="2">
          <a:schemeClr val="accent1"/>
        </a:lnRef>
        <a:fillRef idx="1">
          <a:schemeClr val="lt1"/>
        </a:fillRef>
        <a:effectRef idx="0">
          <a:schemeClr val="accent1"/>
        </a:effectRef>
        <a:fontRef idx="minor">
          <a:schemeClr val="dk1"/>
        </a:fontRef>
      </dsp:style>
    </dsp:sp>
    <dsp:sp modelId="{9EBB08A4-7755-432E-9195-34A97160AA14}">
      <dsp:nvSpPr>
        <dsp:cNvPr id="0" name=""/>
        <dsp:cNvSpPr/>
      </dsp:nvSpPr>
      <dsp:spPr>
        <a:xfrm>
          <a:off x="1013902" y="2100166"/>
          <a:ext cx="3542804" cy="600266"/>
        </a:xfrm>
        <a:prstGeom prst="rect">
          <a:avLst/>
        </a:prstGeom>
        <a:no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a:t>GPT-2</a:t>
          </a:r>
          <a:endParaRPr lang="en-IN" sz="1800" kern="1200" dirty="0"/>
        </a:p>
      </dsp:txBody>
      <dsp:txXfrm>
        <a:off x="1013902" y="2100166"/>
        <a:ext cx="3542804" cy="600266"/>
      </dsp:txXfrm>
    </dsp:sp>
    <dsp:sp modelId="{4D237C6A-A809-42CF-A33D-AA2DB66CA5F9}">
      <dsp:nvSpPr>
        <dsp:cNvPr id="0" name=""/>
        <dsp:cNvSpPr/>
      </dsp:nvSpPr>
      <dsp:spPr>
        <a:xfrm>
          <a:off x="638735" y="2025132"/>
          <a:ext cx="750333" cy="750333"/>
        </a:xfrm>
        <a:prstGeom prst="ellipse">
          <a:avLst/>
        </a:prstGeom>
        <a:solidFill>
          <a:schemeClr val="bg1"/>
        </a:solidFill>
        <a:ln w="12700" cap="flat" cmpd="sng" algn="ctr">
          <a:solidFill>
            <a:srgbClr val="33CCFF"/>
          </a:solidFill>
          <a:prstDash val="solid"/>
          <a:miter lim="800000"/>
        </a:ln>
        <a:effectLst/>
      </dsp:spPr>
      <dsp:style>
        <a:lnRef idx="2">
          <a:scrgbClr r="0" g="0" b="0"/>
        </a:lnRef>
        <a:fillRef idx="1">
          <a:scrgbClr r="0" g="0" b="0"/>
        </a:fillRef>
        <a:effectRef idx="0">
          <a:scrgbClr r="0" g="0" b="0"/>
        </a:effectRef>
        <a:fontRef idx="minor"/>
      </dsp:style>
    </dsp:sp>
    <dsp:sp modelId="{CE41E8E3-1F08-4F30-BEBF-E7639BC682B1}">
      <dsp:nvSpPr>
        <dsp:cNvPr id="0" name=""/>
        <dsp:cNvSpPr/>
      </dsp:nvSpPr>
      <dsp:spPr>
        <a:xfrm>
          <a:off x="881886" y="3000278"/>
          <a:ext cx="3674820" cy="600266"/>
        </a:xfrm>
        <a:prstGeom prst="rect">
          <a:avLst/>
        </a:prstGeom>
        <a:no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err="1"/>
            <a:t>XLNet</a:t>
          </a:r>
          <a:endParaRPr lang="en-IN" sz="1800" kern="1200" dirty="0"/>
        </a:p>
      </dsp:txBody>
      <dsp:txXfrm>
        <a:off x="881886" y="3000278"/>
        <a:ext cx="3674820" cy="600266"/>
      </dsp:txXfrm>
    </dsp:sp>
    <dsp:sp modelId="{311AE26F-859C-488A-888D-9FF84FE06258}">
      <dsp:nvSpPr>
        <dsp:cNvPr id="0" name=""/>
        <dsp:cNvSpPr/>
      </dsp:nvSpPr>
      <dsp:spPr>
        <a:xfrm>
          <a:off x="506719" y="2925245"/>
          <a:ext cx="750333" cy="750333"/>
        </a:xfrm>
        <a:prstGeom prst="ellipse">
          <a:avLst/>
        </a:prstGeom>
        <a:solidFill>
          <a:schemeClr val="bg1"/>
        </a:solidFill>
        <a:ln w="12700" cap="flat" cmpd="sng" algn="ctr">
          <a:solidFill>
            <a:srgbClr val="33CCFF"/>
          </a:solidFill>
          <a:prstDash val="solid"/>
          <a:miter lim="800000"/>
        </a:ln>
        <a:effectLst/>
      </dsp:spPr>
      <dsp:style>
        <a:lnRef idx="2">
          <a:scrgbClr r="0" g="0" b="0"/>
        </a:lnRef>
        <a:fillRef idx="1">
          <a:scrgbClr r="0" g="0" b="0"/>
        </a:fillRef>
        <a:effectRef idx="0">
          <a:scrgbClr r="0" g="0" b="0"/>
        </a:effectRef>
        <a:fontRef idx="minor"/>
      </dsp:style>
    </dsp:sp>
    <dsp:sp modelId="{14FAC92E-9DA5-4B42-900B-80BDC8199AF9}">
      <dsp:nvSpPr>
        <dsp:cNvPr id="0" name=""/>
        <dsp:cNvSpPr/>
      </dsp:nvSpPr>
      <dsp:spPr>
        <a:xfrm>
          <a:off x="451752" y="3900390"/>
          <a:ext cx="4104954" cy="600266"/>
        </a:xfrm>
        <a:prstGeom prst="rect">
          <a:avLst/>
        </a:prstGeom>
        <a:solidFill>
          <a:srgbClr val="33CCFF"/>
        </a:solidFill>
        <a:ln w="12700" cap="flat" cmpd="sng" algn="ctr">
          <a:solidFill>
            <a:srgbClr val="00B0F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76462" tIns="45720" rIns="45720" bIns="45720" numCol="1" spcCol="1270" anchor="ctr" anchorCtr="0">
          <a:noAutofit/>
        </a:bodyPr>
        <a:lstStyle/>
        <a:p>
          <a:pPr marL="0" lvl="0" indent="0" algn="l" defTabSz="800100" rtl="0">
            <a:lnSpc>
              <a:spcPct val="90000"/>
            </a:lnSpc>
            <a:spcBef>
              <a:spcPct val="0"/>
            </a:spcBef>
            <a:spcAft>
              <a:spcPct val="35000"/>
            </a:spcAft>
            <a:buNone/>
          </a:pPr>
          <a:r>
            <a:rPr lang="en-IN" sz="1800" kern="1200" dirty="0"/>
            <a:t>Case study</a:t>
          </a:r>
        </a:p>
      </dsp:txBody>
      <dsp:txXfrm>
        <a:off x="451752" y="3900390"/>
        <a:ext cx="4104954" cy="600266"/>
      </dsp:txXfrm>
    </dsp:sp>
    <dsp:sp modelId="{18227377-C443-4A91-8F6A-B4ACCE667183}">
      <dsp:nvSpPr>
        <dsp:cNvPr id="0" name=""/>
        <dsp:cNvSpPr/>
      </dsp:nvSpPr>
      <dsp:spPr>
        <a:xfrm>
          <a:off x="76585" y="3825357"/>
          <a:ext cx="750333" cy="750333"/>
        </a:xfrm>
        <a:prstGeom prst="ellipse">
          <a:avLst/>
        </a:prstGeom>
        <a:solidFill>
          <a:srgbClr val="33CCFF"/>
        </a:solidFill>
        <a:ln w="12700" cap="flat" cmpd="sng" algn="ctr">
          <a:solidFill>
            <a:schemeClr val="bg1"/>
          </a:solidFill>
          <a:prstDash val="solid"/>
          <a:miter lim="800000"/>
        </a:ln>
        <a:effectLst/>
      </dsp:spPr>
      <dsp:style>
        <a:lnRef idx="2">
          <a:schemeClr val="accent1"/>
        </a:lnRef>
        <a:fillRef idx="1">
          <a:schemeClr val="lt1"/>
        </a:fillRef>
        <a:effectRef idx="0">
          <a:schemeClr val="accent1"/>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42C5DF-CBA6-4DBC-BE01-FC18975B7F5D}" type="datetimeFigureOut">
              <a:rPr lang="en-US" smtClean="0"/>
              <a:t>10/7/2020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C3DDB-E610-4E85-B311-54B3E3FE170C}" type="slidenum">
              <a:rPr lang="en-US" smtClean="0"/>
              <a:t>‹#›</a:t>
            </a:fld>
            <a:endParaRPr lang="en-US"/>
          </a:p>
        </p:txBody>
      </p:sp>
    </p:spTree>
    <p:extLst>
      <p:ext uri="{BB962C8B-B14F-4D97-AF65-F5344CB8AC3E}">
        <p14:creationId xmlns:p14="http://schemas.microsoft.com/office/powerpoint/2010/main" val="310245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medium.com/dair-ai/xlnet-outperforms-bert-on-several-nlp-tasks-9ec867bb563b"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mlexplained.com/2019/06/30/paper-dissected-xlnet-generalized-autoregressive-pretraining-for-language-understanding-explained/"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93D608-E410-4E71-B149-857A3E85043A}" type="slidenum">
              <a:rPr lang="en-US" smtClean="0"/>
              <a:pPr/>
              <a:t>2</a:t>
            </a:fld>
            <a:endParaRPr lang="en-US"/>
          </a:p>
        </p:txBody>
      </p:sp>
    </p:spTree>
    <p:extLst>
      <p:ext uri="{BB962C8B-B14F-4D97-AF65-F5344CB8AC3E}">
        <p14:creationId xmlns:p14="http://schemas.microsoft.com/office/powerpoint/2010/main" val="2871009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93D608-E410-4E71-B149-857A3E85043A}" type="slidenum">
              <a:rPr lang="en-US" smtClean="0"/>
              <a:pPr/>
              <a:t>11</a:t>
            </a:fld>
            <a:endParaRPr lang="en-US"/>
          </a:p>
        </p:txBody>
      </p:sp>
    </p:spTree>
    <p:extLst>
      <p:ext uri="{BB962C8B-B14F-4D97-AF65-F5344CB8AC3E}">
        <p14:creationId xmlns:p14="http://schemas.microsoft.com/office/powerpoint/2010/main" val="1782105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93D608-E410-4E71-B149-857A3E85043A}" type="slidenum">
              <a:rPr lang="en-US" smtClean="0"/>
              <a:pPr/>
              <a:t>12</a:t>
            </a:fld>
            <a:endParaRPr lang="en-US"/>
          </a:p>
        </p:txBody>
      </p:sp>
    </p:spTree>
    <p:extLst>
      <p:ext uri="{BB962C8B-B14F-4D97-AF65-F5344CB8AC3E}">
        <p14:creationId xmlns:p14="http://schemas.microsoft.com/office/powerpoint/2010/main" val="1211396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13</a:t>
            </a:fld>
            <a:endParaRPr lang="en-US"/>
          </a:p>
        </p:txBody>
      </p:sp>
    </p:spTree>
    <p:extLst>
      <p:ext uri="{BB962C8B-B14F-4D97-AF65-F5344CB8AC3E}">
        <p14:creationId xmlns:p14="http://schemas.microsoft.com/office/powerpoint/2010/main" val="4218328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14</a:t>
            </a:fld>
            <a:endParaRPr lang="en-US"/>
          </a:p>
        </p:txBody>
      </p:sp>
    </p:spTree>
    <p:extLst>
      <p:ext uri="{BB962C8B-B14F-4D97-AF65-F5344CB8AC3E}">
        <p14:creationId xmlns:p14="http://schemas.microsoft.com/office/powerpoint/2010/main" val="3076806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15</a:t>
            </a:fld>
            <a:endParaRPr lang="en-US"/>
          </a:p>
        </p:txBody>
      </p:sp>
    </p:spTree>
    <p:extLst>
      <p:ext uri="{BB962C8B-B14F-4D97-AF65-F5344CB8AC3E}">
        <p14:creationId xmlns:p14="http://schemas.microsoft.com/office/powerpoint/2010/main" val="590450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16</a:t>
            </a:fld>
            <a:endParaRPr lang="en-US"/>
          </a:p>
        </p:txBody>
      </p:sp>
    </p:spTree>
    <p:extLst>
      <p:ext uri="{BB962C8B-B14F-4D97-AF65-F5344CB8AC3E}">
        <p14:creationId xmlns:p14="http://schemas.microsoft.com/office/powerpoint/2010/main" val="928277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17</a:t>
            </a:fld>
            <a:endParaRPr lang="en-US"/>
          </a:p>
        </p:txBody>
      </p:sp>
    </p:spTree>
    <p:extLst>
      <p:ext uri="{BB962C8B-B14F-4D97-AF65-F5344CB8AC3E}">
        <p14:creationId xmlns:p14="http://schemas.microsoft.com/office/powerpoint/2010/main" val="1003041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18</a:t>
            </a:fld>
            <a:endParaRPr lang="en-US"/>
          </a:p>
        </p:txBody>
      </p:sp>
    </p:spTree>
    <p:extLst>
      <p:ext uri="{BB962C8B-B14F-4D97-AF65-F5344CB8AC3E}">
        <p14:creationId xmlns:p14="http://schemas.microsoft.com/office/powerpoint/2010/main" val="78585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original BERT paper had 512 hidden units as</a:t>
            </a:r>
            <a:r>
              <a:rPr lang="en-US" baseline="0" dirty="0"/>
              <a:t> shown in image</a:t>
            </a:r>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19</a:t>
            </a:fld>
            <a:endParaRPr lang="en-US"/>
          </a:p>
        </p:txBody>
      </p:sp>
    </p:spTree>
    <p:extLst>
      <p:ext uri="{BB962C8B-B14F-4D97-AF65-F5344CB8AC3E}">
        <p14:creationId xmlns:p14="http://schemas.microsoft.com/office/powerpoint/2010/main" val="2706717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20</a:t>
            </a:fld>
            <a:endParaRPr lang="en-US"/>
          </a:p>
        </p:txBody>
      </p:sp>
    </p:spTree>
    <p:extLst>
      <p:ext uri="{BB962C8B-B14F-4D97-AF65-F5344CB8AC3E}">
        <p14:creationId xmlns:p14="http://schemas.microsoft.com/office/powerpoint/2010/main" val="2205195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93D608-E410-4E71-B149-857A3E85043A}" type="slidenum">
              <a:rPr lang="en-US" smtClean="0"/>
              <a:pPr/>
              <a:t>3</a:t>
            </a:fld>
            <a:endParaRPr lang="en-US"/>
          </a:p>
        </p:txBody>
      </p:sp>
    </p:spTree>
    <p:extLst>
      <p:ext uri="{BB962C8B-B14F-4D97-AF65-F5344CB8AC3E}">
        <p14:creationId xmlns:p14="http://schemas.microsoft.com/office/powerpoint/2010/main" val="621904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93D608-E410-4E71-B149-857A3E85043A}" type="slidenum">
              <a:rPr lang="en-US" smtClean="0"/>
              <a:pPr/>
              <a:t>21</a:t>
            </a:fld>
            <a:endParaRPr lang="en-US"/>
          </a:p>
        </p:txBody>
      </p:sp>
    </p:spTree>
    <p:extLst>
      <p:ext uri="{BB962C8B-B14F-4D97-AF65-F5344CB8AC3E}">
        <p14:creationId xmlns:p14="http://schemas.microsoft.com/office/powerpoint/2010/main" val="547722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22</a:t>
            </a:fld>
            <a:endParaRPr lang="en-US"/>
          </a:p>
        </p:txBody>
      </p:sp>
    </p:spTree>
    <p:extLst>
      <p:ext uri="{BB962C8B-B14F-4D97-AF65-F5344CB8AC3E}">
        <p14:creationId xmlns:p14="http://schemas.microsoft.com/office/powerpoint/2010/main" val="2490709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23</a:t>
            </a:fld>
            <a:endParaRPr lang="en-US"/>
          </a:p>
        </p:txBody>
      </p:sp>
    </p:spTree>
    <p:extLst>
      <p:ext uri="{BB962C8B-B14F-4D97-AF65-F5344CB8AC3E}">
        <p14:creationId xmlns:p14="http://schemas.microsoft.com/office/powerpoint/2010/main" val="3049575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24</a:t>
            </a:fld>
            <a:endParaRPr lang="en-US"/>
          </a:p>
        </p:txBody>
      </p:sp>
    </p:spTree>
    <p:extLst>
      <p:ext uri="{BB962C8B-B14F-4D97-AF65-F5344CB8AC3E}">
        <p14:creationId xmlns:p14="http://schemas.microsoft.com/office/powerpoint/2010/main" val="3485529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25</a:t>
            </a:fld>
            <a:endParaRPr lang="en-US"/>
          </a:p>
        </p:txBody>
      </p:sp>
    </p:spTree>
    <p:extLst>
      <p:ext uri="{BB962C8B-B14F-4D97-AF65-F5344CB8AC3E}">
        <p14:creationId xmlns:p14="http://schemas.microsoft.com/office/powerpoint/2010/main" val="38784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26</a:t>
            </a:fld>
            <a:endParaRPr lang="en-US"/>
          </a:p>
        </p:txBody>
      </p:sp>
    </p:spTree>
    <p:extLst>
      <p:ext uri="{BB962C8B-B14F-4D97-AF65-F5344CB8AC3E}">
        <p14:creationId xmlns:p14="http://schemas.microsoft.com/office/powerpoint/2010/main" val="1255811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27</a:t>
            </a:fld>
            <a:endParaRPr lang="en-US"/>
          </a:p>
        </p:txBody>
      </p:sp>
    </p:spTree>
    <p:extLst>
      <p:ext uri="{BB962C8B-B14F-4D97-AF65-F5344CB8AC3E}">
        <p14:creationId xmlns:p14="http://schemas.microsoft.com/office/powerpoint/2010/main" val="1021317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28</a:t>
            </a:fld>
            <a:endParaRPr lang="en-US"/>
          </a:p>
        </p:txBody>
      </p:sp>
    </p:spTree>
    <p:extLst>
      <p:ext uri="{BB962C8B-B14F-4D97-AF65-F5344CB8AC3E}">
        <p14:creationId xmlns:p14="http://schemas.microsoft.com/office/powerpoint/2010/main" val="638083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Add multiple examples</a:t>
            </a:r>
            <a:r>
              <a:rPr lang="en-US" baseline="0" dirty="0"/>
              <a:t> of GPT-2</a:t>
            </a:r>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29</a:t>
            </a:fld>
            <a:endParaRPr lang="en-US"/>
          </a:p>
        </p:txBody>
      </p:sp>
    </p:spTree>
    <p:extLst>
      <p:ext uri="{BB962C8B-B14F-4D97-AF65-F5344CB8AC3E}">
        <p14:creationId xmlns:p14="http://schemas.microsoft.com/office/powerpoint/2010/main" val="1226770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93D608-E410-4E71-B149-857A3E85043A}" type="slidenum">
              <a:rPr lang="en-US" smtClean="0"/>
              <a:pPr/>
              <a:t>30</a:t>
            </a:fld>
            <a:endParaRPr lang="en-US"/>
          </a:p>
        </p:txBody>
      </p:sp>
    </p:spTree>
    <p:extLst>
      <p:ext uri="{BB962C8B-B14F-4D97-AF65-F5344CB8AC3E}">
        <p14:creationId xmlns:p14="http://schemas.microsoft.com/office/powerpoint/2010/main" val="2924353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93D608-E410-4E71-B149-857A3E85043A}" type="slidenum">
              <a:rPr lang="en-US" smtClean="0"/>
              <a:pPr/>
              <a:t>4</a:t>
            </a:fld>
            <a:endParaRPr lang="en-US"/>
          </a:p>
        </p:txBody>
      </p:sp>
    </p:spTree>
    <p:extLst>
      <p:ext uri="{BB962C8B-B14F-4D97-AF65-F5344CB8AC3E}">
        <p14:creationId xmlns:p14="http://schemas.microsoft.com/office/powerpoint/2010/main" val="13839415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31</a:t>
            </a:fld>
            <a:endParaRPr lang="en-US"/>
          </a:p>
        </p:txBody>
      </p:sp>
    </p:spTree>
    <p:extLst>
      <p:ext uri="{BB962C8B-B14F-4D97-AF65-F5344CB8AC3E}">
        <p14:creationId xmlns:p14="http://schemas.microsoft.com/office/powerpoint/2010/main" val="8326529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https://medium.com/dair-ai/xlnet-outperforms-bert-on-several-nlp-tasks-9ec867bb563b</a:t>
            </a:r>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32</a:t>
            </a:fld>
            <a:endParaRPr lang="en-US"/>
          </a:p>
        </p:txBody>
      </p:sp>
    </p:spTree>
    <p:extLst>
      <p:ext uri="{BB962C8B-B14F-4D97-AF65-F5344CB8AC3E}">
        <p14:creationId xmlns:p14="http://schemas.microsoft.com/office/powerpoint/2010/main" val="2509417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https://mlexplained.com/2019/06/30/paper-dissected-xlnet-generalized-autoregressive-pretraining-for-language-understanding-explained/</a:t>
            </a:r>
            <a:endParaRPr lang="en-US" dirty="0"/>
          </a:p>
        </p:txBody>
      </p:sp>
      <p:sp>
        <p:nvSpPr>
          <p:cNvPr id="4" name="Slide Number Placeholder 3"/>
          <p:cNvSpPr>
            <a:spLocks noGrp="1"/>
          </p:cNvSpPr>
          <p:nvPr>
            <p:ph type="sldNum" sz="quarter" idx="10"/>
          </p:nvPr>
        </p:nvSpPr>
        <p:spPr/>
        <p:txBody>
          <a:bodyPr/>
          <a:lstStyle/>
          <a:p>
            <a:fld id="{D0AFCFE3-C7CA-45E4-8725-FD2EBD0E8623}" type="slidenum">
              <a:rPr lang="en-US" smtClean="0"/>
              <a:pPr/>
              <a:t>33</a:t>
            </a:fld>
            <a:endParaRPr lang="en-US"/>
          </a:p>
        </p:txBody>
      </p:sp>
    </p:spTree>
    <p:extLst>
      <p:ext uri="{BB962C8B-B14F-4D97-AF65-F5344CB8AC3E}">
        <p14:creationId xmlns:p14="http://schemas.microsoft.com/office/powerpoint/2010/main" val="3044167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Gif</a:t>
            </a:r>
          </a:p>
        </p:txBody>
      </p:sp>
      <p:sp>
        <p:nvSpPr>
          <p:cNvPr id="4" name="Slide Number Placeholder 3"/>
          <p:cNvSpPr>
            <a:spLocks noGrp="1"/>
          </p:cNvSpPr>
          <p:nvPr>
            <p:ph type="sldNum" sz="quarter" idx="10"/>
          </p:nvPr>
        </p:nvSpPr>
        <p:spPr/>
        <p:txBody>
          <a:bodyPr/>
          <a:lstStyle/>
          <a:p>
            <a:fld id="{D0AFCFE3-C7CA-45E4-8725-FD2EBD0E8623}" type="slidenum">
              <a:rPr lang="en-US" smtClean="0"/>
              <a:pPr/>
              <a:t>34</a:t>
            </a:fld>
            <a:endParaRPr lang="en-US"/>
          </a:p>
        </p:txBody>
      </p:sp>
    </p:spTree>
    <p:extLst>
      <p:ext uri="{BB962C8B-B14F-4D97-AF65-F5344CB8AC3E}">
        <p14:creationId xmlns:p14="http://schemas.microsoft.com/office/powerpoint/2010/main" val="36813385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Gif</a:t>
            </a:r>
          </a:p>
        </p:txBody>
      </p:sp>
      <p:sp>
        <p:nvSpPr>
          <p:cNvPr id="4" name="Slide Number Placeholder 3"/>
          <p:cNvSpPr>
            <a:spLocks noGrp="1"/>
          </p:cNvSpPr>
          <p:nvPr>
            <p:ph type="sldNum" sz="quarter" idx="10"/>
          </p:nvPr>
        </p:nvSpPr>
        <p:spPr/>
        <p:txBody>
          <a:bodyPr/>
          <a:lstStyle/>
          <a:p>
            <a:fld id="{D0AFCFE3-C7CA-45E4-8725-FD2EBD0E8623}" type="slidenum">
              <a:rPr lang="en-US" smtClean="0"/>
              <a:pPr/>
              <a:t>35</a:t>
            </a:fld>
            <a:endParaRPr lang="en-US"/>
          </a:p>
        </p:txBody>
      </p:sp>
    </p:spTree>
    <p:extLst>
      <p:ext uri="{BB962C8B-B14F-4D97-AF65-F5344CB8AC3E}">
        <p14:creationId xmlns:p14="http://schemas.microsoft.com/office/powerpoint/2010/main" val="6089225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Gif</a:t>
            </a:r>
          </a:p>
        </p:txBody>
      </p:sp>
      <p:sp>
        <p:nvSpPr>
          <p:cNvPr id="4" name="Slide Number Placeholder 3"/>
          <p:cNvSpPr>
            <a:spLocks noGrp="1"/>
          </p:cNvSpPr>
          <p:nvPr>
            <p:ph type="sldNum" sz="quarter" idx="10"/>
          </p:nvPr>
        </p:nvSpPr>
        <p:spPr/>
        <p:txBody>
          <a:bodyPr/>
          <a:lstStyle/>
          <a:p>
            <a:fld id="{D0AFCFE3-C7CA-45E4-8725-FD2EBD0E8623}" type="slidenum">
              <a:rPr lang="en-US" smtClean="0"/>
              <a:pPr/>
              <a:t>36</a:t>
            </a:fld>
            <a:endParaRPr lang="en-US"/>
          </a:p>
        </p:txBody>
      </p:sp>
    </p:spTree>
    <p:extLst>
      <p:ext uri="{BB962C8B-B14F-4D97-AF65-F5344CB8AC3E}">
        <p14:creationId xmlns:p14="http://schemas.microsoft.com/office/powerpoint/2010/main" val="11269675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93D608-E410-4E71-B149-857A3E85043A}" type="slidenum">
              <a:rPr lang="en-US" smtClean="0"/>
              <a:pPr/>
              <a:t>37</a:t>
            </a:fld>
            <a:endParaRPr lang="en-US"/>
          </a:p>
        </p:txBody>
      </p:sp>
    </p:spTree>
    <p:extLst>
      <p:ext uri="{BB962C8B-B14F-4D97-AF65-F5344CB8AC3E}">
        <p14:creationId xmlns:p14="http://schemas.microsoft.com/office/powerpoint/2010/main" val="2812969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93D608-E410-4E71-B149-857A3E85043A}" type="slidenum">
              <a:rPr lang="en-US" smtClean="0"/>
              <a:pPr/>
              <a:t>38</a:t>
            </a:fld>
            <a:endParaRPr lang="en-US"/>
          </a:p>
        </p:txBody>
      </p:sp>
    </p:spTree>
    <p:extLst>
      <p:ext uri="{BB962C8B-B14F-4D97-AF65-F5344CB8AC3E}">
        <p14:creationId xmlns:p14="http://schemas.microsoft.com/office/powerpoint/2010/main" val="3780708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93D608-E410-4E71-B149-857A3E85043A}" type="slidenum">
              <a:rPr lang="en-US" smtClean="0"/>
              <a:pPr/>
              <a:t>5</a:t>
            </a:fld>
            <a:endParaRPr lang="en-US"/>
          </a:p>
        </p:txBody>
      </p:sp>
    </p:spTree>
    <p:extLst>
      <p:ext uri="{BB962C8B-B14F-4D97-AF65-F5344CB8AC3E}">
        <p14:creationId xmlns:p14="http://schemas.microsoft.com/office/powerpoint/2010/main" val="2429647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93D608-E410-4E71-B149-857A3E85043A}" type="slidenum">
              <a:rPr lang="en-US" smtClean="0"/>
              <a:pPr/>
              <a:t>6</a:t>
            </a:fld>
            <a:endParaRPr lang="en-US"/>
          </a:p>
        </p:txBody>
      </p:sp>
    </p:spTree>
    <p:extLst>
      <p:ext uri="{BB962C8B-B14F-4D97-AF65-F5344CB8AC3E}">
        <p14:creationId xmlns:p14="http://schemas.microsoft.com/office/powerpoint/2010/main" val="1325375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93D608-E410-4E71-B149-857A3E85043A}" type="slidenum">
              <a:rPr lang="en-US" smtClean="0"/>
              <a:pPr/>
              <a:t>7</a:t>
            </a:fld>
            <a:endParaRPr lang="en-US"/>
          </a:p>
        </p:txBody>
      </p:sp>
    </p:spTree>
    <p:extLst>
      <p:ext uri="{BB962C8B-B14F-4D97-AF65-F5344CB8AC3E}">
        <p14:creationId xmlns:p14="http://schemas.microsoft.com/office/powerpoint/2010/main" val="3942540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93D608-E410-4E71-B149-857A3E85043A}" type="slidenum">
              <a:rPr lang="en-US" smtClean="0"/>
              <a:pPr/>
              <a:t>8</a:t>
            </a:fld>
            <a:endParaRPr lang="en-US"/>
          </a:p>
        </p:txBody>
      </p:sp>
    </p:spTree>
    <p:extLst>
      <p:ext uri="{BB962C8B-B14F-4D97-AF65-F5344CB8AC3E}">
        <p14:creationId xmlns:p14="http://schemas.microsoft.com/office/powerpoint/2010/main" val="239087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93D608-E410-4E71-B149-857A3E85043A}" type="slidenum">
              <a:rPr lang="en-US" smtClean="0"/>
              <a:pPr/>
              <a:t>9</a:t>
            </a:fld>
            <a:endParaRPr lang="en-US"/>
          </a:p>
        </p:txBody>
      </p:sp>
    </p:spTree>
    <p:extLst>
      <p:ext uri="{BB962C8B-B14F-4D97-AF65-F5344CB8AC3E}">
        <p14:creationId xmlns:p14="http://schemas.microsoft.com/office/powerpoint/2010/main" val="3335607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**GIF</a:t>
            </a:r>
          </a:p>
        </p:txBody>
      </p:sp>
      <p:sp>
        <p:nvSpPr>
          <p:cNvPr id="4" name="Slide Number Placeholder 3"/>
          <p:cNvSpPr>
            <a:spLocks noGrp="1"/>
          </p:cNvSpPr>
          <p:nvPr>
            <p:ph type="sldNum" sz="quarter" idx="10"/>
          </p:nvPr>
        </p:nvSpPr>
        <p:spPr/>
        <p:txBody>
          <a:bodyPr/>
          <a:lstStyle/>
          <a:p>
            <a:fld id="{2493D608-E410-4E71-B149-857A3E85043A}" type="slidenum">
              <a:rPr lang="en-US" smtClean="0"/>
              <a:pPr/>
              <a:t>10</a:t>
            </a:fld>
            <a:endParaRPr lang="en-US"/>
          </a:p>
        </p:txBody>
      </p:sp>
    </p:spTree>
    <p:extLst>
      <p:ext uri="{BB962C8B-B14F-4D97-AF65-F5344CB8AC3E}">
        <p14:creationId xmlns:p14="http://schemas.microsoft.com/office/powerpoint/2010/main" val="3334763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548BB2-735A-42B8-B70C-0C71D4F3F342}"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F50FD-8D39-46C5-9556-216D1AAA303F}" type="slidenum">
              <a:rPr lang="en-US" smtClean="0"/>
              <a:t>‹#›</a:t>
            </a:fld>
            <a:endParaRPr lang="en-US"/>
          </a:p>
        </p:txBody>
      </p:sp>
    </p:spTree>
    <p:extLst>
      <p:ext uri="{BB962C8B-B14F-4D97-AF65-F5344CB8AC3E}">
        <p14:creationId xmlns:p14="http://schemas.microsoft.com/office/powerpoint/2010/main" val="1516534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548BB2-735A-42B8-B70C-0C71D4F3F342}"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F50FD-8D39-46C5-9556-216D1AAA303F}" type="slidenum">
              <a:rPr lang="en-US" smtClean="0"/>
              <a:t>‹#›</a:t>
            </a:fld>
            <a:endParaRPr lang="en-US"/>
          </a:p>
        </p:txBody>
      </p:sp>
    </p:spTree>
    <p:extLst>
      <p:ext uri="{BB962C8B-B14F-4D97-AF65-F5344CB8AC3E}">
        <p14:creationId xmlns:p14="http://schemas.microsoft.com/office/powerpoint/2010/main" val="81416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548BB2-735A-42B8-B70C-0C71D4F3F342}"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F50FD-8D39-46C5-9556-216D1AAA303F}" type="slidenum">
              <a:rPr lang="en-US" smtClean="0"/>
              <a:t>‹#›</a:t>
            </a:fld>
            <a:endParaRPr lang="en-US"/>
          </a:p>
        </p:txBody>
      </p:sp>
    </p:spTree>
    <p:extLst>
      <p:ext uri="{BB962C8B-B14F-4D97-AF65-F5344CB8AC3E}">
        <p14:creationId xmlns:p14="http://schemas.microsoft.com/office/powerpoint/2010/main" val="1519008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548BB2-735A-42B8-B70C-0C71D4F3F342}"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F50FD-8D39-46C5-9556-216D1AAA303F}" type="slidenum">
              <a:rPr lang="en-US" smtClean="0"/>
              <a:t>‹#›</a:t>
            </a:fld>
            <a:endParaRPr lang="en-US"/>
          </a:p>
        </p:txBody>
      </p:sp>
    </p:spTree>
    <p:extLst>
      <p:ext uri="{BB962C8B-B14F-4D97-AF65-F5344CB8AC3E}">
        <p14:creationId xmlns:p14="http://schemas.microsoft.com/office/powerpoint/2010/main" val="480207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548BB2-735A-42B8-B70C-0C71D4F3F342}"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F50FD-8D39-46C5-9556-216D1AAA303F}" type="slidenum">
              <a:rPr lang="en-US" smtClean="0"/>
              <a:t>‹#›</a:t>
            </a:fld>
            <a:endParaRPr lang="en-US"/>
          </a:p>
        </p:txBody>
      </p:sp>
    </p:spTree>
    <p:extLst>
      <p:ext uri="{BB962C8B-B14F-4D97-AF65-F5344CB8AC3E}">
        <p14:creationId xmlns:p14="http://schemas.microsoft.com/office/powerpoint/2010/main" val="407865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548BB2-735A-42B8-B70C-0C71D4F3F342}"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F50FD-8D39-46C5-9556-216D1AAA303F}" type="slidenum">
              <a:rPr lang="en-US" smtClean="0"/>
              <a:t>‹#›</a:t>
            </a:fld>
            <a:endParaRPr lang="en-US"/>
          </a:p>
        </p:txBody>
      </p:sp>
    </p:spTree>
    <p:extLst>
      <p:ext uri="{BB962C8B-B14F-4D97-AF65-F5344CB8AC3E}">
        <p14:creationId xmlns:p14="http://schemas.microsoft.com/office/powerpoint/2010/main" val="360768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548BB2-735A-42B8-B70C-0C71D4F3F342}" type="datetimeFigureOut">
              <a:rPr lang="en-US" smtClean="0"/>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DF50FD-8D39-46C5-9556-216D1AAA303F}" type="slidenum">
              <a:rPr lang="en-US" smtClean="0"/>
              <a:t>‹#›</a:t>
            </a:fld>
            <a:endParaRPr lang="en-US"/>
          </a:p>
        </p:txBody>
      </p:sp>
    </p:spTree>
    <p:extLst>
      <p:ext uri="{BB962C8B-B14F-4D97-AF65-F5344CB8AC3E}">
        <p14:creationId xmlns:p14="http://schemas.microsoft.com/office/powerpoint/2010/main" val="326473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548BB2-735A-42B8-B70C-0C71D4F3F342}"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DF50FD-8D39-46C5-9556-216D1AAA303F}" type="slidenum">
              <a:rPr lang="en-US" smtClean="0"/>
              <a:t>‹#›</a:t>
            </a:fld>
            <a:endParaRPr lang="en-US"/>
          </a:p>
        </p:txBody>
      </p:sp>
    </p:spTree>
    <p:extLst>
      <p:ext uri="{BB962C8B-B14F-4D97-AF65-F5344CB8AC3E}">
        <p14:creationId xmlns:p14="http://schemas.microsoft.com/office/powerpoint/2010/main" val="230110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48BB2-735A-42B8-B70C-0C71D4F3F342}" type="datetimeFigureOut">
              <a:rPr lang="en-US" smtClean="0"/>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DF50FD-8D39-46C5-9556-216D1AAA303F}" type="slidenum">
              <a:rPr lang="en-US" smtClean="0"/>
              <a:t>‹#›</a:t>
            </a:fld>
            <a:endParaRPr lang="en-US"/>
          </a:p>
        </p:txBody>
      </p:sp>
    </p:spTree>
    <p:extLst>
      <p:ext uri="{BB962C8B-B14F-4D97-AF65-F5344CB8AC3E}">
        <p14:creationId xmlns:p14="http://schemas.microsoft.com/office/powerpoint/2010/main" val="349724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548BB2-735A-42B8-B70C-0C71D4F3F342}"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F50FD-8D39-46C5-9556-216D1AAA303F}" type="slidenum">
              <a:rPr lang="en-US" smtClean="0"/>
              <a:t>‹#›</a:t>
            </a:fld>
            <a:endParaRPr lang="en-US"/>
          </a:p>
        </p:txBody>
      </p:sp>
    </p:spTree>
    <p:extLst>
      <p:ext uri="{BB962C8B-B14F-4D97-AF65-F5344CB8AC3E}">
        <p14:creationId xmlns:p14="http://schemas.microsoft.com/office/powerpoint/2010/main" val="261081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548BB2-735A-42B8-B70C-0C71D4F3F342}"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F50FD-8D39-46C5-9556-216D1AAA303F}" type="slidenum">
              <a:rPr lang="en-US" smtClean="0"/>
              <a:t>‹#›</a:t>
            </a:fld>
            <a:endParaRPr lang="en-US"/>
          </a:p>
        </p:txBody>
      </p:sp>
    </p:spTree>
    <p:extLst>
      <p:ext uri="{BB962C8B-B14F-4D97-AF65-F5344CB8AC3E}">
        <p14:creationId xmlns:p14="http://schemas.microsoft.com/office/powerpoint/2010/main" val="336913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48BB2-735A-42B8-B70C-0C71D4F3F342}" type="datetimeFigureOut">
              <a:rPr lang="en-US" smtClean="0"/>
              <a:t>10/7/2020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F50FD-8D39-46C5-9556-216D1AAA303F}" type="slidenum">
              <a:rPr lang="en-US" smtClean="0"/>
              <a:t>‹#›</a:t>
            </a:fld>
            <a:endParaRPr lang="en-US"/>
          </a:p>
        </p:txBody>
      </p:sp>
    </p:spTree>
    <p:extLst>
      <p:ext uri="{BB962C8B-B14F-4D97-AF65-F5344CB8AC3E}">
        <p14:creationId xmlns:p14="http://schemas.microsoft.com/office/powerpoint/2010/main" val="2811031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287C42-CD22-44F6-AFE1-9563CBE5A96E}"/>
              </a:ext>
            </a:extLst>
          </p:cNvPr>
          <p:cNvSpPr>
            <a:spLocks noGrp="1"/>
          </p:cNvSpPr>
          <p:nvPr>
            <p:ph type="ctrTitle"/>
          </p:nvPr>
        </p:nvSpPr>
        <p:spPr/>
        <p:txBody>
          <a:bodyPr/>
          <a:lstStyle/>
          <a:p>
            <a:r>
              <a:rPr lang="en-IN" dirty="0"/>
              <a:t>Transfer Learning</a:t>
            </a:r>
          </a:p>
        </p:txBody>
      </p:sp>
      <p:sp>
        <p:nvSpPr>
          <p:cNvPr id="5" name="Subtitle 4">
            <a:extLst>
              <a:ext uri="{FF2B5EF4-FFF2-40B4-BE49-F238E27FC236}">
                <a16:creationId xmlns:a16="http://schemas.microsoft.com/office/drawing/2014/main" id="{95A47A3C-85C9-4221-8055-506255FE962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3398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559088" y="466185"/>
            <a:ext cx="11354483" cy="913045"/>
            <a:chOff x="557644" y="281625"/>
            <a:chExt cx="11357441" cy="913045"/>
          </a:xfrm>
        </p:grpSpPr>
        <p:grpSp>
          <p:nvGrpSpPr>
            <p:cNvPr id="3"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79"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3" name="TextBox 12"/>
          <p:cNvSpPr txBox="1"/>
          <p:nvPr/>
        </p:nvSpPr>
        <p:spPr>
          <a:xfrm>
            <a:off x="443549" y="898174"/>
            <a:ext cx="9649486" cy="523220"/>
          </a:xfrm>
          <a:prstGeom prst="rect">
            <a:avLst/>
          </a:prstGeom>
          <a:noFill/>
        </p:spPr>
        <p:txBody>
          <a:bodyPr wrap="square" rtlCol="0">
            <a:spAutoFit/>
          </a:bodyPr>
          <a:lstStyle/>
          <a:p>
            <a:r>
              <a:rPr lang="en-US" sz="2800" b="1" dirty="0" err="1">
                <a:solidFill>
                  <a:srgbClr val="0070C0"/>
                </a:solidFill>
              </a:rPr>
              <a:t>ELMo</a:t>
            </a:r>
            <a:r>
              <a:rPr lang="en-US" sz="2800" b="1" dirty="0">
                <a:solidFill>
                  <a:srgbClr val="0070C0"/>
                </a:solidFill>
              </a:rPr>
              <a:t> Training Steps </a:t>
            </a:r>
          </a:p>
        </p:txBody>
      </p:sp>
      <p:pic>
        <p:nvPicPr>
          <p:cNvPr id="6146" name="Picture 2" descr="ELMo structur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48986" y="1580217"/>
            <a:ext cx="8942812" cy="5030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58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559088" y="466185"/>
            <a:ext cx="11354483" cy="913045"/>
            <a:chOff x="557644" y="281625"/>
            <a:chExt cx="11357441" cy="913045"/>
          </a:xfrm>
        </p:grpSpPr>
        <p:grpSp>
          <p:nvGrpSpPr>
            <p:cNvPr id="3"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79"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graphicFrame>
        <p:nvGraphicFramePr>
          <p:cNvPr id="12" name="Diagram 11"/>
          <p:cNvGraphicFramePr/>
          <p:nvPr>
            <p:extLst>
              <p:ext uri="{D42A27DB-BD31-4B8C-83A1-F6EECF244321}">
                <p14:modId xmlns:p14="http://schemas.microsoft.com/office/powerpoint/2010/main" val="2554292653"/>
              </p:ext>
            </p:extLst>
          </p:nvPr>
        </p:nvGraphicFramePr>
        <p:xfrm>
          <a:off x="1028275" y="1600200"/>
          <a:ext cx="4624379" cy="480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813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559088" y="466185"/>
            <a:ext cx="11354483" cy="913045"/>
            <a:chOff x="557644" y="281625"/>
            <a:chExt cx="11357441" cy="913045"/>
          </a:xfrm>
        </p:grpSpPr>
        <p:grpSp>
          <p:nvGrpSpPr>
            <p:cNvPr id="3"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79"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3" name="TextBox 12"/>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BERT</a:t>
            </a:r>
          </a:p>
        </p:txBody>
      </p:sp>
      <p:sp>
        <p:nvSpPr>
          <p:cNvPr id="22" name="TextBox 21"/>
          <p:cNvSpPr txBox="1"/>
          <p:nvPr/>
        </p:nvSpPr>
        <p:spPr>
          <a:xfrm>
            <a:off x="1733460" y="4818091"/>
            <a:ext cx="9595710" cy="923330"/>
          </a:xfrm>
          <a:prstGeom prst="rect">
            <a:avLst/>
          </a:prstGeom>
          <a:noFill/>
        </p:spPr>
        <p:txBody>
          <a:bodyPr wrap="square" rtlCol="0">
            <a:spAutoFit/>
          </a:bodyPr>
          <a:lstStyle/>
          <a:p>
            <a:r>
              <a:rPr lang="en-US" dirty="0"/>
              <a:t>BERT is a powerful NLP model developed by Google AI.</a:t>
            </a:r>
          </a:p>
          <a:p>
            <a:r>
              <a:rPr lang="en-US" dirty="0"/>
              <a:t>BERT stands for </a:t>
            </a:r>
            <a:r>
              <a:rPr lang="en-US" dirty="0">
                <a:solidFill>
                  <a:srgbClr val="0070C0"/>
                </a:solidFill>
              </a:rPr>
              <a:t>B</a:t>
            </a:r>
            <a:r>
              <a:rPr lang="en-US" dirty="0"/>
              <a:t>idirectional </a:t>
            </a:r>
            <a:r>
              <a:rPr lang="en-US" dirty="0">
                <a:solidFill>
                  <a:srgbClr val="0070C0"/>
                </a:solidFill>
              </a:rPr>
              <a:t>E</a:t>
            </a:r>
            <a:r>
              <a:rPr lang="en-US" dirty="0"/>
              <a:t>ncoder </a:t>
            </a:r>
            <a:r>
              <a:rPr lang="en-US" dirty="0">
                <a:solidFill>
                  <a:srgbClr val="0070C0"/>
                </a:solidFill>
              </a:rPr>
              <a:t>R</a:t>
            </a:r>
            <a:r>
              <a:rPr lang="en-US" dirty="0"/>
              <a:t>epresentations from </a:t>
            </a:r>
            <a:r>
              <a:rPr lang="en-US" dirty="0">
                <a:solidFill>
                  <a:srgbClr val="0070C0"/>
                </a:solidFill>
              </a:rPr>
              <a:t>T</a:t>
            </a:r>
            <a:r>
              <a:rPr lang="en-US" dirty="0"/>
              <a:t>ransformers.</a:t>
            </a:r>
          </a:p>
          <a:p>
            <a:r>
              <a:rPr lang="en-US" dirty="0"/>
              <a:t>The release of BERT is a landmark event which accelerated the developments in the field of NLP.</a:t>
            </a:r>
            <a:endParaRPr lang="en-IN" dirty="0"/>
          </a:p>
        </p:txBody>
      </p:sp>
      <p:pic>
        <p:nvPicPr>
          <p:cNvPr id="5" name="Picture 4"/>
          <p:cNvPicPr>
            <a:picLocks noChangeAspect="1"/>
          </p:cNvPicPr>
          <p:nvPr/>
        </p:nvPicPr>
        <p:blipFill>
          <a:blip r:embed="rId3"/>
          <a:stretch>
            <a:fillRect/>
          </a:stretch>
        </p:blipFill>
        <p:spPr>
          <a:xfrm>
            <a:off x="831268" y="1979417"/>
            <a:ext cx="4029075" cy="2400300"/>
          </a:xfrm>
          <a:prstGeom prst="rect">
            <a:avLst/>
          </a:prstGeom>
        </p:spPr>
      </p:pic>
      <p:pic>
        <p:nvPicPr>
          <p:cNvPr id="7172" name="Picture 4" descr="Image result for google a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1315" y="2158877"/>
            <a:ext cx="4103645" cy="215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005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2" name="TextBox 1"/>
          <p:cNvSpPr txBox="1"/>
          <p:nvPr/>
        </p:nvSpPr>
        <p:spPr>
          <a:xfrm>
            <a:off x="473236" y="886264"/>
            <a:ext cx="4380116" cy="523220"/>
          </a:xfrm>
          <a:prstGeom prst="rect">
            <a:avLst/>
          </a:prstGeom>
          <a:noFill/>
        </p:spPr>
        <p:txBody>
          <a:bodyPr wrap="square" rtlCol="0">
            <a:spAutoFit/>
          </a:bodyPr>
          <a:lstStyle/>
          <a:p>
            <a:r>
              <a:rPr lang="en-US" sz="2800" b="1" dirty="0">
                <a:solidFill>
                  <a:srgbClr val="0070C0"/>
                </a:solidFill>
              </a:rPr>
              <a:t>Power of BERT</a:t>
            </a:r>
          </a:p>
        </p:txBody>
      </p:sp>
      <p:sp>
        <p:nvSpPr>
          <p:cNvPr id="4" name="TextBox 3"/>
          <p:cNvSpPr txBox="1"/>
          <p:nvPr/>
        </p:nvSpPr>
        <p:spPr>
          <a:xfrm>
            <a:off x="980827" y="2739964"/>
            <a:ext cx="10511073" cy="1754326"/>
          </a:xfrm>
          <a:prstGeom prst="rect">
            <a:avLst/>
          </a:prstGeom>
          <a:noFill/>
        </p:spPr>
        <p:txBody>
          <a:bodyPr wrap="square" rtlCol="0">
            <a:spAutoFit/>
          </a:bodyPr>
          <a:lstStyle/>
          <a:p>
            <a:r>
              <a:rPr lang="en-US" dirty="0"/>
              <a:t>BERT is designed to pre-train deep bidirectional representations from unlabeled texts. </a:t>
            </a:r>
          </a:p>
          <a:p>
            <a:r>
              <a:rPr lang="en-US" dirty="0"/>
              <a:t>It is able to understand both left and right context in all layers.</a:t>
            </a:r>
          </a:p>
          <a:p>
            <a:r>
              <a:rPr lang="en-US" dirty="0"/>
              <a:t>As a result, pre-trained BERT model can be fine tuned with just one additional output layer to create state of the art results in a eleven natural language processing tasks such as :</a:t>
            </a:r>
          </a:p>
          <a:p>
            <a:pPr marL="285750" indent="-285750">
              <a:buFont typeface="Arial" panose="020B0604020202020204" pitchFamily="34" charset="0"/>
              <a:buChar char="•"/>
            </a:pPr>
            <a:r>
              <a:rPr lang="en-US" dirty="0"/>
              <a:t>Question Answering</a:t>
            </a:r>
          </a:p>
          <a:p>
            <a:pPr marL="285750" indent="-285750">
              <a:buFont typeface="Arial" panose="020B0604020202020204" pitchFamily="34" charset="0"/>
              <a:buChar char="•"/>
            </a:pPr>
            <a:r>
              <a:rPr lang="en-US" dirty="0"/>
              <a:t>Language Inference </a:t>
            </a:r>
            <a:endParaRPr lang="en-IN" dirty="0"/>
          </a:p>
        </p:txBody>
      </p:sp>
    </p:spTree>
    <p:extLst>
      <p:ext uri="{BB962C8B-B14F-4D97-AF65-F5344CB8AC3E}">
        <p14:creationId xmlns:p14="http://schemas.microsoft.com/office/powerpoint/2010/main" val="1706209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2" name="TextBox 1"/>
          <p:cNvSpPr txBox="1"/>
          <p:nvPr/>
        </p:nvSpPr>
        <p:spPr>
          <a:xfrm>
            <a:off x="473236" y="886264"/>
            <a:ext cx="6814804" cy="523220"/>
          </a:xfrm>
          <a:prstGeom prst="rect">
            <a:avLst/>
          </a:prstGeom>
          <a:noFill/>
        </p:spPr>
        <p:txBody>
          <a:bodyPr wrap="square" rtlCol="0">
            <a:spAutoFit/>
          </a:bodyPr>
          <a:lstStyle/>
          <a:p>
            <a:r>
              <a:rPr lang="en-US" sz="2800" b="1" dirty="0">
                <a:solidFill>
                  <a:srgbClr val="0070C0"/>
                </a:solidFill>
              </a:rPr>
              <a:t>BERT pre-training and </a:t>
            </a:r>
            <a:r>
              <a:rPr lang="en-US" sz="2800" b="1" dirty="0" err="1">
                <a:solidFill>
                  <a:srgbClr val="0070C0"/>
                </a:solidFill>
              </a:rPr>
              <a:t>finetuning</a:t>
            </a:r>
            <a:endParaRPr lang="en-US" sz="2800" b="1" dirty="0">
              <a:solidFill>
                <a:srgbClr val="0070C0"/>
              </a:solidFill>
            </a:endParaRPr>
          </a:p>
        </p:txBody>
      </p:sp>
      <p:pic>
        <p:nvPicPr>
          <p:cNvPr id="8194" name="Picture 2" descr="http://jalammar.github.io/images/bert-transfer-learn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452" y="1409484"/>
            <a:ext cx="9438955" cy="5199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881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2" name="TextBox 1"/>
          <p:cNvSpPr txBox="1"/>
          <p:nvPr/>
        </p:nvSpPr>
        <p:spPr>
          <a:xfrm>
            <a:off x="473236" y="886264"/>
            <a:ext cx="4380116" cy="523220"/>
          </a:xfrm>
          <a:prstGeom prst="rect">
            <a:avLst/>
          </a:prstGeom>
          <a:noFill/>
        </p:spPr>
        <p:txBody>
          <a:bodyPr wrap="square" rtlCol="0">
            <a:spAutoFit/>
          </a:bodyPr>
          <a:lstStyle/>
          <a:p>
            <a:r>
              <a:rPr lang="en-US" sz="2800" b="1" dirty="0">
                <a:solidFill>
                  <a:srgbClr val="0070C0"/>
                </a:solidFill>
              </a:rPr>
              <a:t>BERT Models</a:t>
            </a:r>
          </a:p>
        </p:txBody>
      </p:sp>
      <p:sp>
        <p:nvSpPr>
          <p:cNvPr id="15" name="TextBox 14"/>
          <p:cNvSpPr txBox="1"/>
          <p:nvPr/>
        </p:nvSpPr>
        <p:spPr>
          <a:xfrm>
            <a:off x="1121048" y="5334018"/>
            <a:ext cx="10367800" cy="923330"/>
          </a:xfrm>
          <a:prstGeom prst="rect">
            <a:avLst/>
          </a:prstGeom>
          <a:noFill/>
        </p:spPr>
        <p:txBody>
          <a:bodyPr wrap="square" rtlCol="0">
            <a:spAutoFit/>
          </a:bodyPr>
          <a:lstStyle/>
          <a:p>
            <a:r>
              <a:rPr lang="en-US" dirty="0"/>
              <a:t>Two model sizes of BERT were released:</a:t>
            </a:r>
          </a:p>
          <a:p>
            <a:pPr marL="342900" indent="-342900">
              <a:buAutoNum type="arabicPeriod"/>
            </a:pPr>
            <a:r>
              <a:rPr lang="en-US" dirty="0"/>
              <a:t>BERT BASE – Comparable in Size with </a:t>
            </a:r>
            <a:r>
              <a:rPr lang="en-US" dirty="0" err="1"/>
              <a:t>OpenAI</a:t>
            </a:r>
            <a:r>
              <a:rPr lang="en-US" dirty="0"/>
              <a:t> Transformer in order to compare performance</a:t>
            </a:r>
          </a:p>
          <a:p>
            <a:pPr marL="342900" indent="-342900">
              <a:buAutoNum type="arabicPeriod"/>
            </a:pPr>
            <a:r>
              <a:rPr lang="en-US" dirty="0"/>
              <a:t>BERT LARGE – A ridiculously large model which achieved state of the art result as shown in the paper</a:t>
            </a:r>
            <a:endParaRPr lang="en-IN" dirty="0"/>
          </a:p>
        </p:txBody>
      </p:sp>
      <p:pic>
        <p:nvPicPr>
          <p:cNvPr id="9218" name="Picture 2" descr="http://jalammar.github.io/images/bert-base-bert-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274" y="1499268"/>
            <a:ext cx="8164685" cy="3360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59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2" name="TextBox 1"/>
          <p:cNvSpPr txBox="1"/>
          <p:nvPr/>
        </p:nvSpPr>
        <p:spPr>
          <a:xfrm>
            <a:off x="473235" y="886264"/>
            <a:ext cx="9032903" cy="523220"/>
          </a:xfrm>
          <a:prstGeom prst="rect">
            <a:avLst/>
          </a:prstGeom>
          <a:noFill/>
        </p:spPr>
        <p:txBody>
          <a:bodyPr wrap="square" rtlCol="0">
            <a:spAutoFit/>
          </a:bodyPr>
          <a:lstStyle/>
          <a:p>
            <a:r>
              <a:rPr lang="en-US" sz="2800" b="1" dirty="0">
                <a:solidFill>
                  <a:srgbClr val="0070C0"/>
                </a:solidFill>
              </a:rPr>
              <a:t>BERT Architecture?</a:t>
            </a:r>
          </a:p>
        </p:txBody>
      </p:sp>
      <p:sp>
        <p:nvSpPr>
          <p:cNvPr id="3" name="TextBox 2"/>
          <p:cNvSpPr txBox="1"/>
          <p:nvPr/>
        </p:nvSpPr>
        <p:spPr>
          <a:xfrm>
            <a:off x="557644" y="1911959"/>
            <a:ext cx="10569065" cy="923330"/>
          </a:xfrm>
          <a:prstGeom prst="rect">
            <a:avLst/>
          </a:prstGeom>
          <a:noFill/>
        </p:spPr>
        <p:txBody>
          <a:bodyPr wrap="square" rtlCol="0">
            <a:spAutoFit/>
          </a:bodyPr>
          <a:lstStyle/>
          <a:p>
            <a:r>
              <a:rPr lang="en-US" dirty="0"/>
              <a:t>BERT is basically a trained Transformer Encoder Stack.</a:t>
            </a:r>
          </a:p>
          <a:p>
            <a:r>
              <a:rPr lang="en-US" dirty="0"/>
              <a:t>Both BERT models have a large number of Transformer Encoder Layers – 12 for base version and 24 for large version.</a:t>
            </a:r>
          </a:p>
        </p:txBody>
      </p:sp>
      <p:pic>
        <p:nvPicPr>
          <p:cNvPr id="10242" name="Picture 2" descr="http://jalammar.github.io/images/bert-base-bert-large-enco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474" y="2835289"/>
            <a:ext cx="8141403" cy="342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765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2" name="TextBox 1"/>
          <p:cNvSpPr txBox="1"/>
          <p:nvPr/>
        </p:nvSpPr>
        <p:spPr>
          <a:xfrm>
            <a:off x="473235" y="886264"/>
            <a:ext cx="9032903" cy="523220"/>
          </a:xfrm>
          <a:prstGeom prst="rect">
            <a:avLst/>
          </a:prstGeom>
          <a:noFill/>
        </p:spPr>
        <p:txBody>
          <a:bodyPr wrap="square" rtlCol="0">
            <a:spAutoFit/>
          </a:bodyPr>
          <a:lstStyle/>
          <a:p>
            <a:r>
              <a:rPr lang="en-US" sz="2800" b="1" dirty="0">
                <a:solidFill>
                  <a:srgbClr val="0070C0"/>
                </a:solidFill>
              </a:rPr>
              <a:t>How is BERT trained?</a:t>
            </a:r>
          </a:p>
        </p:txBody>
      </p:sp>
      <p:sp>
        <p:nvSpPr>
          <p:cNvPr id="3" name="TextBox 2"/>
          <p:cNvSpPr txBox="1"/>
          <p:nvPr/>
        </p:nvSpPr>
        <p:spPr>
          <a:xfrm>
            <a:off x="473235" y="5660094"/>
            <a:ext cx="10569065" cy="369332"/>
          </a:xfrm>
          <a:prstGeom prst="rect">
            <a:avLst/>
          </a:prstGeom>
          <a:noFill/>
        </p:spPr>
        <p:txBody>
          <a:bodyPr wrap="square" rtlCol="0">
            <a:spAutoFit/>
          </a:bodyPr>
          <a:lstStyle/>
          <a:p>
            <a:r>
              <a:rPr lang="en-US" dirty="0"/>
              <a:t>The first token is a special [CLS] token. CLS here stands for classification.</a:t>
            </a:r>
            <a:endParaRPr lang="en-IN" dirty="0"/>
          </a:p>
        </p:txBody>
      </p:sp>
      <p:pic>
        <p:nvPicPr>
          <p:cNvPr id="11266" name="Picture 2" descr="http://jalammar.github.io/images/bert-input-outpu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483" y="1478523"/>
            <a:ext cx="9578567" cy="366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93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2" name="TextBox 1"/>
          <p:cNvSpPr txBox="1"/>
          <p:nvPr/>
        </p:nvSpPr>
        <p:spPr>
          <a:xfrm>
            <a:off x="473235" y="886264"/>
            <a:ext cx="9032903" cy="523220"/>
          </a:xfrm>
          <a:prstGeom prst="rect">
            <a:avLst/>
          </a:prstGeom>
          <a:noFill/>
        </p:spPr>
        <p:txBody>
          <a:bodyPr wrap="square" rtlCol="0">
            <a:spAutoFit/>
          </a:bodyPr>
          <a:lstStyle/>
          <a:p>
            <a:r>
              <a:rPr lang="en-US" sz="2800" b="1" dirty="0">
                <a:solidFill>
                  <a:srgbClr val="0070C0"/>
                </a:solidFill>
              </a:rPr>
              <a:t>How is BERT trained?</a:t>
            </a:r>
          </a:p>
        </p:txBody>
      </p:sp>
      <p:sp>
        <p:nvSpPr>
          <p:cNvPr id="3" name="TextBox 2"/>
          <p:cNvSpPr txBox="1"/>
          <p:nvPr/>
        </p:nvSpPr>
        <p:spPr>
          <a:xfrm>
            <a:off x="843450" y="5270794"/>
            <a:ext cx="10569065" cy="923330"/>
          </a:xfrm>
          <a:prstGeom prst="rect">
            <a:avLst/>
          </a:prstGeom>
          <a:noFill/>
        </p:spPr>
        <p:txBody>
          <a:bodyPr wrap="square" rtlCol="0">
            <a:spAutoFit/>
          </a:bodyPr>
          <a:lstStyle/>
          <a:p>
            <a:r>
              <a:rPr lang="en-US" dirty="0"/>
              <a:t>BERT takes in a sequence of words as inputs which keep flowing up the stack.</a:t>
            </a:r>
          </a:p>
          <a:p>
            <a:r>
              <a:rPr lang="en-US" dirty="0"/>
              <a:t>Each layer applies self-attention &amp; passes the result to a feed forward network.</a:t>
            </a:r>
          </a:p>
          <a:p>
            <a:r>
              <a:rPr lang="en-US" dirty="0"/>
              <a:t>The result is passed to the next encoder.</a:t>
            </a:r>
            <a:endParaRPr lang="en-IN" dirty="0"/>
          </a:p>
        </p:txBody>
      </p:sp>
      <p:pic>
        <p:nvPicPr>
          <p:cNvPr id="12290" name="Picture 2" descr="http://jalammar.github.io/images/bert-encoders-inpu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803" y="1646361"/>
            <a:ext cx="8879783" cy="337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879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2" name="TextBox 11"/>
          <p:cNvSpPr txBox="1"/>
          <p:nvPr/>
        </p:nvSpPr>
        <p:spPr>
          <a:xfrm>
            <a:off x="443549" y="907227"/>
            <a:ext cx="9649486" cy="523220"/>
          </a:xfrm>
          <a:prstGeom prst="rect">
            <a:avLst/>
          </a:prstGeom>
          <a:noFill/>
        </p:spPr>
        <p:txBody>
          <a:bodyPr wrap="square" rtlCol="0">
            <a:spAutoFit/>
          </a:bodyPr>
          <a:lstStyle/>
          <a:p>
            <a:r>
              <a:rPr lang="en-US" sz="2800" b="1" dirty="0">
                <a:solidFill>
                  <a:srgbClr val="0070C0"/>
                </a:solidFill>
              </a:rPr>
              <a:t>How is BERT trained?</a:t>
            </a:r>
          </a:p>
        </p:txBody>
      </p:sp>
      <p:sp>
        <p:nvSpPr>
          <p:cNvPr id="3" name="TextBox 2"/>
          <p:cNvSpPr txBox="1"/>
          <p:nvPr/>
        </p:nvSpPr>
        <p:spPr>
          <a:xfrm>
            <a:off x="941207" y="5382254"/>
            <a:ext cx="10188819" cy="369332"/>
          </a:xfrm>
          <a:prstGeom prst="rect">
            <a:avLst/>
          </a:prstGeom>
          <a:noFill/>
        </p:spPr>
        <p:txBody>
          <a:bodyPr wrap="square" rtlCol="0">
            <a:spAutoFit/>
          </a:bodyPr>
          <a:lstStyle/>
          <a:p>
            <a:r>
              <a:rPr lang="en-US" dirty="0"/>
              <a:t>In the final encoder at output each position produces a vector of size 768(BASE) and 1024(LARGE).</a:t>
            </a:r>
          </a:p>
        </p:txBody>
      </p:sp>
      <p:pic>
        <p:nvPicPr>
          <p:cNvPr id="13314" name="Picture 2" descr="http://jalammar.github.io/images/bert-output-vect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717" y="1478523"/>
            <a:ext cx="9332457" cy="390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81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559088" y="466185"/>
            <a:ext cx="11354483" cy="913045"/>
            <a:chOff x="557644" y="281625"/>
            <a:chExt cx="11357441" cy="913045"/>
          </a:xfrm>
        </p:grpSpPr>
        <p:grpSp>
          <p:nvGrpSpPr>
            <p:cNvPr id="3"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79"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graphicFrame>
        <p:nvGraphicFramePr>
          <p:cNvPr id="12" name="Diagram 11"/>
          <p:cNvGraphicFramePr/>
          <p:nvPr>
            <p:extLst>
              <p:ext uri="{D42A27DB-BD31-4B8C-83A1-F6EECF244321}">
                <p14:modId xmlns:p14="http://schemas.microsoft.com/office/powerpoint/2010/main" val="906742371"/>
              </p:ext>
            </p:extLst>
          </p:nvPr>
        </p:nvGraphicFramePr>
        <p:xfrm>
          <a:off x="1028275" y="1600200"/>
          <a:ext cx="4624379" cy="480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5712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2" name="TextBox 11"/>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How is BERT trained?</a:t>
            </a:r>
          </a:p>
        </p:txBody>
      </p:sp>
      <p:sp>
        <p:nvSpPr>
          <p:cNvPr id="2" name="TextBox 1"/>
          <p:cNvSpPr txBox="1"/>
          <p:nvPr/>
        </p:nvSpPr>
        <p:spPr>
          <a:xfrm>
            <a:off x="702006" y="5555783"/>
            <a:ext cx="9660401" cy="923330"/>
          </a:xfrm>
          <a:prstGeom prst="rect">
            <a:avLst/>
          </a:prstGeom>
          <a:noFill/>
        </p:spPr>
        <p:txBody>
          <a:bodyPr wrap="square" rtlCol="0">
            <a:spAutoFit/>
          </a:bodyPr>
          <a:lstStyle/>
          <a:p>
            <a:r>
              <a:rPr lang="en-US" dirty="0"/>
              <a:t>We are interested in the output of [CLS] tag. </a:t>
            </a:r>
          </a:p>
          <a:p>
            <a:r>
              <a:rPr lang="en-US" dirty="0"/>
              <a:t>This vector can be used as an input to classifier model.</a:t>
            </a:r>
          </a:p>
          <a:p>
            <a:r>
              <a:rPr lang="en-US" dirty="0"/>
              <a:t>We can use a single layer neural network as a classifier which can provide great results.</a:t>
            </a:r>
            <a:endParaRPr lang="en-IN" dirty="0"/>
          </a:p>
        </p:txBody>
      </p:sp>
      <p:pic>
        <p:nvPicPr>
          <p:cNvPr id="14338" name="Picture 2" descr="http://jalammar.github.io/images/bert-classifi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209" y="1421394"/>
            <a:ext cx="7160128" cy="3944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938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559088" y="466185"/>
            <a:ext cx="11354483" cy="913045"/>
            <a:chOff x="557644" y="281625"/>
            <a:chExt cx="11357441" cy="913045"/>
          </a:xfrm>
        </p:grpSpPr>
        <p:grpSp>
          <p:nvGrpSpPr>
            <p:cNvPr id="3"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79"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graphicFrame>
        <p:nvGraphicFramePr>
          <p:cNvPr id="12" name="Diagram 11"/>
          <p:cNvGraphicFramePr/>
          <p:nvPr>
            <p:extLst>
              <p:ext uri="{D42A27DB-BD31-4B8C-83A1-F6EECF244321}">
                <p14:modId xmlns:p14="http://schemas.microsoft.com/office/powerpoint/2010/main" val="1334602752"/>
              </p:ext>
            </p:extLst>
          </p:nvPr>
        </p:nvGraphicFramePr>
        <p:xfrm>
          <a:off x="1028275" y="1600200"/>
          <a:ext cx="4624379" cy="480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5456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2" name="TextBox 1"/>
          <p:cNvSpPr txBox="1"/>
          <p:nvPr/>
        </p:nvSpPr>
        <p:spPr>
          <a:xfrm>
            <a:off x="832848" y="5293550"/>
            <a:ext cx="8682344" cy="646331"/>
          </a:xfrm>
          <a:prstGeom prst="rect">
            <a:avLst/>
          </a:prstGeom>
          <a:noFill/>
        </p:spPr>
        <p:txBody>
          <a:bodyPr wrap="square" rtlCol="0">
            <a:spAutoFit/>
          </a:bodyPr>
          <a:lstStyle/>
          <a:p>
            <a:r>
              <a:rPr lang="en-US" dirty="0"/>
              <a:t>GPT-2 is a powerful state of the art NLP framework developed by </a:t>
            </a:r>
            <a:r>
              <a:rPr lang="en-US" dirty="0" err="1"/>
              <a:t>OpenAI</a:t>
            </a:r>
            <a:r>
              <a:rPr lang="en-US" dirty="0"/>
              <a:t>.</a:t>
            </a:r>
          </a:p>
          <a:p>
            <a:r>
              <a:rPr lang="en-US" dirty="0"/>
              <a:t>It is currently the most advanced model in the world. </a:t>
            </a:r>
          </a:p>
        </p:txBody>
      </p:sp>
      <p:sp>
        <p:nvSpPr>
          <p:cNvPr id="12" name="TextBox 11"/>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GPT-2</a:t>
            </a:r>
          </a:p>
        </p:txBody>
      </p:sp>
      <p:pic>
        <p:nvPicPr>
          <p:cNvPr id="15366"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0928" y="1982708"/>
            <a:ext cx="3576664" cy="2628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25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2" name="TextBox 1"/>
          <p:cNvSpPr txBox="1"/>
          <p:nvPr/>
        </p:nvSpPr>
        <p:spPr>
          <a:xfrm>
            <a:off x="1225703" y="2317472"/>
            <a:ext cx="10607176" cy="1200329"/>
          </a:xfrm>
          <a:prstGeom prst="rect">
            <a:avLst/>
          </a:prstGeom>
          <a:noFill/>
        </p:spPr>
        <p:txBody>
          <a:bodyPr wrap="square" rtlCol="0">
            <a:spAutoFit/>
          </a:bodyPr>
          <a:lstStyle/>
          <a:p>
            <a:r>
              <a:rPr lang="en-US" dirty="0"/>
              <a:t>GPT-2 is a </a:t>
            </a:r>
            <a:r>
              <a:rPr lang="en-US" dirty="0" err="1"/>
              <a:t>pretrained</a:t>
            </a:r>
            <a:r>
              <a:rPr lang="en-US" dirty="0"/>
              <a:t> language model used for various NLP tasks such as:</a:t>
            </a:r>
          </a:p>
          <a:p>
            <a:pPr marL="285750" indent="-285750">
              <a:buFont typeface="Arial" panose="020B0604020202020204" pitchFamily="34" charset="0"/>
              <a:buChar char="•"/>
            </a:pPr>
            <a:r>
              <a:rPr lang="en-US" dirty="0"/>
              <a:t>Text generation</a:t>
            </a:r>
          </a:p>
          <a:p>
            <a:pPr marL="285750" indent="-285750">
              <a:buFont typeface="Arial" panose="020B0604020202020204" pitchFamily="34" charset="0"/>
              <a:buChar char="•"/>
            </a:pPr>
            <a:r>
              <a:rPr lang="en-US" dirty="0"/>
              <a:t>Language Translation</a:t>
            </a:r>
          </a:p>
          <a:p>
            <a:pPr marL="285750" indent="-285750">
              <a:buFont typeface="Arial" panose="020B0604020202020204" pitchFamily="34" charset="0"/>
              <a:buChar char="•"/>
            </a:pPr>
            <a:r>
              <a:rPr lang="en-US" dirty="0"/>
              <a:t>Building question answering systems</a:t>
            </a:r>
          </a:p>
        </p:txBody>
      </p:sp>
      <p:sp>
        <p:nvSpPr>
          <p:cNvPr id="12" name="TextBox 11"/>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Use of GPT-2</a:t>
            </a:r>
          </a:p>
        </p:txBody>
      </p:sp>
      <p:sp>
        <p:nvSpPr>
          <p:cNvPr id="3" name="TextBox 2"/>
          <p:cNvSpPr txBox="1"/>
          <p:nvPr/>
        </p:nvSpPr>
        <p:spPr>
          <a:xfrm>
            <a:off x="557644" y="4413879"/>
            <a:ext cx="10306514" cy="1754326"/>
          </a:xfrm>
          <a:prstGeom prst="rect">
            <a:avLst/>
          </a:prstGeom>
          <a:noFill/>
        </p:spPr>
        <p:txBody>
          <a:bodyPr wrap="square" rtlCol="0">
            <a:spAutoFit/>
          </a:bodyPr>
          <a:lstStyle/>
          <a:p>
            <a:r>
              <a:rPr lang="en-US" dirty="0"/>
              <a:t>It is indeed one of the most powerful text generation model in the world which can understand the context behind each sentence. It uses this context to generate the next word and sentence and so on.</a:t>
            </a:r>
          </a:p>
          <a:p>
            <a:endParaRPr lang="en-US" dirty="0"/>
          </a:p>
          <a:p>
            <a:r>
              <a:rPr lang="en-US" dirty="0"/>
              <a:t>It was a model which was trained on 40GB of Internet text.</a:t>
            </a:r>
          </a:p>
          <a:p>
            <a:r>
              <a:rPr lang="en-US" dirty="0"/>
              <a:t>The full model has 1.5 billion parameters, which has shattered all the benchmarks of previous state of the art models.</a:t>
            </a:r>
          </a:p>
        </p:txBody>
      </p:sp>
    </p:spTree>
    <p:extLst>
      <p:ext uri="{BB962C8B-B14F-4D97-AF65-F5344CB8AC3E}">
        <p14:creationId xmlns:p14="http://schemas.microsoft.com/office/powerpoint/2010/main" val="3710125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2" name="TextBox 11"/>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Implications of GPT-2</a:t>
            </a:r>
          </a:p>
        </p:txBody>
      </p:sp>
      <p:sp>
        <p:nvSpPr>
          <p:cNvPr id="4" name="TextBox 3"/>
          <p:cNvSpPr txBox="1"/>
          <p:nvPr/>
        </p:nvSpPr>
        <p:spPr>
          <a:xfrm>
            <a:off x="557644" y="1874067"/>
            <a:ext cx="10225033" cy="1477328"/>
          </a:xfrm>
          <a:prstGeom prst="rect">
            <a:avLst/>
          </a:prstGeom>
          <a:noFill/>
        </p:spPr>
        <p:txBody>
          <a:bodyPr wrap="square" rtlCol="0">
            <a:spAutoFit/>
          </a:bodyPr>
          <a:lstStyle/>
          <a:p>
            <a:r>
              <a:rPr lang="en-US" dirty="0"/>
              <a:t>Large language models such as GPT-2 can have significant impact such as :</a:t>
            </a:r>
          </a:p>
          <a:p>
            <a:pPr marL="285750" indent="-285750">
              <a:buFont typeface="Arial" panose="020B0604020202020204" pitchFamily="34" charset="0"/>
              <a:buChar char="•"/>
            </a:pPr>
            <a:r>
              <a:rPr lang="en-US" dirty="0"/>
              <a:t>AI writing assistant</a:t>
            </a:r>
          </a:p>
          <a:p>
            <a:pPr marL="285750" indent="-285750">
              <a:buFont typeface="Arial" panose="020B0604020202020204" pitchFamily="34" charset="0"/>
              <a:buChar char="•"/>
            </a:pPr>
            <a:r>
              <a:rPr lang="en-US" dirty="0"/>
              <a:t>More capable dialogue agents</a:t>
            </a:r>
          </a:p>
          <a:p>
            <a:pPr marL="285750" indent="-285750">
              <a:buFont typeface="Arial" panose="020B0604020202020204" pitchFamily="34" charset="0"/>
              <a:buChar char="•"/>
            </a:pPr>
            <a:r>
              <a:rPr lang="en-US" dirty="0"/>
              <a:t>Unsupervised translation between languages</a:t>
            </a:r>
          </a:p>
          <a:p>
            <a:pPr marL="285750" indent="-285750">
              <a:buFont typeface="Arial" panose="020B0604020202020204" pitchFamily="34" charset="0"/>
              <a:buChar char="•"/>
            </a:pPr>
            <a:r>
              <a:rPr lang="en-US" dirty="0"/>
              <a:t>Better speech recognition systems</a:t>
            </a:r>
            <a:endParaRPr lang="en-IN" dirty="0"/>
          </a:p>
        </p:txBody>
      </p:sp>
      <p:sp>
        <p:nvSpPr>
          <p:cNvPr id="13" name="TextBox 12"/>
          <p:cNvSpPr txBox="1"/>
          <p:nvPr/>
        </p:nvSpPr>
        <p:spPr>
          <a:xfrm>
            <a:off x="557644" y="4409038"/>
            <a:ext cx="8763825" cy="1200329"/>
          </a:xfrm>
          <a:prstGeom prst="rect">
            <a:avLst/>
          </a:prstGeom>
          <a:noFill/>
        </p:spPr>
        <p:txBody>
          <a:bodyPr wrap="square" rtlCol="0">
            <a:spAutoFit/>
          </a:bodyPr>
          <a:lstStyle/>
          <a:p>
            <a:r>
              <a:rPr lang="en-US" dirty="0"/>
              <a:t>In a similar sense, there can be malicious use of such models for:</a:t>
            </a:r>
          </a:p>
          <a:p>
            <a:pPr marL="285750" indent="-285750">
              <a:buFont typeface="Arial" panose="020B0604020202020204" pitchFamily="34" charset="0"/>
              <a:buChar char="•"/>
            </a:pPr>
            <a:r>
              <a:rPr lang="en-US" dirty="0"/>
              <a:t>Generating misleading news articles</a:t>
            </a:r>
          </a:p>
          <a:p>
            <a:pPr marL="285750" indent="-285750">
              <a:buFont typeface="Arial" panose="020B0604020202020204" pitchFamily="34" charset="0"/>
              <a:buChar char="•"/>
            </a:pPr>
            <a:r>
              <a:rPr lang="en-US" dirty="0"/>
              <a:t>Automate the production of abusive or fake content</a:t>
            </a:r>
          </a:p>
          <a:p>
            <a:pPr marL="285750" indent="-285750">
              <a:buFont typeface="Arial" panose="020B0604020202020204" pitchFamily="34" charset="0"/>
              <a:buChar char="•"/>
            </a:pPr>
            <a:r>
              <a:rPr lang="en-US" dirty="0"/>
              <a:t>Fake news</a:t>
            </a:r>
            <a:endParaRPr lang="en-IN" dirty="0"/>
          </a:p>
        </p:txBody>
      </p:sp>
    </p:spTree>
    <p:extLst>
      <p:ext uri="{BB962C8B-B14F-4D97-AF65-F5344CB8AC3E}">
        <p14:creationId xmlns:p14="http://schemas.microsoft.com/office/powerpoint/2010/main" val="1584765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2" name="TextBox 11"/>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Models of GPT-2</a:t>
            </a:r>
          </a:p>
        </p:txBody>
      </p:sp>
      <p:pic>
        <p:nvPicPr>
          <p:cNvPr id="16386" name="Picture 2" descr="https://s3-ap-south-1.amazonaws.com/av-blog-media/wp-content/uploads/2019/06/Screenshot-from-2019-06-22-21-30-5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549" y="1523088"/>
            <a:ext cx="7271406" cy="28706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48143" y="4979406"/>
            <a:ext cx="9592862" cy="646331"/>
          </a:xfrm>
          <a:prstGeom prst="rect">
            <a:avLst/>
          </a:prstGeom>
          <a:noFill/>
        </p:spPr>
        <p:txBody>
          <a:bodyPr wrap="square" rtlCol="0">
            <a:spAutoFit/>
          </a:bodyPr>
          <a:lstStyle/>
          <a:p>
            <a:r>
              <a:rPr lang="en-US" dirty="0"/>
              <a:t>Because of the potential misuse of this model, smaller models with fewer parameters have been released yet.</a:t>
            </a:r>
            <a:endParaRPr lang="en-IN" dirty="0"/>
          </a:p>
        </p:txBody>
      </p:sp>
    </p:spTree>
    <p:extLst>
      <p:ext uri="{BB962C8B-B14F-4D97-AF65-F5344CB8AC3E}">
        <p14:creationId xmlns:p14="http://schemas.microsoft.com/office/powerpoint/2010/main" val="4075366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2" name="TextBox 11"/>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GPT-2 Architecture</a:t>
            </a:r>
          </a:p>
        </p:txBody>
      </p:sp>
      <p:pic>
        <p:nvPicPr>
          <p:cNvPr id="17410" name="Picture 2" descr="gp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209" y="1939752"/>
            <a:ext cx="1819275" cy="35242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498494" y="3170063"/>
            <a:ext cx="679534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architecture is similar to transformer encoder.</a:t>
            </a:r>
          </a:p>
          <a:p>
            <a:pPr marL="285750" indent="-285750">
              <a:buFont typeface="Arial" panose="020B0604020202020204" pitchFamily="34" charset="0"/>
              <a:buChar char="•"/>
            </a:pPr>
            <a:r>
              <a:rPr lang="en-US" dirty="0"/>
              <a:t>This GPT-2 model has 12 encoder layers.</a:t>
            </a:r>
          </a:p>
          <a:p>
            <a:pPr marL="285750" indent="-285750">
              <a:buFont typeface="Arial" panose="020B0604020202020204" pitchFamily="34" charset="0"/>
              <a:buChar char="•"/>
            </a:pPr>
            <a:r>
              <a:rPr lang="en-US" dirty="0"/>
              <a:t>Each encoder has a self attention and feed forward network just as a transformer.</a:t>
            </a:r>
          </a:p>
          <a:p>
            <a:pPr marL="285750" indent="-285750">
              <a:buFont typeface="Arial" panose="020B0604020202020204" pitchFamily="34" charset="0"/>
              <a:buChar char="•"/>
            </a:pPr>
            <a:r>
              <a:rPr lang="en-US" dirty="0"/>
              <a:t>The only difference is presence of normalization blocks.</a:t>
            </a:r>
            <a:endParaRPr lang="en-IN" dirty="0"/>
          </a:p>
        </p:txBody>
      </p:sp>
    </p:spTree>
    <p:extLst>
      <p:ext uri="{BB962C8B-B14F-4D97-AF65-F5344CB8AC3E}">
        <p14:creationId xmlns:p14="http://schemas.microsoft.com/office/powerpoint/2010/main" val="542632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2" name="TextBox 11"/>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Text Generation Example using GPT-2</a:t>
            </a:r>
          </a:p>
        </p:txBody>
      </p:sp>
      <p:pic>
        <p:nvPicPr>
          <p:cNvPr id="13" name="Picture 4" descr="https://miro.medium.com/max/875/1*wUOgqwOJv-eMd0rSjWlT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983" y="1478523"/>
            <a:ext cx="7972617" cy="5239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413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2" name="TextBox 11"/>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Text Generation Example using GPT-2</a:t>
            </a:r>
          </a:p>
        </p:txBody>
      </p:sp>
      <p:pic>
        <p:nvPicPr>
          <p:cNvPr id="1026" name="Picture 2" descr="https://www.topbots.com/wp-content/uploads/2019/06/cover_screenshot_1600px_web-1280x6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552" y="1800756"/>
            <a:ext cx="8083393" cy="4041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980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2" name="TextBox 11"/>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Text Generation Example using GPT-2</a:t>
            </a:r>
          </a:p>
        </p:txBody>
      </p:sp>
      <p:pic>
        <p:nvPicPr>
          <p:cNvPr id="14" name="Picture 4" descr="Image result for gpt-2 nl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577" y="1966343"/>
            <a:ext cx="6096000"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519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559088" y="466185"/>
            <a:ext cx="11354483" cy="913045"/>
            <a:chOff x="557644" y="281625"/>
            <a:chExt cx="11357441" cy="913045"/>
          </a:xfrm>
        </p:grpSpPr>
        <p:grpSp>
          <p:nvGrpSpPr>
            <p:cNvPr id="3"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79"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3" name="TextBox 12"/>
          <p:cNvSpPr txBox="1"/>
          <p:nvPr/>
        </p:nvSpPr>
        <p:spPr>
          <a:xfrm>
            <a:off x="443549" y="898174"/>
            <a:ext cx="9649486" cy="523220"/>
          </a:xfrm>
          <a:prstGeom prst="rect">
            <a:avLst/>
          </a:prstGeom>
          <a:noFill/>
        </p:spPr>
        <p:txBody>
          <a:bodyPr wrap="square" rtlCol="0">
            <a:spAutoFit/>
          </a:bodyPr>
          <a:lstStyle/>
          <a:p>
            <a:endParaRPr lang="en-US" sz="2800" b="1" dirty="0">
              <a:solidFill>
                <a:srgbClr val="0070C0"/>
              </a:solidFill>
            </a:endParaRPr>
          </a:p>
        </p:txBody>
      </p:sp>
      <p:sp>
        <p:nvSpPr>
          <p:cNvPr id="24" name="TextBox 23"/>
          <p:cNvSpPr txBox="1"/>
          <p:nvPr/>
        </p:nvSpPr>
        <p:spPr>
          <a:xfrm>
            <a:off x="443549" y="856010"/>
            <a:ext cx="9649486" cy="523220"/>
          </a:xfrm>
          <a:prstGeom prst="rect">
            <a:avLst/>
          </a:prstGeom>
          <a:noFill/>
        </p:spPr>
        <p:txBody>
          <a:bodyPr wrap="square" rtlCol="0">
            <a:spAutoFit/>
          </a:bodyPr>
          <a:lstStyle/>
          <a:p>
            <a:r>
              <a:rPr lang="en-US" sz="2800" b="1" dirty="0" err="1">
                <a:solidFill>
                  <a:srgbClr val="0070C0"/>
                </a:solidFill>
              </a:rPr>
              <a:t>ELMo</a:t>
            </a:r>
            <a:endParaRPr lang="en-US" sz="2800" b="1" dirty="0">
              <a:solidFill>
                <a:srgbClr val="0070C0"/>
              </a:solidFill>
            </a:endParaRPr>
          </a:p>
        </p:txBody>
      </p:sp>
      <p:sp>
        <p:nvSpPr>
          <p:cNvPr id="6" name="TextBox 5"/>
          <p:cNvSpPr txBox="1"/>
          <p:nvPr/>
        </p:nvSpPr>
        <p:spPr>
          <a:xfrm>
            <a:off x="2384885" y="5052834"/>
            <a:ext cx="7275164" cy="923330"/>
          </a:xfrm>
          <a:prstGeom prst="rect">
            <a:avLst/>
          </a:prstGeom>
          <a:noFill/>
        </p:spPr>
        <p:txBody>
          <a:bodyPr wrap="square" rtlCol="0">
            <a:spAutoFit/>
          </a:bodyPr>
          <a:lstStyle/>
          <a:p>
            <a:r>
              <a:rPr lang="en-US" dirty="0"/>
              <a:t>The Elmo we are referring to is not the character from Sesame street.</a:t>
            </a:r>
          </a:p>
          <a:p>
            <a:r>
              <a:rPr lang="en-US" dirty="0"/>
              <a:t>It stands for </a:t>
            </a:r>
            <a:r>
              <a:rPr lang="en-US" dirty="0" err="1">
                <a:solidFill>
                  <a:srgbClr val="0070C0"/>
                </a:solidFill>
              </a:rPr>
              <a:t>E</a:t>
            </a:r>
            <a:r>
              <a:rPr lang="en-US" dirty="0" err="1"/>
              <a:t>mbeddings</a:t>
            </a:r>
            <a:r>
              <a:rPr lang="en-US" dirty="0"/>
              <a:t> from </a:t>
            </a:r>
            <a:r>
              <a:rPr lang="en-US" dirty="0">
                <a:solidFill>
                  <a:srgbClr val="0070C0"/>
                </a:solidFill>
              </a:rPr>
              <a:t>L</a:t>
            </a:r>
            <a:r>
              <a:rPr lang="en-US" dirty="0"/>
              <a:t>anguage </a:t>
            </a:r>
            <a:r>
              <a:rPr lang="en-US" dirty="0">
                <a:solidFill>
                  <a:srgbClr val="0070C0"/>
                </a:solidFill>
              </a:rPr>
              <a:t>Mo</a:t>
            </a:r>
            <a:r>
              <a:rPr lang="en-US" dirty="0"/>
              <a:t>dels.</a:t>
            </a:r>
          </a:p>
          <a:p>
            <a:r>
              <a:rPr lang="en-US" dirty="0"/>
              <a:t>It’s a powerful state of the art NLP framework developed by </a:t>
            </a:r>
            <a:r>
              <a:rPr lang="en-US" dirty="0" err="1"/>
              <a:t>AllenNLP</a:t>
            </a:r>
            <a:r>
              <a:rPr lang="en-US" dirty="0"/>
              <a:t>.</a:t>
            </a:r>
            <a:endParaRPr lang="en-IN" dirty="0"/>
          </a:p>
        </p:txBody>
      </p:sp>
      <p:pic>
        <p:nvPicPr>
          <p:cNvPr id="7" name="Picture 6"/>
          <p:cNvPicPr>
            <a:picLocks noChangeAspect="1"/>
          </p:cNvPicPr>
          <p:nvPr/>
        </p:nvPicPr>
        <p:blipFill>
          <a:blip r:embed="rId3"/>
          <a:stretch>
            <a:fillRect/>
          </a:stretch>
        </p:blipFill>
        <p:spPr>
          <a:xfrm>
            <a:off x="1706404" y="1783390"/>
            <a:ext cx="2628900" cy="2514600"/>
          </a:xfrm>
          <a:prstGeom prst="rect">
            <a:avLst/>
          </a:prstGeom>
        </p:spPr>
      </p:pic>
      <p:pic>
        <p:nvPicPr>
          <p:cNvPr id="1026" name="Picture 2" descr="https://allennlp.org/assets/ai2-logo-head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5302" y="2556533"/>
            <a:ext cx="4718039" cy="930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4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559088" y="466185"/>
            <a:ext cx="11354483" cy="913045"/>
            <a:chOff x="557644" y="281625"/>
            <a:chExt cx="11357441" cy="913045"/>
          </a:xfrm>
        </p:grpSpPr>
        <p:grpSp>
          <p:nvGrpSpPr>
            <p:cNvPr id="3"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79"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graphicFrame>
        <p:nvGraphicFramePr>
          <p:cNvPr id="12" name="Diagram 11"/>
          <p:cNvGraphicFramePr/>
          <p:nvPr>
            <p:extLst>
              <p:ext uri="{D42A27DB-BD31-4B8C-83A1-F6EECF244321}">
                <p14:modId xmlns:p14="http://schemas.microsoft.com/office/powerpoint/2010/main" val="258562683"/>
              </p:ext>
            </p:extLst>
          </p:nvPr>
        </p:nvGraphicFramePr>
        <p:xfrm>
          <a:off x="1028275" y="1600200"/>
          <a:ext cx="4624379" cy="480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0187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57132"/>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2" name="TextBox 11"/>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XL Net</a:t>
            </a:r>
          </a:p>
        </p:txBody>
      </p:sp>
      <p:pic>
        <p:nvPicPr>
          <p:cNvPr id="13" name="Picture 4" descr="Image result for google a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7363" y="2149823"/>
            <a:ext cx="4103645" cy="21544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06582" y="2390115"/>
            <a:ext cx="5924733" cy="2585323"/>
          </a:xfrm>
          <a:prstGeom prst="rect">
            <a:avLst/>
          </a:prstGeom>
          <a:noFill/>
        </p:spPr>
        <p:txBody>
          <a:bodyPr wrap="square" rtlCol="0">
            <a:spAutoFit/>
          </a:bodyPr>
          <a:lstStyle/>
          <a:p>
            <a:r>
              <a:rPr lang="en-US" dirty="0"/>
              <a:t>XL Net is the new NLP</a:t>
            </a:r>
            <a:r>
              <a:rPr lang="en-IN" dirty="0"/>
              <a:t> model which </a:t>
            </a:r>
          </a:p>
          <a:p>
            <a:r>
              <a:rPr lang="en-US" dirty="0"/>
              <a:t>improves upon BERT on 20 tasks by a large margin.</a:t>
            </a:r>
          </a:p>
          <a:p>
            <a:endParaRPr lang="en-US" dirty="0"/>
          </a:p>
          <a:p>
            <a:endParaRPr lang="en-US" dirty="0"/>
          </a:p>
          <a:p>
            <a:r>
              <a:rPr lang="en-US" dirty="0"/>
              <a:t>It has achieved state-of-the-art results on 18 tasks including question answering, natural language inference, sentiment analysis and document ranking.</a:t>
            </a:r>
          </a:p>
          <a:p>
            <a:endParaRPr lang="en-US" dirty="0"/>
          </a:p>
          <a:p>
            <a:endParaRPr lang="en-US" dirty="0"/>
          </a:p>
        </p:txBody>
      </p:sp>
    </p:spTree>
    <p:extLst>
      <p:ext uri="{BB962C8B-B14F-4D97-AF65-F5344CB8AC3E}">
        <p14:creationId xmlns:p14="http://schemas.microsoft.com/office/powerpoint/2010/main" val="1562123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2" name="TextBox 11"/>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What is XL Net?</a:t>
            </a:r>
          </a:p>
        </p:txBody>
      </p:sp>
      <p:pic>
        <p:nvPicPr>
          <p:cNvPr id="1026" name="Picture 2" descr="https://i1.wp.com/mlexplained.com/wp-content/uploads/2019/06/342f10975f1eeaeddc7a07003bd01d3e.png?resize=500%2C3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874" y="2194395"/>
            <a:ext cx="4037264" cy="30279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21645" y="2969705"/>
            <a:ext cx="5413972" cy="1477328"/>
          </a:xfrm>
          <a:prstGeom prst="rect">
            <a:avLst/>
          </a:prstGeom>
          <a:noFill/>
        </p:spPr>
        <p:txBody>
          <a:bodyPr wrap="square" rtlCol="0">
            <a:spAutoFit/>
          </a:bodyPr>
          <a:lstStyle/>
          <a:p>
            <a:r>
              <a:rPr lang="en-US" dirty="0"/>
              <a:t>XL Net is similar to BERT and not an entirely different model.</a:t>
            </a:r>
          </a:p>
          <a:p>
            <a:endParaRPr lang="en-US" dirty="0"/>
          </a:p>
          <a:p>
            <a:r>
              <a:rPr lang="en-US" dirty="0"/>
              <a:t>It is essentially a </a:t>
            </a:r>
            <a:r>
              <a:rPr lang="en-US" b="1" dirty="0"/>
              <a:t>generalized autoregressive </a:t>
            </a:r>
            <a:r>
              <a:rPr lang="en-US" b="1" dirty="0" err="1"/>
              <a:t>pretraining</a:t>
            </a:r>
            <a:r>
              <a:rPr lang="en-US" b="1" dirty="0"/>
              <a:t> model</a:t>
            </a:r>
            <a:r>
              <a:rPr lang="en-US" dirty="0"/>
              <a:t>.</a:t>
            </a:r>
          </a:p>
        </p:txBody>
      </p:sp>
    </p:spTree>
    <p:extLst>
      <p:ext uri="{BB962C8B-B14F-4D97-AF65-F5344CB8AC3E}">
        <p14:creationId xmlns:p14="http://schemas.microsoft.com/office/powerpoint/2010/main" val="543106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2" name="TextBox 11"/>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What is Auto Regressive Language Model?</a:t>
            </a:r>
          </a:p>
        </p:txBody>
      </p:sp>
      <p:sp>
        <p:nvSpPr>
          <p:cNvPr id="13" name="TextBox 12"/>
          <p:cNvSpPr txBox="1"/>
          <p:nvPr/>
        </p:nvSpPr>
        <p:spPr>
          <a:xfrm>
            <a:off x="767595" y="1716175"/>
            <a:ext cx="10720776" cy="923330"/>
          </a:xfrm>
          <a:prstGeom prst="rect">
            <a:avLst/>
          </a:prstGeom>
          <a:noFill/>
        </p:spPr>
        <p:txBody>
          <a:bodyPr wrap="square" rtlCol="0">
            <a:spAutoFit/>
          </a:bodyPr>
          <a:lstStyle/>
          <a:p>
            <a:pPr marL="285750" indent="-285750">
              <a:buFont typeface="Arial" panose="020B0604020202020204" pitchFamily="34" charset="0"/>
              <a:buChar char="•"/>
            </a:pPr>
            <a:r>
              <a:rPr lang="en-US" dirty="0"/>
              <a:t>AR Language model is a kind of model which uses the context word to predict the next word.</a:t>
            </a:r>
          </a:p>
          <a:p>
            <a:pPr marL="285750" indent="-285750">
              <a:buFont typeface="Arial" panose="020B0604020202020204" pitchFamily="34" charset="0"/>
              <a:buChar char="•"/>
            </a:pPr>
            <a:r>
              <a:rPr lang="en-US" dirty="0"/>
              <a:t>GPT and GPT-2 are examples of AR model.</a:t>
            </a:r>
          </a:p>
          <a:p>
            <a:pPr marL="285750" indent="-285750">
              <a:buFont typeface="Arial" panose="020B0604020202020204" pitchFamily="34" charset="0"/>
              <a:buChar char="•"/>
            </a:pPr>
            <a:r>
              <a:rPr lang="en-US" dirty="0"/>
              <a:t>But the problem with AR models is that it can use only forward context or backward context at a time.</a:t>
            </a:r>
          </a:p>
        </p:txBody>
      </p:sp>
      <p:pic>
        <p:nvPicPr>
          <p:cNvPr id="2050" name="Picture 2" descr="https://miro.medium.com/max/873/1*3MPbLNx3it_I5pQbgPL_G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205" y="3085092"/>
            <a:ext cx="6648450" cy="15335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855/1*VmQ159sh2WFpkdFBVjvyS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8205" y="4533160"/>
            <a:ext cx="6515100"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20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2" name="TextBox 11"/>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How to gather context from both sides: Permutation</a:t>
            </a:r>
          </a:p>
        </p:txBody>
      </p:sp>
      <p:sp>
        <p:nvSpPr>
          <p:cNvPr id="13" name="TextBox 12"/>
          <p:cNvSpPr txBox="1"/>
          <p:nvPr/>
        </p:nvSpPr>
        <p:spPr>
          <a:xfrm>
            <a:off x="767595" y="1716175"/>
            <a:ext cx="10720776" cy="1200329"/>
          </a:xfrm>
          <a:prstGeom prst="rect">
            <a:avLst/>
          </a:prstGeom>
          <a:noFill/>
        </p:spPr>
        <p:txBody>
          <a:bodyPr wrap="square" rtlCol="0">
            <a:spAutoFit/>
          </a:bodyPr>
          <a:lstStyle/>
          <a:p>
            <a:r>
              <a:rPr lang="en-US" dirty="0"/>
              <a:t>Every language model consists of two phases, the pre-train phase and fine-tune phase.</a:t>
            </a:r>
          </a:p>
          <a:p>
            <a:endParaRPr lang="en-US" dirty="0"/>
          </a:p>
          <a:p>
            <a:r>
              <a:rPr lang="en-US" dirty="0"/>
              <a:t>In the pre-train phase </a:t>
            </a:r>
            <a:r>
              <a:rPr lang="en-US" dirty="0" err="1"/>
              <a:t>XLNet</a:t>
            </a:r>
            <a:r>
              <a:rPr lang="en-US" dirty="0"/>
              <a:t> uses a new objective called Permutation Language Modelling to learn bidirectional context.</a:t>
            </a:r>
          </a:p>
        </p:txBody>
      </p:sp>
      <p:pic>
        <p:nvPicPr>
          <p:cNvPr id="3074" name="Picture 2" descr="https://i0.wp.com/mlexplained.com/wp-content/uploads/2019/06/ezgif.com-gif-maker-2.gif?zoom=1.25&amp;fit=960%2C360&amp;ssl=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84583" y="2916504"/>
            <a:ext cx="86868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992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2" name="TextBox 11"/>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Permutation Language Model</a:t>
            </a:r>
          </a:p>
        </p:txBody>
      </p:sp>
      <p:sp>
        <p:nvSpPr>
          <p:cNvPr id="13" name="TextBox 12"/>
          <p:cNvSpPr txBox="1"/>
          <p:nvPr/>
        </p:nvSpPr>
        <p:spPr>
          <a:xfrm>
            <a:off x="974419" y="1741226"/>
            <a:ext cx="4410987" cy="646331"/>
          </a:xfrm>
          <a:prstGeom prst="rect">
            <a:avLst/>
          </a:prstGeom>
          <a:noFill/>
        </p:spPr>
        <p:txBody>
          <a:bodyPr wrap="square" rtlCol="0">
            <a:spAutoFit/>
          </a:bodyPr>
          <a:lstStyle/>
          <a:p>
            <a:r>
              <a:rPr lang="en-US" dirty="0"/>
              <a:t>If we have a sequence order [x1, x2, x3, x4].</a:t>
            </a:r>
          </a:p>
          <a:p>
            <a:r>
              <a:rPr lang="en-US" dirty="0"/>
              <a:t>All the permutation of this sequence will be: </a:t>
            </a:r>
          </a:p>
        </p:txBody>
      </p:sp>
      <p:pic>
        <p:nvPicPr>
          <p:cNvPr id="4098" name="Picture 2" descr="https://miro.medium.com/max/651/1*-ulAWcF9TzHwu5txfbiOZ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678" y="1580217"/>
            <a:ext cx="4962525" cy="51816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07056" y="3603279"/>
            <a:ext cx="4635374" cy="646331"/>
          </a:xfrm>
          <a:prstGeom prst="rect">
            <a:avLst/>
          </a:prstGeom>
          <a:noFill/>
        </p:spPr>
        <p:txBody>
          <a:bodyPr wrap="square" rtlCol="0">
            <a:spAutoFit/>
          </a:bodyPr>
          <a:lstStyle/>
          <a:p>
            <a:r>
              <a:rPr lang="en-US" dirty="0"/>
              <a:t>So for these 4 tokens, there are 24 (N!) permutations.</a:t>
            </a:r>
            <a:endParaRPr lang="en-IN" dirty="0"/>
          </a:p>
        </p:txBody>
      </p:sp>
    </p:spTree>
    <p:extLst>
      <p:ext uri="{BB962C8B-B14F-4D97-AF65-F5344CB8AC3E}">
        <p14:creationId xmlns:p14="http://schemas.microsoft.com/office/powerpoint/2010/main" val="714584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644" y="466185"/>
            <a:ext cx="11357441" cy="913045"/>
            <a:chOff x="557644" y="281625"/>
            <a:chExt cx="11357441" cy="913045"/>
          </a:xfrm>
        </p:grpSpPr>
        <p:grpSp>
          <p:nvGrpSpPr>
            <p:cNvPr id="6"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31"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2" name="TextBox 11"/>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Permutation Language Model</a:t>
            </a:r>
          </a:p>
        </p:txBody>
      </p:sp>
      <p:sp>
        <p:nvSpPr>
          <p:cNvPr id="13" name="TextBox 12"/>
          <p:cNvSpPr txBox="1"/>
          <p:nvPr/>
        </p:nvSpPr>
        <p:spPr>
          <a:xfrm>
            <a:off x="974419" y="1741226"/>
            <a:ext cx="9192623" cy="369332"/>
          </a:xfrm>
          <a:prstGeom prst="rect">
            <a:avLst/>
          </a:prstGeom>
          <a:noFill/>
        </p:spPr>
        <p:txBody>
          <a:bodyPr wrap="square" rtlCol="0">
            <a:spAutoFit/>
          </a:bodyPr>
          <a:lstStyle/>
          <a:p>
            <a:r>
              <a:rPr lang="en-US" dirty="0"/>
              <a:t>If we want to predict x3 at position t, we will have to use all the tokens preceding t-1 for context. </a:t>
            </a:r>
          </a:p>
        </p:txBody>
      </p:sp>
      <p:sp>
        <p:nvSpPr>
          <p:cNvPr id="2" name="TextBox 1"/>
          <p:cNvSpPr txBox="1"/>
          <p:nvPr/>
        </p:nvSpPr>
        <p:spPr>
          <a:xfrm>
            <a:off x="1143681" y="5450186"/>
            <a:ext cx="10771404" cy="923330"/>
          </a:xfrm>
          <a:prstGeom prst="rect">
            <a:avLst/>
          </a:prstGeom>
          <a:noFill/>
        </p:spPr>
        <p:txBody>
          <a:bodyPr wrap="square" rtlCol="0">
            <a:spAutoFit/>
          </a:bodyPr>
          <a:lstStyle/>
          <a:p>
            <a:r>
              <a:rPr lang="en-US" dirty="0"/>
              <a:t>The words before x3 will have every possible words and length in sequence. </a:t>
            </a:r>
          </a:p>
          <a:p>
            <a:r>
              <a:rPr lang="en-US" dirty="0"/>
              <a:t>The model will learn to gather information from all positions in both sides using attention similar to BERT. </a:t>
            </a:r>
          </a:p>
          <a:p>
            <a:r>
              <a:rPr lang="en-US" dirty="0"/>
              <a:t>Using this context, it will predict x3.</a:t>
            </a:r>
            <a:endParaRPr lang="en-IN" dirty="0"/>
          </a:p>
        </p:txBody>
      </p:sp>
      <p:pic>
        <p:nvPicPr>
          <p:cNvPr id="5122" name="Picture 2" descr="https://miro.medium.com/max/589/1*xTAR_am2FL7F89u20A3SL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5918" y="2110558"/>
            <a:ext cx="448627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818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559088" y="466185"/>
            <a:ext cx="11354483" cy="913045"/>
            <a:chOff x="557644" y="281625"/>
            <a:chExt cx="11357441" cy="913045"/>
          </a:xfrm>
        </p:grpSpPr>
        <p:grpSp>
          <p:nvGrpSpPr>
            <p:cNvPr id="3"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79"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graphicFrame>
        <p:nvGraphicFramePr>
          <p:cNvPr id="12" name="Diagram 11"/>
          <p:cNvGraphicFramePr/>
          <p:nvPr>
            <p:extLst>
              <p:ext uri="{D42A27DB-BD31-4B8C-83A1-F6EECF244321}">
                <p14:modId xmlns:p14="http://schemas.microsoft.com/office/powerpoint/2010/main" val="121187090"/>
              </p:ext>
            </p:extLst>
          </p:nvPr>
        </p:nvGraphicFramePr>
        <p:xfrm>
          <a:off x="1028275" y="1600200"/>
          <a:ext cx="4624379" cy="480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8981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97245" y="3357796"/>
            <a:ext cx="4766872" cy="400110"/>
          </a:xfrm>
          <a:prstGeom prst="rect">
            <a:avLst/>
          </a:prstGeom>
          <a:noFill/>
        </p:spPr>
        <p:txBody>
          <a:bodyPr wrap="square" rtlCol="0">
            <a:spAutoFit/>
          </a:bodyPr>
          <a:lstStyle/>
          <a:p>
            <a:r>
              <a:rPr lang="en-US" sz="2000" dirty="0">
                <a:solidFill>
                  <a:srgbClr val="0070C0"/>
                </a:solidFill>
              </a:rPr>
              <a:t>Please refer to the hands on Notebook</a:t>
            </a:r>
          </a:p>
        </p:txBody>
      </p:sp>
      <p:sp>
        <p:nvSpPr>
          <p:cNvPr id="12" name="TextBox 11"/>
          <p:cNvSpPr txBox="1"/>
          <p:nvPr/>
        </p:nvSpPr>
        <p:spPr>
          <a:xfrm>
            <a:off x="560674" y="652641"/>
            <a:ext cx="3759893" cy="523092"/>
          </a:xfrm>
          <a:prstGeom prst="rect">
            <a:avLst/>
          </a:prstGeom>
          <a:noFill/>
        </p:spPr>
        <p:txBody>
          <a:bodyPr wrap="square" rtlCol="0">
            <a:spAutoFit/>
          </a:bodyPr>
          <a:lstStyle/>
          <a:p>
            <a:r>
              <a:rPr lang="en-US" sz="2799" b="1" dirty="0">
                <a:solidFill>
                  <a:srgbClr val="0070C0"/>
                </a:solidFill>
              </a:rPr>
              <a:t>The Experiment</a:t>
            </a:r>
          </a:p>
        </p:txBody>
      </p:sp>
      <p:grpSp>
        <p:nvGrpSpPr>
          <p:cNvPr id="13" name="Group 4"/>
          <p:cNvGrpSpPr/>
          <p:nvPr/>
        </p:nvGrpSpPr>
        <p:grpSpPr>
          <a:xfrm>
            <a:off x="560674" y="272571"/>
            <a:ext cx="11354483" cy="913045"/>
            <a:chOff x="557644" y="281625"/>
            <a:chExt cx="11357441" cy="913045"/>
          </a:xfrm>
        </p:grpSpPr>
        <p:grpSp>
          <p:nvGrpSpPr>
            <p:cNvPr id="14" name="Group 5"/>
            <p:cNvGrpSpPr/>
            <p:nvPr/>
          </p:nvGrpSpPr>
          <p:grpSpPr>
            <a:xfrm>
              <a:off x="3179913" y="281625"/>
              <a:ext cx="5325035" cy="853515"/>
              <a:chOff x="3205793" y="21796"/>
              <a:chExt cx="5325035" cy="853515"/>
            </a:xfrm>
          </p:grpSpPr>
          <p:sp>
            <p:nvSpPr>
              <p:cNvPr id="18" name="TextBox 17"/>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9" name="TextBox 18"/>
              <p:cNvSpPr txBox="1"/>
              <p:nvPr/>
            </p:nvSpPr>
            <p:spPr>
              <a:xfrm>
                <a:off x="5969132" y="21796"/>
                <a:ext cx="184779"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17" name="Rectangle 16"/>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Tree>
    <p:extLst>
      <p:ext uri="{BB962C8B-B14F-4D97-AF65-F5344CB8AC3E}">
        <p14:creationId xmlns:p14="http://schemas.microsoft.com/office/powerpoint/2010/main" val="209292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559088" y="466185"/>
            <a:ext cx="11354483" cy="913045"/>
            <a:chOff x="557644" y="281625"/>
            <a:chExt cx="11357441" cy="913045"/>
          </a:xfrm>
        </p:grpSpPr>
        <p:grpSp>
          <p:nvGrpSpPr>
            <p:cNvPr id="3"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79"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3" name="TextBox 12"/>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Why do we need Elmo?</a:t>
            </a:r>
          </a:p>
        </p:txBody>
      </p:sp>
      <p:sp>
        <p:nvSpPr>
          <p:cNvPr id="6" name="TextBox 5"/>
          <p:cNvSpPr txBox="1"/>
          <p:nvPr/>
        </p:nvSpPr>
        <p:spPr>
          <a:xfrm>
            <a:off x="559087" y="1741226"/>
            <a:ext cx="9533947" cy="646331"/>
          </a:xfrm>
          <a:prstGeom prst="rect">
            <a:avLst/>
          </a:prstGeom>
          <a:noFill/>
        </p:spPr>
        <p:txBody>
          <a:bodyPr wrap="square" rtlCol="0">
            <a:spAutoFit/>
          </a:bodyPr>
          <a:lstStyle/>
          <a:p>
            <a:r>
              <a:rPr lang="en-US" dirty="0"/>
              <a:t>Elmo is a novel way to represents words in vectors or </a:t>
            </a:r>
            <a:r>
              <a:rPr lang="en-US" dirty="0" err="1"/>
              <a:t>embeddings</a:t>
            </a:r>
            <a:r>
              <a:rPr lang="en-US" dirty="0"/>
              <a:t>. </a:t>
            </a:r>
          </a:p>
          <a:p>
            <a:r>
              <a:rPr lang="en-US" dirty="0"/>
              <a:t>These </a:t>
            </a:r>
            <a:r>
              <a:rPr lang="en-US" dirty="0" err="1"/>
              <a:t>embeddings</a:t>
            </a:r>
            <a:r>
              <a:rPr lang="en-US" dirty="0"/>
              <a:t> are helpful in achieving state of the art result in various NLP tasks.</a:t>
            </a:r>
            <a:endParaRPr lang="en-IN" dirty="0"/>
          </a:p>
        </p:txBody>
      </p:sp>
      <p:pic>
        <p:nvPicPr>
          <p:cNvPr id="2050" name="Picture 2" descr="http://jalammar.github.io/images/elmo-word-embed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49" y="2556533"/>
            <a:ext cx="6520098" cy="370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59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559088" y="466185"/>
            <a:ext cx="11354483" cy="913045"/>
            <a:chOff x="557644" y="281625"/>
            <a:chExt cx="11357441" cy="913045"/>
          </a:xfrm>
        </p:grpSpPr>
        <p:grpSp>
          <p:nvGrpSpPr>
            <p:cNvPr id="3"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79"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3" name="TextBox 12"/>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What’s new with Elmo? Context</a:t>
            </a:r>
          </a:p>
        </p:txBody>
      </p:sp>
      <p:sp>
        <p:nvSpPr>
          <p:cNvPr id="6" name="TextBox 5"/>
          <p:cNvSpPr txBox="1"/>
          <p:nvPr/>
        </p:nvSpPr>
        <p:spPr>
          <a:xfrm>
            <a:off x="559088" y="1580217"/>
            <a:ext cx="10674035" cy="646331"/>
          </a:xfrm>
          <a:prstGeom prst="rect">
            <a:avLst/>
          </a:prstGeom>
          <a:noFill/>
        </p:spPr>
        <p:txBody>
          <a:bodyPr wrap="square" rtlCol="0">
            <a:spAutoFit/>
          </a:bodyPr>
          <a:lstStyle/>
          <a:p>
            <a:r>
              <a:rPr lang="en-US" dirty="0"/>
              <a:t>Unlike word2vec or Glove which uses a dictionary of words and their corresponding vectors, ELMO analyzes words within the context they are used.</a:t>
            </a:r>
            <a:endParaRPr lang="en-IN" dirty="0"/>
          </a:p>
        </p:txBody>
      </p:sp>
      <p:pic>
        <p:nvPicPr>
          <p:cNvPr id="3074" name="Picture 2" descr="http://jalammar.github.io/images/elmo-embedding-robin-willia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470" y="2226548"/>
            <a:ext cx="7495270" cy="4414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97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559088" y="466185"/>
            <a:ext cx="11354483" cy="913045"/>
            <a:chOff x="557644" y="281625"/>
            <a:chExt cx="11357441" cy="913045"/>
          </a:xfrm>
        </p:grpSpPr>
        <p:grpSp>
          <p:nvGrpSpPr>
            <p:cNvPr id="3"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79"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3" name="TextBox 12"/>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Deep Contextualized Word Representations</a:t>
            </a:r>
          </a:p>
        </p:txBody>
      </p:sp>
      <p:sp>
        <p:nvSpPr>
          <p:cNvPr id="6" name="TextBox 5"/>
          <p:cNvSpPr txBox="1"/>
          <p:nvPr/>
        </p:nvSpPr>
        <p:spPr>
          <a:xfrm>
            <a:off x="624689" y="1580217"/>
            <a:ext cx="10049345" cy="2031325"/>
          </a:xfrm>
          <a:prstGeom prst="rect">
            <a:avLst/>
          </a:prstGeom>
          <a:noFill/>
        </p:spPr>
        <p:txBody>
          <a:bodyPr wrap="square" rtlCol="0">
            <a:spAutoFit/>
          </a:bodyPr>
          <a:lstStyle/>
          <a:p>
            <a:r>
              <a:rPr lang="en-US" dirty="0"/>
              <a:t>Words can have different meaning based on the context they are used.</a:t>
            </a:r>
          </a:p>
          <a:p>
            <a:endParaRPr lang="en-US" dirty="0"/>
          </a:p>
          <a:p>
            <a:pPr marL="285750" indent="-285750">
              <a:buFont typeface="Arial" panose="020B0604020202020204" pitchFamily="34" charset="0"/>
              <a:buChar char="•"/>
            </a:pPr>
            <a:r>
              <a:rPr lang="en-US" i="1" dirty="0"/>
              <a:t>He kicked the </a:t>
            </a:r>
            <a:r>
              <a:rPr lang="en-US" b="1" i="1" dirty="0"/>
              <a:t>bucket.</a:t>
            </a:r>
            <a:endParaRPr lang="en-US" i="1" dirty="0"/>
          </a:p>
          <a:p>
            <a:pPr marL="285750" indent="-285750">
              <a:buFont typeface="Arial" panose="020B0604020202020204" pitchFamily="34" charset="0"/>
              <a:buChar char="•"/>
            </a:pPr>
            <a:r>
              <a:rPr lang="en-US" i="1" dirty="0"/>
              <a:t>I have yet to cross-off all the items on my </a:t>
            </a:r>
            <a:r>
              <a:rPr lang="en-US" b="1" i="1" dirty="0"/>
              <a:t>bucket</a:t>
            </a:r>
            <a:r>
              <a:rPr lang="en-US" i="1" dirty="0"/>
              <a:t> list.</a:t>
            </a:r>
          </a:p>
          <a:p>
            <a:pPr marL="285750" indent="-285750">
              <a:buFont typeface="Arial" panose="020B0604020202020204" pitchFamily="34" charset="0"/>
              <a:buChar char="•"/>
            </a:pPr>
            <a:r>
              <a:rPr lang="en-US" i="1" dirty="0"/>
              <a:t>The </a:t>
            </a:r>
            <a:r>
              <a:rPr lang="en-US" b="1" i="1" dirty="0"/>
              <a:t>bucket</a:t>
            </a:r>
            <a:r>
              <a:rPr lang="en-US" i="1" dirty="0"/>
              <a:t> was filled with water.</a:t>
            </a:r>
          </a:p>
          <a:p>
            <a:endParaRPr lang="en-US" dirty="0"/>
          </a:p>
          <a:p>
            <a:r>
              <a:rPr lang="en-US" dirty="0"/>
              <a:t>Here each sentence will have a different embedding for </a:t>
            </a:r>
            <a:r>
              <a:rPr lang="en-US" b="1" i="1" dirty="0"/>
              <a:t>bucket.</a:t>
            </a:r>
            <a:endParaRPr lang="en-IN" b="1" i="1" dirty="0"/>
          </a:p>
        </p:txBody>
      </p:sp>
      <p:sp>
        <p:nvSpPr>
          <p:cNvPr id="5" name="TextBox 4"/>
          <p:cNvSpPr txBox="1"/>
          <p:nvPr/>
        </p:nvSpPr>
        <p:spPr>
          <a:xfrm>
            <a:off x="624689" y="4626321"/>
            <a:ext cx="10157988" cy="923330"/>
          </a:xfrm>
          <a:prstGeom prst="rect">
            <a:avLst/>
          </a:prstGeom>
          <a:noFill/>
        </p:spPr>
        <p:txBody>
          <a:bodyPr wrap="square" rtlCol="0">
            <a:spAutoFit/>
          </a:bodyPr>
          <a:lstStyle/>
          <a:p>
            <a:r>
              <a:rPr lang="en-US" dirty="0"/>
              <a:t>Elmo understands this by using a </a:t>
            </a:r>
            <a:r>
              <a:rPr lang="en-US" b="1" dirty="0"/>
              <a:t>deep bidirectional LSTM </a:t>
            </a:r>
            <a:r>
              <a:rPr lang="en-US" dirty="0"/>
              <a:t>network to create word representation.</a:t>
            </a:r>
          </a:p>
          <a:p>
            <a:r>
              <a:rPr lang="en-US" dirty="0"/>
              <a:t>It is also character based, allowing the model to form representation of </a:t>
            </a:r>
            <a:r>
              <a:rPr lang="en-US" b="1" dirty="0"/>
              <a:t>out of vocabulary words</a:t>
            </a:r>
            <a:r>
              <a:rPr lang="en-US" dirty="0"/>
              <a:t>.</a:t>
            </a:r>
          </a:p>
          <a:p>
            <a:endParaRPr lang="en-IN" dirty="0"/>
          </a:p>
        </p:txBody>
      </p:sp>
    </p:spTree>
    <p:extLst>
      <p:ext uri="{BB962C8B-B14F-4D97-AF65-F5344CB8AC3E}">
        <p14:creationId xmlns:p14="http://schemas.microsoft.com/office/powerpoint/2010/main" val="167719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559088" y="466185"/>
            <a:ext cx="11354483" cy="913045"/>
            <a:chOff x="557644" y="281625"/>
            <a:chExt cx="11357441" cy="913045"/>
          </a:xfrm>
        </p:grpSpPr>
        <p:grpSp>
          <p:nvGrpSpPr>
            <p:cNvPr id="3"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79"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3" name="TextBox 12"/>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How does </a:t>
            </a:r>
            <a:r>
              <a:rPr lang="en-US" sz="2800" b="1" dirty="0" err="1">
                <a:solidFill>
                  <a:srgbClr val="0070C0"/>
                </a:solidFill>
              </a:rPr>
              <a:t>ELMo</a:t>
            </a:r>
            <a:r>
              <a:rPr lang="en-US" sz="2800" b="1" dirty="0">
                <a:solidFill>
                  <a:srgbClr val="0070C0"/>
                </a:solidFill>
              </a:rPr>
              <a:t> works?</a:t>
            </a:r>
          </a:p>
        </p:txBody>
      </p:sp>
      <p:sp>
        <p:nvSpPr>
          <p:cNvPr id="7" name="TextBox 6"/>
          <p:cNvSpPr txBox="1"/>
          <p:nvPr/>
        </p:nvSpPr>
        <p:spPr>
          <a:xfrm>
            <a:off x="559088" y="1638677"/>
            <a:ext cx="9155280" cy="646331"/>
          </a:xfrm>
          <a:prstGeom prst="rect">
            <a:avLst/>
          </a:prstGeom>
          <a:noFill/>
        </p:spPr>
        <p:txBody>
          <a:bodyPr wrap="square" rtlCol="0">
            <a:spAutoFit/>
          </a:bodyPr>
          <a:lstStyle/>
          <a:p>
            <a:r>
              <a:rPr lang="en-US" dirty="0"/>
              <a:t>Step 1: Character level Convolutional Neural Network to represent word into new word vector.</a:t>
            </a:r>
            <a:endParaRPr lang="en-IN" dirty="0"/>
          </a:p>
          <a:p>
            <a:r>
              <a:rPr lang="en-US" dirty="0"/>
              <a:t>These raw vectors are input to the first layer of Bi-directional LSTM network. </a:t>
            </a:r>
            <a:endParaRPr lang="en-IN" dirty="0"/>
          </a:p>
        </p:txBody>
      </p:sp>
      <p:pic>
        <p:nvPicPr>
          <p:cNvPr id="12" name="Picture 11"/>
          <p:cNvPicPr>
            <a:picLocks noChangeAspect="1"/>
          </p:cNvPicPr>
          <p:nvPr/>
        </p:nvPicPr>
        <p:blipFill>
          <a:blip r:embed="rId3"/>
          <a:stretch>
            <a:fillRect/>
          </a:stretch>
        </p:blipFill>
        <p:spPr>
          <a:xfrm>
            <a:off x="2564644" y="3184557"/>
            <a:ext cx="6561249" cy="1433174"/>
          </a:xfrm>
          <a:prstGeom prst="rect">
            <a:avLst/>
          </a:prstGeom>
        </p:spPr>
      </p:pic>
    </p:spTree>
    <p:extLst>
      <p:ext uri="{BB962C8B-B14F-4D97-AF65-F5344CB8AC3E}">
        <p14:creationId xmlns:p14="http://schemas.microsoft.com/office/powerpoint/2010/main" val="400469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559088" y="466185"/>
            <a:ext cx="11354483" cy="913045"/>
            <a:chOff x="557644" y="281625"/>
            <a:chExt cx="11357441" cy="913045"/>
          </a:xfrm>
        </p:grpSpPr>
        <p:grpSp>
          <p:nvGrpSpPr>
            <p:cNvPr id="3"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79"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3" name="TextBox 12"/>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Forward Language Model and Backward Language Model</a:t>
            </a:r>
          </a:p>
        </p:txBody>
      </p:sp>
      <p:pic>
        <p:nvPicPr>
          <p:cNvPr id="4098" name="Picture 2" descr="http://jalammar.github.io/images/elmo-forward-backward-language-model-embed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6736" y="1478523"/>
            <a:ext cx="8566299" cy="39040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9088" y="5382550"/>
            <a:ext cx="10716767" cy="646331"/>
          </a:xfrm>
          <a:prstGeom prst="rect">
            <a:avLst/>
          </a:prstGeom>
          <a:noFill/>
        </p:spPr>
        <p:txBody>
          <a:bodyPr wrap="square" rtlCol="0">
            <a:spAutoFit/>
          </a:bodyPr>
          <a:lstStyle/>
          <a:p>
            <a:r>
              <a:rPr lang="en-US" dirty="0">
                <a:solidFill>
                  <a:srgbClr val="FF0000"/>
                </a:solidFill>
              </a:rPr>
              <a:t>Forward language model</a:t>
            </a:r>
            <a:r>
              <a:rPr lang="en-US" dirty="0"/>
              <a:t> contains information about a certain word and context before that word.</a:t>
            </a:r>
          </a:p>
          <a:p>
            <a:r>
              <a:rPr lang="en-US" dirty="0">
                <a:solidFill>
                  <a:srgbClr val="0070C0"/>
                </a:solidFill>
              </a:rPr>
              <a:t>Backward language model </a:t>
            </a:r>
            <a:r>
              <a:rPr lang="en-US" dirty="0"/>
              <a:t>contains information about a certain word and the context after it.</a:t>
            </a:r>
            <a:endParaRPr lang="en-IN" dirty="0"/>
          </a:p>
        </p:txBody>
      </p:sp>
    </p:spTree>
    <p:extLst>
      <p:ext uri="{BB962C8B-B14F-4D97-AF65-F5344CB8AC3E}">
        <p14:creationId xmlns:p14="http://schemas.microsoft.com/office/powerpoint/2010/main" val="157900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559088" y="466185"/>
            <a:ext cx="11354483" cy="913045"/>
            <a:chOff x="557644" y="281625"/>
            <a:chExt cx="11357441" cy="913045"/>
          </a:xfrm>
        </p:grpSpPr>
        <p:grpSp>
          <p:nvGrpSpPr>
            <p:cNvPr id="3" name="Group 5"/>
            <p:cNvGrpSpPr/>
            <p:nvPr/>
          </p:nvGrpSpPr>
          <p:grpSpPr>
            <a:xfrm>
              <a:off x="3179913" y="281625"/>
              <a:ext cx="5325035" cy="853515"/>
              <a:chOff x="3205793" y="21796"/>
              <a:chExt cx="5325035" cy="853515"/>
            </a:xfrm>
          </p:grpSpPr>
          <p:sp>
            <p:nvSpPr>
              <p:cNvPr id="10" name="TextBox 9"/>
              <p:cNvSpPr txBox="1"/>
              <p:nvPr/>
            </p:nvSpPr>
            <p:spPr>
              <a:xfrm>
                <a:off x="3205793" y="352091"/>
                <a:ext cx="5325035" cy="523220"/>
              </a:xfrm>
              <a:prstGeom prst="rect">
                <a:avLst/>
              </a:prstGeom>
              <a:noFill/>
            </p:spPr>
            <p:txBody>
              <a:bodyPr wrap="square" rtlCol="0">
                <a:spAutoFit/>
              </a:bodyPr>
              <a:lstStyle/>
              <a:p>
                <a:pPr algn="ctr"/>
                <a:endParaRPr lang="en-US" sz="2800" spc="100" dirty="0">
                  <a:solidFill>
                    <a:srgbClr val="44546A"/>
                  </a:solidFill>
                  <a:latin typeface="Montserrat" panose="02000505000000020004" pitchFamily="2" charset="0"/>
                </a:endParaRPr>
              </a:p>
            </p:txBody>
          </p:sp>
          <p:sp>
            <p:nvSpPr>
              <p:cNvPr id="11" name="TextBox 10"/>
              <p:cNvSpPr txBox="1"/>
              <p:nvPr/>
            </p:nvSpPr>
            <p:spPr>
              <a:xfrm>
                <a:off x="5969132" y="21796"/>
                <a:ext cx="184779" cy="261610"/>
              </a:xfrm>
              <a:prstGeom prst="rect">
                <a:avLst/>
              </a:prstGeom>
              <a:noFill/>
            </p:spPr>
            <p:txBody>
              <a:bodyPr wrap="none" rtlCol="0">
                <a:spAutoFit/>
              </a:bodyPr>
              <a:lstStyle/>
              <a:p>
                <a:pPr algn="ctr"/>
                <a:endParaRPr lang="en-US" sz="1100" spc="200" dirty="0">
                  <a:solidFill>
                    <a:prstClr val="black"/>
                  </a:solidFill>
                  <a:latin typeface="Raleway" panose="020B0503030101060003" pitchFamily="34" charset="0"/>
                  <a:ea typeface="Roboto Medium" charset="0"/>
                  <a:cs typeface="Poppins" panose="02000000000000000000" pitchFamily="2" charset="0"/>
                </a:endParaRPr>
              </a:p>
            </p:txBody>
          </p:sp>
        </p:grpSp>
        <p:sp>
          <p:nvSpPr>
            <p:cNvPr id="9" name="Rectangle 8"/>
            <p:cNvSpPr/>
            <p:nvPr/>
          </p:nvSpPr>
          <p:spPr>
            <a:xfrm>
              <a:off x="557644" y="1135140"/>
              <a:ext cx="11357441" cy="5953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7">
                <a:solidFill>
                  <a:prstClr val="white"/>
                </a:solidFill>
              </a:endParaRPr>
            </a:p>
          </p:txBody>
        </p:sp>
      </p:grpSp>
      <p:sp>
        <p:nvSpPr>
          <p:cNvPr id="13" name="TextBox 12"/>
          <p:cNvSpPr txBox="1"/>
          <p:nvPr/>
        </p:nvSpPr>
        <p:spPr>
          <a:xfrm>
            <a:off x="443549" y="898174"/>
            <a:ext cx="9649486" cy="523220"/>
          </a:xfrm>
          <a:prstGeom prst="rect">
            <a:avLst/>
          </a:prstGeom>
          <a:noFill/>
        </p:spPr>
        <p:txBody>
          <a:bodyPr wrap="square" rtlCol="0">
            <a:spAutoFit/>
          </a:bodyPr>
          <a:lstStyle/>
          <a:p>
            <a:r>
              <a:rPr lang="en-US" sz="2800" b="1" dirty="0">
                <a:solidFill>
                  <a:srgbClr val="0070C0"/>
                </a:solidFill>
              </a:rPr>
              <a:t>Intermediate word vector and final </a:t>
            </a:r>
            <a:r>
              <a:rPr lang="en-US" sz="2800" b="1" dirty="0" err="1">
                <a:solidFill>
                  <a:srgbClr val="0070C0"/>
                </a:solidFill>
              </a:rPr>
              <a:t>ELMo</a:t>
            </a:r>
            <a:r>
              <a:rPr lang="en-US" sz="2800" b="1" dirty="0">
                <a:solidFill>
                  <a:srgbClr val="0070C0"/>
                </a:solidFill>
              </a:rPr>
              <a:t> representation</a:t>
            </a:r>
          </a:p>
        </p:txBody>
      </p:sp>
      <p:sp>
        <p:nvSpPr>
          <p:cNvPr id="5" name="TextBox 4"/>
          <p:cNvSpPr txBox="1"/>
          <p:nvPr/>
        </p:nvSpPr>
        <p:spPr>
          <a:xfrm>
            <a:off x="344031" y="2621243"/>
            <a:ext cx="1865015" cy="646331"/>
          </a:xfrm>
          <a:prstGeom prst="rect">
            <a:avLst/>
          </a:prstGeom>
          <a:noFill/>
        </p:spPr>
        <p:txBody>
          <a:bodyPr wrap="square" rtlCol="0">
            <a:spAutoFit/>
          </a:bodyPr>
          <a:lstStyle/>
          <a:p>
            <a:r>
              <a:rPr lang="en-US" dirty="0"/>
              <a:t>Intermediate word vectors</a:t>
            </a:r>
            <a:endParaRPr lang="en-IN" dirty="0"/>
          </a:p>
        </p:txBody>
      </p:sp>
      <p:pic>
        <p:nvPicPr>
          <p:cNvPr id="5122" name="Picture 2" descr="http://jalammar.github.io/images/elmo-embed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853" y="1741226"/>
            <a:ext cx="9490760" cy="492212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44030" y="5426309"/>
            <a:ext cx="1865015" cy="646331"/>
          </a:xfrm>
          <a:prstGeom prst="rect">
            <a:avLst/>
          </a:prstGeom>
          <a:noFill/>
        </p:spPr>
        <p:txBody>
          <a:bodyPr wrap="square" rtlCol="0">
            <a:spAutoFit/>
          </a:bodyPr>
          <a:lstStyle/>
          <a:p>
            <a:r>
              <a:rPr lang="en-US" dirty="0"/>
              <a:t>Final </a:t>
            </a:r>
            <a:r>
              <a:rPr lang="en-US" dirty="0" err="1"/>
              <a:t>ELMo</a:t>
            </a:r>
            <a:endParaRPr lang="en-US" dirty="0"/>
          </a:p>
          <a:p>
            <a:r>
              <a:rPr lang="en-US" dirty="0"/>
              <a:t>representation</a:t>
            </a:r>
            <a:endParaRPr lang="en-IN" dirty="0"/>
          </a:p>
        </p:txBody>
      </p:sp>
    </p:spTree>
    <p:extLst>
      <p:ext uri="{BB962C8B-B14F-4D97-AF65-F5344CB8AC3E}">
        <p14:creationId xmlns:p14="http://schemas.microsoft.com/office/powerpoint/2010/main" val="148500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14294</TotalTime>
  <Words>1263</Words>
  <Application>Microsoft Office PowerPoint</Application>
  <PresentationFormat>Widescreen</PresentationFormat>
  <Paragraphs>192</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Montserrat</vt:lpstr>
      <vt:lpstr>Raleway</vt:lpstr>
      <vt:lpstr>Office Theme</vt:lpstr>
      <vt:lpstr>Transfer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TechMahindra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Mondal</dc:creator>
  <cp:lastModifiedBy>Anshu Pandey</cp:lastModifiedBy>
  <cp:revision>203</cp:revision>
  <dcterms:created xsi:type="dcterms:W3CDTF">2019-05-07T11:22:53Z</dcterms:created>
  <dcterms:modified xsi:type="dcterms:W3CDTF">2020-10-07T07:34:20Z</dcterms:modified>
</cp:coreProperties>
</file>