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55" r:id="rId2"/>
    <p:sldId id="292" r:id="rId3"/>
    <p:sldId id="276" r:id="rId4"/>
    <p:sldId id="277" r:id="rId5"/>
    <p:sldId id="334" r:id="rId6"/>
    <p:sldId id="335" r:id="rId7"/>
    <p:sldId id="348" r:id="rId8"/>
    <p:sldId id="337" r:id="rId9"/>
    <p:sldId id="296" r:id="rId10"/>
    <p:sldId id="297" r:id="rId11"/>
    <p:sldId id="311" r:id="rId12"/>
    <p:sldId id="349" r:id="rId13"/>
    <p:sldId id="338" r:id="rId14"/>
    <p:sldId id="339" r:id="rId15"/>
    <p:sldId id="354" r:id="rId16"/>
    <p:sldId id="298" r:id="rId17"/>
    <p:sldId id="350" r:id="rId18"/>
    <p:sldId id="344" r:id="rId19"/>
    <p:sldId id="299" r:id="rId20"/>
    <p:sldId id="341" r:id="rId21"/>
    <p:sldId id="351" r:id="rId22"/>
    <p:sldId id="345" r:id="rId23"/>
    <p:sldId id="347" r:id="rId24"/>
    <p:sldId id="352" r:id="rId25"/>
    <p:sldId id="353" r:id="rId26"/>
    <p:sldId id="309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C300D-E27F-4AFB-8385-23A3F3CA89FC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367BE5C-0F3A-4AB0-9359-B776EBBB96E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66CCFF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b="0" dirty="0" err="1"/>
            <a:t>Embeddings</a:t>
          </a:r>
          <a:endParaRPr lang="en-IN" sz="1800" b="0" dirty="0"/>
        </a:p>
      </dgm:t>
    </dgm:pt>
    <dgm:pt modelId="{645097FC-E8BC-4765-BFDE-80FFD33C56D2}" type="parTrans" cxnId="{98A17C1E-2D2E-4A7F-A4DF-C7CE8D52E74D}">
      <dgm:prSet/>
      <dgm:spPr/>
      <dgm:t>
        <a:bodyPr/>
        <a:lstStyle/>
        <a:p>
          <a:endParaRPr lang="en-IN" sz="1800"/>
        </a:p>
      </dgm:t>
    </dgm:pt>
    <dgm:pt modelId="{F18B1F0E-8219-4BFA-A849-7B03740D42DD}" type="sibTrans" cxnId="{98A17C1E-2D2E-4A7F-A4DF-C7CE8D52E74D}">
      <dgm:prSet/>
      <dgm:spPr/>
      <dgm:t>
        <a:bodyPr/>
        <a:lstStyle/>
        <a:p>
          <a:endParaRPr lang="en-IN" sz="1800"/>
        </a:p>
      </dgm:t>
    </dgm:pt>
    <dgm:pt modelId="{9B1EDC96-EC6A-483A-BED4-686E83E2307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Intro to Transfer Learning</a:t>
          </a:r>
          <a:endParaRPr lang="en-IN" sz="1800" dirty="0"/>
        </a:p>
      </dgm:t>
    </dgm:pt>
    <dgm:pt modelId="{9175944A-D53D-4B76-B8CC-0CC9B921C6A5}" type="parTrans" cxnId="{CB0F28CF-A080-4B7F-8D7E-6BAD74D71D82}">
      <dgm:prSet/>
      <dgm:spPr/>
      <dgm:t>
        <a:bodyPr/>
        <a:lstStyle/>
        <a:p>
          <a:endParaRPr lang="en-IN" sz="1800"/>
        </a:p>
      </dgm:t>
    </dgm:pt>
    <dgm:pt modelId="{08EBC0C5-1C8B-47AF-B36B-C6F27A4A3E04}" type="sibTrans" cxnId="{CB0F28CF-A080-4B7F-8D7E-6BAD74D71D82}">
      <dgm:prSet/>
      <dgm:spPr/>
      <dgm:t>
        <a:bodyPr/>
        <a:lstStyle/>
        <a:p>
          <a:endParaRPr lang="en-IN" sz="1800"/>
        </a:p>
      </dgm:t>
    </dgm:pt>
    <dgm:pt modelId="{585C1DBB-3B19-4B0D-8117-2189E07B8CC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Transformer Based Model</a:t>
          </a:r>
          <a:endParaRPr lang="en-IN" sz="1800" dirty="0"/>
        </a:p>
      </dgm:t>
    </dgm:pt>
    <dgm:pt modelId="{4CDBC0E3-88C7-49A8-8DCA-F6DFCB2060C2}" type="parTrans" cxnId="{1B60B440-D542-4BE9-B5AA-1F9669BD21B5}">
      <dgm:prSet/>
      <dgm:spPr/>
      <dgm:t>
        <a:bodyPr/>
        <a:lstStyle/>
        <a:p>
          <a:endParaRPr lang="en-US" sz="1800"/>
        </a:p>
      </dgm:t>
    </dgm:pt>
    <dgm:pt modelId="{F28EDF85-EB96-42E1-A8F8-DF4F9BEF3CED}" type="sibTrans" cxnId="{1B60B440-D542-4BE9-B5AA-1F9669BD21B5}">
      <dgm:prSet/>
      <dgm:spPr/>
      <dgm:t>
        <a:bodyPr/>
        <a:lstStyle/>
        <a:p>
          <a:endParaRPr lang="en-US" sz="1800"/>
        </a:p>
      </dgm:t>
    </dgm:pt>
    <dgm:pt modelId="{F30D642D-88AD-4C83-AA86-A2CDE70BFE9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Deep Averaging Network</a:t>
          </a:r>
          <a:endParaRPr lang="en-IN" sz="1800" dirty="0"/>
        </a:p>
      </dgm:t>
    </dgm:pt>
    <dgm:pt modelId="{22D6C9FD-1D9E-423B-84EF-CB17D05EBC7D}" type="parTrans" cxnId="{830451BA-2FB1-4AC9-AD50-3B917AD7022A}">
      <dgm:prSet/>
      <dgm:spPr/>
      <dgm:t>
        <a:bodyPr/>
        <a:lstStyle/>
        <a:p>
          <a:endParaRPr lang="en-US" sz="1800"/>
        </a:p>
      </dgm:t>
    </dgm:pt>
    <dgm:pt modelId="{B0665400-043B-401B-AABA-D27AA22DA327}" type="sibTrans" cxnId="{830451BA-2FB1-4AC9-AD50-3B917AD7022A}">
      <dgm:prSet/>
      <dgm:spPr/>
      <dgm:t>
        <a:bodyPr/>
        <a:lstStyle/>
        <a:p>
          <a:endParaRPr lang="en-US" sz="1800"/>
        </a:p>
      </dgm:t>
    </dgm:pt>
    <dgm:pt modelId="{3F337E96-3D70-4003-A137-57FADDEC7ECC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Universal Sentence Encoder</a:t>
          </a:r>
          <a:endParaRPr lang="en-IN" sz="1800" dirty="0"/>
        </a:p>
      </dgm:t>
    </dgm:pt>
    <dgm:pt modelId="{91E28B26-09F5-45EE-B33B-724824C43B08}" type="parTrans" cxnId="{E5FCEB56-ADBC-4D8E-BBFF-2178B2F88B84}">
      <dgm:prSet/>
      <dgm:spPr/>
      <dgm:t>
        <a:bodyPr/>
        <a:lstStyle/>
        <a:p>
          <a:endParaRPr lang="en-IN"/>
        </a:p>
      </dgm:t>
    </dgm:pt>
    <dgm:pt modelId="{F8766E36-267B-4DA6-81A0-0BAA10446239}" type="sibTrans" cxnId="{E5FCEB56-ADBC-4D8E-BBFF-2178B2F88B84}">
      <dgm:prSet/>
      <dgm:spPr/>
      <dgm:t>
        <a:bodyPr/>
        <a:lstStyle/>
        <a:p>
          <a:endParaRPr lang="en-IN"/>
        </a:p>
      </dgm:t>
    </dgm:pt>
    <dgm:pt modelId="{FE666B54-ECEA-4B8A-93D9-A9BF5A68FB1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Hands On</a:t>
          </a:r>
          <a:endParaRPr lang="en-IN" sz="1800" dirty="0"/>
        </a:p>
      </dgm:t>
    </dgm:pt>
    <dgm:pt modelId="{B831AE25-B654-4A58-BC6A-123082FD0920}" type="parTrans" cxnId="{22FF5357-6CFD-4146-A9EE-834FA8C6CE5E}">
      <dgm:prSet/>
      <dgm:spPr/>
      <dgm:t>
        <a:bodyPr/>
        <a:lstStyle/>
        <a:p>
          <a:endParaRPr lang="en-IN"/>
        </a:p>
      </dgm:t>
    </dgm:pt>
    <dgm:pt modelId="{60218047-083C-4634-A66A-CF64FC3D7924}" type="sibTrans" cxnId="{22FF5357-6CFD-4146-A9EE-834FA8C6CE5E}">
      <dgm:prSet/>
      <dgm:spPr/>
      <dgm:t>
        <a:bodyPr/>
        <a:lstStyle/>
        <a:p>
          <a:endParaRPr lang="en-IN"/>
        </a:p>
      </dgm:t>
    </dgm:pt>
    <dgm:pt modelId="{24728E11-E867-4651-96BE-D4610DDC76BA}" type="pres">
      <dgm:prSet presAssocID="{C2AC300D-E27F-4AFB-8385-23A3F3CA89FC}" presName="Name0" presStyleCnt="0">
        <dgm:presLayoutVars>
          <dgm:chMax val="7"/>
          <dgm:chPref val="7"/>
          <dgm:dir/>
        </dgm:presLayoutVars>
      </dgm:prSet>
      <dgm:spPr/>
    </dgm:pt>
    <dgm:pt modelId="{59666C2D-0CBC-4177-9492-0BC7B5E83920}" type="pres">
      <dgm:prSet presAssocID="{C2AC300D-E27F-4AFB-8385-23A3F3CA89FC}" presName="Name1" presStyleCnt="0"/>
      <dgm:spPr/>
    </dgm:pt>
    <dgm:pt modelId="{782150D5-7ADF-412A-B97B-C4A85E15F3EF}" type="pres">
      <dgm:prSet presAssocID="{C2AC300D-E27F-4AFB-8385-23A3F3CA89FC}" presName="cycle" presStyleCnt="0"/>
      <dgm:spPr/>
    </dgm:pt>
    <dgm:pt modelId="{1EBC8B9F-0F17-4377-A441-FE126EC2603D}" type="pres">
      <dgm:prSet presAssocID="{C2AC300D-E27F-4AFB-8385-23A3F3CA89FC}" presName="srcNode" presStyleLbl="node1" presStyleIdx="0" presStyleCnt="6"/>
      <dgm:spPr/>
    </dgm:pt>
    <dgm:pt modelId="{B4DAE58B-27CB-4D22-AABF-50F07E30140A}" type="pres">
      <dgm:prSet presAssocID="{C2AC300D-E27F-4AFB-8385-23A3F3CA89FC}" presName="conn" presStyleLbl="parChTrans1D2" presStyleIdx="0" presStyleCnt="1" custLinFactNeighborX="-42817" custLinFactNeighborY="-1118"/>
      <dgm:spPr/>
    </dgm:pt>
    <dgm:pt modelId="{0CE6508D-66DA-4F48-ABFD-9CEB3707A663}" type="pres">
      <dgm:prSet presAssocID="{C2AC300D-E27F-4AFB-8385-23A3F3CA89FC}" presName="extraNode" presStyleLbl="node1" presStyleIdx="0" presStyleCnt="6"/>
      <dgm:spPr/>
    </dgm:pt>
    <dgm:pt modelId="{2C7897B3-3F08-40FE-87A1-0A1DD86C094E}" type="pres">
      <dgm:prSet presAssocID="{C2AC300D-E27F-4AFB-8385-23A3F3CA89FC}" presName="dstNode" presStyleLbl="node1" presStyleIdx="0" presStyleCnt="6"/>
      <dgm:spPr/>
    </dgm:pt>
    <dgm:pt modelId="{C01C0331-627E-4956-B34C-4FEAB8F0B671}" type="pres">
      <dgm:prSet presAssocID="{D367BE5C-0F3A-4AB0-9359-B776EBBB96E8}" presName="text_1" presStyleLbl="node1" presStyleIdx="0" presStyleCnt="6" custScaleX="100083" custScaleY="110627">
        <dgm:presLayoutVars>
          <dgm:bulletEnabled val="1"/>
        </dgm:presLayoutVars>
      </dgm:prSet>
      <dgm:spPr/>
    </dgm:pt>
    <dgm:pt modelId="{2B23576E-7B02-4486-B322-5ADA70C34A33}" type="pres">
      <dgm:prSet presAssocID="{D367BE5C-0F3A-4AB0-9359-B776EBBB96E8}" presName="accent_1" presStyleCnt="0"/>
      <dgm:spPr/>
    </dgm:pt>
    <dgm:pt modelId="{47DFED79-DB5B-4E8C-B682-A588521A0C1E}" type="pres">
      <dgm:prSet presAssocID="{D367BE5C-0F3A-4AB0-9359-B776EBBB96E8}" presName="accentRepeatNode" presStyleLbl="solidFgAcc1" presStyleIdx="0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66CCFF"/>
        </a:solidFill>
        <a:ln>
          <a:solidFill>
            <a:schemeClr val="bg1"/>
          </a:solidFill>
        </a:ln>
      </dgm:spPr>
    </dgm:pt>
    <dgm:pt modelId="{668AEE51-47D3-4132-8C4A-0D9CAF02015A}" type="pres">
      <dgm:prSet presAssocID="{9B1EDC96-EC6A-483A-BED4-686E83E23071}" presName="text_2" presStyleLbl="node1" presStyleIdx="1" presStyleCnt="6">
        <dgm:presLayoutVars>
          <dgm:bulletEnabled val="1"/>
        </dgm:presLayoutVars>
      </dgm:prSet>
      <dgm:spPr/>
    </dgm:pt>
    <dgm:pt modelId="{20F09B2A-B6B3-4A97-8714-D3AA8B1C4DBD}" type="pres">
      <dgm:prSet presAssocID="{9B1EDC96-EC6A-483A-BED4-686E83E23071}" presName="accent_2" presStyleCnt="0"/>
      <dgm:spPr/>
    </dgm:pt>
    <dgm:pt modelId="{D57AE131-E6FE-4A12-A1A0-43665D1C7D63}" type="pres">
      <dgm:prSet presAssocID="{9B1EDC96-EC6A-483A-BED4-686E83E23071}" presName="accentRepeatNode" presStyleLbl="solidFgAcc1" presStyleIdx="1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66CCFF"/>
          </a:solidFill>
        </a:ln>
      </dgm:spPr>
    </dgm:pt>
    <dgm:pt modelId="{9EBB08A4-7755-432E-9195-34A97160AA14}" type="pres">
      <dgm:prSet presAssocID="{3F337E96-3D70-4003-A137-57FADDEC7ECC}" presName="text_3" presStyleLbl="node1" presStyleIdx="2" presStyleCnt="6">
        <dgm:presLayoutVars>
          <dgm:bulletEnabled val="1"/>
        </dgm:presLayoutVars>
      </dgm:prSet>
      <dgm:spPr/>
    </dgm:pt>
    <dgm:pt modelId="{CBCE6783-986C-4D07-8DF6-4C2E9BD22062}" type="pres">
      <dgm:prSet presAssocID="{3F337E96-3D70-4003-A137-57FADDEC7ECC}" presName="accent_3" presStyleCnt="0"/>
      <dgm:spPr/>
    </dgm:pt>
    <dgm:pt modelId="{4D237C6A-A809-42CF-A33D-AA2DB66CA5F9}" type="pres">
      <dgm:prSet presAssocID="{3F337E96-3D70-4003-A137-57FADDEC7ECC}" presName="accentRepeatNode" presStyleLbl="solidFgAcc1" presStyleIdx="2" presStyleCnt="6"/>
      <dgm:spPr>
        <a:ln>
          <a:solidFill>
            <a:srgbClr val="33CCFF"/>
          </a:solidFill>
        </a:ln>
      </dgm:spPr>
    </dgm:pt>
    <dgm:pt modelId="{091021BF-637D-4B26-9315-4A0F9E8D4A83}" type="pres">
      <dgm:prSet presAssocID="{585C1DBB-3B19-4B0D-8117-2189E07B8CC1}" presName="text_4" presStyleLbl="node1" presStyleIdx="3" presStyleCnt="6">
        <dgm:presLayoutVars>
          <dgm:bulletEnabled val="1"/>
        </dgm:presLayoutVars>
      </dgm:prSet>
      <dgm:spPr/>
    </dgm:pt>
    <dgm:pt modelId="{B0A2B25D-7C6C-489F-A05A-D5AFCB616045}" type="pres">
      <dgm:prSet presAssocID="{585C1DBB-3B19-4B0D-8117-2189E07B8CC1}" presName="accent_4" presStyleCnt="0"/>
      <dgm:spPr/>
    </dgm:pt>
    <dgm:pt modelId="{E949F6F2-FD03-45C3-9326-BC1B67EF8D03}" type="pres">
      <dgm:prSet presAssocID="{585C1DBB-3B19-4B0D-8117-2189E07B8CC1}" presName="accentRepeatNode" presStyleLbl="solidFgAcc1" presStyleIdx="3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</dgm:pt>
    <dgm:pt modelId="{B2274662-E4E3-4A1C-8CF8-DA8DB2E5B2D1}" type="pres">
      <dgm:prSet presAssocID="{F30D642D-88AD-4C83-AA86-A2CDE70BFE92}" presName="text_5" presStyleLbl="node1" presStyleIdx="4" presStyleCnt="6">
        <dgm:presLayoutVars>
          <dgm:bulletEnabled val="1"/>
        </dgm:presLayoutVars>
      </dgm:prSet>
      <dgm:spPr/>
    </dgm:pt>
    <dgm:pt modelId="{C6700947-A5E0-46D5-A5B6-334E6074020D}" type="pres">
      <dgm:prSet presAssocID="{F30D642D-88AD-4C83-AA86-A2CDE70BFE92}" presName="accent_5" presStyleCnt="0"/>
      <dgm:spPr/>
    </dgm:pt>
    <dgm:pt modelId="{18227377-C443-4A91-8F6A-B4ACCE667183}" type="pres">
      <dgm:prSet presAssocID="{F30D642D-88AD-4C83-AA86-A2CDE70BFE92}" presName="accentRepeatNode" presStyleLbl="solidFgAcc1" presStyleIdx="4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</dgm:pt>
    <dgm:pt modelId="{A2D40961-0E8B-4B67-A0C1-78C4E17318A0}" type="pres">
      <dgm:prSet presAssocID="{FE666B54-ECEA-4B8A-93D9-A9BF5A68FB1F}" presName="text_6" presStyleLbl="node1" presStyleIdx="5" presStyleCnt="6">
        <dgm:presLayoutVars>
          <dgm:bulletEnabled val="1"/>
        </dgm:presLayoutVars>
      </dgm:prSet>
      <dgm:spPr/>
    </dgm:pt>
    <dgm:pt modelId="{451B0E25-122C-4821-B6BA-948261E8D298}" type="pres">
      <dgm:prSet presAssocID="{FE666B54-ECEA-4B8A-93D9-A9BF5A68FB1F}" presName="accent_6" presStyleCnt="0"/>
      <dgm:spPr/>
    </dgm:pt>
    <dgm:pt modelId="{CA23C0C3-FBAB-4C26-8984-C3A14CE21C74}" type="pres">
      <dgm:prSet presAssocID="{FE666B54-ECEA-4B8A-93D9-A9BF5A68FB1F}" presName="accentRepeatNode" presStyleLbl="solidFgAcc1" presStyleIdx="5" presStyleCnt="6"/>
      <dgm:spPr>
        <a:ln>
          <a:solidFill>
            <a:srgbClr val="33CCFF"/>
          </a:solidFill>
        </a:ln>
      </dgm:spPr>
    </dgm:pt>
  </dgm:ptLst>
  <dgm:cxnLst>
    <dgm:cxn modelId="{43757E1D-FDD6-404F-9BD1-09A06E64C70E}" type="presOf" srcId="{3F337E96-3D70-4003-A137-57FADDEC7ECC}" destId="{9EBB08A4-7755-432E-9195-34A97160AA14}" srcOrd="0" destOrd="0" presId="urn:microsoft.com/office/officeart/2008/layout/VerticalCurvedList"/>
    <dgm:cxn modelId="{98A17C1E-2D2E-4A7F-A4DF-C7CE8D52E74D}" srcId="{C2AC300D-E27F-4AFB-8385-23A3F3CA89FC}" destId="{D367BE5C-0F3A-4AB0-9359-B776EBBB96E8}" srcOrd="0" destOrd="0" parTransId="{645097FC-E8BC-4765-BFDE-80FFD33C56D2}" sibTransId="{F18B1F0E-8219-4BFA-A849-7B03740D42DD}"/>
    <dgm:cxn modelId="{1B60B440-D542-4BE9-B5AA-1F9669BD21B5}" srcId="{C2AC300D-E27F-4AFB-8385-23A3F3CA89FC}" destId="{585C1DBB-3B19-4B0D-8117-2189E07B8CC1}" srcOrd="3" destOrd="0" parTransId="{4CDBC0E3-88C7-49A8-8DCA-F6DFCB2060C2}" sibTransId="{F28EDF85-EB96-42E1-A8F8-DF4F9BEF3CED}"/>
    <dgm:cxn modelId="{23638E6C-AB21-4CFD-B377-2746AD0B8FC3}" type="presOf" srcId="{F18B1F0E-8219-4BFA-A849-7B03740D42DD}" destId="{B4DAE58B-27CB-4D22-AABF-50F07E30140A}" srcOrd="0" destOrd="0" presId="urn:microsoft.com/office/officeart/2008/layout/VerticalCurvedList"/>
    <dgm:cxn modelId="{E5FCEB56-ADBC-4D8E-BBFF-2178B2F88B84}" srcId="{C2AC300D-E27F-4AFB-8385-23A3F3CA89FC}" destId="{3F337E96-3D70-4003-A137-57FADDEC7ECC}" srcOrd="2" destOrd="0" parTransId="{91E28B26-09F5-45EE-B33B-724824C43B08}" sibTransId="{F8766E36-267B-4DA6-81A0-0BAA10446239}"/>
    <dgm:cxn modelId="{22FF5357-6CFD-4146-A9EE-834FA8C6CE5E}" srcId="{C2AC300D-E27F-4AFB-8385-23A3F3CA89FC}" destId="{FE666B54-ECEA-4B8A-93D9-A9BF5A68FB1F}" srcOrd="5" destOrd="0" parTransId="{B831AE25-B654-4A58-BC6A-123082FD0920}" sibTransId="{60218047-083C-4634-A66A-CF64FC3D7924}"/>
    <dgm:cxn modelId="{BD089F7C-72C9-4600-AE85-591227604B67}" type="presOf" srcId="{585C1DBB-3B19-4B0D-8117-2189E07B8CC1}" destId="{091021BF-637D-4B26-9315-4A0F9E8D4A83}" srcOrd="0" destOrd="0" presId="urn:microsoft.com/office/officeart/2008/layout/VerticalCurvedList"/>
    <dgm:cxn modelId="{A9B21889-033E-4C71-A2C8-295102838A71}" type="presOf" srcId="{F30D642D-88AD-4C83-AA86-A2CDE70BFE92}" destId="{B2274662-E4E3-4A1C-8CF8-DA8DB2E5B2D1}" srcOrd="0" destOrd="0" presId="urn:microsoft.com/office/officeart/2008/layout/VerticalCurvedList"/>
    <dgm:cxn modelId="{830451BA-2FB1-4AC9-AD50-3B917AD7022A}" srcId="{C2AC300D-E27F-4AFB-8385-23A3F3CA89FC}" destId="{F30D642D-88AD-4C83-AA86-A2CDE70BFE92}" srcOrd="4" destOrd="0" parTransId="{22D6C9FD-1D9E-423B-84EF-CB17D05EBC7D}" sibTransId="{B0665400-043B-401B-AABA-D27AA22DA327}"/>
    <dgm:cxn modelId="{E127BFC6-01A8-4F3A-93A3-493C60B7A76E}" type="presOf" srcId="{C2AC300D-E27F-4AFB-8385-23A3F3CA89FC}" destId="{24728E11-E867-4651-96BE-D4610DDC76BA}" srcOrd="0" destOrd="0" presId="urn:microsoft.com/office/officeart/2008/layout/VerticalCurvedList"/>
    <dgm:cxn modelId="{CB0F28CF-A080-4B7F-8D7E-6BAD74D71D82}" srcId="{C2AC300D-E27F-4AFB-8385-23A3F3CA89FC}" destId="{9B1EDC96-EC6A-483A-BED4-686E83E23071}" srcOrd="1" destOrd="0" parTransId="{9175944A-D53D-4B76-B8CC-0CC9B921C6A5}" sibTransId="{08EBC0C5-1C8B-47AF-B36B-C6F27A4A3E04}"/>
    <dgm:cxn modelId="{95D44ED9-A4FB-4439-B2BF-DE68E3A05766}" type="presOf" srcId="{FE666B54-ECEA-4B8A-93D9-A9BF5A68FB1F}" destId="{A2D40961-0E8B-4B67-A0C1-78C4E17318A0}" srcOrd="0" destOrd="0" presId="urn:microsoft.com/office/officeart/2008/layout/VerticalCurvedList"/>
    <dgm:cxn modelId="{086378E7-EBC4-438D-8E6A-FD5EE63787BB}" type="presOf" srcId="{D367BE5C-0F3A-4AB0-9359-B776EBBB96E8}" destId="{C01C0331-627E-4956-B34C-4FEAB8F0B671}" srcOrd="0" destOrd="0" presId="urn:microsoft.com/office/officeart/2008/layout/VerticalCurvedList"/>
    <dgm:cxn modelId="{9D3164F5-7318-4AB2-B02C-5F11D8E169C2}" type="presOf" srcId="{9B1EDC96-EC6A-483A-BED4-686E83E23071}" destId="{668AEE51-47D3-4132-8C4A-0D9CAF02015A}" srcOrd="0" destOrd="0" presId="urn:microsoft.com/office/officeart/2008/layout/VerticalCurvedList"/>
    <dgm:cxn modelId="{5BE9EA8C-194D-42D4-ABAE-28CC50FFFE49}" type="presParOf" srcId="{24728E11-E867-4651-96BE-D4610DDC76BA}" destId="{59666C2D-0CBC-4177-9492-0BC7B5E83920}" srcOrd="0" destOrd="0" presId="urn:microsoft.com/office/officeart/2008/layout/VerticalCurvedList"/>
    <dgm:cxn modelId="{FB65012F-31E7-416B-89A6-F35DDA20F6B1}" type="presParOf" srcId="{59666C2D-0CBC-4177-9492-0BC7B5E83920}" destId="{782150D5-7ADF-412A-B97B-C4A85E15F3EF}" srcOrd="0" destOrd="0" presId="urn:microsoft.com/office/officeart/2008/layout/VerticalCurvedList"/>
    <dgm:cxn modelId="{F9A27976-7DBE-4860-89E4-28DB0C3CA8D6}" type="presParOf" srcId="{782150D5-7ADF-412A-B97B-C4A85E15F3EF}" destId="{1EBC8B9F-0F17-4377-A441-FE126EC2603D}" srcOrd="0" destOrd="0" presId="urn:microsoft.com/office/officeart/2008/layout/VerticalCurvedList"/>
    <dgm:cxn modelId="{D297CDF2-8177-49CA-BB5E-24E9DE59DB5B}" type="presParOf" srcId="{782150D5-7ADF-412A-B97B-C4A85E15F3EF}" destId="{B4DAE58B-27CB-4D22-AABF-50F07E30140A}" srcOrd="1" destOrd="0" presId="urn:microsoft.com/office/officeart/2008/layout/VerticalCurvedList"/>
    <dgm:cxn modelId="{910D3BEA-7FFF-4135-8AF4-345582CDA36C}" type="presParOf" srcId="{782150D5-7ADF-412A-B97B-C4A85E15F3EF}" destId="{0CE6508D-66DA-4F48-ABFD-9CEB3707A663}" srcOrd="2" destOrd="0" presId="urn:microsoft.com/office/officeart/2008/layout/VerticalCurvedList"/>
    <dgm:cxn modelId="{B61D5C5B-DD92-41A2-B74D-BD5479A2E18C}" type="presParOf" srcId="{782150D5-7ADF-412A-B97B-C4A85E15F3EF}" destId="{2C7897B3-3F08-40FE-87A1-0A1DD86C094E}" srcOrd="3" destOrd="0" presId="urn:microsoft.com/office/officeart/2008/layout/VerticalCurvedList"/>
    <dgm:cxn modelId="{239F1296-B3CE-46EB-877C-B1180BF2392D}" type="presParOf" srcId="{59666C2D-0CBC-4177-9492-0BC7B5E83920}" destId="{C01C0331-627E-4956-B34C-4FEAB8F0B671}" srcOrd="1" destOrd="0" presId="urn:microsoft.com/office/officeart/2008/layout/VerticalCurvedList"/>
    <dgm:cxn modelId="{65BA669A-B1BF-4A92-9270-624CB5FE0FE3}" type="presParOf" srcId="{59666C2D-0CBC-4177-9492-0BC7B5E83920}" destId="{2B23576E-7B02-4486-B322-5ADA70C34A33}" srcOrd="2" destOrd="0" presId="urn:microsoft.com/office/officeart/2008/layout/VerticalCurvedList"/>
    <dgm:cxn modelId="{2F82AE2B-AF18-4CDB-AAD7-6FA99D587CA6}" type="presParOf" srcId="{2B23576E-7B02-4486-B322-5ADA70C34A33}" destId="{47DFED79-DB5B-4E8C-B682-A588521A0C1E}" srcOrd="0" destOrd="0" presId="urn:microsoft.com/office/officeart/2008/layout/VerticalCurvedList"/>
    <dgm:cxn modelId="{23827769-3AEF-45F7-95F6-662D44A637C7}" type="presParOf" srcId="{59666C2D-0CBC-4177-9492-0BC7B5E83920}" destId="{668AEE51-47D3-4132-8C4A-0D9CAF02015A}" srcOrd="3" destOrd="0" presId="urn:microsoft.com/office/officeart/2008/layout/VerticalCurvedList"/>
    <dgm:cxn modelId="{699A9FD4-E400-44DC-BAA0-CEA697949FF4}" type="presParOf" srcId="{59666C2D-0CBC-4177-9492-0BC7B5E83920}" destId="{20F09B2A-B6B3-4A97-8714-D3AA8B1C4DBD}" srcOrd="4" destOrd="0" presId="urn:microsoft.com/office/officeart/2008/layout/VerticalCurvedList"/>
    <dgm:cxn modelId="{9BD59080-D086-4B3B-86A2-8CB59AF163FA}" type="presParOf" srcId="{20F09B2A-B6B3-4A97-8714-D3AA8B1C4DBD}" destId="{D57AE131-E6FE-4A12-A1A0-43665D1C7D63}" srcOrd="0" destOrd="0" presId="urn:microsoft.com/office/officeart/2008/layout/VerticalCurvedList"/>
    <dgm:cxn modelId="{9F4889C2-26E9-4B6C-B59F-595D333C6679}" type="presParOf" srcId="{59666C2D-0CBC-4177-9492-0BC7B5E83920}" destId="{9EBB08A4-7755-432E-9195-34A97160AA14}" srcOrd="5" destOrd="0" presId="urn:microsoft.com/office/officeart/2008/layout/VerticalCurvedList"/>
    <dgm:cxn modelId="{47802E51-DAFC-4111-8663-0E947F704409}" type="presParOf" srcId="{59666C2D-0CBC-4177-9492-0BC7B5E83920}" destId="{CBCE6783-986C-4D07-8DF6-4C2E9BD22062}" srcOrd="6" destOrd="0" presId="urn:microsoft.com/office/officeart/2008/layout/VerticalCurvedList"/>
    <dgm:cxn modelId="{4C0EE6E8-26BD-4549-9A4B-164DC2E45722}" type="presParOf" srcId="{CBCE6783-986C-4D07-8DF6-4C2E9BD22062}" destId="{4D237C6A-A809-42CF-A33D-AA2DB66CA5F9}" srcOrd="0" destOrd="0" presId="urn:microsoft.com/office/officeart/2008/layout/VerticalCurvedList"/>
    <dgm:cxn modelId="{F9F5A01F-3AFF-4800-99FA-E69ECCDCE83C}" type="presParOf" srcId="{59666C2D-0CBC-4177-9492-0BC7B5E83920}" destId="{091021BF-637D-4B26-9315-4A0F9E8D4A83}" srcOrd="7" destOrd="0" presId="urn:microsoft.com/office/officeart/2008/layout/VerticalCurvedList"/>
    <dgm:cxn modelId="{BAC605E1-161A-44A5-B84F-958622E6AAA6}" type="presParOf" srcId="{59666C2D-0CBC-4177-9492-0BC7B5E83920}" destId="{B0A2B25D-7C6C-489F-A05A-D5AFCB616045}" srcOrd="8" destOrd="0" presId="urn:microsoft.com/office/officeart/2008/layout/VerticalCurvedList"/>
    <dgm:cxn modelId="{92DF338E-8683-4291-97C1-BC49DDF0910F}" type="presParOf" srcId="{B0A2B25D-7C6C-489F-A05A-D5AFCB616045}" destId="{E949F6F2-FD03-45C3-9326-BC1B67EF8D03}" srcOrd="0" destOrd="0" presId="urn:microsoft.com/office/officeart/2008/layout/VerticalCurvedList"/>
    <dgm:cxn modelId="{1F4D4462-D1F1-4728-83B9-5EEB946DF6A3}" type="presParOf" srcId="{59666C2D-0CBC-4177-9492-0BC7B5E83920}" destId="{B2274662-E4E3-4A1C-8CF8-DA8DB2E5B2D1}" srcOrd="9" destOrd="0" presId="urn:microsoft.com/office/officeart/2008/layout/VerticalCurvedList"/>
    <dgm:cxn modelId="{2EB1C114-B419-49CD-B529-C19C3481B090}" type="presParOf" srcId="{59666C2D-0CBC-4177-9492-0BC7B5E83920}" destId="{C6700947-A5E0-46D5-A5B6-334E6074020D}" srcOrd="10" destOrd="0" presId="urn:microsoft.com/office/officeart/2008/layout/VerticalCurvedList"/>
    <dgm:cxn modelId="{D64C16A4-0083-48D1-A1D3-C4610A9FA8E4}" type="presParOf" srcId="{C6700947-A5E0-46D5-A5B6-334E6074020D}" destId="{18227377-C443-4A91-8F6A-B4ACCE667183}" srcOrd="0" destOrd="0" presId="urn:microsoft.com/office/officeart/2008/layout/VerticalCurvedList"/>
    <dgm:cxn modelId="{095C3DCF-68DC-4D0D-B6FA-50D86F5CD8D7}" type="presParOf" srcId="{59666C2D-0CBC-4177-9492-0BC7B5E83920}" destId="{A2D40961-0E8B-4B67-A0C1-78C4E17318A0}" srcOrd="11" destOrd="0" presId="urn:microsoft.com/office/officeart/2008/layout/VerticalCurvedList"/>
    <dgm:cxn modelId="{B672E5A6-14D4-4851-AE66-4CB885F2EECE}" type="presParOf" srcId="{59666C2D-0CBC-4177-9492-0BC7B5E83920}" destId="{451B0E25-122C-4821-B6BA-948261E8D298}" srcOrd="12" destOrd="0" presId="urn:microsoft.com/office/officeart/2008/layout/VerticalCurvedList"/>
    <dgm:cxn modelId="{525D14F9-1B50-441F-8962-B0761A28BFCD}" type="presParOf" srcId="{451B0E25-122C-4821-B6BA-948261E8D298}" destId="{CA23C0C3-FBAB-4C26-8984-C3A14CE21C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AC300D-E27F-4AFB-8385-23A3F3CA89FC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367BE5C-0F3A-4AB0-9359-B776EBBB96E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b="0" dirty="0" err="1"/>
            <a:t>Embeddings</a:t>
          </a:r>
          <a:endParaRPr lang="en-IN" sz="1800" b="0" dirty="0"/>
        </a:p>
      </dgm:t>
    </dgm:pt>
    <dgm:pt modelId="{645097FC-E8BC-4765-BFDE-80FFD33C56D2}" type="parTrans" cxnId="{98A17C1E-2D2E-4A7F-A4DF-C7CE8D52E74D}">
      <dgm:prSet/>
      <dgm:spPr/>
      <dgm:t>
        <a:bodyPr/>
        <a:lstStyle/>
        <a:p>
          <a:endParaRPr lang="en-IN" sz="1800"/>
        </a:p>
      </dgm:t>
    </dgm:pt>
    <dgm:pt modelId="{F18B1F0E-8219-4BFA-A849-7B03740D42DD}" type="sibTrans" cxnId="{98A17C1E-2D2E-4A7F-A4DF-C7CE8D52E74D}">
      <dgm:prSet/>
      <dgm:spPr/>
      <dgm:t>
        <a:bodyPr/>
        <a:lstStyle/>
        <a:p>
          <a:endParaRPr lang="en-IN" sz="1800"/>
        </a:p>
      </dgm:t>
    </dgm:pt>
    <dgm:pt modelId="{9B1EDC96-EC6A-483A-BED4-686E83E2307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33CCFF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Intro to Transfer Learning</a:t>
          </a:r>
          <a:endParaRPr lang="en-IN" sz="1800" dirty="0"/>
        </a:p>
      </dgm:t>
    </dgm:pt>
    <dgm:pt modelId="{9175944A-D53D-4B76-B8CC-0CC9B921C6A5}" type="parTrans" cxnId="{CB0F28CF-A080-4B7F-8D7E-6BAD74D71D82}">
      <dgm:prSet/>
      <dgm:spPr/>
      <dgm:t>
        <a:bodyPr/>
        <a:lstStyle/>
        <a:p>
          <a:endParaRPr lang="en-IN" sz="1800"/>
        </a:p>
      </dgm:t>
    </dgm:pt>
    <dgm:pt modelId="{08EBC0C5-1C8B-47AF-B36B-C6F27A4A3E04}" type="sibTrans" cxnId="{CB0F28CF-A080-4B7F-8D7E-6BAD74D71D82}">
      <dgm:prSet/>
      <dgm:spPr/>
      <dgm:t>
        <a:bodyPr/>
        <a:lstStyle/>
        <a:p>
          <a:endParaRPr lang="en-IN" sz="1800"/>
        </a:p>
      </dgm:t>
    </dgm:pt>
    <dgm:pt modelId="{585C1DBB-3B19-4B0D-8117-2189E07B8CC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Transformer Based Model</a:t>
          </a:r>
          <a:endParaRPr lang="en-IN" sz="1800" dirty="0"/>
        </a:p>
      </dgm:t>
    </dgm:pt>
    <dgm:pt modelId="{4CDBC0E3-88C7-49A8-8DCA-F6DFCB2060C2}" type="parTrans" cxnId="{1B60B440-D542-4BE9-B5AA-1F9669BD21B5}">
      <dgm:prSet/>
      <dgm:spPr/>
      <dgm:t>
        <a:bodyPr/>
        <a:lstStyle/>
        <a:p>
          <a:endParaRPr lang="en-US" sz="1800"/>
        </a:p>
      </dgm:t>
    </dgm:pt>
    <dgm:pt modelId="{F28EDF85-EB96-42E1-A8F8-DF4F9BEF3CED}" type="sibTrans" cxnId="{1B60B440-D542-4BE9-B5AA-1F9669BD21B5}">
      <dgm:prSet/>
      <dgm:spPr/>
      <dgm:t>
        <a:bodyPr/>
        <a:lstStyle/>
        <a:p>
          <a:endParaRPr lang="en-US" sz="1800"/>
        </a:p>
      </dgm:t>
    </dgm:pt>
    <dgm:pt modelId="{F30D642D-88AD-4C83-AA86-A2CDE70BFE9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Deep Averaging Network</a:t>
          </a:r>
          <a:endParaRPr lang="en-IN" sz="1800" dirty="0"/>
        </a:p>
      </dgm:t>
    </dgm:pt>
    <dgm:pt modelId="{22D6C9FD-1D9E-423B-84EF-CB17D05EBC7D}" type="parTrans" cxnId="{830451BA-2FB1-4AC9-AD50-3B917AD7022A}">
      <dgm:prSet/>
      <dgm:spPr/>
      <dgm:t>
        <a:bodyPr/>
        <a:lstStyle/>
        <a:p>
          <a:endParaRPr lang="en-US" sz="1800"/>
        </a:p>
      </dgm:t>
    </dgm:pt>
    <dgm:pt modelId="{B0665400-043B-401B-AABA-D27AA22DA327}" type="sibTrans" cxnId="{830451BA-2FB1-4AC9-AD50-3B917AD7022A}">
      <dgm:prSet/>
      <dgm:spPr/>
      <dgm:t>
        <a:bodyPr/>
        <a:lstStyle/>
        <a:p>
          <a:endParaRPr lang="en-US" sz="1800"/>
        </a:p>
      </dgm:t>
    </dgm:pt>
    <dgm:pt modelId="{3F337E96-3D70-4003-A137-57FADDEC7ECC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Universal Sentence Encoder</a:t>
          </a:r>
          <a:endParaRPr lang="en-IN" sz="1800" dirty="0"/>
        </a:p>
      </dgm:t>
    </dgm:pt>
    <dgm:pt modelId="{91E28B26-09F5-45EE-B33B-724824C43B08}" type="parTrans" cxnId="{E5FCEB56-ADBC-4D8E-BBFF-2178B2F88B84}">
      <dgm:prSet/>
      <dgm:spPr/>
      <dgm:t>
        <a:bodyPr/>
        <a:lstStyle/>
        <a:p>
          <a:endParaRPr lang="en-IN"/>
        </a:p>
      </dgm:t>
    </dgm:pt>
    <dgm:pt modelId="{F8766E36-267B-4DA6-81A0-0BAA10446239}" type="sibTrans" cxnId="{E5FCEB56-ADBC-4D8E-BBFF-2178B2F88B84}">
      <dgm:prSet/>
      <dgm:spPr/>
      <dgm:t>
        <a:bodyPr/>
        <a:lstStyle/>
        <a:p>
          <a:endParaRPr lang="en-IN"/>
        </a:p>
      </dgm:t>
    </dgm:pt>
    <dgm:pt modelId="{FE666B54-ECEA-4B8A-93D9-A9BF5A68FB1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Hands On</a:t>
          </a:r>
          <a:endParaRPr lang="en-IN" sz="1800" dirty="0"/>
        </a:p>
      </dgm:t>
    </dgm:pt>
    <dgm:pt modelId="{B831AE25-B654-4A58-BC6A-123082FD0920}" type="parTrans" cxnId="{22FF5357-6CFD-4146-A9EE-834FA8C6CE5E}">
      <dgm:prSet/>
      <dgm:spPr/>
      <dgm:t>
        <a:bodyPr/>
        <a:lstStyle/>
        <a:p>
          <a:endParaRPr lang="en-IN"/>
        </a:p>
      </dgm:t>
    </dgm:pt>
    <dgm:pt modelId="{60218047-083C-4634-A66A-CF64FC3D7924}" type="sibTrans" cxnId="{22FF5357-6CFD-4146-A9EE-834FA8C6CE5E}">
      <dgm:prSet/>
      <dgm:spPr/>
      <dgm:t>
        <a:bodyPr/>
        <a:lstStyle/>
        <a:p>
          <a:endParaRPr lang="en-IN"/>
        </a:p>
      </dgm:t>
    </dgm:pt>
    <dgm:pt modelId="{24728E11-E867-4651-96BE-D4610DDC76BA}" type="pres">
      <dgm:prSet presAssocID="{C2AC300D-E27F-4AFB-8385-23A3F3CA89FC}" presName="Name0" presStyleCnt="0">
        <dgm:presLayoutVars>
          <dgm:chMax val="7"/>
          <dgm:chPref val="7"/>
          <dgm:dir/>
        </dgm:presLayoutVars>
      </dgm:prSet>
      <dgm:spPr/>
    </dgm:pt>
    <dgm:pt modelId="{59666C2D-0CBC-4177-9492-0BC7B5E83920}" type="pres">
      <dgm:prSet presAssocID="{C2AC300D-E27F-4AFB-8385-23A3F3CA89FC}" presName="Name1" presStyleCnt="0"/>
      <dgm:spPr/>
    </dgm:pt>
    <dgm:pt modelId="{782150D5-7ADF-412A-B97B-C4A85E15F3EF}" type="pres">
      <dgm:prSet presAssocID="{C2AC300D-E27F-4AFB-8385-23A3F3CA89FC}" presName="cycle" presStyleCnt="0"/>
      <dgm:spPr/>
    </dgm:pt>
    <dgm:pt modelId="{1EBC8B9F-0F17-4377-A441-FE126EC2603D}" type="pres">
      <dgm:prSet presAssocID="{C2AC300D-E27F-4AFB-8385-23A3F3CA89FC}" presName="srcNode" presStyleLbl="node1" presStyleIdx="0" presStyleCnt="6"/>
      <dgm:spPr/>
    </dgm:pt>
    <dgm:pt modelId="{B4DAE58B-27CB-4D22-AABF-50F07E30140A}" type="pres">
      <dgm:prSet presAssocID="{C2AC300D-E27F-4AFB-8385-23A3F3CA89FC}" presName="conn" presStyleLbl="parChTrans1D2" presStyleIdx="0" presStyleCnt="1" custLinFactNeighborX="-42817" custLinFactNeighborY="-1118"/>
      <dgm:spPr/>
    </dgm:pt>
    <dgm:pt modelId="{0CE6508D-66DA-4F48-ABFD-9CEB3707A663}" type="pres">
      <dgm:prSet presAssocID="{C2AC300D-E27F-4AFB-8385-23A3F3CA89FC}" presName="extraNode" presStyleLbl="node1" presStyleIdx="0" presStyleCnt="6"/>
      <dgm:spPr/>
    </dgm:pt>
    <dgm:pt modelId="{2C7897B3-3F08-40FE-87A1-0A1DD86C094E}" type="pres">
      <dgm:prSet presAssocID="{C2AC300D-E27F-4AFB-8385-23A3F3CA89FC}" presName="dstNode" presStyleLbl="node1" presStyleIdx="0" presStyleCnt="6"/>
      <dgm:spPr/>
    </dgm:pt>
    <dgm:pt modelId="{C01C0331-627E-4956-B34C-4FEAB8F0B671}" type="pres">
      <dgm:prSet presAssocID="{D367BE5C-0F3A-4AB0-9359-B776EBBB96E8}" presName="text_1" presStyleLbl="node1" presStyleIdx="0" presStyleCnt="6" custScaleX="100083" custScaleY="110627">
        <dgm:presLayoutVars>
          <dgm:bulletEnabled val="1"/>
        </dgm:presLayoutVars>
      </dgm:prSet>
      <dgm:spPr/>
    </dgm:pt>
    <dgm:pt modelId="{2B23576E-7B02-4486-B322-5ADA70C34A33}" type="pres">
      <dgm:prSet presAssocID="{D367BE5C-0F3A-4AB0-9359-B776EBBB96E8}" presName="accent_1" presStyleCnt="0"/>
      <dgm:spPr/>
    </dgm:pt>
    <dgm:pt modelId="{47DFED79-DB5B-4E8C-B682-A588521A0C1E}" type="pres">
      <dgm:prSet presAssocID="{D367BE5C-0F3A-4AB0-9359-B776EBBB96E8}" presName="accentRepeatNode" presStyleLbl="solidFgAcc1" presStyleIdx="0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33CCFF"/>
          </a:solidFill>
        </a:ln>
      </dgm:spPr>
    </dgm:pt>
    <dgm:pt modelId="{668AEE51-47D3-4132-8C4A-0D9CAF02015A}" type="pres">
      <dgm:prSet presAssocID="{9B1EDC96-EC6A-483A-BED4-686E83E23071}" presName="text_2" presStyleLbl="node1" presStyleIdx="1" presStyleCnt="6">
        <dgm:presLayoutVars>
          <dgm:bulletEnabled val="1"/>
        </dgm:presLayoutVars>
      </dgm:prSet>
      <dgm:spPr/>
    </dgm:pt>
    <dgm:pt modelId="{20F09B2A-B6B3-4A97-8714-D3AA8B1C4DBD}" type="pres">
      <dgm:prSet presAssocID="{9B1EDC96-EC6A-483A-BED4-686E83E23071}" presName="accent_2" presStyleCnt="0"/>
      <dgm:spPr/>
    </dgm:pt>
    <dgm:pt modelId="{D57AE131-E6FE-4A12-A1A0-43665D1C7D63}" type="pres">
      <dgm:prSet presAssocID="{9B1EDC96-EC6A-483A-BED4-686E83E23071}" presName="accentRepeatNode" presStyleLbl="solidFgAcc1" presStyleIdx="1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33CCFF"/>
        </a:solidFill>
        <a:ln>
          <a:solidFill>
            <a:schemeClr val="bg1"/>
          </a:solidFill>
        </a:ln>
      </dgm:spPr>
    </dgm:pt>
    <dgm:pt modelId="{9EBB08A4-7755-432E-9195-34A97160AA14}" type="pres">
      <dgm:prSet presAssocID="{3F337E96-3D70-4003-A137-57FADDEC7ECC}" presName="text_3" presStyleLbl="node1" presStyleIdx="2" presStyleCnt="6">
        <dgm:presLayoutVars>
          <dgm:bulletEnabled val="1"/>
        </dgm:presLayoutVars>
      </dgm:prSet>
      <dgm:spPr/>
    </dgm:pt>
    <dgm:pt modelId="{CBCE6783-986C-4D07-8DF6-4C2E9BD22062}" type="pres">
      <dgm:prSet presAssocID="{3F337E96-3D70-4003-A137-57FADDEC7ECC}" presName="accent_3" presStyleCnt="0"/>
      <dgm:spPr/>
    </dgm:pt>
    <dgm:pt modelId="{4D237C6A-A809-42CF-A33D-AA2DB66CA5F9}" type="pres">
      <dgm:prSet presAssocID="{3F337E96-3D70-4003-A137-57FADDEC7ECC}" presName="accentRepeatNode" presStyleLbl="solidFgAcc1" presStyleIdx="2" presStyleCnt="6"/>
      <dgm:spPr>
        <a:ln>
          <a:solidFill>
            <a:srgbClr val="33CCFF"/>
          </a:solidFill>
        </a:ln>
      </dgm:spPr>
    </dgm:pt>
    <dgm:pt modelId="{091021BF-637D-4B26-9315-4A0F9E8D4A83}" type="pres">
      <dgm:prSet presAssocID="{585C1DBB-3B19-4B0D-8117-2189E07B8CC1}" presName="text_4" presStyleLbl="node1" presStyleIdx="3" presStyleCnt="6">
        <dgm:presLayoutVars>
          <dgm:bulletEnabled val="1"/>
        </dgm:presLayoutVars>
      </dgm:prSet>
      <dgm:spPr/>
    </dgm:pt>
    <dgm:pt modelId="{B0A2B25D-7C6C-489F-A05A-D5AFCB616045}" type="pres">
      <dgm:prSet presAssocID="{585C1DBB-3B19-4B0D-8117-2189E07B8CC1}" presName="accent_4" presStyleCnt="0"/>
      <dgm:spPr/>
    </dgm:pt>
    <dgm:pt modelId="{E949F6F2-FD03-45C3-9326-BC1B67EF8D03}" type="pres">
      <dgm:prSet presAssocID="{585C1DBB-3B19-4B0D-8117-2189E07B8CC1}" presName="accentRepeatNode" presStyleLbl="solidFgAcc1" presStyleIdx="3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</dgm:pt>
    <dgm:pt modelId="{B2274662-E4E3-4A1C-8CF8-DA8DB2E5B2D1}" type="pres">
      <dgm:prSet presAssocID="{F30D642D-88AD-4C83-AA86-A2CDE70BFE92}" presName="text_5" presStyleLbl="node1" presStyleIdx="4" presStyleCnt="6">
        <dgm:presLayoutVars>
          <dgm:bulletEnabled val="1"/>
        </dgm:presLayoutVars>
      </dgm:prSet>
      <dgm:spPr/>
    </dgm:pt>
    <dgm:pt modelId="{C6700947-A5E0-46D5-A5B6-334E6074020D}" type="pres">
      <dgm:prSet presAssocID="{F30D642D-88AD-4C83-AA86-A2CDE70BFE92}" presName="accent_5" presStyleCnt="0"/>
      <dgm:spPr/>
    </dgm:pt>
    <dgm:pt modelId="{18227377-C443-4A91-8F6A-B4ACCE667183}" type="pres">
      <dgm:prSet presAssocID="{F30D642D-88AD-4C83-AA86-A2CDE70BFE92}" presName="accentRepeatNode" presStyleLbl="solidFgAcc1" presStyleIdx="4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</dgm:pt>
    <dgm:pt modelId="{A2D40961-0E8B-4B67-A0C1-78C4E17318A0}" type="pres">
      <dgm:prSet presAssocID="{FE666B54-ECEA-4B8A-93D9-A9BF5A68FB1F}" presName="text_6" presStyleLbl="node1" presStyleIdx="5" presStyleCnt="6">
        <dgm:presLayoutVars>
          <dgm:bulletEnabled val="1"/>
        </dgm:presLayoutVars>
      </dgm:prSet>
      <dgm:spPr/>
    </dgm:pt>
    <dgm:pt modelId="{451B0E25-122C-4821-B6BA-948261E8D298}" type="pres">
      <dgm:prSet presAssocID="{FE666B54-ECEA-4B8A-93D9-A9BF5A68FB1F}" presName="accent_6" presStyleCnt="0"/>
      <dgm:spPr/>
    </dgm:pt>
    <dgm:pt modelId="{CA23C0C3-FBAB-4C26-8984-C3A14CE21C74}" type="pres">
      <dgm:prSet presAssocID="{FE666B54-ECEA-4B8A-93D9-A9BF5A68FB1F}" presName="accentRepeatNode" presStyleLbl="solidFgAcc1" presStyleIdx="5" presStyleCnt="6"/>
      <dgm:spPr>
        <a:ln>
          <a:solidFill>
            <a:srgbClr val="33CCFF"/>
          </a:solidFill>
        </a:ln>
      </dgm:spPr>
    </dgm:pt>
  </dgm:ptLst>
  <dgm:cxnLst>
    <dgm:cxn modelId="{9B5B9005-BFE7-4814-8F30-E39BF35B44DE}" type="presOf" srcId="{3F337E96-3D70-4003-A137-57FADDEC7ECC}" destId="{9EBB08A4-7755-432E-9195-34A97160AA14}" srcOrd="0" destOrd="0" presId="urn:microsoft.com/office/officeart/2008/layout/VerticalCurvedList"/>
    <dgm:cxn modelId="{C08E3D0B-A873-4B27-9FA7-43694E548F2C}" type="presOf" srcId="{C2AC300D-E27F-4AFB-8385-23A3F3CA89FC}" destId="{24728E11-E867-4651-96BE-D4610DDC76BA}" srcOrd="0" destOrd="0" presId="urn:microsoft.com/office/officeart/2008/layout/VerticalCurvedList"/>
    <dgm:cxn modelId="{FF57D715-223F-4920-9272-B3B09A231F4E}" type="presOf" srcId="{9B1EDC96-EC6A-483A-BED4-686E83E23071}" destId="{668AEE51-47D3-4132-8C4A-0D9CAF02015A}" srcOrd="0" destOrd="0" presId="urn:microsoft.com/office/officeart/2008/layout/VerticalCurvedList"/>
    <dgm:cxn modelId="{98A17C1E-2D2E-4A7F-A4DF-C7CE8D52E74D}" srcId="{C2AC300D-E27F-4AFB-8385-23A3F3CA89FC}" destId="{D367BE5C-0F3A-4AB0-9359-B776EBBB96E8}" srcOrd="0" destOrd="0" parTransId="{645097FC-E8BC-4765-BFDE-80FFD33C56D2}" sibTransId="{F18B1F0E-8219-4BFA-A849-7B03740D42DD}"/>
    <dgm:cxn modelId="{D530F924-E8D7-4E5A-A3AF-2CD31614C114}" type="presOf" srcId="{D367BE5C-0F3A-4AB0-9359-B776EBBB96E8}" destId="{C01C0331-627E-4956-B34C-4FEAB8F0B671}" srcOrd="0" destOrd="0" presId="urn:microsoft.com/office/officeart/2008/layout/VerticalCurvedList"/>
    <dgm:cxn modelId="{5A231A3A-E39F-4537-BF62-4CC106062D34}" type="presOf" srcId="{F18B1F0E-8219-4BFA-A849-7B03740D42DD}" destId="{B4DAE58B-27CB-4D22-AABF-50F07E30140A}" srcOrd="0" destOrd="0" presId="urn:microsoft.com/office/officeart/2008/layout/VerticalCurvedList"/>
    <dgm:cxn modelId="{1B60B440-D542-4BE9-B5AA-1F9669BD21B5}" srcId="{C2AC300D-E27F-4AFB-8385-23A3F3CA89FC}" destId="{585C1DBB-3B19-4B0D-8117-2189E07B8CC1}" srcOrd="3" destOrd="0" parTransId="{4CDBC0E3-88C7-49A8-8DCA-F6DFCB2060C2}" sibTransId="{F28EDF85-EB96-42E1-A8F8-DF4F9BEF3CED}"/>
    <dgm:cxn modelId="{E5FCEB56-ADBC-4D8E-BBFF-2178B2F88B84}" srcId="{C2AC300D-E27F-4AFB-8385-23A3F3CA89FC}" destId="{3F337E96-3D70-4003-A137-57FADDEC7ECC}" srcOrd="2" destOrd="0" parTransId="{91E28B26-09F5-45EE-B33B-724824C43B08}" sibTransId="{F8766E36-267B-4DA6-81A0-0BAA10446239}"/>
    <dgm:cxn modelId="{22FF5357-6CFD-4146-A9EE-834FA8C6CE5E}" srcId="{C2AC300D-E27F-4AFB-8385-23A3F3CA89FC}" destId="{FE666B54-ECEA-4B8A-93D9-A9BF5A68FB1F}" srcOrd="5" destOrd="0" parTransId="{B831AE25-B654-4A58-BC6A-123082FD0920}" sibTransId="{60218047-083C-4634-A66A-CF64FC3D7924}"/>
    <dgm:cxn modelId="{08C333A8-1E94-420A-9325-071148545A04}" type="presOf" srcId="{FE666B54-ECEA-4B8A-93D9-A9BF5A68FB1F}" destId="{A2D40961-0E8B-4B67-A0C1-78C4E17318A0}" srcOrd="0" destOrd="0" presId="urn:microsoft.com/office/officeart/2008/layout/VerticalCurvedList"/>
    <dgm:cxn modelId="{AC9B9BAA-60F2-4106-8AD3-5B5FCD2AEC20}" type="presOf" srcId="{585C1DBB-3B19-4B0D-8117-2189E07B8CC1}" destId="{091021BF-637D-4B26-9315-4A0F9E8D4A83}" srcOrd="0" destOrd="0" presId="urn:microsoft.com/office/officeart/2008/layout/VerticalCurvedList"/>
    <dgm:cxn modelId="{830451BA-2FB1-4AC9-AD50-3B917AD7022A}" srcId="{C2AC300D-E27F-4AFB-8385-23A3F3CA89FC}" destId="{F30D642D-88AD-4C83-AA86-A2CDE70BFE92}" srcOrd="4" destOrd="0" parTransId="{22D6C9FD-1D9E-423B-84EF-CB17D05EBC7D}" sibTransId="{B0665400-043B-401B-AABA-D27AA22DA327}"/>
    <dgm:cxn modelId="{CB0F28CF-A080-4B7F-8D7E-6BAD74D71D82}" srcId="{C2AC300D-E27F-4AFB-8385-23A3F3CA89FC}" destId="{9B1EDC96-EC6A-483A-BED4-686E83E23071}" srcOrd="1" destOrd="0" parTransId="{9175944A-D53D-4B76-B8CC-0CC9B921C6A5}" sibTransId="{08EBC0C5-1C8B-47AF-B36B-C6F27A4A3E04}"/>
    <dgm:cxn modelId="{32AC62CF-FCAF-4F57-B195-58E1985813DE}" type="presOf" srcId="{F30D642D-88AD-4C83-AA86-A2CDE70BFE92}" destId="{B2274662-E4E3-4A1C-8CF8-DA8DB2E5B2D1}" srcOrd="0" destOrd="0" presId="urn:microsoft.com/office/officeart/2008/layout/VerticalCurvedList"/>
    <dgm:cxn modelId="{682D795C-A32E-4F5F-BF0B-119B12473F39}" type="presParOf" srcId="{24728E11-E867-4651-96BE-D4610DDC76BA}" destId="{59666C2D-0CBC-4177-9492-0BC7B5E83920}" srcOrd="0" destOrd="0" presId="urn:microsoft.com/office/officeart/2008/layout/VerticalCurvedList"/>
    <dgm:cxn modelId="{BB4CBD76-476B-44BF-8437-709F83C30547}" type="presParOf" srcId="{59666C2D-0CBC-4177-9492-0BC7B5E83920}" destId="{782150D5-7ADF-412A-B97B-C4A85E15F3EF}" srcOrd="0" destOrd="0" presId="urn:microsoft.com/office/officeart/2008/layout/VerticalCurvedList"/>
    <dgm:cxn modelId="{F2744CFA-4B03-4B42-9914-15959463D092}" type="presParOf" srcId="{782150D5-7ADF-412A-B97B-C4A85E15F3EF}" destId="{1EBC8B9F-0F17-4377-A441-FE126EC2603D}" srcOrd="0" destOrd="0" presId="urn:microsoft.com/office/officeart/2008/layout/VerticalCurvedList"/>
    <dgm:cxn modelId="{C1592760-5FE4-4206-ADA3-80AAAC623BBE}" type="presParOf" srcId="{782150D5-7ADF-412A-B97B-C4A85E15F3EF}" destId="{B4DAE58B-27CB-4D22-AABF-50F07E30140A}" srcOrd="1" destOrd="0" presId="urn:microsoft.com/office/officeart/2008/layout/VerticalCurvedList"/>
    <dgm:cxn modelId="{1A1E189B-CA8C-43D7-B6DF-AAAAD02A0B5E}" type="presParOf" srcId="{782150D5-7ADF-412A-B97B-C4A85E15F3EF}" destId="{0CE6508D-66DA-4F48-ABFD-9CEB3707A663}" srcOrd="2" destOrd="0" presId="urn:microsoft.com/office/officeart/2008/layout/VerticalCurvedList"/>
    <dgm:cxn modelId="{5A8097BF-11AD-4A70-8D67-49994A86B772}" type="presParOf" srcId="{782150D5-7ADF-412A-B97B-C4A85E15F3EF}" destId="{2C7897B3-3F08-40FE-87A1-0A1DD86C094E}" srcOrd="3" destOrd="0" presId="urn:microsoft.com/office/officeart/2008/layout/VerticalCurvedList"/>
    <dgm:cxn modelId="{F30DC8C3-D32B-4246-B833-4A0AC5CECD2C}" type="presParOf" srcId="{59666C2D-0CBC-4177-9492-0BC7B5E83920}" destId="{C01C0331-627E-4956-B34C-4FEAB8F0B671}" srcOrd="1" destOrd="0" presId="urn:microsoft.com/office/officeart/2008/layout/VerticalCurvedList"/>
    <dgm:cxn modelId="{80B0A198-4B2F-42FE-A586-2FFD609AB964}" type="presParOf" srcId="{59666C2D-0CBC-4177-9492-0BC7B5E83920}" destId="{2B23576E-7B02-4486-B322-5ADA70C34A33}" srcOrd="2" destOrd="0" presId="urn:microsoft.com/office/officeart/2008/layout/VerticalCurvedList"/>
    <dgm:cxn modelId="{65876DF7-8AD9-48D6-A9D6-31497D8D7E50}" type="presParOf" srcId="{2B23576E-7B02-4486-B322-5ADA70C34A33}" destId="{47DFED79-DB5B-4E8C-B682-A588521A0C1E}" srcOrd="0" destOrd="0" presId="urn:microsoft.com/office/officeart/2008/layout/VerticalCurvedList"/>
    <dgm:cxn modelId="{149E3F17-BD53-424F-97C9-819CF3441F2E}" type="presParOf" srcId="{59666C2D-0CBC-4177-9492-0BC7B5E83920}" destId="{668AEE51-47D3-4132-8C4A-0D9CAF02015A}" srcOrd="3" destOrd="0" presId="urn:microsoft.com/office/officeart/2008/layout/VerticalCurvedList"/>
    <dgm:cxn modelId="{DD499D7E-3AEF-4FE9-AAF4-E22AFC3FDCF3}" type="presParOf" srcId="{59666C2D-0CBC-4177-9492-0BC7B5E83920}" destId="{20F09B2A-B6B3-4A97-8714-D3AA8B1C4DBD}" srcOrd="4" destOrd="0" presId="urn:microsoft.com/office/officeart/2008/layout/VerticalCurvedList"/>
    <dgm:cxn modelId="{5B828CAA-A3CB-4449-9A66-2BBC121D283A}" type="presParOf" srcId="{20F09B2A-B6B3-4A97-8714-D3AA8B1C4DBD}" destId="{D57AE131-E6FE-4A12-A1A0-43665D1C7D63}" srcOrd="0" destOrd="0" presId="urn:microsoft.com/office/officeart/2008/layout/VerticalCurvedList"/>
    <dgm:cxn modelId="{8867DEE5-5760-4B89-BDFA-CCAA04D24F75}" type="presParOf" srcId="{59666C2D-0CBC-4177-9492-0BC7B5E83920}" destId="{9EBB08A4-7755-432E-9195-34A97160AA14}" srcOrd="5" destOrd="0" presId="urn:microsoft.com/office/officeart/2008/layout/VerticalCurvedList"/>
    <dgm:cxn modelId="{7E8C7348-E393-42D5-AFFF-2F4C5A0F0B95}" type="presParOf" srcId="{59666C2D-0CBC-4177-9492-0BC7B5E83920}" destId="{CBCE6783-986C-4D07-8DF6-4C2E9BD22062}" srcOrd="6" destOrd="0" presId="urn:microsoft.com/office/officeart/2008/layout/VerticalCurvedList"/>
    <dgm:cxn modelId="{224ECBA0-36E7-4E2E-85C3-DA912CD4F5A5}" type="presParOf" srcId="{CBCE6783-986C-4D07-8DF6-4C2E9BD22062}" destId="{4D237C6A-A809-42CF-A33D-AA2DB66CA5F9}" srcOrd="0" destOrd="0" presId="urn:microsoft.com/office/officeart/2008/layout/VerticalCurvedList"/>
    <dgm:cxn modelId="{47EADAD7-85C1-4892-B5C8-1695CB95103F}" type="presParOf" srcId="{59666C2D-0CBC-4177-9492-0BC7B5E83920}" destId="{091021BF-637D-4B26-9315-4A0F9E8D4A83}" srcOrd="7" destOrd="0" presId="urn:microsoft.com/office/officeart/2008/layout/VerticalCurvedList"/>
    <dgm:cxn modelId="{6FC5366A-FB63-4BE6-AB32-9251CF65C2E3}" type="presParOf" srcId="{59666C2D-0CBC-4177-9492-0BC7B5E83920}" destId="{B0A2B25D-7C6C-489F-A05A-D5AFCB616045}" srcOrd="8" destOrd="0" presId="urn:microsoft.com/office/officeart/2008/layout/VerticalCurvedList"/>
    <dgm:cxn modelId="{77D45EFC-0866-4C4E-8948-81EA6197C44A}" type="presParOf" srcId="{B0A2B25D-7C6C-489F-A05A-D5AFCB616045}" destId="{E949F6F2-FD03-45C3-9326-BC1B67EF8D03}" srcOrd="0" destOrd="0" presId="urn:microsoft.com/office/officeart/2008/layout/VerticalCurvedList"/>
    <dgm:cxn modelId="{3BDDB636-F186-43B8-A4F8-E450358E11A9}" type="presParOf" srcId="{59666C2D-0CBC-4177-9492-0BC7B5E83920}" destId="{B2274662-E4E3-4A1C-8CF8-DA8DB2E5B2D1}" srcOrd="9" destOrd="0" presId="urn:microsoft.com/office/officeart/2008/layout/VerticalCurvedList"/>
    <dgm:cxn modelId="{7C93F814-9EBF-4A29-8DEF-7C30D69A346A}" type="presParOf" srcId="{59666C2D-0CBC-4177-9492-0BC7B5E83920}" destId="{C6700947-A5E0-46D5-A5B6-334E6074020D}" srcOrd="10" destOrd="0" presId="urn:microsoft.com/office/officeart/2008/layout/VerticalCurvedList"/>
    <dgm:cxn modelId="{47BAB5BE-86EC-46FB-8F44-9B9800F92DE4}" type="presParOf" srcId="{C6700947-A5E0-46D5-A5B6-334E6074020D}" destId="{18227377-C443-4A91-8F6A-B4ACCE667183}" srcOrd="0" destOrd="0" presId="urn:microsoft.com/office/officeart/2008/layout/VerticalCurvedList"/>
    <dgm:cxn modelId="{3C2ABC3D-087B-4E5C-B54B-13327B8EBA96}" type="presParOf" srcId="{59666C2D-0CBC-4177-9492-0BC7B5E83920}" destId="{A2D40961-0E8B-4B67-A0C1-78C4E17318A0}" srcOrd="11" destOrd="0" presId="urn:microsoft.com/office/officeart/2008/layout/VerticalCurvedList"/>
    <dgm:cxn modelId="{74128759-9811-4843-8953-6789E23FB0B6}" type="presParOf" srcId="{59666C2D-0CBC-4177-9492-0BC7B5E83920}" destId="{451B0E25-122C-4821-B6BA-948261E8D298}" srcOrd="12" destOrd="0" presId="urn:microsoft.com/office/officeart/2008/layout/VerticalCurvedList"/>
    <dgm:cxn modelId="{C3E9EE82-2C18-4E1E-8509-F9924D16B2BD}" type="presParOf" srcId="{451B0E25-122C-4821-B6BA-948261E8D298}" destId="{CA23C0C3-FBAB-4C26-8984-C3A14CE21C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AC300D-E27F-4AFB-8385-23A3F3CA89FC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367BE5C-0F3A-4AB0-9359-B776EBBB96E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b="0" dirty="0" err="1"/>
            <a:t>Embeddings</a:t>
          </a:r>
          <a:endParaRPr lang="en-IN" sz="1800" b="0" dirty="0"/>
        </a:p>
      </dgm:t>
    </dgm:pt>
    <dgm:pt modelId="{645097FC-E8BC-4765-BFDE-80FFD33C56D2}" type="parTrans" cxnId="{98A17C1E-2D2E-4A7F-A4DF-C7CE8D52E74D}">
      <dgm:prSet/>
      <dgm:spPr/>
      <dgm:t>
        <a:bodyPr/>
        <a:lstStyle/>
        <a:p>
          <a:endParaRPr lang="en-IN" sz="1800"/>
        </a:p>
      </dgm:t>
    </dgm:pt>
    <dgm:pt modelId="{F18B1F0E-8219-4BFA-A849-7B03740D42DD}" type="sibTrans" cxnId="{98A17C1E-2D2E-4A7F-A4DF-C7CE8D52E74D}">
      <dgm:prSet/>
      <dgm:spPr/>
      <dgm:t>
        <a:bodyPr/>
        <a:lstStyle/>
        <a:p>
          <a:endParaRPr lang="en-IN" sz="1800"/>
        </a:p>
      </dgm:t>
    </dgm:pt>
    <dgm:pt modelId="{9B1EDC96-EC6A-483A-BED4-686E83E2307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Intro to Transfer Learning</a:t>
          </a:r>
          <a:endParaRPr lang="en-IN" sz="1800" dirty="0"/>
        </a:p>
      </dgm:t>
    </dgm:pt>
    <dgm:pt modelId="{9175944A-D53D-4B76-B8CC-0CC9B921C6A5}" type="parTrans" cxnId="{CB0F28CF-A080-4B7F-8D7E-6BAD74D71D82}">
      <dgm:prSet/>
      <dgm:spPr/>
      <dgm:t>
        <a:bodyPr/>
        <a:lstStyle/>
        <a:p>
          <a:endParaRPr lang="en-IN" sz="1800"/>
        </a:p>
      </dgm:t>
    </dgm:pt>
    <dgm:pt modelId="{08EBC0C5-1C8B-47AF-B36B-C6F27A4A3E04}" type="sibTrans" cxnId="{CB0F28CF-A080-4B7F-8D7E-6BAD74D71D82}">
      <dgm:prSet/>
      <dgm:spPr/>
      <dgm:t>
        <a:bodyPr/>
        <a:lstStyle/>
        <a:p>
          <a:endParaRPr lang="en-IN" sz="1800"/>
        </a:p>
      </dgm:t>
    </dgm:pt>
    <dgm:pt modelId="{585C1DBB-3B19-4B0D-8117-2189E07B8CC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Transformer Based Model</a:t>
          </a:r>
          <a:endParaRPr lang="en-IN" sz="1800" dirty="0"/>
        </a:p>
      </dgm:t>
    </dgm:pt>
    <dgm:pt modelId="{4CDBC0E3-88C7-49A8-8DCA-F6DFCB2060C2}" type="parTrans" cxnId="{1B60B440-D542-4BE9-B5AA-1F9669BD21B5}">
      <dgm:prSet/>
      <dgm:spPr/>
      <dgm:t>
        <a:bodyPr/>
        <a:lstStyle/>
        <a:p>
          <a:endParaRPr lang="en-US" sz="1800"/>
        </a:p>
      </dgm:t>
    </dgm:pt>
    <dgm:pt modelId="{F28EDF85-EB96-42E1-A8F8-DF4F9BEF3CED}" type="sibTrans" cxnId="{1B60B440-D542-4BE9-B5AA-1F9669BD21B5}">
      <dgm:prSet/>
      <dgm:spPr/>
      <dgm:t>
        <a:bodyPr/>
        <a:lstStyle/>
        <a:p>
          <a:endParaRPr lang="en-US" sz="1800"/>
        </a:p>
      </dgm:t>
    </dgm:pt>
    <dgm:pt modelId="{F30D642D-88AD-4C83-AA86-A2CDE70BFE9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Deep Averaging Network</a:t>
          </a:r>
          <a:endParaRPr lang="en-IN" sz="1800" dirty="0"/>
        </a:p>
      </dgm:t>
    </dgm:pt>
    <dgm:pt modelId="{22D6C9FD-1D9E-423B-84EF-CB17D05EBC7D}" type="parTrans" cxnId="{830451BA-2FB1-4AC9-AD50-3B917AD7022A}">
      <dgm:prSet/>
      <dgm:spPr/>
      <dgm:t>
        <a:bodyPr/>
        <a:lstStyle/>
        <a:p>
          <a:endParaRPr lang="en-US" sz="1800"/>
        </a:p>
      </dgm:t>
    </dgm:pt>
    <dgm:pt modelId="{B0665400-043B-401B-AABA-D27AA22DA327}" type="sibTrans" cxnId="{830451BA-2FB1-4AC9-AD50-3B917AD7022A}">
      <dgm:prSet/>
      <dgm:spPr/>
      <dgm:t>
        <a:bodyPr/>
        <a:lstStyle/>
        <a:p>
          <a:endParaRPr lang="en-US" sz="1800"/>
        </a:p>
      </dgm:t>
    </dgm:pt>
    <dgm:pt modelId="{3F337E96-3D70-4003-A137-57FADDEC7ECC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33CCFF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Universal Sentence Encoder</a:t>
          </a:r>
          <a:endParaRPr lang="en-IN" sz="1800" dirty="0"/>
        </a:p>
      </dgm:t>
    </dgm:pt>
    <dgm:pt modelId="{91E28B26-09F5-45EE-B33B-724824C43B08}" type="parTrans" cxnId="{E5FCEB56-ADBC-4D8E-BBFF-2178B2F88B84}">
      <dgm:prSet/>
      <dgm:spPr/>
      <dgm:t>
        <a:bodyPr/>
        <a:lstStyle/>
        <a:p>
          <a:endParaRPr lang="en-IN"/>
        </a:p>
      </dgm:t>
    </dgm:pt>
    <dgm:pt modelId="{F8766E36-267B-4DA6-81A0-0BAA10446239}" type="sibTrans" cxnId="{E5FCEB56-ADBC-4D8E-BBFF-2178B2F88B84}">
      <dgm:prSet/>
      <dgm:spPr/>
      <dgm:t>
        <a:bodyPr/>
        <a:lstStyle/>
        <a:p>
          <a:endParaRPr lang="en-IN"/>
        </a:p>
      </dgm:t>
    </dgm:pt>
    <dgm:pt modelId="{FE666B54-ECEA-4B8A-93D9-A9BF5A68FB1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Hands On</a:t>
          </a:r>
          <a:endParaRPr lang="en-IN" sz="1800" dirty="0"/>
        </a:p>
      </dgm:t>
    </dgm:pt>
    <dgm:pt modelId="{B831AE25-B654-4A58-BC6A-123082FD0920}" type="parTrans" cxnId="{22FF5357-6CFD-4146-A9EE-834FA8C6CE5E}">
      <dgm:prSet/>
      <dgm:spPr/>
      <dgm:t>
        <a:bodyPr/>
        <a:lstStyle/>
        <a:p>
          <a:endParaRPr lang="en-IN"/>
        </a:p>
      </dgm:t>
    </dgm:pt>
    <dgm:pt modelId="{60218047-083C-4634-A66A-CF64FC3D7924}" type="sibTrans" cxnId="{22FF5357-6CFD-4146-A9EE-834FA8C6CE5E}">
      <dgm:prSet/>
      <dgm:spPr/>
      <dgm:t>
        <a:bodyPr/>
        <a:lstStyle/>
        <a:p>
          <a:endParaRPr lang="en-IN"/>
        </a:p>
      </dgm:t>
    </dgm:pt>
    <dgm:pt modelId="{24728E11-E867-4651-96BE-D4610DDC76BA}" type="pres">
      <dgm:prSet presAssocID="{C2AC300D-E27F-4AFB-8385-23A3F3CA89FC}" presName="Name0" presStyleCnt="0">
        <dgm:presLayoutVars>
          <dgm:chMax val="7"/>
          <dgm:chPref val="7"/>
          <dgm:dir/>
        </dgm:presLayoutVars>
      </dgm:prSet>
      <dgm:spPr/>
    </dgm:pt>
    <dgm:pt modelId="{59666C2D-0CBC-4177-9492-0BC7B5E83920}" type="pres">
      <dgm:prSet presAssocID="{C2AC300D-E27F-4AFB-8385-23A3F3CA89FC}" presName="Name1" presStyleCnt="0"/>
      <dgm:spPr/>
    </dgm:pt>
    <dgm:pt modelId="{782150D5-7ADF-412A-B97B-C4A85E15F3EF}" type="pres">
      <dgm:prSet presAssocID="{C2AC300D-E27F-4AFB-8385-23A3F3CA89FC}" presName="cycle" presStyleCnt="0"/>
      <dgm:spPr/>
    </dgm:pt>
    <dgm:pt modelId="{1EBC8B9F-0F17-4377-A441-FE126EC2603D}" type="pres">
      <dgm:prSet presAssocID="{C2AC300D-E27F-4AFB-8385-23A3F3CA89FC}" presName="srcNode" presStyleLbl="node1" presStyleIdx="0" presStyleCnt="6"/>
      <dgm:spPr/>
    </dgm:pt>
    <dgm:pt modelId="{B4DAE58B-27CB-4D22-AABF-50F07E30140A}" type="pres">
      <dgm:prSet presAssocID="{C2AC300D-E27F-4AFB-8385-23A3F3CA89FC}" presName="conn" presStyleLbl="parChTrans1D2" presStyleIdx="0" presStyleCnt="1" custLinFactNeighborX="-42817" custLinFactNeighborY="-1118"/>
      <dgm:spPr/>
    </dgm:pt>
    <dgm:pt modelId="{0CE6508D-66DA-4F48-ABFD-9CEB3707A663}" type="pres">
      <dgm:prSet presAssocID="{C2AC300D-E27F-4AFB-8385-23A3F3CA89FC}" presName="extraNode" presStyleLbl="node1" presStyleIdx="0" presStyleCnt="6"/>
      <dgm:spPr/>
    </dgm:pt>
    <dgm:pt modelId="{2C7897B3-3F08-40FE-87A1-0A1DD86C094E}" type="pres">
      <dgm:prSet presAssocID="{C2AC300D-E27F-4AFB-8385-23A3F3CA89FC}" presName="dstNode" presStyleLbl="node1" presStyleIdx="0" presStyleCnt="6"/>
      <dgm:spPr/>
    </dgm:pt>
    <dgm:pt modelId="{C01C0331-627E-4956-B34C-4FEAB8F0B671}" type="pres">
      <dgm:prSet presAssocID="{D367BE5C-0F3A-4AB0-9359-B776EBBB96E8}" presName="text_1" presStyleLbl="node1" presStyleIdx="0" presStyleCnt="6" custScaleX="100083" custScaleY="110627">
        <dgm:presLayoutVars>
          <dgm:bulletEnabled val="1"/>
        </dgm:presLayoutVars>
      </dgm:prSet>
      <dgm:spPr/>
    </dgm:pt>
    <dgm:pt modelId="{2B23576E-7B02-4486-B322-5ADA70C34A33}" type="pres">
      <dgm:prSet presAssocID="{D367BE5C-0F3A-4AB0-9359-B776EBBB96E8}" presName="accent_1" presStyleCnt="0"/>
      <dgm:spPr/>
    </dgm:pt>
    <dgm:pt modelId="{47DFED79-DB5B-4E8C-B682-A588521A0C1E}" type="pres">
      <dgm:prSet presAssocID="{D367BE5C-0F3A-4AB0-9359-B776EBBB96E8}" presName="accentRepeatNode" presStyleLbl="solidFgAcc1" presStyleIdx="0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33CCFF"/>
          </a:solidFill>
        </a:ln>
      </dgm:spPr>
    </dgm:pt>
    <dgm:pt modelId="{668AEE51-47D3-4132-8C4A-0D9CAF02015A}" type="pres">
      <dgm:prSet presAssocID="{9B1EDC96-EC6A-483A-BED4-686E83E23071}" presName="text_2" presStyleLbl="node1" presStyleIdx="1" presStyleCnt="6">
        <dgm:presLayoutVars>
          <dgm:bulletEnabled val="1"/>
        </dgm:presLayoutVars>
      </dgm:prSet>
      <dgm:spPr/>
    </dgm:pt>
    <dgm:pt modelId="{20F09B2A-B6B3-4A97-8714-D3AA8B1C4DBD}" type="pres">
      <dgm:prSet presAssocID="{9B1EDC96-EC6A-483A-BED4-686E83E23071}" presName="accent_2" presStyleCnt="0"/>
      <dgm:spPr/>
    </dgm:pt>
    <dgm:pt modelId="{D57AE131-E6FE-4A12-A1A0-43665D1C7D63}" type="pres">
      <dgm:prSet presAssocID="{9B1EDC96-EC6A-483A-BED4-686E83E23071}" presName="accentRepeatNode" presStyleLbl="solidFgAcc1" presStyleIdx="1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33CCFF"/>
          </a:solidFill>
        </a:ln>
      </dgm:spPr>
    </dgm:pt>
    <dgm:pt modelId="{9EBB08A4-7755-432E-9195-34A97160AA14}" type="pres">
      <dgm:prSet presAssocID="{3F337E96-3D70-4003-A137-57FADDEC7ECC}" presName="text_3" presStyleLbl="node1" presStyleIdx="2" presStyleCnt="6">
        <dgm:presLayoutVars>
          <dgm:bulletEnabled val="1"/>
        </dgm:presLayoutVars>
      </dgm:prSet>
      <dgm:spPr/>
    </dgm:pt>
    <dgm:pt modelId="{CBCE6783-986C-4D07-8DF6-4C2E9BD22062}" type="pres">
      <dgm:prSet presAssocID="{3F337E96-3D70-4003-A137-57FADDEC7ECC}" presName="accent_3" presStyleCnt="0"/>
      <dgm:spPr/>
    </dgm:pt>
    <dgm:pt modelId="{4D237C6A-A809-42CF-A33D-AA2DB66CA5F9}" type="pres">
      <dgm:prSet presAssocID="{3F337E96-3D70-4003-A137-57FADDEC7ECC}" presName="accentRepeatNode" presStyleLbl="solidFgAcc1" presStyleIdx="2" presStyleCnt="6"/>
      <dgm:spPr>
        <a:solidFill>
          <a:srgbClr val="33CCFF"/>
        </a:solidFill>
        <a:ln>
          <a:solidFill>
            <a:schemeClr val="bg1"/>
          </a:solidFill>
        </a:ln>
      </dgm:spPr>
    </dgm:pt>
    <dgm:pt modelId="{091021BF-637D-4B26-9315-4A0F9E8D4A83}" type="pres">
      <dgm:prSet presAssocID="{585C1DBB-3B19-4B0D-8117-2189E07B8CC1}" presName="text_4" presStyleLbl="node1" presStyleIdx="3" presStyleCnt="6">
        <dgm:presLayoutVars>
          <dgm:bulletEnabled val="1"/>
        </dgm:presLayoutVars>
      </dgm:prSet>
      <dgm:spPr/>
    </dgm:pt>
    <dgm:pt modelId="{B0A2B25D-7C6C-489F-A05A-D5AFCB616045}" type="pres">
      <dgm:prSet presAssocID="{585C1DBB-3B19-4B0D-8117-2189E07B8CC1}" presName="accent_4" presStyleCnt="0"/>
      <dgm:spPr/>
    </dgm:pt>
    <dgm:pt modelId="{E949F6F2-FD03-45C3-9326-BC1B67EF8D03}" type="pres">
      <dgm:prSet presAssocID="{585C1DBB-3B19-4B0D-8117-2189E07B8CC1}" presName="accentRepeatNode" presStyleLbl="solidFgAcc1" presStyleIdx="3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</dgm:pt>
    <dgm:pt modelId="{B2274662-E4E3-4A1C-8CF8-DA8DB2E5B2D1}" type="pres">
      <dgm:prSet presAssocID="{F30D642D-88AD-4C83-AA86-A2CDE70BFE92}" presName="text_5" presStyleLbl="node1" presStyleIdx="4" presStyleCnt="6">
        <dgm:presLayoutVars>
          <dgm:bulletEnabled val="1"/>
        </dgm:presLayoutVars>
      </dgm:prSet>
      <dgm:spPr/>
    </dgm:pt>
    <dgm:pt modelId="{C6700947-A5E0-46D5-A5B6-334E6074020D}" type="pres">
      <dgm:prSet presAssocID="{F30D642D-88AD-4C83-AA86-A2CDE70BFE92}" presName="accent_5" presStyleCnt="0"/>
      <dgm:spPr/>
    </dgm:pt>
    <dgm:pt modelId="{18227377-C443-4A91-8F6A-B4ACCE667183}" type="pres">
      <dgm:prSet presAssocID="{F30D642D-88AD-4C83-AA86-A2CDE70BFE92}" presName="accentRepeatNode" presStyleLbl="solidFgAcc1" presStyleIdx="4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</dgm:pt>
    <dgm:pt modelId="{A2D40961-0E8B-4B67-A0C1-78C4E17318A0}" type="pres">
      <dgm:prSet presAssocID="{FE666B54-ECEA-4B8A-93D9-A9BF5A68FB1F}" presName="text_6" presStyleLbl="node1" presStyleIdx="5" presStyleCnt="6">
        <dgm:presLayoutVars>
          <dgm:bulletEnabled val="1"/>
        </dgm:presLayoutVars>
      </dgm:prSet>
      <dgm:spPr/>
    </dgm:pt>
    <dgm:pt modelId="{451B0E25-122C-4821-B6BA-948261E8D298}" type="pres">
      <dgm:prSet presAssocID="{FE666B54-ECEA-4B8A-93D9-A9BF5A68FB1F}" presName="accent_6" presStyleCnt="0"/>
      <dgm:spPr/>
    </dgm:pt>
    <dgm:pt modelId="{CA23C0C3-FBAB-4C26-8984-C3A14CE21C74}" type="pres">
      <dgm:prSet presAssocID="{FE666B54-ECEA-4B8A-93D9-A9BF5A68FB1F}" presName="accentRepeatNode" presStyleLbl="solidFgAcc1" presStyleIdx="5" presStyleCnt="6"/>
      <dgm:spPr>
        <a:ln>
          <a:solidFill>
            <a:srgbClr val="33CCFF"/>
          </a:solidFill>
        </a:ln>
      </dgm:spPr>
    </dgm:pt>
  </dgm:ptLst>
  <dgm:cxnLst>
    <dgm:cxn modelId="{F7975917-EE4E-41D5-B6A6-DE0220E4CBA9}" type="presOf" srcId="{3F337E96-3D70-4003-A137-57FADDEC7ECC}" destId="{9EBB08A4-7755-432E-9195-34A97160AA14}" srcOrd="0" destOrd="0" presId="urn:microsoft.com/office/officeart/2008/layout/VerticalCurvedList"/>
    <dgm:cxn modelId="{98A17C1E-2D2E-4A7F-A4DF-C7CE8D52E74D}" srcId="{C2AC300D-E27F-4AFB-8385-23A3F3CA89FC}" destId="{D367BE5C-0F3A-4AB0-9359-B776EBBB96E8}" srcOrd="0" destOrd="0" parTransId="{645097FC-E8BC-4765-BFDE-80FFD33C56D2}" sibTransId="{F18B1F0E-8219-4BFA-A849-7B03740D42DD}"/>
    <dgm:cxn modelId="{1B60B440-D542-4BE9-B5AA-1F9669BD21B5}" srcId="{C2AC300D-E27F-4AFB-8385-23A3F3CA89FC}" destId="{585C1DBB-3B19-4B0D-8117-2189E07B8CC1}" srcOrd="3" destOrd="0" parTransId="{4CDBC0E3-88C7-49A8-8DCA-F6DFCB2060C2}" sibTransId="{F28EDF85-EB96-42E1-A8F8-DF4F9BEF3CED}"/>
    <dgm:cxn modelId="{69E8B652-45DF-4554-A33A-591B9CB22CA9}" type="presOf" srcId="{FE666B54-ECEA-4B8A-93D9-A9BF5A68FB1F}" destId="{A2D40961-0E8B-4B67-A0C1-78C4E17318A0}" srcOrd="0" destOrd="0" presId="urn:microsoft.com/office/officeart/2008/layout/VerticalCurvedList"/>
    <dgm:cxn modelId="{E5FCEB56-ADBC-4D8E-BBFF-2178B2F88B84}" srcId="{C2AC300D-E27F-4AFB-8385-23A3F3CA89FC}" destId="{3F337E96-3D70-4003-A137-57FADDEC7ECC}" srcOrd="2" destOrd="0" parTransId="{91E28B26-09F5-45EE-B33B-724824C43B08}" sibTransId="{F8766E36-267B-4DA6-81A0-0BAA10446239}"/>
    <dgm:cxn modelId="{22FF5357-6CFD-4146-A9EE-834FA8C6CE5E}" srcId="{C2AC300D-E27F-4AFB-8385-23A3F3CA89FC}" destId="{FE666B54-ECEA-4B8A-93D9-A9BF5A68FB1F}" srcOrd="5" destOrd="0" parTransId="{B831AE25-B654-4A58-BC6A-123082FD0920}" sibTransId="{60218047-083C-4634-A66A-CF64FC3D7924}"/>
    <dgm:cxn modelId="{CB83D37C-4751-44F7-A418-497F6C4B15DC}" type="presOf" srcId="{C2AC300D-E27F-4AFB-8385-23A3F3CA89FC}" destId="{24728E11-E867-4651-96BE-D4610DDC76BA}" srcOrd="0" destOrd="0" presId="urn:microsoft.com/office/officeart/2008/layout/VerticalCurvedList"/>
    <dgm:cxn modelId="{AB120297-5E21-46FA-AEDA-8CCA3F214F1E}" type="presOf" srcId="{D367BE5C-0F3A-4AB0-9359-B776EBBB96E8}" destId="{C01C0331-627E-4956-B34C-4FEAB8F0B671}" srcOrd="0" destOrd="0" presId="urn:microsoft.com/office/officeart/2008/layout/VerticalCurvedList"/>
    <dgm:cxn modelId="{3B66B3AC-9EA1-4443-B33A-CC01AD77A210}" type="presOf" srcId="{F18B1F0E-8219-4BFA-A849-7B03740D42DD}" destId="{B4DAE58B-27CB-4D22-AABF-50F07E30140A}" srcOrd="0" destOrd="0" presId="urn:microsoft.com/office/officeart/2008/layout/VerticalCurvedList"/>
    <dgm:cxn modelId="{830451BA-2FB1-4AC9-AD50-3B917AD7022A}" srcId="{C2AC300D-E27F-4AFB-8385-23A3F3CA89FC}" destId="{F30D642D-88AD-4C83-AA86-A2CDE70BFE92}" srcOrd="4" destOrd="0" parTransId="{22D6C9FD-1D9E-423B-84EF-CB17D05EBC7D}" sibTransId="{B0665400-043B-401B-AABA-D27AA22DA327}"/>
    <dgm:cxn modelId="{CB0F28CF-A080-4B7F-8D7E-6BAD74D71D82}" srcId="{C2AC300D-E27F-4AFB-8385-23A3F3CA89FC}" destId="{9B1EDC96-EC6A-483A-BED4-686E83E23071}" srcOrd="1" destOrd="0" parTransId="{9175944A-D53D-4B76-B8CC-0CC9B921C6A5}" sibTransId="{08EBC0C5-1C8B-47AF-B36B-C6F27A4A3E04}"/>
    <dgm:cxn modelId="{87136AD2-B9BB-40C9-9AEA-593FAB046779}" type="presOf" srcId="{9B1EDC96-EC6A-483A-BED4-686E83E23071}" destId="{668AEE51-47D3-4132-8C4A-0D9CAF02015A}" srcOrd="0" destOrd="0" presId="urn:microsoft.com/office/officeart/2008/layout/VerticalCurvedList"/>
    <dgm:cxn modelId="{222B67D5-CAEC-489A-BD82-AE2840D1C419}" type="presOf" srcId="{F30D642D-88AD-4C83-AA86-A2CDE70BFE92}" destId="{B2274662-E4E3-4A1C-8CF8-DA8DB2E5B2D1}" srcOrd="0" destOrd="0" presId="urn:microsoft.com/office/officeart/2008/layout/VerticalCurvedList"/>
    <dgm:cxn modelId="{CB2453EB-0A9C-470B-B5C2-8FF903D8D6FD}" type="presOf" srcId="{585C1DBB-3B19-4B0D-8117-2189E07B8CC1}" destId="{091021BF-637D-4B26-9315-4A0F9E8D4A83}" srcOrd="0" destOrd="0" presId="urn:microsoft.com/office/officeart/2008/layout/VerticalCurvedList"/>
    <dgm:cxn modelId="{2FD219B6-AEDA-4E85-9544-1E94AAEE48D6}" type="presParOf" srcId="{24728E11-E867-4651-96BE-D4610DDC76BA}" destId="{59666C2D-0CBC-4177-9492-0BC7B5E83920}" srcOrd="0" destOrd="0" presId="urn:microsoft.com/office/officeart/2008/layout/VerticalCurvedList"/>
    <dgm:cxn modelId="{9FDC24C0-822C-45F7-9254-717F71DF4260}" type="presParOf" srcId="{59666C2D-0CBC-4177-9492-0BC7B5E83920}" destId="{782150D5-7ADF-412A-B97B-C4A85E15F3EF}" srcOrd="0" destOrd="0" presId="urn:microsoft.com/office/officeart/2008/layout/VerticalCurvedList"/>
    <dgm:cxn modelId="{2FA46226-6146-45CD-824A-D276575AA4C5}" type="presParOf" srcId="{782150D5-7ADF-412A-B97B-C4A85E15F3EF}" destId="{1EBC8B9F-0F17-4377-A441-FE126EC2603D}" srcOrd="0" destOrd="0" presId="urn:microsoft.com/office/officeart/2008/layout/VerticalCurvedList"/>
    <dgm:cxn modelId="{632ADC4F-3D8F-4D3C-9FC8-052A8C0600C8}" type="presParOf" srcId="{782150D5-7ADF-412A-B97B-C4A85E15F3EF}" destId="{B4DAE58B-27CB-4D22-AABF-50F07E30140A}" srcOrd="1" destOrd="0" presId="urn:microsoft.com/office/officeart/2008/layout/VerticalCurvedList"/>
    <dgm:cxn modelId="{558FB0C7-B5A3-4554-934D-ACF1B310353C}" type="presParOf" srcId="{782150D5-7ADF-412A-B97B-C4A85E15F3EF}" destId="{0CE6508D-66DA-4F48-ABFD-9CEB3707A663}" srcOrd="2" destOrd="0" presId="urn:microsoft.com/office/officeart/2008/layout/VerticalCurvedList"/>
    <dgm:cxn modelId="{2DEACBF8-B0DA-4A9B-9325-2E675937C4F5}" type="presParOf" srcId="{782150D5-7ADF-412A-B97B-C4A85E15F3EF}" destId="{2C7897B3-3F08-40FE-87A1-0A1DD86C094E}" srcOrd="3" destOrd="0" presId="urn:microsoft.com/office/officeart/2008/layout/VerticalCurvedList"/>
    <dgm:cxn modelId="{20DB6CBC-9C4F-4DE6-93D0-0B43A6D97AAE}" type="presParOf" srcId="{59666C2D-0CBC-4177-9492-0BC7B5E83920}" destId="{C01C0331-627E-4956-B34C-4FEAB8F0B671}" srcOrd="1" destOrd="0" presId="urn:microsoft.com/office/officeart/2008/layout/VerticalCurvedList"/>
    <dgm:cxn modelId="{64103B76-9C6E-4EF1-8ABC-D08AEC152C66}" type="presParOf" srcId="{59666C2D-0CBC-4177-9492-0BC7B5E83920}" destId="{2B23576E-7B02-4486-B322-5ADA70C34A33}" srcOrd="2" destOrd="0" presId="urn:microsoft.com/office/officeart/2008/layout/VerticalCurvedList"/>
    <dgm:cxn modelId="{20D8621B-6155-49D9-A435-3F4F044899B6}" type="presParOf" srcId="{2B23576E-7B02-4486-B322-5ADA70C34A33}" destId="{47DFED79-DB5B-4E8C-B682-A588521A0C1E}" srcOrd="0" destOrd="0" presId="urn:microsoft.com/office/officeart/2008/layout/VerticalCurvedList"/>
    <dgm:cxn modelId="{C7650DD0-3DA2-483C-B582-D47B26F8FD53}" type="presParOf" srcId="{59666C2D-0CBC-4177-9492-0BC7B5E83920}" destId="{668AEE51-47D3-4132-8C4A-0D9CAF02015A}" srcOrd="3" destOrd="0" presId="urn:microsoft.com/office/officeart/2008/layout/VerticalCurvedList"/>
    <dgm:cxn modelId="{F5FCFA12-5296-4208-8E94-BBE6D1A129F1}" type="presParOf" srcId="{59666C2D-0CBC-4177-9492-0BC7B5E83920}" destId="{20F09B2A-B6B3-4A97-8714-D3AA8B1C4DBD}" srcOrd="4" destOrd="0" presId="urn:microsoft.com/office/officeart/2008/layout/VerticalCurvedList"/>
    <dgm:cxn modelId="{21712EB5-3FB0-4F23-BAB8-088396067667}" type="presParOf" srcId="{20F09B2A-B6B3-4A97-8714-D3AA8B1C4DBD}" destId="{D57AE131-E6FE-4A12-A1A0-43665D1C7D63}" srcOrd="0" destOrd="0" presId="urn:microsoft.com/office/officeart/2008/layout/VerticalCurvedList"/>
    <dgm:cxn modelId="{51E4B4D3-941B-40F8-930E-4CAEB9C402CF}" type="presParOf" srcId="{59666C2D-0CBC-4177-9492-0BC7B5E83920}" destId="{9EBB08A4-7755-432E-9195-34A97160AA14}" srcOrd="5" destOrd="0" presId="urn:microsoft.com/office/officeart/2008/layout/VerticalCurvedList"/>
    <dgm:cxn modelId="{482DF2A9-7F79-4CE4-A653-B481B8245D33}" type="presParOf" srcId="{59666C2D-0CBC-4177-9492-0BC7B5E83920}" destId="{CBCE6783-986C-4D07-8DF6-4C2E9BD22062}" srcOrd="6" destOrd="0" presId="urn:microsoft.com/office/officeart/2008/layout/VerticalCurvedList"/>
    <dgm:cxn modelId="{642C5B9D-969B-42B3-B6D5-B744F94C5D3C}" type="presParOf" srcId="{CBCE6783-986C-4D07-8DF6-4C2E9BD22062}" destId="{4D237C6A-A809-42CF-A33D-AA2DB66CA5F9}" srcOrd="0" destOrd="0" presId="urn:microsoft.com/office/officeart/2008/layout/VerticalCurvedList"/>
    <dgm:cxn modelId="{4F6CE7CB-EE9C-4010-ACEC-8F7230EAE8DD}" type="presParOf" srcId="{59666C2D-0CBC-4177-9492-0BC7B5E83920}" destId="{091021BF-637D-4B26-9315-4A0F9E8D4A83}" srcOrd="7" destOrd="0" presId="urn:microsoft.com/office/officeart/2008/layout/VerticalCurvedList"/>
    <dgm:cxn modelId="{E3F9C8F8-9DA9-46E0-BA7E-6670A6F84AA1}" type="presParOf" srcId="{59666C2D-0CBC-4177-9492-0BC7B5E83920}" destId="{B0A2B25D-7C6C-489F-A05A-D5AFCB616045}" srcOrd="8" destOrd="0" presId="urn:microsoft.com/office/officeart/2008/layout/VerticalCurvedList"/>
    <dgm:cxn modelId="{113C4FCA-E557-4B53-8D26-D2AFA0D0F8A3}" type="presParOf" srcId="{B0A2B25D-7C6C-489F-A05A-D5AFCB616045}" destId="{E949F6F2-FD03-45C3-9326-BC1B67EF8D03}" srcOrd="0" destOrd="0" presId="urn:microsoft.com/office/officeart/2008/layout/VerticalCurvedList"/>
    <dgm:cxn modelId="{5AC2C490-2C82-42D6-BE17-9D8DF9A9AAF7}" type="presParOf" srcId="{59666C2D-0CBC-4177-9492-0BC7B5E83920}" destId="{B2274662-E4E3-4A1C-8CF8-DA8DB2E5B2D1}" srcOrd="9" destOrd="0" presId="urn:microsoft.com/office/officeart/2008/layout/VerticalCurvedList"/>
    <dgm:cxn modelId="{3F0DB302-2473-4E79-9415-1797CB9036FC}" type="presParOf" srcId="{59666C2D-0CBC-4177-9492-0BC7B5E83920}" destId="{C6700947-A5E0-46D5-A5B6-334E6074020D}" srcOrd="10" destOrd="0" presId="urn:microsoft.com/office/officeart/2008/layout/VerticalCurvedList"/>
    <dgm:cxn modelId="{9C3DC065-4615-47C9-B5FD-0F1CBDC91D68}" type="presParOf" srcId="{C6700947-A5E0-46D5-A5B6-334E6074020D}" destId="{18227377-C443-4A91-8F6A-B4ACCE667183}" srcOrd="0" destOrd="0" presId="urn:microsoft.com/office/officeart/2008/layout/VerticalCurvedList"/>
    <dgm:cxn modelId="{863DD768-5BFC-4D9C-87C8-790D3FE9F88B}" type="presParOf" srcId="{59666C2D-0CBC-4177-9492-0BC7B5E83920}" destId="{A2D40961-0E8B-4B67-A0C1-78C4E17318A0}" srcOrd="11" destOrd="0" presId="urn:microsoft.com/office/officeart/2008/layout/VerticalCurvedList"/>
    <dgm:cxn modelId="{ACE90D69-EE0F-4754-8FED-4F4F83C892FA}" type="presParOf" srcId="{59666C2D-0CBC-4177-9492-0BC7B5E83920}" destId="{451B0E25-122C-4821-B6BA-948261E8D298}" srcOrd="12" destOrd="0" presId="urn:microsoft.com/office/officeart/2008/layout/VerticalCurvedList"/>
    <dgm:cxn modelId="{F93ABA57-AA2E-4C54-98C0-989468A4966E}" type="presParOf" srcId="{451B0E25-122C-4821-B6BA-948261E8D298}" destId="{CA23C0C3-FBAB-4C26-8984-C3A14CE21C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AC300D-E27F-4AFB-8385-23A3F3CA89FC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367BE5C-0F3A-4AB0-9359-B776EBBB96E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b="0" dirty="0" err="1"/>
            <a:t>Embeddings</a:t>
          </a:r>
          <a:endParaRPr lang="en-IN" sz="1800" b="0" dirty="0"/>
        </a:p>
      </dgm:t>
    </dgm:pt>
    <dgm:pt modelId="{645097FC-E8BC-4765-BFDE-80FFD33C56D2}" type="parTrans" cxnId="{98A17C1E-2D2E-4A7F-A4DF-C7CE8D52E74D}">
      <dgm:prSet/>
      <dgm:spPr/>
      <dgm:t>
        <a:bodyPr/>
        <a:lstStyle/>
        <a:p>
          <a:endParaRPr lang="en-IN" sz="1800"/>
        </a:p>
      </dgm:t>
    </dgm:pt>
    <dgm:pt modelId="{F18B1F0E-8219-4BFA-A849-7B03740D42DD}" type="sibTrans" cxnId="{98A17C1E-2D2E-4A7F-A4DF-C7CE8D52E74D}">
      <dgm:prSet/>
      <dgm:spPr/>
      <dgm:t>
        <a:bodyPr/>
        <a:lstStyle/>
        <a:p>
          <a:endParaRPr lang="en-IN" sz="1800"/>
        </a:p>
      </dgm:t>
    </dgm:pt>
    <dgm:pt modelId="{9B1EDC96-EC6A-483A-BED4-686E83E2307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Intro to Transfer Learning</a:t>
          </a:r>
          <a:endParaRPr lang="en-IN" sz="1800" dirty="0"/>
        </a:p>
      </dgm:t>
    </dgm:pt>
    <dgm:pt modelId="{9175944A-D53D-4B76-B8CC-0CC9B921C6A5}" type="parTrans" cxnId="{CB0F28CF-A080-4B7F-8D7E-6BAD74D71D82}">
      <dgm:prSet/>
      <dgm:spPr/>
      <dgm:t>
        <a:bodyPr/>
        <a:lstStyle/>
        <a:p>
          <a:endParaRPr lang="en-IN" sz="1800"/>
        </a:p>
      </dgm:t>
    </dgm:pt>
    <dgm:pt modelId="{08EBC0C5-1C8B-47AF-B36B-C6F27A4A3E04}" type="sibTrans" cxnId="{CB0F28CF-A080-4B7F-8D7E-6BAD74D71D82}">
      <dgm:prSet/>
      <dgm:spPr/>
      <dgm:t>
        <a:bodyPr/>
        <a:lstStyle/>
        <a:p>
          <a:endParaRPr lang="en-IN" sz="1800"/>
        </a:p>
      </dgm:t>
    </dgm:pt>
    <dgm:pt modelId="{585C1DBB-3B19-4B0D-8117-2189E07B8CC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33CCFF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Transformer Based Model</a:t>
          </a:r>
          <a:endParaRPr lang="en-IN" sz="1800" dirty="0"/>
        </a:p>
      </dgm:t>
    </dgm:pt>
    <dgm:pt modelId="{4CDBC0E3-88C7-49A8-8DCA-F6DFCB2060C2}" type="parTrans" cxnId="{1B60B440-D542-4BE9-B5AA-1F9669BD21B5}">
      <dgm:prSet/>
      <dgm:spPr/>
      <dgm:t>
        <a:bodyPr/>
        <a:lstStyle/>
        <a:p>
          <a:endParaRPr lang="en-US" sz="1800"/>
        </a:p>
      </dgm:t>
    </dgm:pt>
    <dgm:pt modelId="{F28EDF85-EB96-42E1-A8F8-DF4F9BEF3CED}" type="sibTrans" cxnId="{1B60B440-D542-4BE9-B5AA-1F9669BD21B5}">
      <dgm:prSet/>
      <dgm:spPr/>
      <dgm:t>
        <a:bodyPr/>
        <a:lstStyle/>
        <a:p>
          <a:endParaRPr lang="en-US" sz="1800"/>
        </a:p>
      </dgm:t>
    </dgm:pt>
    <dgm:pt modelId="{F30D642D-88AD-4C83-AA86-A2CDE70BFE9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Deep Averaging Network</a:t>
          </a:r>
          <a:endParaRPr lang="en-IN" sz="1800" dirty="0"/>
        </a:p>
      </dgm:t>
    </dgm:pt>
    <dgm:pt modelId="{22D6C9FD-1D9E-423B-84EF-CB17D05EBC7D}" type="parTrans" cxnId="{830451BA-2FB1-4AC9-AD50-3B917AD7022A}">
      <dgm:prSet/>
      <dgm:spPr/>
      <dgm:t>
        <a:bodyPr/>
        <a:lstStyle/>
        <a:p>
          <a:endParaRPr lang="en-US" sz="1800"/>
        </a:p>
      </dgm:t>
    </dgm:pt>
    <dgm:pt modelId="{B0665400-043B-401B-AABA-D27AA22DA327}" type="sibTrans" cxnId="{830451BA-2FB1-4AC9-AD50-3B917AD7022A}">
      <dgm:prSet/>
      <dgm:spPr/>
      <dgm:t>
        <a:bodyPr/>
        <a:lstStyle/>
        <a:p>
          <a:endParaRPr lang="en-US" sz="1800"/>
        </a:p>
      </dgm:t>
    </dgm:pt>
    <dgm:pt modelId="{3F337E96-3D70-4003-A137-57FADDEC7ECC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Universal Sentence Encoder</a:t>
          </a:r>
          <a:endParaRPr lang="en-IN" sz="1800" dirty="0"/>
        </a:p>
      </dgm:t>
    </dgm:pt>
    <dgm:pt modelId="{91E28B26-09F5-45EE-B33B-724824C43B08}" type="parTrans" cxnId="{E5FCEB56-ADBC-4D8E-BBFF-2178B2F88B84}">
      <dgm:prSet/>
      <dgm:spPr/>
      <dgm:t>
        <a:bodyPr/>
        <a:lstStyle/>
        <a:p>
          <a:endParaRPr lang="en-IN"/>
        </a:p>
      </dgm:t>
    </dgm:pt>
    <dgm:pt modelId="{F8766E36-267B-4DA6-81A0-0BAA10446239}" type="sibTrans" cxnId="{E5FCEB56-ADBC-4D8E-BBFF-2178B2F88B84}">
      <dgm:prSet/>
      <dgm:spPr/>
      <dgm:t>
        <a:bodyPr/>
        <a:lstStyle/>
        <a:p>
          <a:endParaRPr lang="en-IN"/>
        </a:p>
      </dgm:t>
    </dgm:pt>
    <dgm:pt modelId="{FE666B54-ECEA-4B8A-93D9-A9BF5A68FB1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Hands On</a:t>
          </a:r>
          <a:endParaRPr lang="en-IN" sz="1800" dirty="0"/>
        </a:p>
      </dgm:t>
    </dgm:pt>
    <dgm:pt modelId="{B831AE25-B654-4A58-BC6A-123082FD0920}" type="parTrans" cxnId="{22FF5357-6CFD-4146-A9EE-834FA8C6CE5E}">
      <dgm:prSet/>
      <dgm:spPr/>
      <dgm:t>
        <a:bodyPr/>
        <a:lstStyle/>
        <a:p>
          <a:endParaRPr lang="en-IN"/>
        </a:p>
      </dgm:t>
    </dgm:pt>
    <dgm:pt modelId="{60218047-083C-4634-A66A-CF64FC3D7924}" type="sibTrans" cxnId="{22FF5357-6CFD-4146-A9EE-834FA8C6CE5E}">
      <dgm:prSet/>
      <dgm:spPr/>
      <dgm:t>
        <a:bodyPr/>
        <a:lstStyle/>
        <a:p>
          <a:endParaRPr lang="en-IN"/>
        </a:p>
      </dgm:t>
    </dgm:pt>
    <dgm:pt modelId="{24728E11-E867-4651-96BE-D4610DDC76BA}" type="pres">
      <dgm:prSet presAssocID="{C2AC300D-E27F-4AFB-8385-23A3F3CA89FC}" presName="Name0" presStyleCnt="0">
        <dgm:presLayoutVars>
          <dgm:chMax val="7"/>
          <dgm:chPref val="7"/>
          <dgm:dir/>
        </dgm:presLayoutVars>
      </dgm:prSet>
      <dgm:spPr/>
    </dgm:pt>
    <dgm:pt modelId="{59666C2D-0CBC-4177-9492-0BC7B5E83920}" type="pres">
      <dgm:prSet presAssocID="{C2AC300D-E27F-4AFB-8385-23A3F3CA89FC}" presName="Name1" presStyleCnt="0"/>
      <dgm:spPr/>
    </dgm:pt>
    <dgm:pt modelId="{782150D5-7ADF-412A-B97B-C4A85E15F3EF}" type="pres">
      <dgm:prSet presAssocID="{C2AC300D-E27F-4AFB-8385-23A3F3CA89FC}" presName="cycle" presStyleCnt="0"/>
      <dgm:spPr/>
    </dgm:pt>
    <dgm:pt modelId="{1EBC8B9F-0F17-4377-A441-FE126EC2603D}" type="pres">
      <dgm:prSet presAssocID="{C2AC300D-E27F-4AFB-8385-23A3F3CA89FC}" presName="srcNode" presStyleLbl="node1" presStyleIdx="0" presStyleCnt="6"/>
      <dgm:spPr/>
    </dgm:pt>
    <dgm:pt modelId="{B4DAE58B-27CB-4D22-AABF-50F07E30140A}" type="pres">
      <dgm:prSet presAssocID="{C2AC300D-E27F-4AFB-8385-23A3F3CA89FC}" presName="conn" presStyleLbl="parChTrans1D2" presStyleIdx="0" presStyleCnt="1" custLinFactNeighborX="-42817" custLinFactNeighborY="-1118"/>
      <dgm:spPr/>
    </dgm:pt>
    <dgm:pt modelId="{0CE6508D-66DA-4F48-ABFD-9CEB3707A663}" type="pres">
      <dgm:prSet presAssocID="{C2AC300D-E27F-4AFB-8385-23A3F3CA89FC}" presName="extraNode" presStyleLbl="node1" presStyleIdx="0" presStyleCnt="6"/>
      <dgm:spPr/>
    </dgm:pt>
    <dgm:pt modelId="{2C7897B3-3F08-40FE-87A1-0A1DD86C094E}" type="pres">
      <dgm:prSet presAssocID="{C2AC300D-E27F-4AFB-8385-23A3F3CA89FC}" presName="dstNode" presStyleLbl="node1" presStyleIdx="0" presStyleCnt="6"/>
      <dgm:spPr/>
    </dgm:pt>
    <dgm:pt modelId="{C01C0331-627E-4956-B34C-4FEAB8F0B671}" type="pres">
      <dgm:prSet presAssocID="{D367BE5C-0F3A-4AB0-9359-B776EBBB96E8}" presName="text_1" presStyleLbl="node1" presStyleIdx="0" presStyleCnt="6" custScaleX="100083" custScaleY="110627">
        <dgm:presLayoutVars>
          <dgm:bulletEnabled val="1"/>
        </dgm:presLayoutVars>
      </dgm:prSet>
      <dgm:spPr/>
    </dgm:pt>
    <dgm:pt modelId="{2B23576E-7B02-4486-B322-5ADA70C34A33}" type="pres">
      <dgm:prSet presAssocID="{D367BE5C-0F3A-4AB0-9359-B776EBBB96E8}" presName="accent_1" presStyleCnt="0"/>
      <dgm:spPr/>
    </dgm:pt>
    <dgm:pt modelId="{47DFED79-DB5B-4E8C-B682-A588521A0C1E}" type="pres">
      <dgm:prSet presAssocID="{D367BE5C-0F3A-4AB0-9359-B776EBBB96E8}" presName="accentRepeatNode" presStyleLbl="solidFgAcc1" presStyleIdx="0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33CCFF"/>
          </a:solidFill>
        </a:ln>
      </dgm:spPr>
    </dgm:pt>
    <dgm:pt modelId="{668AEE51-47D3-4132-8C4A-0D9CAF02015A}" type="pres">
      <dgm:prSet presAssocID="{9B1EDC96-EC6A-483A-BED4-686E83E23071}" presName="text_2" presStyleLbl="node1" presStyleIdx="1" presStyleCnt="6">
        <dgm:presLayoutVars>
          <dgm:bulletEnabled val="1"/>
        </dgm:presLayoutVars>
      </dgm:prSet>
      <dgm:spPr/>
    </dgm:pt>
    <dgm:pt modelId="{20F09B2A-B6B3-4A97-8714-D3AA8B1C4DBD}" type="pres">
      <dgm:prSet presAssocID="{9B1EDC96-EC6A-483A-BED4-686E83E23071}" presName="accent_2" presStyleCnt="0"/>
      <dgm:spPr/>
    </dgm:pt>
    <dgm:pt modelId="{D57AE131-E6FE-4A12-A1A0-43665D1C7D63}" type="pres">
      <dgm:prSet presAssocID="{9B1EDC96-EC6A-483A-BED4-686E83E23071}" presName="accentRepeatNode" presStyleLbl="solidFgAcc1" presStyleIdx="1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33CCFF"/>
          </a:solidFill>
        </a:ln>
      </dgm:spPr>
    </dgm:pt>
    <dgm:pt modelId="{9EBB08A4-7755-432E-9195-34A97160AA14}" type="pres">
      <dgm:prSet presAssocID="{3F337E96-3D70-4003-A137-57FADDEC7ECC}" presName="text_3" presStyleLbl="node1" presStyleIdx="2" presStyleCnt="6">
        <dgm:presLayoutVars>
          <dgm:bulletEnabled val="1"/>
        </dgm:presLayoutVars>
      </dgm:prSet>
      <dgm:spPr/>
    </dgm:pt>
    <dgm:pt modelId="{CBCE6783-986C-4D07-8DF6-4C2E9BD22062}" type="pres">
      <dgm:prSet presAssocID="{3F337E96-3D70-4003-A137-57FADDEC7ECC}" presName="accent_3" presStyleCnt="0"/>
      <dgm:spPr/>
    </dgm:pt>
    <dgm:pt modelId="{4D237C6A-A809-42CF-A33D-AA2DB66CA5F9}" type="pres">
      <dgm:prSet presAssocID="{3F337E96-3D70-4003-A137-57FADDEC7ECC}" presName="accentRepeatNode" presStyleLbl="solidFgAcc1" presStyleIdx="2" presStyleCnt="6"/>
      <dgm:spPr>
        <a:solidFill>
          <a:schemeClr val="bg1"/>
        </a:solidFill>
        <a:ln>
          <a:solidFill>
            <a:srgbClr val="33CCFF"/>
          </a:solidFill>
        </a:ln>
      </dgm:spPr>
    </dgm:pt>
    <dgm:pt modelId="{091021BF-637D-4B26-9315-4A0F9E8D4A83}" type="pres">
      <dgm:prSet presAssocID="{585C1DBB-3B19-4B0D-8117-2189E07B8CC1}" presName="text_4" presStyleLbl="node1" presStyleIdx="3" presStyleCnt="6">
        <dgm:presLayoutVars>
          <dgm:bulletEnabled val="1"/>
        </dgm:presLayoutVars>
      </dgm:prSet>
      <dgm:spPr/>
    </dgm:pt>
    <dgm:pt modelId="{B0A2B25D-7C6C-489F-A05A-D5AFCB616045}" type="pres">
      <dgm:prSet presAssocID="{585C1DBB-3B19-4B0D-8117-2189E07B8CC1}" presName="accent_4" presStyleCnt="0"/>
      <dgm:spPr/>
    </dgm:pt>
    <dgm:pt modelId="{E949F6F2-FD03-45C3-9326-BC1B67EF8D03}" type="pres">
      <dgm:prSet presAssocID="{585C1DBB-3B19-4B0D-8117-2189E07B8CC1}" presName="accentRepeatNode" presStyleLbl="solidFgAcc1" presStyleIdx="3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33CCFF"/>
        </a:solidFill>
        <a:ln>
          <a:solidFill>
            <a:schemeClr val="bg1"/>
          </a:solidFill>
        </a:ln>
      </dgm:spPr>
    </dgm:pt>
    <dgm:pt modelId="{B2274662-E4E3-4A1C-8CF8-DA8DB2E5B2D1}" type="pres">
      <dgm:prSet presAssocID="{F30D642D-88AD-4C83-AA86-A2CDE70BFE92}" presName="text_5" presStyleLbl="node1" presStyleIdx="4" presStyleCnt="6">
        <dgm:presLayoutVars>
          <dgm:bulletEnabled val="1"/>
        </dgm:presLayoutVars>
      </dgm:prSet>
      <dgm:spPr/>
    </dgm:pt>
    <dgm:pt modelId="{C6700947-A5E0-46D5-A5B6-334E6074020D}" type="pres">
      <dgm:prSet presAssocID="{F30D642D-88AD-4C83-AA86-A2CDE70BFE92}" presName="accent_5" presStyleCnt="0"/>
      <dgm:spPr/>
    </dgm:pt>
    <dgm:pt modelId="{18227377-C443-4A91-8F6A-B4ACCE667183}" type="pres">
      <dgm:prSet presAssocID="{F30D642D-88AD-4C83-AA86-A2CDE70BFE92}" presName="accentRepeatNode" presStyleLbl="solidFgAcc1" presStyleIdx="4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</dgm:pt>
    <dgm:pt modelId="{A2D40961-0E8B-4B67-A0C1-78C4E17318A0}" type="pres">
      <dgm:prSet presAssocID="{FE666B54-ECEA-4B8A-93D9-A9BF5A68FB1F}" presName="text_6" presStyleLbl="node1" presStyleIdx="5" presStyleCnt="6">
        <dgm:presLayoutVars>
          <dgm:bulletEnabled val="1"/>
        </dgm:presLayoutVars>
      </dgm:prSet>
      <dgm:spPr/>
    </dgm:pt>
    <dgm:pt modelId="{451B0E25-122C-4821-B6BA-948261E8D298}" type="pres">
      <dgm:prSet presAssocID="{FE666B54-ECEA-4B8A-93D9-A9BF5A68FB1F}" presName="accent_6" presStyleCnt="0"/>
      <dgm:spPr/>
    </dgm:pt>
    <dgm:pt modelId="{CA23C0C3-FBAB-4C26-8984-C3A14CE21C74}" type="pres">
      <dgm:prSet presAssocID="{FE666B54-ECEA-4B8A-93D9-A9BF5A68FB1F}" presName="accentRepeatNode" presStyleLbl="solidFgAcc1" presStyleIdx="5" presStyleCnt="6"/>
      <dgm:spPr>
        <a:ln>
          <a:solidFill>
            <a:srgbClr val="33CCFF"/>
          </a:solidFill>
        </a:ln>
      </dgm:spPr>
    </dgm:pt>
  </dgm:ptLst>
  <dgm:cxnLst>
    <dgm:cxn modelId="{EE956B12-4898-4E67-B31C-CCFA6AC06954}" type="presOf" srcId="{9B1EDC96-EC6A-483A-BED4-686E83E23071}" destId="{668AEE51-47D3-4132-8C4A-0D9CAF02015A}" srcOrd="0" destOrd="0" presId="urn:microsoft.com/office/officeart/2008/layout/VerticalCurvedList"/>
    <dgm:cxn modelId="{A093871A-4193-4F26-B4A0-88F70E5F56D3}" type="presOf" srcId="{3F337E96-3D70-4003-A137-57FADDEC7ECC}" destId="{9EBB08A4-7755-432E-9195-34A97160AA14}" srcOrd="0" destOrd="0" presId="urn:microsoft.com/office/officeart/2008/layout/VerticalCurvedList"/>
    <dgm:cxn modelId="{98A17C1E-2D2E-4A7F-A4DF-C7CE8D52E74D}" srcId="{C2AC300D-E27F-4AFB-8385-23A3F3CA89FC}" destId="{D367BE5C-0F3A-4AB0-9359-B776EBBB96E8}" srcOrd="0" destOrd="0" parTransId="{645097FC-E8BC-4765-BFDE-80FFD33C56D2}" sibTransId="{F18B1F0E-8219-4BFA-A849-7B03740D42DD}"/>
    <dgm:cxn modelId="{1B60B440-D542-4BE9-B5AA-1F9669BD21B5}" srcId="{C2AC300D-E27F-4AFB-8385-23A3F3CA89FC}" destId="{585C1DBB-3B19-4B0D-8117-2189E07B8CC1}" srcOrd="3" destOrd="0" parTransId="{4CDBC0E3-88C7-49A8-8DCA-F6DFCB2060C2}" sibTransId="{F28EDF85-EB96-42E1-A8F8-DF4F9BEF3CED}"/>
    <dgm:cxn modelId="{BC37D671-8C36-4FD1-96D6-78C430E0DF1F}" type="presOf" srcId="{F18B1F0E-8219-4BFA-A849-7B03740D42DD}" destId="{B4DAE58B-27CB-4D22-AABF-50F07E30140A}" srcOrd="0" destOrd="0" presId="urn:microsoft.com/office/officeart/2008/layout/VerticalCurvedList"/>
    <dgm:cxn modelId="{98A8CC72-F340-4B69-824A-072BECE5F606}" type="presOf" srcId="{D367BE5C-0F3A-4AB0-9359-B776EBBB96E8}" destId="{C01C0331-627E-4956-B34C-4FEAB8F0B671}" srcOrd="0" destOrd="0" presId="urn:microsoft.com/office/officeart/2008/layout/VerticalCurvedList"/>
    <dgm:cxn modelId="{E5FCEB56-ADBC-4D8E-BBFF-2178B2F88B84}" srcId="{C2AC300D-E27F-4AFB-8385-23A3F3CA89FC}" destId="{3F337E96-3D70-4003-A137-57FADDEC7ECC}" srcOrd="2" destOrd="0" parTransId="{91E28B26-09F5-45EE-B33B-724824C43B08}" sibTransId="{F8766E36-267B-4DA6-81A0-0BAA10446239}"/>
    <dgm:cxn modelId="{22FF5357-6CFD-4146-A9EE-834FA8C6CE5E}" srcId="{C2AC300D-E27F-4AFB-8385-23A3F3CA89FC}" destId="{FE666B54-ECEA-4B8A-93D9-A9BF5A68FB1F}" srcOrd="5" destOrd="0" parTransId="{B831AE25-B654-4A58-BC6A-123082FD0920}" sibTransId="{60218047-083C-4634-A66A-CF64FC3D7924}"/>
    <dgm:cxn modelId="{12AF62B5-B5AE-4C06-AE0E-48C8CCCBD3D6}" type="presOf" srcId="{585C1DBB-3B19-4B0D-8117-2189E07B8CC1}" destId="{091021BF-637D-4B26-9315-4A0F9E8D4A83}" srcOrd="0" destOrd="0" presId="urn:microsoft.com/office/officeart/2008/layout/VerticalCurvedList"/>
    <dgm:cxn modelId="{830451BA-2FB1-4AC9-AD50-3B917AD7022A}" srcId="{C2AC300D-E27F-4AFB-8385-23A3F3CA89FC}" destId="{F30D642D-88AD-4C83-AA86-A2CDE70BFE92}" srcOrd="4" destOrd="0" parTransId="{22D6C9FD-1D9E-423B-84EF-CB17D05EBC7D}" sibTransId="{B0665400-043B-401B-AABA-D27AA22DA327}"/>
    <dgm:cxn modelId="{CB0F28CF-A080-4B7F-8D7E-6BAD74D71D82}" srcId="{C2AC300D-E27F-4AFB-8385-23A3F3CA89FC}" destId="{9B1EDC96-EC6A-483A-BED4-686E83E23071}" srcOrd="1" destOrd="0" parTransId="{9175944A-D53D-4B76-B8CC-0CC9B921C6A5}" sibTransId="{08EBC0C5-1C8B-47AF-B36B-C6F27A4A3E04}"/>
    <dgm:cxn modelId="{4E3EEBE5-2211-489D-A655-7369C7662ACD}" type="presOf" srcId="{C2AC300D-E27F-4AFB-8385-23A3F3CA89FC}" destId="{24728E11-E867-4651-96BE-D4610DDC76BA}" srcOrd="0" destOrd="0" presId="urn:microsoft.com/office/officeart/2008/layout/VerticalCurvedList"/>
    <dgm:cxn modelId="{C86D65F1-9258-4061-A131-00A357F0B696}" type="presOf" srcId="{FE666B54-ECEA-4B8A-93D9-A9BF5A68FB1F}" destId="{A2D40961-0E8B-4B67-A0C1-78C4E17318A0}" srcOrd="0" destOrd="0" presId="urn:microsoft.com/office/officeart/2008/layout/VerticalCurvedList"/>
    <dgm:cxn modelId="{3FAF41F3-1975-4011-BECA-0BF41B24ABDB}" type="presOf" srcId="{F30D642D-88AD-4C83-AA86-A2CDE70BFE92}" destId="{B2274662-E4E3-4A1C-8CF8-DA8DB2E5B2D1}" srcOrd="0" destOrd="0" presId="urn:microsoft.com/office/officeart/2008/layout/VerticalCurvedList"/>
    <dgm:cxn modelId="{3670105B-CFD0-4832-B350-B5B59C615F6D}" type="presParOf" srcId="{24728E11-E867-4651-96BE-D4610DDC76BA}" destId="{59666C2D-0CBC-4177-9492-0BC7B5E83920}" srcOrd="0" destOrd="0" presId="urn:microsoft.com/office/officeart/2008/layout/VerticalCurvedList"/>
    <dgm:cxn modelId="{A6DA7A48-0100-4E04-8A2F-EDA5F0A2A890}" type="presParOf" srcId="{59666C2D-0CBC-4177-9492-0BC7B5E83920}" destId="{782150D5-7ADF-412A-B97B-C4A85E15F3EF}" srcOrd="0" destOrd="0" presId="urn:microsoft.com/office/officeart/2008/layout/VerticalCurvedList"/>
    <dgm:cxn modelId="{90399710-23B9-43E7-8C30-C053F471BF15}" type="presParOf" srcId="{782150D5-7ADF-412A-B97B-C4A85E15F3EF}" destId="{1EBC8B9F-0F17-4377-A441-FE126EC2603D}" srcOrd="0" destOrd="0" presId="urn:microsoft.com/office/officeart/2008/layout/VerticalCurvedList"/>
    <dgm:cxn modelId="{A5024BAE-1B56-4B77-B04D-4C6F86655B80}" type="presParOf" srcId="{782150D5-7ADF-412A-B97B-C4A85E15F3EF}" destId="{B4DAE58B-27CB-4D22-AABF-50F07E30140A}" srcOrd="1" destOrd="0" presId="urn:microsoft.com/office/officeart/2008/layout/VerticalCurvedList"/>
    <dgm:cxn modelId="{BB2EBFE8-7F70-4357-B2FC-51115E20FFD5}" type="presParOf" srcId="{782150D5-7ADF-412A-B97B-C4A85E15F3EF}" destId="{0CE6508D-66DA-4F48-ABFD-9CEB3707A663}" srcOrd="2" destOrd="0" presId="urn:microsoft.com/office/officeart/2008/layout/VerticalCurvedList"/>
    <dgm:cxn modelId="{70FD41D7-8907-4751-B1BE-0694F7A23E51}" type="presParOf" srcId="{782150D5-7ADF-412A-B97B-C4A85E15F3EF}" destId="{2C7897B3-3F08-40FE-87A1-0A1DD86C094E}" srcOrd="3" destOrd="0" presId="urn:microsoft.com/office/officeart/2008/layout/VerticalCurvedList"/>
    <dgm:cxn modelId="{D35685B9-E403-48AD-A321-28A65C893AE1}" type="presParOf" srcId="{59666C2D-0CBC-4177-9492-0BC7B5E83920}" destId="{C01C0331-627E-4956-B34C-4FEAB8F0B671}" srcOrd="1" destOrd="0" presId="urn:microsoft.com/office/officeart/2008/layout/VerticalCurvedList"/>
    <dgm:cxn modelId="{1B620755-A6C4-4B16-96AE-8CAAD3FC4996}" type="presParOf" srcId="{59666C2D-0CBC-4177-9492-0BC7B5E83920}" destId="{2B23576E-7B02-4486-B322-5ADA70C34A33}" srcOrd="2" destOrd="0" presId="urn:microsoft.com/office/officeart/2008/layout/VerticalCurvedList"/>
    <dgm:cxn modelId="{9A24C0C4-749F-4B9A-A0D2-0C897C637042}" type="presParOf" srcId="{2B23576E-7B02-4486-B322-5ADA70C34A33}" destId="{47DFED79-DB5B-4E8C-B682-A588521A0C1E}" srcOrd="0" destOrd="0" presId="urn:microsoft.com/office/officeart/2008/layout/VerticalCurvedList"/>
    <dgm:cxn modelId="{DA8C4522-1352-41EB-98AF-F8B1B8237ED1}" type="presParOf" srcId="{59666C2D-0CBC-4177-9492-0BC7B5E83920}" destId="{668AEE51-47D3-4132-8C4A-0D9CAF02015A}" srcOrd="3" destOrd="0" presId="urn:microsoft.com/office/officeart/2008/layout/VerticalCurvedList"/>
    <dgm:cxn modelId="{9E9F329C-521E-4F97-9F70-DEFC7FA14B2A}" type="presParOf" srcId="{59666C2D-0CBC-4177-9492-0BC7B5E83920}" destId="{20F09B2A-B6B3-4A97-8714-D3AA8B1C4DBD}" srcOrd="4" destOrd="0" presId="urn:microsoft.com/office/officeart/2008/layout/VerticalCurvedList"/>
    <dgm:cxn modelId="{3BB18D1D-AF31-4CFC-BBB7-1D09996C1C3C}" type="presParOf" srcId="{20F09B2A-B6B3-4A97-8714-D3AA8B1C4DBD}" destId="{D57AE131-E6FE-4A12-A1A0-43665D1C7D63}" srcOrd="0" destOrd="0" presId="urn:microsoft.com/office/officeart/2008/layout/VerticalCurvedList"/>
    <dgm:cxn modelId="{A9BD7B91-DED1-4457-94B2-433A941D7416}" type="presParOf" srcId="{59666C2D-0CBC-4177-9492-0BC7B5E83920}" destId="{9EBB08A4-7755-432E-9195-34A97160AA14}" srcOrd="5" destOrd="0" presId="urn:microsoft.com/office/officeart/2008/layout/VerticalCurvedList"/>
    <dgm:cxn modelId="{A6801DDD-702E-42E7-8283-FD63E0C106C7}" type="presParOf" srcId="{59666C2D-0CBC-4177-9492-0BC7B5E83920}" destId="{CBCE6783-986C-4D07-8DF6-4C2E9BD22062}" srcOrd="6" destOrd="0" presId="urn:microsoft.com/office/officeart/2008/layout/VerticalCurvedList"/>
    <dgm:cxn modelId="{AF65E7C5-CA6C-4E42-9C01-389F302307FE}" type="presParOf" srcId="{CBCE6783-986C-4D07-8DF6-4C2E9BD22062}" destId="{4D237C6A-A809-42CF-A33D-AA2DB66CA5F9}" srcOrd="0" destOrd="0" presId="urn:microsoft.com/office/officeart/2008/layout/VerticalCurvedList"/>
    <dgm:cxn modelId="{1D890A8C-6F54-4B44-9C75-C6A4B6E2115A}" type="presParOf" srcId="{59666C2D-0CBC-4177-9492-0BC7B5E83920}" destId="{091021BF-637D-4B26-9315-4A0F9E8D4A83}" srcOrd="7" destOrd="0" presId="urn:microsoft.com/office/officeart/2008/layout/VerticalCurvedList"/>
    <dgm:cxn modelId="{47A45B48-2CDE-40F6-A4F6-E6A57F24442A}" type="presParOf" srcId="{59666C2D-0CBC-4177-9492-0BC7B5E83920}" destId="{B0A2B25D-7C6C-489F-A05A-D5AFCB616045}" srcOrd="8" destOrd="0" presId="urn:microsoft.com/office/officeart/2008/layout/VerticalCurvedList"/>
    <dgm:cxn modelId="{EBEADB21-9287-410D-9640-CD43D572EBFF}" type="presParOf" srcId="{B0A2B25D-7C6C-489F-A05A-D5AFCB616045}" destId="{E949F6F2-FD03-45C3-9326-BC1B67EF8D03}" srcOrd="0" destOrd="0" presId="urn:microsoft.com/office/officeart/2008/layout/VerticalCurvedList"/>
    <dgm:cxn modelId="{294FE6A5-6397-4A54-A9BA-AD763A718695}" type="presParOf" srcId="{59666C2D-0CBC-4177-9492-0BC7B5E83920}" destId="{B2274662-E4E3-4A1C-8CF8-DA8DB2E5B2D1}" srcOrd="9" destOrd="0" presId="urn:microsoft.com/office/officeart/2008/layout/VerticalCurvedList"/>
    <dgm:cxn modelId="{DD64D36F-E66F-4956-A21E-8E74D99EDC6A}" type="presParOf" srcId="{59666C2D-0CBC-4177-9492-0BC7B5E83920}" destId="{C6700947-A5E0-46D5-A5B6-334E6074020D}" srcOrd="10" destOrd="0" presId="urn:microsoft.com/office/officeart/2008/layout/VerticalCurvedList"/>
    <dgm:cxn modelId="{C5143637-0766-48A2-83E0-47F8D39EF3AC}" type="presParOf" srcId="{C6700947-A5E0-46D5-A5B6-334E6074020D}" destId="{18227377-C443-4A91-8F6A-B4ACCE667183}" srcOrd="0" destOrd="0" presId="urn:microsoft.com/office/officeart/2008/layout/VerticalCurvedList"/>
    <dgm:cxn modelId="{65815981-BF1C-4D61-A97A-0499034A8CBF}" type="presParOf" srcId="{59666C2D-0CBC-4177-9492-0BC7B5E83920}" destId="{A2D40961-0E8B-4B67-A0C1-78C4E17318A0}" srcOrd="11" destOrd="0" presId="urn:microsoft.com/office/officeart/2008/layout/VerticalCurvedList"/>
    <dgm:cxn modelId="{10EAA475-9A72-41B5-A4F4-DF43588B2CB2}" type="presParOf" srcId="{59666C2D-0CBC-4177-9492-0BC7B5E83920}" destId="{451B0E25-122C-4821-B6BA-948261E8D298}" srcOrd="12" destOrd="0" presId="urn:microsoft.com/office/officeart/2008/layout/VerticalCurvedList"/>
    <dgm:cxn modelId="{739B9FE3-5381-483D-BE93-B512F97E86B5}" type="presParOf" srcId="{451B0E25-122C-4821-B6BA-948261E8D298}" destId="{CA23C0C3-FBAB-4C26-8984-C3A14CE21C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AC300D-E27F-4AFB-8385-23A3F3CA89FC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367BE5C-0F3A-4AB0-9359-B776EBBB96E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b="0" dirty="0" err="1"/>
            <a:t>Embeddings</a:t>
          </a:r>
          <a:endParaRPr lang="en-IN" sz="1800" b="0" dirty="0"/>
        </a:p>
      </dgm:t>
    </dgm:pt>
    <dgm:pt modelId="{645097FC-E8BC-4765-BFDE-80FFD33C56D2}" type="parTrans" cxnId="{98A17C1E-2D2E-4A7F-A4DF-C7CE8D52E74D}">
      <dgm:prSet/>
      <dgm:spPr/>
      <dgm:t>
        <a:bodyPr/>
        <a:lstStyle/>
        <a:p>
          <a:endParaRPr lang="en-IN" sz="1800"/>
        </a:p>
      </dgm:t>
    </dgm:pt>
    <dgm:pt modelId="{F18B1F0E-8219-4BFA-A849-7B03740D42DD}" type="sibTrans" cxnId="{98A17C1E-2D2E-4A7F-A4DF-C7CE8D52E74D}">
      <dgm:prSet/>
      <dgm:spPr/>
      <dgm:t>
        <a:bodyPr/>
        <a:lstStyle/>
        <a:p>
          <a:endParaRPr lang="en-IN" sz="1800"/>
        </a:p>
      </dgm:t>
    </dgm:pt>
    <dgm:pt modelId="{9B1EDC96-EC6A-483A-BED4-686E83E2307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Intro to Transfer Learning</a:t>
          </a:r>
          <a:endParaRPr lang="en-IN" sz="1800" dirty="0"/>
        </a:p>
      </dgm:t>
    </dgm:pt>
    <dgm:pt modelId="{9175944A-D53D-4B76-B8CC-0CC9B921C6A5}" type="parTrans" cxnId="{CB0F28CF-A080-4B7F-8D7E-6BAD74D71D82}">
      <dgm:prSet/>
      <dgm:spPr/>
      <dgm:t>
        <a:bodyPr/>
        <a:lstStyle/>
        <a:p>
          <a:endParaRPr lang="en-IN" sz="1800"/>
        </a:p>
      </dgm:t>
    </dgm:pt>
    <dgm:pt modelId="{08EBC0C5-1C8B-47AF-B36B-C6F27A4A3E04}" type="sibTrans" cxnId="{CB0F28CF-A080-4B7F-8D7E-6BAD74D71D82}">
      <dgm:prSet/>
      <dgm:spPr/>
      <dgm:t>
        <a:bodyPr/>
        <a:lstStyle/>
        <a:p>
          <a:endParaRPr lang="en-IN" sz="1800"/>
        </a:p>
      </dgm:t>
    </dgm:pt>
    <dgm:pt modelId="{585C1DBB-3B19-4B0D-8117-2189E07B8CC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Transformer Based Model</a:t>
          </a:r>
          <a:endParaRPr lang="en-IN" sz="1800" dirty="0"/>
        </a:p>
      </dgm:t>
    </dgm:pt>
    <dgm:pt modelId="{4CDBC0E3-88C7-49A8-8DCA-F6DFCB2060C2}" type="parTrans" cxnId="{1B60B440-D542-4BE9-B5AA-1F9669BD21B5}">
      <dgm:prSet/>
      <dgm:spPr/>
      <dgm:t>
        <a:bodyPr/>
        <a:lstStyle/>
        <a:p>
          <a:endParaRPr lang="en-US" sz="1800"/>
        </a:p>
      </dgm:t>
    </dgm:pt>
    <dgm:pt modelId="{F28EDF85-EB96-42E1-A8F8-DF4F9BEF3CED}" type="sibTrans" cxnId="{1B60B440-D542-4BE9-B5AA-1F9669BD21B5}">
      <dgm:prSet/>
      <dgm:spPr/>
      <dgm:t>
        <a:bodyPr/>
        <a:lstStyle/>
        <a:p>
          <a:endParaRPr lang="en-US" sz="1800"/>
        </a:p>
      </dgm:t>
    </dgm:pt>
    <dgm:pt modelId="{F30D642D-88AD-4C83-AA86-A2CDE70BFE9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33CCFF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Deep Averaging Network</a:t>
          </a:r>
          <a:endParaRPr lang="en-IN" sz="1800" dirty="0"/>
        </a:p>
      </dgm:t>
    </dgm:pt>
    <dgm:pt modelId="{22D6C9FD-1D9E-423B-84EF-CB17D05EBC7D}" type="parTrans" cxnId="{830451BA-2FB1-4AC9-AD50-3B917AD7022A}">
      <dgm:prSet/>
      <dgm:spPr/>
      <dgm:t>
        <a:bodyPr/>
        <a:lstStyle/>
        <a:p>
          <a:endParaRPr lang="en-US" sz="1800"/>
        </a:p>
      </dgm:t>
    </dgm:pt>
    <dgm:pt modelId="{B0665400-043B-401B-AABA-D27AA22DA327}" type="sibTrans" cxnId="{830451BA-2FB1-4AC9-AD50-3B917AD7022A}">
      <dgm:prSet/>
      <dgm:spPr/>
      <dgm:t>
        <a:bodyPr/>
        <a:lstStyle/>
        <a:p>
          <a:endParaRPr lang="en-US" sz="1800"/>
        </a:p>
      </dgm:t>
    </dgm:pt>
    <dgm:pt modelId="{3F337E96-3D70-4003-A137-57FADDEC7ECC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Universal Sentence Encoder</a:t>
          </a:r>
          <a:endParaRPr lang="en-IN" sz="1800" dirty="0"/>
        </a:p>
      </dgm:t>
    </dgm:pt>
    <dgm:pt modelId="{91E28B26-09F5-45EE-B33B-724824C43B08}" type="parTrans" cxnId="{E5FCEB56-ADBC-4D8E-BBFF-2178B2F88B84}">
      <dgm:prSet/>
      <dgm:spPr/>
      <dgm:t>
        <a:bodyPr/>
        <a:lstStyle/>
        <a:p>
          <a:endParaRPr lang="en-IN"/>
        </a:p>
      </dgm:t>
    </dgm:pt>
    <dgm:pt modelId="{F8766E36-267B-4DA6-81A0-0BAA10446239}" type="sibTrans" cxnId="{E5FCEB56-ADBC-4D8E-BBFF-2178B2F88B84}">
      <dgm:prSet/>
      <dgm:spPr/>
      <dgm:t>
        <a:bodyPr/>
        <a:lstStyle/>
        <a:p>
          <a:endParaRPr lang="en-IN"/>
        </a:p>
      </dgm:t>
    </dgm:pt>
    <dgm:pt modelId="{FE666B54-ECEA-4B8A-93D9-A9BF5A68FB1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Hands On</a:t>
          </a:r>
          <a:endParaRPr lang="en-IN" sz="1800" dirty="0"/>
        </a:p>
      </dgm:t>
    </dgm:pt>
    <dgm:pt modelId="{B831AE25-B654-4A58-BC6A-123082FD0920}" type="parTrans" cxnId="{22FF5357-6CFD-4146-A9EE-834FA8C6CE5E}">
      <dgm:prSet/>
      <dgm:spPr/>
      <dgm:t>
        <a:bodyPr/>
        <a:lstStyle/>
        <a:p>
          <a:endParaRPr lang="en-IN"/>
        </a:p>
      </dgm:t>
    </dgm:pt>
    <dgm:pt modelId="{60218047-083C-4634-A66A-CF64FC3D7924}" type="sibTrans" cxnId="{22FF5357-6CFD-4146-A9EE-834FA8C6CE5E}">
      <dgm:prSet/>
      <dgm:spPr/>
      <dgm:t>
        <a:bodyPr/>
        <a:lstStyle/>
        <a:p>
          <a:endParaRPr lang="en-IN"/>
        </a:p>
      </dgm:t>
    </dgm:pt>
    <dgm:pt modelId="{24728E11-E867-4651-96BE-D4610DDC76BA}" type="pres">
      <dgm:prSet presAssocID="{C2AC300D-E27F-4AFB-8385-23A3F3CA89FC}" presName="Name0" presStyleCnt="0">
        <dgm:presLayoutVars>
          <dgm:chMax val="7"/>
          <dgm:chPref val="7"/>
          <dgm:dir/>
        </dgm:presLayoutVars>
      </dgm:prSet>
      <dgm:spPr/>
    </dgm:pt>
    <dgm:pt modelId="{59666C2D-0CBC-4177-9492-0BC7B5E83920}" type="pres">
      <dgm:prSet presAssocID="{C2AC300D-E27F-4AFB-8385-23A3F3CA89FC}" presName="Name1" presStyleCnt="0"/>
      <dgm:spPr/>
    </dgm:pt>
    <dgm:pt modelId="{782150D5-7ADF-412A-B97B-C4A85E15F3EF}" type="pres">
      <dgm:prSet presAssocID="{C2AC300D-E27F-4AFB-8385-23A3F3CA89FC}" presName="cycle" presStyleCnt="0"/>
      <dgm:spPr/>
    </dgm:pt>
    <dgm:pt modelId="{1EBC8B9F-0F17-4377-A441-FE126EC2603D}" type="pres">
      <dgm:prSet presAssocID="{C2AC300D-E27F-4AFB-8385-23A3F3CA89FC}" presName="srcNode" presStyleLbl="node1" presStyleIdx="0" presStyleCnt="6"/>
      <dgm:spPr/>
    </dgm:pt>
    <dgm:pt modelId="{B4DAE58B-27CB-4D22-AABF-50F07E30140A}" type="pres">
      <dgm:prSet presAssocID="{C2AC300D-E27F-4AFB-8385-23A3F3CA89FC}" presName="conn" presStyleLbl="parChTrans1D2" presStyleIdx="0" presStyleCnt="1" custLinFactNeighborX="-42817" custLinFactNeighborY="-1118"/>
      <dgm:spPr/>
    </dgm:pt>
    <dgm:pt modelId="{0CE6508D-66DA-4F48-ABFD-9CEB3707A663}" type="pres">
      <dgm:prSet presAssocID="{C2AC300D-E27F-4AFB-8385-23A3F3CA89FC}" presName="extraNode" presStyleLbl="node1" presStyleIdx="0" presStyleCnt="6"/>
      <dgm:spPr/>
    </dgm:pt>
    <dgm:pt modelId="{2C7897B3-3F08-40FE-87A1-0A1DD86C094E}" type="pres">
      <dgm:prSet presAssocID="{C2AC300D-E27F-4AFB-8385-23A3F3CA89FC}" presName="dstNode" presStyleLbl="node1" presStyleIdx="0" presStyleCnt="6"/>
      <dgm:spPr/>
    </dgm:pt>
    <dgm:pt modelId="{C01C0331-627E-4956-B34C-4FEAB8F0B671}" type="pres">
      <dgm:prSet presAssocID="{D367BE5C-0F3A-4AB0-9359-B776EBBB96E8}" presName="text_1" presStyleLbl="node1" presStyleIdx="0" presStyleCnt="6" custScaleX="100083" custScaleY="110627">
        <dgm:presLayoutVars>
          <dgm:bulletEnabled val="1"/>
        </dgm:presLayoutVars>
      </dgm:prSet>
      <dgm:spPr/>
    </dgm:pt>
    <dgm:pt modelId="{2B23576E-7B02-4486-B322-5ADA70C34A33}" type="pres">
      <dgm:prSet presAssocID="{D367BE5C-0F3A-4AB0-9359-B776EBBB96E8}" presName="accent_1" presStyleCnt="0"/>
      <dgm:spPr/>
    </dgm:pt>
    <dgm:pt modelId="{47DFED79-DB5B-4E8C-B682-A588521A0C1E}" type="pres">
      <dgm:prSet presAssocID="{D367BE5C-0F3A-4AB0-9359-B776EBBB96E8}" presName="accentRepeatNode" presStyleLbl="solidFgAcc1" presStyleIdx="0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33CCFF"/>
          </a:solidFill>
        </a:ln>
      </dgm:spPr>
    </dgm:pt>
    <dgm:pt modelId="{668AEE51-47D3-4132-8C4A-0D9CAF02015A}" type="pres">
      <dgm:prSet presAssocID="{9B1EDC96-EC6A-483A-BED4-686E83E23071}" presName="text_2" presStyleLbl="node1" presStyleIdx="1" presStyleCnt="6">
        <dgm:presLayoutVars>
          <dgm:bulletEnabled val="1"/>
        </dgm:presLayoutVars>
      </dgm:prSet>
      <dgm:spPr/>
    </dgm:pt>
    <dgm:pt modelId="{20F09B2A-B6B3-4A97-8714-D3AA8B1C4DBD}" type="pres">
      <dgm:prSet presAssocID="{9B1EDC96-EC6A-483A-BED4-686E83E23071}" presName="accent_2" presStyleCnt="0"/>
      <dgm:spPr/>
    </dgm:pt>
    <dgm:pt modelId="{D57AE131-E6FE-4A12-A1A0-43665D1C7D63}" type="pres">
      <dgm:prSet presAssocID="{9B1EDC96-EC6A-483A-BED4-686E83E23071}" presName="accentRepeatNode" presStyleLbl="solidFgAcc1" presStyleIdx="1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33CCFF"/>
          </a:solidFill>
        </a:ln>
      </dgm:spPr>
    </dgm:pt>
    <dgm:pt modelId="{9EBB08A4-7755-432E-9195-34A97160AA14}" type="pres">
      <dgm:prSet presAssocID="{3F337E96-3D70-4003-A137-57FADDEC7ECC}" presName="text_3" presStyleLbl="node1" presStyleIdx="2" presStyleCnt="6">
        <dgm:presLayoutVars>
          <dgm:bulletEnabled val="1"/>
        </dgm:presLayoutVars>
      </dgm:prSet>
      <dgm:spPr/>
    </dgm:pt>
    <dgm:pt modelId="{CBCE6783-986C-4D07-8DF6-4C2E9BD22062}" type="pres">
      <dgm:prSet presAssocID="{3F337E96-3D70-4003-A137-57FADDEC7ECC}" presName="accent_3" presStyleCnt="0"/>
      <dgm:spPr/>
    </dgm:pt>
    <dgm:pt modelId="{4D237C6A-A809-42CF-A33D-AA2DB66CA5F9}" type="pres">
      <dgm:prSet presAssocID="{3F337E96-3D70-4003-A137-57FADDEC7ECC}" presName="accentRepeatNode" presStyleLbl="solidFgAcc1" presStyleIdx="2" presStyleCnt="6"/>
      <dgm:spPr>
        <a:solidFill>
          <a:schemeClr val="bg1"/>
        </a:solidFill>
        <a:ln>
          <a:solidFill>
            <a:srgbClr val="33CCFF"/>
          </a:solidFill>
        </a:ln>
      </dgm:spPr>
    </dgm:pt>
    <dgm:pt modelId="{091021BF-637D-4B26-9315-4A0F9E8D4A83}" type="pres">
      <dgm:prSet presAssocID="{585C1DBB-3B19-4B0D-8117-2189E07B8CC1}" presName="text_4" presStyleLbl="node1" presStyleIdx="3" presStyleCnt="6">
        <dgm:presLayoutVars>
          <dgm:bulletEnabled val="1"/>
        </dgm:presLayoutVars>
      </dgm:prSet>
      <dgm:spPr/>
    </dgm:pt>
    <dgm:pt modelId="{B0A2B25D-7C6C-489F-A05A-D5AFCB616045}" type="pres">
      <dgm:prSet presAssocID="{585C1DBB-3B19-4B0D-8117-2189E07B8CC1}" presName="accent_4" presStyleCnt="0"/>
      <dgm:spPr/>
    </dgm:pt>
    <dgm:pt modelId="{E949F6F2-FD03-45C3-9326-BC1B67EF8D03}" type="pres">
      <dgm:prSet presAssocID="{585C1DBB-3B19-4B0D-8117-2189E07B8CC1}" presName="accentRepeatNode" presStyleLbl="solidFgAcc1" presStyleIdx="3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33CCFF"/>
          </a:solidFill>
        </a:ln>
      </dgm:spPr>
    </dgm:pt>
    <dgm:pt modelId="{B2274662-E4E3-4A1C-8CF8-DA8DB2E5B2D1}" type="pres">
      <dgm:prSet presAssocID="{F30D642D-88AD-4C83-AA86-A2CDE70BFE92}" presName="text_5" presStyleLbl="node1" presStyleIdx="4" presStyleCnt="6">
        <dgm:presLayoutVars>
          <dgm:bulletEnabled val="1"/>
        </dgm:presLayoutVars>
      </dgm:prSet>
      <dgm:spPr/>
    </dgm:pt>
    <dgm:pt modelId="{C6700947-A5E0-46D5-A5B6-334E6074020D}" type="pres">
      <dgm:prSet presAssocID="{F30D642D-88AD-4C83-AA86-A2CDE70BFE92}" presName="accent_5" presStyleCnt="0"/>
      <dgm:spPr/>
    </dgm:pt>
    <dgm:pt modelId="{18227377-C443-4A91-8F6A-B4ACCE667183}" type="pres">
      <dgm:prSet presAssocID="{F30D642D-88AD-4C83-AA86-A2CDE70BFE92}" presName="accentRepeatNode" presStyleLbl="solidFgAcc1" presStyleIdx="4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33CCFF"/>
        </a:solidFill>
        <a:ln>
          <a:solidFill>
            <a:schemeClr val="bg1"/>
          </a:solidFill>
        </a:ln>
      </dgm:spPr>
    </dgm:pt>
    <dgm:pt modelId="{A2D40961-0E8B-4B67-A0C1-78C4E17318A0}" type="pres">
      <dgm:prSet presAssocID="{FE666B54-ECEA-4B8A-93D9-A9BF5A68FB1F}" presName="text_6" presStyleLbl="node1" presStyleIdx="5" presStyleCnt="6">
        <dgm:presLayoutVars>
          <dgm:bulletEnabled val="1"/>
        </dgm:presLayoutVars>
      </dgm:prSet>
      <dgm:spPr/>
    </dgm:pt>
    <dgm:pt modelId="{451B0E25-122C-4821-B6BA-948261E8D298}" type="pres">
      <dgm:prSet presAssocID="{FE666B54-ECEA-4B8A-93D9-A9BF5A68FB1F}" presName="accent_6" presStyleCnt="0"/>
      <dgm:spPr/>
    </dgm:pt>
    <dgm:pt modelId="{CA23C0C3-FBAB-4C26-8984-C3A14CE21C74}" type="pres">
      <dgm:prSet presAssocID="{FE666B54-ECEA-4B8A-93D9-A9BF5A68FB1F}" presName="accentRepeatNode" presStyleLbl="solidFgAcc1" presStyleIdx="5" presStyleCnt="6"/>
      <dgm:spPr>
        <a:ln>
          <a:solidFill>
            <a:srgbClr val="33CCFF"/>
          </a:solidFill>
        </a:ln>
      </dgm:spPr>
    </dgm:pt>
  </dgm:ptLst>
  <dgm:cxnLst>
    <dgm:cxn modelId="{74B6A31B-EE1A-47E2-AE20-157AC156AF78}" type="presOf" srcId="{9B1EDC96-EC6A-483A-BED4-686E83E23071}" destId="{668AEE51-47D3-4132-8C4A-0D9CAF02015A}" srcOrd="0" destOrd="0" presId="urn:microsoft.com/office/officeart/2008/layout/VerticalCurvedList"/>
    <dgm:cxn modelId="{98A17C1E-2D2E-4A7F-A4DF-C7CE8D52E74D}" srcId="{C2AC300D-E27F-4AFB-8385-23A3F3CA89FC}" destId="{D367BE5C-0F3A-4AB0-9359-B776EBBB96E8}" srcOrd="0" destOrd="0" parTransId="{645097FC-E8BC-4765-BFDE-80FFD33C56D2}" sibTransId="{F18B1F0E-8219-4BFA-A849-7B03740D42DD}"/>
    <dgm:cxn modelId="{FBFF1440-7A4E-4F34-AD08-6A632446D266}" type="presOf" srcId="{F18B1F0E-8219-4BFA-A849-7B03740D42DD}" destId="{B4DAE58B-27CB-4D22-AABF-50F07E30140A}" srcOrd="0" destOrd="0" presId="urn:microsoft.com/office/officeart/2008/layout/VerticalCurvedList"/>
    <dgm:cxn modelId="{1B60B440-D542-4BE9-B5AA-1F9669BD21B5}" srcId="{C2AC300D-E27F-4AFB-8385-23A3F3CA89FC}" destId="{585C1DBB-3B19-4B0D-8117-2189E07B8CC1}" srcOrd="3" destOrd="0" parTransId="{4CDBC0E3-88C7-49A8-8DCA-F6DFCB2060C2}" sibTransId="{F28EDF85-EB96-42E1-A8F8-DF4F9BEF3CED}"/>
    <dgm:cxn modelId="{9D501E6B-E371-4B1F-9A8E-BA41021AD2B5}" type="presOf" srcId="{3F337E96-3D70-4003-A137-57FADDEC7ECC}" destId="{9EBB08A4-7755-432E-9195-34A97160AA14}" srcOrd="0" destOrd="0" presId="urn:microsoft.com/office/officeart/2008/layout/VerticalCurvedList"/>
    <dgm:cxn modelId="{E5FCEB56-ADBC-4D8E-BBFF-2178B2F88B84}" srcId="{C2AC300D-E27F-4AFB-8385-23A3F3CA89FC}" destId="{3F337E96-3D70-4003-A137-57FADDEC7ECC}" srcOrd="2" destOrd="0" parTransId="{91E28B26-09F5-45EE-B33B-724824C43B08}" sibTransId="{F8766E36-267B-4DA6-81A0-0BAA10446239}"/>
    <dgm:cxn modelId="{22FF5357-6CFD-4146-A9EE-834FA8C6CE5E}" srcId="{C2AC300D-E27F-4AFB-8385-23A3F3CA89FC}" destId="{FE666B54-ECEA-4B8A-93D9-A9BF5A68FB1F}" srcOrd="5" destOrd="0" parTransId="{B831AE25-B654-4A58-BC6A-123082FD0920}" sibTransId="{60218047-083C-4634-A66A-CF64FC3D7924}"/>
    <dgm:cxn modelId="{EC76C97E-6C4B-4076-9BAB-B3DCEC82BC85}" type="presOf" srcId="{F30D642D-88AD-4C83-AA86-A2CDE70BFE92}" destId="{B2274662-E4E3-4A1C-8CF8-DA8DB2E5B2D1}" srcOrd="0" destOrd="0" presId="urn:microsoft.com/office/officeart/2008/layout/VerticalCurvedList"/>
    <dgm:cxn modelId="{C2ADC686-6B25-488E-96D6-0B86BAA6F10B}" type="presOf" srcId="{FE666B54-ECEA-4B8A-93D9-A9BF5A68FB1F}" destId="{A2D40961-0E8B-4B67-A0C1-78C4E17318A0}" srcOrd="0" destOrd="0" presId="urn:microsoft.com/office/officeart/2008/layout/VerticalCurvedList"/>
    <dgm:cxn modelId="{A344DE86-B5F7-45DA-9729-53CD3D8A657F}" type="presOf" srcId="{585C1DBB-3B19-4B0D-8117-2189E07B8CC1}" destId="{091021BF-637D-4B26-9315-4A0F9E8D4A83}" srcOrd="0" destOrd="0" presId="urn:microsoft.com/office/officeart/2008/layout/VerticalCurvedList"/>
    <dgm:cxn modelId="{5149D18F-453D-43E9-83BC-7C4B72EC5503}" type="presOf" srcId="{D367BE5C-0F3A-4AB0-9359-B776EBBB96E8}" destId="{C01C0331-627E-4956-B34C-4FEAB8F0B671}" srcOrd="0" destOrd="0" presId="urn:microsoft.com/office/officeart/2008/layout/VerticalCurvedList"/>
    <dgm:cxn modelId="{2997A6AC-8709-4EA9-A506-61CD5FF590E6}" type="presOf" srcId="{C2AC300D-E27F-4AFB-8385-23A3F3CA89FC}" destId="{24728E11-E867-4651-96BE-D4610DDC76BA}" srcOrd="0" destOrd="0" presId="urn:microsoft.com/office/officeart/2008/layout/VerticalCurvedList"/>
    <dgm:cxn modelId="{830451BA-2FB1-4AC9-AD50-3B917AD7022A}" srcId="{C2AC300D-E27F-4AFB-8385-23A3F3CA89FC}" destId="{F30D642D-88AD-4C83-AA86-A2CDE70BFE92}" srcOrd="4" destOrd="0" parTransId="{22D6C9FD-1D9E-423B-84EF-CB17D05EBC7D}" sibTransId="{B0665400-043B-401B-AABA-D27AA22DA327}"/>
    <dgm:cxn modelId="{CB0F28CF-A080-4B7F-8D7E-6BAD74D71D82}" srcId="{C2AC300D-E27F-4AFB-8385-23A3F3CA89FC}" destId="{9B1EDC96-EC6A-483A-BED4-686E83E23071}" srcOrd="1" destOrd="0" parTransId="{9175944A-D53D-4B76-B8CC-0CC9B921C6A5}" sibTransId="{08EBC0C5-1C8B-47AF-B36B-C6F27A4A3E04}"/>
    <dgm:cxn modelId="{4A6A872F-391E-4284-9CB9-2A44E77DDBB9}" type="presParOf" srcId="{24728E11-E867-4651-96BE-D4610DDC76BA}" destId="{59666C2D-0CBC-4177-9492-0BC7B5E83920}" srcOrd="0" destOrd="0" presId="urn:microsoft.com/office/officeart/2008/layout/VerticalCurvedList"/>
    <dgm:cxn modelId="{32FE356E-8E3C-4435-B037-9E949A66925B}" type="presParOf" srcId="{59666C2D-0CBC-4177-9492-0BC7B5E83920}" destId="{782150D5-7ADF-412A-B97B-C4A85E15F3EF}" srcOrd="0" destOrd="0" presId="urn:microsoft.com/office/officeart/2008/layout/VerticalCurvedList"/>
    <dgm:cxn modelId="{B8D0F855-EE0A-4F3B-AAE4-BDFCFEB96294}" type="presParOf" srcId="{782150D5-7ADF-412A-B97B-C4A85E15F3EF}" destId="{1EBC8B9F-0F17-4377-A441-FE126EC2603D}" srcOrd="0" destOrd="0" presId="urn:microsoft.com/office/officeart/2008/layout/VerticalCurvedList"/>
    <dgm:cxn modelId="{E53F39E8-0F37-40C1-80A8-A96DF57D5AD1}" type="presParOf" srcId="{782150D5-7ADF-412A-B97B-C4A85E15F3EF}" destId="{B4DAE58B-27CB-4D22-AABF-50F07E30140A}" srcOrd="1" destOrd="0" presId="urn:microsoft.com/office/officeart/2008/layout/VerticalCurvedList"/>
    <dgm:cxn modelId="{9ABD3FBC-510C-47B5-9BC1-679ED8BAD402}" type="presParOf" srcId="{782150D5-7ADF-412A-B97B-C4A85E15F3EF}" destId="{0CE6508D-66DA-4F48-ABFD-9CEB3707A663}" srcOrd="2" destOrd="0" presId="urn:microsoft.com/office/officeart/2008/layout/VerticalCurvedList"/>
    <dgm:cxn modelId="{62502B41-7FF2-4353-9725-45C3027E5688}" type="presParOf" srcId="{782150D5-7ADF-412A-B97B-C4A85E15F3EF}" destId="{2C7897B3-3F08-40FE-87A1-0A1DD86C094E}" srcOrd="3" destOrd="0" presId="urn:microsoft.com/office/officeart/2008/layout/VerticalCurvedList"/>
    <dgm:cxn modelId="{1D50A8A2-BF54-4530-B00B-43C9CF109A90}" type="presParOf" srcId="{59666C2D-0CBC-4177-9492-0BC7B5E83920}" destId="{C01C0331-627E-4956-B34C-4FEAB8F0B671}" srcOrd="1" destOrd="0" presId="urn:microsoft.com/office/officeart/2008/layout/VerticalCurvedList"/>
    <dgm:cxn modelId="{77418A9A-7E70-4697-8ED8-52EA77F69029}" type="presParOf" srcId="{59666C2D-0CBC-4177-9492-0BC7B5E83920}" destId="{2B23576E-7B02-4486-B322-5ADA70C34A33}" srcOrd="2" destOrd="0" presId="urn:microsoft.com/office/officeart/2008/layout/VerticalCurvedList"/>
    <dgm:cxn modelId="{872C4BA1-1591-4EBB-8C0E-8741D3CDD778}" type="presParOf" srcId="{2B23576E-7B02-4486-B322-5ADA70C34A33}" destId="{47DFED79-DB5B-4E8C-B682-A588521A0C1E}" srcOrd="0" destOrd="0" presId="urn:microsoft.com/office/officeart/2008/layout/VerticalCurvedList"/>
    <dgm:cxn modelId="{BB84B031-5861-4F48-9187-1CB0847C5E23}" type="presParOf" srcId="{59666C2D-0CBC-4177-9492-0BC7B5E83920}" destId="{668AEE51-47D3-4132-8C4A-0D9CAF02015A}" srcOrd="3" destOrd="0" presId="urn:microsoft.com/office/officeart/2008/layout/VerticalCurvedList"/>
    <dgm:cxn modelId="{F1A39E12-2B4E-41FC-819C-A6C5EB9CD9AD}" type="presParOf" srcId="{59666C2D-0CBC-4177-9492-0BC7B5E83920}" destId="{20F09B2A-B6B3-4A97-8714-D3AA8B1C4DBD}" srcOrd="4" destOrd="0" presId="urn:microsoft.com/office/officeart/2008/layout/VerticalCurvedList"/>
    <dgm:cxn modelId="{976CCE32-945A-4850-BB40-CD49FE38DDC4}" type="presParOf" srcId="{20F09B2A-B6B3-4A97-8714-D3AA8B1C4DBD}" destId="{D57AE131-E6FE-4A12-A1A0-43665D1C7D63}" srcOrd="0" destOrd="0" presId="urn:microsoft.com/office/officeart/2008/layout/VerticalCurvedList"/>
    <dgm:cxn modelId="{49A1229B-9F91-4A65-9C9D-CD88909E8B81}" type="presParOf" srcId="{59666C2D-0CBC-4177-9492-0BC7B5E83920}" destId="{9EBB08A4-7755-432E-9195-34A97160AA14}" srcOrd="5" destOrd="0" presId="urn:microsoft.com/office/officeart/2008/layout/VerticalCurvedList"/>
    <dgm:cxn modelId="{9294FFB2-9C48-4757-B15A-EF8156B33E79}" type="presParOf" srcId="{59666C2D-0CBC-4177-9492-0BC7B5E83920}" destId="{CBCE6783-986C-4D07-8DF6-4C2E9BD22062}" srcOrd="6" destOrd="0" presId="urn:microsoft.com/office/officeart/2008/layout/VerticalCurvedList"/>
    <dgm:cxn modelId="{8833B435-E8AC-4811-9639-957317A1115F}" type="presParOf" srcId="{CBCE6783-986C-4D07-8DF6-4C2E9BD22062}" destId="{4D237C6A-A809-42CF-A33D-AA2DB66CA5F9}" srcOrd="0" destOrd="0" presId="urn:microsoft.com/office/officeart/2008/layout/VerticalCurvedList"/>
    <dgm:cxn modelId="{A4F2EE45-CBAE-4EEB-BD93-F60A26EB2581}" type="presParOf" srcId="{59666C2D-0CBC-4177-9492-0BC7B5E83920}" destId="{091021BF-637D-4B26-9315-4A0F9E8D4A83}" srcOrd="7" destOrd="0" presId="urn:microsoft.com/office/officeart/2008/layout/VerticalCurvedList"/>
    <dgm:cxn modelId="{791B8815-6B27-48E1-9875-1B0D4ADE1F8C}" type="presParOf" srcId="{59666C2D-0CBC-4177-9492-0BC7B5E83920}" destId="{B0A2B25D-7C6C-489F-A05A-D5AFCB616045}" srcOrd="8" destOrd="0" presId="urn:microsoft.com/office/officeart/2008/layout/VerticalCurvedList"/>
    <dgm:cxn modelId="{59F4AD3F-43D9-4F9B-8DFA-162C45CB412A}" type="presParOf" srcId="{B0A2B25D-7C6C-489F-A05A-D5AFCB616045}" destId="{E949F6F2-FD03-45C3-9326-BC1B67EF8D03}" srcOrd="0" destOrd="0" presId="urn:microsoft.com/office/officeart/2008/layout/VerticalCurvedList"/>
    <dgm:cxn modelId="{9462ADB9-A423-4510-BE58-828ABC8966D6}" type="presParOf" srcId="{59666C2D-0CBC-4177-9492-0BC7B5E83920}" destId="{B2274662-E4E3-4A1C-8CF8-DA8DB2E5B2D1}" srcOrd="9" destOrd="0" presId="urn:microsoft.com/office/officeart/2008/layout/VerticalCurvedList"/>
    <dgm:cxn modelId="{FB59A3EF-8711-4E06-97F9-4E5D16BF25BF}" type="presParOf" srcId="{59666C2D-0CBC-4177-9492-0BC7B5E83920}" destId="{C6700947-A5E0-46D5-A5B6-334E6074020D}" srcOrd="10" destOrd="0" presId="urn:microsoft.com/office/officeart/2008/layout/VerticalCurvedList"/>
    <dgm:cxn modelId="{AAD91E81-1ED1-4C6A-8463-FFA7FF213051}" type="presParOf" srcId="{C6700947-A5E0-46D5-A5B6-334E6074020D}" destId="{18227377-C443-4A91-8F6A-B4ACCE667183}" srcOrd="0" destOrd="0" presId="urn:microsoft.com/office/officeart/2008/layout/VerticalCurvedList"/>
    <dgm:cxn modelId="{1D6138E6-E697-493C-B020-676AD213C560}" type="presParOf" srcId="{59666C2D-0CBC-4177-9492-0BC7B5E83920}" destId="{A2D40961-0E8B-4B67-A0C1-78C4E17318A0}" srcOrd="11" destOrd="0" presId="urn:microsoft.com/office/officeart/2008/layout/VerticalCurvedList"/>
    <dgm:cxn modelId="{BE20ED79-819A-4F15-A256-F5B50B4D221A}" type="presParOf" srcId="{59666C2D-0CBC-4177-9492-0BC7B5E83920}" destId="{451B0E25-122C-4821-B6BA-948261E8D298}" srcOrd="12" destOrd="0" presId="urn:microsoft.com/office/officeart/2008/layout/VerticalCurvedList"/>
    <dgm:cxn modelId="{48C8EB00-C520-41C0-BE9C-A91F2E49C34C}" type="presParOf" srcId="{451B0E25-122C-4821-B6BA-948261E8D298}" destId="{CA23C0C3-FBAB-4C26-8984-C3A14CE21C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AC300D-E27F-4AFB-8385-23A3F3CA89FC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367BE5C-0F3A-4AB0-9359-B776EBBB96E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b="0" dirty="0" err="1"/>
            <a:t>Embeddings</a:t>
          </a:r>
          <a:endParaRPr lang="en-IN" sz="1800" b="0" dirty="0"/>
        </a:p>
      </dgm:t>
    </dgm:pt>
    <dgm:pt modelId="{645097FC-E8BC-4765-BFDE-80FFD33C56D2}" type="parTrans" cxnId="{98A17C1E-2D2E-4A7F-A4DF-C7CE8D52E74D}">
      <dgm:prSet/>
      <dgm:spPr/>
      <dgm:t>
        <a:bodyPr/>
        <a:lstStyle/>
        <a:p>
          <a:endParaRPr lang="en-IN" sz="1800"/>
        </a:p>
      </dgm:t>
    </dgm:pt>
    <dgm:pt modelId="{F18B1F0E-8219-4BFA-A849-7B03740D42DD}" type="sibTrans" cxnId="{98A17C1E-2D2E-4A7F-A4DF-C7CE8D52E74D}">
      <dgm:prSet/>
      <dgm:spPr/>
      <dgm:t>
        <a:bodyPr/>
        <a:lstStyle/>
        <a:p>
          <a:endParaRPr lang="en-IN" sz="1800"/>
        </a:p>
      </dgm:t>
    </dgm:pt>
    <dgm:pt modelId="{9B1EDC96-EC6A-483A-BED4-686E83E2307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Intro to Transfer Learning</a:t>
          </a:r>
          <a:endParaRPr lang="en-IN" sz="1800" dirty="0"/>
        </a:p>
      </dgm:t>
    </dgm:pt>
    <dgm:pt modelId="{9175944A-D53D-4B76-B8CC-0CC9B921C6A5}" type="parTrans" cxnId="{CB0F28CF-A080-4B7F-8D7E-6BAD74D71D82}">
      <dgm:prSet/>
      <dgm:spPr/>
      <dgm:t>
        <a:bodyPr/>
        <a:lstStyle/>
        <a:p>
          <a:endParaRPr lang="en-IN" sz="1800"/>
        </a:p>
      </dgm:t>
    </dgm:pt>
    <dgm:pt modelId="{08EBC0C5-1C8B-47AF-B36B-C6F27A4A3E04}" type="sibTrans" cxnId="{CB0F28CF-A080-4B7F-8D7E-6BAD74D71D82}">
      <dgm:prSet/>
      <dgm:spPr/>
      <dgm:t>
        <a:bodyPr/>
        <a:lstStyle/>
        <a:p>
          <a:endParaRPr lang="en-IN" sz="1800"/>
        </a:p>
      </dgm:t>
    </dgm:pt>
    <dgm:pt modelId="{585C1DBB-3B19-4B0D-8117-2189E07B8CC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Transformer Based Model</a:t>
          </a:r>
          <a:endParaRPr lang="en-IN" sz="1800" dirty="0"/>
        </a:p>
      </dgm:t>
    </dgm:pt>
    <dgm:pt modelId="{4CDBC0E3-88C7-49A8-8DCA-F6DFCB2060C2}" type="parTrans" cxnId="{1B60B440-D542-4BE9-B5AA-1F9669BD21B5}">
      <dgm:prSet/>
      <dgm:spPr/>
      <dgm:t>
        <a:bodyPr/>
        <a:lstStyle/>
        <a:p>
          <a:endParaRPr lang="en-US" sz="1800"/>
        </a:p>
      </dgm:t>
    </dgm:pt>
    <dgm:pt modelId="{F28EDF85-EB96-42E1-A8F8-DF4F9BEF3CED}" type="sibTrans" cxnId="{1B60B440-D542-4BE9-B5AA-1F9669BD21B5}">
      <dgm:prSet/>
      <dgm:spPr/>
      <dgm:t>
        <a:bodyPr/>
        <a:lstStyle/>
        <a:p>
          <a:endParaRPr lang="en-US" sz="1800"/>
        </a:p>
      </dgm:t>
    </dgm:pt>
    <dgm:pt modelId="{F30D642D-88AD-4C83-AA86-A2CDE70BFE9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Deep Averaging Network</a:t>
          </a:r>
          <a:endParaRPr lang="en-IN" sz="1800" dirty="0"/>
        </a:p>
      </dgm:t>
    </dgm:pt>
    <dgm:pt modelId="{22D6C9FD-1D9E-423B-84EF-CB17D05EBC7D}" type="parTrans" cxnId="{830451BA-2FB1-4AC9-AD50-3B917AD7022A}">
      <dgm:prSet/>
      <dgm:spPr/>
      <dgm:t>
        <a:bodyPr/>
        <a:lstStyle/>
        <a:p>
          <a:endParaRPr lang="en-US" sz="1800"/>
        </a:p>
      </dgm:t>
    </dgm:pt>
    <dgm:pt modelId="{B0665400-043B-401B-AABA-D27AA22DA327}" type="sibTrans" cxnId="{830451BA-2FB1-4AC9-AD50-3B917AD7022A}">
      <dgm:prSet/>
      <dgm:spPr/>
      <dgm:t>
        <a:bodyPr/>
        <a:lstStyle/>
        <a:p>
          <a:endParaRPr lang="en-US" sz="1800"/>
        </a:p>
      </dgm:t>
    </dgm:pt>
    <dgm:pt modelId="{3F337E96-3D70-4003-A137-57FADDEC7ECC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Universal Sentence Encoder</a:t>
          </a:r>
          <a:endParaRPr lang="en-IN" sz="1800" dirty="0"/>
        </a:p>
      </dgm:t>
    </dgm:pt>
    <dgm:pt modelId="{91E28B26-09F5-45EE-B33B-724824C43B08}" type="parTrans" cxnId="{E5FCEB56-ADBC-4D8E-BBFF-2178B2F88B84}">
      <dgm:prSet/>
      <dgm:spPr/>
      <dgm:t>
        <a:bodyPr/>
        <a:lstStyle/>
        <a:p>
          <a:endParaRPr lang="en-IN"/>
        </a:p>
      </dgm:t>
    </dgm:pt>
    <dgm:pt modelId="{F8766E36-267B-4DA6-81A0-0BAA10446239}" type="sibTrans" cxnId="{E5FCEB56-ADBC-4D8E-BBFF-2178B2F88B84}">
      <dgm:prSet/>
      <dgm:spPr/>
      <dgm:t>
        <a:bodyPr/>
        <a:lstStyle/>
        <a:p>
          <a:endParaRPr lang="en-IN"/>
        </a:p>
      </dgm:t>
    </dgm:pt>
    <dgm:pt modelId="{FE666B54-ECEA-4B8A-93D9-A9BF5A68FB1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33CCFF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en-US" sz="1800" dirty="0"/>
            <a:t>Hands On</a:t>
          </a:r>
          <a:endParaRPr lang="en-IN" sz="1800" dirty="0"/>
        </a:p>
      </dgm:t>
    </dgm:pt>
    <dgm:pt modelId="{B831AE25-B654-4A58-BC6A-123082FD0920}" type="parTrans" cxnId="{22FF5357-6CFD-4146-A9EE-834FA8C6CE5E}">
      <dgm:prSet/>
      <dgm:spPr/>
      <dgm:t>
        <a:bodyPr/>
        <a:lstStyle/>
        <a:p>
          <a:endParaRPr lang="en-IN"/>
        </a:p>
      </dgm:t>
    </dgm:pt>
    <dgm:pt modelId="{60218047-083C-4634-A66A-CF64FC3D7924}" type="sibTrans" cxnId="{22FF5357-6CFD-4146-A9EE-834FA8C6CE5E}">
      <dgm:prSet/>
      <dgm:spPr/>
      <dgm:t>
        <a:bodyPr/>
        <a:lstStyle/>
        <a:p>
          <a:endParaRPr lang="en-IN"/>
        </a:p>
      </dgm:t>
    </dgm:pt>
    <dgm:pt modelId="{24728E11-E867-4651-96BE-D4610DDC76BA}" type="pres">
      <dgm:prSet presAssocID="{C2AC300D-E27F-4AFB-8385-23A3F3CA89FC}" presName="Name0" presStyleCnt="0">
        <dgm:presLayoutVars>
          <dgm:chMax val="7"/>
          <dgm:chPref val="7"/>
          <dgm:dir/>
        </dgm:presLayoutVars>
      </dgm:prSet>
      <dgm:spPr/>
    </dgm:pt>
    <dgm:pt modelId="{59666C2D-0CBC-4177-9492-0BC7B5E83920}" type="pres">
      <dgm:prSet presAssocID="{C2AC300D-E27F-4AFB-8385-23A3F3CA89FC}" presName="Name1" presStyleCnt="0"/>
      <dgm:spPr/>
    </dgm:pt>
    <dgm:pt modelId="{782150D5-7ADF-412A-B97B-C4A85E15F3EF}" type="pres">
      <dgm:prSet presAssocID="{C2AC300D-E27F-4AFB-8385-23A3F3CA89FC}" presName="cycle" presStyleCnt="0"/>
      <dgm:spPr/>
    </dgm:pt>
    <dgm:pt modelId="{1EBC8B9F-0F17-4377-A441-FE126EC2603D}" type="pres">
      <dgm:prSet presAssocID="{C2AC300D-E27F-4AFB-8385-23A3F3CA89FC}" presName="srcNode" presStyleLbl="node1" presStyleIdx="0" presStyleCnt="6"/>
      <dgm:spPr/>
    </dgm:pt>
    <dgm:pt modelId="{B4DAE58B-27CB-4D22-AABF-50F07E30140A}" type="pres">
      <dgm:prSet presAssocID="{C2AC300D-E27F-4AFB-8385-23A3F3CA89FC}" presName="conn" presStyleLbl="parChTrans1D2" presStyleIdx="0" presStyleCnt="1" custLinFactNeighborX="-42817" custLinFactNeighborY="-1118"/>
      <dgm:spPr/>
    </dgm:pt>
    <dgm:pt modelId="{0CE6508D-66DA-4F48-ABFD-9CEB3707A663}" type="pres">
      <dgm:prSet presAssocID="{C2AC300D-E27F-4AFB-8385-23A3F3CA89FC}" presName="extraNode" presStyleLbl="node1" presStyleIdx="0" presStyleCnt="6"/>
      <dgm:spPr/>
    </dgm:pt>
    <dgm:pt modelId="{2C7897B3-3F08-40FE-87A1-0A1DD86C094E}" type="pres">
      <dgm:prSet presAssocID="{C2AC300D-E27F-4AFB-8385-23A3F3CA89FC}" presName="dstNode" presStyleLbl="node1" presStyleIdx="0" presStyleCnt="6"/>
      <dgm:spPr/>
    </dgm:pt>
    <dgm:pt modelId="{C01C0331-627E-4956-B34C-4FEAB8F0B671}" type="pres">
      <dgm:prSet presAssocID="{D367BE5C-0F3A-4AB0-9359-B776EBBB96E8}" presName="text_1" presStyleLbl="node1" presStyleIdx="0" presStyleCnt="6" custScaleX="100083" custScaleY="110627">
        <dgm:presLayoutVars>
          <dgm:bulletEnabled val="1"/>
        </dgm:presLayoutVars>
      </dgm:prSet>
      <dgm:spPr/>
    </dgm:pt>
    <dgm:pt modelId="{2B23576E-7B02-4486-B322-5ADA70C34A33}" type="pres">
      <dgm:prSet presAssocID="{D367BE5C-0F3A-4AB0-9359-B776EBBB96E8}" presName="accent_1" presStyleCnt="0"/>
      <dgm:spPr/>
    </dgm:pt>
    <dgm:pt modelId="{47DFED79-DB5B-4E8C-B682-A588521A0C1E}" type="pres">
      <dgm:prSet presAssocID="{D367BE5C-0F3A-4AB0-9359-B776EBBB96E8}" presName="accentRepeatNode" presStyleLbl="solidFgAcc1" presStyleIdx="0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33CCFF"/>
          </a:solidFill>
        </a:ln>
      </dgm:spPr>
    </dgm:pt>
    <dgm:pt modelId="{668AEE51-47D3-4132-8C4A-0D9CAF02015A}" type="pres">
      <dgm:prSet presAssocID="{9B1EDC96-EC6A-483A-BED4-686E83E23071}" presName="text_2" presStyleLbl="node1" presStyleIdx="1" presStyleCnt="6">
        <dgm:presLayoutVars>
          <dgm:bulletEnabled val="1"/>
        </dgm:presLayoutVars>
      </dgm:prSet>
      <dgm:spPr/>
    </dgm:pt>
    <dgm:pt modelId="{20F09B2A-B6B3-4A97-8714-D3AA8B1C4DBD}" type="pres">
      <dgm:prSet presAssocID="{9B1EDC96-EC6A-483A-BED4-686E83E23071}" presName="accent_2" presStyleCnt="0"/>
      <dgm:spPr/>
    </dgm:pt>
    <dgm:pt modelId="{D57AE131-E6FE-4A12-A1A0-43665D1C7D63}" type="pres">
      <dgm:prSet presAssocID="{9B1EDC96-EC6A-483A-BED4-686E83E23071}" presName="accentRepeatNode" presStyleLbl="solidFgAcc1" presStyleIdx="1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33CCFF"/>
          </a:solidFill>
        </a:ln>
      </dgm:spPr>
    </dgm:pt>
    <dgm:pt modelId="{9EBB08A4-7755-432E-9195-34A97160AA14}" type="pres">
      <dgm:prSet presAssocID="{3F337E96-3D70-4003-A137-57FADDEC7ECC}" presName="text_3" presStyleLbl="node1" presStyleIdx="2" presStyleCnt="6">
        <dgm:presLayoutVars>
          <dgm:bulletEnabled val="1"/>
        </dgm:presLayoutVars>
      </dgm:prSet>
      <dgm:spPr/>
    </dgm:pt>
    <dgm:pt modelId="{CBCE6783-986C-4D07-8DF6-4C2E9BD22062}" type="pres">
      <dgm:prSet presAssocID="{3F337E96-3D70-4003-A137-57FADDEC7ECC}" presName="accent_3" presStyleCnt="0"/>
      <dgm:spPr/>
    </dgm:pt>
    <dgm:pt modelId="{4D237C6A-A809-42CF-A33D-AA2DB66CA5F9}" type="pres">
      <dgm:prSet presAssocID="{3F337E96-3D70-4003-A137-57FADDEC7ECC}" presName="accentRepeatNode" presStyleLbl="solidFgAcc1" presStyleIdx="2" presStyleCnt="6"/>
      <dgm:spPr>
        <a:solidFill>
          <a:schemeClr val="bg1"/>
        </a:solidFill>
        <a:ln>
          <a:solidFill>
            <a:srgbClr val="33CCFF"/>
          </a:solidFill>
        </a:ln>
      </dgm:spPr>
    </dgm:pt>
    <dgm:pt modelId="{091021BF-637D-4B26-9315-4A0F9E8D4A83}" type="pres">
      <dgm:prSet presAssocID="{585C1DBB-3B19-4B0D-8117-2189E07B8CC1}" presName="text_4" presStyleLbl="node1" presStyleIdx="3" presStyleCnt="6">
        <dgm:presLayoutVars>
          <dgm:bulletEnabled val="1"/>
        </dgm:presLayoutVars>
      </dgm:prSet>
      <dgm:spPr/>
    </dgm:pt>
    <dgm:pt modelId="{B0A2B25D-7C6C-489F-A05A-D5AFCB616045}" type="pres">
      <dgm:prSet presAssocID="{585C1DBB-3B19-4B0D-8117-2189E07B8CC1}" presName="accent_4" presStyleCnt="0"/>
      <dgm:spPr/>
    </dgm:pt>
    <dgm:pt modelId="{E949F6F2-FD03-45C3-9326-BC1B67EF8D03}" type="pres">
      <dgm:prSet presAssocID="{585C1DBB-3B19-4B0D-8117-2189E07B8CC1}" presName="accentRepeatNode" presStyleLbl="solidFgAcc1" presStyleIdx="3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33CCFF"/>
          </a:solidFill>
        </a:ln>
      </dgm:spPr>
    </dgm:pt>
    <dgm:pt modelId="{B2274662-E4E3-4A1C-8CF8-DA8DB2E5B2D1}" type="pres">
      <dgm:prSet presAssocID="{F30D642D-88AD-4C83-AA86-A2CDE70BFE92}" presName="text_5" presStyleLbl="node1" presStyleIdx="4" presStyleCnt="6">
        <dgm:presLayoutVars>
          <dgm:bulletEnabled val="1"/>
        </dgm:presLayoutVars>
      </dgm:prSet>
      <dgm:spPr/>
    </dgm:pt>
    <dgm:pt modelId="{C6700947-A5E0-46D5-A5B6-334E6074020D}" type="pres">
      <dgm:prSet presAssocID="{F30D642D-88AD-4C83-AA86-A2CDE70BFE92}" presName="accent_5" presStyleCnt="0"/>
      <dgm:spPr/>
    </dgm:pt>
    <dgm:pt modelId="{18227377-C443-4A91-8F6A-B4ACCE667183}" type="pres">
      <dgm:prSet presAssocID="{F30D642D-88AD-4C83-AA86-A2CDE70BFE92}" presName="accentRepeatNode" presStyleLbl="solidFgAcc1" presStyleIdx="4" presStyleCnt="6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rgbClr val="33CCFF"/>
          </a:solidFill>
        </a:ln>
      </dgm:spPr>
    </dgm:pt>
    <dgm:pt modelId="{A2D40961-0E8B-4B67-A0C1-78C4E17318A0}" type="pres">
      <dgm:prSet presAssocID="{FE666B54-ECEA-4B8A-93D9-A9BF5A68FB1F}" presName="text_6" presStyleLbl="node1" presStyleIdx="5" presStyleCnt="6">
        <dgm:presLayoutVars>
          <dgm:bulletEnabled val="1"/>
        </dgm:presLayoutVars>
      </dgm:prSet>
      <dgm:spPr/>
    </dgm:pt>
    <dgm:pt modelId="{451B0E25-122C-4821-B6BA-948261E8D298}" type="pres">
      <dgm:prSet presAssocID="{FE666B54-ECEA-4B8A-93D9-A9BF5A68FB1F}" presName="accent_6" presStyleCnt="0"/>
      <dgm:spPr/>
    </dgm:pt>
    <dgm:pt modelId="{CA23C0C3-FBAB-4C26-8984-C3A14CE21C74}" type="pres">
      <dgm:prSet presAssocID="{FE666B54-ECEA-4B8A-93D9-A9BF5A68FB1F}" presName="accentRepeatNode" presStyleLbl="solidFgAcc1" presStyleIdx="5" presStyleCnt="6"/>
      <dgm:spPr>
        <a:solidFill>
          <a:srgbClr val="33CCFF"/>
        </a:solidFill>
        <a:ln>
          <a:solidFill>
            <a:schemeClr val="bg1"/>
          </a:solidFill>
        </a:ln>
      </dgm:spPr>
    </dgm:pt>
  </dgm:ptLst>
  <dgm:cxnLst>
    <dgm:cxn modelId="{98A17C1E-2D2E-4A7F-A4DF-C7CE8D52E74D}" srcId="{C2AC300D-E27F-4AFB-8385-23A3F3CA89FC}" destId="{D367BE5C-0F3A-4AB0-9359-B776EBBB96E8}" srcOrd="0" destOrd="0" parTransId="{645097FC-E8BC-4765-BFDE-80FFD33C56D2}" sibTransId="{F18B1F0E-8219-4BFA-A849-7B03740D42DD}"/>
    <dgm:cxn modelId="{DD660B25-EDA9-402E-A8B4-4CA7FB48FC26}" type="presOf" srcId="{9B1EDC96-EC6A-483A-BED4-686E83E23071}" destId="{668AEE51-47D3-4132-8C4A-0D9CAF02015A}" srcOrd="0" destOrd="0" presId="urn:microsoft.com/office/officeart/2008/layout/VerticalCurvedList"/>
    <dgm:cxn modelId="{F993FF26-EB54-4A45-9F94-D767A10BB742}" type="presOf" srcId="{F30D642D-88AD-4C83-AA86-A2CDE70BFE92}" destId="{B2274662-E4E3-4A1C-8CF8-DA8DB2E5B2D1}" srcOrd="0" destOrd="0" presId="urn:microsoft.com/office/officeart/2008/layout/VerticalCurvedList"/>
    <dgm:cxn modelId="{05A9CD33-F967-4CB3-811E-B6705DD0CFBF}" type="presOf" srcId="{585C1DBB-3B19-4B0D-8117-2189E07B8CC1}" destId="{091021BF-637D-4B26-9315-4A0F9E8D4A83}" srcOrd="0" destOrd="0" presId="urn:microsoft.com/office/officeart/2008/layout/VerticalCurvedList"/>
    <dgm:cxn modelId="{CD7B473E-B116-4B50-916A-4DC92D513D0E}" type="presOf" srcId="{C2AC300D-E27F-4AFB-8385-23A3F3CA89FC}" destId="{24728E11-E867-4651-96BE-D4610DDC76BA}" srcOrd="0" destOrd="0" presId="urn:microsoft.com/office/officeart/2008/layout/VerticalCurvedList"/>
    <dgm:cxn modelId="{1B60B440-D542-4BE9-B5AA-1F9669BD21B5}" srcId="{C2AC300D-E27F-4AFB-8385-23A3F3CA89FC}" destId="{585C1DBB-3B19-4B0D-8117-2189E07B8CC1}" srcOrd="3" destOrd="0" parTransId="{4CDBC0E3-88C7-49A8-8DCA-F6DFCB2060C2}" sibTransId="{F28EDF85-EB96-42E1-A8F8-DF4F9BEF3CED}"/>
    <dgm:cxn modelId="{E5FCEB56-ADBC-4D8E-BBFF-2178B2F88B84}" srcId="{C2AC300D-E27F-4AFB-8385-23A3F3CA89FC}" destId="{3F337E96-3D70-4003-A137-57FADDEC7ECC}" srcOrd="2" destOrd="0" parTransId="{91E28B26-09F5-45EE-B33B-724824C43B08}" sibTransId="{F8766E36-267B-4DA6-81A0-0BAA10446239}"/>
    <dgm:cxn modelId="{22FF5357-6CFD-4146-A9EE-834FA8C6CE5E}" srcId="{C2AC300D-E27F-4AFB-8385-23A3F3CA89FC}" destId="{FE666B54-ECEA-4B8A-93D9-A9BF5A68FB1F}" srcOrd="5" destOrd="0" parTransId="{B831AE25-B654-4A58-BC6A-123082FD0920}" sibTransId="{60218047-083C-4634-A66A-CF64FC3D7924}"/>
    <dgm:cxn modelId="{A78E9A8F-E1DD-4D77-B900-675DB9DE294F}" type="presOf" srcId="{D367BE5C-0F3A-4AB0-9359-B776EBBB96E8}" destId="{C01C0331-627E-4956-B34C-4FEAB8F0B671}" srcOrd="0" destOrd="0" presId="urn:microsoft.com/office/officeart/2008/layout/VerticalCurvedList"/>
    <dgm:cxn modelId="{830451BA-2FB1-4AC9-AD50-3B917AD7022A}" srcId="{C2AC300D-E27F-4AFB-8385-23A3F3CA89FC}" destId="{F30D642D-88AD-4C83-AA86-A2CDE70BFE92}" srcOrd="4" destOrd="0" parTransId="{22D6C9FD-1D9E-423B-84EF-CB17D05EBC7D}" sibTransId="{B0665400-043B-401B-AABA-D27AA22DA327}"/>
    <dgm:cxn modelId="{58598BBB-5248-40FB-8862-00063E9D3066}" type="presOf" srcId="{FE666B54-ECEA-4B8A-93D9-A9BF5A68FB1F}" destId="{A2D40961-0E8B-4B67-A0C1-78C4E17318A0}" srcOrd="0" destOrd="0" presId="urn:microsoft.com/office/officeart/2008/layout/VerticalCurvedList"/>
    <dgm:cxn modelId="{4CA1B8C0-380A-4A0F-8322-B2D71D1865F5}" type="presOf" srcId="{3F337E96-3D70-4003-A137-57FADDEC7ECC}" destId="{9EBB08A4-7755-432E-9195-34A97160AA14}" srcOrd="0" destOrd="0" presId="urn:microsoft.com/office/officeart/2008/layout/VerticalCurvedList"/>
    <dgm:cxn modelId="{CB0F28CF-A080-4B7F-8D7E-6BAD74D71D82}" srcId="{C2AC300D-E27F-4AFB-8385-23A3F3CA89FC}" destId="{9B1EDC96-EC6A-483A-BED4-686E83E23071}" srcOrd="1" destOrd="0" parTransId="{9175944A-D53D-4B76-B8CC-0CC9B921C6A5}" sibTransId="{08EBC0C5-1C8B-47AF-B36B-C6F27A4A3E04}"/>
    <dgm:cxn modelId="{2DDBDED6-C2A5-4B38-99D6-84CF07407CA2}" type="presOf" srcId="{F18B1F0E-8219-4BFA-A849-7B03740D42DD}" destId="{B4DAE58B-27CB-4D22-AABF-50F07E30140A}" srcOrd="0" destOrd="0" presId="urn:microsoft.com/office/officeart/2008/layout/VerticalCurvedList"/>
    <dgm:cxn modelId="{2E09E0FB-3183-4840-ABF1-C9A39F174CAC}" type="presParOf" srcId="{24728E11-E867-4651-96BE-D4610DDC76BA}" destId="{59666C2D-0CBC-4177-9492-0BC7B5E83920}" srcOrd="0" destOrd="0" presId="urn:microsoft.com/office/officeart/2008/layout/VerticalCurvedList"/>
    <dgm:cxn modelId="{6B0F5742-27ED-4C97-8947-06A3C333F70E}" type="presParOf" srcId="{59666C2D-0CBC-4177-9492-0BC7B5E83920}" destId="{782150D5-7ADF-412A-B97B-C4A85E15F3EF}" srcOrd="0" destOrd="0" presId="urn:microsoft.com/office/officeart/2008/layout/VerticalCurvedList"/>
    <dgm:cxn modelId="{5FDE2D88-153A-4837-BA55-2A16D05AD78D}" type="presParOf" srcId="{782150D5-7ADF-412A-B97B-C4A85E15F3EF}" destId="{1EBC8B9F-0F17-4377-A441-FE126EC2603D}" srcOrd="0" destOrd="0" presId="urn:microsoft.com/office/officeart/2008/layout/VerticalCurvedList"/>
    <dgm:cxn modelId="{AFC50DFA-45C0-4E05-A080-D1314F360566}" type="presParOf" srcId="{782150D5-7ADF-412A-B97B-C4A85E15F3EF}" destId="{B4DAE58B-27CB-4D22-AABF-50F07E30140A}" srcOrd="1" destOrd="0" presId="urn:microsoft.com/office/officeart/2008/layout/VerticalCurvedList"/>
    <dgm:cxn modelId="{169BA2C8-D85A-48F2-B8B5-4E6E56633553}" type="presParOf" srcId="{782150D5-7ADF-412A-B97B-C4A85E15F3EF}" destId="{0CE6508D-66DA-4F48-ABFD-9CEB3707A663}" srcOrd="2" destOrd="0" presId="urn:microsoft.com/office/officeart/2008/layout/VerticalCurvedList"/>
    <dgm:cxn modelId="{4F80A0C6-6DAD-4A23-B166-CA6B29D7585F}" type="presParOf" srcId="{782150D5-7ADF-412A-B97B-C4A85E15F3EF}" destId="{2C7897B3-3F08-40FE-87A1-0A1DD86C094E}" srcOrd="3" destOrd="0" presId="urn:microsoft.com/office/officeart/2008/layout/VerticalCurvedList"/>
    <dgm:cxn modelId="{C125149A-DCE3-496A-AB62-46D3610256F3}" type="presParOf" srcId="{59666C2D-0CBC-4177-9492-0BC7B5E83920}" destId="{C01C0331-627E-4956-B34C-4FEAB8F0B671}" srcOrd="1" destOrd="0" presId="urn:microsoft.com/office/officeart/2008/layout/VerticalCurvedList"/>
    <dgm:cxn modelId="{835D3CC0-27D1-462D-AA1C-604BDCC55AFE}" type="presParOf" srcId="{59666C2D-0CBC-4177-9492-0BC7B5E83920}" destId="{2B23576E-7B02-4486-B322-5ADA70C34A33}" srcOrd="2" destOrd="0" presId="urn:microsoft.com/office/officeart/2008/layout/VerticalCurvedList"/>
    <dgm:cxn modelId="{BD95AB37-F57A-4934-8007-2BFBDEE1BE1C}" type="presParOf" srcId="{2B23576E-7B02-4486-B322-5ADA70C34A33}" destId="{47DFED79-DB5B-4E8C-B682-A588521A0C1E}" srcOrd="0" destOrd="0" presId="urn:microsoft.com/office/officeart/2008/layout/VerticalCurvedList"/>
    <dgm:cxn modelId="{F56EFADC-7394-4D56-8D43-7E7103B9BF65}" type="presParOf" srcId="{59666C2D-0CBC-4177-9492-0BC7B5E83920}" destId="{668AEE51-47D3-4132-8C4A-0D9CAF02015A}" srcOrd="3" destOrd="0" presId="urn:microsoft.com/office/officeart/2008/layout/VerticalCurvedList"/>
    <dgm:cxn modelId="{1F1E9E2E-7A0E-4491-9357-5E0FA488AF5C}" type="presParOf" srcId="{59666C2D-0CBC-4177-9492-0BC7B5E83920}" destId="{20F09B2A-B6B3-4A97-8714-D3AA8B1C4DBD}" srcOrd="4" destOrd="0" presId="urn:microsoft.com/office/officeart/2008/layout/VerticalCurvedList"/>
    <dgm:cxn modelId="{00341858-A115-4CE5-B8DA-C45A07C3535A}" type="presParOf" srcId="{20F09B2A-B6B3-4A97-8714-D3AA8B1C4DBD}" destId="{D57AE131-E6FE-4A12-A1A0-43665D1C7D63}" srcOrd="0" destOrd="0" presId="urn:microsoft.com/office/officeart/2008/layout/VerticalCurvedList"/>
    <dgm:cxn modelId="{DCA726D3-EEF3-484C-9843-713D9FEC73FA}" type="presParOf" srcId="{59666C2D-0CBC-4177-9492-0BC7B5E83920}" destId="{9EBB08A4-7755-432E-9195-34A97160AA14}" srcOrd="5" destOrd="0" presId="urn:microsoft.com/office/officeart/2008/layout/VerticalCurvedList"/>
    <dgm:cxn modelId="{F17E0430-E801-42CC-AD2A-1A9921ABB658}" type="presParOf" srcId="{59666C2D-0CBC-4177-9492-0BC7B5E83920}" destId="{CBCE6783-986C-4D07-8DF6-4C2E9BD22062}" srcOrd="6" destOrd="0" presId="urn:microsoft.com/office/officeart/2008/layout/VerticalCurvedList"/>
    <dgm:cxn modelId="{7F130763-2F2E-48A8-AF08-75E45D03F19A}" type="presParOf" srcId="{CBCE6783-986C-4D07-8DF6-4C2E9BD22062}" destId="{4D237C6A-A809-42CF-A33D-AA2DB66CA5F9}" srcOrd="0" destOrd="0" presId="urn:microsoft.com/office/officeart/2008/layout/VerticalCurvedList"/>
    <dgm:cxn modelId="{FE43574C-563A-4F56-BA37-BF191C55DC44}" type="presParOf" srcId="{59666C2D-0CBC-4177-9492-0BC7B5E83920}" destId="{091021BF-637D-4B26-9315-4A0F9E8D4A83}" srcOrd="7" destOrd="0" presId="urn:microsoft.com/office/officeart/2008/layout/VerticalCurvedList"/>
    <dgm:cxn modelId="{9DAD8726-247C-4FE6-BF86-6D0F4D2259C5}" type="presParOf" srcId="{59666C2D-0CBC-4177-9492-0BC7B5E83920}" destId="{B0A2B25D-7C6C-489F-A05A-D5AFCB616045}" srcOrd="8" destOrd="0" presId="urn:microsoft.com/office/officeart/2008/layout/VerticalCurvedList"/>
    <dgm:cxn modelId="{8FE18B6F-936C-4133-8637-10DB9C1C8257}" type="presParOf" srcId="{B0A2B25D-7C6C-489F-A05A-D5AFCB616045}" destId="{E949F6F2-FD03-45C3-9326-BC1B67EF8D03}" srcOrd="0" destOrd="0" presId="urn:microsoft.com/office/officeart/2008/layout/VerticalCurvedList"/>
    <dgm:cxn modelId="{BEF71690-C452-4A44-9745-C7FA7E9FC213}" type="presParOf" srcId="{59666C2D-0CBC-4177-9492-0BC7B5E83920}" destId="{B2274662-E4E3-4A1C-8CF8-DA8DB2E5B2D1}" srcOrd="9" destOrd="0" presId="urn:microsoft.com/office/officeart/2008/layout/VerticalCurvedList"/>
    <dgm:cxn modelId="{F134802C-2C9A-47C5-912C-073C140993A9}" type="presParOf" srcId="{59666C2D-0CBC-4177-9492-0BC7B5E83920}" destId="{C6700947-A5E0-46D5-A5B6-334E6074020D}" srcOrd="10" destOrd="0" presId="urn:microsoft.com/office/officeart/2008/layout/VerticalCurvedList"/>
    <dgm:cxn modelId="{422DC063-C648-462E-812A-604589D0B5F0}" type="presParOf" srcId="{C6700947-A5E0-46D5-A5B6-334E6074020D}" destId="{18227377-C443-4A91-8F6A-B4ACCE667183}" srcOrd="0" destOrd="0" presId="urn:microsoft.com/office/officeart/2008/layout/VerticalCurvedList"/>
    <dgm:cxn modelId="{15C59F25-C431-40F0-92C6-76BC709088B8}" type="presParOf" srcId="{59666C2D-0CBC-4177-9492-0BC7B5E83920}" destId="{A2D40961-0E8B-4B67-A0C1-78C4E17318A0}" srcOrd="11" destOrd="0" presId="urn:microsoft.com/office/officeart/2008/layout/VerticalCurvedList"/>
    <dgm:cxn modelId="{FA252EF8-0BC7-4FF5-B75B-1267CEAD5635}" type="presParOf" srcId="{59666C2D-0CBC-4177-9492-0BC7B5E83920}" destId="{451B0E25-122C-4821-B6BA-948261E8D298}" srcOrd="12" destOrd="0" presId="urn:microsoft.com/office/officeart/2008/layout/VerticalCurvedList"/>
    <dgm:cxn modelId="{972C5EB1-22B9-4A17-A913-8684B05EDA06}" type="presParOf" srcId="{451B0E25-122C-4821-B6BA-948261E8D298}" destId="{CA23C0C3-FBAB-4C26-8984-C3A14CE21C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AE58B-27CB-4D22-AABF-50F07E30140A}">
      <dsp:nvSpPr>
        <dsp:cNvPr id="0" name=""/>
        <dsp:cNvSpPr/>
      </dsp:nvSpPr>
      <dsp:spPr>
        <a:xfrm>
          <a:off x="-5428576" y="-903357"/>
          <a:ext cx="6462805" cy="6462805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C0331-627E-4956-B34C-4FEAB8F0B671}">
      <dsp:nvSpPr>
        <dsp:cNvPr id="0" name=""/>
        <dsp:cNvSpPr/>
      </dsp:nvSpPr>
      <dsp:spPr>
        <a:xfrm>
          <a:off x="383279" y="225944"/>
          <a:ext cx="4175145" cy="559116"/>
        </a:xfrm>
        <a:prstGeom prst="rect">
          <a:avLst/>
        </a:prstGeom>
        <a:solidFill>
          <a:srgbClr val="66CCFF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/>
            <a:t>Embeddings</a:t>
          </a:r>
          <a:endParaRPr lang="en-IN" sz="1800" b="0" kern="1200" dirty="0"/>
        </a:p>
      </dsp:txBody>
      <dsp:txXfrm>
        <a:off x="383279" y="225944"/>
        <a:ext cx="4175145" cy="559116"/>
      </dsp:txXfrm>
    </dsp:sp>
    <dsp:sp modelId="{47DFED79-DB5B-4E8C-B682-A588521A0C1E}">
      <dsp:nvSpPr>
        <dsp:cNvPr id="0" name=""/>
        <dsp:cNvSpPr/>
      </dsp:nvSpPr>
      <dsp:spPr>
        <a:xfrm>
          <a:off x="69131" y="189623"/>
          <a:ext cx="631758" cy="631758"/>
        </a:xfrm>
        <a:prstGeom prst="ellipse">
          <a:avLst/>
        </a:prstGeom>
        <a:solidFill>
          <a:srgbClr val="66CCFF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668AEE51-47D3-4132-8C4A-0D9CAF02015A}">
      <dsp:nvSpPr>
        <dsp:cNvPr id="0" name=""/>
        <dsp:cNvSpPr/>
      </dsp:nvSpPr>
      <dsp:spPr>
        <a:xfrm>
          <a:off x="800742" y="1010814"/>
          <a:ext cx="3755950" cy="505407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 to Transfer Learning</a:t>
          </a:r>
          <a:endParaRPr lang="en-IN" sz="1800" kern="1200" dirty="0"/>
        </a:p>
      </dsp:txBody>
      <dsp:txXfrm>
        <a:off x="800742" y="1010814"/>
        <a:ext cx="3755950" cy="505407"/>
      </dsp:txXfrm>
    </dsp:sp>
    <dsp:sp modelId="{D57AE131-E6FE-4A12-A1A0-43665D1C7D63}">
      <dsp:nvSpPr>
        <dsp:cNvPr id="0" name=""/>
        <dsp:cNvSpPr/>
      </dsp:nvSpPr>
      <dsp:spPr>
        <a:xfrm>
          <a:off x="484862" y="947638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66CCFF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EBB08A4-7755-432E-9195-34A97160AA14}">
      <dsp:nvSpPr>
        <dsp:cNvPr id="0" name=""/>
        <dsp:cNvSpPr/>
      </dsp:nvSpPr>
      <dsp:spPr>
        <a:xfrm>
          <a:off x="990846" y="1768828"/>
          <a:ext cx="3565846" cy="505407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Universal Sentence Encoder</a:t>
          </a:r>
          <a:endParaRPr lang="en-IN" sz="1800" kern="1200" dirty="0"/>
        </a:p>
      </dsp:txBody>
      <dsp:txXfrm>
        <a:off x="990846" y="1768828"/>
        <a:ext cx="3565846" cy="505407"/>
      </dsp:txXfrm>
    </dsp:sp>
    <dsp:sp modelId="{4D237C6A-A809-42CF-A33D-AA2DB66CA5F9}">
      <dsp:nvSpPr>
        <dsp:cNvPr id="0" name=""/>
        <dsp:cNvSpPr/>
      </dsp:nvSpPr>
      <dsp:spPr>
        <a:xfrm>
          <a:off x="674966" y="1705652"/>
          <a:ext cx="631758" cy="631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021BF-637D-4B26-9315-4A0F9E8D4A83}">
      <dsp:nvSpPr>
        <dsp:cNvPr id="0" name=""/>
        <dsp:cNvSpPr/>
      </dsp:nvSpPr>
      <dsp:spPr>
        <a:xfrm>
          <a:off x="990846" y="2526363"/>
          <a:ext cx="3565846" cy="505407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Transformer Based Model</a:t>
          </a:r>
          <a:endParaRPr lang="en-IN" sz="1800" kern="1200" dirty="0"/>
        </a:p>
      </dsp:txBody>
      <dsp:txXfrm>
        <a:off x="990846" y="2526363"/>
        <a:ext cx="3565846" cy="505407"/>
      </dsp:txXfrm>
    </dsp:sp>
    <dsp:sp modelId="{E949F6F2-FD03-45C3-9326-BC1B67EF8D03}">
      <dsp:nvSpPr>
        <dsp:cNvPr id="0" name=""/>
        <dsp:cNvSpPr/>
      </dsp:nvSpPr>
      <dsp:spPr>
        <a:xfrm>
          <a:off x="674966" y="2463187"/>
          <a:ext cx="631758" cy="631758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B2274662-E4E3-4A1C-8CF8-DA8DB2E5B2D1}">
      <dsp:nvSpPr>
        <dsp:cNvPr id="0" name=""/>
        <dsp:cNvSpPr/>
      </dsp:nvSpPr>
      <dsp:spPr>
        <a:xfrm>
          <a:off x="800742" y="3284377"/>
          <a:ext cx="3755950" cy="505407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Averaging Network</a:t>
          </a:r>
          <a:endParaRPr lang="en-IN" sz="1800" kern="1200" dirty="0"/>
        </a:p>
      </dsp:txBody>
      <dsp:txXfrm>
        <a:off x="800742" y="3284377"/>
        <a:ext cx="3755950" cy="505407"/>
      </dsp:txXfrm>
    </dsp:sp>
    <dsp:sp modelId="{18227377-C443-4A91-8F6A-B4ACCE667183}">
      <dsp:nvSpPr>
        <dsp:cNvPr id="0" name=""/>
        <dsp:cNvSpPr/>
      </dsp:nvSpPr>
      <dsp:spPr>
        <a:xfrm>
          <a:off x="484862" y="3221201"/>
          <a:ext cx="631758" cy="631758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A2D40961-0E8B-4B67-A0C1-78C4E17318A0}">
      <dsp:nvSpPr>
        <dsp:cNvPr id="0" name=""/>
        <dsp:cNvSpPr/>
      </dsp:nvSpPr>
      <dsp:spPr>
        <a:xfrm>
          <a:off x="385010" y="4042392"/>
          <a:ext cx="4171682" cy="505407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Hands On</a:t>
          </a:r>
          <a:endParaRPr lang="en-IN" sz="1800" kern="1200" dirty="0"/>
        </a:p>
      </dsp:txBody>
      <dsp:txXfrm>
        <a:off x="385010" y="4042392"/>
        <a:ext cx="4171682" cy="505407"/>
      </dsp:txXfrm>
    </dsp:sp>
    <dsp:sp modelId="{CA23C0C3-FBAB-4C26-8984-C3A14CE21C74}">
      <dsp:nvSpPr>
        <dsp:cNvPr id="0" name=""/>
        <dsp:cNvSpPr/>
      </dsp:nvSpPr>
      <dsp:spPr>
        <a:xfrm>
          <a:off x="69131" y="3979216"/>
          <a:ext cx="631758" cy="631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AE58B-27CB-4D22-AABF-50F07E30140A}">
      <dsp:nvSpPr>
        <dsp:cNvPr id="0" name=""/>
        <dsp:cNvSpPr/>
      </dsp:nvSpPr>
      <dsp:spPr>
        <a:xfrm>
          <a:off x="-5428576" y="-903357"/>
          <a:ext cx="6462805" cy="6462805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C0331-627E-4956-B34C-4FEAB8F0B671}">
      <dsp:nvSpPr>
        <dsp:cNvPr id="0" name=""/>
        <dsp:cNvSpPr/>
      </dsp:nvSpPr>
      <dsp:spPr>
        <a:xfrm>
          <a:off x="383279" y="225944"/>
          <a:ext cx="4175145" cy="559116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/>
            <a:t>Embeddings</a:t>
          </a:r>
          <a:endParaRPr lang="en-IN" sz="1800" b="0" kern="1200" dirty="0"/>
        </a:p>
      </dsp:txBody>
      <dsp:txXfrm>
        <a:off x="383279" y="225944"/>
        <a:ext cx="4175145" cy="559116"/>
      </dsp:txXfrm>
    </dsp:sp>
    <dsp:sp modelId="{47DFED79-DB5B-4E8C-B682-A588521A0C1E}">
      <dsp:nvSpPr>
        <dsp:cNvPr id="0" name=""/>
        <dsp:cNvSpPr/>
      </dsp:nvSpPr>
      <dsp:spPr>
        <a:xfrm>
          <a:off x="69131" y="189623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668AEE51-47D3-4132-8C4A-0D9CAF02015A}">
      <dsp:nvSpPr>
        <dsp:cNvPr id="0" name=""/>
        <dsp:cNvSpPr/>
      </dsp:nvSpPr>
      <dsp:spPr>
        <a:xfrm>
          <a:off x="800742" y="1010814"/>
          <a:ext cx="3755950" cy="505407"/>
        </a:xfrm>
        <a:prstGeom prst="rect">
          <a:avLst/>
        </a:prstGeom>
        <a:solidFill>
          <a:srgbClr val="33CCFF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 to Transfer Learning</a:t>
          </a:r>
          <a:endParaRPr lang="en-IN" sz="1800" kern="1200" dirty="0"/>
        </a:p>
      </dsp:txBody>
      <dsp:txXfrm>
        <a:off x="800742" y="1010814"/>
        <a:ext cx="3755950" cy="505407"/>
      </dsp:txXfrm>
    </dsp:sp>
    <dsp:sp modelId="{D57AE131-E6FE-4A12-A1A0-43665D1C7D63}">
      <dsp:nvSpPr>
        <dsp:cNvPr id="0" name=""/>
        <dsp:cNvSpPr/>
      </dsp:nvSpPr>
      <dsp:spPr>
        <a:xfrm>
          <a:off x="484862" y="947638"/>
          <a:ext cx="631758" cy="631758"/>
        </a:xfrm>
        <a:prstGeom prst="ellipse">
          <a:avLst/>
        </a:prstGeom>
        <a:solidFill>
          <a:srgbClr val="33CCFF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EBB08A4-7755-432E-9195-34A97160AA14}">
      <dsp:nvSpPr>
        <dsp:cNvPr id="0" name=""/>
        <dsp:cNvSpPr/>
      </dsp:nvSpPr>
      <dsp:spPr>
        <a:xfrm>
          <a:off x="990846" y="1768828"/>
          <a:ext cx="3565846" cy="505407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Universal Sentence Encoder</a:t>
          </a:r>
          <a:endParaRPr lang="en-IN" sz="1800" kern="1200" dirty="0"/>
        </a:p>
      </dsp:txBody>
      <dsp:txXfrm>
        <a:off x="990846" y="1768828"/>
        <a:ext cx="3565846" cy="505407"/>
      </dsp:txXfrm>
    </dsp:sp>
    <dsp:sp modelId="{4D237C6A-A809-42CF-A33D-AA2DB66CA5F9}">
      <dsp:nvSpPr>
        <dsp:cNvPr id="0" name=""/>
        <dsp:cNvSpPr/>
      </dsp:nvSpPr>
      <dsp:spPr>
        <a:xfrm>
          <a:off x="674966" y="1705652"/>
          <a:ext cx="631758" cy="631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021BF-637D-4B26-9315-4A0F9E8D4A83}">
      <dsp:nvSpPr>
        <dsp:cNvPr id="0" name=""/>
        <dsp:cNvSpPr/>
      </dsp:nvSpPr>
      <dsp:spPr>
        <a:xfrm>
          <a:off x="990846" y="2526363"/>
          <a:ext cx="3565846" cy="505407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Transformer Based Model</a:t>
          </a:r>
          <a:endParaRPr lang="en-IN" sz="1800" kern="1200" dirty="0"/>
        </a:p>
      </dsp:txBody>
      <dsp:txXfrm>
        <a:off x="990846" y="2526363"/>
        <a:ext cx="3565846" cy="505407"/>
      </dsp:txXfrm>
    </dsp:sp>
    <dsp:sp modelId="{E949F6F2-FD03-45C3-9326-BC1B67EF8D03}">
      <dsp:nvSpPr>
        <dsp:cNvPr id="0" name=""/>
        <dsp:cNvSpPr/>
      </dsp:nvSpPr>
      <dsp:spPr>
        <a:xfrm>
          <a:off x="674966" y="2463187"/>
          <a:ext cx="631758" cy="631758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B2274662-E4E3-4A1C-8CF8-DA8DB2E5B2D1}">
      <dsp:nvSpPr>
        <dsp:cNvPr id="0" name=""/>
        <dsp:cNvSpPr/>
      </dsp:nvSpPr>
      <dsp:spPr>
        <a:xfrm>
          <a:off x="800742" y="3284377"/>
          <a:ext cx="3755950" cy="505407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Averaging Network</a:t>
          </a:r>
          <a:endParaRPr lang="en-IN" sz="1800" kern="1200" dirty="0"/>
        </a:p>
      </dsp:txBody>
      <dsp:txXfrm>
        <a:off x="800742" y="3284377"/>
        <a:ext cx="3755950" cy="505407"/>
      </dsp:txXfrm>
    </dsp:sp>
    <dsp:sp modelId="{18227377-C443-4A91-8F6A-B4ACCE667183}">
      <dsp:nvSpPr>
        <dsp:cNvPr id="0" name=""/>
        <dsp:cNvSpPr/>
      </dsp:nvSpPr>
      <dsp:spPr>
        <a:xfrm>
          <a:off x="484862" y="3221201"/>
          <a:ext cx="631758" cy="631758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A2D40961-0E8B-4B67-A0C1-78C4E17318A0}">
      <dsp:nvSpPr>
        <dsp:cNvPr id="0" name=""/>
        <dsp:cNvSpPr/>
      </dsp:nvSpPr>
      <dsp:spPr>
        <a:xfrm>
          <a:off x="385010" y="4042392"/>
          <a:ext cx="4171682" cy="505407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Hands On</a:t>
          </a:r>
          <a:endParaRPr lang="en-IN" sz="1800" kern="1200" dirty="0"/>
        </a:p>
      </dsp:txBody>
      <dsp:txXfrm>
        <a:off x="385010" y="4042392"/>
        <a:ext cx="4171682" cy="505407"/>
      </dsp:txXfrm>
    </dsp:sp>
    <dsp:sp modelId="{CA23C0C3-FBAB-4C26-8984-C3A14CE21C74}">
      <dsp:nvSpPr>
        <dsp:cNvPr id="0" name=""/>
        <dsp:cNvSpPr/>
      </dsp:nvSpPr>
      <dsp:spPr>
        <a:xfrm>
          <a:off x="69131" y="3979216"/>
          <a:ext cx="631758" cy="631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AE58B-27CB-4D22-AABF-50F07E30140A}">
      <dsp:nvSpPr>
        <dsp:cNvPr id="0" name=""/>
        <dsp:cNvSpPr/>
      </dsp:nvSpPr>
      <dsp:spPr>
        <a:xfrm>
          <a:off x="-5428576" y="-903357"/>
          <a:ext cx="6462805" cy="6462805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C0331-627E-4956-B34C-4FEAB8F0B671}">
      <dsp:nvSpPr>
        <dsp:cNvPr id="0" name=""/>
        <dsp:cNvSpPr/>
      </dsp:nvSpPr>
      <dsp:spPr>
        <a:xfrm>
          <a:off x="383279" y="225944"/>
          <a:ext cx="4175145" cy="559116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/>
            <a:t>Embeddings</a:t>
          </a:r>
          <a:endParaRPr lang="en-IN" sz="1800" b="0" kern="1200" dirty="0"/>
        </a:p>
      </dsp:txBody>
      <dsp:txXfrm>
        <a:off x="383279" y="225944"/>
        <a:ext cx="4175145" cy="559116"/>
      </dsp:txXfrm>
    </dsp:sp>
    <dsp:sp modelId="{47DFED79-DB5B-4E8C-B682-A588521A0C1E}">
      <dsp:nvSpPr>
        <dsp:cNvPr id="0" name=""/>
        <dsp:cNvSpPr/>
      </dsp:nvSpPr>
      <dsp:spPr>
        <a:xfrm>
          <a:off x="69131" y="189623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668AEE51-47D3-4132-8C4A-0D9CAF02015A}">
      <dsp:nvSpPr>
        <dsp:cNvPr id="0" name=""/>
        <dsp:cNvSpPr/>
      </dsp:nvSpPr>
      <dsp:spPr>
        <a:xfrm>
          <a:off x="800742" y="1010814"/>
          <a:ext cx="3755950" cy="505407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 to Transfer Learning</a:t>
          </a:r>
          <a:endParaRPr lang="en-IN" sz="1800" kern="1200" dirty="0"/>
        </a:p>
      </dsp:txBody>
      <dsp:txXfrm>
        <a:off x="800742" y="1010814"/>
        <a:ext cx="3755950" cy="505407"/>
      </dsp:txXfrm>
    </dsp:sp>
    <dsp:sp modelId="{D57AE131-E6FE-4A12-A1A0-43665D1C7D63}">
      <dsp:nvSpPr>
        <dsp:cNvPr id="0" name=""/>
        <dsp:cNvSpPr/>
      </dsp:nvSpPr>
      <dsp:spPr>
        <a:xfrm>
          <a:off x="484862" y="947638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EBB08A4-7755-432E-9195-34A97160AA14}">
      <dsp:nvSpPr>
        <dsp:cNvPr id="0" name=""/>
        <dsp:cNvSpPr/>
      </dsp:nvSpPr>
      <dsp:spPr>
        <a:xfrm>
          <a:off x="990846" y="1768828"/>
          <a:ext cx="3565846" cy="505407"/>
        </a:xfrm>
        <a:prstGeom prst="rect">
          <a:avLst/>
        </a:prstGeom>
        <a:solidFill>
          <a:srgbClr val="33CCFF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Universal Sentence Encoder</a:t>
          </a:r>
          <a:endParaRPr lang="en-IN" sz="1800" kern="1200" dirty="0"/>
        </a:p>
      </dsp:txBody>
      <dsp:txXfrm>
        <a:off x="990846" y="1768828"/>
        <a:ext cx="3565846" cy="505407"/>
      </dsp:txXfrm>
    </dsp:sp>
    <dsp:sp modelId="{4D237C6A-A809-42CF-A33D-AA2DB66CA5F9}">
      <dsp:nvSpPr>
        <dsp:cNvPr id="0" name=""/>
        <dsp:cNvSpPr/>
      </dsp:nvSpPr>
      <dsp:spPr>
        <a:xfrm>
          <a:off x="674966" y="1705652"/>
          <a:ext cx="631758" cy="631758"/>
        </a:xfrm>
        <a:prstGeom prst="ellipse">
          <a:avLst/>
        </a:prstGeom>
        <a:solidFill>
          <a:srgbClr val="33CCFF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021BF-637D-4B26-9315-4A0F9E8D4A83}">
      <dsp:nvSpPr>
        <dsp:cNvPr id="0" name=""/>
        <dsp:cNvSpPr/>
      </dsp:nvSpPr>
      <dsp:spPr>
        <a:xfrm>
          <a:off x="990846" y="2526363"/>
          <a:ext cx="3565846" cy="505407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Transformer Based Model</a:t>
          </a:r>
          <a:endParaRPr lang="en-IN" sz="1800" kern="1200" dirty="0"/>
        </a:p>
      </dsp:txBody>
      <dsp:txXfrm>
        <a:off x="990846" y="2526363"/>
        <a:ext cx="3565846" cy="505407"/>
      </dsp:txXfrm>
    </dsp:sp>
    <dsp:sp modelId="{E949F6F2-FD03-45C3-9326-BC1B67EF8D03}">
      <dsp:nvSpPr>
        <dsp:cNvPr id="0" name=""/>
        <dsp:cNvSpPr/>
      </dsp:nvSpPr>
      <dsp:spPr>
        <a:xfrm>
          <a:off x="674966" y="2463187"/>
          <a:ext cx="631758" cy="631758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B2274662-E4E3-4A1C-8CF8-DA8DB2E5B2D1}">
      <dsp:nvSpPr>
        <dsp:cNvPr id="0" name=""/>
        <dsp:cNvSpPr/>
      </dsp:nvSpPr>
      <dsp:spPr>
        <a:xfrm>
          <a:off x="800742" y="3284377"/>
          <a:ext cx="3755950" cy="505407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Averaging Network</a:t>
          </a:r>
          <a:endParaRPr lang="en-IN" sz="1800" kern="1200" dirty="0"/>
        </a:p>
      </dsp:txBody>
      <dsp:txXfrm>
        <a:off x="800742" y="3284377"/>
        <a:ext cx="3755950" cy="505407"/>
      </dsp:txXfrm>
    </dsp:sp>
    <dsp:sp modelId="{18227377-C443-4A91-8F6A-B4ACCE667183}">
      <dsp:nvSpPr>
        <dsp:cNvPr id="0" name=""/>
        <dsp:cNvSpPr/>
      </dsp:nvSpPr>
      <dsp:spPr>
        <a:xfrm>
          <a:off x="484862" y="3221201"/>
          <a:ext cx="631758" cy="631758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A2D40961-0E8B-4B67-A0C1-78C4E17318A0}">
      <dsp:nvSpPr>
        <dsp:cNvPr id="0" name=""/>
        <dsp:cNvSpPr/>
      </dsp:nvSpPr>
      <dsp:spPr>
        <a:xfrm>
          <a:off x="385010" y="4042392"/>
          <a:ext cx="4171682" cy="505407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Hands On</a:t>
          </a:r>
          <a:endParaRPr lang="en-IN" sz="1800" kern="1200" dirty="0"/>
        </a:p>
      </dsp:txBody>
      <dsp:txXfrm>
        <a:off x="385010" y="4042392"/>
        <a:ext cx="4171682" cy="505407"/>
      </dsp:txXfrm>
    </dsp:sp>
    <dsp:sp modelId="{CA23C0C3-FBAB-4C26-8984-C3A14CE21C74}">
      <dsp:nvSpPr>
        <dsp:cNvPr id="0" name=""/>
        <dsp:cNvSpPr/>
      </dsp:nvSpPr>
      <dsp:spPr>
        <a:xfrm>
          <a:off x="69131" y="3979216"/>
          <a:ext cx="631758" cy="631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AE58B-27CB-4D22-AABF-50F07E30140A}">
      <dsp:nvSpPr>
        <dsp:cNvPr id="0" name=""/>
        <dsp:cNvSpPr/>
      </dsp:nvSpPr>
      <dsp:spPr>
        <a:xfrm>
          <a:off x="-5428576" y="-903357"/>
          <a:ext cx="6462805" cy="6462805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C0331-627E-4956-B34C-4FEAB8F0B671}">
      <dsp:nvSpPr>
        <dsp:cNvPr id="0" name=""/>
        <dsp:cNvSpPr/>
      </dsp:nvSpPr>
      <dsp:spPr>
        <a:xfrm>
          <a:off x="383279" y="225944"/>
          <a:ext cx="4175145" cy="559116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/>
            <a:t>Embeddings</a:t>
          </a:r>
          <a:endParaRPr lang="en-IN" sz="1800" b="0" kern="1200" dirty="0"/>
        </a:p>
      </dsp:txBody>
      <dsp:txXfrm>
        <a:off x="383279" y="225944"/>
        <a:ext cx="4175145" cy="559116"/>
      </dsp:txXfrm>
    </dsp:sp>
    <dsp:sp modelId="{47DFED79-DB5B-4E8C-B682-A588521A0C1E}">
      <dsp:nvSpPr>
        <dsp:cNvPr id="0" name=""/>
        <dsp:cNvSpPr/>
      </dsp:nvSpPr>
      <dsp:spPr>
        <a:xfrm>
          <a:off x="69131" y="189623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668AEE51-47D3-4132-8C4A-0D9CAF02015A}">
      <dsp:nvSpPr>
        <dsp:cNvPr id="0" name=""/>
        <dsp:cNvSpPr/>
      </dsp:nvSpPr>
      <dsp:spPr>
        <a:xfrm>
          <a:off x="800742" y="1010814"/>
          <a:ext cx="3755950" cy="505407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 to Transfer Learning</a:t>
          </a:r>
          <a:endParaRPr lang="en-IN" sz="1800" kern="1200" dirty="0"/>
        </a:p>
      </dsp:txBody>
      <dsp:txXfrm>
        <a:off x="800742" y="1010814"/>
        <a:ext cx="3755950" cy="505407"/>
      </dsp:txXfrm>
    </dsp:sp>
    <dsp:sp modelId="{D57AE131-E6FE-4A12-A1A0-43665D1C7D63}">
      <dsp:nvSpPr>
        <dsp:cNvPr id="0" name=""/>
        <dsp:cNvSpPr/>
      </dsp:nvSpPr>
      <dsp:spPr>
        <a:xfrm>
          <a:off x="484862" y="947638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EBB08A4-7755-432E-9195-34A97160AA14}">
      <dsp:nvSpPr>
        <dsp:cNvPr id="0" name=""/>
        <dsp:cNvSpPr/>
      </dsp:nvSpPr>
      <dsp:spPr>
        <a:xfrm>
          <a:off x="990846" y="1768828"/>
          <a:ext cx="3565846" cy="505407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Universal Sentence Encoder</a:t>
          </a:r>
          <a:endParaRPr lang="en-IN" sz="1800" kern="1200" dirty="0"/>
        </a:p>
      </dsp:txBody>
      <dsp:txXfrm>
        <a:off x="990846" y="1768828"/>
        <a:ext cx="3565846" cy="505407"/>
      </dsp:txXfrm>
    </dsp:sp>
    <dsp:sp modelId="{4D237C6A-A809-42CF-A33D-AA2DB66CA5F9}">
      <dsp:nvSpPr>
        <dsp:cNvPr id="0" name=""/>
        <dsp:cNvSpPr/>
      </dsp:nvSpPr>
      <dsp:spPr>
        <a:xfrm>
          <a:off x="674966" y="1705652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021BF-637D-4B26-9315-4A0F9E8D4A83}">
      <dsp:nvSpPr>
        <dsp:cNvPr id="0" name=""/>
        <dsp:cNvSpPr/>
      </dsp:nvSpPr>
      <dsp:spPr>
        <a:xfrm>
          <a:off x="990846" y="2526363"/>
          <a:ext cx="3565846" cy="505407"/>
        </a:xfrm>
        <a:prstGeom prst="rect">
          <a:avLst/>
        </a:prstGeom>
        <a:solidFill>
          <a:srgbClr val="33CCFF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Transformer Based Model</a:t>
          </a:r>
          <a:endParaRPr lang="en-IN" sz="1800" kern="1200" dirty="0"/>
        </a:p>
      </dsp:txBody>
      <dsp:txXfrm>
        <a:off x="990846" y="2526363"/>
        <a:ext cx="3565846" cy="505407"/>
      </dsp:txXfrm>
    </dsp:sp>
    <dsp:sp modelId="{E949F6F2-FD03-45C3-9326-BC1B67EF8D03}">
      <dsp:nvSpPr>
        <dsp:cNvPr id="0" name=""/>
        <dsp:cNvSpPr/>
      </dsp:nvSpPr>
      <dsp:spPr>
        <a:xfrm>
          <a:off x="674966" y="2463187"/>
          <a:ext cx="631758" cy="631758"/>
        </a:xfrm>
        <a:prstGeom prst="ellipse">
          <a:avLst/>
        </a:prstGeom>
        <a:solidFill>
          <a:srgbClr val="33CCFF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B2274662-E4E3-4A1C-8CF8-DA8DB2E5B2D1}">
      <dsp:nvSpPr>
        <dsp:cNvPr id="0" name=""/>
        <dsp:cNvSpPr/>
      </dsp:nvSpPr>
      <dsp:spPr>
        <a:xfrm>
          <a:off x="800742" y="3284377"/>
          <a:ext cx="3755950" cy="505407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Averaging Network</a:t>
          </a:r>
          <a:endParaRPr lang="en-IN" sz="1800" kern="1200" dirty="0"/>
        </a:p>
      </dsp:txBody>
      <dsp:txXfrm>
        <a:off x="800742" y="3284377"/>
        <a:ext cx="3755950" cy="505407"/>
      </dsp:txXfrm>
    </dsp:sp>
    <dsp:sp modelId="{18227377-C443-4A91-8F6A-B4ACCE667183}">
      <dsp:nvSpPr>
        <dsp:cNvPr id="0" name=""/>
        <dsp:cNvSpPr/>
      </dsp:nvSpPr>
      <dsp:spPr>
        <a:xfrm>
          <a:off x="484862" y="3221201"/>
          <a:ext cx="631758" cy="631758"/>
        </a:xfrm>
        <a:prstGeom prst="ellipse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A2D40961-0E8B-4B67-A0C1-78C4E17318A0}">
      <dsp:nvSpPr>
        <dsp:cNvPr id="0" name=""/>
        <dsp:cNvSpPr/>
      </dsp:nvSpPr>
      <dsp:spPr>
        <a:xfrm>
          <a:off x="385010" y="4042392"/>
          <a:ext cx="4171682" cy="505407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Hands On</a:t>
          </a:r>
          <a:endParaRPr lang="en-IN" sz="1800" kern="1200" dirty="0"/>
        </a:p>
      </dsp:txBody>
      <dsp:txXfrm>
        <a:off x="385010" y="4042392"/>
        <a:ext cx="4171682" cy="505407"/>
      </dsp:txXfrm>
    </dsp:sp>
    <dsp:sp modelId="{CA23C0C3-FBAB-4C26-8984-C3A14CE21C74}">
      <dsp:nvSpPr>
        <dsp:cNvPr id="0" name=""/>
        <dsp:cNvSpPr/>
      </dsp:nvSpPr>
      <dsp:spPr>
        <a:xfrm>
          <a:off x="69131" y="3979216"/>
          <a:ext cx="631758" cy="631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AE58B-27CB-4D22-AABF-50F07E30140A}">
      <dsp:nvSpPr>
        <dsp:cNvPr id="0" name=""/>
        <dsp:cNvSpPr/>
      </dsp:nvSpPr>
      <dsp:spPr>
        <a:xfrm>
          <a:off x="-5428576" y="-903357"/>
          <a:ext cx="6462805" cy="6462805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C0331-627E-4956-B34C-4FEAB8F0B671}">
      <dsp:nvSpPr>
        <dsp:cNvPr id="0" name=""/>
        <dsp:cNvSpPr/>
      </dsp:nvSpPr>
      <dsp:spPr>
        <a:xfrm>
          <a:off x="383279" y="225944"/>
          <a:ext cx="4175145" cy="559116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/>
            <a:t>Embeddings</a:t>
          </a:r>
          <a:endParaRPr lang="en-IN" sz="1800" b="0" kern="1200" dirty="0"/>
        </a:p>
      </dsp:txBody>
      <dsp:txXfrm>
        <a:off x="383279" y="225944"/>
        <a:ext cx="4175145" cy="559116"/>
      </dsp:txXfrm>
    </dsp:sp>
    <dsp:sp modelId="{47DFED79-DB5B-4E8C-B682-A588521A0C1E}">
      <dsp:nvSpPr>
        <dsp:cNvPr id="0" name=""/>
        <dsp:cNvSpPr/>
      </dsp:nvSpPr>
      <dsp:spPr>
        <a:xfrm>
          <a:off x="69131" y="189623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668AEE51-47D3-4132-8C4A-0D9CAF02015A}">
      <dsp:nvSpPr>
        <dsp:cNvPr id="0" name=""/>
        <dsp:cNvSpPr/>
      </dsp:nvSpPr>
      <dsp:spPr>
        <a:xfrm>
          <a:off x="800742" y="1010814"/>
          <a:ext cx="3755950" cy="505407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 to Transfer Learning</a:t>
          </a:r>
          <a:endParaRPr lang="en-IN" sz="1800" kern="1200" dirty="0"/>
        </a:p>
      </dsp:txBody>
      <dsp:txXfrm>
        <a:off x="800742" y="1010814"/>
        <a:ext cx="3755950" cy="505407"/>
      </dsp:txXfrm>
    </dsp:sp>
    <dsp:sp modelId="{D57AE131-E6FE-4A12-A1A0-43665D1C7D63}">
      <dsp:nvSpPr>
        <dsp:cNvPr id="0" name=""/>
        <dsp:cNvSpPr/>
      </dsp:nvSpPr>
      <dsp:spPr>
        <a:xfrm>
          <a:off x="484862" y="947638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EBB08A4-7755-432E-9195-34A97160AA14}">
      <dsp:nvSpPr>
        <dsp:cNvPr id="0" name=""/>
        <dsp:cNvSpPr/>
      </dsp:nvSpPr>
      <dsp:spPr>
        <a:xfrm>
          <a:off x="990846" y="1768828"/>
          <a:ext cx="3565846" cy="505407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Universal Sentence Encoder</a:t>
          </a:r>
          <a:endParaRPr lang="en-IN" sz="1800" kern="1200" dirty="0"/>
        </a:p>
      </dsp:txBody>
      <dsp:txXfrm>
        <a:off x="990846" y="1768828"/>
        <a:ext cx="3565846" cy="505407"/>
      </dsp:txXfrm>
    </dsp:sp>
    <dsp:sp modelId="{4D237C6A-A809-42CF-A33D-AA2DB66CA5F9}">
      <dsp:nvSpPr>
        <dsp:cNvPr id="0" name=""/>
        <dsp:cNvSpPr/>
      </dsp:nvSpPr>
      <dsp:spPr>
        <a:xfrm>
          <a:off x="674966" y="1705652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021BF-637D-4B26-9315-4A0F9E8D4A83}">
      <dsp:nvSpPr>
        <dsp:cNvPr id="0" name=""/>
        <dsp:cNvSpPr/>
      </dsp:nvSpPr>
      <dsp:spPr>
        <a:xfrm>
          <a:off x="990846" y="2526363"/>
          <a:ext cx="3565846" cy="505407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Transformer Based Model</a:t>
          </a:r>
          <a:endParaRPr lang="en-IN" sz="1800" kern="1200" dirty="0"/>
        </a:p>
      </dsp:txBody>
      <dsp:txXfrm>
        <a:off x="990846" y="2526363"/>
        <a:ext cx="3565846" cy="505407"/>
      </dsp:txXfrm>
    </dsp:sp>
    <dsp:sp modelId="{E949F6F2-FD03-45C3-9326-BC1B67EF8D03}">
      <dsp:nvSpPr>
        <dsp:cNvPr id="0" name=""/>
        <dsp:cNvSpPr/>
      </dsp:nvSpPr>
      <dsp:spPr>
        <a:xfrm>
          <a:off x="674966" y="2463187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B2274662-E4E3-4A1C-8CF8-DA8DB2E5B2D1}">
      <dsp:nvSpPr>
        <dsp:cNvPr id="0" name=""/>
        <dsp:cNvSpPr/>
      </dsp:nvSpPr>
      <dsp:spPr>
        <a:xfrm>
          <a:off x="800742" y="3284377"/>
          <a:ext cx="3755950" cy="505407"/>
        </a:xfrm>
        <a:prstGeom prst="rect">
          <a:avLst/>
        </a:prstGeom>
        <a:solidFill>
          <a:srgbClr val="33CCFF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Averaging Network</a:t>
          </a:r>
          <a:endParaRPr lang="en-IN" sz="1800" kern="1200" dirty="0"/>
        </a:p>
      </dsp:txBody>
      <dsp:txXfrm>
        <a:off x="800742" y="3284377"/>
        <a:ext cx="3755950" cy="505407"/>
      </dsp:txXfrm>
    </dsp:sp>
    <dsp:sp modelId="{18227377-C443-4A91-8F6A-B4ACCE667183}">
      <dsp:nvSpPr>
        <dsp:cNvPr id="0" name=""/>
        <dsp:cNvSpPr/>
      </dsp:nvSpPr>
      <dsp:spPr>
        <a:xfrm>
          <a:off x="484862" y="3221201"/>
          <a:ext cx="631758" cy="631758"/>
        </a:xfrm>
        <a:prstGeom prst="ellipse">
          <a:avLst/>
        </a:prstGeom>
        <a:solidFill>
          <a:srgbClr val="33CCFF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A2D40961-0E8B-4B67-A0C1-78C4E17318A0}">
      <dsp:nvSpPr>
        <dsp:cNvPr id="0" name=""/>
        <dsp:cNvSpPr/>
      </dsp:nvSpPr>
      <dsp:spPr>
        <a:xfrm>
          <a:off x="385010" y="4042392"/>
          <a:ext cx="4171682" cy="505407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Hands On</a:t>
          </a:r>
          <a:endParaRPr lang="en-IN" sz="1800" kern="1200" dirty="0"/>
        </a:p>
      </dsp:txBody>
      <dsp:txXfrm>
        <a:off x="385010" y="4042392"/>
        <a:ext cx="4171682" cy="505407"/>
      </dsp:txXfrm>
    </dsp:sp>
    <dsp:sp modelId="{CA23C0C3-FBAB-4C26-8984-C3A14CE21C74}">
      <dsp:nvSpPr>
        <dsp:cNvPr id="0" name=""/>
        <dsp:cNvSpPr/>
      </dsp:nvSpPr>
      <dsp:spPr>
        <a:xfrm>
          <a:off x="69131" y="3979216"/>
          <a:ext cx="631758" cy="631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AE58B-27CB-4D22-AABF-50F07E30140A}">
      <dsp:nvSpPr>
        <dsp:cNvPr id="0" name=""/>
        <dsp:cNvSpPr/>
      </dsp:nvSpPr>
      <dsp:spPr>
        <a:xfrm>
          <a:off x="-5428576" y="-903357"/>
          <a:ext cx="6462805" cy="6462805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C0331-627E-4956-B34C-4FEAB8F0B671}">
      <dsp:nvSpPr>
        <dsp:cNvPr id="0" name=""/>
        <dsp:cNvSpPr/>
      </dsp:nvSpPr>
      <dsp:spPr>
        <a:xfrm>
          <a:off x="383279" y="225944"/>
          <a:ext cx="4175145" cy="559116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/>
            <a:t>Embeddings</a:t>
          </a:r>
          <a:endParaRPr lang="en-IN" sz="1800" b="0" kern="1200" dirty="0"/>
        </a:p>
      </dsp:txBody>
      <dsp:txXfrm>
        <a:off x="383279" y="225944"/>
        <a:ext cx="4175145" cy="559116"/>
      </dsp:txXfrm>
    </dsp:sp>
    <dsp:sp modelId="{47DFED79-DB5B-4E8C-B682-A588521A0C1E}">
      <dsp:nvSpPr>
        <dsp:cNvPr id="0" name=""/>
        <dsp:cNvSpPr/>
      </dsp:nvSpPr>
      <dsp:spPr>
        <a:xfrm>
          <a:off x="69131" y="189623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668AEE51-47D3-4132-8C4A-0D9CAF02015A}">
      <dsp:nvSpPr>
        <dsp:cNvPr id="0" name=""/>
        <dsp:cNvSpPr/>
      </dsp:nvSpPr>
      <dsp:spPr>
        <a:xfrm>
          <a:off x="800742" y="1010814"/>
          <a:ext cx="3755950" cy="505407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 to Transfer Learning</a:t>
          </a:r>
          <a:endParaRPr lang="en-IN" sz="1800" kern="1200" dirty="0"/>
        </a:p>
      </dsp:txBody>
      <dsp:txXfrm>
        <a:off x="800742" y="1010814"/>
        <a:ext cx="3755950" cy="505407"/>
      </dsp:txXfrm>
    </dsp:sp>
    <dsp:sp modelId="{D57AE131-E6FE-4A12-A1A0-43665D1C7D63}">
      <dsp:nvSpPr>
        <dsp:cNvPr id="0" name=""/>
        <dsp:cNvSpPr/>
      </dsp:nvSpPr>
      <dsp:spPr>
        <a:xfrm>
          <a:off x="484862" y="947638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EBB08A4-7755-432E-9195-34A97160AA14}">
      <dsp:nvSpPr>
        <dsp:cNvPr id="0" name=""/>
        <dsp:cNvSpPr/>
      </dsp:nvSpPr>
      <dsp:spPr>
        <a:xfrm>
          <a:off x="990846" y="1768828"/>
          <a:ext cx="3565846" cy="505407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Universal Sentence Encoder</a:t>
          </a:r>
          <a:endParaRPr lang="en-IN" sz="1800" kern="1200" dirty="0"/>
        </a:p>
      </dsp:txBody>
      <dsp:txXfrm>
        <a:off x="990846" y="1768828"/>
        <a:ext cx="3565846" cy="505407"/>
      </dsp:txXfrm>
    </dsp:sp>
    <dsp:sp modelId="{4D237C6A-A809-42CF-A33D-AA2DB66CA5F9}">
      <dsp:nvSpPr>
        <dsp:cNvPr id="0" name=""/>
        <dsp:cNvSpPr/>
      </dsp:nvSpPr>
      <dsp:spPr>
        <a:xfrm>
          <a:off x="674966" y="1705652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021BF-637D-4B26-9315-4A0F9E8D4A83}">
      <dsp:nvSpPr>
        <dsp:cNvPr id="0" name=""/>
        <dsp:cNvSpPr/>
      </dsp:nvSpPr>
      <dsp:spPr>
        <a:xfrm>
          <a:off x="990846" y="2526363"/>
          <a:ext cx="3565846" cy="505407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Transformer Based Model</a:t>
          </a:r>
          <a:endParaRPr lang="en-IN" sz="1800" kern="1200" dirty="0"/>
        </a:p>
      </dsp:txBody>
      <dsp:txXfrm>
        <a:off x="990846" y="2526363"/>
        <a:ext cx="3565846" cy="505407"/>
      </dsp:txXfrm>
    </dsp:sp>
    <dsp:sp modelId="{E949F6F2-FD03-45C3-9326-BC1B67EF8D03}">
      <dsp:nvSpPr>
        <dsp:cNvPr id="0" name=""/>
        <dsp:cNvSpPr/>
      </dsp:nvSpPr>
      <dsp:spPr>
        <a:xfrm>
          <a:off x="674966" y="2463187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B2274662-E4E3-4A1C-8CF8-DA8DB2E5B2D1}">
      <dsp:nvSpPr>
        <dsp:cNvPr id="0" name=""/>
        <dsp:cNvSpPr/>
      </dsp:nvSpPr>
      <dsp:spPr>
        <a:xfrm>
          <a:off x="800742" y="3284377"/>
          <a:ext cx="3755950" cy="505407"/>
        </a:xfrm>
        <a:prstGeom prst="rect">
          <a:avLst/>
        </a:pr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Averaging Network</a:t>
          </a:r>
          <a:endParaRPr lang="en-IN" sz="1800" kern="1200" dirty="0"/>
        </a:p>
      </dsp:txBody>
      <dsp:txXfrm>
        <a:off x="800742" y="3284377"/>
        <a:ext cx="3755950" cy="505407"/>
      </dsp:txXfrm>
    </dsp:sp>
    <dsp:sp modelId="{18227377-C443-4A91-8F6A-B4ACCE667183}">
      <dsp:nvSpPr>
        <dsp:cNvPr id="0" name=""/>
        <dsp:cNvSpPr/>
      </dsp:nvSpPr>
      <dsp:spPr>
        <a:xfrm>
          <a:off x="484862" y="3221201"/>
          <a:ext cx="631758" cy="63175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33CCFF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A2D40961-0E8B-4B67-A0C1-78C4E17318A0}">
      <dsp:nvSpPr>
        <dsp:cNvPr id="0" name=""/>
        <dsp:cNvSpPr/>
      </dsp:nvSpPr>
      <dsp:spPr>
        <a:xfrm>
          <a:off x="385010" y="4042392"/>
          <a:ext cx="4171682" cy="505407"/>
        </a:xfrm>
        <a:prstGeom prst="rect">
          <a:avLst/>
        </a:prstGeom>
        <a:solidFill>
          <a:srgbClr val="33CCFF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116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Hands On</a:t>
          </a:r>
          <a:endParaRPr lang="en-IN" sz="1800" kern="1200" dirty="0"/>
        </a:p>
      </dsp:txBody>
      <dsp:txXfrm>
        <a:off x="385010" y="4042392"/>
        <a:ext cx="4171682" cy="505407"/>
      </dsp:txXfrm>
    </dsp:sp>
    <dsp:sp modelId="{CA23C0C3-FBAB-4C26-8984-C3A14CE21C74}">
      <dsp:nvSpPr>
        <dsp:cNvPr id="0" name=""/>
        <dsp:cNvSpPr/>
      </dsp:nvSpPr>
      <dsp:spPr>
        <a:xfrm>
          <a:off x="69131" y="3979216"/>
          <a:ext cx="631758" cy="631758"/>
        </a:xfrm>
        <a:prstGeom prst="ellipse">
          <a:avLst/>
        </a:prstGeom>
        <a:solidFill>
          <a:srgbClr val="33CCFF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C5DF-CBA6-4DBC-BE01-FC18975B7F5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C3DDB-E610-4E85-B311-54B3E3FE1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5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3D608-E410-4E71-B149-857A3E8504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09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CFE3-C7CA-45E4-8725-FD2EBD0E86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3D608-E410-4E71-B149-857A3E8504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0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CFE3-C7CA-45E4-8725-FD2EBD0E86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77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**Show</a:t>
            </a:r>
            <a:r>
              <a:rPr lang="en-US" baseline="0" dirty="0"/>
              <a:t> NLTK </a:t>
            </a:r>
            <a:r>
              <a:rPr lang="en-US" baseline="0" dirty="0" err="1"/>
              <a:t>Stopwords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CFE3-C7CA-45E4-8725-FD2EBD0E86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5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**Show</a:t>
            </a:r>
            <a:r>
              <a:rPr lang="en-US" baseline="0" dirty="0"/>
              <a:t> NLTK </a:t>
            </a:r>
            <a:r>
              <a:rPr lang="en-US" baseline="0" dirty="0" err="1"/>
              <a:t>Stopwords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CFE3-C7CA-45E4-8725-FD2EBD0E86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2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CFE3-C7CA-45E4-8725-FD2EBD0E86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17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3D608-E410-4E71-B149-857A3E8504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70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CFE3-C7CA-45E4-8725-FD2EBD0E86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09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CFE3-C7CA-45E4-8725-FD2EBD0E86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5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Better images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4BE94-1944-420D-9B7B-1DA7609D2A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7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3D608-E410-4E71-B149-857A3E8504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4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3D608-E410-4E71-B149-857A3E8504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6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CFE3-C7CA-45E4-8725-FD2EBD0E86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67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3D608-E410-4E71-B149-857A3E8504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93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3D608-E410-4E71-B149-857A3E8504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5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3D608-E410-4E71-B149-857A3E8504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41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3D608-E410-4E71-B149-857A3E8504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08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CFE3-C7CA-45E4-8725-FD2EBD0E86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3D608-E410-4E71-B149-857A3E8504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4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3D608-E410-4E71-B149-857A3E8504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47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3D608-E410-4E71-B149-857A3E8504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5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3D608-E410-4E71-B149-857A3E8504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1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3D608-E410-4E71-B149-857A3E8504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9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CFE3-C7CA-45E4-8725-FD2EBD0E86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2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CFE3-C7CA-45E4-8725-FD2EBD0E86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8BB2-735A-42B8-B70C-0C71D4F3F3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0FD-8D39-46C5-9556-216D1AA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3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8BB2-735A-42B8-B70C-0C71D4F3F3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0FD-8D39-46C5-9556-216D1AA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8BB2-735A-42B8-B70C-0C71D4F3F3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0FD-8D39-46C5-9556-216D1AA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8BB2-735A-42B8-B70C-0C71D4F3F3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0FD-8D39-46C5-9556-216D1AA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0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8BB2-735A-42B8-B70C-0C71D4F3F3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0FD-8D39-46C5-9556-216D1AA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5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8BB2-735A-42B8-B70C-0C71D4F3F3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0FD-8D39-46C5-9556-216D1AA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8BB2-735A-42B8-B70C-0C71D4F3F3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0FD-8D39-46C5-9556-216D1AA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8BB2-735A-42B8-B70C-0C71D4F3F3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0FD-8D39-46C5-9556-216D1AA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0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8BB2-735A-42B8-B70C-0C71D4F3F3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0FD-8D39-46C5-9556-216D1AA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4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8BB2-735A-42B8-B70C-0C71D4F3F3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0FD-8D39-46C5-9556-216D1AA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8BB2-735A-42B8-B70C-0C71D4F3F3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0FD-8D39-46C5-9556-216D1AA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48BB2-735A-42B8-B70C-0C71D4F3F3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50FD-8D39-46C5-9556-216D1AA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3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ubs/snli_paper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jector.tensorflow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jector.tensorflow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9E8C14-FD95-4823-8254-92F3468F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IN" sz="7200" dirty="0">
                <a:solidFill>
                  <a:schemeClr val="bg1"/>
                </a:solidFill>
              </a:rPr>
              <a:t>Transfer Learning in NLP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4D90FE-9F29-4D7D-9636-09C10AF60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Advance NLP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66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7644" y="466185"/>
            <a:ext cx="11357441" cy="913045"/>
            <a:chOff x="557644" y="281625"/>
            <a:chExt cx="11357441" cy="913045"/>
          </a:xfrm>
        </p:grpSpPr>
        <p:grpSp>
          <p:nvGrpSpPr>
            <p:cNvPr id="6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3236" y="886264"/>
            <a:ext cx="637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Reasons to use Transfer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210" y="2900795"/>
            <a:ext cx="10593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limitations of different NLP problems-</a:t>
            </a:r>
          </a:p>
          <a:p>
            <a:pPr marL="342900" indent="-342900">
              <a:buAutoNum type="arabicPeriod"/>
            </a:pPr>
            <a:r>
              <a:rPr lang="en-US" dirty="0"/>
              <a:t>Limited training data available for each tasks</a:t>
            </a:r>
          </a:p>
          <a:p>
            <a:pPr marL="342900" indent="-342900">
              <a:buAutoNum type="arabicPeriod"/>
            </a:pPr>
            <a:r>
              <a:rPr lang="en-US" dirty="0"/>
              <a:t>High cost of annotating supervised training data</a:t>
            </a:r>
          </a:p>
          <a:p>
            <a:pPr marL="342900" indent="-342900">
              <a:buAutoNum type="arabicPeriod"/>
            </a:pPr>
            <a:r>
              <a:rPr lang="en-US" dirty="0"/>
              <a:t>Training dataset is not available</a:t>
            </a:r>
          </a:p>
          <a:p>
            <a:pPr marL="342900" indent="-342900">
              <a:buAutoNum type="arabicPeriod"/>
            </a:pPr>
            <a:r>
              <a:rPr lang="en-US" dirty="0"/>
              <a:t>High cost for training models</a:t>
            </a:r>
          </a:p>
          <a:p>
            <a:pPr marL="342900" indent="-342900">
              <a:buAutoNum type="arabicPeriod"/>
            </a:pPr>
            <a:r>
              <a:rPr lang="en-US" dirty="0"/>
              <a:t>The same problems occur for languages other than English.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8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7644" y="466185"/>
            <a:ext cx="11357441" cy="913045"/>
            <a:chOff x="557644" y="281625"/>
            <a:chExt cx="11357441" cy="913045"/>
          </a:xfrm>
        </p:grpSpPr>
        <p:grpSp>
          <p:nvGrpSpPr>
            <p:cNvPr id="6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3235" y="886264"/>
            <a:ext cx="641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Pre-trained models come to the rescue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7644" y="2138146"/>
            <a:ext cx="966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Classical NLP problems requires you to train simple models using GPU.</a:t>
            </a:r>
          </a:p>
          <a:p>
            <a:r>
              <a:rPr lang="en-US" dirty="0"/>
              <a:t>But for more accurate predictions you will need to train multiple GPUs for months.</a:t>
            </a:r>
          </a:p>
          <a:p>
            <a:r>
              <a:rPr lang="en-US" dirty="0"/>
              <a:t>Once this is done, the models are released so that others can use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9458" y="3938257"/>
            <a:ext cx="7161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some of the popular pre-trained NLP models: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Pretrained</a:t>
            </a:r>
            <a:r>
              <a:rPr lang="en-US" dirty="0"/>
              <a:t> word2vec</a:t>
            </a:r>
          </a:p>
          <a:p>
            <a:pPr marL="342900" indent="-342900">
              <a:buAutoNum type="arabicPeriod"/>
            </a:pPr>
            <a:r>
              <a:rPr lang="en-US" dirty="0"/>
              <a:t>Universal Sentence Encoder</a:t>
            </a:r>
          </a:p>
          <a:p>
            <a:pPr marL="342900" indent="-342900">
              <a:buAutoNum type="arabicPeriod"/>
            </a:pPr>
            <a:r>
              <a:rPr lang="en-US" dirty="0" err="1"/>
              <a:t>ELMo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GPT-2</a:t>
            </a:r>
          </a:p>
          <a:p>
            <a:pPr marL="342900" indent="-342900">
              <a:buAutoNum type="arabicPeriod"/>
            </a:pPr>
            <a:r>
              <a:rPr lang="en-US" dirty="0"/>
              <a:t>BERT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59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559088" y="466185"/>
            <a:ext cx="11354483" cy="913045"/>
            <a:chOff x="557644" y="281625"/>
            <a:chExt cx="11357441" cy="913045"/>
          </a:xfrm>
        </p:grpSpPr>
        <p:grpSp>
          <p:nvGrpSpPr>
            <p:cNvPr id="3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268295122"/>
              </p:ext>
            </p:extLst>
          </p:nvPr>
        </p:nvGraphicFramePr>
        <p:xfrm>
          <a:off x="1028275" y="1600200"/>
          <a:ext cx="4624379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919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7644" y="466185"/>
            <a:ext cx="11357441" cy="913045"/>
            <a:chOff x="557644" y="281625"/>
            <a:chExt cx="11357441" cy="913045"/>
          </a:xfrm>
        </p:grpSpPr>
        <p:grpSp>
          <p:nvGrpSpPr>
            <p:cNvPr id="6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3235" y="886264"/>
            <a:ext cx="9032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Universal Sentence Encoder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9126" y="2544623"/>
            <a:ext cx="6033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Universal Sentence Encoder </a:t>
            </a:r>
            <a:r>
              <a:rPr lang="en-US" dirty="0"/>
              <a:t>is a paper released in April 2018 by Google Research which discusses encoding sentences into embedding vectors that specifically target transfer learning to other tasks. </a:t>
            </a:r>
            <a:endParaRPr lang="en-IN" dirty="0"/>
          </a:p>
        </p:txBody>
      </p:sp>
      <p:pic>
        <p:nvPicPr>
          <p:cNvPr id="3074" name="Picture 2" descr="Image result for google re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57" y="2688878"/>
            <a:ext cx="3767532" cy="264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2206" y="50922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Universal Sentence Encoder </a:t>
            </a:r>
            <a:r>
              <a:rPr lang="en-US" sz="1600" dirty="0"/>
              <a:t>encodes text into high dimensional vectors that can be used for text classification, semantic similarity, clustering and other natural language tasks.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6776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7644" y="466185"/>
            <a:ext cx="11357441" cy="913045"/>
            <a:chOff x="557644" y="281625"/>
            <a:chExt cx="11357441" cy="913045"/>
          </a:xfrm>
        </p:grpSpPr>
        <p:grpSp>
          <p:nvGrpSpPr>
            <p:cNvPr id="6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3549" y="898174"/>
            <a:ext cx="96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Ideas behind Sentence Embedding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8122" y="1478523"/>
            <a:ext cx="9660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transfer learning via sentence embedding it was observed that this model outperforms word level embedding for many NLP tasks.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Sentence embedding can be used to obtain surprisingly good task performance with minimal amount of supervised training data for transfer tasks.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589" y="4320861"/>
            <a:ext cx="75533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38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7644" y="466185"/>
            <a:ext cx="11357441" cy="913045"/>
            <a:chOff x="557644" y="281625"/>
            <a:chExt cx="11357441" cy="913045"/>
          </a:xfrm>
        </p:grpSpPr>
        <p:grpSp>
          <p:nvGrpSpPr>
            <p:cNvPr id="6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3549" y="898174"/>
            <a:ext cx="96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Sentence Similarity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7782" y="5625010"/>
            <a:ext cx="966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we obtain sentence level embedding, we can easily identify how two sentences are similar.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808" y="1622928"/>
            <a:ext cx="4699016" cy="368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7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7644" y="466185"/>
            <a:ext cx="11357441" cy="913045"/>
            <a:chOff x="557644" y="281625"/>
            <a:chExt cx="11357441" cy="913045"/>
          </a:xfrm>
        </p:grpSpPr>
        <p:grpSp>
          <p:nvGrpSpPr>
            <p:cNvPr id="6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3549" y="907227"/>
            <a:ext cx="96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Variants of Universal Sentence Encoder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7644" y="1548143"/>
            <a:ext cx="10188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released two variants of Universal Sentence Encoder:</a:t>
            </a:r>
          </a:p>
          <a:p>
            <a:pPr marL="342900" indent="-342900">
              <a:buAutoNum type="arabicPeriod"/>
            </a:pPr>
            <a:r>
              <a:rPr lang="en-US" dirty="0"/>
              <a:t>Transformer</a:t>
            </a:r>
          </a:p>
          <a:p>
            <a:pPr marL="342900" indent="-342900">
              <a:buAutoNum type="arabicPeriod"/>
            </a:pPr>
            <a:r>
              <a:rPr lang="en-US" dirty="0"/>
              <a:t>Deep Averaging Network(DAN)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978629" y="3648547"/>
            <a:ext cx="9346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Transformed based model produces high accuracy in many NLP tasks.</a:t>
            </a:r>
          </a:p>
          <a:p>
            <a:r>
              <a:rPr lang="en-US" sz="1600" dirty="0"/>
              <a:t>But this involves huge model complexity and resource consumption.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DAN is a smaller model which produces slightly less accuracy.</a:t>
            </a:r>
          </a:p>
          <a:p>
            <a:r>
              <a:rPr lang="en-US" sz="1600" dirty="0"/>
              <a:t>This requires less computation and resources.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60814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559088" y="466185"/>
            <a:ext cx="11354483" cy="913045"/>
            <a:chOff x="557644" y="281625"/>
            <a:chExt cx="11357441" cy="913045"/>
          </a:xfrm>
        </p:grpSpPr>
        <p:grpSp>
          <p:nvGrpSpPr>
            <p:cNvPr id="3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661261477"/>
              </p:ext>
            </p:extLst>
          </p:nvPr>
        </p:nvGraphicFramePr>
        <p:xfrm>
          <a:off x="1028275" y="1600200"/>
          <a:ext cx="4624379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08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7644" y="466185"/>
            <a:ext cx="11357441" cy="913045"/>
            <a:chOff x="557644" y="281625"/>
            <a:chExt cx="11357441" cy="913045"/>
          </a:xfrm>
        </p:grpSpPr>
        <p:grpSp>
          <p:nvGrpSpPr>
            <p:cNvPr id="6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3549" y="898174"/>
            <a:ext cx="96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Transformer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7644" y="1741226"/>
            <a:ext cx="1037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 is the most advanced concept which has led to development of state of the art NLP models such as Universal Sentence Encoder, </a:t>
            </a:r>
            <a:r>
              <a:rPr lang="en-US" dirty="0" err="1"/>
              <a:t>ULMFiT</a:t>
            </a:r>
            <a:r>
              <a:rPr lang="en-US" dirty="0"/>
              <a:t> and BERT.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57644" y="5323438"/>
            <a:ext cx="980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is able to understand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Frenchman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Griezmann’s</a:t>
            </a:r>
            <a:r>
              <a:rPr lang="en-US" dirty="0"/>
              <a:t> all refer to a person </a:t>
            </a:r>
            <a:r>
              <a:rPr lang="en-US" dirty="0" err="1"/>
              <a:t>Griezmann</a:t>
            </a:r>
            <a:r>
              <a:rPr lang="en-US" dirty="0"/>
              <a:t>, a popular football player.</a:t>
            </a:r>
            <a:endParaRPr lang="en-IN" dirty="0"/>
          </a:p>
        </p:txBody>
      </p:sp>
      <p:pic>
        <p:nvPicPr>
          <p:cNvPr id="4102" name="Picture 6" descr="https://s3-ap-south-1.amazonaws.com/av-blog-media/wp-content/uploads/2019/06/Screenshot-from-2019-06-18-11-58-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42" y="3255422"/>
            <a:ext cx="67341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2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7644" y="466185"/>
            <a:ext cx="11357441" cy="913045"/>
            <a:chOff x="557644" y="281625"/>
            <a:chExt cx="11357441" cy="913045"/>
          </a:xfrm>
        </p:grpSpPr>
        <p:grpSp>
          <p:nvGrpSpPr>
            <p:cNvPr id="6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3549" y="898174"/>
            <a:ext cx="96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Transformer word embedding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644" y="1741226"/>
            <a:ext cx="9804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generates context aware representations of words in a sentence that takes into account both ordering and identify of all other words.</a:t>
            </a:r>
          </a:p>
          <a:p>
            <a:endParaRPr lang="en-US" dirty="0"/>
          </a:p>
          <a:p>
            <a:r>
              <a:rPr lang="en-US" dirty="0"/>
              <a:t>The word embedding will be a vector of length 512.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57644" y="4680641"/>
            <a:ext cx="953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study the detailed working of transformer model in the next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12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559088" y="466185"/>
            <a:ext cx="11354483" cy="913045"/>
            <a:chOff x="557644" y="281625"/>
            <a:chExt cx="11357441" cy="913045"/>
          </a:xfrm>
        </p:grpSpPr>
        <p:grpSp>
          <p:nvGrpSpPr>
            <p:cNvPr id="3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75520401"/>
              </p:ext>
            </p:extLst>
          </p:nvPr>
        </p:nvGraphicFramePr>
        <p:xfrm>
          <a:off x="1028275" y="1600200"/>
          <a:ext cx="4624379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571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2"/>
          <p:cNvSpPr/>
          <p:nvPr/>
        </p:nvSpPr>
        <p:spPr>
          <a:xfrm>
            <a:off x="524880" y="637200"/>
            <a:ext cx="18432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3"/>
          <p:cNvSpPr/>
          <p:nvPr/>
        </p:nvSpPr>
        <p:spPr>
          <a:xfrm>
            <a:off x="524880" y="1113120"/>
            <a:ext cx="11356920" cy="590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Rectangle 6"/>
          <p:cNvSpPr/>
          <p:nvPr/>
        </p:nvSpPr>
        <p:spPr>
          <a:xfrm>
            <a:off x="461506" y="699350"/>
            <a:ext cx="4635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 b="1" dirty="0">
                <a:solidFill>
                  <a:srgbClr val="0070C0"/>
                </a:solidFill>
                <a:cs typeface="Arial" panose="020B0604020202020204" pitchFamily="34" charset="0"/>
              </a:rPr>
              <a:t>Creating Sentence Embedding</a:t>
            </a:r>
            <a:endParaRPr lang="en-IN" sz="28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00" y="1293480"/>
            <a:ext cx="1065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we have generated word level embedding, we will need to create sentence level embedding.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211046" y="2397751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Embedding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65057"/>
              </p:ext>
            </p:extLst>
          </p:nvPr>
        </p:nvGraphicFramePr>
        <p:xfrm>
          <a:off x="3816657" y="2164798"/>
          <a:ext cx="4437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3195873" y="2905901"/>
            <a:ext cx="479833" cy="46172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16745"/>
              </p:ext>
            </p:extLst>
          </p:nvPr>
        </p:nvGraphicFramePr>
        <p:xfrm>
          <a:off x="3816657" y="2996788"/>
          <a:ext cx="4437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66356"/>
              </p:ext>
            </p:extLst>
          </p:nvPr>
        </p:nvGraphicFramePr>
        <p:xfrm>
          <a:off x="3816657" y="3725033"/>
          <a:ext cx="4437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Minus 11"/>
          <p:cNvSpPr/>
          <p:nvPr/>
        </p:nvSpPr>
        <p:spPr>
          <a:xfrm>
            <a:off x="1910281" y="4393434"/>
            <a:ext cx="9207375" cy="21728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86270"/>
              </p:ext>
            </p:extLst>
          </p:nvPr>
        </p:nvGraphicFramePr>
        <p:xfrm>
          <a:off x="3816657" y="4889250"/>
          <a:ext cx="4437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8709434" y="2317687"/>
            <a:ext cx="9053" cy="1665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07786" y="2998296"/>
            <a:ext cx="179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words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34762" y="5386134"/>
                <a:ext cx="6201774" cy="500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Sentence Embedding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𝑒𝑚𝑏𝑒𝑑𝑑𝑖𝑛𝑔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762" y="5386134"/>
                <a:ext cx="6201774" cy="500778"/>
              </a:xfrm>
              <a:prstGeom prst="rect">
                <a:avLst/>
              </a:prstGeom>
              <a:blipFill rotWithShape="0">
                <a:blip r:embed="rId4"/>
                <a:stretch>
                  <a:fillRect l="-786" b="-60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25581" y="6237068"/>
            <a:ext cx="107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ensures that long sentences do not dominate over short sentences.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016435" y="1762911"/>
            <a:ext cx="225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 vector length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020319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559088" y="466185"/>
            <a:ext cx="11354483" cy="913045"/>
            <a:chOff x="557644" y="281625"/>
            <a:chExt cx="11357441" cy="913045"/>
          </a:xfrm>
        </p:grpSpPr>
        <p:grpSp>
          <p:nvGrpSpPr>
            <p:cNvPr id="3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70142575"/>
              </p:ext>
            </p:extLst>
          </p:nvPr>
        </p:nvGraphicFramePr>
        <p:xfrm>
          <a:off x="1028275" y="1600200"/>
          <a:ext cx="4624379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5684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7644" y="457131"/>
            <a:ext cx="11357441" cy="913045"/>
            <a:chOff x="557644" y="281625"/>
            <a:chExt cx="11357441" cy="913045"/>
          </a:xfrm>
        </p:grpSpPr>
        <p:grpSp>
          <p:nvGrpSpPr>
            <p:cNvPr id="6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7644" y="2035942"/>
            <a:ext cx="1060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Averaging Networks or DAN is a new architecture where</a:t>
            </a:r>
          </a:p>
          <a:p>
            <a:r>
              <a:rPr lang="en-US" dirty="0"/>
              <a:t>1. Input embedding for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/>
              <a:t> and</a:t>
            </a:r>
            <a:r>
              <a:rPr lang="en-US" dirty="0">
                <a:solidFill>
                  <a:schemeClr val="accent1"/>
                </a:solidFill>
              </a:rPr>
              <a:t> bi-grams </a:t>
            </a:r>
            <a:r>
              <a:rPr lang="en-US" dirty="0"/>
              <a:t>are averaged</a:t>
            </a:r>
          </a:p>
          <a:p>
            <a:r>
              <a:rPr lang="en-US" dirty="0"/>
              <a:t>2. This is passed through a feed forward neural network with a final layer of 512.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549" y="898174"/>
            <a:ext cx="96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Deep Averaging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7644" y="5212991"/>
            <a:ext cx="75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generate a sentence encoding of vector length 512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57644" y="3829671"/>
            <a:ext cx="1018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word </a:t>
            </a:r>
            <a:r>
              <a:rPr lang="en-US" dirty="0" err="1"/>
              <a:t>embeddings</a:t>
            </a:r>
            <a:r>
              <a:rPr lang="en-US" dirty="0"/>
              <a:t> could be from a pre-trained word2vec or any other embedding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886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4689" y="1417080"/>
            <a:ext cx="101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word embedding we evaluate the co </a:t>
            </a:r>
            <a:r>
              <a:rPr lang="en-US" dirty="0" err="1"/>
              <a:t>occurance</a:t>
            </a:r>
            <a:r>
              <a:rPr lang="en-US" dirty="0"/>
              <a:t> matric of each word.</a:t>
            </a:r>
          </a:p>
          <a:p>
            <a:r>
              <a:rPr lang="en-US" dirty="0"/>
              <a:t>In bi-gram, we take 2 consecutive words and evaluate their co </a:t>
            </a:r>
            <a:r>
              <a:rPr lang="en-US" dirty="0" err="1"/>
              <a:t>occurance</a:t>
            </a:r>
            <a:r>
              <a:rPr lang="en-US" dirty="0"/>
              <a:t> and to find bi-gram </a:t>
            </a:r>
            <a:r>
              <a:rPr lang="en-US" dirty="0" err="1"/>
              <a:t>embeddings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674" y="652641"/>
            <a:ext cx="748785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>
                <a:solidFill>
                  <a:srgbClr val="0070C0"/>
                </a:solidFill>
              </a:rPr>
              <a:t>What is bi-gram?</a:t>
            </a:r>
            <a:endParaRPr lang="en-US" sz="2799" dirty="0">
              <a:solidFill>
                <a:srgbClr val="0070C0"/>
              </a:solidFill>
            </a:endParaRPr>
          </a:p>
        </p:txBody>
      </p:sp>
      <p:grpSp>
        <p:nvGrpSpPr>
          <p:cNvPr id="13" name="Group 4"/>
          <p:cNvGrpSpPr/>
          <p:nvPr/>
        </p:nvGrpSpPr>
        <p:grpSpPr>
          <a:xfrm>
            <a:off x="553448" y="284069"/>
            <a:ext cx="11354483" cy="913045"/>
            <a:chOff x="557644" y="281625"/>
            <a:chExt cx="11357441" cy="913045"/>
          </a:xfrm>
        </p:grpSpPr>
        <p:grpSp>
          <p:nvGrpSpPr>
            <p:cNvPr id="14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69132" y="21796"/>
                <a:ext cx="1847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10072"/>
              </p:ext>
            </p:extLst>
          </p:nvPr>
        </p:nvGraphicFramePr>
        <p:xfrm>
          <a:off x="3167398" y="3662042"/>
          <a:ext cx="69668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Document 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Document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Document 3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Document 4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88533" y="3204927"/>
            <a:ext cx="9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sky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2169" y="2333214"/>
            <a:ext cx="539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sky is blue in color.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0101" y="3204927"/>
            <a:ext cx="67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sky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2551" y="3204927"/>
            <a:ext cx="97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blue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99786" y="3204927"/>
            <a:ext cx="97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blue in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17021" y="3204927"/>
            <a:ext cx="97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color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69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4689" y="1417080"/>
            <a:ext cx="10130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transformer and DAN are encoding models as they encode sentences into vectors.</a:t>
            </a:r>
          </a:p>
          <a:p>
            <a:r>
              <a:rPr lang="en-US" dirty="0"/>
              <a:t>The encoder models are trained on variety of web sources such as:</a:t>
            </a:r>
          </a:p>
          <a:p>
            <a:pPr marL="342900" indent="-342900">
              <a:buAutoNum type="arabicPeriod"/>
            </a:pPr>
            <a:r>
              <a:rPr lang="en-US" dirty="0"/>
              <a:t>Wikipedia</a:t>
            </a:r>
          </a:p>
          <a:p>
            <a:pPr marL="342900" indent="-342900">
              <a:buAutoNum type="arabicPeriod"/>
            </a:pPr>
            <a:r>
              <a:rPr lang="en-US" dirty="0"/>
              <a:t>Web news</a:t>
            </a:r>
          </a:p>
          <a:p>
            <a:pPr marL="342900" indent="-342900">
              <a:buAutoNum type="arabicPeriod"/>
            </a:pPr>
            <a:r>
              <a:rPr lang="en-US" dirty="0"/>
              <a:t>Web questions and answers</a:t>
            </a:r>
          </a:p>
          <a:p>
            <a:pPr marL="342900" indent="-342900">
              <a:buAutoNum type="arabicPeriod"/>
            </a:pPr>
            <a:r>
              <a:rPr lang="en-US" dirty="0"/>
              <a:t>Discussion forum</a:t>
            </a:r>
          </a:p>
          <a:p>
            <a:pPr marL="342900" indent="-342900">
              <a:buAutoNum type="arabicPeriod"/>
            </a:pPr>
            <a:r>
              <a:rPr lang="en-US" dirty="0"/>
              <a:t>Stanford Natural Language Inference(SNLI)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674" y="652641"/>
            <a:ext cx="748785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>
                <a:solidFill>
                  <a:srgbClr val="0070C0"/>
                </a:solidFill>
              </a:rPr>
              <a:t>Training the Transformer and DAN network</a:t>
            </a:r>
            <a:endParaRPr lang="en-US" sz="2799" dirty="0">
              <a:solidFill>
                <a:srgbClr val="0070C0"/>
              </a:solidFill>
            </a:endParaRPr>
          </a:p>
        </p:txBody>
      </p:sp>
      <p:grpSp>
        <p:nvGrpSpPr>
          <p:cNvPr id="13" name="Group 4"/>
          <p:cNvGrpSpPr/>
          <p:nvPr/>
        </p:nvGrpSpPr>
        <p:grpSpPr>
          <a:xfrm>
            <a:off x="560674" y="263517"/>
            <a:ext cx="11354483" cy="913045"/>
            <a:chOff x="557644" y="281625"/>
            <a:chExt cx="11357441" cy="913045"/>
          </a:xfrm>
        </p:grpSpPr>
        <p:grpSp>
          <p:nvGrpSpPr>
            <p:cNvPr id="14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69132" y="21796"/>
                <a:ext cx="1847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48419" y="4241177"/>
            <a:ext cx="98712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</a:rPr>
              <a:t>The </a:t>
            </a:r>
            <a:r>
              <a:rPr lang="en-US" sz="1600" dirty="0">
                <a:solidFill>
                  <a:srgbClr val="337AB7"/>
                </a:solidFill>
                <a:hlinkClick r:id="rId3"/>
              </a:rPr>
              <a:t>SNLI </a:t>
            </a:r>
            <a:r>
              <a:rPr lang="en-US" sz="1600" dirty="0" err="1">
                <a:solidFill>
                  <a:srgbClr val="337AB7"/>
                </a:solidFill>
                <a:hlinkClick r:id="rId3"/>
              </a:rPr>
              <a:t>corpus</a:t>
            </a:r>
            <a:r>
              <a:rPr lang="en-US" sz="1600" dirty="0" err="1">
                <a:solidFill>
                  <a:srgbClr val="333333"/>
                </a:solidFill>
              </a:rPr>
              <a:t>is</a:t>
            </a:r>
            <a:r>
              <a:rPr lang="en-US" sz="1600" dirty="0">
                <a:solidFill>
                  <a:srgbClr val="333333"/>
                </a:solidFill>
              </a:rPr>
              <a:t> a collection of 570k human-written English sentence pairs manually labeled for balanced classification with the labels 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333333"/>
                </a:solidFill>
              </a:rPr>
              <a:t>Entailment: If </a:t>
            </a:r>
            <a:r>
              <a:rPr lang="en-US" sz="1600" dirty="0">
                <a:solidFill>
                  <a:schemeClr val="accent1"/>
                </a:solidFill>
              </a:rPr>
              <a:t>I have 4 cats</a:t>
            </a:r>
            <a:r>
              <a:rPr lang="en-US" sz="1600" dirty="0">
                <a:solidFill>
                  <a:srgbClr val="333333"/>
                </a:solidFill>
              </a:rPr>
              <a:t> is true, </a:t>
            </a:r>
            <a:r>
              <a:rPr lang="en-US" sz="1600" dirty="0">
                <a:solidFill>
                  <a:schemeClr val="accent1"/>
                </a:solidFill>
              </a:rPr>
              <a:t>I have 2 cats</a:t>
            </a:r>
            <a:r>
              <a:rPr lang="en-US" sz="1600" dirty="0">
                <a:solidFill>
                  <a:srgbClr val="333333"/>
                </a:solidFill>
              </a:rPr>
              <a:t> is also true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333333"/>
                </a:solidFill>
              </a:rPr>
              <a:t>Contradiction: If </a:t>
            </a:r>
            <a:r>
              <a:rPr lang="en-US" sz="1600" dirty="0">
                <a:solidFill>
                  <a:schemeClr val="accent1"/>
                </a:solidFill>
              </a:rPr>
              <a:t>Earth is round</a:t>
            </a:r>
            <a:r>
              <a:rPr lang="en-US" sz="1600" dirty="0">
                <a:solidFill>
                  <a:srgbClr val="333333"/>
                </a:solidFill>
              </a:rPr>
              <a:t> is true, </a:t>
            </a:r>
            <a:r>
              <a:rPr lang="en-US" sz="1600" dirty="0">
                <a:solidFill>
                  <a:schemeClr val="accent1"/>
                </a:solidFill>
              </a:rPr>
              <a:t>Earth is flat</a:t>
            </a:r>
            <a:r>
              <a:rPr lang="en-US" sz="1600" dirty="0">
                <a:solidFill>
                  <a:srgbClr val="333333"/>
                </a:solidFill>
              </a:rPr>
              <a:t> is false.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333333"/>
                </a:solidFill>
              </a:rPr>
              <a:t>Neutral: It is raining now. The rain wont stop now. </a:t>
            </a:r>
          </a:p>
          <a:p>
            <a:pPr marL="342900" indent="-342900"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014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559088" y="466185"/>
            <a:ext cx="11354483" cy="913045"/>
            <a:chOff x="557644" y="281625"/>
            <a:chExt cx="11357441" cy="913045"/>
          </a:xfrm>
        </p:grpSpPr>
        <p:grpSp>
          <p:nvGrpSpPr>
            <p:cNvPr id="3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463904613"/>
              </p:ext>
            </p:extLst>
          </p:nvPr>
        </p:nvGraphicFramePr>
        <p:xfrm>
          <a:off x="1028275" y="1600200"/>
          <a:ext cx="4624379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8692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7245" y="3357796"/>
            <a:ext cx="4766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Please refer to the hands on Notebook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674" y="652641"/>
            <a:ext cx="3759893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>
                <a:solidFill>
                  <a:srgbClr val="0070C0"/>
                </a:solidFill>
              </a:rPr>
              <a:t>The Experiment</a:t>
            </a:r>
          </a:p>
        </p:txBody>
      </p:sp>
      <p:grpSp>
        <p:nvGrpSpPr>
          <p:cNvPr id="13" name="Group 4"/>
          <p:cNvGrpSpPr/>
          <p:nvPr/>
        </p:nvGrpSpPr>
        <p:grpSpPr>
          <a:xfrm>
            <a:off x="560674" y="272571"/>
            <a:ext cx="11354483" cy="913045"/>
            <a:chOff x="557644" y="281625"/>
            <a:chExt cx="11357441" cy="913045"/>
          </a:xfrm>
        </p:grpSpPr>
        <p:grpSp>
          <p:nvGrpSpPr>
            <p:cNvPr id="14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69132" y="21796"/>
                <a:ext cx="1847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92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7644" y="466185"/>
            <a:ext cx="11357441" cy="913045"/>
            <a:chOff x="557644" y="281625"/>
            <a:chExt cx="11357441" cy="913045"/>
          </a:xfrm>
        </p:grpSpPr>
        <p:grpSp>
          <p:nvGrpSpPr>
            <p:cNvPr id="6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9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559088" y="466185"/>
            <a:ext cx="11354483" cy="913045"/>
            <a:chOff x="557644" y="281625"/>
            <a:chExt cx="11357441" cy="913045"/>
          </a:xfrm>
        </p:grpSpPr>
        <p:grpSp>
          <p:nvGrpSpPr>
            <p:cNvPr id="3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3549" y="898174"/>
            <a:ext cx="96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9" y="856010"/>
            <a:ext cx="96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Embeddings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603" y="1421394"/>
            <a:ext cx="10393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embedding is a mapping from discrete objects, such as words, to vectors of real numbers. For example a 200 dimensional embedding for English words can be: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46603" y="5258590"/>
            <a:ext cx="63582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blue:  (0.01359, 0.00075997, 0.24608, ..., -0.2524, 1.0048, 0.06259)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blues:  (0.01396, 0.11887, -0.48963, ..., 0.033483, -0.10007, 0.1158)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orange:  (-0.24776, -0.12359, 0.20986, ..., 0.079717, 0.23865, -0.014213)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oranges:  (-0.35609, 0.21854, 0.080944, ..., -0.35413, 0.38511, -0.070976)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9" y="3072941"/>
            <a:ext cx="1110040" cy="1110040"/>
          </a:xfrm>
          <a:prstGeom prst="rect">
            <a:avLst/>
          </a:prstGeom>
        </p:spPr>
      </p:pic>
      <p:pic>
        <p:nvPicPr>
          <p:cNvPr id="1035" name="Picture 11" descr="Image result for blu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285" y="2573479"/>
            <a:ext cx="2018675" cy="201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82" y="2912878"/>
            <a:ext cx="1091933" cy="1091933"/>
          </a:xfrm>
          <a:prstGeom prst="rect">
            <a:avLst/>
          </a:prstGeom>
        </p:spPr>
      </p:pic>
      <p:pic>
        <p:nvPicPr>
          <p:cNvPr id="1039" name="Picture 15" descr="Image result for orang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25" y="2395309"/>
            <a:ext cx="2710443" cy="204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559088" y="466185"/>
            <a:ext cx="11354483" cy="913045"/>
            <a:chOff x="557644" y="281625"/>
            <a:chExt cx="11357441" cy="913045"/>
          </a:xfrm>
        </p:grpSpPr>
        <p:grpSp>
          <p:nvGrpSpPr>
            <p:cNvPr id="3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3549" y="898174"/>
            <a:ext cx="96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Word Vector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1931" y="5032082"/>
            <a:ext cx="984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co </a:t>
            </a:r>
            <a:r>
              <a:rPr lang="en-US" dirty="0" err="1"/>
              <a:t>occurance</a:t>
            </a:r>
            <a:r>
              <a:rPr lang="en-US" dirty="0"/>
              <a:t> of words in a text span, we can create a co </a:t>
            </a:r>
            <a:r>
              <a:rPr lang="en-US" dirty="0" err="1"/>
              <a:t>occurance</a:t>
            </a:r>
            <a:r>
              <a:rPr lang="en-US" dirty="0"/>
              <a:t> matrix.</a:t>
            </a:r>
          </a:p>
          <a:p>
            <a:r>
              <a:rPr lang="en-US" dirty="0"/>
              <a:t>From this matrix we can obtain the word vector.</a:t>
            </a:r>
            <a:endParaRPr lang="en-IN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848" y="1940853"/>
            <a:ext cx="35433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9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559088" y="466185"/>
            <a:ext cx="11354483" cy="913045"/>
            <a:chOff x="557644" y="281625"/>
            <a:chExt cx="11357441" cy="913045"/>
          </a:xfrm>
        </p:grpSpPr>
        <p:grpSp>
          <p:nvGrpSpPr>
            <p:cNvPr id="3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3549" y="898174"/>
            <a:ext cx="96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Word Embedding Vector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036" y="1800756"/>
            <a:ext cx="1117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word vector can represent a word by a vector of numbers whose length is equal to the number of documents.</a:t>
            </a:r>
          </a:p>
          <a:p>
            <a:r>
              <a:rPr lang="en-US" dirty="0"/>
              <a:t>You can project this matrix to a smaller space using dimensional reduction technique.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817" y="2652665"/>
            <a:ext cx="3602017" cy="30809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850" y="5812325"/>
            <a:ext cx="8238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You can visualize the embedding space of 10k words in this playground.</a:t>
            </a:r>
          </a:p>
          <a:p>
            <a:r>
              <a:rPr lang="en-IN" sz="1600" dirty="0">
                <a:hlinkClick r:id="rId4"/>
              </a:rPr>
              <a:t>http://projector.tensorflow.org/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9797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559088" y="466185"/>
            <a:ext cx="11354483" cy="913045"/>
            <a:chOff x="557644" y="281625"/>
            <a:chExt cx="11357441" cy="913045"/>
          </a:xfrm>
        </p:grpSpPr>
        <p:grpSp>
          <p:nvGrpSpPr>
            <p:cNvPr id="3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3549" y="898174"/>
            <a:ext cx="96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Similar words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5041" y="2290496"/>
            <a:ext cx="6174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this word embedding vector, you can find that semantically similar words are located closely in the embedding space.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38" y="2081173"/>
            <a:ext cx="3568978" cy="3765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2737" y="4282290"/>
            <a:ext cx="592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Colors, color, colored are located closely.</a:t>
            </a:r>
          </a:p>
          <a:p>
            <a:r>
              <a:rPr lang="en-US" dirty="0"/>
              <a:t>Colorado is far away in the embedding space.</a:t>
            </a:r>
          </a:p>
          <a:p>
            <a:endParaRPr lang="en-US" dirty="0"/>
          </a:p>
          <a:p>
            <a:r>
              <a:rPr lang="en-US" dirty="0"/>
              <a:t>You can try this out here </a:t>
            </a:r>
            <a:r>
              <a:rPr lang="en-IN" dirty="0">
                <a:hlinkClick r:id="rId4"/>
              </a:rPr>
              <a:t>http://projector.tensorflow.org/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19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559088" y="466185"/>
            <a:ext cx="11354483" cy="913045"/>
            <a:chOff x="557644" y="281625"/>
            <a:chExt cx="11357441" cy="913045"/>
          </a:xfrm>
        </p:grpSpPr>
        <p:grpSp>
          <p:nvGrpSpPr>
            <p:cNvPr id="3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694525051"/>
              </p:ext>
            </p:extLst>
          </p:nvPr>
        </p:nvGraphicFramePr>
        <p:xfrm>
          <a:off x="1028275" y="1600200"/>
          <a:ext cx="4624379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721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559088" y="466185"/>
            <a:ext cx="11354483" cy="913045"/>
            <a:chOff x="557644" y="281625"/>
            <a:chExt cx="11357441" cy="913045"/>
          </a:xfrm>
        </p:grpSpPr>
        <p:grpSp>
          <p:nvGrpSpPr>
            <p:cNvPr id="3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3549" y="898174"/>
            <a:ext cx="96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What is Transfer Learning?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2795" y="5457249"/>
            <a:ext cx="809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general terms, transfer learning means if a model is trained on a specific task, we can use it for a slightly different task.</a:t>
            </a:r>
            <a:endParaRPr lang="en-IN" dirty="0"/>
          </a:p>
        </p:txBody>
      </p:sp>
      <p:pic>
        <p:nvPicPr>
          <p:cNvPr id="2050" name="Picture 2" descr="https://miro.medium.com/max/875/1*D-CoqzlBxj37_j-_vwMLx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10" y="1862934"/>
            <a:ext cx="83343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00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7644" y="466185"/>
            <a:ext cx="11357441" cy="913045"/>
            <a:chOff x="557644" y="281625"/>
            <a:chExt cx="11357441" cy="913045"/>
          </a:xfrm>
        </p:grpSpPr>
        <p:grpSp>
          <p:nvGrpSpPr>
            <p:cNvPr id="6" name="Group 5"/>
            <p:cNvGrpSpPr/>
            <p:nvPr/>
          </p:nvGrpSpPr>
          <p:grpSpPr>
            <a:xfrm>
              <a:off x="3179913" y="281625"/>
              <a:ext cx="5325035" cy="853515"/>
              <a:chOff x="3205793" y="21796"/>
              <a:chExt cx="5325035" cy="8535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205793" y="352091"/>
                <a:ext cx="5325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800" spc="100" dirty="0">
                  <a:solidFill>
                    <a:srgbClr val="44546A"/>
                  </a:solidFill>
                  <a:latin typeface="Montserrat" panose="02000505000000020004" pitchFamily="2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69132" y="21796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100" spc="200" dirty="0">
                  <a:solidFill>
                    <a:prstClr val="black"/>
                  </a:solidFill>
                  <a:latin typeface="Raleway" panose="020B0503030101060003" pitchFamily="34" charset="0"/>
                  <a:ea typeface="Roboto Medium" charset="0"/>
                  <a:cs typeface="Poppins" panose="02000000000000000000" pitchFamily="2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57644" y="1135140"/>
              <a:ext cx="11357441" cy="595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7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3236" y="886264"/>
            <a:ext cx="438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Different NLP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0931" y="2723014"/>
            <a:ext cx="10511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standard NLP tasks:</a:t>
            </a:r>
          </a:p>
          <a:p>
            <a:pPr marL="342900" indent="-342900">
              <a:buAutoNum type="arabicPeriod"/>
            </a:pPr>
            <a:r>
              <a:rPr lang="en-US" dirty="0"/>
              <a:t>Text classification</a:t>
            </a:r>
          </a:p>
          <a:p>
            <a:pPr marL="342900" indent="-342900">
              <a:buAutoNum type="arabicPeriod"/>
            </a:pPr>
            <a:r>
              <a:rPr lang="en-US" dirty="0"/>
              <a:t>Named Entity Recognition</a:t>
            </a:r>
          </a:p>
          <a:p>
            <a:pPr marL="342900" indent="-342900">
              <a:buAutoNum type="arabicPeriod"/>
            </a:pPr>
            <a:r>
              <a:rPr lang="en-US" dirty="0"/>
              <a:t>Sentiment Analysis</a:t>
            </a:r>
          </a:p>
          <a:p>
            <a:pPr marL="342900" indent="-342900">
              <a:buAutoNum type="arabicPeriod"/>
            </a:pPr>
            <a:r>
              <a:rPr lang="en-US" dirty="0"/>
              <a:t>Topic Modelling</a:t>
            </a:r>
          </a:p>
          <a:p>
            <a:pPr marL="342900" indent="-342900">
              <a:buAutoNum type="arabicPeriod"/>
            </a:pPr>
            <a:r>
              <a:rPr lang="en-US" dirty="0"/>
              <a:t>Text Similarity</a:t>
            </a:r>
          </a:p>
          <a:p>
            <a:pPr marL="342900" indent="-342900">
              <a:buAutoNum type="arabicPeriod"/>
            </a:pPr>
            <a:r>
              <a:rPr lang="en-US" dirty="0"/>
              <a:t>Text Summarization</a:t>
            </a:r>
          </a:p>
          <a:p>
            <a:pPr marL="342900" indent="-342900">
              <a:buAutoNum type="arabicPeriod"/>
            </a:pPr>
            <a:r>
              <a:rPr lang="en-US" dirty="0"/>
              <a:t>Text Generation</a:t>
            </a:r>
          </a:p>
          <a:p>
            <a:pPr marL="342900" indent="-342900">
              <a:buAutoNum type="arabicPeriod"/>
            </a:pPr>
            <a:r>
              <a:rPr lang="en-US" dirty="0"/>
              <a:t>Question and Answer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20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1150</Words>
  <Application>Microsoft Office PowerPoint</Application>
  <PresentationFormat>Widescreen</PresentationFormat>
  <Paragraphs>182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Montserrat</vt:lpstr>
      <vt:lpstr>Raleway</vt:lpstr>
      <vt:lpstr>Office Theme</vt:lpstr>
      <vt:lpstr>Transfer Learning in NLP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&amp; LSTM</dc:title>
  <dc:creator>Anshu Pandey</dc:creator>
  <cp:lastModifiedBy>Anshu Pandey</cp:lastModifiedBy>
  <cp:revision>2</cp:revision>
  <dcterms:created xsi:type="dcterms:W3CDTF">2020-10-05T07:10:52Z</dcterms:created>
  <dcterms:modified xsi:type="dcterms:W3CDTF">2020-10-05T07:20:48Z</dcterms:modified>
</cp:coreProperties>
</file>