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75F0-EED8-452A-9989-F25C86B61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Python Basics - 1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11B41-9790-43A9-8AE6-FAC0A31D2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56432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D61-5DFC-4099-8844-EB6F1AF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/>
              <a:t>Exercise 1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38CC-1AA6-41DC-BBEC-F07F75A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99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a given string – </a:t>
            </a:r>
          </a:p>
          <a:p>
            <a:pPr marL="36900" indent="0">
              <a:buNone/>
            </a:pPr>
            <a:endParaRPr lang="en-IN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IN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“The product has been amazing the quality of product is good and the customer service is also good I would recommend my friends such products and tell them it is an amazing product to buy and they will get a good experience.”</a:t>
            </a:r>
          </a:p>
          <a:p>
            <a:pPr marL="369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data2 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“I hate such products it was a very bad experience of buying this, the customer service is very bad”</a:t>
            </a:r>
          </a:p>
          <a:p>
            <a:pPr marL="36900" indent="0">
              <a:buNone/>
            </a:pPr>
            <a:endParaRPr lang="en-I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both of above variables print the count for words – good, bad, amazing, hate. E.g. – </a:t>
            </a:r>
          </a:p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Data1 – good = 4, amazing = 6, bad = 0, hate = 0</a:t>
            </a:r>
          </a:p>
        </p:txBody>
      </p:sp>
    </p:spTree>
    <p:extLst>
      <p:ext uri="{BB962C8B-B14F-4D97-AF65-F5344CB8AC3E}">
        <p14:creationId xmlns:p14="http://schemas.microsoft.com/office/powerpoint/2010/main" val="374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D61-5DFC-4099-8844-EB6F1AF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Exercise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38CC-1AA6-41DC-BBEC-F07F75A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99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Concatenate two lists index-wise – </a:t>
            </a:r>
          </a:p>
          <a:p>
            <a:pPr marL="36900" indent="0">
              <a:buNone/>
            </a:pPr>
            <a:endParaRPr lang="en-IN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= ["M", "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</a:p>
          <a:p>
            <a:pPr marL="369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 = ["y", "me", "s", "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36900" indent="0">
              <a:buNone/>
            </a:pPr>
            <a:endParaRPr lang="en-I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Expected output:</a:t>
            </a:r>
          </a:p>
          <a:p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69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['My', 'name', 'is', 'Kelly’]</a:t>
            </a:r>
          </a:p>
          <a:p>
            <a:pPr marL="36900" indent="0">
              <a:buNone/>
            </a:pP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1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D61-5DFC-4099-8844-EB6F1AF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Exercise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38CC-1AA6-41DC-BBEC-F07F75A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99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a given string – </a:t>
            </a:r>
          </a:p>
          <a:p>
            <a:pPr marL="36900" indent="0">
              <a:buNone/>
            </a:pPr>
            <a:endParaRPr lang="en-IN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 product is a WebApp”</a:t>
            </a:r>
          </a:p>
          <a:p>
            <a:pPr marL="36900" indent="0">
              <a:buNone/>
            </a:pPr>
            <a:endParaRPr lang="en-I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The last word of the phrase is the name of product. Write a code to print the name of product from the given phrase.</a:t>
            </a:r>
          </a:p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example –</a:t>
            </a:r>
          </a:p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Input : </a:t>
            </a:r>
            <a:r>
              <a:rPr lang="en-I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 product is a Smartphone”</a:t>
            </a:r>
          </a:p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Output : </a:t>
            </a:r>
            <a:r>
              <a:rPr lang="en-I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D61-5DFC-4099-8844-EB6F1AF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Exercise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38CC-1AA6-41DC-BBEC-F07F75A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994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Given a list of valid product ids as products = [4521,6578,6577,1266,3298,6542,1287,1356] write a function which can accept a number and reply valid or not valid.</a:t>
            </a:r>
            <a:endParaRPr lang="en-I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validation_check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(id):</a:t>
            </a:r>
          </a:p>
          <a:p>
            <a:pPr marL="369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write your code here</a:t>
            </a:r>
          </a:p>
          <a:p>
            <a:pPr marL="369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36900" indent="0">
              <a:buNone/>
            </a:pP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output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example –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validation_check</a:t>
            </a:r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(1266) should return “valid” and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validation_check</a:t>
            </a:r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(1234) should return “Not valid”</a:t>
            </a:r>
          </a:p>
        </p:txBody>
      </p:sp>
    </p:spTree>
    <p:extLst>
      <p:ext uri="{BB962C8B-B14F-4D97-AF65-F5344CB8AC3E}">
        <p14:creationId xmlns:p14="http://schemas.microsoft.com/office/powerpoint/2010/main" val="84632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D61-5DFC-4099-8844-EB6F1AF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Exercise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38CC-1AA6-41DC-BBEC-F07F75A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994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Write a function to generate mathematical table for a given input.</a:t>
            </a:r>
          </a:p>
          <a:p>
            <a:pPr marL="36900" indent="0">
              <a:buNone/>
            </a:pPr>
            <a:endParaRPr lang="en-I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N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get_table</a:t>
            </a: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369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write your code here</a:t>
            </a:r>
          </a:p>
          <a:p>
            <a:pPr marL="369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table = []</a:t>
            </a:r>
          </a:p>
          <a:p>
            <a:pPr marL="369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36900" indent="0">
              <a:buNone/>
            </a:pPr>
            <a:endParaRPr lang="en-IN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table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example – </a:t>
            </a:r>
            <a:r>
              <a:rPr lang="en-IN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get_table</a:t>
            </a:r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(5) should return [5,10,15,20,25,30,35,40,45,50]</a:t>
            </a:r>
          </a:p>
        </p:txBody>
      </p:sp>
    </p:spTree>
    <p:extLst>
      <p:ext uri="{BB962C8B-B14F-4D97-AF65-F5344CB8AC3E}">
        <p14:creationId xmlns:p14="http://schemas.microsoft.com/office/powerpoint/2010/main" val="40971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761FA7-DFF8-400B-AB3E-FDECC5AF7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5" b="227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ED6897-277E-4949-9ADE-E2F074F4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682" y="3496574"/>
            <a:ext cx="6436104" cy="1138686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695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Courier New</vt:lpstr>
      <vt:lpstr>Wingdings 2</vt:lpstr>
      <vt:lpstr>Slate</vt:lpstr>
      <vt:lpstr>Python Basics - 1</vt:lpstr>
      <vt:lpstr>Exercise 1 </vt:lpstr>
      <vt:lpstr>Exercise 2 </vt:lpstr>
      <vt:lpstr>Exercise 3 </vt:lpstr>
      <vt:lpstr>Exercise 4 </vt:lpstr>
      <vt:lpstr>Exercise 5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- 1</dc:title>
  <dc:creator>Anshu Pandey</dc:creator>
  <cp:lastModifiedBy>Anshu Pandey</cp:lastModifiedBy>
  <cp:revision>1</cp:revision>
  <dcterms:created xsi:type="dcterms:W3CDTF">2020-10-13T09:49:54Z</dcterms:created>
  <dcterms:modified xsi:type="dcterms:W3CDTF">2020-10-13T09:49:57Z</dcterms:modified>
</cp:coreProperties>
</file>