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76" r:id="rId5"/>
    <p:sldId id="279" r:id="rId6"/>
    <p:sldId id="259" r:id="rId7"/>
    <p:sldId id="263" r:id="rId8"/>
    <p:sldId id="265" r:id="rId9"/>
    <p:sldId id="260" r:id="rId10"/>
    <p:sldId id="266" r:id="rId11"/>
    <p:sldId id="261" r:id="rId12"/>
    <p:sldId id="267" r:id="rId13"/>
    <p:sldId id="262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C68FF-7165-42AD-954D-46FC01816948}" type="datetimeFigureOut">
              <a:rPr lang="en-US" smtClean="0"/>
              <a:pPr/>
              <a:t>11/8/2016</a:t>
            </a:fld>
            <a:endParaRPr lang="en-IN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04C1EC-C8DB-44F7-8482-A339E2F4F69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C68FF-7165-42AD-954D-46FC01816948}" type="datetimeFigureOut">
              <a:rPr lang="en-US" smtClean="0"/>
              <a:pPr/>
              <a:t>11/8/2016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04C1EC-C8DB-44F7-8482-A339E2F4F69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C68FF-7165-42AD-954D-46FC01816948}" type="datetimeFigureOut">
              <a:rPr lang="en-US" smtClean="0"/>
              <a:pPr/>
              <a:t>11/8/2016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04C1EC-C8DB-44F7-8482-A339E2F4F69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C68FF-7165-42AD-954D-46FC01816948}" type="datetimeFigureOut">
              <a:rPr lang="en-US" smtClean="0"/>
              <a:pPr/>
              <a:t>11/8/2016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04C1EC-C8DB-44F7-8482-A339E2F4F69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C68FF-7165-42AD-954D-46FC01816948}" type="datetimeFigureOut">
              <a:rPr lang="en-US" smtClean="0"/>
              <a:pPr/>
              <a:t>11/8/2016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04C1EC-C8DB-44F7-8482-A339E2F4F69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C68FF-7165-42AD-954D-46FC01816948}" type="datetimeFigureOut">
              <a:rPr lang="en-US" smtClean="0"/>
              <a:pPr/>
              <a:t>11/8/2016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04C1EC-C8DB-44F7-8482-A339E2F4F69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C68FF-7165-42AD-954D-46FC01816948}" type="datetimeFigureOut">
              <a:rPr lang="en-US" smtClean="0"/>
              <a:pPr/>
              <a:t>11/8/2016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04C1EC-C8DB-44F7-8482-A339E2F4F69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C68FF-7165-42AD-954D-46FC01816948}" type="datetimeFigureOut">
              <a:rPr lang="en-US" smtClean="0"/>
              <a:pPr/>
              <a:t>11/8/2016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04C1EC-C8DB-44F7-8482-A339E2F4F69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C68FF-7165-42AD-954D-46FC01816948}" type="datetimeFigureOut">
              <a:rPr lang="en-US" smtClean="0"/>
              <a:pPr/>
              <a:t>11/8/2016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04C1EC-C8DB-44F7-8482-A339E2F4F69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C68FF-7165-42AD-954D-46FC01816948}" type="datetimeFigureOut">
              <a:rPr lang="en-US" smtClean="0"/>
              <a:pPr/>
              <a:t>11/8/2016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04C1EC-C8DB-44F7-8482-A339E2F4F69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C68FF-7165-42AD-954D-46FC01816948}" type="datetimeFigureOut">
              <a:rPr lang="en-US" smtClean="0"/>
              <a:pPr/>
              <a:t>11/8/2016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04C1EC-C8DB-44F7-8482-A339E2F4F69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54C68FF-7165-42AD-954D-46FC01816948}" type="datetimeFigureOut">
              <a:rPr lang="en-US" smtClean="0"/>
              <a:pPr/>
              <a:t>11/8/2016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204C1EC-C8DB-44F7-8482-A339E2F4F69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cg%20assignment%201\Game%20MARTIAN\PPT\MiniMovie_Young_161103.mp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 U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39877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2000">
    <p:wedge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3042" y="1142984"/>
            <a:ext cx="69294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If you loose the control over your keys......</a:t>
            </a:r>
          </a:p>
          <a:p>
            <a:endParaRPr lang="en-IN" sz="4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IN" sz="4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You will loose everything.</a:t>
            </a:r>
            <a:endParaRPr lang="en-IN" sz="4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 advTm="4000">
    <p:wheel spokes="1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072338"/>
          </a:xfrm>
          <a:prstGeom prst="rect">
            <a:avLst/>
          </a:prstGeom>
        </p:spPr>
      </p:pic>
    </p:spTree>
  </p:cSld>
  <p:clrMapOvr>
    <a:masterClrMapping/>
  </p:clrMapOvr>
  <p:transition spd="slow" advTm="2000"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1643050"/>
            <a:ext cx="7500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rial" pitchFamily="34" charset="0"/>
                <a:cs typeface="Arial" pitchFamily="34" charset="0"/>
              </a:rPr>
              <a:t>           More you survive......</a:t>
            </a:r>
          </a:p>
          <a:p>
            <a:endParaRPr lang="en-IN" sz="3600" dirty="0" smtClean="0">
              <a:latin typeface="Arial" pitchFamily="34" charset="0"/>
              <a:cs typeface="Arial" pitchFamily="34" charset="0"/>
            </a:endParaRPr>
          </a:p>
          <a:p>
            <a:endParaRPr lang="en-IN" sz="3600" dirty="0">
              <a:latin typeface="Arial" pitchFamily="34" charset="0"/>
              <a:cs typeface="Arial" pitchFamily="34" charset="0"/>
            </a:endParaRPr>
          </a:p>
          <a:p>
            <a:endParaRPr lang="en-IN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3600" dirty="0" smtClean="0">
                <a:latin typeface="Arial" pitchFamily="34" charset="0"/>
                <a:cs typeface="Arial" pitchFamily="34" charset="0"/>
              </a:rPr>
              <a:t>                      More you explore......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 advTm="3000">
    <p:randomBar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Tm="2000">
    <p:cover dir="ld"/>
    <p:sndAc>
      <p:stSnd>
        <p:snd r:embed="rId2" name="explode.wav" builtIn="1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4414" y="428604"/>
            <a:ext cx="5572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 DESTINE" pitchFamily="2" charset="0"/>
              </a:rPr>
              <a:t>THANK YOU</a:t>
            </a:r>
            <a:endParaRPr lang="en-IN" sz="7200" dirty="0">
              <a:solidFill>
                <a:schemeClr val="tx2">
                  <a:lumMod val="40000"/>
                  <a:lumOff val="60000"/>
                </a:schemeClr>
              </a:solidFill>
              <a:latin typeface="AR DESTINE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4876" y="2928934"/>
            <a:ext cx="4000528" cy="2536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Aman Jain                          11</a:t>
            </a:r>
          </a:p>
          <a:p>
            <a:pPr>
              <a:lnSpc>
                <a:spcPct val="150000"/>
              </a:lnSpc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Adesh Pal                           13</a:t>
            </a:r>
          </a:p>
          <a:p>
            <a:pPr>
              <a:lnSpc>
                <a:spcPct val="150000"/>
              </a:lnSpc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Shubham Bauskar             21</a:t>
            </a:r>
          </a:p>
          <a:p>
            <a:pPr>
              <a:lnSpc>
                <a:spcPct val="150000"/>
              </a:lnSpc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Apoorv Natani                    22</a:t>
            </a:r>
          </a:p>
          <a:p>
            <a:pPr>
              <a:lnSpc>
                <a:spcPct val="150000"/>
              </a:lnSpc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Himanshu Sahu                 26</a:t>
            </a:r>
          </a:p>
          <a:p>
            <a:pPr>
              <a:lnSpc>
                <a:spcPct val="150000"/>
              </a:lnSpc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Prashant  Pandey              41 </a:t>
            </a:r>
            <a:endParaRPr lang="en-IN" b="1" dirty="0"/>
          </a:p>
        </p:txBody>
      </p:sp>
    </p:spTree>
  </p:cSld>
  <p:clrMapOvr>
    <a:masterClrMapping/>
  </p:clrMapOvr>
  <p:transition spd="med" advTm="4000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ul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ransition spd="slow" advClick="0" advTm="5000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rol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2000"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5918" y="1714488"/>
            <a:ext cx="71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 It Begins with......</a:t>
            </a:r>
            <a:endParaRPr lang="en-IN" sz="7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 advTm="1000">
    <p:dissolve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iniMovie_Young_161103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advTm="2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6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steroid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3929066"/>
            <a:ext cx="2293303" cy="1284250"/>
          </a:xfrm>
          <a:prstGeom prst="rect">
            <a:avLst/>
          </a:prstGeom>
        </p:spPr>
      </p:pic>
      <p:pic>
        <p:nvPicPr>
          <p:cNvPr id="5" name="Picture 4" descr="come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98" y="1643050"/>
            <a:ext cx="1383498" cy="1297030"/>
          </a:xfrm>
          <a:prstGeom prst="rect">
            <a:avLst/>
          </a:prstGeom>
        </p:spPr>
      </p:pic>
      <p:pic>
        <p:nvPicPr>
          <p:cNvPr id="6" name="Picture 5" descr="comet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20" y="714356"/>
            <a:ext cx="1205517" cy="1285884"/>
          </a:xfrm>
          <a:prstGeom prst="rect">
            <a:avLst/>
          </a:prstGeom>
        </p:spPr>
      </p:pic>
      <p:pic>
        <p:nvPicPr>
          <p:cNvPr id="7" name="Picture 6" descr="prob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1670" y="1643050"/>
            <a:ext cx="1357322" cy="1214445"/>
          </a:xfrm>
          <a:prstGeom prst="rect">
            <a:avLst/>
          </a:prstGeom>
        </p:spPr>
      </p:pic>
      <p:pic>
        <p:nvPicPr>
          <p:cNvPr id="8" name="Picture 7" descr="solarflar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071942"/>
            <a:ext cx="1500198" cy="15001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57290" y="214290"/>
            <a:ext cx="6715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solidFill>
                  <a:schemeClr val="accent3">
                    <a:lumMod val="75000"/>
                  </a:schemeClr>
                </a:solidFill>
                <a:latin typeface="AR CENA" pitchFamily="2" charset="0"/>
              </a:rPr>
              <a:t>* TYPES OF OBSTACLES</a:t>
            </a:r>
            <a:endParaRPr lang="en-IN" sz="4400" b="1" dirty="0">
              <a:solidFill>
                <a:schemeClr val="accent3">
                  <a:lumMod val="75000"/>
                </a:schemeClr>
              </a:solidFill>
              <a:latin typeface="AR CENA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868" y="178592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Aliens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571736" y="507207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Asteroid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929322" y="492919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Solar flare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429388" y="314324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Comets</a:t>
            </a:r>
            <a:endParaRPr lang="en-IN" dirty="0"/>
          </a:p>
        </p:txBody>
      </p:sp>
    </p:spTree>
  </p:cSld>
  <p:clrMapOvr>
    <a:masterClrMapping/>
  </p:clrMapOvr>
  <p:transition spd="med" advTm="4000">
    <p:dissolve/>
    <p:sndAc>
      <p:stSnd>
        <p:snd r:embed="rId2" name="bomb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43116"/>
            <a:ext cx="8229600" cy="1143000"/>
          </a:xfrm>
        </p:spPr>
        <p:txBody>
          <a:bodyPr>
            <a:noAutofit/>
          </a:bodyPr>
          <a:lstStyle/>
          <a:p>
            <a:r>
              <a:rPr lang="en-IN" sz="7200" dirty="0" smtClean="0">
                <a:latin typeface="AR DESTINE" pitchFamily="2" charset="0"/>
              </a:rPr>
              <a:t>When you play the game</a:t>
            </a:r>
            <a:endParaRPr lang="en-IN" sz="7200" dirty="0">
              <a:latin typeface="AR DESTINE" pitchFamily="2" charset="0"/>
            </a:endParaRPr>
          </a:p>
        </p:txBody>
      </p:sp>
    </p:spTree>
  </p:cSld>
  <p:clrMapOvr>
    <a:masterClrMapping/>
  </p:clrMapOvr>
  <p:transition spd="med" advTm="2000">
    <p:circle/>
    <p:sndAc>
      <p:stSnd>
        <p:snd r:embed="rId2" name="arrow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285728"/>
            <a:ext cx="850112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b="1" dirty="0" smtClean="0"/>
          </a:p>
          <a:p>
            <a:endParaRPr lang="en-IN" sz="3600" b="1" dirty="0" smtClean="0"/>
          </a:p>
          <a:p>
            <a:endParaRPr lang="en-IN" dirty="0"/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IN" sz="32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Your spaceship is travelling in the space. </a:t>
            </a:r>
          </a:p>
          <a:p>
            <a:endParaRPr lang="en-IN" sz="2400" dirty="0">
              <a:latin typeface="Arial" pitchFamily="34" charset="0"/>
              <a:cs typeface="Arial" pitchFamily="34" charset="0"/>
            </a:endParaRPr>
          </a:p>
          <a:p>
            <a:endParaRPr lang="en-IN" sz="2400" dirty="0">
              <a:latin typeface="Arial" pitchFamily="34" charset="0"/>
              <a:cs typeface="Arial" pitchFamily="34" charset="0"/>
            </a:endParaRP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IN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Several obstacles are coming to destroy you.</a:t>
            </a:r>
          </a:p>
          <a:p>
            <a:endParaRPr lang="en-IN" sz="2400" dirty="0">
              <a:latin typeface="Arial" pitchFamily="34" charset="0"/>
              <a:cs typeface="Arial" pitchFamily="34" charset="0"/>
            </a:endParaRPr>
          </a:p>
          <a:p>
            <a:endParaRPr lang="en-IN" sz="2400" dirty="0">
              <a:latin typeface="Arial" pitchFamily="34" charset="0"/>
              <a:cs typeface="Arial" pitchFamily="34" charset="0"/>
            </a:endParaRP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                  </a:t>
            </a:r>
            <a:r>
              <a:rPr lang="en-IN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Save yourself and move ahead.</a:t>
            </a:r>
            <a:endParaRPr lang="en-IN" sz="3200" dirty="0">
              <a:solidFill>
                <a:schemeClr val="accent3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 advTm="5000">
    <p:cover dir="ru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Tm="2000">
    <p:wipe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259</TotalTime>
  <Words>88</Words>
  <Application>Microsoft Office PowerPoint</Application>
  <PresentationFormat>On-screen Show (4:3)</PresentationFormat>
  <Paragraphs>34</Paragraphs>
  <Slides>14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Slide 1</vt:lpstr>
      <vt:lpstr>Slide 2</vt:lpstr>
      <vt:lpstr>Slide 3</vt:lpstr>
      <vt:lpstr>Slide 4</vt:lpstr>
      <vt:lpstr>Slide 5</vt:lpstr>
      <vt:lpstr>Slide 6</vt:lpstr>
      <vt:lpstr>When you play the game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Apoorv Natani</dc:creator>
  <cp:lastModifiedBy>Lenovo</cp:lastModifiedBy>
  <cp:revision>44</cp:revision>
  <dcterms:created xsi:type="dcterms:W3CDTF">2016-11-02T12:09:59Z</dcterms:created>
  <dcterms:modified xsi:type="dcterms:W3CDTF">2016-11-08T16:21:26Z</dcterms:modified>
</cp:coreProperties>
</file>