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8"/>
  </p:notesMasterIdLst>
  <p:sldIdLst>
    <p:sldId id="256" r:id="rId2"/>
    <p:sldId id="257" r:id="rId3"/>
    <p:sldId id="271" r:id="rId4"/>
    <p:sldId id="259" r:id="rId5"/>
    <p:sldId id="272"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p:restoredTop sz="91152"/>
  </p:normalViewPr>
  <p:slideViewPr>
    <p:cSldViewPr snapToGrid="0" snapToObjects="1">
      <p:cViewPr varScale="1">
        <p:scale>
          <a:sx n="61" d="100"/>
          <a:sy n="61" d="100"/>
        </p:scale>
        <p:origin x="10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80186-DA69-4B2F-8523-B4431CB77B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F747E7-55C4-4D81-8469-A5B43D293055}">
      <dgm:prSet/>
      <dgm:spPr/>
      <dgm:t>
        <a:bodyPr/>
        <a:lstStyle/>
        <a:p>
          <a:pPr>
            <a:lnSpc>
              <a:spcPct val="100000"/>
            </a:lnSpc>
          </a:pPr>
          <a:r>
            <a:rPr lang="en-US" dirty="0"/>
            <a:t>Help cops to prepare before any incident happen and find pattern.</a:t>
          </a:r>
        </a:p>
      </dgm:t>
    </dgm:pt>
    <dgm:pt modelId="{10DD8DE4-5D1F-4BF0-B854-49F9C9F3F880}" type="parTrans" cxnId="{4A8FD321-D88D-4027-8DDB-3E6A2BF46141}">
      <dgm:prSet/>
      <dgm:spPr/>
      <dgm:t>
        <a:bodyPr/>
        <a:lstStyle/>
        <a:p>
          <a:endParaRPr lang="en-US"/>
        </a:p>
      </dgm:t>
    </dgm:pt>
    <dgm:pt modelId="{A2CE33ED-999F-425C-A40A-B248EFB02D30}" type="sibTrans" cxnId="{4A8FD321-D88D-4027-8DDB-3E6A2BF46141}">
      <dgm:prSet/>
      <dgm:spPr/>
      <dgm:t>
        <a:bodyPr/>
        <a:lstStyle/>
        <a:p>
          <a:pPr>
            <a:lnSpc>
              <a:spcPct val="100000"/>
            </a:lnSpc>
          </a:pPr>
          <a:endParaRPr lang="en-US"/>
        </a:p>
      </dgm:t>
    </dgm:pt>
    <dgm:pt modelId="{7BB07B4B-B000-4A9F-AB64-5CDEF37989B1}">
      <dgm:prSet/>
      <dgm:spPr/>
      <dgm:t>
        <a:bodyPr/>
        <a:lstStyle/>
        <a:p>
          <a:pPr>
            <a:lnSpc>
              <a:spcPct val="100000"/>
            </a:lnSpc>
          </a:pPr>
          <a:r>
            <a:rPr lang="en-US" dirty="0"/>
            <a:t>Making/Modifying Law where it is required the most. </a:t>
          </a:r>
        </a:p>
      </dgm:t>
    </dgm:pt>
    <dgm:pt modelId="{401E7462-88D1-468F-A28F-E2D7D43512DD}" type="parTrans" cxnId="{5163AC45-45D4-4D40-BFA0-2F317E923833}">
      <dgm:prSet/>
      <dgm:spPr/>
      <dgm:t>
        <a:bodyPr/>
        <a:lstStyle/>
        <a:p>
          <a:endParaRPr lang="en-US"/>
        </a:p>
      </dgm:t>
    </dgm:pt>
    <dgm:pt modelId="{42AA604B-09B9-43D2-B89B-AC2340F08311}" type="sibTrans" cxnId="{5163AC45-45D4-4D40-BFA0-2F317E923833}">
      <dgm:prSet/>
      <dgm:spPr/>
      <dgm:t>
        <a:bodyPr/>
        <a:lstStyle/>
        <a:p>
          <a:endParaRPr lang="en-US"/>
        </a:p>
      </dgm:t>
    </dgm:pt>
    <dgm:pt modelId="{8A3D8108-EFB0-42D1-8A89-65B26AA08DEA}" type="pres">
      <dgm:prSet presAssocID="{28C80186-DA69-4B2F-8523-B4431CB77B8B}" presName="root" presStyleCnt="0">
        <dgm:presLayoutVars>
          <dgm:dir/>
          <dgm:resizeHandles val="exact"/>
        </dgm:presLayoutVars>
      </dgm:prSet>
      <dgm:spPr/>
    </dgm:pt>
    <dgm:pt modelId="{5DE883C6-B2EB-478B-AE71-711C3D93B2CF}" type="pres">
      <dgm:prSet presAssocID="{28C80186-DA69-4B2F-8523-B4431CB77B8B}" presName="container" presStyleCnt="0">
        <dgm:presLayoutVars>
          <dgm:dir/>
          <dgm:resizeHandles val="exact"/>
        </dgm:presLayoutVars>
      </dgm:prSet>
      <dgm:spPr/>
    </dgm:pt>
    <dgm:pt modelId="{E4DDC1DB-0B16-4814-A6FD-861EFA05EF11}" type="pres">
      <dgm:prSet presAssocID="{71F747E7-55C4-4D81-8469-A5B43D293055}" presName="compNode" presStyleCnt="0"/>
      <dgm:spPr/>
    </dgm:pt>
    <dgm:pt modelId="{D16814A1-5403-4336-B790-29045DD77BE4}" type="pres">
      <dgm:prSet presAssocID="{71F747E7-55C4-4D81-8469-A5B43D293055}" presName="iconBgRect" presStyleLbl="bgShp" presStyleIdx="0" presStyleCnt="2"/>
      <dgm:spPr/>
    </dgm:pt>
    <dgm:pt modelId="{2F284516-D695-425A-9EF6-22A7B5CDEA90}" type="pres">
      <dgm:prSet presAssocID="{71F747E7-55C4-4D81-8469-A5B43D293055}"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arning"/>
        </a:ext>
      </dgm:extLst>
    </dgm:pt>
    <dgm:pt modelId="{631CC3C1-A941-4437-9ACB-78D6784FDEF6}" type="pres">
      <dgm:prSet presAssocID="{71F747E7-55C4-4D81-8469-A5B43D293055}" presName="spaceRect" presStyleCnt="0"/>
      <dgm:spPr/>
    </dgm:pt>
    <dgm:pt modelId="{7D9BE977-C239-40D1-8C4B-791747FA8ECF}" type="pres">
      <dgm:prSet presAssocID="{71F747E7-55C4-4D81-8469-A5B43D293055}" presName="textRect" presStyleLbl="revTx" presStyleIdx="0" presStyleCnt="2">
        <dgm:presLayoutVars>
          <dgm:chMax val="1"/>
          <dgm:chPref val="1"/>
        </dgm:presLayoutVars>
      </dgm:prSet>
      <dgm:spPr/>
    </dgm:pt>
    <dgm:pt modelId="{E6A882E4-1AA6-47F2-843F-9FC7AF3B0E4E}" type="pres">
      <dgm:prSet presAssocID="{A2CE33ED-999F-425C-A40A-B248EFB02D30}" presName="sibTrans" presStyleLbl="sibTrans2D1" presStyleIdx="0" presStyleCnt="0"/>
      <dgm:spPr/>
    </dgm:pt>
    <dgm:pt modelId="{03054B2A-885B-4528-B3D5-E2C410BC7C01}" type="pres">
      <dgm:prSet presAssocID="{7BB07B4B-B000-4A9F-AB64-5CDEF37989B1}" presName="compNode" presStyleCnt="0"/>
      <dgm:spPr/>
    </dgm:pt>
    <dgm:pt modelId="{D368B0A6-DB95-4E1A-8076-CB05F01A0E0A}" type="pres">
      <dgm:prSet presAssocID="{7BB07B4B-B000-4A9F-AB64-5CDEF37989B1}" presName="iconBgRect" presStyleLbl="bgShp" presStyleIdx="1" presStyleCnt="2"/>
      <dgm:spPr/>
    </dgm:pt>
    <dgm:pt modelId="{9A20C7E1-EF51-48A1-A15C-5100A49CA872}" type="pres">
      <dgm:prSet presAssocID="{7BB07B4B-B000-4A9F-AB64-5CDEF37989B1}"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ren"/>
        </a:ext>
      </dgm:extLst>
    </dgm:pt>
    <dgm:pt modelId="{960F8EE1-E41E-4C85-A2BD-ECEAB8A86C43}" type="pres">
      <dgm:prSet presAssocID="{7BB07B4B-B000-4A9F-AB64-5CDEF37989B1}" presName="spaceRect" presStyleCnt="0"/>
      <dgm:spPr/>
    </dgm:pt>
    <dgm:pt modelId="{DD3098B1-404C-4B69-9E1F-B4EA23CA8D81}" type="pres">
      <dgm:prSet presAssocID="{7BB07B4B-B000-4A9F-AB64-5CDEF37989B1}" presName="textRect" presStyleLbl="revTx" presStyleIdx="1" presStyleCnt="2">
        <dgm:presLayoutVars>
          <dgm:chMax val="1"/>
          <dgm:chPref val="1"/>
        </dgm:presLayoutVars>
      </dgm:prSet>
      <dgm:spPr/>
    </dgm:pt>
  </dgm:ptLst>
  <dgm:cxnLst>
    <dgm:cxn modelId="{4A8FD321-D88D-4027-8DDB-3E6A2BF46141}" srcId="{28C80186-DA69-4B2F-8523-B4431CB77B8B}" destId="{71F747E7-55C4-4D81-8469-A5B43D293055}" srcOrd="0" destOrd="0" parTransId="{10DD8DE4-5D1F-4BF0-B854-49F9C9F3F880}" sibTransId="{A2CE33ED-999F-425C-A40A-B248EFB02D30}"/>
    <dgm:cxn modelId="{2943385D-D63A-6347-9408-253209EE2983}" type="presOf" srcId="{28C80186-DA69-4B2F-8523-B4431CB77B8B}" destId="{8A3D8108-EFB0-42D1-8A89-65B26AA08DEA}" srcOrd="0" destOrd="0" presId="urn:microsoft.com/office/officeart/2018/2/layout/IconCircleList"/>
    <dgm:cxn modelId="{5163AC45-45D4-4D40-BFA0-2F317E923833}" srcId="{28C80186-DA69-4B2F-8523-B4431CB77B8B}" destId="{7BB07B4B-B000-4A9F-AB64-5CDEF37989B1}" srcOrd="1" destOrd="0" parTransId="{401E7462-88D1-468F-A28F-E2D7D43512DD}" sibTransId="{42AA604B-09B9-43D2-B89B-AC2340F08311}"/>
    <dgm:cxn modelId="{705429B1-475D-424F-932C-CF49AC1855C0}" type="presOf" srcId="{7BB07B4B-B000-4A9F-AB64-5CDEF37989B1}" destId="{DD3098B1-404C-4B69-9E1F-B4EA23CA8D81}" srcOrd="0" destOrd="0" presId="urn:microsoft.com/office/officeart/2018/2/layout/IconCircleList"/>
    <dgm:cxn modelId="{BB1187B1-9475-5748-9B9A-91CC3D6D8A32}" type="presOf" srcId="{A2CE33ED-999F-425C-A40A-B248EFB02D30}" destId="{E6A882E4-1AA6-47F2-843F-9FC7AF3B0E4E}" srcOrd="0" destOrd="0" presId="urn:microsoft.com/office/officeart/2018/2/layout/IconCircleList"/>
    <dgm:cxn modelId="{2EFB77C0-1E11-0641-8D51-8BD4AE1549C0}" type="presOf" srcId="{71F747E7-55C4-4D81-8469-A5B43D293055}" destId="{7D9BE977-C239-40D1-8C4B-791747FA8ECF}" srcOrd="0" destOrd="0" presId="urn:microsoft.com/office/officeart/2018/2/layout/IconCircleList"/>
    <dgm:cxn modelId="{A7BADAFF-5FD5-BD44-8054-18DBBBC7D0D5}" type="presParOf" srcId="{8A3D8108-EFB0-42D1-8A89-65B26AA08DEA}" destId="{5DE883C6-B2EB-478B-AE71-711C3D93B2CF}" srcOrd="0" destOrd="0" presId="urn:microsoft.com/office/officeart/2018/2/layout/IconCircleList"/>
    <dgm:cxn modelId="{A3604D77-A84C-A740-8221-9FFCDBB47164}" type="presParOf" srcId="{5DE883C6-B2EB-478B-AE71-711C3D93B2CF}" destId="{E4DDC1DB-0B16-4814-A6FD-861EFA05EF11}" srcOrd="0" destOrd="0" presId="urn:microsoft.com/office/officeart/2018/2/layout/IconCircleList"/>
    <dgm:cxn modelId="{1AF053AC-A17F-5649-AAA5-764BCBBE5909}" type="presParOf" srcId="{E4DDC1DB-0B16-4814-A6FD-861EFA05EF11}" destId="{D16814A1-5403-4336-B790-29045DD77BE4}" srcOrd="0" destOrd="0" presId="urn:microsoft.com/office/officeart/2018/2/layout/IconCircleList"/>
    <dgm:cxn modelId="{4FE80F50-C0A0-8F49-B90D-A110EAE3F54A}" type="presParOf" srcId="{E4DDC1DB-0B16-4814-A6FD-861EFA05EF11}" destId="{2F284516-D695-425A-9EF6-22A7B5CDEA90}" srcOrd="1" destOrd="0" presId="urn:microsoft.com/office/officeart/2018/2/layout/IconCircleList"/>
    <dgm:cxn modelId="{86952991-7042-154E-AD5A-947B1DB57D68}" type="presParOf" srcId="{E4DDC1DB-0B16-4814-A6FD-861EFA05EF11}" destId="{631CC3C1-A941-4437-9ACB-78D6784FDEF6}" srcOrd="2" destOrd="0" presId="urn:microsoft.com/office/officeart/2018/2/layout/IconCircleList"/>
    <dgm:cxn modelId="{374CB8CB-00A1-0749-BE83-0EA9E08CE62D}" type="presParOf" srcId="{E4DDC1DB-0B16-4814-A6FD-861EFA05EF11}" destId="{7D9BE977-C239-40D1-8C4B-791747FA8ECF}" srcOrd="3" destOrd="0" presId="urn:microsoft.com/office/officeart/2018/2/layout/IconCircleList"/>
    <dgm:cxn modelId="{54E0521B-500C-2D48-B371-0BE4E5C6EC84}" type="presParOf" srcId="{5DE883C6-B2EB-478B-AE71-711C3D93B2CF}" destId="{E6A882E4-1AA6-47F2-843F-9FC7AF3B0E4E}" srcOrd="1" destOrd="0" presId="urn:microsoft.com/office/officeart/2018/2/layout/IconCircleList"/>
    <dgm:cxn modelId="{36D1BBCE-09AF-9645-9281-BB9A68B6C713}" type="presParOf" srcId="{5DE883C6-B2EB-478B-AE71-711C3D93B2CF}" destId="{03054B2A-885B-4528-B3D5-E2C410BC7C01}" srcOrd="2" destOrd="0" presId="urn:microsoft.com/office/officeart/2018/2/layout/IconCircleList"/>
    <dgm:cxn modelId="{8E7A0105-21C3-A94B-815C-EC5289767D76}" type="presParOf" srcId="{03054B2A-885B-4528-B3D5-E2C410BC7C01}" destId="{D368B0A6-DB95-4E1A-8076-CB05F01A0E0A}" srcOrd="0" destOrd="0" presId="urn:microsoft.com/office/officeart/2018/2/layout/IconCircleList"/>
    <dgm:cxn modelId="{96A71A63-3785-0D44-AAF9-580F5BC8F373}" type="presParOf" srcId="{03054B2A-885B-4528-B3D5-E2C410BC7C01}" destId="{9A20C7E1-EF51-48A1-A15C-5100A49CA872}" srcOrd="1" destOrd="0" presId="urn:microsoft.com/office/officeart/2018/2/layout/IconCircleList"/>
    <dgm:cxn modelId="{B68AEC54-0C38-A240-8867-BDE541E97DFE}" type="presParOf" srcId="{03054B2A-885B-4528-B3D5-E2C410BC7C01}" destId="{960F8EE1-E41E-4C85-A2BD-ECEAB8A86C43}" srcOrd="2" destOrd="0" presId="urn:microsoft.com/office/officeart/2018/2/layout/IconCircleList"/>
    <dgm:cxn modelId="{C0376F3F-A478-7445-9403-397DAC24483F}" type="presParOf" srcId="{03054B2A-885B-4528-B3D5-E2C410BC7C01}" destId="{DD3098B1-404C-4B69-9E1F-B4EA23CA8D8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D3444F-E36D-41DC-98F0-083C37C6F2E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5651E6-280B-41C1-8700-54DADF78CF12}">
      <dgm:prSet custT="1"/>
      <dgm:spPr/>
      <dgm:t>
        <a:bodyPr/>
        <a:lstStyle/>
        <a:p>
          <a:pPr>
            <a:lnSpc>
              <a:spcPct val="100000"/>
            </a:lnSpc>
          </a:pPr>
          <a:r>
            <a:rPr lang="en-IN" sz="1600" dirty="0"/>
            <a:t>Incident id</a:t>
          </a:r>
        </a:p>
        <a:p>
          <a:pPr>
            <a:lnSpc>
              <a:spcPct val="100000"/>
            </a:lnSpc>
          </a:pPr>
          <a:r>
            <a:rPr lang="en-IN" sz="1600" dirty="0"/>
            <a:t>Date</a:t>
          </a:r>
        </a:p>
        <a:p>
          <a:pPr>
            <a:lnSpc>
              <a:spcPct val="100000"/>
            </a:lnSpc>
          </a:pPr>
          <a:r>
            <a:rPr lang="en-IN" sz="1600" dirty="0"/>
            <a:t>State</a:t>
          </a:r>
        </a:p>
        <a:p>
          <a:pPr>
            <a:lnSpc>
              <a:spcPct val="100000"/>
            </a:lnSpc>
          </a:pPr>
          <a:r>
            <a:rPr lang="en-IN" sz="1600" dirty="0" err="1"/>
            <a:t>City_or_country</a:t>
          </a:r>
          <a:endParaRPr lang="en-IN" sz="1600" dirty="0"/>
        </a:p>
        <a:p>
          <a:pPr>
            <a:lnSpc>
              <a:spcPct val="100000"/>
            </a:lnSpc>
          </a:pPr>
          <a:r>
            <a:rPr lang="en-IN" sz="1600" dirty="0"/>
            <a:t>Address</a:t>
          </a:r>
        </a:p>
        <a:p>
          <a:pPr>
            <a:lnSpc>
              <a:spcPct val="100000"/>
            </a:lnSpc>
          </a:pPr>
          <a:r>
            <a:rPr lang="en-IN" sz="1600" dirty="0" err="1"/>
            <a:t>N_killed</a:t>
          </a:r>
          <a:endParaRPr lang="en-IN" sz="1600" dirty="0"/>
        </a:p>
        <a:p>
          <a:pPr>
            <a:lnSpc>
              <a:spcPct val="100000"/>
            </a:lnSpc>
          </a:pPr>
          <a:r>
            <a:rPr lang="en-IN" sz="1600" dirty="0" err="1"/>
            <a:t>N_injured</a:t>
          </a:r>
          <a:endParaRPr lang="en-US" sz="1600" dirty="0"/>
        </a:p>
      </dgm:t>
    </dgm:pt>
    <dgm:pt modelId="{500713B1-FF78-4040-A94D-3D3A3BE16DDE}" type="parTrans" cxnId="{5D14C0C3-AAFE-4A76-BC0F-8357D9D1C3C8}">
      <dgm:prSet/>
      <dgm:spPr/>
      <dgm:t>
        <a:bodyPr/>
        <a:lstStyle/>
        <a:p>
          <a:endParaRPr lang="en-US"/>
        </a:p>
      </dgm:t>
    </dgm:pt>
    <dgm:pt modelId="{4A406C07-FB93-4C04-8CD9-74EA9F92903E}" type="sibTrans" cxnId="{5D14C0C3-AAFE-4A76-BC0F-8357D9D1C3C8}">
      <dgm:prSet/>
      <dgm:spPr/>
      <dgm:t>
        <a:bodyPr/>
        <a:lstStyle/>
        <a:p>
          <a:pPr>
            <a:lnSpc>
              <a:spcPct val="100000"/>
            </a:lnSpc>
          </a:pPr>
          <a:endParaRPr lang="en-US"/>
        </a:p>
      </dgm:t>
    </dgm:pt>
    <dgm:pt modelId="{2EDC37F2-5F7B-491F-958C-A983C5F77D5E}">
      <dgm:prSet custT="1"/>
      <dgm:spPr/>
      <dgm:t>
        <a:bodyPr/>
        <a:lstStyle/>
        <a:p>
          <a:pPr>
            <a:lnSpc>
              <a:spcPct val="100000"/>
            </a:lnSpc>
          </a:pPr>
          <a:r>
            <a:rPr lang="en-IN" sz="1600" dirty="0" err="1"/>
            <a:t>Incident_url</a:t>
          </a:r>
          <a:endParaRPr lang="en-IN" sz="1600" dirty="0"/>
        </a:p>
        <a:p>
          <a:pPr>
            <a:lnSpc>
              <a:spcPct val="100000"/>
            </a:lnSpc>
          </a:pPr>
          <a:r>
            <a:rPr lang="en-IN" sz="1600" dirty="0" err="1"/>
            <a:t>Source_url</a:t>
          </a:r>
          <a:endParaRPr lang="en-IN" sz="1600" dirty="0"/>
        </a:p>
        <a:p>
          <a:pPr>
            <a:lnSpc>
              <a:spcPct val="100000"/>
            </a:lnSpc>
          </a:pPr>
          <a:r>
            <a:rPr lang="en-US" sz="1600" dirty="0" err="1"/>
            <a:t>incident_url_fields_missing</a:t>
          </a:r>
          <a:endParaRPr lang="en-US" sz="1600" dirty="0"/>
        </a:p>
        <a:p>
          <a:pPr>
            <a:lnSpc>
              <a:spcPct val="100000"/>
            </a:lnSpc>
          </a:pPr>
          <a:r>
            <a:rPr lang="en-US" sz="1600" dirty="0" err="1"/>
            <a:t>congressional_district</a:t>
          </a:r>
          <a:endParaRPr lang="en-US" sz="1600" dirty="0"/>
        </a:p>
        <a:p>
          <a:pPr>
            <a:lnSpc>
              <a:spcPct val="100000"/>
            </a:lnSpc>
          </a:pPr>
          <a:r>
            <a:rPr lang="en-US" sz="1600" dirty="0" err="1"/>
            <a:t>gun_stolen</a:t>
          </a:r>
          <a:endParaRPr lang="en-US" sz="1600" dirty="0"/>
        </a:p>
        <a:p>
          <a:pPr>
            <a:lnSpc>
              <a:spcPct val="100000"/>
            </a:lnSpc>
          </a:pPr>
          <a:r>
            <a:rPr lang="en-US" sz="1600" dirty="0" err="1"/>
            <a:t>gun_type</a:t>
          </a:r>
          <a:endParaRPr lang="en-US" sz="1600" dirty="0"/>
        </a:p>
        <a:p>
          <a:pPr>
            <a:lnSpc>
              <a:spcPct val="100000"/>
            </a:lnSpc>
          </a:pPr>
          <a:r>
            <a:rPr lang="en-US" sz="1600" dirty="0" err="1"/>
            <a:t>incident_characteristics</a:t>
          </a:r>
          <a:endParaRPr lang="en-US" sz="1600" dirty="0"/>
        </a:p>
      </dgm:t>
    </dgm:pt>
    <dgm:pt modelId="{1FC608C1-8A0E-4BDA-A52A-6764CCF081D3}" type="parTrans" cxnId="{F954F1DC-D9E3-4200-A8C2-FE460286F8F1}">
      <dgm:prSet/>
      <dgm:spPr/>
      <dgm:t>
        <a:bodyPr/>
        <a:lstStyle/>
        <a:p>
          <a:endParaRPr lang="en-US"/>
        </a:p>
      </dgm:t>
    </dgm:pt>
    <dgm:pt modelId="{A4B7CE5B-7D23-4099-A62E-596D59F9D9F8}" type="sibTrans" cxnId="{F954F1DC-D9E3-4200-A8C2-FE460286F8F1}">
      <dgm:prSet/>
      <dgm:spPr/>
      <dgm:t>
        <a:bodyPr/>
        <a:lstStyle/>
        <a:p>
          <a:pPr>
            <a:lnSpc>
              <a:spcPct val="100000"/>
            </a:lnSpc>
          </a:pPr>
          <a:endParaRPr lang="en-US"/>
        </a:p>
      </dgm:t>
    </dgm:pt>
    <dgm:pt modelId="{A04E3E91-B959-43D4-A884-D9E9ABBC1693}">
      <dgm:prSet custT="1"/>
      <dgm:spPr/>
      <dgm:t>
        <a:bodyPr/>
        <a:lstStyle/>
        <a:p>
          <a:pPr>
            <a:lnSpc>
              <a:spcPct val="100000"/>
            </a:lnSpc>
          </a:pPr>
          <a:r>
            <a:rPr lang="en-US" sz="1600" dirty="0"/>
            <a:t>Latitude</a:t>
          </a:r>
        </a:p>
        <a:p>
          <a:pPr>
            <a:lnSpc>
              <a:spcPct val="100000"/>
            </a:lnSpc>
          </a:pPr>
          <a:r>
            <a:rPr lang="en-US" sz="1600" dirty="0" err="1"/>
            <a:t>location_description</a:t>
          </a:r>
          <a:endParaRPr lang="en-US" sz="1600" dirty="0"/>
        </a:p>
        <a:p>
          <a:pPr>
            <a:lnSpc>
              <a:spcPct val="100000"/>
            </a:lnSpc>
          </a:pPr>
          <a:r>
            <a:rPr lang="en-US" sz="1600" dirty="0"/>
            <a:t>Longitude</a:t>
          </a:r>
        </a:p>
        <a:p>
          <a:pPr>
            <a:lnSpc>
              <a:spcPct val="100000"/>
            </a:lnSpc>
          </a:pPr>
          <a:r>
            <a:rPr lang="en-US" sz="1600" dirty="0" err="1"/>
            <a:t>n_guns_involved</a:t>
          </a:r>
          <a:endParaRPr lang="en-US" sz="1600" dirty="0"/>
        </a:p>
        <a:p>
          <a:pPr>
            <a:lnSpc>
              <a:spcPct val="100000"/>
            </a:lnSpc>
          </a:pPr>
          <a:r>
            <a:rPr lang="en-US" sz="1600" dirty="0"/>
            <a:t>Notes</a:t>
          </a:r>
        </a:p>
        <a:p>
          <a:pPr>
            <a:lnSpc>
              <a:spcPct val="100000"/>
            </a:lnSpc>
          </a:pPr>
          <a:r>
            <a:rPr lang="en-US" sz="1600" dirty="0" err="1"/>
            <a:t>participant_age</a:t>
          </a:r>
          <a:endParaRPr lang="en-US" sz="1600" dirty="0"/>
        </a:p>
        <a:p>
          <a:pPr>
            <a:lnSpc>
              <a:spcPct val="100000"/>
            </a:lnSpc>
          </a:pPr>
          <a:r>
            <a:rPr lang="en-US" sz="1600" dirty="0" err="1"/>
            <a:t>participant_age_group</a:t>
          </a:r>
          <a:endParaRPr lang="en-US" sz="1600" dirty="0"/>
        </a:p>
      </dgm:t>
    </dgm:pt>
    <dgm:pt modelId="{78BC933A-8BE3-4E11-9DC3-0EB89F71B903}" type="parTrans" cxnId="{7ED8D74A-38E5-4FCC-BB5E-9E07477D97CA}">
      <dgm:prSet/>
      <dgm:spPr/>
      <dgm:t>
        <a:bodyPr/>
        <a:lstStyle/>
        <a:p>
          <a:endParaRPr lang="en-US"/>
        </a:p>
      </dgm:t>
    </dgm:pt>
    <dgm:pt modelId="{00CE4488-B7D4-427D-B1B0-3E6A62282630}" type="sibTrans" cxnId="{7ED8D74A-38E5-4FCC-BB5E-9E07477D97CA}">
      <dgm:prSet/>
      <dgm:spPr/>
      <dgm:t>
        <a:bodyPr/>
        <a:lstStyle/>
        <a:p>
          <a:pPr>
            <a:lnSpc>
              <a:spcPct val="100000"/>
            </a:lnSpc>
          </a:pPr>
          <a:endParaRPr lang="en-US"/>
        </a:p>
      </dgm:t>
    </dgm:pt>
    <dgm:pt modelId="{DE77A4CC-6E94-49E1-AC1E-A4F7B93DD9C9}">
      <dgm:prSet custT="1"/>
      <dgm:spPr/>
      <dgm:t>
        <a:bodyPr/>
        <a:lstStyle/>
        <a:p>
          <a:pPr>
            <a:lnSpc>
              <a:spcPct val="100000"/>
            </a:lnSpc>
          </a:pPr>
          <a:r>
            <a:rPr lang="en-US" sz="1600" dirty="0" err="1"/>
            <a:t>participant_gender</a:t>
          </a:r>
          <a:endParaRPr lang="en-US" sz="1600" dirty="0"/>
        </a:p>
        <a:p>
          <a:pPr>
            <a:lnSpc>
              <a:spcPct val="100000"/>
            </a:lnSpc>
          </a:pPr>
          <a:r>
            <a:rPr lang="en-US" sz="1600" dirty="0" err="1"/>
            <a:t>participant_name</a:t>
          </a:r>
          <a:endParaRPr lang="en-US" sz="1600" dirty="0"/>
        </a:p>
        <a:p>
          <a:pPr>
            <a:lnSpc>
              <a:spcPct val="100000"/>
            </a:lnSpc>
          </a:pPr>
          <a:r>
            <a:rPr lang="en-US" sz="1600" dirty="0" err="1"/>
            <a:t>participant_relationship</a:t>
          </a:r>
          <a:endParaRPr lang="en-US" sz="1600" dirty="0"/>
        </a:p>
        <a:p>
          <a:pPr>
            <a:lnSpc>
              <a:spcPct val="100000"/>
            </a:lnSpc>
          </a:pPr>
          <a:r>
            <a:rPr lang="en-US" sz="1600" dirty="0" err="1"/>
            <a:t>participant_status</a:t>
          </a:r>
          <a:endParaRPr lang="en-US" sz="1600" dirty="0"/>
        </a:p>
      </dgm:t>
    </dgm:pt>
    <dgm:pt modelId="{8D709BAE-AE5B-45F9-BD12-37683C540B2C}" type="parTrans" cxnId="{B7B02C66-A2FD-49A4-B89F-001B29B8926F}">
      <dgm:prSet/>
      <dgm:spPr/>
      <dgm:t>
        <a:bodyPr/>
        <a:lstStyle/>
        <a:p>
          <a:endParaRPr lang="en-US"/>
        </a:p>
      </dgm:t>
    </dgm:pt>
    <dgm:pt modelId="{428C0F8A-E48A-4044-9F19-F7BCB2196742}" type="sibTrans" cxnId="{B7B02C66-A2FD-49A4-B89F-001B29B8926F}">
      <dgm:prSet/>
      <dgm:spPr/>
      <dgm:t>
        <a:bodyPr/>
        <a:lstStyle/>
        <a:p>
          <a:pPr>
            <a:lnSpc>
              <a:spcPct val="100000"/>
            </a:lnSpc>
          </a:pPr>
          <a:endParaRPr lang="en-US"/>
        </a:p>
      </dgm:t>
    </dgm:pt>
    <dgm:pt modelId="{A83AAFE9-EB74-4BAF-8E33-535456C237A3}">
      <dgm:prSet custT="1"/>
      <dgm:spPr/>
      <dgm:t>
        <a:bodyPr/>
        <a:lstStyle/>
        <a:p>
          <a:pPr>
            <a:lnSpc>
              <a:spcPct val="100000"/>
            </a:lnSpc>
          </a:pPr>
          <a:r>
            <a:rPr lang="en-US" sz="1600" dirty="0" err="1"/>
            <a:t>participant_types</a:t>
          </a:r>
          <a:endParaRPr lang="en-US" sz="1600" dirty="0"/>
        </a:p>
        <a:p>
          <a:pPr>
            <a:lnSpc>
              <a:spcPct val="100000"/>
            </a:lnSpc>
          </a:pPr>
          <a:r>
            <a:rPr lang="en-US" sz="1600" dirty="0"/>
            <a:t>Sources</a:t>
          </a:r>
        </a:p>
        <a:p>
          <a:pPr>
            <a:lnSpc>
              <a:spcPct val="100000"/>
            </a:lnSpc>
          </a:pPr>
          <a:r>
            <a:rPr lang="en-US" sz="1600" dirty="0" err="1"/>
            <a:t>state_house_district</a:t>
          </a:r>
          <a:endParaRPr lang="en-US" sz="1600" dirty="0"/>
        </a:p>
        <a:p>
          <a:pPr>
            <a:lnSpc>
              <a:spcPct val="100000"/>
            </a:lnSpc>
          </a:pPr>
          <a:r>
            <a:rPr lang="en-US" sz="1600" dirty="0" err="1"/>
            <a:t>state_senate_district</a:t>
          </a:r>
          <a:endParaRPr lang="en-US" sz="1600" dirty="0"/>
        </a:p>
      </dgm:t>
    </dgm:pt>
    <dgm:pt modelId="{BEE235B6-1F81-4700-94BD-40DDE4362689}" type="parTrans" cxnId="{0300D1E3-8E4C-40C5-8A0C-F86ECF92F3D1}">
      <dgm:prSet/>
      <dgm:spPr/>
      <dgm:t>
        <a:bodyPr/>
        <a:lstStyle/>
        <a:p>
          <a:endParaRPr lang="en-US"/>
        </a:p>
      </dgm:t>
    </dgm:pt>
    <dgm:pt modelId="{8BC67BBE-E7F9-414F-9708-43D300ABD8C0}" type="sibTrans" cxnId="{0300D1E3-8E4C-40C5-8A0C-F86ECF92F3D1}">
      <dgm:prSet/>
      <dgm:spPr/>
      <dgm:t>
        <a:bodyPr/>
        <a:lstStyle/>
        <a:p>
          <a:endParaRPr lang="en-US"/>
        </a:p>
      </dgm:t>
    </dgm:pt>
    <dgm:pt modelId="{F585CEDB-FF06-44F3-B11E-8FE7D198CCBB}" type="pres">
      <dgm:prSet presAssocID="{FCD3444F-E36D-41DC-98F0-083C37C6F2EF}" presName="root" presStyleCnt="0">
        <dgm:presLayoutVars>
          <dgm:dir/>
          <dgm:resizeHandles val="exact"/>
        </dgm:presLayoutVars>
      </dgm:prSet>
      <dgm:spPr/>
    </dgm:pt>
    <dgm:pt modelId="{905EC68B-5181-44D1-A881-01D3A5A97970}" type="pres">
      <dgm:prSet presAssocID="{FCD3444F-E36D-41DC-98F0-083C37C6F2EF}" presName="container" presStyleCnt="0">
        <dgm:presLayoutVars>
          <dgm:dir/>
          <dgm:resizeHandles val="exact"/>
        </dgm:presLayoutVars>
      </dgm:prSet>
      <dgm:spPr/>
    </dgm:pt>
    <dgm:pt modelId="{4550221F-B3B8-48A2-B559-17CF3977CB93}" type="pres">
      <dgm:prSet presAssocID="{F65651E6-280B-41C1-8700-54DADF78CF12}" presName="compNode" presStyleCnt="0"/>
      <dgm:spPr/>
    </dgm:pt>
    <dgm:pt modelId="{C12B0E6F-4D12-4D9A-8E7E-085BF7D6730B}" type="pres">
      <dgm:prSet presAssocID="{F65651E6-280B-41C1-8700-54DADF78CF12}" presName="iconBgRect" presStyleLbl="bgShp" presStyleIdx="0" presStyleCnt="5"/>
      <dgm:spPr/>
    </dgm:pt>
    <dgm:pt modelId="{37CDD163-2D39-441A-A596-68C793F8A6A1}" type="pres">
      <dgm:prSet presAssocID="{F65651E6-280B-41C1-8700-54DADF78CF12}"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6F861AEB-CE45-41C2-A6AF-281C4EB24D19}" type="pres">
      <dgm:prSet presAssocID="{F65651E6-280B-41C1-8700-54DADF78CF12}" presName="spaceRect" presStyleCnt="0"/>
      <dgm:spPr/>
    </dgm:pt>
    <dgm:pt modelId="{A7C766DF-AC35-4AE9-9244-4C8178727F1C}" type="pres">
      <dgm:prSet presAssocID="{F65651E6-280B-41C1-8700-54DADF78CF12}" presName="textRect" presStyleLbl="revTx" presStyleIdx="0" presStyleCnt="5">
        <dgm:presLayoutVars>
          <dgm:chMax val="1"/>
          <dgm:chPref val="1"/>
        </dgm:presLayoutVars>
      </dgm:prSet>
      <dgm:spPr/>
    </dgm:pt>
    <dgm:pt modelId="{FCF9332A-4EBA-4492-AE0D-76C89BFAEC8F}" type="pres">
      <dgm:prSet presAssocID="{4A406C07-FB93-4C04-8CD9-74EA9F92903E}" presName="sibTrans" presStyleLbl="sibTrans2D1" presStyleIdx="0" presStyleCnt="0"/>
      <dgm:spPr/>
    </dgm:pt>
    <dgm:pt modelId="{AE7EEF85-CB45-41ED-98D7-563E7C35FBD6}" type="pres">
      <dgm:prSet presAssocID="{2EDC37F2-5F7B-491F-958C-A983C5F77D5E}" presName="compNode" presStyleCnt="0"/>
      <dgm:spPr/>
    </dgm:pt>
    <dgm:pt modelId="{78019A27-9DA3-40C2-AD06-5A381B66047C}" type="pres">
      <dgm:prSet presAssocID="{2EDC37F2-5F7B-491F-958C-A983C5F77D5E}" presName="iconBgRect" presStyleLbl="bgShp" presStyleIdx="1" presStyleCnt="5"/>
      <dgm:spPr/>
    </dgm:pt>
    <dgm:pt modelId="{F7516AD6-EB9C-46DE-A080-761AC1D6F7D7}" type="pres">
      <dgm:prSet presAssocID="{2EDC37F2-5F7B-491F-958C-A983C5F77D5E}"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a:ext>
      </dgm:extLst>
    </dgm:pt>
    <dgm:pt modelId="{FD314A60-A746-4617-9EE2-90CEA04341A3}" type="pres">
      <dgm:prSet presAssocID="{2EDC37F2-5F7B-491F-958C-A983C5F77D5E}" presName="spaceRect" presStyleCnt="0"/>
      <dgm:spPr/>
    </dgm:pt>
    <dgm:pt modelId="{C2E45749-7895-4225-B04E-15F6477A0766}" type="pres">
      <dgm:prSet presAssocID="{2EDC37F2-5F7B-491F-958C-A983C5F77D5E}" presName="textRect" presStyleLbl="revTx" presStyleIdx="1" presStyleCnt="5">
        <dgm:presLayoutVars>
          <dgm:chMax val="1"/>
          <dgm:chPref val="1"/>
        </dgm:presLayoutVars>
      </dgm:prSet>
      <dgm:spPr/>
    </dgm:pt>
    <dgm:pt modelId="{E230835B-E653-428F-89DE-99DCD6B7F83A}" type="pres">
      <dgm:prSet presAssocID="{A4B7CE5B-7D23-4099-A62E-596D59F9D9F8}" presName="sibTrans" presStyleLbl="sibTrans2D1" presStyleIdx="0" presStyleCnt="0"/>
      <dgm:spPr/>
    </dgm:pt>
    <dgm:pt modelId="{FB4387DC-C453-4DAD-AE8D-2127D44935B0}" type="pres">
      <dgm:prSet presAssocID="{A04E3E91-B959-43D4-A884-D9E9ABBC1693}" presName="compNode" presStyleCnt="0"/>
      <dgm:spPr/>
    </dgm:pt>
    <dgm:pt modelId="{C1D1CF32-4F4E-433D-97EF-B01A7BE4D6E9}" type="pres">
      <dgm:prSet presAssocID="{A04E3E91-B959-43D4-A884-D9E9ABBC1693}" presName="iconBgRect" presStyleLbl="bgShp" presStyleIdx="2" presStyleCnt="5"/>
      <dgm:spPr/>
    </dgm:pt>
    <dgm:pt modelId="{BD256FBE-BF9F-4A81-BDC9-F92C6CBCBBD3}" type="pres">
      <dgm:prSet presAssocID="{A04E3E91-B959-43D4-A884-D9E9ABBC1693}" presName="iconRect" presStyleLbl="node1" presStyleIdx="2"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9FC7B32D-7E17-4FA5-A8C6-E5335CF0EC14}" type="pres">
      <dgm:prSet presAssocID="{A04E3E91-B959-43D4-A884-D9E9ABBC1693}" presName="spaceRect" presStyleCnt="0"/>
      <dgm:spPr/>
    </dgm:pt>
    <dgm:pt modelId="{E5313841-7AAB-4CB9-8F75-A75D997E36FA}" type="pres">
      <dgm:prSet presAssocID="{A04E3E91-B959-43D4-A884-D9E9ABBC1693}" presName="textRect" presStyleLbl="revTx" presStyleIdx="2" presStyleCnt="5">
        <dgm:presLayoutVars>
          <dgm:chMax val="1"/>
          <dgm:chPref val="1"/>
        </dgm:presLayoutVars>
      </dgm:prSet>
      <dgm:spPr/>
    </dgm:pt>
    <dgm:pt modelId="{D7AE24B4-E108-419E-B1C3-8CAE286A0DFA}" type="pres">
      <dgm:prSet presAssocID="{00CE4488-B7D4-427D-B1B0-3E6A62282630}" presName="sibTrans" presStyleLbl="sibTrans2D1" presStyleIdx="0" presStyleCnt="0"/>
      <dgm:spPr/>
    </dgm:pt>
    <dgm:pt modelId="{86D528D6-5E80-4700-ABA6-36A2DB322C51}" type="pres">
      <dgm:prSet presAssocID="{DE77A4CC-6E94-49E1-AC1E-A4F7B93DD9C9}" presName="compNode" presStyleCnt="0"/>
      <dgm:spPr/>
    </dgm:pt>
    <dgm:pt modelId="{2286E894-E951-4AA1-A74A-E274237C054F}" type="pres">
      <dgm:prSet presAssocID="{DE77A4CC-6E94-49E1-AC1E-A4F7B93DD9C9}" presName="iconBgRect" presStyleLbl="bgShp" presStyleIdx="3" presStyleCnt="5"/>
      <dgm:spPr/>
    </dgm:pt>
    <dgm:pt modelId="{BD1A97AA-4FE9-4F5A-AB59-DCAB9D05614E}" type="pres">
      <dgm:prSet presAssocID="{DE77A4CC-6E94-49E1-AC1E-A4F7B93DD9C9}"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81C14E92-2552-459B-B2EB-230AB1CE99BF}" type="pres">
      <dgm:prSet presAssocID="{DE77A4CC-6E94-49E1-AC1E-A4F7B93DD9C9}" presName="spaceRect" presStyleCnt="0"/>
      <dgm:spPr/>
    </dgm:pt>
    <dgm:pt modelId="{53F5A5E0-3BC2-4A03-A09E-F581F4B56910}" type="pres">
      <dgm:prSet presAssocID="{DE77A4CC-6E94-49E1-AC1E-A4F7B93DD9C9}" presName="textRect" presStyleLbl="revTx" presStyleIdx="3" presStyleCnt="5" custScaleY="240579">
        <dgm:presLayoutVars>
          <dgm:chMax val="1"/>
          <dgm:chPref val="1"/>
        </dgm:presLayoutVars>
      </dgm:prSet>
      <dgm:spPr/>
    </dgm:pt>
    <dgm:pt modelId="{FD6A3FAA-6000-441A-B0CB-6C785111EB58}" type="pres">
      <dgm:prSet presAssocID="{428C0F8A-E48A-4044-9F19-F7BCB2196742}" presName="sibTrans" presStyleLbl="sibTrans2D1" presStyleIdx="0" presStyleCnt="0"/>
      <dgm:spPr/>
    </dgm:pt>
    <dgm:pt modelId="{1895B3D0-9EA8-4D2B-95A3-CF0868F8ED39}" type="pres">
      <dgm:prSet presAssocID="{A83AAFE9-EB74-4BAF-8E33-535456C237A3}" presName="compNode" presStyleCnt="0"/>
      <dgm:spPr/>
    </dgm:pt>
    <dgm:pt modelId="{CBB14D4B-89E6-4615-B523-D86D2E4A3E1D}" type="pres">
      <dgm:prSet presAssocID="{A83AAFE9-EB74-4BAF-8E33-535456C237A3}" presName="iconBgRect" presStyleLbl="bgShp" presStyleIdx="4" presStyleCnt="5"/>
      <dgm:spPr/>
    </dgm:pt>
    <dgm:pt modelId="{4E0F8E98-3599-4C30-9618-DCD917243323}" type="pres">
      <dgm:prSet presAssocID="{A83AAFE9-EB74-4BAF-8E33-535456C237A3}"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olice"/>
        </a:ext>
      </dgm:extLst>
    </dgm:pt>
    <dgm:pt modelId="{7D3AAE0D-A86B-4AEC-882F-921EE91385E6}" type="pres">
      <dgm:prSet presAssocID="{A83AAFE9-EB74-4BAF-8E33-535456C237A3}" presName="spaceRect" presStyleCnt="0"/>
      <dgm:spPr/>
    </dgm:pt>
    <dgm:pt modelId="{A7A4A511-19B5-4223-A5DC-51A66B0AE5EF}" type="pres">
      <dgm:prSet presAssocID="{A83AAFE9-EB74-4BAF-8E33-535456C237A3}" presName="textRect" presStyleLbl="revTx" presStyleIdx="4" presStyleCnt="5">
        <dgm:presLayoutVars>
          <dgm:chMax val="1"/>
          <dgm:chPref val="1"/>
        </dgm:presLayoutVars>
      </dgm:prSet>
      <dgm:spPr/>
    </dgm:pt>
  </dgm:ptLst>
  <dgm:cxnLst>
    <dgm:cxn modelId="{15C4741D-7AD8-416E-A813-ED11ED803D80}" type="presOf" srcId="{A83AAFE9-EB74-4BAF-8E33-535456C237A3}" destId="{A7A4A511-19B5-4223-A5DC-51A66B0AE5EF}" srcOrd="0" destOrd="0" presId="urn:microsoft.com/office/officeart/2018/2/layout/IconCircleList"/>
    <dgm:cxn modelId="{DD835C5B-8402-4FA0-BBF2-B990ABE5720D}" type="presOf" srcId="{428C0F8A-E48A-4044-9F19-F7BCB2196742}" destId="{FD6A3FAA-6000-441A-B0CB-6C785111EB58}" srcOrd="0" destOrd="0" presId="urn:microsoft.com/office/officeart/2018/2/layout/IconCircleList"/>
    <dgm:cxn modelId="{B7B02C66-A2FD-49A4-B89F-001B29B8926F}" srcId="{FCD3444F-E36D-41DC-98F0-083C37C6F2EF}" destId="{DE77A4CC-6E94-49E1-AC1E-A4F7B93DD9C9}" srcOrd="3" destOrd="0" parTransId="{8D709BAE-AE5B-45F9-BD12-37683C540B2C}" sibTransId="{428C0F8A-E48A-4044-9F19-F7BCB2196742}"/>
    <dgm:cxn modelId="{BBC4A569-C5DF-4DAF-8AB8-EE4C4CE32095}" type="presOf" srcId="{DE77A4CC-6E94-49E1-AC1E-A4F7B93DD9C9}" destId="{53F5A5E0-3BC2-4A03-A09E-F581F4B56910}" srcOrd="0" destOrd="0" presId="urn:microsoft.com/office/officeart/2018/2/layout/IconCircleList"/>
    <dgm:cxn modelId="{7ED8D74A-38E5-4FCC-BB5E-9E07477D97CA}" srcId="{FCD3444F-E36D-41DC-98F0-083C37C6F2EF}" destId="{A04E3E91-B959-43D4-A884-D9E9ABBC1693}" srcOrd="2" destOrd="0" parTransId="{78BC933A-8BE3-4E11-9DC3-0EB89F71B903}" sibTransId="{00CE4488-B7D4-427D-B1B0-3E6A62282630}"/>
    <dgm:cxn modelId="{D36E1F6C-9BE8-4079-A26C-30F0FF464241}" type="presOf" srcId="{4A406C07-FB93-4C04-8CD9-74EA9F92903E}" destId="{FCF9332A-4EBA-4492-AE0D-76C89BFAEC8F}" srcOrd="0" destOrd="0" presId="urn:microsoft.com/office/officeart/2018/2/layout/IconCircleList"/>
    <dgm:cxn modelId="{D7458674-6E64-4BB0-9FCA-22F45C741FB6}" type="presOf" srcId="{A04E3E91-B959-43D4-A884-D9E9ABBC1693}" destId="{E5313841-7AAB-4CB9-8F75-A75D997E36FA}" srcOrd="0" destOrd="0" presId="urn:microsoft.com/office/officeart/2018/2/layout/IconCircleList"/>
    <dgm:cxn modelId="{0A63BE7E-91B0-4929-B32D-013B1A20A0E1}" type="presOf" srcId="{FCD3444F-E36D-41DC-98F0-083C37C6F2EF}" destId="{F585CEDB-FF06-44F3-B11E-8FE7D198CCBB}" srcOrd="0" destOrd="0" presId="urn:microsoft.com/office/officeart/2018/2/layout/IconCircleList"/>
    <dgm:cxn modelId="{6E43D493-73C1-4A7A-994C-ED7977736913}" type="presOf" srcId="{A4B7CE5B-7D23-4099-A62E-596D59F9D9F8}" destId="{E230835B-E653-428F-89DE-99DCD6B7F83A}" srcOrd="0" destOrd="0" presId="urn:microsoft.com/office/officeart/2018/2/layout/IconCircleList"/>
    <dgm:cxn modelId="{F6618FA4-D959-426F-8ED6-DCD52CFC5A45}" type="presOf" srcId="{2EDC37F2-5F7B-491F-958C-A983C5F77D5E}" destId="{C2E45749-7895-4225-B04E-15F6477A0766}" srcOrd="0" destOrd="0" presId="urn:microsoft.com/office/officeart/2018/2/layout/IconCircleList"/>
    <dgm:cxn modelId="{5D14C0C3-AAFE-4A76-BC0F-8357D9D1C3C8}" srcId="{FCD3444F-E36D-41DC-98F0-083C37C6F2EF}" destId="{F65651E6-280B-41C1-8700-54DADF78CF12}" srcOrd="0" destOrd="0" parTransId="{500713B1-FF78-4040-A94D-3D3A3BE16DDE}" sibTransId="{4A406C07-FB93-4C04-8CD9-74EA9F92903E}"/>
    <dgm:cxn modelId="{F954F1DC-D9E3-4200-A8C2-FE460286F8F1}" srcId="{FCD3444F-E36D-41DC-98F0-083C37C6F2EF}" destId="{2EDC37F2-5F7B-491F-958C-A983C5F77D5E}" srcOrd="1" destOrd="0" parTransId="{1FC608C1-8A0E-4BDA-A52A-6764CCF081D3}" sibTransId="{A4B7CE5B-7D23-4099-A62E-596D59F9D9F8}"/>
    <dgm:cxn modelId="{4FA14CDD-72BE-40B1-A04E-BEBFEF7514D5}" type="presOf" srcId="{F65651E6-280B-41C1-8700-54DADF78CF12}" destId="{A7C766DF-AC35-4AE9-9244-4C8178727F1C}" srcOrd="0" destOrd="0" presId="urn:microsoft.com/office/officeart/2018/2/layout/IconCircleList"/>
    <dgm:cxn modelId="{0300D1E3-8E4C-40C5-8A0C-F86ECF92F3D1}" srcId="{FCD3444F-E36D-41DC-98F0-083C37C6F2EF}" destId="{A83AAFE9-EB74-4BAF-8E33-535456C237A3}" srcOrd="4" destOrd="0" parTransId="{BEE235B6-1F81-4700-94BD-40DDE4362689}" sibTransId="{8BC67BBE-E7F9-414F-9708-43D300ABD8C0}"/>
    <dgm:cxn modelId="{121C0DF4-BBA9-4554-8EC1-A763C622AFB7}" type="presOf" srcId="{00CE4488-B7D4-427D-B1B0-3E6A62282630}" destId="{D7AE24B4-E108-419E-B1C3-8CAE286A0DFA}" srcOrd="0" destOrd="0" presId="urn:microsoft.com/office/officeart/2018/2/layout/IconCircleList"/>
    <dgm:cxn modelId="{3C08DCBD-D61F-4AAA-8CE3-F5C833793985}" type="presParOf" srcId="{F585CEDB-FF06-44F3-B11E-8FE7D198CCBB}" destId="{905EC68B-5181-44D1-A881-01D3A5A97970}" srcOrd="0" destOrd="0" presId="urn:microsoft.com/office/officeart/2018/2/layout/IconCircleList"/>
    <dgm:cxn modelId="{7DDD205C-A8CC-4D09-9598-5F177A3CBA63}" type="presParOf" srcId="{905EC68B-5181-44D1-A881-01D3A5A97970}" destId="{4550221F-B3B8-48A2-B559-17CF3977CB93}" srcOrd="0" destOrd="0" presId="urn:microsoft.com/office/officeart/2018/2/layout/IconCircleList"/>
    <dgm:cxn modelId="{00EACB45-F83C-4348-A896-26C49DBFBE00}" type="presParOf" srcId="{4550221F-B3B8-48A2-B559-17CF3977CB93}" destId="{C12B0E6F-4D12-4D9A-8E7E-085BF7D6730B}" srcOrd="0" destOrd="0" presId="urn:microsoft.com/office/officeart/2018/2/layout/IconCircleList"/>
    <dgm:cxn modelId="{077B3A6E-CDA5-4763-889C-EF67CC45C9C6}" type="presParOf" srcId="{4550221F-B3B8-48A2-B559-17CF3977CB93}" destId="{37CDD163-2D39-441A-A596-68C793F8A6A1}" srcOrd="1" destOrd="0" presId="urn:microsoft.com/office/officeart/2018/2/layout/IconCircleList"/>
    <dgm:cxn modelId="{A7214E5B-0985-48E9-BEAB-60E2E08E8633}" type="presParOf" srcId="{4550221F-B3B8-48A2-B559-17CF3977CB93}" destId="{6F861AEB-CE45-41C2-A6AF-281C4EB24D19}" srcOrd="2" destOrd="0" presId="urn:microsoft.com/office/officeart/2018/2/layout/IconCircleList"/>
    <dgm:cxn modelId="{5ECA04CE-0FF3-4AD6-A351-795E498ADCDD}" type="presParOf" srcId="{4550221F-B3B8-48A2-B559-17CF3977CB93}" destId="{A7C766DF-AC35-4AE9-9244-4C8178727F1C}" srcOrd="3" destOrd="0" presId="urn:microsoft.com/office/officeart/2018/2/layout/IconCircleList"/>
    <dgm:cxn modelId="{5EFAD5C1-02A3-4532-95A4-2CD8B2B3D84E}" type="presParOf" srcId="{905EC68B-5181-44D1-A881-01D3A5A97970}" destId="{FCF9332A-4EBA-4492-AE0D-76C89BFAEC8F}" srcOrd="1" destOrd="0" presId="urn:microsoft.com/office/officeart/2018/2/layout/IconCircleList"/>
    <dgm:cxn modelId="{3B2CFFF7-426D-4B48-B7A3-35527C987648}" type="presParOf" srcId="{905EC68B-5181-44D1-A881-01D3A5A97970}" destId="{AE7EEF85-CB45-41ED-98D7-563E7C35FBD6}" srcOrd="2" destOrd="0" presId="urn:microsoft.com/office/officeart/2018/2/layout/IconCircleList"/>
    <dgm:cxn modelId="{18BCFFCB-6E7B-4D37-AAFF-65FE90605A77}" type="presParOf" srcId="{AE7EEF85-CB45-41ED-98D7-563E7C35FBD6}" destId="{78019A27-9DA3-40C2-AD06-5A381B66047C}" srcOrd="0" destOrd="0" presId="urn:microsoft.com/office/officeart/2018/2/layout/IconCircleList"/>
    <dgm:cxn modelId="{B24B08B4-DF8D-4A7D-B228-A835FD5EED81}" type="presParOf" srcId="{AE7EEF85-CB45-41ED-98D7-563E7C35FBD6}" destId="{F7516AD6-EB9C-46DE-A080-761AC1D6F7D7}" srcOrd="1" destOrd="0" presId="urn:microsoft.com/office/officeart/2018/2/layout/IconCircleList"/>
    <dgm:cxn modelId="{80B53C3F-0931-4D3C-86CA-908643E84C32}" type="presParOf" srcId="{AE7EEF85-CB45-41ED-98D7-563E7C35FBD6}" destId="{FD314A60-A746-4617-9EE2-90CEA04341A3}" srcOrd="2" destOrd="0" presId="urn:microsoft.com/office/officeart/2018/2/layout/IconCircleList"/>
    <dgm:cxn modelId="{D4517E61-82C9-4853-98B8-0AAF8E5308A5}" type="presParOf" srcId="{AE7EEF85-CB45-41ED-98D7-563E7C35FBD6}" destId="{C2E45749-7895-4225-B04E-15F6477A0766}" srcOrd="3" destOrd="0" presId="urn:microsoft.com/office/officeart/2018/2/layout/IconCircleList"/>
    <dgm:cxn modelId="{32DCD74C-9C49-45CB-AF1E-5ED057076E66}" type="presParOf" srcId="{905EC68B-5181-44D1-A881-01D3A5A97970}" destId="{E230835B-E653-428F-89DE-99DCD6B7F83A}" srcOrd="3" destOrd="0" presId="urn:microsoft.com/office/officeart/2018/2/layout/IconCircleList"/>
    <dgm:cxn modelId="{A388A479-C81F-4743-B122-7866B863327A}" type="presParOf" srcId="{905EC68B-5181-44D1-A881-01D3A5A97970}" destId="{FB4387DC-C453-4DAD-AE8D-2127D44935B0}" srcOrd="4" destOrd="0" presId="urn:microsoft.com/office/officeart/2018/2/layout/IconCircleList"/>
    <dgm:cxn modelId="{D69B27FF-E952-411B-83C5-55F839FB7EE7}" type="presParOf" srcId="{FB4387DC-C453-4DAD-AE8D-2127D44935B0}" destId="{C1D1CF32-4F4E-433D-97EF-B01A7BE4D6E9}" srcOrd="0" destOrd="0" presId="urn:microsoft.com/office/officeart/2018/2/layout/IconCircleList"/>
    <dgm:cxn modelId="{00581A70-95A9-49AF-AFAE-75E4A3F9D5CE}" type="presParOf" srcId="{FB4387DC-C453-4DAD-AE8D-2127D44935B0}" destId="{BD256FBE-BF9F-4A81-BDC9-F92C6CBCBBD3}" srcOrd="1" destOrd="0" presId="urn:microsoft.com/office/officeart/2018/2/layout/IconCircleList"/>
    <dgm:cxn modelId="{3F51876C-35C5-4782-B36D-9F054DD27562}" type="presParOf" srcId="{FB4387DC-C453-4DAD-AE8D-2127D44935B0}" destId="{9FC7B32D-7E17-4FA5-A8C6-E5335CF0EC14}" srcOrd="2" destOrd="0" presId="urn:microsoft.com/office/officeart/2018/2/layout/IconCircleList"/>
    <dgm:cxn modelId="{79EC0A75-13BD-4350-AEFA-A87F43729DF6}" type="presParOf" srcId="{FB4387DC-C453-4DAD-AE8D-2127D44935B0}" destId="{E5313841-7AAB-4CB9-8F75-A75D997E36FA}" srcOrd="3" destOrd="0" presId="urn:microsoft.com/office/officeart/2018/2/layout/IconCircleList"/>
    <dgm:cxn modelId="{2FEA7F17-D10C-424E-8A21-DF3F587BE6BF}" type="presParOf" srcId="{905EC68B-5181-44D1-A881-01D3A5A97970}" destId="{D7AE24B4-E108-419E-B1C3-8CAE286A0DFA}" srcOrd="5" destOrd="0" presId="urn:microsoft.com/office/officeart/2018/2/layout/IconCircleList"/>
    <dgm:cxn modelId="{7CCA3F5D-910D-4B68-9908-692D2A2F3417}" type="presParOf" srcId="{905EC68B-5181-44D1-A881-01D3A5A97970}" destId="{86D528D6-5E80-4700-ABA6-36A2DB322C51}" srcOrd="6" destOrd="0" presId="urn:microsoft.com/office/officeart/2018/2/layout/IconCircleList"/>
    <dgm:cxn modelId="{A082051E-5323-4ED6-AE1D-C69C359DFF61}" type="presParOf" srcId="{86D528D6-5E80-4700-ABA6-36A2DB322C51}" destId="{2286E894-E951-4AA1-A74A-E274237C054F}" srcOrd="0" destOrd="0" presId="urn:microsoft.com/office/officeart/2018/2/layout/IconCircleList"/>
    <dgm:cxn modelId="{9E6D7926-10A9-417A-A6DB-8CC9B5CBA95E}" type="presParOf" srcId="{86D528D6-5E80-4700-ABA6-36A2DB322C51}" destId="{BD1A97AA-4FE9-4F5A-AB59-DCAB9D05614E}" srcOrd="1" destOrd="0" presId="urn:microsoft.com/office/officeart/2018/2/layout/IconCircleList"/>
    <dgm:cxn modelId="{017C0974-EA1E-401A-BB56-01F25955898E}" type="presParOf" srcId="{86D528D6-5E80-4700-ABA6-36A2DB322C51}" destId="{81C14E92-2552-459B-B2EB-230AB1CE99BF}" srcOrd="2" destOrd="0" presId="urn:microsoft.com/office/officeart/2018/2/layout/IconCircleList"/>
    <dgm:cxn modelId="{058AE90A-8B65-4602-9CE5-C750462AA19A}" type="presParOf" srcId="{86D528D6-5E80-4700-ABA6-36A2DB322C51}" destId="{53F5A5E0-3BC2-4A03-A09E-F581F4B56910}" srcOrd="3" destOrd="0" presId="urn:microsoft.com/office/officeart/2018/2/layout/IconCircleList"/>
    <dgm:cxn modelId="{9FADD489-3DE6-4989-8F2E-3109E635C1A4}" type="presParOf" srcId="{905EC68B-5181-44D1-A881-01D3A5A97970}" destId="{FD6A3FAA-6000-441A-B0CB-6C785111EB58}" srcOrd="7" destOrd="0" presId="urn:microsoft.com/office/officeart/2018/2/layout/IconCircleList"/>
    <dgm:cxn modelId="{EE67854B-1FC6-4AB5-AF14-E4220580310E}" type="presParOf" srcId="{905EC68B-5181-44D1-A881-01D3A5A97970}" destId="{1895B3D0-9EA8-4D2B-95A3-CF0868F8ED39}" srcOrd="8" destOrd="0" presId="urn:microsoft.com/office/officeart/2018/2/layout/IconCircleList"/>
    <dgm:cxn modelId="{15FF3AE8-857C-4EB9-BA3E-1A1878D48ADA}" type="presParOf" srcId="{1895B3D0-9EA8-4D2B-95A3-CF0868F8ED39}" destId="{CBB14D4B-89E6-4615-B523-D86D2E4A3E1D}" srcOrd="0" destOrd="0" presId="urn:microsoft.com/office/officeart/2018/2/layout/IconCircleList"/>
    <dgm:cxn modelId="{EBB722C6-85C1-45EF-9F4F-259657B7992C}" type="presParOf" srcId="{1895B3D0-9EA8-4D2B-95A3-CF0868F8ED39}" destId="{4E0F8E98-3599-4C30-9618-DCD917243323}" srcOrd="1" destOrd="0" presId="urn:microsoft.com/office/officeart/2018/2/layout/IconCircleList"/>
    <dgm:cxn modelId="{14531611-DA3B-4E2F-9ED9-8DE26927CC69}" type="presParOf" srcId="{1895B3D0-9EA8-4D2B-95A3-CF0868F8ED39}" destId="{7D3AAE0D-A86B-4AEC-882F-921EE91385E6}" srcOrd="2" destOrd="0" presId="urn:microsoft.com/office/officeart/2018/2/layout/IconCircleList"/>
    <dgm:cxn modelId="{0451D5D6-FD78-401C-8B40-90E964E4C0F6}" type="presParOf" srcId="{1895B3D0-9EA8-4D2B-95A3-CF0868F8ED39}" destId="{A7A4A511-19B5-4223-A5DC-51A66B0AE5E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D6F53D-A61D-40C3-B439-FFF83E54F8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56CD1F3-7C80-4177-9998-D96DAAF097E1}">
      <dgm:prSet/>
      <dgm:spPr/>
      <dgm:t>
        <a:bodyPr/>
        <a:lstStyle/>
        <a:p>
          <a:pPr algn="l">
            <a:lnSpc>
              <a:spcPct val="100000"/>
            </a:lnSpc>
            <a:defRPr cap="all"/>
          </a:pPr>
          <a:r>
            <a:rPr lang="en-US" b="0" i="0" dirty="0"/>
            <a:t>Which states are worst affected by the gun violence?</a:t>
          </a:r>
          <a:endParaRPr lang="en-US" dirty="0"/>
        </a:p>
      </dgm:t>
    </dgm:pt>
    <dgm:pt modelId="{970677F9-3B8E-43A9-BD12-E5C299F4D35F}" type="parTrans" cxnId="{308ADB17-7F44-4AAF-982A-E3C487CF020D}">
      <dgm:prSet/>
      <dgm:spPr/>
      <dgm:t>
        <a:bodyPr/>
        <a:lstStyle/>
        <a:p>
          <a:endParaRPr lang="en-US"/>
        </a:p>
      </dgm:t>
    </dgm:pt>
    <dgm:pt modelId="{6DCDCF79-F8BD-4C76-A2F8-190FD0176E6D}" type="sibTrans" cxnId="{308ADB17-7F44-4AAF-982A-E3C487CF020D}">
      <dgm:prSet/>
      <dgm:spPr/>
      <dgm:t>
        <a:bodyPr/>
        <a:lstStyle/>
        <a:p>
          <a:endParaRPr lang="en-US"/>
        </a:p>
      </dgm:t>
    </dgm:pt>
    <dgm:pt modelId="{9230649E-3696-481E-8AA3-2AE2290452AF}">
      <dgm:prSet/>
      <dgm:spPr/>
      <dgm:t>
        <a:bodyPr/>
        <a:lstStyle/>
        <a:p>
          <a:pPr algn="l">
            <a:lnSpc>
              <a:spcPct val="100000"/>
            </a:lnSpc>
            <a:defRPr cap="all"/>
          </a:pPr>
          <a:r>
            <a:rPr lang="en-US" b="0" i="0" dirty="0"/>
            <a:t>Is there any particular month when gun-violence increases? Can we detect any pattern in it?</a:t>
          </a:r>
          <a:endParaRPr lang="en-US" dirty="0"/>
        </a:p>
      </dgm:t>
    </dgm:pt>
    <dgm:pt modelId="{172FDFE1-4501-46C2-8F40-812E1550EAF8}" type="parTrans" cxnId="{7324BA31-29D2-4D64-ADC2-4C28BF464054}">
      <dgm:prSet/>
      <dgm:spPr/>
      <dgm:t>
        <a:bodyPr/>
        <a:lstStyle/>
        <a:p>
          <a:endParaRPr lang="en-US"/>
        </a:p>
      </dgm:t>
    </dgm:pt>
    <dgm:pt modelId="{FA9B2374-B67E-493D-A43F-B58F21DEC871}" type="sibTrans" cxnId="{7324BA31-29D2-4D64-ADC2-4C28BF464054}">
      <dgm:prSet/>
      <dgm:spPr/>
      <dgm:t>
        <a:bodyPr/>
        <a:lstStyle/>
        <a:p>
          <a:endParaRPr lang="en-US"/>
        </a:p>
      </dgm:t>
    </dgm:pt>
    <dgm:pt modelId="{A433BFDE-7BAA-45A3-ABBC-7DDAF1A9A033}">
      <dgm:prSet/>
      <dgm:spPr/>
      <dgm:t>
        <a:bodyPr/>
        <a:lstStyle/>
        <a:p>
          <a:pPr algn="l">
            <a:lnSpc>
              <a:spcPct val="100000"/>
            </a:lnSpc>
            <a:defRPr cap="all"/>
          </a:pPr>
          <a:r>
            <a:rPr lang="en-US" b="0" i="0" dirty="0"/>
            <a:t>Can we say that number of guns involved is proportional to the number of killing? In other words, can we say that if number of guns increases, tendency of incident to become a Mass shooting increases?</a:t>
          </a:r>
          <a:endParaRPr lang="en-US" dirty="0"/>
        </a:p>
      </dgm:t>
    </dgm:pt>
    <dgm:pt modelId="{6E86E8DF-10C1-47B7-B6C5-03FB1C4C7307}" type="parTrans" cxnId="{71DD272B-658D-49E7-BD2E-BAB9D17D7E7F}">
      <dgm:prSet/>
      <dgm:spPr/>
      <dgm:t>
        <a:bodyPr/>
        <a:lstStyle/>
        <a:p>
          <a:endParaRPr lang="en-US"/>
        </a:p>
      </dgm:t>
    </dgm:pt>
    <dgm:pt modelId="{5710C327-A61C-4052-B89C-EA29EC6E1B4D}" type="sibTrans" cxnId="{71DD272B-658D-49E7-BD2E-BAB9D17D7E7F}">
      <dgm:prSet/>
      <dgm:spPr/>
      <dgm:t>
        <a:bodyPr/>
        <a:lstStyle/>
        <a:p>
          <a:endParaRPr lang="en-US"/>
        </a:p>
      </dgm:t>
    </dgm:pt>
    <dgm:pt modelId="{DE4F73EF-8845-4FC2-B59A-1587371476DA}">
      <dgm:prSet custT="1"/>
      <dgm:spPr/>
      <dgm:t>
        <a:bodyPr/>
        <a:lstStyle/>
        <a:p>
          <a:pPr algn="l">
            <a:lnSpc>
              <a:spcPct val="100000"/>
            </a:lnSpc>
            <a:defRPr cap="all"/>
          </a:pPr>
          <a:r>
            <a:rPr lang="en-US" sz="1400" b="0" i="0" dirty="0"/>
            <a:t>What percentage of people get killed in a particular state if there is gun-violence </a:t>
          </a:r>
          <a:r>
            <a:rPr lang="en-US" sz="1400" b="0" i="0" dirty="0" err="1"/>
            <a:t>incident?Does</a:t>
          </a:r>
          <a:r>
            <a:rPr lang="en-US" sz="1400" b="0" i="0" dirty="0"/>
            <a:t> this indicate that with the increase in incident, number of injuries and killings increase too?</a:t>
          </a:r>
          <a:endParaRPr lang="en-US" sz="1400" dirty="0"/>
        </a:p>
      </dgm:t>
    </dgm:pt>
    <dgm:pt modelId="{D6FF3C17-462A-41F0-80C9-3CDF2A619239}" type="parTrans" cxnId="{196B8999-6F19-4FC2-BDD5-A881EACF8CA8}">
      <dgm:prSet/>
      <dgm:spPr/>
      <dgm:t>
        <a:bodyPr/>
        <a:lstStyle/>
        <a:p>
          <a:endParaRPr lang="en-US"/>
        </a:p>
      </dgm:t>
    </dgm:pt>
    <dgm:pt modelId="{AD0A6D28-423C-4247-8541-DD4E339CC27B}" type="sibTrans" cxnId="{196B8999-6F19-4FC2-BDD5-A881EACF8CA8}">
      <dgm:prSet/>
      <dgm:spPr/>
      <dgm:t>
        <a:bodyPr/>
        <a:lstStyle/>
        <a:p>
          <a:endParaRPr lang="en-US"/>
        </a:p>
      </dgm:t>
    </dgm:pt>
    <dgm:pt modelId="{C0F8A2B9-12AE-40E9-A78D-0DFD19E3F9D3}" type="pres">
      <dgm:prSet presAssocID="{D2D6F53D-A61D-40C3-B439-FFF83E54F8A3}" presName="root" presStyleCnt="0">
        <dgm:presLayoutVars>
          <dgm:dir/>
          <dgm:resizeHandles val="exact"/>
        </dgm:presLayoutVars>
      </dgm:prSet>
      <dgm:spPr/>
    </dgm:pt>
    <dgm:pt modelId="{AC7A98DD-41E1-4B38-80F8-9C281E284377}" type="pres">
      <dgm:prSet presAssocID="{356CD1F3-7C80-4177-9998-D96DAAF097E1}" presName="compNode" presStyleCnt="0"/>
      <dgm:spPr/>
    </dgm:pt>
    <dgm:pt modelId="{C93F9070-D628-4B59-8B45-D84AEC4AE5E4}" type="pres">
      <dgm:prSet presAssocID="{356CD1F3-7C80-4177-9998-D96DAAF097E1}" presName="iconBgRect" presStyleLbl="bgShp" presStyleIdx="0" presStyleCnt="4"/>
      <dgm:spPr/>
    </dgm:pt>
    <dgm:pt modelId="{A656C96B-DC5B-4587-BD11-BC21FD4BF100}" type="pres">
      <dgm:prSet presAssocID="{356CD1F3-7C80-4177-9998-D96DAAF097E1}"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ward trend"/>
        </a:ext>
      </dgm:extLst>
    </dgm:pt>
    <dgm:pt modelId="{04D8464C-C2AF-4C34-80AE-4FEC31D506D8}" type="pres">
      <dgm:prSet presAssocID="{356CD1F3-7C80-4177-9998-D96DAAF097E1}" presName="spaceRect" presStyleCnt="0"/>
      <dgm:spPr/>
    </dgm:pt>
    <dgm:pt modelId="{6A761516-156B-451A-AEC5-17BAA058498D}" type="pres">
      <dgm:prSet presAssocID="{356CD1F3-7C80-4177-9998-D96DAAF097E1}" presName="textRect" presStyleLbl="revTx" presStyleIdx="0" presStyleCnt="4">
        <dgm:presLayoutVars>
          <dgm:chMax val="1"/>
          <dgm:chPref val="1"/>
        </dgm:presLayoutVars>
      </dgm:prSet>
      <dgm:spPr/>
    </dgm:pt>
    <dgm:pt modelId="{6F02D337-2EDC-4DC2-9382-7A8B9479225E}" type="pres">
      <dgm:prSet presAssocID="{6DCDCF79-F8BD-4C76-A2F8-190FD0176E6D}" presName="sibTrans" presStyleCnt="0"/>
      <dgm:spPr/>
    </dgm:pt>
    <dgm:pt modelId="{57A9776F-3997-45A6-A4BD-6EFEFF8A29CA}" type="pres">
      <dgm:prSet presAssocID="{DE4F73EF-8845-4FC2-B59A-1587371476DA}" presName="compNode" presStyleCnt="0"/>
      <dgm:spPr/>
    </dgm:pt>
    <dgm:pt modelId="{CBBC6101-97E2-46B0-A640-87EB7E4C2D7B}" type="pres">
      <dgm:prSet presAssocID="{DE4F73EF-8845-4FC2-B59A-1587371476DA}" presName="iconBgRect" presStyleLbl="bgShp" presStyleIdx="1" presStyleCnt="4"/>
      <dgm:spPr/>
    </dgm:pt>
    <dgm:pt modelId="{53F58191-4414-4FDA-BF4D-017DA0C0859B}" type="pres">
      <dgm:prSet presAssocID="{DE4F73EF-8845-4FC2-B59A-1587371476DA}" presName="iconRect" presStyleLbl="node1" presStyleIdx="1"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wnward trend"/>
        </a:ext>
      </dgm:extLst>
    </dgm:pt>
    <dgm:pt modelId="{4B77DC44-BD64-4364-948C-5EA2A08E4D08}" type="pres">
      <dgm:prSet presAssocID="{DE4F73EF-8845-4FC2-B59A-1587371476DA}" presName="spaceRect" presStyleCnt="0"/>
      <dgm:spPr/>
    </dgm:pt>
    <dgm:pt modelId="{452FE090-84CE-448B-BBE5-6616E5A66A24}" type="pres">
      <dgm:prSet presAssocID="{DE4F73EF-8845-4FC2-B59A-1587371476DA}" presName="textRect" presStyleLbl="revTx" presStyleIdx="1" presStyleCnt="4">
        <dgm:presLayoutVars>
          <dgm:chMax val="1"/>
          <dgm:chPref val="1"/>
        </dgm:presLayoutVars>
      </dgm:prSet>
      <dgm:spPr/>
    </dgm:pt>
    <dgm:pt modelId="{5110B167-031B-4853-A890-42EB085EDAEF}" type="pres">
      <dgm:prSet presAssocID="{AD0A6D28-423C-4247-8541-DD4E339CC27B}" presName="sibTrans" presStyleCnt="0"/>
      <dgm:spPr/>
    </dgm:pt>
    <dgm:pt modelId="{A553CFFB-3B96-4D7A-AFAA-6A4DCF93C2BB}" type="pres">
      <dgm:prSet presAssocID="{9230649E-3696-481E-8AA3-2AE2290452AF}" presName="compNode" presStyleCnt="0"/>
      <dgm:spPr/>
    </dgm:pt>
    <dgm:pt modelId="{405FCF2C-6D5E-4284-93CF-1BD8D089F627}" type="pres">
      <dgm:prSet presAssocID="{9230649E-3696-481E-8AA3-2AE2290452AF}" presName="iconBgRect" presStyleLbl="bgShp" presStyleIdx="2" presStyleCnt="4"/>
      <dgm:spPr/>
    </dgm:pt>
    <dgm:pt modelId="{6DCC27CC-74F2-48A0-90D9-B2FD46D2A00D}" type="pres">
      <dgm:prSet presAssocID="{9230649E-3696-481E-8AA3-2AE2290452AF}" presName="iconRect" presStyleLbl="node1" presStyleIdx="2"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lp"/>
        </a:ext>
      </dgm:extLst>
    </dgm:pt>
    <dgm:pt modelId="{0467A375-2555-4F6B-9BDE-9D2BCD593054}" type="pres">
      <dgm:prSet presAssocID="{9230649E-3696-481E-8AA3-2AE2290452AF}" presName="spaceRect" presStyleCnt="0"/>
      <dgm:spPr/>
    </dgm:pt>
    <dgm:pt modelId="{9A6C8D48-C29C-4C20-B90D-91C4E52BDA8A}" type="pres">
      <dgm:prSet presAssocID="{9230649E-3696-481E-8AA3-2AE2290452AF}" presName="textRect" presStyleLbl="revTx" presStyleIdx="2" presStyleCnt="4">
        <dgm:presLayoutVars>
          <dgm:chMax val="1"/>
          <dgm:chPref val="1"/>
        </dgm:presLayoutVars>
      </dgm:prSet>
      <dgm:spPr/>
    </dgm:pt>
    <dgm:pt modelId="{47750CE7-A8C4-4F14-B20D-07E9141FC57A}" type="pres">
      <dgm:prSet presAssocID="{FA9B2374-B67E-493D-A43F-B58F21DEC871}" presName="sibTrans" presStyleCnt="0"/>
      <dgm:spPr/>
    </dgm:pt>
    <dgm:pt modelId="{9D95AA1E-C3FF-46EC-B1B6-F0F644ADCE8A}" type="pres">
      <dgm:prSet presAssocID="{A433BFDE-7BAA-45A3-ABBC-7DDAF1A9A033}" presName="compNode" presStyleCnt="0"/>
      <dgm:spPr/>
    </dgm:pt>
    <dgm:pt modelId="{59CCE09E-3CAF-4799-B2E5-0A2866E6DF20}" type="pres">
      <dgm:prSet presAssocID="{A433BFDE-7BAA-45A3-ABBC-7DDAF1A9A033}" presName="iconBgRect" presStyleLbl="bgShp" presStyleIdx="3" presStyleCnt="4"/>
      <dgm:spPr/>
    </dgm:pt>
    <dgm:pt modelId="{2984A13C-5F3A-42D9-B05B-AE53B9875417}" type="pres">
      <dgm:prSet presAssocID="{A433BFDE-7BAA-45A3-ABBC-7DDAF1A9A033}"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a:ext>
      </dgm:extLst>
    </dgm:pt>
    <dgm:pt modelId="{CAC247D3-9BE3-4346-8C1E-E8A19B6CCEA6}" type="pres">
      <dgm:prSet presAssocID="{A433BFDE-7BAA-45A3-ABBC-7DDAF1A9A033}" presName="spaceRect" presStyleCnt="0"/>
      <dgm:spPr/>
    </dgm:pt>
    <dgm:pt modelId="{2A5B4B5B-28F1-4555-9683-A729C1E526F9}" type="pres">
      <dgm:prSet presAssocID="{A433BFDE-7BAA-45A3-ABBC-7DDAF1A9A033}" presName="textRect" presStyleLbl="revTx" presStyleIdx="3" presStyleCnt="4">
        <dgm:presLayoutVars>
          <dgm:chMax val="1"/>
          <dgm:chPref val="1"/>
        </dgm:presLayoutVars>
      </dgm:prSet>
      <dgm:spPr/>
    </dgm:pt>
  </dgm:ptLst>
  <dgm:cxnLst>
    <dgm:cxn modelId="{308ADB17-7F44-4AAF-982A-E3C487CF020D}" srcId="{D2D6F53D-A61D-40C3-B439-FFF83E54F8A3}" destId="{356CD1F3-7C80-4177-9998-D96DAAF097E1}" srcOrd="0" destOrd="0" parTransId="{970677F9-3B8E-43A9-BD12-E5C299F4D35F}" sibTransId="{6DCDCF79-F8BD-4C76-A2F8-190FD0176E6D}"/>
    <dgm:cxn modelId="{17A29922-CCC2-41A1-8AB0-DC2847157399}" type="presOf" srcId="{DE4F73EF-8845-4FC2-B59A-1587371476DA}" destId="{452FE090-84CE-448B-BBE5-6616E5A66A24}" srcOrd="0" destOrd="0" presId="urn:microsoft.com/office/officeart/2018/5/layout/IconCircleLabelList"/>
    <dgm:cxn modelId="{71DD272B-658D-49E7-BD2E-BAB9D17D7E7F}" srcId="{D2D6F53D-A61D-40C3-B439-FFF83E54F8A3}" destId="{A433BFDE-7BAA-45A3-ABBC-7DDAF1A9A033}" srcOrd="3" destOrd="0" parTransId="{6E86E8DF-10C1-47B7-B6C5-03FB1C4C7307}" sibTransId="{5710C327-A61C-4052-B89C-EA29EC6E1B4D}"/>
    <dgm:cxn modelId="{4E1FEE2D-3BA3-4686-802B-0460E3E0A501}" type="presOf" srcId="{9230649E-3696-481E-8AA3-2AE2290452AF}" destId="{9A6C8D48-C29C-4C20-B90D-91C4E52BDA8A}" srcOrd="0" destOrd="0" presId="urn:microsoft.com/office/officeart/2018/5/layout/IconCircleLabelList"/>
    <dgm:cxn modelId="{7324BA31-29D2-4D64-ADC2-4C28BF464054}" srcId="{D2D6F53D-A61D-40C3-B439-FFF83E54F8A3}" destId="{9230649E-3696-481E-8AA3-2AE2290452AF}" srcOrd="2" destOrd="0" parTransId="{172FDFE1-4501-46C2-8F40-812E1550EAF8}" sibTransId="{FA9B2374-B67E-493D-A43F-B58F21DEC871}"/>
    <dgm:cxn modelId="{001AA861-F84A-4418-ABBB-91A06962207C}" type="presOf" srcId="{356CD1F3-7C80-4177-9998-D96DAAF097E1}" destId="{6A761516-156B-451A-AEC5-17BAA058498D}" srcOrd="0" destOrd="0" presId="urn:microsoft.com/office/officeart/2018/5/layout/IconCircleLabelList"/>
    <dgm:cxn modelId="{0FAE1F98-8961-4A6D-B1E6-165E6C946202}" type="presOf" srcId="{D2D6F53D-A61D-40C3-B439-FFF83E54F8A3}" destId="{C0F8A2B9-12AE-40E9-A78D-0DFD19E3F9D3}" srcOrd="0" destOrd="0" presId="urn:microsoft.com/office/officeart/2018/5/layout/IconCircleLabelList"/>
    <dgm:cxn modelId="{196B8999-6F19-4FC2-BDD5-A881EACF8CA8}" srcId="{D2D6F53D-A61D-40C3-B439-FFF83E54F8A3}" destId="{DE4F73EF-8845-4FC2-B59A-1587371476DA}" srcOrd="1" destOrd="0" parTransId="{D6FF3C17-462A-41F0-80C9-3CDF2A619239}" sibTransId="{AD0A6D28-423C-4247-8541-DD4E339CC27B}"/>
    <dgm:cxn modelId="{121E8AEC-3127-4BA4-8C4C-1122497FC028}" type="presOf" srcId="{A433BFDE-7BAA-45A3-ABBC-7DDAF1A9A033}" destId="{2A5B4B5B-28F1-4555-9683-A729C1E526F9}" srcOrd="0" destOrd="0" presId="urn:microsoft.com/office/officeart/2018/5/layout/IconCircleLabelList"/>
    <dgm:cxn modelId="{CDA6DED6-7352-492B-BAC8-9353B759CCB0}" type="presParOf" srcId="{C0F8A2B9-12AE-40E9-A78D-0DFD19E3F9D3}" destId="{AC7A98DD-41E1-4B38-80F8-9C281E284377}" srcOrd="0" destOrd="0" presId="urn:microsoft.com/office/officeart/2018/5/layout/IconCircleLabelList"/>
    <dgm:cxn modelId="{DDB459EC-8B8D-406C-82FA-F5BB28AF7BDA}" type="presParOf" srcId="{AC7A98DD-41E1-4B38-80F8-9C281E284377}" destId="{C93F9070-D628-4B59-8B45-D84AEC4AE5E4}" srcOrd="0" destOrd="0" presId="urn:microsoft.com/office/officeart/2018/5/layout/IconCircleLabelList"/>
    <dgm:cxn modelId="{587A25F4-1AC6-4F40-93C8-F6C4AAF47DEC}" type="presParOf" srcId="{AC7A98DD-41E1-4B38-80F8-9C281E284377}" destId="{A656C96B-DC5B-4587-BD11-BC21FD4BF100}" srcOrd="1" destOrd="0" presId="urn:microsoft.com/office/officeart/2018/5/layout/IconCircleLabelList"/>
    <dgm:cxn modelId="{0DDE5AC5-BC52-4437-A094-43164A85167F}" type="presParOf" srcId="{AC7A98DD-41E1-4B38-80F8-9C281E284377}" destId="{04D8464C-C2AF-4C34-80AE-4FEC31D506D8}" srcOrd="2" destOrd="0" presId="urn:microsoft.com/office/officeart/2018/5/layout/IconCircleLabelList"/>
    <dgm:cxn modelId="{9CB9D121-8FFC-40C1-98CF-0A86AB8E5435}" type="presParOf" srcId="{AC7A98DD-41E1-4B38-80F8-9C281E284377}" destId="{6A761516-156B-451A-AEC5-17BAA058498D}" srcOrd="3" destOrd="0" presId="urn:microsoft.com/office/officeart/2018/5/layout/IconCircleLabelList"/>
    <dgm:cxn modelId="{1A1E7E17-66E2-4094-B894-33612C655F2A}" type="presParOf" srcId="{C0F8A2B9-12AE-40E9-A78D-0DFD19E3F9D3}" destId="{6F02D337-2EDC-4DC2-9382-7A8B9479225E}" srcOrd="1" destOrd="0" presId="urn:microsoft.com/office/officeart/2018/5/layout/IconCircleLabelList"/>
    <dgm:cxn modelId="{1A3EF4C6-FF2C-428E-94E1-96BD40819A26}" type="presParOf" srcId="{C0F8A2B9-12AE-40E9-A78D-0DFD19E3F9D3}" destId="{57A9776F-3997-45A6-A4BD-6EFEFF8A29CA}" srcOrd="2" destOrd="0" presId="urn:microsoft.com/office/officeart/2018/5/layout/IconCircleLabelList"/>
    <dgm:cxn modelId="{23E3C09F-9011-444A-9957-721E964C14BD}" type="presParOf" srcId="{57A9776F-3997-45A6-A4BD-6EFEFF8A29CA}" destId="{CBBC6101-97E2-46B0-A640-87EB7E4C2D7B}" srcOrd="0" destOrd="0" presId="urn:microsoft.com/office/officeart/2018/5/layout/IconCircleLabelList"/>
    <dgm:cxn modelId="{CC1BE20E-8A4E-42E1-84AA-38AB4536172B}" type="presParOf" srcId="{57A9776F-3997-45A6-A4BD-6EFEFF8A29CA}" destId="{53F58191-4414-4FDA-BF4D-017DA0C0859B}" srcOrd="1" destOrd="0" presId="urn:microsoft.com/office/officeart/2018/5/layout/IconCircleLabelList"/>
    <dgm:cxn modelId="{72E9B857-35AD-4455-AC15-4FCC46291415}" type="presParOf" srcId="{57A9776F-3997-45A6-A4BD-6EFEFF8A29CA}" destId="{4B77DC44-BD64-4364-948C-5EA2A08E4D08}" srcOrd="2" destOrd="0" presId="urn:microsoft.com/office/officeart/2018/5/layout/IconCircleLabelList"/>
    <dgm:cxn modelId="{BD8C642E-824F-4F3D-881B-B10A1FCDFC53}" type="presParOf" srcId="{57A9776F-3997-45A6-A4BD-6EFEFF8A29CA}" destId="{452FE090-84CE-448B-BBE5-6616E5A66A24}" srcOrd="3" destOrd="0" presId="urn:microsoft.com/office/officeart/2018/5/layout/IconCircleLabelList"/>
    <dgm:cxn modelId="{9147BD93-7FFB-4C54-A65D-608E7BA3D94F}" type="presParOf" srcId="{C0F8A2B9-12AE-40E9-A78D-0DFD19E3F9D3}" destId="{5110B167-031B-4853-A890-42EB085EDAEF}" srcOrd="3" destOrd="0" presId="urn:microsoft.com/office/officeart/2018/5/layout/IconCircleLabelList"/>
    <dgm:cxn modelId="{C1BAFB37-CAE2-4663-9139-ED6F7548E0DF}" type="presParOf" srcId="{C0F8A2B9-12AE-40E9-A78D-0DFD19E3F9D3}" destId="{A553CFFB-3B96-4D7A-AFAA-6A4DCF93C2BB}" srcOrd="4" destOrd="0" presId="urn:microsoft.com/office/officeart/2018/5/layout/IconCircleLabelList"/>
    <dgm:cxn modelId="{4FACFF7F-AC90-465C-BB43-A7BE20990455}" type="presParOf" srcId="{A553CFFB-3B96-4D7A-AFAA-6A4DCF93C2BB}" destId="{405FCF2C-6D5E-4284-93CF-1BD8D089F627}" srcOrd="0" destOrd="0" presId="urn:microsoft.com/office/officeart/2018/5/layout/IconCircleLabelList"/>
    <dgm:cxn modelId="{17500CE4-ECF0-4B9B-8592-9B8EAA73940A}" type="presParOf" srcId="{A553CFFB-3B96-4D7A-AFAA-6A4DCF93C2BB}" destId="{6DCC27CC-74F2-48A0-90D9-B2FD46D2A00D}" srcOrd="1" destOrd="0" presId="urn:microsoft.com/office/officeart/2018/5/layout/IconCircleLabelList"/>
    <dgm:cxn modelId="{272D33D9-75D6-4D8B-B9AF-AB0F2EA19CDB}" type="presParOf" srcId="{A553CFFB-3B96-4D7A-AFAA-6A4DCF93C2BB}" destId="{0467A375-2555-4F6B-9BDE-9D2BCD593054}" srcOrd="2" destOrd="0" presId="urn:microsoft.com/office/officeart/2018/5/layout/IconCircleLabelList"/>
    <dgm:cxn modelId="{6C851D96-A6AB-43F4-8813-5D2AC14DE2A9}" type="presParOf" srcId="{A553CFFB-3B96-4D7A-AFAA-6A4DCF93C2BB}" destId="{9A6C8D48-C29C-4C20-B90D-91C4E52BDA8A}" srcOrd="3" destOrd="0" presId="urn:microsoft.com/office/officeart/2018/5/layout/IconCircleLabelList"/>
    <dgm:cxn modelId="{9A8E1EA7-8415-4AA7-BC58-2F41B4BF2402}" type="presParOf" srcId="{C0F8A2B9-12AE-40E9-A78D-0DFD19E3F9D3}" destId="{47750CE7-A8C4-4F14-B20D-07E9141FC57A}" srcOrd="5" destOrd="0" presId="urn:microsoft.com/office/officeart/2018/5/layout/IconCircleLabelList"/>
    <dgm:cxn modelId="{7DF827C6-3958-40BA-A509-1655C01F925B}" type="presParOf" srcId="{C0F8A2B9-12AE-40E9-A78D-0DFD19E3F9D3}" destId="{9D95AA1E-C3FF-46EC-B1B6-F0F644ADCE8A}" srcOrd="6" destOrd="0" presId="urn:microsoft.com/office/officeart/2018/5/layout/IconCircleLabelList"/>
    <dgm:cxn modelId="{4DA4B5E3-485F-4383-9CFA-D1A5DA22BAD3}" type="presParOf" srcId="{9D95AA1E-C3FF-46EC-B1B6-F0F644ADCE8A}" destId="{59CCE09E-3CAF-4799-B2E5-0A2866E6DF20}" srcOrd="0" destOrd="0" presId="urn:microsoft.com/office/officeart/2018/5/layout/IconCircleLabelList"/>
    <dgm:cxn modelId="{10BE534E-2127-4492-84A1-F4A246CF95AE}" type="presParOf" srcId="{9D95AA1E-C3FF-46EC-B1B6-F0F644ADCE8A}" destId="{2984A13C-5F3A-42D9-B05B-AE53B9875417}" srcOrd="1" destOrd="0" presId="urn:microsoft.com/office/officeart/2018/5/layout/IconCircleLabelList"/>
    <dgm:cxn modelId="{B4DFFEDD-496E-4B1B-8F87-6E51BF4E1360}" type="presParOf" srcId="{9D95AA1E-C3FF-46EC-B1B6-F0F644ADCE8A}" destId="{CAC247D3-9BE3-4346-8C1E-E8A19B6CCEA6}" srcOrd="2" destOrd="0" presId="urn:microsoft.com/office/officeart/2018/5/layout/IconCircleLabelList"/>
    <dgm:cxn modelId="{6F18E0C2-1CEB-4E53-B72B-9269A68C56B8}" type="presParOf" srcId="{9D95AA1E-C3FF-46EC-B1B6-F0F644ADCE8A}" destId="{2A5B4B5B-28F1-4555-9683-A729C1E526F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814A1-5403-4336-B790-29045DD77BE4}">
      <dsp:nvSpPr>
        <dsp:cNvPr id="0" name=""/>
        <dsp:cNvSpPr/>
      </dsp:nvSpPr>
      <dsp:spPr>
        <a:xfrm>
          <a:off x="134825" y="1214851"/>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84516-D695-425A-9EF6-22A7B5CDEA90}">
      <dsp:nvSpPr>
        <dsp:cNvPr id="0" name=""/>
        <dsp:cNvSpPr/>
      </dsp:nvSpPr>
      <dsp:spPr>
        <a:xfrm>
          <a:off x="406966" y="1486992"/>
          <a:ext cx="751627" cy="7516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BE977-C239-40D1-8C4B-791747FA8ECF}">
      <dsp:nvSpPr>
        <dsp:cNvPr id="0" name=""/>
        <dsp:cNvSpPr/>
      </dsp:nvSpPr>
      <dsp:spPr>
        <a:xfrm>
          <a:off x="1708430" y="121485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Help cops to prepare before any incident happen and find pattern.</a:t>
          </a:r>
        </a:p>
      </dsp:txBody>
      <dsp:txXfrm>
        <a:off x="1708430" y="1214851"/>
        <a:ext cx="3054644" cy="1295909"/>
      </dsp:txXfrm>
    </dsp:sp>
    <dsp:sp modelId="{D368B0A6-DB95-4E1A-8076-CB05F01A0E0A}">
      <dsp:nvSpPr>
        <dsp:cNvPr id="0" name=""/>
        <dsp:cNvSpPr/>
      </dsp:nvSpPr>
      <dsp:spPr>
        <a:xfrm>
          <a:off x="5295324" y="1214851"/>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0C7E1-EF51-48A1-A15C-5100A49CA872}">
      <dsp:nvSpPr>
        <dsp:cNvPr id="0" name=""/>
        <dsp:cNvSpPr/>
      </dsp:nvSpPr>
      <dsp:spPr>
        <a:xfrm>
          <a:off x="5567465" y="1486992"/>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3098B1-404C-4B69-9E1F-B4EA23CA8D81}">
      <dsp:nvSpPr>
        <dsp:cNvPr id="0" name=""/>
        <dsp:cNvSpPr/>
      </dsp:nvSpPr>
      <dsp:spPr>
        <a:xfrm>
          <a:off x="6868929" y="121485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Making/Modifying Law where it is required the most. </a:t>
          </a:r>
        </a:p>
      </dsp:txBody>
      <dsp:txXfrm>
        <a:off x="6868929" y="1214851"/>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B0E6F-4D12-4D9A-8E7E-085BF7D6730B}">
      <dsp:nvSpPr>
        <dsp:cNvPr id="0" name=""/>
        <dsp:cNvSpPr/>
      </dsp:nvSpPr>
      <dsp:spPr>
        <a:xfrm>
          <a:off x="103668" y="191919"/>
          <a:ext cx="899717" cy="8997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DD163-2D39-441A-A596-68C793F8A6A1}">
      <dsp:nvSpPr>
        <dsp:cNvPr id="0" name=""/>
        <dsp:cNvSpPr/>
      </dsp:nvSpPr>
      <dsp:spPr>
        <a:xfrm>
          <a:off x="292608" y="380859"/>
          <a:ext cx="521836" cy="5218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C766DF-AC35-4AE9-9244-4C8178727F1C}">
      <dsp:nvSpPr>
        <dsp:cNvPr id="0" name=""/>
        <dsp:cNvSpPr/>
      </dsp:nvSpPr>
      <dsp:spPr>
        <a:xfrm>
          <a:off x="1196182" y="191919"/>
          <a:ext cx="2120763" cy="89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kern="1200" dirty="0"/>
            <a:t>Incident id</a:t>
          </a:r>
        </a:p>
        <a:p>
          <a:pPr marL="0" lvl="0" indent="0" algn="l" defTabSz="711200">
            <a:lnSpc>
              <a:spcPct val="100000"/>
            </a:lnSpc>
            <a:spcBef>
              <a:spcPct val="0"/>
            </a:spcBef>
            <a:spcAft>
              <a:spcPct val="35000"/>
            </a:spcAft>
            <a:buNone/>
          </a:pPr>
          <a:r>
            <a:rPr lang="en-IN" sz="1600" kern="1200" dirty="0"/>
            <a:t>Date</a:t>
          </a:r>
        </a:p>
        <a:p>
          <a:pPr marL="0" lvl="0" indent="0" algn="l" defTabSz="711200">
            <a:lnSpc>
              <a:spcPct val="100000"/>
            </a:lnSpc>
            <a:spcBef>
              <a:spcPct val="0"/>
            </a:spcBef>
            <a:spcAft>
              <a:spcPct val="35000"/>
            </a:spcAft>
            <a:buNone/>
          </a:pPr>
          <a:r>
            <a:rPr lang="en-IN" sz="1600" kern="1200" dirty="0"/>
            <a:t>State</a:t>
          </a:r>
        </a:p>
        <a:p>
          <a:pPr marL="0" lvl="0" indent="0" algn="l" defTabSz="711200">
            <a:lnSpc>
              <a:spcPct val="100000"/>
            </a:lnSpc>
            <a:spcBef>
              <a:spcPct val="0"/>
            </a:spcBef>
            <a:spcAft>
              <a:spcPct val="35000"/>
            </a:spcAft>
            <a:buNone/>
          </a:pPr>
          <a:r>
            <a:rPr lang="en-IN" sz="1600" kern="1200" dirty="0" err="1"/>
            <a:t>City_or_country</a:t>
          </a:r>
          <a:endParaRPr lang="en-IN" sz="1600" kern="1200" dirty="0"/>
        </a:p>
        <a:p>
          <a:pPr marL="0" lvl="0" indent="0" algn="l" defTabSz="711200">
            <a:lnSpc>
              <a:spcPct val="100000"/>
            </a:lnSpc>
            <a:spcBef>
              <a:spcPct val="0"/>
            </a:spcBef>
            <a:spcAft>
              <a:spcPct val="35000"/>
            </a:spcAft>
            <a:buNone/>
          </a:pPr>
          <a:r>
            <a:rPr lang="en-IN" sz="1600" kern="1200" dirty="0"/>
            <a:t>Address</a:t>
          </a:r>
        </a:p>
        <a:p>
          <a:pPr marL="0" lvl="0" indent="0" algn="l" defTabSz="711200">
            <a:lnSpc>
              <a:spcPct val="100000"/>
            </a:lnSpc>
            <a:spcBef>
              <a:spcPct val="0"/>
            </a:spcBef>
            <a:spcAft>
              <a:spcPct val="35000"/>
            </a:spcAft>
            <a:buNone/>
          </a:pPr>
          <a:r>
            <a:rPr lang="en-IN" sz="1600" kern="1200" dirty="0" err="1"/>
            <a:t>N_killed</a:t>
          </a:r>
          <a:endParaRPr lang="en-IN" sz="1600" kern="1200" dirty="0"/>
        </a:p>
        <a:p>
          <a:pPr marL="0" lvl="0" indent="0" algn="l" defTabSz="711200">
            <a:lnSpc>
              <a:spcPct val="100000"/>
            </a:lnSpc>
            <a:spcBef>
              <a:spcPct val="0"/>
            </a:spcBef>
            <a:spcAft>
              <a:spcPct val="35000"/>
            </a:spcAft>
            <a:buNone/>
          </a:pPr>
          <a:r>
            <a:rPr lang="en-IN" sz="1600" kern="1200" dirty="0" err="1"/>
            <a:t>N_injured</a:t>
          </a:r>
          <a:endParaRPr lang="en-US" sz="1600" kern="1200" dirty="0"/>
        </a:p>
      </dsp:txBody>
      <dsp:txXfrm>
        <a:off x="1196182" y="191919"/>
        <a:ext cx="2120763" cy="899717"/>
      </dsp:txXfrm>
    </dsp:sp>
    <dsp:sp modelId="{78019A27-9DA3-40C2-AD06-5A381B66047C}">
      <dsp:nvSpPr>
        <dsp:cNvPr id="0" name=""/>
        <dsp:cNvSpPr/>
      </dsp:nvSpPr>
      <dsp:spPr>
        <a:xfrm>
          <a:off x="3686473" y="191919"/>
          <a:ext cx="899717" cy="8997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16AD6-EB9C-46DE-A080-761AC1D6F7D7}">
      <dsp:nvSpPr>
        <dsp:cNvPr id="0" name=""/>
        <dsp:cNvSpPr/>
      </dsp:nvSpPr>
      <dsp:spPr>
        <a:xfrm>
          <a:off x="3875413" y="380859"/>
          <a:ext cx="521836" cy="5218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E45749-7895-4225-B04E-15F6477A0766}">
      <dsp:nvSpPr>
        <dsp:cNvPr id="0" name=""/>
        <dsp:cNvSpPr/>
      </dsp:nvSpPr>
      <dsp:spPr>
        <a:xfrm>
          <a:off x="4778987" y="191919"/>
          <a:ext cx="2120763" cy="89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kern="1200" dirty="0" err="1"/>
            <a:t>Incident_url</a:t>
          </a:r>
          <a:endParaRPr lang="en-IN" sz="1600" kern="1200" dirty="0"/>
        </a:p>
        <a:p>
          <a:pPr marL="0" lvl="0" indent="0" algn="l" defTabSz="711200">
            <a:lnSpc>
              <a:spcPct val="100000"/>
            </a:lnSpc>
            <a:spcBef>
              <a:spcPct val="0"/>
            </a:spcBef>
            <a:spcAft>
              <a:spcPct val="35000"/>
            </a:spcAft>
            <a:buNone/>
          </a:pPr>
          <a:r>
            <a:rPr lang="en-IN" sz="1600" kern="1200" dirty="0" err="1"/>
            <a:t>Source_url</a:t>
          </a:r>
          <a:endParaRPr lang="en-IN" sz="1600" kern="1200" dirty="0"/>
        </a:p>
        <a:p>
          <a:pPr marL="0" lvl="0" indent="0" algn="l" defTabSz="711200">
            <a:lnSpc>
              <a:spcPct val="100000"/>
            </a:lnSpc>
            <a:spcBef>
              <a:spcPct val="0"/>
            </a:spcBef>
            <a:spcAft>
              <a:spcPct val="35000"/>
            </a:spcAft>
            <a:buNone/>
          </a:pPr>
          <a:r>
            <a:rPr lang="en-US" sz="1600" kern="1200" dirty="0" err="1"/>
            <a:t>incident_url_fields_missing</a:t>
          </a:r>
          <a:endParaRPr lang="en-US" sz="1600" kern="1200" dirty="0"/>
        </a:p>
        <a:p>
          <a:pPr marL="0" lvl="0" indent="0" algn="l" defTabSz="711200">
            <a:lnSpc>
              <a:spcPct val="100000"/>
            </a:lnSpc>
            <a:spcBef>
              <a:spcPct val="0"/>
            </a:spcBef>
            <a:spcAft>
              <a:spcPct val="35000"/>
            </a:spcAft>
            <a:buNone/>
          </a:pPr>
          <a:r>
            <a:rPr lang="en-US" sz="1600" kern="1200" dirty="0" err="1"/>
            <a:t>congressional_district</a:t>
          </a:r>
          <a:endParaRPr lang="en-US" sz="1600" kern="1200" dirty="0"/>
        </a:p>
        <a:p>
          <a:pPr marL="0" lvl="0" indent="0" algn="l" defTabSz="711200">
            <a:lnSpc>
              <a:spcPct val="100000"/>
            </a:lnSpc>
            <a:spcBef>
              <a:spcPct val="0"/>
            </a:spcBef>
            <a:spcAft>
              <a:spcPct val="35000"/>
            </a:spcAft>
            <a:buNone/>
          </a:pPr>
          <a:r>
            <a:rPr lang="en-US" sz="1600" kern="1200" dirty="0" err="1"/>
            <a:t>gun_stolen</a:t>
          </a:r>
          <a:endParaRPr lang="en-US" sz="1600" kern="1200" dirty="0"/>
        </a:p>
        <a:p>
          <a:pPr marL="0" lvl="0" indent="0" algn="l" defTabSz="711200">
            <a:lnSpc>
              <a:spcPct val="100000"/>
            </a:lnSpc>
            <a:spcBef>
              <a:spcPct val="0"/>
            </a:spcBef>
            <a:spcAft>
              <a:spcPct val="35000"/>
            </a:spcAft>
            <a:buNone/>
          </a:pPr>
          <a:r>
            <a:rPr lang="en-US" sz="1600" kern="1200" dirty="0" err="1"/>
            <a:t>gun_type</a:t>
          </a:r>
          <a:endParaRPr lang="en-US" sz="1600" kern="1200" dirty="0"/>
        </a:p>
        <a:p>
          <a:pPr marL="0" lvl="0" indent="0" algn="l" defTabSz="711200">
            <a:lnSpc>
              <a:spcPct val="100000"/>
            </a:lnSpc>
            <a:spcBef>
              <a:spcPct val="0"/>
            </a:spcBef>
            <a:spcAft>
              <a:spcPct val="35000"/>
            </a:spcAft>
            <a:buNone/>
          </a:pPr>
          <a:r>
            <a:rPr lang="en-US" sz="1600" kern="1200" dirty="0" err="1"/>
            <a:t>incident_characteristics</a:t>
          </a:r>
          <a:endParaRPr lang="en-US" sz="1600" kern="1200" dirty="0"/>
        </a:p>
      </dsp:txBody>
      <dsp:txXfrm>
        <a:off x="4778987" y="191919"/>
        <a:ext cx="2120763" cy="899717"/>
      </dsp:txXfrm>
    </dsp:sp>
    <dsp:sp modelId="{C1D1CF32-4F4E-433D-97EF-B01A7BE4D6E9}">
      <dsp:nvSpPr>
        <dsp:cNvPr id="0" name=""/>
        <dsp:cNvSpPr/>
      </dsp:nvSpPr>
      <dsp:spPr>
        <a:xfrm>
          <a:off x="7269277" y="191919"/>
          <a:ext cx="899717" cy="89971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56FBE-BF9F-4A81-BDC9-F92C6CBCBBD3}">
      <dsp:nvSpPr>
        <dsp:cNvPr id="0" name=""/>
        <dsp:cNvSpPr/>
      </dsp:nvSpPr>
      <dsp:spPr>
        <a:xfrm>
          <a:off x="7458218" y="380859"/>
          <a:ext cx="521836" cy="5218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313841-7AAB-4CB9-8F75-A75D997E36FA}">
      <dsp:nvSpPr>
        <dsp:cNvPr id="0" name=""/>
        <dsp:cNvSpPr/>
      </dsp:nvSpPr>
      <dsp:spPr>
        <a:xfrm>
          <a:off x="8361792" y="191919"/>
          <a:ext cx="2120763" cy="89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Latitude</a:t>
          </a:r>
        </a:p>
        <a:p>
          <a:pPr marL="0" lvl="0" indent="0" algn="l" defTabSz="711200">
            <a:lnSpc>
              <a:spcPct val="100000"/>
            </a:lnSpc>
            <a:spcBef>
              <a:spcPct val="0"/>
            </a:spcBef>
            <a:spcAft>
              <a:spcPct val="35000"/>
            </a:spcAft>
            <a:buNone/>
          </a:pPr>
          <a:r>
            <a:rPr lang="en-US" sz="1600" kern="1200" dirty="0" err="1"/>
            <a:t>location_description</a:t>
          </a:r>
          <a:endParaRPr lang="en-US" sz="1600" kern="1200" dirty="0"/>
        </a:p>
        <a:p>
          <a:pPr marL="0" lvl="0" indent="0" algn="l" defTabSz="711200">
            <a:lnSpc>
              <a:spcPct val="100000"/>
            </a:lnSpc>
            <a:spcBef>
              <a:spcPct val="0"/>
            </a:spcBef>
            <a:spcAft>
              <a:spcPct val="35000"/>
            </a:spcAft>
            <a:buNone/>
          </a:pPr>
          <a:r>
            <a:rPr lang="en-US" sz="1600" kern="1200" dirty="0"/>
            <a:t>Longitude</a:t>
          </a:r>
        </a:p>
        <a:p>
          <a:pPr marL="0" lvl="0" indent="0" algn="l" defTabSz="711200">
            <a:lnSpc>
              <a:spcPct val="100000"/>
            </a:lnSpc>
            <a:spcBef>
              <a:spcPct val="0"/>
            </a:spcBef>
            <a:spcAft>
              <a:spcPct val="35000"/>
            </a:spcAft>
            <a:buNone/>
          </a:pPr>
          <a:r>
            <a:rPr lang="en-US" sz="1600" kern="1200" dirty="0" err="1"/>
            <a:t>n_guns_involved</a:t>
          </a:r>
          <a:endParaRPr lang="en-US" sz="1600" kern="1200" dirty="0"/>
        </a:p>
        <a:p>
          <a:pPr marL="0" lvl="0" indent="0" algn="l" defTabSz="711200">
            <a:lnSpc>
              <a:spcPct val="100000"/>
            </a:lnSpc>
            <a:spcBef>
              <a:spcPct val="0"/>
            </a:spcBef>
            <a:spcAft>
              <a:spcPct val="35000"/>
            </a:spcAft>
            <a:buNone/>
          </a:pPr>
          <a:r>
            <a:rPr lang="en-US" sz="1600" kern="1200" dirty="0"/>
            <a:t>Notes</a:t>
          </a:r>
        </a:p>
        <a:p>
          <a:pPr marL="0" lvl="0" indent="0" algn="l" defTabSz="711200">
            <a:lnSpc>
              <a:spcPct val="100000"/>
            </a:lnSpc>
            <a:spcBef>
              <a:spcPct val="0"/>
            </a:spcBef>
            <a:spcAft>
              <a:spcPct val="35000"/>
            </a:spcAft>
            <a:buNone/>
          </a:pPr>
          <a:r>
            <a:rPr lang="en-US" sz="1600" kern="1200" dirty="0" err="1"/>
            <a:t>participant_age</a:t>
          </a:r>
          <a:endParaRPr lang="en-US" sz="1600" kern="1200" dirty="0"/>
        </a:p>
        <a:p>
          <a:pPr marL="0" lvl="0" indent="0" algn="l" defTabSz="711200">
            <a:lnSpc>
              <a:spcPct val="100000"/>
            </a:lnSpc>
            <a:spcBef>
              <a:spcPct val="0"/>
            </a:spcBef>
            <a:spcAft>
              <a:spcPct val="35000"/>
            </a:spcAft>
            <a:buNone/>
          </a:pPr>
          <a:r>
            <a:rPr lang="en-US" sz="1600" kern="1200" dirty="0" err="1"/>
            <a:t>participant_age_group</a:t>
          </a:r>
          <a:endParaRPr lang="en-US" sz="1600" kern="1200" dirty="0"/>
        </a:p>
      </dsp:txBody>
      <dsp:txXfrm>
        <a:off x="8361792" y="191919"/>
        <a:ext cx="2120763" cy="899717"/>
      </dsp:txXfrm>
    </dsp:sp>
    <dsp:sp modelId="{2286E894-E951-4AA1-A74A-E274237C054F}">
      <dsp:nvSpPr>
        <dsp:cNvPr id="0" name=""/>
        <dsp:cNvSpPr/>
      </dsp:nvSpPr>
      <dsp:spPr>
        <a:xfrm>
          <a:off x="103668" y="2430278"/>
          <a:ext cx="899717" cy="89971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A97AA-4FE9-4F5A-AB59-DCAB9D05614E}">
      <dsp:nvSpPr>
        <dsp:cNvPr id="0" name=""/>
        <dsp:cNvSpPr/>
      </dsp:nvSpPr>
      <dsp:spPr>
        <a:xfrm>
          <a:off x="292608" y="2619219"/>
          <a:ext cx="521836" cy="5218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F5A5E0-3BC2-4A03-A09E-F581F4B56910}">
      <dsp:nvSpPr>
        <dsp:cNvPr id="0" name=""/>
        <dsp:cNvSpPr/>
      </dsp:nvSpPr>
      <dsp:spPr>
        <a:xfrm>
          <a:off x="1196182" y="1797871"/>
          <a:ext cx="2120763" cy="2164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err="1"/>
            <a:t>participant_gender</a:t>
          </a:r>
          <a:endParaRPr lang="en-US" sz="1600" kern="1200" dirty="0"/>
        </a:p>
        <a:p>
          <a:pPr marL="0" lvl="0" indent="0" algn="l" defTabSz="711200">
            <a:lnSpc>
              <a:spcPct val="100000"/>
            </a:lnSpc>
            <a:spcBef>
              <a:spcPct val="0"/>
            </a:spcBef>
            <a:spcAft>
              <a:spcPct val="35000"/>
            </a:spcAft>
            <a:buNone/>
          </a:pPr>
          <a:r>
            <a:rPr lang="en-US" sz="1600" kern="1200" dirty="0" err="1"/>
            <a:t>participant_name</a:t>
          </a:r>
          <a:endParaRPr lang="en-US" sz="1600" kern="1200" dirty="0"/>
        </a:p>
        <a:p>
          <a:pPr marL="0" lvl="0" indent="0" algn="l" defTabSz="711200">
            <a:lnSpc>
              <a:spcPct val="100000"/>
            </a:lnSpc>
            <a:spcBef>
              <a:spcPct val="0"/>
            </a:spcBef>
            <a:spcAft>
              <a:spcPct val="35000"/>
            </a:spcAft>
            <a:buNone/>
          </a:pPr>
          <a:r>
            <a:rPr lang="en-US" sz="1600" kern="1200" dirty="0" err="1"/>
            <a:t>participant_relationship</a:t>
          </a:r>
          <a:endParaRPr lang="en-US" sz="1600" kern="1200" dirty="0"/>
        </a:p>
        <a:p>
          <a:pPr marL="0" lvl="0" indent="0" algn="l" defTabSz="711200">
            <a:lnSpc>
              <a:spcPct val="100000"/>
            </a:lnSpc>
            <a:spcBef>
              <a:spcPct val="0"/>
            </a:spcBef>
            <a:spcAft>
              <a:spcPct val="35000"/>
            </a:spcAft>
            <a:buNone/>
          </a:pPr>
          <a:r>
            <a:rPr lang="en-US" sz="1600" kern="1200" dirty="0" err="1"/>
            <a:t>participant_status</a:t>
          </a:r>
          <a:endParaRPr lang="en-US" sz="1600" kern="1200" dirty="0"/>
        </a:p>
      </dsp:txBody>
      <dsp:txXfrm>
        <a:off x="1196182" y="1797871"/>
        <a:ext cx="2120763" cy="2164532"/>
      </dsp:txXfrm>
    </dsp:sp>
    <dsp:sp modelId="{CBB14D4B-89E6-4615-B523-D86D2E4A3E1D}">
      <dsp:nvSpPr>
        <dsp:cNvPr id="0" name=""/>
        <dsp:cNvSpPr/>
      </dsp:nvSpPr>
      <dsp:spPr>
        <a:xfrm>
          <a:off x="3686473" y="2430278"/>
          <a:ext cx="899717" cy="89971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F8E98-3599-4C30-9618-DCD917243323}">
      <dsp:nvSpPr>
        <dsp:cNvPr id="0" name=""/>
        <dsp:cNvSpPr/>
      </dsp:nvSpPr>
      <dsp:spPr>
        <a:xfrm>
          <a:off x="3875413" y="2619219"/>
          <a:ext cx="521836" cy="5218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A4A511-19B5-4223-A5DC-51A66B0AE5EF}">
      <dsp:nvSpPr>
        <dsp:cNvPr id="0" name=""/>
        <dsp:cNvSpPr/>
      </dsp:nvSpPr>
      <dsp:spPr>
        <a:xfrm>
          <a:off x="4778987" y="2430278"/>
          <a:ext cx="2120763" cy="89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err="1"/>
            <a:t>participant_types</a:t>
          </a:r>
          <a:endParaRPr lang="en-US" sz="1600" kern="1200" dirty="0"/>
        </a:p>
        <a:p>
          <a:pPr marL="0" lvl="0" indent="0" algn="l" defTabSz="711200">
            <a:lnSpc>
              <a:spcPct val="100000"/>
            </a:lnSpc>
            <a:spcBef>
              <a:spcPct val="0"/>
            </a:spcBef>
            <a:spcAft>
              <a:spcPct val="35000"/>
            </a:spcAft>
            <a:buNone/>
          </a:pPr>
          <a:r>
            <a:rPr lang="en-US" sz="1600" kern="1200" dirty="0"/>
            <a:t>Sources</a:t>
          </a:r>
        </a:p>
        <a:p>
          <a:pPr marL="0" lvl="0" indent="0" algn="l" defTabSz="711200">
            <a:lnSpc>
              <a:spcPct val="100000"/>
            </a:lnSpc>
            <a:spcBef>
              <a:spcPct val="0"/>
            </a:spcBef>
            <a:spcAft>
              <a:spcPct val="35000"/>
            </a:spcAft>
            <a:buNone/>
          </a:pPr>
          <a:r>
            <a:rPr lang="en-US" sz="1600" kern="1200" dirty="0" err="1"/>
            <a:t>state_house_district</a:t>
          </a:r>
          <a:endParaRPr lang="en-US" sz="1600" kern="1200" dirty="0"/>
        </a:p>
        <a:p>
          <a:pPr marL="0" lvl="0" indent="0" algn="l" defTabSz="711200">
            <a:lnSpc>
              <a:spcPct val="100000"/>
            </a:lnSpc>
            <a:spcBef>
              <a:spcPct val="0"/>
            </a:spcBef>
            <a:spcAft>
              <a:spcPct val="35000"/>
            </a:spcAft>
            <a:buNone/>
          </a:pPr>
          <a:r>
            <a:rPr lang="en-US" sz="1600" kern="1200" dirty="0" err="1"/>
            <a:t>state_senate_district</a:t>
          </a:r>
          <a:endParaRPr lang="en-US" sz="1600" kern="1200" dirty="0"/>
        </a:p>
      </dsp:txBody>
      <dsp:txXfrm>
        <a:off x="4778987" y="2430278"/>
        <a:ext cx="2120763" cy="899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9070-D628-4B59-8B45-D84AEC4AE5E4}">
      <dsp:nvSpPr>
        <dsp:cNvPr id="0" name=""/>
        <dsp:cNvSpPr/>
      </dsp:nvSpPr>
      <dsp:spPr>
        <a:xfrm>
          <a:off x="774129" y="18245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6C96B-DC5B-4587-BD11-BC21FD4BF100}">
      <dsp:nvSpPr>
        <dsp:cNvPr id="0" name=""/>
        <dsp:cNvSpPr/>
      </dsp:nvSpPr>
      <dsp:spPr>
        <a:xfrm>
          <a:off x="1041679" y="450005"/>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761516-156B-451A-AEC5-17BAA058498D}">
      <dsp:nvSpPr>
        <dsp:cNvPr id="0" name=""/>
        <dsp:cNvSpPr/>
      </dsp:nvSpPr>
      <dsp:spPr>
        <a:xfrm>
          <a:off x="372805" y="1828915"/>
          <a:ext cx="2058075"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defRPr cap="all"/>
          </a:pPr>
          <a:r>
            <a:rPr lang="en-US" sz="1300" b="0" i="0" kern="1200" dirty="0"/>
            <a:t>Which states are worst affected by the gun violence?</a:t>
          </a:r>
          <a:endParaRPr lang="en-US" sz="1300" kern="1200" dirty="0"/>
        </a:p>
      </dsp:txBody>
      <dsp:txXfrm>
        <a:off x="372805" y="1828915"/>
        <a:ext cx="2058075" cy="2430000"/>
      </dsp:txXfrm>
    </dsp:sp>
    <dsp:sp modelId="{CBBC6101-97E2-46B0-A640-87EB7E4C2D7B}">
      <dsp:nvSpPr>
        <dsp:cNvPr id="0" name=""/>
        <dsp:cNvSpPr/>
      </dsp:nvSpPr>
      <dsp:spPr>
        <a:xfrm>
          <a:off x="3192368" y="18245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58191-4414-4FDA-BF4D-017DA0C0859B}">
      <dsp:nvSpPr>
        <dsp:cNvPr id="0" name=""/>
        <dsp:cNvSpPr/>
      </dsp:nvSpPr>
      <dsp:spPr>
        <a:xfrm>
          <a:off x="3459917" y="450005"/>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FE090-84CE-448B-BBE5-6616E5A66A24}">
      <dsp:nvSpPr>
        <dsp:cNvPr id="0" name=""/>
        <dsp:cNvSpPr/>
      </dsp:nvSpPr>
      <dsp:spPr>
        <a:xfrm>
          <a:off x="2791043" y="1828915"/>
          <a:ext cx="2058075"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cap="all"/>
          </a:pPr>
          <a:r>
            <a:rPr lang="en-US" sz="1400" b="0" i="0" kern="1200" dirty="0"/>
            <a:t>What percentage of people get killed in a particular state if there is gun-violence </a:t>
          </a:r>
          <a:r>
            <a:rPr lang="en-US" sz="1400" b="0" i="0" kern="1200" dirty="0" err="1"/>
            <a:t>incident?Does</a:t>
          </a:r>
          <a:r>
            <a:rPr lang="en-US" sz="1400" b="0" i="0" kern="1200" dirty="0"/>
            <a:t> this indicate that with the increase in incident, number of injuries and killings increase too?</a:t>
          </a:r>
          <a:endParaRPr lang="en-US" sz="1400" kern="1200" dirty="0"/>
        </a:p>
      </dsp:txBody>
      <dsp:txXfrm>
        <a:off x="2791043" y="1828915"/>
        <a:ext cx="2058075" cy="2430000"/>
      </dsp:txXfrm>
    </dsp:sp>
    <dsp:sp modelId="{405FCF2C-6D5E-4284-93CF-1BD8D089F627}">
      <dsp:nvSpPr>
        <dsp:cNvPr id="0" name=""/>
        <dsp:cNvSpPr/>
      </dsp:nvSpPr>
      <dsp:spPr>
        <a:xfrm>
          <a:off x="5610606" y="18245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C27CC-74F2-48A0-90D9-B2FD46D2A00D}">
      <dsp:nvSpPr>
        <dsp:cNvPr id="0" name=""/>
        <dsp:cNvSpPr/>
      </dsp:nvSpPr>
      <dsp:spPr>
        <a:xfrm>
          <a:off x="5878155" y="450005"/>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C8D48-C29C-4C20-B90D-91C4E52BDA8A}">
      <dsp:nvSpPr>
        <dsp:cNvPr id="0" name=""/>
        <dsp:cNvSpPr/>
      </dsp:nvSpPr>
      <dsp:spPr>
        <a:xfrm>
          <a:off x="5209281" y="1828915"/>
          <a:ext cx="2058075"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defRPr cap="all"/>
          </a:pPr>
          <a:r>
            <a:rPr lang="en-US" sz="1300" b="0" i="0" kern="1200" dirty="0"/>
            <a:t>Is there any particular month when gun-violence increases? Can we detect any pattern in it?</a:t>
          </a:r>
          <a:endParaRPr lang="en-US" sz="1300" kern="1200" dirty="0"/>
        </a:p>
      </dsp:txBody>
      <dsp:txXfrm>
        <a:off x="5209281" y="1828915"/>
        <a:ext cx="2058075" cy="2430000"/>
      </dsp:txXfrm>
    </dsp:sp>
    <dsp:sp modelId="{59CCE09E-3CAF-4799-B2E5-0A2866E6DF20}">
      <dsp:nvSpPr>
        <dsp:cNvPr id="0" name=""/>
        <dsp:cNvSpPr/>
      </dsp:nvSpPr>
      <dsp:spPr>
        <a:xfrm>
          <a:off x="8028844" y="18245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4A13C-5F3A-42D9-B05B-AE53B9875417}">
      <dsp:nvSpPr>
        <dsp:cNvPr id="0" name=""/>
        <dsp:cNvSpPr/>
      </dsp:nvSpPr>
      <dsp:spPr>
        <a:xfrm>
          <a:off x="8296394" y="450005"/>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5B4B5B-28F1-4555-9683-A729C1E526F9}">
      <dsp:nvSpPr>
        <dsp:cNvPr id="0" name=""/>
        <dsp:cNvSpPr/>
      </dsp:nvSpPr>
      <dsp:spPr>
        <a:xfrm>
          <a:off x="7627519" y="1828915"/>
          <a:ext cx="2058075"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defRPr cap="all"/>
          </a:pPr>
          <a:r>
            <a:rPr lang="en-US" sz="1300" b="0" i="0" kern="1200" dirty="0"/>
            <a:t>Can we say that number of guns involved is proportional to the number of killing? In other words, can we say that if number of guns increases, tendency of incident to become a Mass shooting increases?</a:t>
          </a:r>
          <a:endParaRPr lang="en-US" sz="1300" kern="1200" dirty="0"/>
        </a:p>
      </dsp:txBody>
      <dsp:txXfrm>
        <a:off x="7627519" y="1828915"/>
        <a:ext cx="2058075" cy="243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B4A6A-CE07-DF41-ADA5-4C2851F94D53}"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4C9B-154F-3143-B1EC-D784E9CE0D64}" type="slidenum">
              <a:rPr lang="en-US" smtClean="0"/>
              <a:t>‹#›</a:t>
            </a:fld>
            <a:endParaRPr lang="en-US"/>
          </a:p>
        </p:txBody>
      </p:sp>
    </p:spTree>
    <p:extLst>
      <p:ext uri="{BB962C8B-B14F-4D97-AF65-F5344CB8AC3E}">
        <p14:creationId xmlns:p14="http://schemas.microsoft.com/office/powerpoint/2010/main" val="204796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A4C9B-154F-3143-B1EC-D784E9CE0D64}" type="slidenum">
              <a:rPr lang="en-US" smtClean="0"/>
              <a:t>1</a:t>
            </a:fld>
            <a:endParaRPr lang="en-US"/>
          </a:p>
        </p:txBody>
      </p:sp>
    </p:spTree>
    <p:extLst>
      <p:ext uri="{BB962C8B-B14F-4D97-AF65-F5344CB8AC3E}">
        <p14:creationId xmlns:p14="http://schemas.microsoft.com/office/powerpoint/2010/main" val="193625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F50A4C9B-154F-3143-B1EC-D784E9CE0D64}" type="slidenum">
              <a:rPr lang="en-US" smtClean="0"/>
              <a:t>2</a:t>
            </a:fld>
            <a:endParaRPr lang="en-US"/>
          </a:p>
        </p:txBody>
      </p:sp>
    </p:spTree>
    <p:extLst>
      <p:ext uri="{BB962C8B-B14F-4D97-AF65-F5344CB8AC3E}">
        <p14:creationId xmlns:p14="http://schemas.microsoft.com/office/powerpoint/2010/main" val="102542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50A4C9B-154F-3143-B1EC-D784E9CE0D64}" type="slidenum">
              <a:rPr lang="en-US" smtClean="0"/>
              <a:t>4</a:t>
            </a:fld>
            <a:endParaRPr lang="en-US"/>
          </a:p>
        </p:txBody>
      </p:sp>
    </p:spTree>
    <p:extLst>
      <p:ext uri="{BB962C8B-B14F-4D97-AF65-F5344CB8AC3E}">
        <p14:creationId xmlns:p14="http://schemas.microsoft.com/office/powerpoint/2010/main" val="159886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Tableau - https://public.tableau.com/profile/anshusingh#!/vizhome/TrendinGunViolenceUSA/Patternindeathbydates</a:t>
            </a:r>
          </a:p>
          <a:p>
            <a:endParaRPr lang="en-US" dirty="0"/>
          </a:p>
        </p:txBody>
      </p:sp>
      <p:sp>
        <p:nvSpPr>
          <p:cNvPr id="4" name="Slide Number Placeholder 3"/>
          <p:cNvSpPr>
            <a:spLocks noGrp="1"/>
          </p:cNvSpPr>
          <p:nvPr>
            <p:ph type="sldNum" sz="quarter" idx="5"/>
          </p:nvPr>
        </p:nvSpPr>
        <p:spPr/>
        <p:txBody>
          <a:bodyPr/>
          <a:lstStyle/>
          <a:p>
            <a:fld id="{F50A4C9B-154F-3143-B1EC-D784E9CE0D64}" type="slidenum">
              <a:rPr lang="en-US" smtClean="0"/>
              <a:t>5</a:t>
            </a:fld>
            <a:endParaRPr lang="en-US"/>
          </a:p>
        </p:txBody>
      </p:sp>
    </p:spTree>
    <p:extLst>
      <p:ext uri="{BB962C8B-B14F-4D97-AF65-F5344CB8AC3E}">
        <p14:creationId xmlns:p14="http://schemas.microsoft.com/office/powerpoint/2010/main" val="10956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A4C9B-154F-3143-B1EC-D784E9CE0D64}" type="slidenum">
              <a:rPr lang="en-US" smtClean="0"/>
              <a:t>6</a:t>
            </a:fld>
            <a:endParaRPr lang="en-US"/>
          </a:p>
        </p:txBody>
      </p:sp>
    </p:spTree>
    <p:extLst>
      <p:ext uri="{BB962C8B-B14F-4D97-AF65-F5344CB8AC3E}">
        <p14:creationId xmlns:p14="http://schemas.microsoft.com/office/powerpoint/2010/main" val="355355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8859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214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488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834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553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111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8594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886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4443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2112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0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9302005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2"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CC34E14-7009-4770-92C3-8FA9DFFCC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2" name="Rectangle 41">
            <a:extLst>
              <a:ext uri="{FF2B5EF4-FFF2-40B4-BE49-F238E27FC236}">
                <a16:creationId xmlns:a16="http://schemas.microsoft.com/office/drawing/2014/main" id="{B7F09AB8-ED40-4351-A581-146415B87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4" name="Rectangle 43">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8" name="Google Shape;152;p2">
            <a:extLst>
              <a:ext uri="{FF2B5EF4-FFF2-40B4-BE49-F238E27FC236}">
                <a16:creationId xmlns:a16="http://schemas.microsoft.com/office/drawing/2014/main" id="{FF9EA46F-DEC0-0C4B-8637-B7C340D75455}"/>
              </a:ext>
            </a:extLst>
          </p:cNvPr>
          <p:cNvPicPr preferRelativeResize="0"/>
          <p:nvPr/>
        </p:nvPicPr>
        <p:blipFill rotWithShape="1">
          <a:blip r:embed="rId3"/>
          <a:srcRect/>
          <a:stretch/>
        </p:blipFill>
        <p:spPr>
          <a:xfrm>
            <a:off x="0" y="0"/>
            <a:ext cx="12191980" cy="6858000"/>
          </a:xfrm>
          <a:prstGeom prst="rect">
            <a:avLst/>
          </a:prstGeom>
          <a:noFill/>
        </p:spPr>
      </p:pic>
      <p:sp>
        <p:nvSpPr>
          <p:cNvPr id="46" name="Rectangle 45">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3804945" cy="6382512"/>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646" y="402336"/>
            <a:ext cx="3474720"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EF3AE-4252-754C-BF93-549BF8A413D7}"/>
              </a:ext>
            </a:extLst>
          </p:cNvPr>
          <p:cNvSpPr>
            <a:spLocks noGrp="1"/>
          </p:cNvSpPr>
          <p:nvPr>
            <p:ph type="ctrTitle"/>
          </p:nvPr>
        </p:nvSpPr>
        <p:spPr>
          <a:xfrm>
            <a:off x="557718" y="2737224"/>
            <a:ext cx="3147693" cy="1189429"/>
          </a:xfrm>
        </p:spPr>
        <p:txBody>
          <a:bodyPr vert="horz" lIns="91440" tIns="45720" rIns="91440" bIns="45720" rtlCol="0" anchor="b">
            <a:normAutofit/>
          </a:bodyPr>
          <a:lstStyle/>
          <a:p>
            <a:pPr>
              <a:lnSpc>
                <a:spcPct val="90000"/>
              </a:lnSpc>
            </a:pPr>
            <a:r>
              <a:rPr lang="en-US" sz="2800" cap="none" spc="0" dirty="0"/>
              <a:t>Gun Violence in America</a:t>
            </a:r>
          </a:p>
        </p:txBody>
      </p:sp>
      <p:pic>
        <p:nvPicPr>
          <p:cNvPr id="4" name="Picture 3">
            <a:extLst>
              <a:ext uri="{FF2B5EF4-FFF2-40B4-BE49-F238E27FC236}">
                <a16:creationId xmlns:a16="http://schemas.microsoft.com/office/drawing/2014/main" id="{4F5F486B-6BF3-46E2-8F0E-E1E77E54AA93}"/>
              </a:ext>
            </a:extLst>
          </p:cNvPr>
          <p:cNvPicPr>
            <a:picLocks noChangeAspect="1"/>
          </p:cNvPicPr>
          <p:nvPr/>
        </p:nvPicPr>
        <p:blipFill rotWithShape="1">
          <a:blip r:embed="rId4"/>
          <a:srcRect r="2" b="15394"/>
          <a:stretch/>
        </p:blipFill>
        <p:spPr>
          <a:xfrm>
            <a:off x="410646" y="398435"/>
            <a:ext cx="3474720" cy="2204929"/>
          </a:xfrm>
          <a:prstGeom prst="rect">
            <a:avLst/>
          </a:prstGeom>
        </p:spPr>
      </p:pic>
      <p:sp>
        <p:nvSpPr>
          <p:cNvPr id="3" name="Subtitle 2">
            <a:extLst>
              <a:ext uri="{FF2B5EF4-FFF2-40B4-BE49-F238E27FC236}">
                <a16:creationId xmlns:a16="http://schemas.microsoft.com/office/drawing/2014/main" id="{0D2B27EB-F9E9-DA41-BF19-323A018C1CE2}"/>
              </a:ext>
            </a:extLst>
          </p:cNvPr>
          <p:cNvSpPr>
            <a:spLocks noGrp="1"/>
          </p:cNvSpPr>
          <p:nvPr>
            <p:ph type="subTitle" idx="1"/>
          </p:nvPr>
        </p:nvSpPr>
        <p:spPr>
          <a:xfrm>
            <a:off x="557719" y="3981523"/>
            <a:ext cx="3147692" cy="2311701"/>
          </a:xfrm>
        </p:spPr>
        <p:txBody>
          <a:bodyPr vert="horz" lIns="91440" tIns="45720" rIns="91440" bIns="45720" rtlCol="0">
            <a:normAutofit/>
          </a:bodyPr>
          <a:lstStyle/>
          <a:p>
            <a:pPr lvl="0" algn="l">
              <a:spcBef>
                <a:spcPts val="0"/>
              </a:spcBef>
              <a:buSzPts val="1295"/>
            </a:pPr>
            <a:endParaRPr lang="en-US" dirty="0">
              <a:solidFill>
                <a:schemeClr val="tx1">
                  <a:lumMod val="85000"/>
                  <a:lumOff val="15000"/>
                </a:schemeClr>
              </a:solidFill>
            </a:endParaRPr>
          </a:p>
          <a:p>
            <a:pPr lvl="0" algn="l">
              <a:spcBef>
                <a:spcPts val="0"/>
              </a:spcBef>
              <a:buSzPts val="1295"/>
            </a:pPr>
            <a:endParaRPr lang="en-US" dirty="0">
              <a:solidFill>
                <a:schemeClr val="tx1">
                  <a:lumMod val="85000"/>
                  <a:lumOff val="15000"/>
                </a:schemeClr>
              </a:solidFill>
            </a:endParaRPr>
          </a:p>
          <a:p>
            <a:pPr lvl="0" algn="l">
              <a:spcBef>
                <a:spcPts val="0"/>
              </a:spcBef>
              <a:buSzPts val="1295"/>
            </a:pPr>
            <a:endParaRPr lang="en-US" dirty="0">
              <a:solidFill>
                <a:schemeClr val="tx1">
                  <a:lumMod val="85000"/>
                  <a:lumOff val="15000"/>
                </a:schemeClr>
              </a:solidFill>
            </a:endParaRPr>
          </a:p>
          <a:p>
            <a:pPr lvl="0" algn="l">
              <a:spcBef>
                <a:spcPts val="0"/>
              </a:spcBef>
              <a:buSzPts val="1295"/>
            </a:pPr>
            <a:endParaRPr lang="en-US" dirty="0">
              <a:solidFill>
                <a:schemeClr val="tx1">
                  <a:lumMod val="85000"/>
                  <a:lumOff val="15000"/>
                </a:schemeClr>
              </a:solidFill>
            </a:endParaRPr>
          </a:p>
          <a:p>
            <a:pPr lvl="0" algn="l">
              <a:spcBef>
                <a:spcPts val="0"/>
              </a:spcBef>
              <a:buSzPts val="1295"/>
            </a:pPr>
            <a:endParaRPr lang="en-US" dirty="0">
              <a:solidFill>
                <a:schemeClr val="tx1">
                  <a:lumMod val="85000"/>
                  <a:lumOff val="15000"/>
                </a:schemeClr>
              </a:solidFill>
            </a:endParaRPr>
          </a:p>
          <a:p>
            <a:pPr lvl="0" algn="l">
              <a:spcBef>
                <a:spcPts val="0"/>
              </a:spcBef>
              <a:buSzPts val="1295"/>
            </a:pPr>
            <a:endParaRPr lang="en-US" dirty="0">
              <a:solidFill>
                <a:schemeClr val="tx1">
                  <a:lumMod val="85000"/>
                  <a:lumOff val="15000"/>
                </a:schemeClr>
              </a:solidFill>
            </a:endParaRPr>
          </a:p>
          <a:p>
            <a:pPr lvl="0">
              <a:spcBef>
                <a:spcPts val="0"/>
              </a:spcBef>
              <a:buSzPts val="1295"/>
            </a:pPr>
            <a:r>
              <a:rPr lang="en-US" dirty="0">
                <a:solidFill>
                  <a:schemeClr val="tx1">
                    <a:lumMod val="85000"/>
                    <a:lumOff val="15000"/>
                  </a:schemeClr>
                </a:solidFill>
              </a:rPr>
              <a:t>By - Anshu Singh</a:t>
            </a:r>
          </a:p>
          <a:p>
            <a:pPr indent="-182880" algn="l">
              <a:buFont typeface="Garamond" pitchFamily="18"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378752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155C-BE9A-4B45-910A-FD9EC33D725F}"/>
              </a:ext>
            </a:extLst>
          </p:cNvPr>
          <p:cNvSpPr>
            <a:spLocks noGrp="1"/>
          </p:cNvSpPr>
          <p:nvPr>
            <p:ph type="title"/>
          </p:nvPr>
        </p:nvSpPr>
        <p:spPr>
          <a:xfrm>
            <a:off x="1066800" y="642594"/>
            <a:ext cx="10058400" cy="1371600"/>
          </a:xfrm>
        </p:spPr>
        <p:txBody>
          <a:bodyPr>
            <a:normAutofit/>
          </a:bodyPr>
          <a:lstStyle/>
          <a:p>
            <a:pPr algn="ctr"/>
            <a:r>
              <a:rPr lang="en-US" dirty="0"/>
              <a:t>Application Area</a:t>
            </a:r>
          </a:p>
        </p:txBody>
      </p:sp>
      <p:graphicFrame>
        <p:nvGraphicFramePr>
          <p:cNvPr id="5" name="Content Placeholder 2">
            <a:extLst>
              <a:ext uri="{FF2B5EF4-FFF2-40B4-BE49-F238E27FC236}">
                <a16:creationId xmlns:a16="http://schemas.microsoft.com/office/drawing/2014/main" id="{1B7305B9-DEB4-40CF-A5D2-E6D7D9BCCBC0}"/>
              </a:ext>
            </a:extLst>
          </p:cNvPr>
          <p:cNvGraphicFramePr>
            <a:graphicFrameLocks noGrp="1"/>
          </p:cNvGraphicFramePr>
          <p:nvPr>
            <p:ph idx="1"/>
            <p:extLst>
              <p:ext uri="{D42A27DB-BD31-4B8C-83A1-F6EECF244321}">
                <p14:modId xmlns:p14="http://schemas.microsoft.com/office/powerpoint/2010/main" val="28207217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1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7952-303A-3D4F-BC63-E00DF422EB70}"/>
              </a:ext>
            </a:extLst>
          </p:cNvPr>
          <p:cNvSpPr>
            <a:spLocks noGrp="1"/>
          </p:cNvSpPr>
          <p:nvPr>
            <p:ph type="title"/>
          </p:nvPr>
        </p:nvSpPr>
        <p:spPr>
          <a:xfrm>
            <a:off x="1066800" y="256230"/>
            <a:ext cx="10058400" cy="1371600"/>
          </a:xfrm>
        </p:spPr>
        <p:txBody>
          <a:bodyPr>
            <a:normAutofit/>
          </a:bodyPr>
          <a:lstStyle/>
          <a:p>
            <a:pPr algn="ctr"/>
            <a:r>
              <a:rPr lang="en-US" dirty="0"/>
              <a:t>Data</a:t>
            </a:r>
          </a:p>
        </p:txBody>
      </p:sp>
      <p:graphicFrame>
        <p:nvGraphicFramePr>
          <p:cNvPr id="5" name="Content Placeholder 2">
            <a:extLst>
              <a:ext uri="{FF2B5EF4-FFF2-40B4-BE49-F238E27FC236}">
                <a16:creationId xmlns:a16="http://schemas.microsoft.com/office/drawing/2014/main" id="{D646749F-ED07-4B47-ADA6-6F91F9BC87BA}"/>
              </a:ext>
            </a:extLst>
          </p:cNvPr>
          <p:cNvGraphicFramePr>
            <a:graphicFrameLocks noGrp="1"/>
          </p:cNvGraphicFramePr>
          <p:nvPr>
            <p:ph idx="1"/>
            <p:extLst>
              <p:ext uri="{D42A27DB-BD31-4B8C-83A1-F6EECF244321}">
                <p14:modId xmlns:p14="http://schemas.microsoft.com/office/powerpoint/2010/main" val="3508923970"/>
              </p:ext>
            </p:extLst>
          </p:nvPr>
        </p:nvGraphicFramePr>
        <p:xfrm>
          <a:off x="1066800" y="2511972"/>
          <a:ext cx="10586224" cy="4154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48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0681-9FB0-2644-8109-E3F705EB6397}"/>
              </a:ext>
            </a:extLst>
          </p:cNvPr>
          <p:cNvSpPr>
            <a:spLocks noGrp="1"/>
          </p:cNvSpPr>
          <p:nvPr>
            <p:ph type="title"/>
          </p:nvPr>
        </p:nvSpPr>
        <p:spPr>
          <a:xfrm>
            <a:off x="1066800" y="642594"/>
            <a:ext cx="10058400" cy="1371600"/>
          </a:xfrm>
        </p:spPr>
        <p:txBody>
          <a:bodyPr>
            <a:normAutofit/>
          </a:bodyPr>
          <a:lstStyle/>
          <a:p>
            <a:pPr algn="ctr"/>
            <a:r>
              <a:rPr lang="en-US" dirty="0"/>
              <a:t>Task</a:t>
            </a:r>
          </a:p>
        </p:txBody>
      </p:sp>
      <p:graphicFrame>
        <p:nvGraphicFramePr>
          <p:cNvPr id="5" name="Content Placeholder 2">
            <a:extLst>
              <a:ext uri="{FF2B5EF4-FFF2-40B4-BE49-F238E27FC236}">
                <a16:creationId xmlns:a16="http://schemas.microsoft.com/office/drawing/2014/main" id="{9B2FE72E-9CD6-4100-8DC1-578FB45FCA18}"/>
              </a:ext>
            </a:extLst>
          </p:cNvPr>
          <p:cNvGraphicFramePr>
            <a:graphicFrameLocks noGrp="1"/>
          </p:cNvGraphicFramePr>
          <p:nvPr>
            <p:ph idx="1"/>
            <p:extLst>
              <p:ext uri="{D42A27DB-BD31-4B8C-83A1-F6EECF244321}">
                <p14:modId xmlns:p14="http://schemas.microsoft.com/office/powerpoint/2010/main" val="1312460713"/>
              </p:ext>
            </p:extLst>
          </p:nvPr>
        </p:nvGraphicFramePr>
        <p:xfrm>
          <a:off x="1066800" y="1774034"/>
          <a:ext cx="10058400" cy="4441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28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141A65-1982-4687-8DE7-9E91812988EB}"/>
              </a:ext>
            </a:extLst>
          </p:cNvPr>
          <p:cNvSpPr txBox="1"/>
          <p:nvPr/>
        </p:nvSpPr>
        <p:spPr>
          <a:xfrm>
            <a:off x="4124081" y="391179"/>
            <a:ext cx="3943836" cy="954107"/>
          </a:xfrm>
          <a:prstGeom prst="rect">
            <a:avLst/>
          </a:prstGeom>
          <a:noFill/>
        </p:spPr>
        <p:txBody>
          <a:bodyPr wrap="square" rtlCol="0">
            <a:spAutoFit/>
          </a:bodyPr>
          <a:lstStyle/>
          <a:p>
            <a:pPr algn="ctr"/>
            <a:r>
              <a:rPr lang="en-US" sz="2800" dirty="0"/>
              <a:t>DATA VISUALIZATION</a:t>
            </a:r>
            <a:br>
              <a:rPr lang="en-US" sz="2800" dirty="0"/>
            </a:br>
            <a:endParaRPr lang="en-US" sz="2800" dirty="0"/>
          </a:p>
        </p:txBody>
      </p:sp>
      <p:pic>
        <p:nvPicPr>
          <p:cNvPr id="3" name="Picture 2" descr="A close up of a map&#10;&#10;Description automatically generated">
            <a:extLst>
              <a:ext uri="{FF2B5EF4-FFF2-40B4-BE49-F238E27FC236}">
                <a16:creationId xmlns:a16="http://schemas.microsoft.com/office/drawing/2014/main" id="{32C6E900-6277-4B17-B1C6-00977C7C68B2}"/>
              </a:ext>
            </a:extLst>
          </p:cNvPr>
          <p:cNvPicPr>
            <a:picLocks noChangeAspect="1"/>
          </p:cNvPicPr>
          <p:nvPr/>
        </p:nvPicPr>
        <p:blipFill>
          <a:blip r:embed="rId3"/>
          <a:stretch>
            <a:fillRect/>
          </a:stretch>
        </p:blipFill>
        <p:spPr>
          <a:xfrm>
            <a:off x="668880" y="998482"/>
            <a:ext cx="10854240" cy="5366299"/>
          </a:xfrm>
          <a:prstGeom prst="rect">
            <a:avLst/>
          </a:prstGeom>
        </p:spPr>
      </p:pic>
    </p:spTree>
    <p:extLst>
      <p:ext uri="{BB962C8B-B14F-4D97-AF65-F5344CB8AC3E}">
        <p14:creationId xmlns:p14="http://schemas.microsoft.com/office/powerpoint/2010/main" val="364923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4676F-1068-0B44-B6E0-E88E4B83381E}"/>
              </a:ext>
            </a:extLst>
          </p:cNvPr>
          <p:cNvSpPr>
            <a:spLocks noGrp="1"/>
          </p:cNvSpPr>
          <p:nvPr>
            <p:ph idx="1"/>
          </p:nvPr>
        </p:nvSpPr>
        <p:spPr>
          <a:xfrm>
            <a:off x="1066800" y="1025912"/>
            <a:ext cx="10058400" cy="4926832"/>
          </a:xfrm>
        </p:spPr>
        <p:txBody>
          <a:bodyPr anchor="ctr">
            <a:normAutofit/>
          </a:bodyPr>
          <a:lstStyle/>
          <a:p>
            <a:pPr marL="0" indent="0" algn="ctr">
              <a:buNone/>
            </a:pPr>
            <a:r>
              <a:rPr lang="en-US" sz="4000" cap="all" spc="-100" dirty="0"/>
              <a:t>Thank You  !</a:t>
            </a:r>
            <a:endParaRPr lang="en-US" sz="4000" dirty="0"/>
          </a:p>
        </p:txBody>
      </p:sp>
    </p:spTree>
    <p:extLst>
      <p:ext uri="{BB962C8B-B14F-4D97-AF65-F5344CB8AC3E}">
        <p14:creationId xmlns:p14="http://schemas.microsoft.com/office/powerpoint/2010/main" val="3442298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7"/>
      </a:dk2>
      <a:lt2>
        <a:srgbClr val="E2E7E8"/>
      </a:lt2>
      <a:accent1>
        <a:srgbClr val="C34D73"/>
      </a:accent1>
      <a:accent2>
        <a:srgbClr val="B1463B"/>
      </a:accent2>
      <a:accent3>
        <a:srgbClr val="C3894D"/>
      </a:accent3>
      <a:accent4>
        <a:srgbClr val="3BB195"/>
      </a:accent4>
      <a:accent5>
        <a:srgbClr val="4DAEC3"/>
      </a:accent5>
      <a:accent6>
        <a:srgbClr val="3B6BB1"/>
      </a:accent6>
      <a:hlink>
        <a:srgbClr val="338F99"/>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246</Words>
  <Application>Microsoft Office PowerPoint</Application>
  <PresentationFormat>Widescreen</PresentationFormat>
  <Paragraphs>54</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Garamond</vt:lpstr>
      <vt:lpstr>SavonVTI</vt:lpstr>
      <vt:lpstr>Gun Violence in America</vt:lpstr>
      <vt:lpstr>Application Area</vt:lpstr>
      <vt:lpstr>Data</vt:lpstr>
      <vt:lpstr>Task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in America</dc:title>
  <dc:creator>Kontamwar, Pratik</dc:creator>
  <cp:lastModifiedBy>anshu singh</cp:lastModifiedBy>
  <cp:revision>13</cp:revision>
  <dcterms:created xsi:type="dcterms:W3CDTF">2019-09-25T15:13:36Z</dcterms:created>
  <dcterms:modified xsi:type="dcterms:W3CDTF">2019-10-28T17:00:52Z</dcterms:modified>
</cp:coreProperties>
</file>