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258" r:id="rId3"/>
    <p:sldId id="257" r:id="rId4"/>
    <p:sldId id="260" r:id="rId5"/>
    <p:sldId id="261" r:id="rId6"/>
    <p:sldId id="259" r:id="rId7"/>
    <p:sldId id="262" r:id="rId8"/>
    <p:sldId id="263" r:id="rId9"/>
    <p:sldId id="268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0953B6-5DB9-4B90-AF7B-6D8E94351B1E}" v="276" dt="2019-08-15T19:33:30.9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835" autoAdjust="0"/>
  </p:normalViewPr>
  <p:slideViewPr>
    <p:cSldViewPr snapToGrid="0">
      <p:cViewPr varScale="1">
        <p:scale>
          <a:sx n="58" d="100"/>
          <a:sy n="58" d="100"/>
        </p:scale>
        <p:origin x="9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8565FB-2EB5-4DF2-BDC3-E13F74433E76}" type="doc">
      <dgm:prSet loTypeId="urn:microsoft.com/office/officeart/2005/8/layout/chevron1" loCatId="process" qsTypeId="urn:microsoft.com/office/officeart/2005/8/quickstyle/simple1" qsCatId="simple" csTypeId="urn:microsoft.com/office/officeart/2005/8/colors/accent6_4" csCatId="accent6" phldr="1"/>
      <dgm:spPr/>
    </dgm:pt>
    <dgm:pt modelId="{4AEAAB96-ED0C-4D5D-88D4-72B8B5CE20E3}">
      <dgm:prSet phldrT="[Text]" custT="1"/>
      <dgm:spPr/>
      <dgm:t>
        <a:bodyPr/>
        <a:lstStyle/>
        <a:p>
          <a:r>
            <a:rPr lang="en-US" sz="1000" dirty="0"/>
            <a:t>Steps</a:t>
          </a:r>
        </a:p>
      </dgm:t>
    </dgm:pt>
    <dgm:pt modelId="{EEE739E4-D2E0-4A5A-8334-251393E1C72A}" type="parTrans" cxnId="{65BC4757-580F-4B05-927F-5C8FE09F85CE}">
      <dgm:prSet/>
      <dgm:spPr/>
      <dgm:t>
        <a:bodyPr/>
        <a:lstStyle/>
        <a:p>
          <a:endParaRPr lang="en-US" sz="1000"/>
        </a:p>
      </dgm:t>
    </dgm:pt>
    <dgm:pt modelId="{6AE26593-F175-4187-AA59-DF7384BB0980}" type="sibTrans" cxnId="{65BC4757-580F-4B05-927F-5C8FE09F85CE}">
      <dgm:prSet/>
      <dgm:spPr/>
      <dgm:t>
        <a:bodyPr/>
        <a:lstStyle/>
        <a:p>
          <a:endParaRPr lang="en-US" sz="1000"/>
        </a:p>
      </dgm:t>
    </dgm:pt>
    <dgm:pt modelId="{41F6EAA7-5B72-467D-8E5F-27AD7231A764}">
      <dgm:prSet phldrT="[Text]" custT="1"/>
      <dgm:spPr/>
      <dgm:t>
        <a:bodyPr/>
        <a:lstStyle/>
        <a:p>
          <a:r>
            <a:rPr lang="en-US" sz="1000" dirty="0"/>
            <a:t>Environment</a:t>
          </a:r>
        </a:p>
      </dgm:t>
    </dgm:pt>
    <dgm:pt modelId="{263E0FC4-6A3A-46CD-90C3-1987D0001286}" type="parTrans" cxnId="{42974183-FDEA-409F-810D-76DBBC22A010}">
      <dgm:prSet/>
      <dgm:spPr/>
      <dgm:t>
        <a:bodyPr/>
        <a:lstStyle/>
        <a:p>
          <a:endParaRPr lang="en-US" sz="1000"/>
        </a:p>
      </dgm:t>
    </dgm:pt>
    <dgm:pt modelId="{9647640B-D951-4D5E-AE28-B1ED88094FC8}" type="sibTrans" cxnId="{42974183-FDEA-409F-810D-76DBBC22A010}">
      <dgm:prSet/>
      <dgm:spPr/>
      <dgm:t>
        <a:bodyPr/>
        <a:lstStyle/>
        <a:p>
          <a:endParaRPr lang="en-US" sz="1000"/>
        </a:p>
      </dgm:t>
    </dgm:pt>
    <dgm:pt modelId="{F04B58FC-1EFF-4BBD-84C3-E4F212521B19}">
      <dgm:prSet phldrT="[Text]" custT="1"/>
      <dgm:spPr/>
      <dgm:t>
        <a:bodyPr/>
        <a:lstStyle/>
        <a:p>
          <a:pPr algn="l"/>
          <a:r>
            <a:rPr lang="en-US" sz="1000" dirty="0"/>
            <a:t>Tools</a:t>
          </a:r>
        </a:p>
      </dgm:t>
    </dgm:pt>
    <dgm:pt modelId="{B0F62D85-0FCD-44C4-BE6B-27FCC6B73FB7}" type="parTrans" cxnId="{6D2DB83D-E74A-41DF-A69F-1A44882BBB0C}">
      <dgm:prSet/>
      <dgm:spPr/>
      <dgm:t>
        <a:bodyPr/>
        <a:lstStyle/>
        <a:p>
          <a:endParaRPr lang="en-US" sz="1000"/>
        </a:p>
      </dgm:t>
    </dgm:pt>
    <dgm:pt modelId="{94CB966A-F2FE-4181-AF78-12AF539F3ED1}" type="sibTrans" cxnId="{6D2DB83D-E74A-41DF-A69F-1A44882BBB0C}">
      <dgm:prSet/>
      <dgm:spPr/>
      <dgm:t>
        <a:bodyPr/>
        <a:lstStyle/>
        <a:p>
          <a:endParaRPr lang="en-US" sz="1000"/>
        </a:p>
      </dgm:t>
    </dgm:pt>
    <dgm:pt modelId="{EDC1392F-CD6A-41E0-9C1E-DD8021997B71}">
      <dgm:prSet phldrT="[Text]" custT="1"/>
      <dgm:spPr/>
      <dgm:t>
        <a:bodyPr/>
        <a:lstStyle/>
        <a:p>
          <a:r>
            <a:rPr lang="en-US" sz="1000" dirty="0"/>
            <a:t>Validation</a:t>
          </a:r>
        </a:p>
      </dgm:t>
    </dgm:pt>
    <dgm:pt modelId="{9E53F8B0-8705-4081-8F78-9163566646EC}" type="parTrans" cxnId="{2EE9772A-FB7B-4971-A468-5778AD33C425}">
      <dgm:prSet/>
      <dgm:spPr/>
      <dgm:t>
        <a:bodyPr/>
        <a:lstStyle/>
        <a:p>
          <a:endParaRPr lang="en-US" sz="1000"/>
        </a:p>
      </dgm:t>
    </dgm:pt>
    <dgm:pt modelId="{13FB8513-FC2E-4E27-A552-021230281178}" type="sibTrans" cxnId="{2EE9772A-FB7B-4971-A468-5778AD33C425}">
      <dgm:prSet/>
      <dgm:spPr/>
      <dgm:t>
        <a:bodyPr/>
        <a:lstStyle/>
        <a:p>
          <a:endParaRPr lang="en-US" sz="1000"/>
        </a:p>
      </dgm:t>
    </dgm:pt>
    <dgm:pt modelId="{E66B4C93-A537-4EF8-ACE3-29450E8EBB33}">
      <dgm:prSet phldrT="[Text]" custT="1"/>
      <dgm:spPr/>
      <dgm:t>
        <a:bodyPr/>
        <a:lstStyle/>
        <a:p>
          <a:r>
            <a:rPr lang="en-US" sz="1000" dirty="0"/>
            <a:t>Deployment</a:t>
          </a:r>
        </a:p>
      </dgm:t>
    </dgm:pt>
    <dgm:pt modelId="{9555B4D1-9DC6-487D-BEA2-C5EA2103FE81}" type="parTrans" cxnId="{EB5DD0F5-953C-4CBB-88BF-C8EA1FCFCE9D}">
      <dgm:prSet/>
      <dgm:spPr/>
      <dgm:t>
        <a:bodyPr/>
        <a:lstStyle/>
        <a:p>
          <a:endParaRPr lang="en-US" sz="1000"/>
        </a:p>
      </dgm:t>
    </dgm:pt>
    <dgm:pt modelId="{30C9984C-F8A0-4A49-8CF8-C1B6F42838C5}" type="sibTrans" cxnId="{EB5DD0F5-953C-4CBB-88BF-C8EA1FCFCE9D}">
      <dgm:prSet/>
      <dgm:spPr/>
      <dgm:t>
        <a:bodyPr/>
        <a:lstStyle/>
        <a:p>
          <a:endParaRPr lang="en-US" sz="1000"/>
        </a:p>
      </dgm:t>
    </dgm:pt>
    <dgm:pt modelId="{DF443FFF-0E24-4CDE-8E82-504A5AEBE159}" type="pres">
      <dgm:prSet presAssocID="{038565FB-2EB5-4DF2-BDC3-E13F74433E76}" presName="Name0" presStyleCnt="0">
        <dgm:presLayoutVars>
          <dgm:dir/>
          <dgm:animLvl val="lvl"/>
          <dgm:resizeHandles val="exact"/>
        </dgm:presLayoutVars>
      </dgm:prSet>
      <dgm:spPr/>
    </dgm:pt>
    <dgm:pt modelId="{3297A54B-8C26-4E41-97CB-10EE6AEA4C54}" type="pres">
      <dgm:prSet presAssocID="{4AEAAB96-ED0C-4D5D-88D4-72B8B5CE20E3}" presName="parTxOnly" presStyleLbl="node1" presStyleIdx="0" presStyleCnt="5" custScaleX="219205" custScaleY="100000" custLinFactNeighborX="-55834" custLinFactNeighborY="3554">
        <dgm:presLayoutVars>
          <dgm:chMax val="0"/>
          <dgm:chPref val="0"/>
          <dgm:bulletEnabled val="1"/>
        </dgm:presLayoutVars>
      </dgm:prSet>
      <dgm:spPr/>
    </dgm:pt>
    <dgm:pt modelId="{45984026-0AD6-4C38-9412-2E45522327DC}" type="pres">
      <dgm:prSet presAssocID="{6AE26593-F175-4187-AA59-DF7384BB0980}" presName="parTxOnlySpace" presStyleCnt="0"/>
      <dgm:spPr/>
    </dgm:pt>
    <dgm:pt modelId="{DC632B3C-AB1B-4861-878E-6115125B5CBB}" type="pres">
      <dgm:prSet presAssocID="{41F6EAA7-5B72-467D-8E5F-27AD7231A764}" presName="parTxOnly" presStyleLbl="node1" presStyleIdx="1" presStyleCnt="5" custScaleX="36755" custScaleY="100000" custLinFactNeighborX="41999">
        <dgm:presLayoutVars>
          <dgm:chMax val="0"/>
          <dgm:chPref val="0"/>
          <dgm:bulletEnabled val="1"/>
        </dgm:presLayoutVars>
      </dgm:prSet>
      <dgm:spPr/>
    </dgm:pt>
    <dgm:pt modelId="{91E5FCC1-23F4-4CAF-9C67-CDFD7ECA9BA8}" type="pres">
      <dgm:prSet presAssocID="{9647640B-D951-4D5E-AE28-B1ED88094FC8}" presName="parTxOnlySpace" presStyleCnt="0"/>
      <dgm:spPr/>
    </dgm:pt>
    <dgm:pt modelId="{96162A24-13BE-44AB-9A88-34B0A7464220}" type="pres">
      <dgm:prSet presAssocID="{F04B58FC-1EFF-4BBD-84C3-E4F212521B19}" presName="parTxOnly" presStyleLbl="node1" presStyleIdx="2" presStyleCnt="5" custScaleX="40890" custScaleY="100000" custLinFactNeighborX="74791">
        <dgm:presLayoutVars>
          <dgm:chMax val="0"/>
          <dgm:chPref val="0"/>
          <dgm:bulletEnabled val="1"/>
        </dgm:presLayoutVars>
      </dgm:prSet>
      <dgm:spPr/>
    </dgm:pt>
    <dgm:pt modelId="{BFD78466-4655-4CB3-A5AC-A8D8DA56DAA6}" type="pres">
      <dgm:prSet presAssocID="{94CB966A-F2FE-4181-AF78-12AF539F3ED1}" presName="parTxOnlySpace" presStyleCnt="0"/>
      <dgm:spPr/>
    </dgm:pt>
    <dgm:pt modelId="{84DA7C3A-0273-48F9-AA76-ED564F26C90F}" type="pres">
      <dgm:prSet presAssocID="{EDC1392F-CD6A-41E0-9C1E-DD8021997B71}" presName="parTxOnly" presStyleLbl="node1" presStyleIdx="3" presStyleCnt="5" custScaleX="31456" custScaleY="100000" custLinFactNeighborX="6354">
        <dgm:presLayoutVars>
          <dgm:chMax val="0"/>
          <dgm:chPref val="0"/>
          <dgm:bulletEnabled val="1"/>
        </dgm:presLayoutVars>
      </dgm:prSet>
      <dgm:spPr/>
    </dgm:pt>
    <dgm:pt modelId="{4B4C1425-9020-4234-B851-A62AEEC48BB0}" type="pres">
      <dgm:prSet presAssocID="{13FB8513-FC2E-4E27-A552-021230281178}" presName="parTxOnlySpace" presStyleCnt="0"/>
      <dgm:spPr/>
    </dgm:pt>
    <dgm:pt modelId="{2FE92A5B-0A9D-4E75-8655-F42B64B20E2C}" type="pres">
      <dgm:prSet presAssocID="{E66B4C93-A537-4EF8-ACE3-29450E8EBB33}" presName="parTxOnly" presStyleLbl="node1" presStyleIdx="4" presStyleCnt="5" custScaleX="63705">
        <dgm:presLayoutVars>
          <dgm:chMax val="0"/>
          <dgm:chPref val="0"/>
          <dgm:bulletEnabled val="1"/>
        </dgm:presLayoutVars>
      </dgm:prSet>
      <dgm:spPr/>
    </dgm:pt>
  </dgm:ptLst>
  <dgm:cxnLst>
    <dgm:cxn modelId="{2F80391D-2686-48A0-B096-52BFFE91C8E2}" type="presOf" srcId="{038565FB-2EB5-4DF2-BDC3-E13F74433E76}" destId="{DF443FFF-0E24-4CDE-8E82-504A5AEBE159}" srcOrd="0" destOrd="0" presId="urn:microsoft.com/office/officeart/2005/8/layout/chevron1"/>
    <dgm:cxn modelId="{2EE9772A-FB7B-4971-A468-5778AD33C425}" srcId="{038565FB-2EB5-4DF2-BDC3-E13F74433E76}" destId="{EDC1392F-CD6A-41E0-9C1E-DD8021997B71}" srcOrd="3" destOrd="0" parTransId="{9E53F8B0-8705-4081-8F78-9163566646EC}" sibTransId="{13FB8513-FC2E-4E27-A552-021230281178}"/>
    <dgm:cxn modelId="{09858230-8D36-4E29-858F-BDB28AB8B889}" type="presOf" srcId="{E66B4C93-A537-4EF8-ACE3-29450E8EBB33}" destId="{2FE92A5B-0A9D-4E75-8655-F42B64B20E2C}" srcOrd="0" destOrd="0" presId="urn:microsoft.com/office/officeart/2005/8/layout/chevron1"/>
    <dgm:cxn modelId="{A350DA31-8510-4ABF-A315-F784BAB8A788}" type="presOf" srcId="{41F6EAA7-5B72-467D-8E5F-27AD7231A764}" destId="{DC632B3C-AB1B-4861-878E-6115125B5CBB}" srcOrd="0" destOrd="0" presId="urn:microsoft.com/office/officeart/2005/8/layout/chevron1"/>
    <dgm:cxn modelId="{6D2DB83D-E74A-41DF-A69F-1A44882BBB0C}" srcId="{038565FB-2EB5-4DF2-BDC3-E13F74433E76}" destId="{F04B58FC-1EFF-4BBD-84C3-E4F212521B19}" srcOrd="2" destOrd="0" parTransId="{B0F62D85-0FCD-44C4-BE6B-27FCC6B73FB7}" sibTransId="{94CB966A-F2FE-4181-AF78-12AF539F3ED1}"/>
    <dgm:cxn modelId="{65BC4757-580F-4B05-927F-5C8FE09F85CE}" srcId="{038565FB-2EB5-4DF2-BDC3-E13F74433E76}" destId="{4AEAAB96-ED0C-4D5D-88D4-72B8B5CE20E3}" srcOrd="0" destOrd="0" parTransId="{EEE739E4-D2E0-4A5A-8334-251393E1C72A}" sibTransId="{6AE26593-F175-4187-AA59-DF7384BB0980}"/>
    <dgm:cxn modelId="{42974183-FDEA-409F-810D-76DBBC22A010}" srcId="{038565FB-2EB5-4DF2-BDC3-E13F74433E76}" destId="{41F6EAA7-5B72-467D-8E5F-27AD7231A764}" srcOrd="1" destOrd="0" parTransId="{263E0FC4-6A3A-46CD-90C3-1987D0001286}" sibTransId="{9647640B-D951-4D5E-AE28-B1ED88094FC8}"/>
    <dgm:cxn modelId="{CACB25B1-A0CF-4109-93FA-EF479FE3CBA9}" type="presOf" srcId="{F04B58FC-1EFF-4BBD-84C3-E4F212521B19}" destId="{96162A24-13BE-44AB-9A88-34B0A7464220}" srcOrd="0" destOrd="0" presId="urn:microsoft.com/office/officeart/2005/8/layout/chevron1"/>
    <dgm:cxn modelId="{A9F9E3B2-2D3C-44C3-AF1E-76C1301B92C1}" type="presOf" srcId="{EDC1392F-CD6A-41E0-9C1E-DD8021997B71}" destId="{84DA7C3A-0273-48F9-AA76-ED564F26C90F}" srcOrd="0" destOrd="0" presId="urn:microsoft.com/office/officeart/2005/8/layout/chevron1"/>
    <dgm:cxn modelId="{E2ED3BC0-DF5F-4107-A1EB-8718A3B578A5}" type="presOf" srcId="{4AEAAB96-ED0C-4D5D-88D4-72B8B5CE20E3}" destId="{3297A54B-8C26-4E41-97CB-10EE6AEA4C54}" srcOrd="0" destOrd="0" presId="urn:microsoft.com/office/officeart/2005/8/layout/chevron1"/>
    <dgm:cxn modelId="{EB5DD0F5-953C-4CBB-88BF-C8EA1FCFCE9D}" srcId="{038565FB-2EB5-4DF2-BDC3-E13F74433E76}" destId="{E66B4C93-A537-4EF8-ACE3-29450E8EBB33}" srcOrd="4" destOrd="0" parTransId="{9555B4D1-9DC6-487D-BEA2-C5EA2103FE81}" sibTransId="{30C9984C-F8A0-4A49-8CF8-C1B6F42838C5}"/>
    <dgm:cxn modelId="{3054CE29-D893-4F1B-BA02-904E0053C51F}" type="presParOf" srcId="{DF443FFF-0E24-4CDE-8E82-504A5AEBE159}" destId="{3297A54B-8C26-4E41-97CB-10EE6AEA4C54}" srcOrd="0" destOrd="0" presId="urn:microsoft.com/office/officeart/2005/8/layout/chevron1"/>
    <dgm:cxn modelId="{3C958C22-C4D7-435D-AE1B-3739C9E5A2D3}" type="presParOf" srcId="{DF443FFF-0E24-4CDE-8E82-504A5AEBE159}" destId="{45984026-0AD6-4C38-9412-2E45522327DC}" srcOrd="1" destOrd="0" presId="urn:microsoft.com/office/officeart/2005/8/layout/chevron1"/>
    <dgm:cxn modelId="{3F2C52CB-8AA2-41A7-B917-BBAA2FD29E02}" type="presParOf" srcId="{DF443FFF-0E24-4CDE-8E82-504A5AEBE159}" destId="{DC632B3C-AB1B-4861-878E-6115125B5CBB}" srcOrd="2" destOrd="0" presId="urn:microsoft.com/office/officeart/2005/8/layout/chevron1"/>
    <dgm:cxn modelId="{C83E2B8C-CC78-40C3-8C30-C9BACE01A7C3}" type="presParOf" srcId="{DF443FFF-0E24-4CDE-8E82-504A5AEBE159}" destId="{91E5FCC1-23F4-4CAF-9C67-CDFD7ECA9BA8}" srcOrd="3" destOrd="0" presId="urn:microsoft.com/office/officeart/2005/8/layout/chevron1"/>
    <dgm:cxn modelId="{AEC1622D-14F6-4E77-8E9A-37A8D350DD98}" type="presParOf" srcId="{DF443FFF-0E24-4CDE-8E82-504A5AEBE159}" destId="{96162A24-13BE-44AB-9A88-34B0A7464220}" srcOrd="4" destOrd="0" presId="urn:microsoft.com/office/officeart/2005/8/layout/chevron1"/>
    <dgm:cxn modelId="{2CA7308F-9D8C-4EEA-A34C-3EC1ED452E1D}" type="presParOf" srcId="{DF443FFF-0E24-4CDE-8E82-504A5AEBE159}" destId="{BFD78466-4655-4CB3-A5AC-A8D8DA56DAA6}" srcOrd="5" destOrd="0" presId="urn:microsoft.com/office/officeart/2005/8/layout/chevron1"/>
    <dgm:cxn modelId="{A0340D17-56A6-46C4-9AF2-4B99644A839D}" type="presParOf" srcId="{DF443FFF-0E24-4CDE-8E82-504A5AEBE159}" destId="{84DA7C3A-0273-48F9-AA76-ED564F26C90F}" srcOrd="6" destOrd="0" presId="urn:microsoft.com/office/officeart/2005/8/layout/chevron1"/>
    <dgm:cxn modelId="{9C469DE8-D71C-4D9B-AD46-DE067AF4FFCC}" type="presParOf" srcId="{DF443FFF-0E24-4CDE-8E82-504A5AEBE159}" destId="{4B4C1425-9020-4234-B851-A62AEEC48BB0}" srcOrd="7" destOrd="0" presId="urn:microsoft.com/office/officeart/2005/8/layout/chevron1"/>
    <dgm:cxn modelId="{2D2D5C0E-F329-400A-834D-806C12BD2EEE}" type="presParOf" srcId="{DF443FFF-0E24-4CDE-8E82-504A5AEBE159}" destId="{2FE92A5B-0A9D-4E75-8655-F42B64B20E2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5459BC-11DE-41CF-B88A-E0D40A7D069A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5A6C84B-07D6-4666-A360-3F9D7742D05A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pPr algn="ctr"/>
          <a:r>
            <a:rPr lang="en-US" sz="1000" b="1" dirty="0"/>
            <a:t>Importing data</a:t>
          </a:r>
        </a:p>
      </dgm:t>
    </dgm:pt>
    <dgm:pt modelId="{1DEB39F8-ABAA-4E29-A020-7A529EA24893}" type="parTrans" cxnId="{2111C16E-08A2-4F41-8A80-125FE785F151}">
      <dgm:prSet/>
      <dgm:spPr/>
      <dgm:t>
        <a:bodyPr/>
        <a:lstStyle/>
        <a:p>
          <a:pPr algn="ctr"/>
          <a:endParaRPr lang="en-US" sz="800" b="1"/>
        </a:p>
      </dgm:t>
    </dgm:pt>
    <dgm:pt modelId="{DCE079D6-7AC5-472C-938B-0D9CB1DE89AD}" type="sibTrans" cxnId="{2111C16E-08A2-4F41-8A80-125FE785F151}">
      <dgm:prSet/>
      <dgm:spPr/>
      <dgm:t>
        <a:bodyPr/>
        <a:lstStyle/>
        <a:p>
          <a:pPr algn="ctr"/>
          <a:endParaRPr lang="en-US" sz="800" b="1"/>
        </a:p>
      </dgm:t>
    </dgm:pt>
    <dgm:pt modelId="{09795784-5D2B-4F36-B82E-943D8598E5E6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pPr algn="ctr"/>
          <a:r>
            <a:rPr lang="en-US" sz="1050" b="1" dirty="0"/>
            <a:t>Import data from database or desktop</a:t>
          </a:r>
        </a:p>
      </dgm:t>
    </dgm:pt>
    <dgm:pt modelId="{4D164ABB-CFD6-4C1B-921A-D4FE5518C379}" type="parTrans" cxnId="{825C044E-57DE-4A13-B61B-90897D9D92B4}">
      <dgm:prSet/>
      <dgm:spPr/>
      <dgm:t>
        <a:bodyPr/>
        <a:lstStyle/>
        <a:p>
          <a:pPr algn="ctr"/>
          <a:endParaRPr lang="en-US" sz="800" b="1"/>
        </a:p>
      </dgm:t>
    </dgm:pt>
    <dgm:pt modelId="{81FF23C3-A3FD-4F91-B017-4DBFA162F0FD}" type="sibTrans" cxnId="{825C044E-57DE-4A13-B61B-90897D9D92B4}">
      <dgm:prSet/>
      <dgm:spPr/>
      <dgm:t>
        <a:bodyPr/>
        <a:lstStyle/>
        <a:p>
          <a:pPr algn="ctr"/>
          <a:endParaRPr lang="en-US" sz="800" b="1"/>
        </a:p>
      </dgm:t>
    </dgm:pt>
    <dgm:pt modelId="{9D0348A7-34FE-4099-92F8-D3425DD5FC9B}">
      <dgm:prSet phldrT="[Text]" phldr="1" custT="1"/>
      <dgm:spPr>
        <a:solidFill>
          <a:schemeClr val="accent1">
            <a:lumMod val="50000"/>
          </a:schemeClr>
        </a:solidFill>
      </dgm:spPr>
      <dgm:t>
        <a:bodyPr/>
        <a:lstStyle/>
        <a:p>
          <a:pPr algn="ctr"/>
          <a:endParaRPr lang="en-US" sz="1050" b="1" dirty="0"/>
        </a:p>
      </dgm:t>
    </dgm:pt>
    <dgm:pt modelId="{74112B5F-1B1D-42F5-B71E-F6A8A4DD0D4F}" type="parTrans" cxnId="{D087A00F-F2D2-4E0A-A7F9-65370939A192}">
      <dgm:prSet/>
      <dgm:spPr/>
      <dgm:t>
        <a:bodyPr/>
        <a:lstStyle/>
        <a:p>
          <a:pPr algn="ctr"/>
          <a:endParaRPr lang="en-US" sz="800" b="1"/>
        </a:p>
      </dgm:t>
    </dgm:pt>
    <dgm:pt modelId="{66C93879-9902-4DF4-9513-9CB746A484E2}" type="sibTrans" cxnId="{D087A00F-F2D2-4E0A-A7F9-65370939A192}">
      <dgm:prSet/>
      <dgm:spPr/>
      <dgm:t>
        <a:bodyPr/>
        <a:lstStyle/>
        <a:p>
          <a:pPr algn="ctr"/>
          <a:endParaRPr lang="en-US" sz="800" b="1"/>
        </a:p>
      </dgm:t>
    </dgm:pt>
    <dgm:pt modelId="{3529A256-FE8F-4F26-9EAA-A6D1D1C2624C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pPr algn="ctr"/>
          <a:r>
            <a:rPr lang="en-US" sz="1050" b="1" dirty="0"/>
            <a:t> Data Preparation Feature Selection</a:t>
          </a:r>
        </a:p>
      </dgm:t>
    </dgm:pt>
    <dgm:pt modelId="{B696B194-103F-458E-A7BF-C88A0677A8C8}" type="parTrans" cxnId="{F604E96B-EEA5-499C-A1EB-64CFFD4AB028}">
      <dgm:prSet/>
      <dgm:spPr/>
      <dgm:t>
        <a:bodyPr/>
        <a:lstStyle/>
        <a:p>
          <a:pPr algn="ctr"/>
          <a:endParaRPr lang="en-US" sz="800" b="1"/>
        </a:p>
      </dgm:t>
    </dgm:pt>
    <dgm:pt modelId="{5A51FE46-6D5C-4B2E-A32C-E28F27932DA8}" type="sibTrans" cxnId="{F604E96B-EEA5-499C-A1EB-64CFFD4AB028}">
      <dgm:prSet/>
      <dgm:spPr/>
      <dgm:t>
        <a:bodyPr/>
        <a:lstStyle/>
        <a:p>
          <a:pPr algn="ctr"/>
          <a:endParaRPr lang="en-US" sz="800" b="1"/>
        </a:p>
      </dgm:t>
    </dgm:pt>
    <dgm:pt modelId="{8550745E-9AE2-4597-8170-E54884BA8042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pPr algn="ctr"/>
          <a:r>
            <a:rPr lang="en-US" sz="1100" b="1" dirty="0"/>
            <a:t>Data Imputation</a:t>
          </a:r>
        </a:p>
      </dgm:t>
    </dgm:pt>
    <dgm:pt modelId="{8EE53693-19DB-4ABB-9D47-4B27DEDC5212}" type="parTrans" cxnId="{507B7D86-FA91-4C7C-A26F-9CAAC44A4CDC}">
      <dgm:prSet/>
      <dgm:spPr/>
      <dgm:t>
        <a:bodyPr/>
        <a:lstStyle/>
        <a:p>
          <a:pPr algn="ctr"/>
          <a:endParaRPr lang="en-US" sz="800" b="1"/>
        </a:p>
      </dgm:t>
    </dgm:pt>
    <dgm:pt modelId="{3479EE6F-51D5-4880-B415-02F0F42B23FA}" type="sibTrans" cxnId="{507B7D86-FA91-4C7C-A26F-9CAAC44A4CDC}">
      <dgm:prSet/>
      <dgm:spPr/>
      <dgm:t>
        <a:bodyPr/>
        <a:lstStyle/>
        <a:p>
          <a:pPr algn="ctr"/>
          <a:endParaRPr lang="en-US" sz="800" b="1"/>
        </a:p>
      </dgm:t>
    </dgm:pt>
    <dgm:pt modelId="{A00192A4-13DE-432D-A467-8E7A37AEABA3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pPr algn="ctr"/>
          <a:r>
            <a:rPr lang="en-US" sz="1100" b="1" dirty="0"/>
            <a:t>Data Transformation</a:t>
          </a:r>
        </a:p>
        <a:p>
          <a:pPr algn="ctr"/>
          <a:r>
            <a:rPr lang="en-US" sz="1100" b="1" dirty="0"/>
            <a:t>Data Binning</a:t>
          </a:r>
        </a:p>
        <a:p>
          <a:pPr algn="ctr"/>
          <a:r>
            <a:rPr lang="en-US" sz="1100" b="1" dirty="0"/>
            <a:t>Feature Selection</a:t>
          </a:r>
        </a:p>
      </dgm:t>
    </dgm:pt>
    <dgm:pt modelId="{D8AD6CA7-7D43-4D1A-AD62-52386014BB1C}" type="parTrans" cxnId="{7748AE43-2E18-4146-959D-D1D32E6794A0}">
      <dgm:prSet/>
      <dgm:spPr/>
      <dgm:t>
        <a:bodyPr/>
        <a:lstStyle/>
        <a:p>
          <a:pPr algn="ctr"/>
          <a:endParaRPr lang="en-US" sz="800" b="1"/>
        </a:p>
      </dgm:t>
    </dgm:pt>
    <dgm:pt modelId="{CE1907B1-0FDA-40EC-BED8-4341C69D7D99}" type="sibTrans" cxnId="{7748AE43-2E18-4146-959D-D1D32E6794A0}">
      <dgm:prSet/>
      <dgm:spPr/>
      <dgm:t>
        <a:bodyPr/>
        <a:lstStyle/>
        <a:p>
          <a:pPr algn="ctr"/>
          <a:endParaRPr lang="en-US" sz="800" b="1"/>
        </a:p>
      </dgm:t>
    </dgm:pt>
    <dgm:pt modelId="{4F153EB4-F73A-4B46-8863-D604A30A3C88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pPr algn="ctr"/>
          <a:r>
            <a:rPr lang="en-US" sz="1050" b="1" dirty="0"/>
            <a:t>Model building</a:t>
          </a:r>
        </a:p>
      </dgm:t>
    </dgm:pt>
    <dgm:pt modelId="{3C890A33-49AA-4C2F-81E8-544DA98DBA62}" type="parTrans" cxnId="{3F070EFF-77EF-47F9-8F8D-FDC635BDB991}">
      <dgm:prSet/>
      <dgm:spPr/>
      <dgm:t>
        <a:bodyPr/>
        <a:lstStyle/>
        <a:p>
          <a:pPr algn="ctr"/>
          <a:endParaRPr lang="en-US" sz="800" b="1"/>
        </a:p>
      </dgm:t>
    </dgm:pt>
    <dgm:pt modelId="{E05BE9E7-63DA-47FB-B021-8DDAD01D7CC2}" type="sibTrans" cxnId="{3F070EFF-77EF-47F9-8F8D-FDC635BDB991}">
      <dgm:prSet/>
      <dgm:spPr/>
      <dgm:t>
        <a:bodyPr/>
        <a:lstStyle/>
        <a:p>
          <a:pPr algn="ctr"/>
          <a:endParaRPr lang="en-US" sz="800" b="1"/>
        </a:p>
      </dgm:t>
    </dgm:pt>
    <dgm:pt modelId="{A2E6D958-1F03-4C28-91D1-49790B86FFB1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pPr algn="ctr"/>
          <a:r>
            <a:rPr lang="en-US" sz="1100" b="1" dirty="0"/>
            <a:t>Classification</a:t>
          </a:r>
        </a:p>
      </dgm:t>
    </dgm:pt>
    <dgm:pt modelId="{37B37C57-CDEA-4ADB-97F2-237E927313B8}" type="parTrans" cxnId="{60B711DC-4F94-49EC-8FF6-BFCD9402047C}">
      <dgm:prSet/>
      <dgm:spPr/>
      <dgm:t>
        <a:bodyPr/>
        <a:lstStyle/>
        <a:p>
          <a:pPr algn="ctr"/>
          <a:endParaRPr lang="en-US" sz="800" b="1"/>
        </a:p>
      </dgm:t>
    </dgm:pt>
    <dgm:pt modelId="{B7F5EC22-261E-4EC9-B1B7-F17B3022BBC9}" type="sibTrans" cxnId="{60B711DC-4F94-49EC-8FF6-BFCD9402047C}">
      <dgm:prSet/>
      <dgm:spPr/>
      <dgm:t>
        <a:bodyPr/>
        <a:lstStyle/>
        <a:p>
          <a:pPr algn="ctr"/>
          <a:endParaRPr lang="en-US" sz="800" b="1"/>
        </a:p>
      </dgm:t>
    </dgm:pt>
    <dgm:pt modelId="{3795EA9F-4F93-4D03-8E2A-CA603CE3D1EE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pPr algn="ctr"/>
          <a:r>
            <a:rPr lang="en-US" sz="1100" b="1" dirty="0"/>
            <a:t>Regression</a:t>
          </a:r>
        </a:p>
      </dgm:t>
    </dgm:pt>
    <dgm:pt modelId="{78CF8DE8-F1A9-450F-9A93-50F8917538D0}" type="parTrans" cxnId="{F05683C9-2E55-40A8-A0C2-693BAAB8C198}">
      <dgm:prSet/>
      <dgm:spPr/>
      <dgm:t>
        <a:bodyPr/>
        <a:lstStyle/>
        <a:p>
          <a:pPr algn="ctr"/>
          <a:endParaRPr lang="en-US" sz="800" b="1"/>
        </a:p>
      </dgm:t>
    </dgm:pt>
    <dgm:pt modelId="{5ABB4BB8-834B-4166-ABB7-E92803BDC257}" type="sibTrans" cxnId="{F05683C9-2E55-40A8-A0C2-693BAAB8C198}">
      <dgm:prSet/>
      <dgm:spPr/>
      <dgm:t>
        <a:bodyPr/>
        <a:lstStyle/>
        <a:p>
          <a:pPr algn="ctr"/>
          <a:endParaRPr lang="en-US" sz="800" b="1"/>
        </a:p>
      </dgm:t>
    </dgm:pt>
    <dgm:pt modelId="{FDA93728-BAC8-4AD8-9F2A-E04E8997A3C4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pPr algn="ctr"/>
          <a:r>
            <a:rPr lang="en-US" sz="1100" b="1" dirty="0"/>
            <a:t>Incremental Response Model</a:t>
          </a:r>
        </a:p>
      </dgm:t>
    </dgm:pt>
    <dgm:pt modelId="{AA91CBC7-3CEE-4FEA-B010-234E0510F5ED}" type="parTrans" cxnId="{3F88498D-1A6C-477D-B302-03FCC43D91B7}">
      <dgm:prSet/>
      <dgm:spPr/>
      <dgm:t>
        <a:bodyPr/>
        <a:lstStyle/>
        <a:p>
          <a:pPr algn="ctr"/>
          <a:endParaRPr lang="en-US" sz="1400" b="1"/>
        </a:p>
      </dgm:t>
    </dgm:pt>
    <dgm:pt modelId="{8E1D1A72-BEB3-4BB6-AD0E-9B78F87241BB}" type="sibTrans" cxnId="{3F88498D-1A6C-477D-B302-03FCC43D91B7}">
      <dgm:prSet/>
      <dgm:spPr/>
      <dgm:t>
        <a:bodyPr/>
        <a:lstStyle/>
        <a:p>
          <a:pPr algn="ctr"/>
          <a:endParaRPr lang="en-US" sz="1400" b="1"/>
        </a:p>
      </dgm:t>
    </dgm:pt>
    <dgm:pt modelId="{F1D1967D-F376-46B8-B2CB-C831F85EC639}">
      <dgm:prSet phldrT="[Text]" custT="1"/>
      <dgm:spPr/>
      <dgm:t>
        <a:bodyPr/>
        <a:lstStyle/>
        <a:p>
          <a:pPr algn="ctr"/>
          <a:r>
            <a:rPr lang="en-US" sz="1100" b="1" dirty="0"/>
            <a:t>Model Evaluation</a:t>
          </a:r>
        </a:p>
      </dgm:t>
    </dgm:pt>
    <dgm:pt modelId="{C62FA9DE-F9AF-4C45-A05A-E2276EE9138E}" type="parTrans" cxnId="{D691285B-798F-44E7-90E5-CCEB3054E2C3}">
      <dgm:prSet/>
      <dgm:spPr/>
      <dgm:t>
        <a:bodyPr/>
        <a:lstStyle/>
        <a:p>
          <a:pPr algn="ctr"/>
          <a:endParaRPr lang="en-US" sz="1400" b="1"/>
        </a:p>
      </dgm:t>
    </dgm:pt>
    <dgm:pt modelId="{B63FEE69-BDAC-426B-8E9F-D90852A45D12}" type="sibTrans" cxnId="{D691285B-798F-44E7-90E5-CCEB3054E2C3}">
      <dgm:prSet/>
      <dgm:spPr/>
      <dgm:t>
        <a:bodyPr/>
        <a:lstStyle/>
        <a:p>
          <a:pPr algn="ctr"/>
          <a:endParaRPr lang="en-US" sz="1400" b="1"/>
        </a:p>
      </dgm:t>
    </dgm:pt>
    <dgm:pt modelId="{CFEE8372-0067-43E3-8756-FE9B37A63880}">
      <dgm:prSet phldrT="[Text]" custT="1"/>
      <dgm:spPr/>
      <dgm:t>
        <a:bodyPr/>
        <a:lstStyle/>
        <a:p>
          <a:pPr algn="ctr"/>
          <a:r>
            <a:rPr lang="en-US" sz="1100" b="1" dirty="0"/>
            <a:t>Metrics for Model quality</a:t>
          </a:r>
        </a:p>
      </dgm:t>
    </dgm:pt>
    <dgm:pt modelId="{7D60F5AC-810E-4F2C-A356-C8D83A90FD25}" type="parTrans" cxnId="{1AFEB145-1788-411E-BF92-1FA4E43CACF8}">
      <dgm:prSet/>
      <dgm:spPr/>
      <dgm:t>
        <a:bodyPr/>
        <a:lstStyle/>
        <a:p>
          <a:pPr algn="ctr"/>
          <a:endParaRPr lang="en-US" sz="1400" b="1"/>
        </a:p>
      </dgm:t>
    </dgm:pt>
    <dgm:pt modelId="{5AA19081-1EF7-42A9-9589-F606D722A6C5}" type="sibTrans" cxnId="{1AFEB145-1788-411E-BF92-1FA4E43CACF8}">
      <dgm:prSet/>
      <dgm:spPr/>
      <dgm:t>
        <a:bodyPr/>
        <a:lstStyle/>
        <a:p>
          <a:pPr algn="ctr"/>
          <a:endParaRPr lang="en-US" sz="1400" b="1"/>
        </a:p>
      </dgm:t>
    </dgm:pt>
    <dgm:pt modelId="{DFBE6E43-8494-4946-9302-F17E03871D36}">
      <dgm:prSet phldrT="[Text]" custT="1"/>
      <dgm:spPr/>
      <dgm:t>
        <a:bodyPr/>
        <a:lstStyle/>
        <a:p>
          <a:pPr algn="ctr"/>
          <a:r>
            <a:rPr lang="en-US" sz="1100" b="1" dirty="0"/>
            <a:t>Lift curve/ROC</a:t>
          </a:r>
        </a:p>
      </dgm:t>
    </dgm:pt>
    <dgm:pt modelId="{97A0CC70-0A2E-4867-A0D5-161E313A2B68}" type="parTrans" cxnId="{E505D9A9-0059-4417-8EA4-41AA9B997B64}">
      <dgm:prSet/>
      <dgm:spPr/>
      <dgm:t>
        <a:bodyPr/>
        <a:lstStyle/>
        <a:p>
          <a:pPr algn="ctr"/>
          <a:endParaRPr lang="en-US" sz="1400" b="1"/>
        </a:p>
      </dgm:t>
    </dgm:pt>
    <dgm:pt modelId="{AF34F7E1-AC1F-452B-AC33-E2EED7C5D762}" type="sibTrans" cxnId="{E505D9A9-0059-4417-8EA4-41AA9B997B64}">
      <dgm:prSet/>
      <dgm:spPr/>
      <dgm:t>
        <a:bodyPr/>
        <a:lstStyle/>
        <a:p>
          <a:pPr algn="ctr"/>
          <a:endParaRPr lang="en-US" sz="1400" b="1"/>
        </a:p>
      </dgm:t>
    </dgm:pt>
    <dgm:pt modelId="{E4E2B261-466F-492D-A48C-E93E6E84DBE3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pPr algn="ctr"/>
          <a:r>
            <a:rPr lang="en-US" sz="1100" b="1" dirty="0"/>
            <a:t>Model Scoring Options</a:t>
          </a:r>
        </a:p>
      </dgm:t>
    </dgm:pt>
    <dgm:pt modelId="{95A216E5-DE1D-4D9A-8350-E748E2BB6762}" type="parTrans" cxnId="{79DA7F6D-0777-491F-A7A9-96A6DF2BC0AE}">
      <dgm:prSet/>
      <dgm:spPr/>
      <dgm:t>
        <a:bodyPr/>
        <a:lstStyle/>
        <a:p>
          <a:pPr algn="ctr"/>
          <a:endParaRPr lang="en-US" sz="1400" b="1"/>
        </a:p>
      </dgm:t>
    </dgm:pt>
    <dgm:pt modelId="{284BF7AB-D15D-493C-81C8-5356EEA66278}" type="sibTrans" cxnId="{79DA7F6D-0777-491F-A7A9-96A6DF2BC0AE}">
      <dgm:prSet/>
      <dgm:spPr/>
      <dgm:t>
        <a:bodyPr/>
        <a:lstStyle/>
        <a:p>
          <a:pPr algn="ctr"/>
          <a:endParaRPr lang="en-US" sz="1400" b="1"/>
        </a:p>
      </dgm:t>
    </dgm:pt>
    <dgm:pt modelId="{61480746-A6FE-4AC1-887B-1F4AB3877FB2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pPr algn="ctr"/>
          <a:r>
            <a:rPr lang="en-US" sz="1100" b="1" dirty="0"/>
            <a:t>Code</a:t>
          </a:r>
        </a:p>
      </dgm:t>
    </dgm:pt>
    <dgm:pt modelId="{E501086A-B087-4A9E-B3C2-6C4A48A9E25B}" type="parTrans" cxnId="{9C78FCBA-6F93-4B5A-9B69-32780B3EA6ED}">
      <dgm:prSet/>
      <dgm:spPr/>
      <dgm:t>
        <a:bodyPr/>
        <a:lstStyle/>
        <a:p>
          <a:pPr algn="ctr"/>
          <a:endParaRPr lang="en-US" sz="1400" b="1"/>
        </a:p>
      </dgm:t>
    </dgm:pt>
    <dgm:pt modelId="{4A7631B7-48C3-400F-8E20-D24E79F2814F}" type="sibTrans" cxnId="{9C78FCBA-6F93-4B5A-9B69-32780B3EA6ED}">
      <dgm:prSet/>
      <dgm:spPr/>
      <dgm:t>
        <a:bodyPr/>
        <a:lstStyle/>
        <a:p>
          <a:pPr algn="ctr"/>
          <a:endParaRPr lang="en-US" sz="1400" b="1"/>
        </a:p>
      </dgm:t>
    </dgm:pt>
    <dgm:pt modelId="{80D97F12-8774-4BCA-8081-8F39354A1EA3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pPr algn="ctr"/>
          <a:r>
            <a:rPr lang="en-US" sz="1100" b="1" dirty="0"/>
            <a:t>API</a:t>
          </a:r>
        </a:p>
      </dgm:t>
    </dgm:pt>
    <dgm:pt modelId="{2E1AD110-D628-4CFA-AAC3-6499633E8E14}" type="parTrans" cxnId="{11A64A97-81AD-414C-9765-E09661FE051B}">
      <dgm:prSet/>
      <dgm:spPr/>
      <dgm:t>
        <a:bodyPr/>
        <a:lstStyle/>
        <a:p>
          <a:pPr algn="ctr"/>
          <a:endParaRPr lang="en-US" sz="1400" b="1"/>
        </a:p>
      </dgm:t>
    </dgm:pt>
    <dgm:pt modelId="{F70B1E50-B779-41FB-B23A-C76FC7ADA5CA}" type="sibTrans" cxnId="{11A64A97-81AD-414C-9765-E09661FE051B}">
      <dgm:prSet/>
      <dgm:spPr/>
      <dgm:t>
        <a:bodyPr/>
        <a:lstStyle/>
        <a:p>
          <a:pPr algn="ctr"/>
          <a:endParaRPr lang="en-US" sz="1400" b="1"/>
        </a:p>
      </dgm:t>
    </dgm:pt>
    <dgm:pt modelId="{384BF594-D3B2-43D7-B78D-230CF574947F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pPr algn="ctr"/>
          <a:r>
            <a:rPr lang="en-US" sz="1100" b="1" dirty="0"/>
            <a:t>Model Deployment</a:t>
          </a:r>
        </a:p>
      </dgm:t>
    </dgm:pt>
    <dgm:pt modelId="{B669F803-F534-4D27-8591-0C54D965BB3B}" type="parTrans" cxnId="{CADFD0C7-CE7D-4F00-8B52-234ECF9D59A4}">
      <dgm:prSet/>
      <dgm:spPr/>
      <dgm:t>
        <a:bodyPr/>
        <a:lstStyle/>
        <a:p>
          <a:pPr algn="ctr"/>
          <a:endParaRPr lang="en-US" sz="1400" b="1"/>
        </a:p>
      </dgm:t>
    </dgm:pt>
    <dgm:pt modelId="{9C8B7086-C0A6-438A-BC8D-A22E43C9C7DC}" type="sibTrans" cxnId="{CADFD0C7-CE7D-4F00-8B52-234ECF9D59A4}">
      <dgm:prSet/>
      <dgm:spPr/>
      <dgm:t>
        <a:bodyPr/>
        <a:lstStyle/>
        <a:p>
          <a:pPr algn="ctr"/>
          <a:endParaRPr lang="en-US" sz="1400" b="1"/>
        </a:p>
      </dgm:t>
    </dgm:pt>
    <dgm:pt modelId="{125BF3DD-E788-4069-BA05-27EBE65E6351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pPr algn="ctr"/>
          <a:r>
            <a:rPr lang="en-US" sz="1100" b="1" dirty="0"/>
            <a:t>In Redpoint</a:t>
          </a:r>
        </a:p>
      </dgm:t>
    </dgm:pt>
    <dgm:pt modelId="{3985E207-D03F-4ED8-99B9-12DD180C7DAA}" type="parTrans" cxnId="{E602A30D-778F-4D6E-A042-23E59539781A}">
      <dgm:prSet/>
      <dgm:spPr/>
      <dgm:t>
        <a:bodyPr/>
        <a:lstStyle/>
        <a:p>
          <a:pPr algn="ctr"/>
          <a:endParaRPr lang="en-US" sz="1400" b="1"/>
        </a:p>
      </dgm:t>
    </dgm:pt>
    <dgm:pt modelId="{8A1129D4-F525-4B9C-ADA1-3CD2F6F811F2}" type="sibTrans" cxnId="{E602A30D-778F-4D6E-A042-23E59539781A}">
      <dgm:prSet/>
      <dgm:spPr/>
      <dgm:t>
        <a:bodyPr/>
        <a:lstStyle/>
        <a:p>
          <a:pPr algn="ctr"/>
          <a:endParaRPr lang="en-US" sz="1400" b="1"/>
        </a:p>
      </dgm:t>
    </dgm:pt>
    <dgm:pt modelId="{ED60EFF8-8F57-491B-8A40-4BE41C7B2E34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pPr algn="ctr"/>
          <a:r>
            <a:rPr lang="en-US" sz="1100" b="1" dirty="0"/>
            <a:t>Other applications</a:t>
          </a:r>
        </a:p>
      </dgm:t>
    </dgm:pt>
    <dgm:pt modelId="{F5A26B3C-C8DF-48BA-BD9B-3FC218E17B8B}" type="parTrans" cxnId="{F5146E02-CF3C-4127-BCF8-E68D591F09A5}">
      <dgm:prSet/>
      <dgm:spPr/>
      <dgm:t>
        <a:bodyPr/>
        <a:lstStyle/>
        <a:p>
          <a:pPr algn="ctr"/>
          <a:endParaRPr lang="en-US" sz="1400" b="1"/>
        </a:p>
      </dgm:t>
    </dgm:pt>
    <dgm:pt modelId="{7FD98A32-B4E6-482C-A645-7629F0EA8C2A}" type="sibTrans" cxnId="{F5146E02-CF3C-4127-BCF8-E68D591F09A5}">
      <dgm:prSet/>
      <dgm:spPr/>
      <dgm:t>
        <a:bodyPr/>
        <a:lstStyle/>
        <a:p>
          <a:pPr algn="ctr"/>
          <a:endParaRPr lang="en-US" sz="1400" b="1"/>
        </a:p>
      </dgm:t>
    </dgm:pt>
    <dgm:pt modelId="{CB486926-370D-405C-B3ED-D44750248857}">
      <dgm:prSet phldrT="[Text]" custT="1"/>
      <dgm:spPr>
        <a:solidFill>
          <a:schemeClr val="accent5"/>
        </a:solidFill>
      </dgm:spPr>
      <dgm:t>
        <a:bodyPr/>
        <a:lstStyle/>
        <a:p>
          <a:pPr algn="ctr"/>
          <a:r>
            <a:rPr lang="en-US" sz="1100" b="1" dirty="0"/>
            <a:t>Model Updates</a:t>
          </a:r>
        </a:p>
      </dgm:t>
    </dgm:pt>
    <dgm:pt modelId="{EE61CC91-3230-4EC8-A5DA-2AA6706DB775}" type="parTrans" cxnId="{7BFB3290-FBAB-4AA2-A26C-9C0F552D7295}">
      <dgm:prSet/>
      <dgm:spPr/>
      <dgm:t>
        <a:bodyPr/>
        <a:lstStyle/>
        <a:p>
          <a:pPr algn="ctr"/>
          <a:endParaRPr lang="en-US" sz="1400" b="1"/>
        </a:p>
      </dgm:t>
    </dgm:pt>
    <dgm:pt modelId="{60DF0655-1F0D-4E72-B507-82352C76425E}" type="sibTrans" cxnId="{7BFB3290-FBAB-4AA2-A26C-9C0F552D7295}">
      <dgm:prSet/>
      <dgm:spPr/>
      <dgm:t>
        <a:bodyPr/>
        <a:lstStyle/>
        <a:p>
          <a:pPr algn="ctr"/>
          <a:endParaRPr lang="en-US" sz="1400" b="1"/>
        </a:p>
      </dgm:t>
    </dgm:pt>
    <dgm:pt modelId="{D2C8BE7F-E981-4C98-9914-AD0C16F9C5ED}">
      <dgm:prSet phldrT="[Text]" custT="1"/>
      <dgm:spPr>
        <a:solidFill>
          <a:schemeClr val="accent5"/>
        </a:solidFill>
      </dgm:spPr>
      <dgm:t>
        <a:bodyPr/>
        <a:lstStyle/>
        <a:p>
          <a:pPr algn="ctr"/>
          <a:r>
            <a:rPr lang="en-US" sz="1100" b="1" dirty="0"/>
            <a:t>Updating the models with new Data</a:t>
          </a:r>
        </a:p>
      </dgm:t>
    </dgm:pt>
    <dgm:pt modelId="{81F024E6-CCE5-467E-A9A9-64F9BC5E4708}" type="parTrans" cxnId="{3AE5F2F3-E98C-4094-AC09-E9E64F16981C}">
      <dgm:prSet/>
      <dgm:spPr/>
      <dgm:t>
        <a:bodyPr/>
        <a:lstStyle/>
        <a:p>
          <a:pPr algn="ctr"/>
          <a:endParaRPr lang="en-US" sz="1400" b="1"/>
        </a:p>
      </dgm:t>
    </dgm:pt>
    <dgm:pt modelId="{8778B8B8-136C-4C2E-BAAE-46AB6978A86A}" type="sibTrans" cxnId="{3AE5F2F3-E98C-4094-AC09-E9E64F16981C}">
      <dgm:prSet/>
      <dgm:spPr/>
      <dgm:t>
        <a:bodyPr/>
        <a:lstStyle/>
        <a:p>
          <a:pPr algn="ctr"/>
          <a:endParaRPr lang="en-US" sz="1400" b="1"/>
        </a:p>
      </dgm:t>
    </dgm:pt>
    <dgm:pt modelId="{A84628D3-4296-4190-ABBB-1D8339B682BC}">
      <dgm:prSet phldrT="[Text]" custT="1"/>
      <dgm:spPr>
        <a:solidFill>
          <a:schemeClr val="accent5"/>
        </a:solidFill>
      </dgm:spPr>
      <dgm:t>
        <a:bodyPr/>
        <a:lstStyle/>
        <a:p>
          <a:pPr algn="ctr"/>
          <a:r>
            <a:rPr lang="en-US" sz="1100" b="1" dirty="0"/>
            <a:t>Model quality evaluation to identify deterioration</a:t>
          </a:r>
        </a:p>
      </dgm:t>
    </dgm:pt>
    <dgm:pt modelId="{C95E21A0-9B0D-49CD-AD33-615495948D11}" type="parTrans" cxnId="{B922A045-2A93-4758-8FF3-612FA24E8F4C}">
      <dgm:prSet/>
      <dgm:spPr/>
      <dgm:t>
        <a:bodyPr/>
        <a:lstStyle/>
        <a:p>
          <a:pPr algn="ctr"/>
          <a:endParaRPr lang="en-US" sz="1400" b="1"/>
        </a:p>
      </dgm:t>
    </dgm:pt>
    <dgm:pt modelId="{1696DC7B-8554-4962-9D0C-3E4BDA535F0E}" type="sibTrans" cxnId="{B922A045-2A93-4758-8FF3-612FA24E8F4C}">
      <dgm:prSet/>
      <dgm:spPr/>
      <dgm:t>
        <a:bodyPr/>
        <a:lstStyle/>
        <a:p>
          <a:pPr algn="ctr"/>
          <a:endParaRPr lang="en-US" sz="1400" b="1"/>
        </a:p>
      </dgm:t>
    </dgm:pt>
    <dgm:pt modelId="{B3A3CE33-839F-460F-A1CA-2B66F4418C20}" type="pres">
      <dgm:prSet presAssocID="{065459BC-11DE-41CF-B88A-E0D40A7D069A}" presName="Name0" presStyleCnt="0">
        <dgm:presLayoutVars>
          <dgm:chMax val="7"/>
          <dgm:chPref val="7"/>
          <dgm:dir/>
        </dgm:presLayoutVars>
      </dgm:prSet>
      <dgm:spPr/>
    </dgm:pt>
    <dgm:pt modelId="{90F48524-674B-4C25-8DE4-85B2EDB0EB07}" type="pres">
      <dgm:prSet presAssocID="{065459BC-11DE-41CF-B88A-E0D40A7D069A}" presName="Name1" presStyleCnt="0"/>
      <dgm:spPr/>
    </dgm:pt>
    <dgm:pt modelId="{4F0516B4-1013-4B09-84E0-3C470820E955}" type="pres">
      <dgm:prSet presAssocID="{065459BC-11DE-41CF-B88A-E0D40A7D069A}" presName="cycle" presStyleCnt="0"/>
      <dgm:spPr/>
    </dgm:pt>
    <dgm:pt modelId="{5A5A80EF-7403-4917-B3F1-230C221F7194}" type="pres">
      <dgm:prSet presAssocID="{065459BC-11DE-41CF-B88A-E0D40A7D069A}" presName="srcNode" presStyleLbl="node1" presStyleIdx="0" presStyleCnt="7"/>
      <dgm:spPr/>
    </dgm:pt>
    <dgm:pt modelId="{BCB4E34D-94E8-4585-BA7C-8C2EAEDB3A83}" type="pres">
      <dgm:prSet presAssocID="{065459BC-11DE-41CF-B88A-E0D40A7D069A}" presName="conn" presStyleLbl="parChTrans1D2" presStyleIdx="0" presStyleCnt="1"/>
      <dgm:spPr/>
    </dgm:pt>
    <dgm:pt modelId="{6EDBB676-652E-4CD5-92F8-09D6FF33B7FB}" type="pres">
      <dgm:prSet presAssocID="{065459BC-11DE-41CF-B88A-E0D40A7D069A}" presName="extraNode" presStyleLbl="node1" presStyleIdx="0" presStyleCnt="7"/>
      <dgm:spPr/>
    </dgm:pt>
    <dgm:pt modelId="{FAB65530-5353-4658-81A2-E3455628250D}" type="pres">
      <dgm:prSet presAssocID="{065459BC-11DE-41CF-B88A-E0D40A7D069A}" presName="dstNode" presStyleLbl="node1" presStyleIdx="0" presStyleCnt="7"/>
      <dgm:spPr/>
    </dgm:pt>
    <dgm:pt modelId="{213E3C14-FF73-4859-B790-280ED5A3AE1A}" type="pres">
      <dgm:prSet presAssocID="{05A6C84B-07D6-4666-A360-3F9D7742D05A}" presName="text_1" presStyleLbl="node1" presStyleIdx="0" presStyleCnt="7">
        <dgm:presLayoutVars>
          <dgm:bulletEnabled val="1"/>
        </dgm:presLayoutVars>
      </dgm:prSet>
      <dgm:spPr/>
    </dgm:pt>
    <dgm:pt modelId="{89D82771-E200-4F50-8D61-9B20D582AE9C}" type="pres">
      <dgm:prSet presAssocID="{05A6C84B-07D6-4666-A360-3F9D7742D05A}" presName="accent_1" presStyleCnt="0"/>
      <dgm:spPr/>
    </dgm:pt>
    <dgm:pt modelId="{A32A3E28-8AD2-4285-86C3-86677F4ECE36}" type="pres">
      <dgm:prSet presAssocID="{05A6C84B-07D6-4666-A360-3F9D7742D05A}" presName="accentRepeatNode" presStyleLbl="solidFgAcc1" presStyleIdx="0" presStyleCnt="7"/>
      <dgm:spPr/>
    </dgm:pt>
    <dgm:pt modelId="{FE8A61A4-29EE-4842-85A7-436868B42B64}" type="pres">
      <dgm:prSet presAssocID="{3529A256-FE8F-4F26-9EAA-A6D1D1C2624C}" presName="text_2" presStyleLbl="node1" presStyleIdx="1" presStyleCnt="7">
        <dgm:presLayoutVars>
          <dgm:bulletEnabled val="1"/>
        </dgm:presLayoutVars>
      </dgm:prSet>
      <dgm:spPr/>
    </dgm:pt>
    <dgm:pt modelId="{9A06006F-224A-4AFB-838C-74F5B75CAE5A}" type="pres">
      <dgm:prSet presAssocID="{3529A256-FE8F-4F26-9EAA-A6D1D1C2624C}" presName="accent_2" presStyleCnt="0"/>
      <dgm:spPr/>
    </dgm:pt>
    <dgm:pt modelId="{DE7E58B7-997A-488D-8D1F-E24C8077ECCB}" type="pres">
      <dgm:prSet presAssocID="{3529A256-FE8F-4F26-9EAA-A6D1D1C2624C}" presName="accentRepeatNode" presStyleLbl="solidFgAcc1" presStyleIdx="1" presStyleCnt="7"/>
      <dgm:spPr/>
    </dgm:pt>
    <dgm:pt modelId="{06A09A96-647B-41BE-A391-EAB37DB79A24}" type="pres">
      <dgm:prSet presAssocID="{4F153EB4-F73A-4B46-8863-D604A30A3C88}" presName="text_3" presStyleLbl="node1" presStyleIdx="2" presStyleCnt="7">
        <dgm:presLayoutVars>
          <dgm:bulletEnabled val="1"/>
        </dgm:presLayoutVars>
      </dgm:prSet>
      <dgm:spPr/>
    </dgm:pt>
    <dgm:pt modelId="{9B20F8F5-26EB-4F8B-B65F-BD4DD02050A1}" type="pres">
      <dgm:prSet presAssocID="{4F153EB4-F73A-4B46-8863-D604A30A3C88}" presName="accent_3" presStyleCnt="0"/>
      <dgm:spPr/>
    </dgm:pt>
    <dgm:pt modelId="{B5BF0E91-9B84-4B0E-A31F-B83215443804}" type="pres">
      <dgm:prSet presAssocID="{4F153EB4-F73A-4B46-8863-D604A30A3C88}" presName="accentRepeatNode" presStyleLbl="solidFgAcc1" presStyleIdx="2" presStyleCnt="7"/>
      <dgm:spPr/>
    </dgm:pt>
    <dgm:pt modelId="{93BE4C7B-6365-4278-9C25-C2EA2ABE7705}" type="pres">
      <dgm:prSet presAssocID="{F1D1967D-F376-46B8-B2CB-C831F85EC639}" presName="text_4" presStyleLbl="node1" presStyleIdx="3" presStyleCnt="7">
        <dgm:presLayoutVars>
          <dgm:bulletEnabled val="1"/>
        </dgm:presLayoutVars>
      </dgm:prSet>
      <dgm:spPr/>
    </dgm:pt>
    <dgm:pt modelId="{D6F63CA2-EE3F-4298-BAEA-751849CB7AB0}" type="pres">
      <dgm:prSet presAssocID="{F1D1967D-F376-46B8-B2CB-C831F85EC639}" presName="accent_4" presStyleCnt="0"/>
      <dgm:spPr/>
    </dgm:pt>
    <dgm:pt modelId="{8D18A4CE-DA13-4ED7-865C-97204152B2CA}" type="pres">
      <dgm:prSet presAssocID="{F1D1967D-F376-46B8-B2CB-C831F85EC639}" presName="accentRepeatNode" presStyleLbl="solidFgAcc1" presStyleIdx="3" presStyleCnt="7"/>
      <dgm:spPr/>
    </dgm:pt>
    <dgm:pt modelId="{8731A0EF-62B9-4F25-AD15-E6EE3BB75602}" type="pres">
      <dgm:prSet presAssocID="{E4E2B261-466F-492D-A48C-E93E6E84DBE3}" presName="text_5" presStyleLbl="node1" presStyleIdx="4" presStyleCnt="7">
        <dgm:presLayoutVars>
          <dgm:bulletEnabled val="1"/>
        </dgm:presLayoutVars>
      </dgm:prSet>
      <dgm:spPr/>
    </dgm:pt>
    <dgm:pt modelId="{2BA4EC7D-C78B-4EF9-8977-F6D428B16377}" type="pres">
      <dgm:prSet presAssocID="{E4E2B261-466F-492D-A48C-E93E6E84DBE3}" presName="accent_5" presStyleCnt="0"/>
      <dgm:spPr/>
    </dgm:pt>
    <dgm:pt modelId="{3B59502F-225C-4EEA-AAFD-015A1E3A0402}" type="pres">
      <dgm:prSet presAssocID="{E4E2B261-466F-492D-A48C-E93E6E84DBE3}" presName="accentRepeatNode" presStyleLbl="solidFgAcc1" presStyleIdx="4" presStyleCnt="7"/>
      <dgm:spPr/>
    </dgm:pt>
    <dgm:pt modelId="{F3A15C45-FF8D-4448-8C86-A46372E08674}" type="pres">
      <dgm:prSet presAssocID="{384BF594-D3B2-43D7-B78D-230CF574947F}" presName="text_6" presStyleLbl="node1" presStyleIdx="5" presStyleCnt="7">
        <dgm:presLayoutVars>
          <dgm:bulletEnabled val="1"/>
        </dgm:presLayoutVars>
      </dgm:prSet>
      <dgm:spPr/>
    </dgm:pt>
    <dgm:pt modelId="{C756AFEF-0F5E-480D-BE4C-A945DA5F8835}" type="pres">
      <dgm:prSet presAssocID="{384BF594-D3B2-43D7-B78D-230CF574947F}" presName="accent_6" presStyleCnt="0"/>
      <dgm:spPr/>
    </dgm:pt>
    <dgm:pt modelId="{2380AAF6-69C1-458E-B4B9-E92DDAE051FF}" type="pres">
      <dgm:prSet presAssocID="{384BF594-D3B2-43D7-B78D-230CF574947F}" presName="accentRepeatNode" presStyleLbl="solidFgAcc1" presStyleIdx="5" presStyleCnt="7"/>
      <dgm:spPr/>
    </dgm:pt>
    <dgm:pt modelId="{7F368D46-E6B2-4145-AB5B-5A0534677066}" type="pres">
      <dgm:prSet presAssocID="{CB486926-370D-405C-B3ED-D44750248857}" presName="text_7" presStyleLbl="node1" presStyleIdx="6" presStyleCnt="7">
        <dgm:presLayoutVars>
          <dgm:bulletEnabled val="1"/>
        </dgm:presLayoutVars>
      </dgm:prSet>
      <dgm:spPr/>
    </dgm:pt>
    <dgm:pt modelId="{950AFC0A-7E9F-4833-A17B-7ACEF79FE8B6}" type="pres">
      <dgm:prSet presAssocID="{CB486926-370D-405C-B3ED-D44750248857}" presName="accent_7" presStyleCnt="0"/>
      <dgm:spPr/>
    </dgm:pt>
    <dgm:pt modelId="{F3947D6A-8C76-4399-9405-284CB036EFF5}" type="pres">
      <dgm:prSet presAssocID="{CB486926-370D-405C-B3ED-D44750248857}" presName="accentRepeatNode" presStyleLbl="solidFgAcc1" presStyleIdx="6" presStyleCnt="7"/>
      <dgm:spPr/>
    </dgm:pt>
  </dgm:ptLst>
  <dgm:cxnLst>
    <dgm:cxn modelId="{F5146E02-CF3C-4127-BCF8-E68D591F09A5}" srcId="{384BF594-D3B2-43D7-B78D-230CF574947F}" destId="{ED60EFF8-8F57-491B-8A40-4BE41C7B2E34}" srcOrd="1" destOrd="0" parTransId="{F5A26B3C-C8DF-48BA-BD9B-3FC218E17B8B}" sibTransId="{7FD98A32-B4E6-482C-A645-7629F0EA8C2A}"/>
    <dgm:cxn modelId="{70EC0305-CC91-49D0-A92B-CDFF62125D5B}" type="presOf" srcId="{A00192A4-13DE-432D-A467-8E7A37AEABA3}" destId="{FE8A61A4-29EE-4842-85A7-436868B42B64}" srcOrd="0" destOrd="2" presId="urn:microsoft.com/office/officeart/2008/layout/VerticalCurvedList"/>
    <dgm:cxn modelId="{E602A30D-778F-4D6E-A042-23E59539781A}" srcId="{384BF594-D3B2-43D7-B78D-230CF574947F}" destId="{125BF3DD-E788-4069-BA05-27EBE65E6351}" srcOrd="0" destOrd="0" parTransId="{3985E207-D03F-4ED8-99B9-12DD180C7DAA}" sibTransId="{8A1129D4-F525-4B9C-ADA1-3CD2F6F811F2}"/>
    <dgm:cxn modelId="{D087A00F-F2D2-4E0A-A7F9-65370939A192}" srcId="{05A6C84B-07D6-4666-A360-3F9D7742D05A}" destId="{9D0348A7-34FE-4099-92F8-D3425DD5FC9B}" srcOrd="1" destOrd="0" parTransId="{74112B5F-1B1D-42F5-B71E-F6A8A4DD0D4F}" sibTransId="{66C93879-9902-4DF4-9513-9CB746A484E2}"/>
    <dgm:cxn modelId="{BFF58C15-1A09-4B36-8AFB-C5C7EE11DF30}" type="presOf" srcId="{E4E2B261-466F-492D-A48C-E93E6E84DBE3}" destId="{8731A0EF-62B9-4F25-AD15-E6EE3BB75602}" srcOrd="0" destOrd="0" presId="urn:microsoft.com/office/officeart/2008/layout/VerticalCurvedList"/>
    <dgm:cxn modelId="{459A6133-0500-4890-B9BD-AA787DD23C02}" type="presOf" srcId="{9D0348A7-34FE-4099-92F8-D3425DD5FC9B}" destId="{213E3C14-FF73-4859-B790-280ED5A3AE1A}" srcOrd="0" destOrd="2" presId="urn:microsoft.com/office/officeart/2008/layout/VerticalCurvedList"/>
    <dgm:cxn modelId="{9B0F283C-FC7A-4963-8591-B2500FA93D48}" type="presOf" srcId="{09795784-5D2B-4F36-B82E-943D8598E5E6}" destId="{213E3C14-FF73-4859-B790-280ED5A3AE1A}" srcOrd="0" destOrd="1" presId="urn:microsoft.com/office/officeart/2008/layout/VerticalCurvedList"/>
    <dgm:cxn modelId="{CF053640-5734-40DA-83A4-C548ED85AB93}" type="presOf" srcId="{8550745E-9AE2-4597-8170-E54884BA8042}" destId="{FE8A61A4-29EE-4842-85A7-436868B42B64}" srcOrd="0" destOrd="1" presId="urn:microsoft.com/office/officeart/2008/layout/VerticalCurvedList"/>
    <dgm:cxn modelId="{D691285B-798F-44E7-90E5-CCEB3054E2C3}" srcId="{065459BC-11DE-41CF-B88A-E0D40A7D069A}" destId="{F1D1967D-F376-46B8-B2CB-C831F85EC639}" srcOrd="3" destOrd="0" parTransId="{C62FA9DE-F9AF-4C45-A05A-E2276EE9138E}" sibTransId="{B63FEE69-BDAC-426B-8E9F-D90852A45D12}"/>
    <dgm:cxn modelId="{7748AE43-2E18-4146-959D-D1D32E6794A0}" srcId="{3529A256-FE8F-4F26-9EAA-A6D1D1C2624C}" destId="{A00192A4-13DE-432D-A467-8E7A37AEABA3}" srcOrd="1" destOrd="0" parTransId="{D8AD6CA7-7D43-4D1A-AD62-52386014BB1C}" sibTransId="{CE1907B1-0FDA-40EC-BED8-4341C69D7D99}"/>
    <dgm:cxn modelId="{B922A045-2A93-4758-8FF3-612FA24E8F4C}" srcId="{CB486926-370D-405C-B3ED-D44750248857}" destId="{A84628D3-4296-4190-ABBB-1D8339B682BC}" srcOrd="1" destOrd="0" parTransId="{C95E21A0-9B0D-49CD-AD33-615495948D11}" sibTransId="{1696DC7B-8554-4962-9D0C-3E4BDA535F0E}"/>
    <dgm:cxn modelId="{1AFEB145-1788-411E-BF92-1FA4E43CACF8}" srcId="{F1D1967D-F376-46B8-B2CB-C831F85EC639}" destId="{CFEE8372-0067-43E3-8756-FE9B37A63880}" srcOrd="0" destOrd="0" parTransId="{7D60F5AC-810E-4F2C-A356-C8D83A90FD25}" sibTransId="{5AA19081-1EF7-42A9-9589-F606D722A6C5}"/>
    <dgm:cxn modelId="{6AECE949-C86A-4193-83FA-22AD5D391BC6}" type="presOf" srcId="{FDA93728-BAC8-4AD8-9F2A-E04E8997A3C4}" destId="{06A09A96-647B-41BE-A391-EAB37DB79A24}" srcOrd="0" destOrd="3" presId="urn:microsoft.com/office/officeart/2008/layout/VerticalCurvedList"/>
    <dgm:cxn modelId="{F604E96B-EEA5-499C-A1EB-64CFFD4AB028}" srcId="{065459BC-11DE-41CF-B88A-E0D40A7D069A}" destId="{3529A256-FE8F-4F26-9EAA-A6D1D1C2624C}" srcOrd="1" destOrd="0" parTransId="{B696B194-103F-458E-A7BF-C88A0677A8C8}" sibTransId="{5A51FE46-6D5C-4B2E-A32C-E28F27932DA8}"/>
    <dgm:cxn modelId="{A11D674C-B8CF-4FE5-A727-399314504B5C}" type="presOf" srcId="{61480746-A6FE-4AC1-887B-1F4AB3877FB2}" destId="{8731A0EF-62B9-4F25-AD15-E6EE3BB75602}" srcOrd="0" destOrd="1" presId="urn:microsoft.com/office/officeart/2008/layout/VerticalCurvedList"/>
    <dgm:cxn modelId="{79DA7F6D-0777-491F-A7A9-96A6DF2BC0AE}" srcId="{065459BC-11DE-41CF-B88A-E0D40A7D069A}" destId="{E4E2B261-466F-492D-A48C-E93E6E84DBE3}" srcOrd="4" destOrd="0" parTransId="{95A216E5-DE1D-4D9A-8350-E748E2BB6762}" sibTransId="{284BF7AB-D15D-493C-81C8-5356EEA66278}"/>
    <dgm:cxn modelId="{825C044E-57DE-4A13-B61B-90897D9D92B4}" srcId="{05A6C84B-07D6-4666-A360-3F9D7742D05A}" destId="{09795784-5D2B-4F36-B82E-943D8598E5E6}" srcOrd="0" destOrd="0" parTransId="{4D164ABB-CFD6-4C1B-921A-D4FE5518C379}" sibTransId="{81FF23C3-A3FD-4F91-B017-4DBFA162F0FD}"/>
    <dgm:cxn modelId="{2111C16E-08A2-4F41-8A80-125FE785F151}" srcId="{065459BC-11DE-41CF-B88A-E0D40A7D069A}" destId="{05A6C84B-07D6-4666-A360-3F9D7742D05A}" srcOrd="0" destOrd="0" parTransId="{1DEB39F8-ABAA-4E29-A020-7A529EA24893}" sibTransId="{DCE079D6-7AC5-472C-938B-0D9CB1DE89AD}"/>
    <dgm:cxn modelId="{637B0D54-16DA-4B7C-9474-9F3ACE7DB6AF}" type="presOf" srcId="{A2E6D958-1F03-4C28-91D1-49790B86FFB1}" destId="{06A09A96-647B-41BE-A391-EAB37DB79A24}" srcOrd="0" destOrd="1" presId="urn:microsoft.com/office/officeart/2008/layout/VerticalCurvedList"/>
    <dgm:cxn modelId="{C699CE55-5F89-47DA-BB75-EEBAD5346986}" type="presOf" srcId="{3795EA9F-4F93-4D03-8E2A-CA603CE3D1EE}" destId="{06A09A96-647B-41BE-A391-EAB37DB79A24}" srcOrd="0" destOrd="2" presId="urn:microsoft.com/office/officeart/2008/layout/VerticalCurvedList"/>
    <dgm:cxn modelId="{C4ADC259-2227-478D-9796-D4FAFC2A63AB}" type="presOf" srcId="{065459BC-11DE-41CF-B88A-E0D40A7D069A}" destId="{B3A3CE33-839F-460F-A1CA-2B66F4418C20}" srcOrd="0" destOrd="0" presId="urn:microsoft.com/office/officeart/2008/layout/VerticalCurvedList"/>
    <dgm:cxn modelId="{507B7D86-FA91-4C7C-A26F-9CAAC44A4CDC}" srcId="{3529A256-FE8F-4F26-9EAA-A6D1D1C2624C}" destId="{8550745E-9AE2-4597-8170-E54884BA8042}" srcOrd="0" destOrd="0" parTransId="{8EE53693-19DB-4ABB-9D47-4B27DEDC5212}" sibTransId="{3479EE6F-51D5-4880-B415-02F0F42B23FA}"/>
    <dgm:cxn modelId="{AAE8EC86-7B33-4B5C-BD37-5DDD76AA73DC}" type="presOf" srcId="{125BF3DD-E788-4069-BA05-27EBE65E6351}" destId="{F3A15C45-FF8D-4448-8C86-A46372E08674}" srcOrd="0" destOrd="1" presId="urn:microsoft.com/office/officeart/2008/layout/VerticalCurvedList"/>
    <dgm:cxn modelId="{CE036B8A-EC77-4828-AA85-49C2FF97E43D}" type="presOf" srcId="{CB486926-370D-405C-B3ED-D44750248857}" destId="{7F368D46-E6B2-4145-AB5B-5A0534677066}" srcOrd="0" destOrd="0" presId="urn:microsoft.com/office/officeart/2008/layout/VerticalCurvedList"/>
    <dgm:cxn modelId="{EA52388C-C2AB-4404-B7A8-87AF4D1CC369}" type="presOf" srcId="{D2C8BE7F-E981-4C98-9914-AD0C16F9C5ED}" destId="{7F368D46-E6B2-4145-AB5B-5A0534677066}" srcOrd="0" destOrd="1" presId="urn:microsoft.com/office/officeart/2008/layout/VerticalCurvedList"/>
    <dgm:cxn modelId="{3F88498D-1A6C-477D-B302-03FCC43D91B7}" srcId="{4F153EB4-F73A-4B46-8863-D604A30A3C88}" destId="{FDA93728-BAC8-4AD8-9F2A-E04E8997A3C4}" srcOrd="2" destOrd="0" parTransId="{AA91CBC7-3CEE-4FEA-B010-234E0510F5ED}" sibTransId="{8E1D1A72-BEB3-4BB6-AD0E-9B78F87241BB}"/>
    <dgm:cxn modelId="{7BFB3290-FBAB-4AA2-A26C-9C0F552D7295}" srcId="{065459BC-11DE-41CF-B88A-E0D40A7D069A}" destId="{CB486926-370D-405C-B3ED-D44750248857}" srcOrd="6" destOrd="0" parTransId="{EE61CC91-3230-4EC8-A5DA-2AA6706DB775}" sibTransId="{60DF0655-1F0D-4E72-B507-82352C76425E}"/>
    <dgm:cxn modelId="{93A56B95-FF35-4C3B-BA13-F3FF0E2B33B7}" type="presOf" srcId="{05A6C84B-07D6-4666-A360-3F9D7742D05A}" destId="{213E3C14-FF73-4859-B790-280ED5A3AE1A}" srcOrd="0" destOrd="0" presId="urn:microsoft.com/office/officeart/2008/layout/VerticalCurvedList"/>
    <dgm:cxn modelId="{11A64A97-81AD-414C-9765-E09661FE051B}" srcId="{E4E2B261-466F-492D-A48C-E93E6E84DBE3}" destId="{80D97F12-8774-4BCA-8081-8F39354A1EA3}" srcOrd="1" destOrd="0" parTransId="{2E1AD110-D628-4CFA-AAC3-6499633E8E14}" sibTransId="{F70B1E50-B779-41FB-B23A-C76FC7ADA5CA}"/>
    <dgm:cxn modelId="{CD8DCC9D-A3A8-4295-9E91-CD43D1111AD7}" type="presOf" srcId="{ED60EFF8-8F57-491B-8A40-4BE41C7B2E34}" destId="{F3A15C45-FF8D-4448-8C86-A46372E08674}" srcOrd="0" destOrd="2" presId="urn:microsoft.com/office/officeart/2008/layout/VerticalCurvedList"/>
    <dgm:cxn modelId="{E505D9A9-0059-4417-8EA4-41AA9B997B64}" srcId="{F1D1967D-F376-46B8-B2CB-C831F85EC639}" destId="{DFBE6E43-8494-4946-9302-F17E03871D36}" srcOrd="1" destOrd="0" parTransId="{97A0CC70-0A2E-4867-A0D5-161E313A2B68}" sibTransId="{AF34F7E1-AC1F-452B-AC33-E2EED7C5D762}"/>
    <dgm:cxn modelId="{0B1258B0-282E-453F-8B6D-CB4BF977B8EE}" type="presOf" srcId="{3529A256-FE8F-4F26-9EAA-A6D1D1C2624C}" destId="{FE8A61A4-29EE-4842-85A7-436868B42B64}" srcOrd="0" destOrd="0" presId="urn:microsoft.com/office/officeart/2008/layout/VerticalCurvedList"/>
    <dgm:cxn modelId="{847F5AB0-9FE9-4F2E-BE8E-A6134863BC8A}" type="presOf" srcId="{A84628D3-4296-4190-ABBB-1D8339B682BC}" destId="{7F368D46-E6B2-4145-AB5B-5A0534677066}" srcOrd="0" destOrd="2" presId="urn:microsoft.com/office/officeart/2008/layout/VerticalCurvedList"/>
    <dgm:cxn modelId="{EC67BDB9-30E4-40D6-8206-B1254BD99CFA}" type="presOf" srcId="{4F153EB4-F73A-4B46-8863-D604A30A3C88}" destId="{06A09A96-647B-41BE-A391-EAB37DB79A24}" srcOrd="0" destOrd="0" presId="urn:microsoft.com/office/officeart/2008/layout/VerticalCurvedList"/>
    <dgm:cxn modelId="{9C78FCBA-6F93-4B5A-9B69-32780B3EA6ED}" srcId="{E4E2B261-466F-492D-A48C-E93E6E84DBE3}" destId="{61480746-A6FE-4AC1-887B-1F4AB3877FB2}" srcOrd="0" destOrd="0" parTransId="{E501086A-B087-4A9E-B3C2-6C4A48A9E25B}" sibTransId="{4A7631B7-48C3-400F-8E20-D24E79F2814F}"/>
    <dgm:cxn modelId="{CADFD0C7-CE7D-4F00-8B52-234ECF9D59A4}" srcId="{065459BC-11DE-41CF-B88A-E0D40A7D069A}" destId="{384BF594-D3B2-43D7-B78D-230CF574947F}" srcOrd="5" destOrd="0" parTransId="{B669F803-F534-4D27-8591-0C54D965BB3B}" sibTransId="{9C8B7086-C0A6-438A-BC8D-A22E43C9C7DC}"/>
    <dgm:cxn modelId="{F05683C9-2E55-40A8-A0C2-693BAAB8C198}" srcId="{4F153EB4-F73A-4B46-8863-D604A30A3C88}" destId="{3795EA9F-4F93-4D03-8E2A-CA603CE3D1EE}" srcOrd="1" destOrd="0" parTransId="{78CF8DE8-F1A9-450F-9A93-50F8917538D0}" sibTransId="{5ABB4BB8-834B-4166-ABB7-E92803BDC257}"/>
    <dgm:cxn modelId="{F5D11ECB-44B9-4A2D-B86D-05E228118EC8}" type="presOf" srcId="{CFEE8372-0067-43E3-8756-FE9B37A63880}" destId="{93BE4C7B-6365-4278-9C25-C2EA2ABE7705}" srcOrd="0" destOrd="1" presId="urn:microsoft.com/office/officeart/2008/layout/VerticalCurvedList"/>
    <dgm:cxn modelId="{8D0F40D2-7866-44C0-BCF0-F3FE965E105C}" type="presOf" srcId="{384BF594-D3B2-43D7-B78D-230CF574947F}" destId="{F3A15C45-FF8D-4448-8C86-A46372E08674}" srcOrd="0" destOrd="0" presId="urn:microsoft.com/office/officeart/2008/layout/VerticalCurvedList"/>
    <dgm:cxn modelId="{5A0810D5-A3D6-4107-ABAD-73314F235D62}" type="presOf" srcId="{F1D1967D-F376-46B8-B2CB-C831F85EC639}" destId="{93BE4C7B-6365-4278-9C25-C2EA2ABE7705}" srcOrd="0" destOrd="0" presId="urn:microsoft.com/office/officeart/2008/layout/VerticalCurvedList"/>
    <dgm:cxn modelId="{60B711DC-4F94-49EC-8FF6-BFCD9402047C}" srcId="{4F153EB4-F73A-4B46-8863-D604A30A3C88}" destId="{A2E6D958-1F03-4C28-91D1-49790B86FFB1}" srcOrd="0" destOrd="0" parTransId="{37B37C57-CDEA-4ADB-97F2-237E927313B8}" sibTransId="{B7F5EC22-261E-4EC9-B1B7-F17B3022BBC9}"/>
    <dgm:cxn modelId="{80F227E7-1438-4F9D-911B-F81C82FF8CE1}" type="presOf" srcId="{DFBE6E43-8494-4946-9302-F17E03871D36}" destId="{93BE4C7B-6365-4278-9C25-C2EA2ABE7705}" srcOrd="0" destOrd="2" presId="urn:microsoft.com/office/officeart/2008/layout/VerticalCurvedList"/>
    <dgm:cxn modelId="{2D85B4F3-FC15-406D-AF7B-6AF4B62416E0}" type="presOf" srcId="{80D97F12-8774-4BCA-8081-8F39354A1EA3}" destId="{8731A0EF-62B9-4F25-AD15-E6EE3BB75602}" srcOrd="0" destOrd="2" presId="urn:microsoft.com/office/officeart/2008/layout/VerticalCurvedList"/>
    <dgm:cxn modelId="{3AE5F2F3-E98C-4094-AC09-E9E64F16981C}" srcId="{CB486926-370D-405C-B3ED-D44750248857}" destId="{D2C8BE7F-E981-4C98-9914-AD0C16F9C5ED}" srcOrd="0" destOrd="0" parTransId="{81F024E6-CCE5-467E-A9A9-64F9BC5E4708}" sibTransId="{8778B8B8-136C-4C2E-BAAE-46AB6978A86A}"/>
    <dgm:cxn modelId="{B304ABFA-FBDA-49C0-92A2-8E9025E5B8F2}" type="presOf" srcId="{81FF23C3-A3FD-4F91-B017-4DBFA162F0FD}" destId="{BCB4E34D-94E8-4585-BA7C-8C2EAEDB3A83}" srcOrd="0" destOrd="0" presId="urn:microsoft.com/office/officeart/2008/layout/VerticalCurvedList"/>
    <dgm:cxn modelId="{3F070EFF-77EF-47F9-8F8D-FDC635BDB991}" srcId="{065459BC-11DE-41CF-B88A-E0D40A7D069A}" destId="{4F153EB4-F73A-4B46-8863-D604A30A3C88}" srcOrd="2" destOrd="0" parTransId="{3C890A33-49AA-4C2F-81E8-544DA98DBA62}" sibTransId="{E05BE9E7-63DA-47FB-B021-8DDAD01D7CC2}"/>
    <dgm:cxn modelId="{9173ECBE-BB77-4A19-B8BB-95BD552B3A24}" type="presParOf" srcId="{B3A3CE33-839F-460F-A1CA-2B66F4418C20}" destId="{90F48524-674B-4C25-8DE4-85B2EDB0EB07}" srcOrd="0" destOrd="0" presId="urn:microsoft.com/office/officeart/2008/layout/VerticalCurvedList"/>
    <dgm:cxn modelId="{4F47E63D-8935-4D14-9EAD-1BFF357F2421}" type="presParOf" srcId="{90F48524-674B-4C25-8DE4-85B2EDB0EB07}" destId="{4F0516B4-1013-4B09-84E0-3C470820E955}" srcOrd="0" destOrd="0" presId="urn:microsoft.com/office/officeart/2008/layout/VerticalCurvedList"/>
    <dgm:cxn modelId="{98AC1539-9562-426C-9F8B-3804ED6984C8}" type="presParOf" srcId="{4F0516B4-1013-4B09-84E0-3C470820E955}" destId="{5A5A80EF-7403-4917-B3F1-230C221F7194}" srcOrd="0" destOrd="0" presId="urn:microsoft.com/office/officeart/2008/layout/VerticalCurvedList"/>
    <dgm:cxn modelId="{0BAFD928-C348-482E-A1D0-C8F2D281E45F}" type="presParOf" srcId="{4F0516B4-1013-4B09-84E0-3C470820E955}" destId="{BCB4E34D-94E8-4585-BA7C-8C2EAEDB3A83}" srcOrd="1" destOrd="0" presId="urn:microsoft.com/office/officeart/2008/layout/VerticalCurvedList"/>
    <dgm:cxn modelId="{66569D8D-8E9C-49C4-9BAB-89DAB2499FFA}" type="presParOf" srcId="{4F0516B4-1013-4B09-84E0-3C470820E955}" destId="{6EDBB676-652E-4CD5-92F8-09D6FF33B7FB}" srcOrd="2" destOrd="0" presId="urn:microsoft.com/office/officeart/2008/layout/VerticalCurvedList"/>
    <dgm:cxn modelId="{62E84B10-312D-493E-8B76-86DD9EE8FCCC}" type="presParOf" srcId="{4F0516B4-1013-4B09-84E0-3C470820E955}" destId="{FAB65530-5353-4658-81A2-E3455628250D}" srcOrd="3" destOrd="0" presId="urn:microsoft.com/office/officeart/2008/layout/VerticalCurvedList"/>
    <dgm:cxn modelId="{099402A0-6EE0-42F2-93DF-879AB1823232}" type="presParOf" srcId="{90F48524-674B-4C25-8DE4-85B2EDB0EB07}" destId="{213E3C14-FF73-4859-B790-280ED5A3AE1A}" srcOrd="1" destOrd="0" presId="urn:microsoft.com/office/officeart/2008/layout/VerticalCurvedList"/>
    <dgm:cxn modelId="{A47C8D21-89EB-4E6B-9BC9-942B57E63CC4}" type="presParOf" srcId="{90F48524-674B-4C25-8DE4-85B2EDB0EB07}" destId="{89D82771-E200-4F50-8D61-9B20D582AE9C}" srcOrd="2" destOrd="0" presId="urn:microsoft.com/office/officeart/2008/layout/VerticalCurvedList"/>
    <dgm:cxn modelId="{A13D0515-35CA-4CB6-980A-937C7A48CC78}" type="presParOf" srcId="{89D82771-E200-4F50-8D61-9B20D582AE9C}" destId="{A32A3E28-8AD2-4285-86C3-86677F4ECE36}" srcOrd="0" destOrd="0" presId="urn:microsoft.com/office/officeart/2008/layout/VerticalCurvedList"/>
    <dgm:cxn modelId="{1FD4E1BC-1E74-4F8F-8E8B-7AC4C3E6BD4F}" type="presParOf" srcId="{90F48524-674B-4C25-8DE4-85B2EDB0EB07}" destId="{FE8A61A4-29EE-4842-85A7-436868B42B64}" srcOrd="3" destOrd="0" presId="urn:microsoft.com/office/officeart/2008/layout/VerticalCurvedList"/>
    <dgm:cxn modelId="{4312A669-329A-49B7-942B-0243559D8DF3}" type="presParOf" srcId="{90F48524-674B-4C25-8DE4-85B2EDB0EB07}" destId="{9A06006F-224A-4AFB-838C-74F5B75CAE5A}" srcOrd="4" destOrd="0" presId="urn:microsoft.com/office/officeart/2008/layout/VerticalCurvedList"/>
    <dgm:cxn modelId="{3C1DA32C-57DD-46C2-97F8-699A67503E93}" type="presParOf" srcId="{9A06006F-224A-4AFB-838C-74F5B75CAE5A}" destId="{DE7E58B7-997A-488D-8D1F-E24C8077ECCB}" srcOrd="0" destOrd="0" presId="urn:microsoft.com/office/officeart/2008/layout/VerticalCurvedList"/>
    <dgm:cxn modelId="{46B504AC-9BE9-49D3-BE2C-7DB225BAAFE1}" type="presParOf" srcId="{90F48524-674B-4C25-8DE4-85B2EDB0EB07}" destId="{06A09A96-647B-41BE-A391-EAB37DB79A24}" srcOrd="5" destOrd="0" presId="urn:microsoft.com/office/officeart/2008/layout/VerticalCurvedList"/>
    <dgm:cxn modelId="{6F81DA44-8689-4717-A9FA-890019A53FDF}" type="presParOf" srcId="{90F48524-674B-4C25-8DE4-85B2EDB0EB07}" destId="{9B20F8F5-26EB-4F8B-B65F-BD4DD02050A1}" srcOrd="6" destOrd="0" presId="urn:microsoft.com/office/officeart/2008/layout/VerticalCurvedList"/>
    <dgm:cxn modelId="{A2A25B0A-DA96-46A4-86D7-B2B7C316289C}" type="presParOf" srcId="{9B20F8F5-26EB-4F8B-B65F-BD4DD02050A1}" destId="{B5BF0E91-9B84-4B0E-A31F-B83215443804}" srcOrd="0" destOrd="0" presId="urn:microsoft.com/office/officeart/2008/layout/VerticalCurvedList"/>
    <dgm:cxn modelId="{08A50751-7C4D-41E5-8D03-D56F9A542727}" type="presParOf" srcId="{90F48524-674B-4C25-8DE4-85B2EDB0EB07}" destId="{93BE4C7B-6365-4278-9C25-C2EA2ABE7705}" srcOrd="7" destOrd="0" presId="urn:microsoft.com/office/officeart/2008/layout/VerticalCurvedList"/>
    <dgm:cxn modelId="{8CF9EE29-0687-4BBE-8EDE-3489CFFE5FF1}" type="presParOf" srcId="{90F48524-674B-4C25-8DE4-85B2EDB0EB07}" destId="{D6F63CA2-EE3F-4298-BAEA-751849CB7AB0}" srcOrd="8" destOrd="0" presId="urn:microsoft.com/office/officeart/2008/layout/VerticalCurvedList"/>
    <dgm:cxn modelId="{23F8AC4F-8540-448D-A308-BFF5C917296D}" type="presParOf" srcId="{D6F63CA2-EE3F-4298-BAEA-751849CB7AB0}" destId="{8D18A4CE-DA13-4ED7-865C-97204152B2CA}" srcOrd="0" destOrd="0" presId="urn:microsoft.com/office/officeart/2008/layout/VerticalCurvedList"/>
    <dgm:cxn modelId="{CF58C94B-A5C8-4F93-BECC-D70E1FA41B10}" type="presParOf" srcId="{90F48524-674B-4C25-8DE4-85B2EDB0EB07}" destId="{8731A0EF-62B9-4F25-AD15-E6EE3BB75602}" srcOrd="9" destOrd="0" presId="urn:microsoft.com/office/officeart/2008/layout/VerticalCurvedList"/>
    <dgm:cxn modelId="{5B8FC0B0-4DE4-4CD2-A634-85F5386A84A1}" type="presParOf" srcId="{90F48524-674B-4C25-8DE4-85B2EDB0EB07}" destId="{2BA4EC7D-C78B-4EF9-8977-F6D428B16377}" srcOrd="10" destOrd="0" presId="urn:microsoft.com/office/officeart/2008/layout/VerticalCurvedList"/>
    <dgm:cxn modelId="{B2978270-EFFE-42F0-BD3A-852188266998}" type="presParOf" srcId="{2BA4EC7D-C78B-4EF9-8977-F6D428B16377}" destId="{3B59502F-225C-4EEA-AAFD-015A1E3A0402}" srcOrd="0" destOrd="0" presId="urn:microsoft.com/office/officeart/2008/layout/VerticalCurvedList"/>
    <dgm:cxn modelId="{E0FF9148-3D5A-4E28-98F8-6BA613A4A129}" type="presParOf" srcId="{90F48524-674B-4C25-8DE4-85B2EDB0EB07}" destId="{F3A15C45-FF8D-4448-8C86-A46372E08674}" srcOrd="11" destOrd="0" presId="urn:microsoft.com/office/officeart/2008/layout/VerticalCurvedList"/>
    <dgm:cxn modelId="{143355C0-4E07-4031-8B3E-B78240096DFA}" type="presParOf" srcId="{90F48524-674B-4C25-8DE4-85B2EDB0EB07}" destId="{C756AFEF-0F5E-480D-BE4C-A945DA5F8835}" srcOrd="12" destOrd="0" presId="urn:microsoft.com/office/officeart/2008/layout/VerticalCurvedList"/>
    <dgm:cxn modelId="{3A618866-6830-4067-A845-17E05E058A11}" type="presParOf" srcId="{C756AFEF-0F5E-480D-BE4C-A945DA5F8835}" destId="{2380AAF6-69C1-458E-B4B9-E92DDAE051FF}" srcOrd="0" destOrd="0" presId="urn:microsoft.com/office/officeart/2008/layout/VerticalCurvedList"/>
    <dgm:cxn modelId="{4C860B6F-0798-47A8-A72F-8982FA0CC76A}" type="presParOf" srcId="{90F48524-674B-4C25-8DE4-85B2EDB0EB07}" destId="{7F368D46-E6B2-4145-AB5B-5A0534677066}" srcOrd="13" destOrd="0" presId="urn:microsoft.com/office/officeart/2008/layout/VerticalCurvedList"/>
    <dgm:cxn modelId="{1A993653-28F0-469A-98DB-1ED43DE57508}" type="presParOf" srcId="{90F48524-674B-4C25-8DE4-85B2EDB0EB07}" destId="{950AFC0A-7E9F-4833-A17B-7ACEF79FE8B6}" srcOrd="14" destOrd="0" presId="urn:microsoft.com/office/officeart/2008/layout/VerticalCurvedList"/>
    <dgm:cxn modelId="{FE29AF8F-A6A6-4F1B-9336-20E5797E2652}" type="presParOf" srcId="{950AFC0A-7E9F-4833-A17B-7ACEF79FE8B6}" destId="{F3947D6A-8C76-4399-9405-284CB036EFF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97A54B-8C26-4E41-97CB-10EE6AEA4C54}">
      <dsp:nvSpPr>
        <dsp:cNvPr id="0" name=""/>
        <dsp:cNvSpPr/>
      </dsp:nvSpPr>
      <dsp:spPr>
        <a:xfrm>
          <a:off x="0" y="0"/>
          <a:ext cx="6841983" cy="345147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Steps</a:t>
          </a:r>
        </a:p>
      </dsp:txBody>
      <dsp:txXfrm>
        <a:off x="172574" y="0"/>
        <a:ext cx="6496836" cy="345147"/>
      </dsp:txXfrm>
    </dsp:sp>
    <dsp:sp modelId="{DC632B3C-AB1B-4861-878E-6115125B5CBB}">
      <dsp:nvSpPr>
        <dsp:cNvPr id="0" name=""/>
        <dsp:cNvSpPr/>
      </dsp:nvSpPr>
      <dsp:spPr>
        <a:xfrm>
          <a:off x="6668510" y="0"/>
          <a:ext cx="1147223" cy="345147"/>
        </a:xfrm>
        <a:prstGeom prst="chevron">
          <a:avLst/>
        </a:prstGeom>
        <a:solidFill>
          <a:schemeClr val="accent6">
            <a:shade val="50000"/>
            <a:hueOff val="147370"/>
            <a:satOff val="-6442"/>
            <a:lumOff val="175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Environment</a:t>
          </a:r>
        </a:p>
      </dsp:txBody>
      <dsp:txXfrm>
        <a:off x="6841084" y="0"/>
        <a:ext cx="802076" cy="345147"/>
      </dsp:txXfrm>
    </dsp:sp>
    <dsp:sp modelId="{96162A24-13BE-44AB-9A88-34B0A7464220}">
      <dsp:nvSpPr>
        <dsp:cNvPr id="0" name=""/>
        <dsp:cNvSpPr/>
      </dsp:nvSpPr>
      <dsp:spPr>
        <a:xfrm>
          <a:off x="7605959" y="0"/>
          <a:ext cx="1276287" cy="345147"/>
        </a:xfrm>
        <a:prstGeom prst="chevron">
          <a:avLst/>
        </a:prstGeom>
        <a:solidFill>
          <a:schemeClr val="accent6">
            <a:shade val="50000"/>
            <a:hueOff val="294739"/>
            <a:satOff val="-12884"/>
            <a:lumOff val="351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Tools</a:t>
          </a:r>
        </a:p>
      </dsp:txBody>
      <dsp:txXfrm>
        <a:off x="7778533" y="0"/>
        <a:ext cx="931140" cy="345147"/>
      </dsp:txXfrm>
    </dsp:sp>
    <dsp:sp modelId="{84DA7C3A-0273-48F9-AA76-ED564F26C90F}">
      <dsp:nvSpPr>
        <dsp:cNvPr id="0" name=""/>
        <dsp:cNvSpPr/>
      </dsp:nvSpPr>
      <dsp:spPr>
        <a:xfrm>
          <a:off x="8356510" y="0"/>
          <a:ext cx="981827" cy="345147"/>
        </a:xfrm>
        <a:prstGeom prst="chevron">
          <a:avLst/>
        </a:prstGeom>
        <a:solidFill>
          <a:schemeClr val="accent6">
            <a:shade val="50000"/>
            <a:hueOff val="294739"/>
            <a:satOff val="-12884"/>
            <a:lumOff val="351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Validation</a:t>
          </a:r>
        </a:p>
      </dsp:txBody>
      <dsp:txXfrm>
        <a:off x="8529084" y="0"/>
        <a:ext cx="636680" cy="345147"/>
      </dsp:txXfrm>
    </dsp:sp>
    <dsp:sp modelId="{2FE92A5B-0A9D-4E75-8655-F42B64B20E2C}">
      <dsp:nvSpPr>
        <dsp:cNvPr id="0" name=""/>
        <dsp:cNvSpPr/>
      </dsp:nvSpPr>
      <dsp:spPr>
        <a:xfrm>
          <a:off x="9006377" y="0"/>
          <a:ext cx="1988406" cy="345147"/>
        </a:xfrm>
        <a:prstGeom prst="chevron">
          <a:avLst/>
        </a:prstGeom>
        <a:solidFill>
          <a:schemeClr val="accent6">
            <a:shade val="50000"/>
            <a:hueOff val="147370"/>
            <a:satOff val="-6442"/>
            <a:lumOff val="175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Deployment</a:t>
          </a:r>
        </a:p>
      </dsp:txBody>
      <dsp:txXfrm>
        <a:off x="9178951" y="0"/>
        <a:ext cx="1643259" cy="3451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B4E34D-94E8-4585-BA7C-8C2EAEDB3A83}">
      <dsp:nvSpPr>
        <dsp:cNvPr id="0" name=""/>
        <dsp:cNvSpPr/>
      </dsp:nvSpPr>
      <dsp:spPr>
        <a:xfrm>
          <a:off x="-4899126" y="-750986"/>
          <a:ext cx="5836779" cy="5836779"/>
        </a:xfrm>
        <a:prstGeom prst="blockArc">
          <a:avLst>
            <a:gd name="adj1" fmla="val 18900000"/>
            <a:gd name="adj2" fmla="val 2700000"/>
            <a:gd name="adj3" fmla="val 37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3E3C14-FF73-4859-B790-280ED5A3AE1A}">
      <dsp:nvSpPr>
        <dsp:cNvPr id="0" name=""/>
        <dsp:cNvSpPr/>
      </dsp:nvSpPr>
      <dsp:spPr>
        <a:xfrm>
          <a:off x="304086" y="197060"/>
          <a:ext cx="5671249" cy="393947"/>
        </a:xfrm>
        <a:prstGeom prst="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696" tIns="25400" rIns="25400" bIns="25400" numCol="1" spcCol="1270" anchor="t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Importing data</a:t>
          </a:r>
        </a:p>
        <a:p>
          <a:pPr marL="57150" lvl="1" indent="-57150" algn="ctr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b="1" kern="1200" dirty="0"/>
            <a:t>Import data from database or desktop</a:t>
          </a:r>
        </a:p>
        <a:p>
          <a:pPr marL="57150" lvl="1" indent="-57150" algn="ctr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050" b="1" kern="1200" dirty="0"/>
        </a:p>
      </dsp:txBody>
      <dsp:txXfrm>
        <a:off x="304086" y="197060"/>
        <a:ext cx="5671249" cy="393947"/>
      </dsp:txXfrm>
    </dsp:sp>
    <dsp:sp modelId="{A32A3E28-8AD2-4285-86C3-86677F4ECE36}">
      <dsp:nvSpPr>
        <dsp:cNvPr id="0" name=""/>
        <dsp:cNvSpPr/>
      </dsp:nvSpPr>
      <dsp:spPr>
        <a:xfrm>
          <a:off x="57869" y="147816"/>
          <a:ext cx="492433" cy="4924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8A61A4-29EE-4842-85A7-436868B42B64}">
      <dsp:nvSpPr>
        <dsp:cNvPr id="0" name=""/>
        <dsp:cNvSpPr/>
      </dsp:nvSpPr>
      <dsp:spPr>
        <a:xfrm>
          <a:off x="660841" y="788327"/>
          <a:ext cx="5314495" cy="393947"/>
        </a:xfrm>
        <a:prstGeom prst="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696" tIns="27940" rIns="27940" bIns="27940" numCol="1" spcCol="1270" anchor="t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/>
            <a:t> Data Preparation Feature Selection</a:t>
          </a:r>
        </a:p>
        <a:p>
          <a:pPr marL="57150" lvl="1" indent="-57150" algn="ctr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 dirty="0"/>
            <a:t>Data Imputation</a:t>
          </a:r>
        </a:p>
        <a:p>
          <a:pPr marL="57150" lvl="1" indent="-57150" algn="ctr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 dirty="0"/>
            <a:t>Data Transformation</a:t>
          </a:r>
        </a:p>
        <a:p>
          <a:pPr marL="57150" lvl="1" indent="-57150" algn="ctr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 dirty="0"/>
            <a:t>Data Binning</a:t>
          </a:r>
        </a:p>
        <a:p>
          <a:pPr marL="57150" lvl="1" indent="-57150" algn="ctr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 dirty="0"/>
            <a:t>Feature Selection</a:t>
          </a:r>
        </a:p>
      </dsp:txBody>
      <dsp:txXfrm>
        <a:off x="660841" y="788327"/>
        <a:ext cx="5314495" cy="393947"/>
      </dsp:txXfrm>
    </dsp:sp>
    <dsp:sp modelId="{DE7E58B7-997A-488D-8D1F-E24C8077ECCB}">
      <dsp:nvSpPr>
        <dsp:cNvPr id="0" name=""/>
        <dsp:cNvSpPr/>
      </dsp:nvSpPr>
      <dsp:spPr>
        <a:xfrm>
          <a:off x="414624" y="739084"/>
          <a:ext cx="492433" cy="4924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A09A96-647B-41BE-A391-EAB37DB79A24}">
      <dsp:nvSpPr>
        <dsp:cNvPr id="0" name=""/>
        <dsp:cNvSpPr/>
      </dsp:nvSpPr>
      <dsp:spPr>
        <a:xfrm>
          <a:off x="856340" y="1379161"/>
          <a:ext cx="5118995" cy="393947"/>
        </a:xfrm>
        <a:prstGeom prst="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696" tIns="27940" rIns="27940" bIns="27940" numCol="1" spcCol="1270" anchor="t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/>
            <a:t>Model building</a:t>
          </a:r>
        </a:p>
        <a:p>
          <a:pPr marL="57150" lvl="1" indent="-57150" algn="ctr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 dirty="0"/>
            <a:t>Classification</a:t>
          </a:r>
        </a:p>
        <a:p>
          <a:pPr marL="57150" lvl="1" indent="-57150" algn="ctr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 dirty="0"/>
            <a:t>Regression</a:t>
          </a:r>
        </a:p>
        <a:p>
          <a:pPr marL="57150" lvl="1" indent="-57150" algn="ctr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 dirty="0"/>
            <a:t>Incremental Response Model</a:t>
          </a:r>
        </a:p>
      </dsp:txBody>
      <dsp:txXfrm>
        <a:off x="856340" y="1379161"/>
        <a:ext cx="5118995" cy="393947"/>
      </dsp:txXfrm>
    </dsp:sp>
    <dsp:sp modelId="{B5BF0E91-9B84-4B0E-A31F-B83215443804}">
      <dsp:nvSpPr>
        <dsp:cNvPr id="0" name=""/>
        <dsp:cNvSpPr/>
      </dsp:nvSpPr>
      <dsp:spPr>
        <a:xfrm>
          <a:off x="610123" y="1329918"/>
          <a:ext cx="492433" cy="4924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BE4C7B-6365-4278-9C25-C2EA2ABE7705}">
      <dsp:nvSpPr>
        <dsp:cNvPr id="0" name=""/>
        <dsp:cNvSpPr/>
      </dsp:nvSpPr>
      <dsp:spPr>
        <a:xfrm>
          <a:off x="918762" y="1970429"/>
          <a:ext cx="5056574" cy="39394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696" tIns="27940" rIns="27940" bIns="2794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Model Evaluation</a:t>
          </a:r>
        </a:p>
        <a:p>
          <a:pPr marL="57150" lvl="1" indent="-57150" algn="ctr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 dirty="0"/>
            <a:t>Metrics for Model quality</a:t>
          </a:r>
        </a:p>
        <a:p>
          <a:pPr marL="57150" lvl="1" indent="-57150" algn="ctr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 dirty="0"/>
            <a:t>Lift curve/ROC</a:t>
          </a:r>
        </a:p>
      </dsp:txBody>
      <dsp:txXfrm>
        <a:off x="918762" y="1970429"/>
        <a:ext cx="5056574" cy="393947"/>
      </dsp:txXfrm>
    </dsp:sp>
    <dsp:sp modelId="{8D18A4CE-DA13-4ED7-865C-97204152B2CA}">
      <dsp:nvSpPr>
        <dsp:cNvPr id="0" name=""/>
        <dsp:cNvSpPr/>
      </dsp:nvSpPr>
      <dsp:spPr>
        <a:xfrm>
          <a:off x="672545" y="1921186"/>
          <a:ext cx="492433" cy="4924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31A0EF-62B9-4F25-AD15-E6EE3BB75602}">
      <dsp:nvSpPr>
        <dsp:cNvPr id="0" name=""/>
        <dsp:cNvSpPr/>
      </dsp:nvSpPr>
      <dsp:spPr>
        <a:xfrm>
          <a:off x="856340" y="2561696"/>
          <a:ext cx="5118995" cy="393947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696" tIns="27940" rIns="27940" bIns="2794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Model Scoring Options</a:t>
          </a:r>
        </a:p>
        <a:p>
          <a:pPr marL="57150" lvl="1" indent="-57150" algn="ctr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 dirty="0"/>
            <a:t>Code</a:t>
          </a:r>
        </a:p>
        <a:p>
          <a:pPr marL="57150" lvl="1" indent="-57150" algn="ctr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 dirty="0"/>
            <a:t>API</a:t>
          </a:r>
        </a:p>
      </dsp:txBody>
      <dsp:txXfrm>
        <a:off x="856340" y="2561696"/>
        <a:ext cx="5118995" cy="393947"/>
      </dsp:txXfrm>
    </dsp:sp>
    <dsp:sp modelId="{3B59502F-225C-4EEA-AAFD-015A1E3A0402}">
      <dsp:nvSpPr>
        <dsp:cNvPr id="0" name=""/>
        <dsp:cNvSpPr/>
      </dsp:nvSpPr>
      <dsp:spPr>
        <a:xfrm>
          <a:off x="610123" y="2512453"/>
          <a:ext cx="492433" cy="4924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A15C45-FF8D-4448-8C86-A46372E08674}">
      <dsp:nvSpPr>
        <dsp:cNvPr id="0" name=""/>
        <dsp:cNvSpPr/>
      </dsp:nvSpPr>
      <dsp:spPr>
        <a:xfrm>
          <a:off x="660841" y="3152531"/>
          <a:ext cx="5314495" cy="393947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696" tIns="27940" rIns="27940" bIns="2794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Model Deployment</a:t>
          </a:r>
        </a:p>
        <a:p>
          <a:pPr marL="57150" lvl="1" indent="-57150" algn="ctr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 dirty="0"/>
            <a:t>In Redpoint</a:t>
          </a:r>
        </a:p>
        <a:p>
          <a:pPr marL="57150" lvl="1" indent="-57150" algn="ctr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 dirty="0"/>
            <a:t>Other applications</a:t>
          </a:r>
        </a:p>
      </dsp:txBody>
      <dsp:txXfrm>
        <a:off x="660841" y="3152531"/>
        <a:ext cx="5314495" cy="393947"/>
      </dsp:txXfrm>
    </dsp:sp>
    <dsp:sp modelId="{2380AAF6-69C1-458E-B4B9-E92DDAE051FF}">
      <dsp:nvSpPr>
        <dsp:cNvPr id="0" name=""/>
        <dsp:cNvSpPr/>
      </dsp:nvSpPr>
      <dsp:spPr>
        <a:xfrm>
          <a:off x="414624" y="3103287"/>
          <a:ext cx="492433" cy="4924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368D46-E6B2-4145-AB5B-5A0534677066}">
      <dsp:nvSpPr>
        <dsp:cNvPr id="0" name=""/>
        <dsp:cNvSpPr/>
      </dsp:nvSpPr>
      <dsp:spPr>
        <a:xfrm>
          <a:off x="304086" y="3743798"/>
          <a:ext cx="5671249" cy="393947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696" tIns="27940" rIns="27940" bIns="2794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Model Updates</a:t>
          </a:r>
        </a:p>
        <a:p>
          <a:pPr marL="57150" lvl="1" indent="-57150" algn="ctr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 dirty="0"/>
            <a:t>Updating the models with new Data</a:t>
          </a:r>
        </a:p>
        <a:p>
          <a:pPr marL="57150" lvl="1" indent="-57150" algn="ctr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 dirty="0"/>
            <a:t>Model quality evaluation to identify deterioration</a:t>
          </a:r>
        </a:p>
      </dsp:txBody>
      <dsp:txXfrm>
        <a:off x="304086" y="3743798"/>
        <a:ext cx="5671249" cy="393947"/>
      </dsp:txXfrm>
    </dsp:sp>
    <dsp:sp modelId="{F3947D6A-8C76-4399-9405-284CB036EFF5}">
      <dsp:nvSpPr>
        <dsp:cNvPr id="0" name=""/>
        <dsp:cNvSpPr/>
      </dsp:nvSpPr>
      <dsp:spPr>
        <a:xfrm>
          <a:off x="57869" y="3694555"/>
          <a:ext cx="492433" cy="4924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9-20T03:01:43.285"/>
    </inkml:context>
    <inkml:brush xml:id="br0">
      <inkml:brushProperty name="width" value="0.05" units="cm"/>
      <inkml:brushProperty name="height" value="0.05" units="cm"/>
      <inkml:brushProperty name="color" value="#333333"/>
      <inkml:brushProperty name="ignorePressure" value="1"/>
    </inkml:brush>
  </inkml:definitions>
  <inkml:trace contextRef="#ctx0" brushRef="#br0">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20T03:05:13.13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80 120 11568,'1'2'-88,"1"0"1,-1-1 0,1 1 0,0-1-1,-1 0 1,1 0 0,0 1-1,0-1 1,0 0 0,0-1 0,0 1-1,0 0 1,0 0 0,0-1 0,0 0-1,1 1 1,-1-1 0,0 0-1,0 0 1,0 0 0,0 0 0,1 0-1,-1-1 1,0 1 87,12-5 82,4 1 132,20 13-565,-34-8 435,-1-1 0,0 1 0,0-1 0,1 0 0,-1 0 0,0 0-1,1 0 1,0-1-84,0 1-208,1 0-1,0-1 1,0 1-1,-1 1 1,1-1-1,3 2 209,1-1-483,0 0 0,0 0-1,0-1 1,0 0 0,4-1 483,37 1 4410,-44 0-3765,0 0 1,0 0 0,0 0-1,0-1 1,2-1-646,-2 1 129,0 0 0,0 1 0,0 0 0,0-1 0,5 2-129,119 21 256,-122-21-621,0 0 0,0-1 1,0 0-1,0-1 0,0 0 1,0 0-1,0-1 0,5-1 365,-4 0-701,0 1-1,1 0 0,-1 1 0,1 0 1,-1 1-1,3 0 702,22 0-1674,2-2 3519,3-1 1911,-31 3-3268,96-5 3663,-1-4-4686,-77 7-1198,0 2 1,0 0 0,6 2 1732,28 0-2505,-20-3 3855,-28 0-429,1 0-1,-1 1 0,1 1 0,-1 0 0,1 1 0,9 2-920,1 2 35,1-2-1,0-1 1,0-1 0,-1-1-1,1-1 1,3-1-35,45-4-5101,-25 1 1215,20 1 3886,-47 4 3194,0 0 0,19 5-3194,60 6 3679,-71-9-3750,35 9-669,-51-9-221,1 0 1,-1 0-1,1-2 0,0 0 0,0 0 1,-1-1-1,4 0 961,30-6-3489,9 0 4871,4 0 8381,12 3-9763,-24 3-74,-28 1-312,1-2 0,-1 0 0,6-2 386,58-14-5376,-58 12 6102,1 1-1,-1 2 1,1 0-1,22 2-725,21 4 3856,11 4-3856,-57-6-902,0-1 0,0 0 0,0-2 0,-1-1 0,3-1 902,32-1-4829,29 4 7257,4-1 3567,-32-3-5109,-33 2-1337,-1 1 0,0 1 0,10 2 451,-8-1-3083,1 0 0,19-3 3083,37-7-241,-26 5 4818,1 2 0,19 3-4577,-8 6-2773,-62-6 2445,-1 0 0,1 0 0,0 0-1,-1-1 1,1 0 0,-1 0 0,1-1 0,-1 0-1,1 0 1,-1-1 0,1 1 0,1-2 328,-1 0-557,1 1-1,-1 0 1,1 0 0,0 1 0,6 0 557,41 0 1484,-37 1 13,-1 0 0,1-1 0,0-1-1497,-15 1-35,2-1 26,-3 1-3,-2 1-61,0 0-254,0 0 44,0 0 413,0 0 64,0 0-148,0 0-38,3 11-573,-4-8-5014,-5 0 2144,-1 1 1398</inkml:trace>
  <inkml:trace contextRef="#ctx0" brushRef="#br0" timeOffset="1165.506">52 149 11208,'70'-1'-4560,"-60"1"3666,0 0-1,0 1 1,0 0 0,0 1-1,0 0 1,4 2 894,39 6-369,-33-8 176</inkml:trace>
  <inkml:trace contextRef="#ctx0" brushRef="#br0" timeOffset="1799.192">380 161 728,'0'0'4301,"9"0"-2480,90-7 2433,-65 4-5904,-17 3-5288,-36-3 6220,-1 1-1,1 0 1,-3 2 718,-32 2 8195,-13 4-8195,24-2 2910,36-4-3117,0 0-1,0-1 0,1 1 1,-1-1-1,0-1 0,1 0 1,-2 0 207,-33-6-2301,8 4 24,-2 0 1040,12 4 4551,123-14-7899,-73 11 3354</inkml:trace>
  <inkml:trace contextRef="#ctx0" brushRef="#br0" timeOffset="18685.676">365 85 728,'84'-1'6169,"-83"1"-5890,-1 0-703,0 0-382,0 0-819,-22 8-585,-37 5 9435,-1-1-3978,-13 0-3220,-36-1-4372,99-13 4904,19-3-85,21-3-1202,112-10-6672,-116 14 7103,-16 5 2492,-13 3 2462,-9 2-460,5-3-4882,-16 3 1550,0 0 0,-23 2-865,14-5-4246,-30-1 4246,46 0-794,6-1 2363,21-4-829,55-17-2851,12-3-2650,-66 21 6533,0 0 0,-1 1 0,9 0-1772,-59 7 3829,-1 6-3609,-12 4-2837,48-15 2451,-9 2 24,0 0 1,0-1-1,0-1 1,-1 0-1,1-1 1,-14-1 141,26 1 935,1 0-94,53-12 24,-11 6-4075,1 1 0,0 2 3210,2 1 1699,-44 2-458,-9 3 1510,-55 9-81,36-10-3745,0-1-1,0-1 1,0-1-1,-9-3 1076,59-1 3296,41-6-4489,-51 10 829,-6 0 209,1 1 1,-1-1-1,1 1 1,0 0-1,-1 1 1,1 0-1,0 0 1,4 2 154,-12-3 43,-1 0 1,1 0 0,0 0-1,-1 0 1,1 0 0,0 0-1,-1 1 1,1-1 0,0 0-1,0 0 1,-1 0 0,1 0-1,0 1 1,-1-1 0,1 0-1,0 0 1,0 1 0,0-1-1,-1 0 1,1 0 0,0 1-1,0-1 1,0 0 0,0 1-1,-1-1 1,1 0 0,0 1-1,0-1 1,0 0 0,0 1-1,0-1 1,0 0 0,0 1-1,0-1 1,0 0 0,0 1-1,0-1 1,0 0 0,0 1-1,0-1 1,0 0 0,1 1-1,-1-1 1,0 0 0,0 0-1,0 1 1,0-1 0,1 0-1,-1 1 1,0-1 0,0 0-1,0 0 1,1 1 0,-1-1-1,0 0 1,1 0 0,-1 0-1,0 0 1,0 1 0,1-1-1,-1 0 1,0 0 0,1 0-1,-1 0 1,0 0 0,1 0-44,-26 8 316,25-8-313,-35 5-1350,0-1 0,0-2-1,0-1 1,-6-2 1347,-4 0 692,44 1 177,73-4 4764,-47 3-6039,-1-1-1,19-4 407,-32 4-59,-7 1 132,1 0-1,0 0 0,0 0 0,-1 1 0,1-1 0,0 1 0,0 0 0,0 1 1,2 0-73,-48 4-632,-36-4-1376,64 0 4637,62 3-2834,25-10-4260,-3 1 1422,-24 8 4728,-65-3 5130,-9 3-4743,9 0-2540,-1-2-1,-15 0 469,-25-11-1441,45 7 1251,49-6-1021,-17 3 931,-18 6 310,0-1-1,0 1 0,0 0 0,0 0 0,0 0 0,0 0 0,0 0 1,0 0-1,0 0 0,0 0 0,0 0 0,0 0 0,0 0 0,0-1 1,0 1-1,0 0 0,0 0 0,0 0 0,0 0 0,0 0 0,0 0 1,0 0-1,0 0 0,0 0-29,-41-1-557,33 0 518,1 1 0,0-1 0,0 2 0,0-1 0,-6 2 39,11-2 359,2 0 33,43 13-418,-12-14-430,-25 0 397,0 1 0,0 0 0,0-1 0,1 2 0,-1-1 0,0 1 0,0 0 59,-6-1 207,0 0 193,0 0 21,-17 4 14,-42 6-830,88-9-2473,0-2-1,0-1 1,28-6 2868,-16 2-432,-38 6 844,-1 0 1,1 0-1,-1 0 1,0 0-1,1 1 0,-1-1 1,1 1-1,-1 0 1,2 0-413,-4-1 1249,0 0 327,-23 5 2941,13-2-4151,-193 45-1994,202-48 1605,3 0-154,32-2-2781,0-1 1,-1-2 0,21-6 2957,25-4 549,-57 12 2592,1 1 1,11 1-3142,42-1 2933,-18 0-5229,16 4 2296,-39-1-2272,0-2-1,5-2 2273,14 0 1380,1 4 3402,129 7-3696,-82-4-6754,0-1 3830,-5 0 8328,26 2-4485,-105-4-2845,0-1 0,0-2 0,0 0 0,17-4 840,-32 6-97,4-1-398,0 1 1,-1 0 0,1 0 0,0 1-1,2 0 495,19 1-1736,69-3 4747,-2-1 1641,-16 4-4093,-43 0-2842,1-1 1,-1-2-1,1-2 2283,32-4-2340,34 1 7882,-70 4-3773,-3 2-899,-1 1 1,15 3-871,-26-1-969,1-1 0,-1-1 0,0-1 0,0-1 0,0 0 1,1-1-1,16-5 969,17-4-1395,-10 8 5362,0 1-1,2 3-3966,-17-1 557,-1 0-60,-14 1-576,-1-1-1,0 0 1,1-1 0,-1 0 0,0-1 0,5-1 79,-8 1-343,1 1 0,0 0 0,-1 0 1,1 1-1,0 0 0,-1 1 0,3 0 343,0 0-783,1-1 0,-1 0-1,1 0 1,1-1 783,65-6-1848,-6 7 9864,41 7-8016,-20 0-2399,-46-7-3601,23-3 6000,-45 2-1169,79 4 6402,-41-1-2065,-11-1-3024,17-3-144,-41 1-1086,-19 1 618,0 0 0,0-1 0,0 0 0,0 0 1,-1-1-1,5-2 468,10-3-1930,0 0 1,22-2 1929,-28 6 910,0 2 0,0 0 0,-1 0 0,1 2-1,0 0 1,0 1 0,4 1-910,-36-1-2593,-22 6 4124,3 0 512,-14 2-732,5-1-2174,-1-1 0,0-2 0,-22-1 863,54-6-976,0 0-1,1-1 1,-7-1 976,-32-4-1391,13 8 1027,-67 5 7478,60-3-6531,44-3-596,-8 1 115,-50 4-3337,-1-2-1,-40-5 3236,16-1-927,-39 9 7340,23-1-5978,65-3-1406,24 0 386,0-2-1,-1 1 0,1-1 1,-7-1 585,-25-4-3518,-34 1 3518,23 5 3204,1 2 0,-20 5-3204,-105 6-3229,142-12 2257,-47 0-1962,-40-6 8486,40 0-2692,27 3-4476,-5-1-3729,-3-3 5345,-18-2-1680,53 6 2925,-5-1 1889,0 1 0,-1 2-3134,-62 7 178,78-7-1054,0-1 0,0-1 0,-2 0 876,-12-1-1125,-7-2-1057,-26-5 2182,31 4 2478,-1 1 0,-20 1-2478,10 1 1080,26 1-1505,0 1 0,0 0-1,0 2 1,-15 2 425,26-3-360,0 0 0,-1-1 0,1 0 0,0-1 0,0 0 0,0 0 0,0 0 0,-4-2 360,-34-4-2008,40 6 1765,-26-1-815,-31 2 1058,49 1 1741,0 0-1,0 2 1,-9 2-1741,0-1 549,-1-1 0,1 0 0,-1-2 0,-20-1-549,23-1-765,-57-4-2786,53 3 3397,0 0-1,0 2 0,-6 1 155,57-3 4544,114-8-7724,-82 3-817,94-5 5582,-125 11-255,0 2 0,0 1-1,0 1 1,16 4-1330,-28-5-476,-1-1 1,1 0 0,0-1-1,0 0 1,-1-1-1,8-2 476,40-1-1642,-41 7 2088,-35-4 3225,-55-8-3794,29 7-4329,-22 2 4452,-40 6-3055,33 1 5414,-6 7 2238,56-9-4491,0-2 1,0 0-1,0-1 0,0 0 1,-17-2-107,-33-9-2274,38 4 571,-1 2-1,-9 1 1704,26 1 1973,17 0-77,26 1 65,23 3-3514,1-2 0,-1-2 0,35-7 1553,24 0-402,-71 7 4883,33 3-4481,31 0 673,-70-2-1587,-32 0 618,-1 0 8,-11 0-785,-51-3-4496,0 6 3925,5 2 5639,0 4 0,-13 4-3995,-13 2 1212,61-13-1957,-1 0 0,0-2 0,0 0 0,-12-3 745,-11-4-961,45 7 1261,1 0 497,0 0 70,0 0-239,29-5 1149,191-23-8815,-126 23 10431,-71 4-2762,8 0 275,0 1-1,-1 1 0,30 5-905,-136-5-6226,9 0 7433,4 2 5211,-53 9-6418,70-6-285,38-5 48,0-1 0,0 1 0,0-1 1,0 0-1,0-1 0,1 0 0,-1 0 0,0-1 1,1 0-1,-3-1 237,9 2 20,1 1 376,17 0-92,25-5-6107,23-6 5803,40-13 23,33-6 5308,-132 28-5311,0 1 0,-1 0 0,1 0 0,0 1 0,0 0 0,0 0 0,-1 0 0,1 1 0,0 0 0,0 0 0,-1 0 0,4 2-20,-8-2-543,-3-1 391,0 1 0,0-1 1,0 1-1,0 0 0,0 0 1,0 0-1,0 0 0,0 0 1,0 0-1,1 0 0,-1 1 1,0-1 151,-14 9-1297,7-7 597,0 0 1,1-1-1,-2 0 1,-5 1 699,-13-1 3554,-27-1-3554,-23 1 3881,74-1-3785,-20 1-156,1 1 0,-1 2 0,1 0 0,-5 3 60,47-14-2611,0 1 1,0 1-1,2 1 2611,124-14 2994,-19 4 1076,-122 12-3986,33-2 360,-36 3-472,-1 0 0,1 0 0,0 0 0,-1 0 0,1 0 0,0 0 0,-1 0 0,1 0 0,0 0 0,-1 0 0,1 0 0,0 0 0,-1 1 0,1-1 0,-1 0 0,1 0-1,0 1 1,-1-1 0,1 0 0,-1 1 0,1-1 0,-1 1 0,1-1 0,-1 0 0,1 1 0,-1-1 0,0 1 0,1 0 0,-1-1 0,0 1 0,1-1 0,-1 1 0,0-1 0,0 1 0,1 0 0,-1-1 0,0 1 0,0 0 0,0-1 0,0 1 0,0 0 0,0-1 0,0 1 0,0 0 0,0-1 0,0 1 28,-1 0-108,0 1 0,0-1 0,0 0 0,0 0 0,0 0 0,-1 0 0,1 0 0,0 0 0,0-1 0,-1 1 0,1 0 0,0-1 0,-1 1 0,1-1 0,-2 1 108,-24 7-1492,-57 3-1271,-44 0 9957,44-4-6094,-2 0-5029,1-3 0,-2-4 3929,49-6 3128,37 6-2781,19 1 1674,87-5 1330,51-14-8471,-61 1 240,-55 7 7808,-38 10-1132,-5 0-272,-106 15 1956,-154 6-11624,175-28 12265,87 7-4444,16-2-942,127-17 6604,2 4-8018,-130 14 2368,-6 0 283,1 0 0,-1 0 1,1 1-1,-1 0 0,1 1 0,0 0 1,3 1 27,-25 6 1553,0-6-1764,-1 1 1,1-2 0,0 0-1,-13-1 211,-22 2-2255,-7 4-957,-33 3 3228,27-4 3370,1-2 1,-25-4-3387,75 0-333,0 0 0,0-1 0,1 0 0,-1-1 0,0 0 0,1-1 0,0 0 0,-4-2 333,12 5 19,1 1-47,49 1-6591,1 0 3509,23 1 3444,-23-2 6629,10-3-6963,-25-1 1320,-25 2-1157,0 1 0,1-1 0,-1 2 0,0 0 0,0 0 0,1 0 0,-1 2 0,8 1-163,-49 10-3695,-56 5 274,-59 6 11270,85-15-7554,29-5-1054,0-2 1,-1-1-1,1-1 1,0-2 0,-4-2 758,50 5 1020,-1-1 1,1 0-1,8-2-1020,99-16-5605,-55 8 5610,86-16 5050,39-5-4398,-285 49-7577,42-7 3903,-33 7 5604,-47 7 5316,66-25-9394,66 0 468,74-12-5948,64-15 11742,-139 26-4659,1 0 1,-1 0-1,0 0 0,0 0 1,-1 0-1,1 0 1,0 1-1,0-1 1,0 0-1,-1 1 1,1-1-1,-1 0-112,-15-2 1043,1 1 0,-1 0 0,1 1 1,-1 1-1,-13 2-1043,4 0-746,1 2 0,0 1 1,-11 4 745,47-8-1728,8 1-414,1-1 1,0-1 0,1-1 2141,32-13-3302,-23 4 6855,-23 8 2268,-26 2-3889,0 2 0,-13 2-1932,-38 10-95,31-6-2914,-27 2 3009,48-8-577,-3 0 1308,39-6 515,36-11-1434,-39 10-322,0 1 0,1 0 0,-1 1 0,1 1 0,0 1 0,4 0 510,-6 2-1358,1 0 1,-1 2-1,0 0 0,3 1 1358,-14-3 65,72 13 6300,-36-10-2813,36-2-3552,-6 0-602,-18 0-6011,10-4 6613,21-3-2336,41-7 10362,-19 2-5979,-90 10-2562,0 0 0,0 1 1,0 0-1,0 2 0,1 0 515,-3-1-797,0 0 0,-1 0 0,1-1 0,0-1 0,0 0 0,0 0 0,2-2 797,57-5 369,-11 7 8417,48 8-8786,-85-7-621,11 3 473,-21-2-560,-1 0 1,0-2 0,0 1-1,1-2 1,11-1 707,29-4-2296,-19 4 4279,-33 2-943,-9 0 826,-101-1-6622,-93 11 4756,-32 1 5641,7-19-12136,188 8 9247,38-1-2062,25 2 2371,66-4-1464,46-8-5948,1 0 1149,-46 8 6935,-83 3-3475,21 0 213,-1 0-1,1 2 0,-1 2 0,9 2-470,-29-4-266,-6-1 148,1 0 0,-1 0 0,1-1 0,-1 1 0,1-1 0,-1 0 0,1 1 0,2-1 118,-20-15-2457,7 12 1950,1 1 0,-1 0 0,0 0 1,0 0-1,0 1 0,0 0 1,-2 1 506,-62 0-1836,31 0 4139,-60 0 3390,-1 2-4808,-45 0-4838,29 6 2480,140-7 7711,40-2-5819,215-15-7478,-185 9 8157,2 1 3304,-77 6-4557,1 0 0,-1 2-1,1 0 1,-1 1 0,14 4 155,-4-1-873,-14-3 423,0 0 0,0-1-1,0-1 1,0 0 0,0-1 0,1-1 0,-1 0 0,6-1 450,-8-3 4764,-21 4-3499,-22 3-1163,-78 15-2979,-11 1-2499,40-10 6912,46-5-142,12-2-652,0 0 1,-1 2 0,1 1-1,0 1 1,-16 6-743,56-16-6325,6 1 3709,66-5 6737,-35 3-1670,239-19-5931,-97 16 5725,-104 5 1539,-10 5-4567,-60 1-399,1-1 1,0-2-1,-1 0 1,5-2 1181,-22 2 70,0 0 0,0 0 0,0-1 1,0 1-1,0-1 0,-1-1 0,1 1 0,-1 0 1,3-3-71,-6 5 1048,-1 0-64,0 0 9,-64-4 2512,-1 0-4715,-54 12-4425,-60 16 8073,15-1-364,54-15-6991,-22 3 3664,87-7 2595,100-6 4058,17 2-3629,30 0-4055,-4-5-4224,-4-1 9943,0 5 0,61 7-3435,-64-3-8231,23-5 8231,-28-3 5405,-48 0-3104,-24 1-2600,-14 3-770,-6-1-827,-58-5 7264,-35 2-5368,-12 7-1523,103-1 755,-115 6-4103,22 0 10886,-85 19-6015,163-20-694,37-5-1800,40-6-1959,49-2 9667,18 3-5214,1 1-4662,2-1 3664,172-2 7439,-205 6-8651,-2 1-4851,28 10 14617,-111-11-7813,-6-2 275,-13-4 634,-25-5 1654,11 7-1244,-1 1 1,-26 0-1063,-58 6-2933,25 0-1306,-49-1 8443,0 2-3464,-135 13-7019,251-15 6130,13-2 1129,13-1 2620,63 2-331,-22 1-3332,70-3-7550,-17-2 7962,133-6 6207,-163 5-7500,0 0-3370,47-8 176,-38 1 7938,-75 10-3326,1 1-263,-80 0 4940,0 0-3479,-78 1-8171,45 3 9461,-35 9-2962,-36 2 473,121-13-4700,-5-3 4227,62 0 2576,5 0-934,14-3-374,29-3-1266,195-13-3024,44-4 2127,-99 6-4260,-124 12 8040,-50 6-1697,-42 4 1363,-87 9 471,-158 4-9224,129-10 11263,102-4-4530,-8-1-1303,0 3 1,-20 5 771,113-17-2870,0 2 0,10 2 2870,95-1 742,-64 2 3196,69-4-6790,2 0 2359,-1 6 5061,-122 1-3899,35 1-1469,30-4 800,-233 20-7853,-66 5 14018,72-6-3672,44-9-4525,68-7 2194,24-1 887,35-4-1497,56-5 867,462-49-5984,-320 25 11883,-217 30-6199,-13 1-134,0 0 0,1 0 0,-1 1 0,1 1 0,0-1 0,-1 1-1,1 1 1,-1 0 0,1 0 0,3 1 15,-45 3-569,-71 7-6393,33-3 3859,25-4 6200,-102 12 3347,46-4-7319,-1-3-3860,15-3 5048,30-1 5005,-17-3-5318,65-5-1924,23-1 1448,26-4 1537,57-3 2168,51-2-5833,0 0 104,-49 2 5875,-62 6-2871,35-4 587,41 2-1091,-174 4-7328,-54 1 8989,-20 9 1001,-181 19-6819,177-15 10339,115-9-5925,-7 0-564,0-1 0,1-1 0,-27-4 307,58 3 8,0 0-1,-1 0 1,1 0 0,0 0 0,0 0-1,0 0 1,0 0 0,0 0 0,-1 0-1,1 0 1,0 0 0,0 0 0,0 0-1,0 0 1,0 0 0,0 0 0,-1 0-1,1 0 1,0 0 0,0 0 0,0 0-1,0 0 1,0 0 0,0-1 0,0 1-1,0 0 1,-1 0 0,1 0 0,0 0-1,0 0 1,0 0 0,0 0 0,0-1-1,0 1 1,0 0 0,0 0 0,0 0-1,0 0 1,0 0 0,0 0 0,0-1-1,0 1 1,0 0 0,0 0 0,0 0-1,0 0 1,0 0 0,0 0 0,0-1-1,0 1 1,0 0 0,0 0 0,0 0-1,0 0 1,0 0 0,0 0 0,0-1-1,1 1 1,-1 0 0,0 0 0,0 0-1,0 0 1,0 0 0,0 0 0,0 0 0,0 0-1,0 0 1,1 0-8,7-6 172,13 0-1961,0 1 1,1 2 0,-1 0 0,6 0 1788,51 0 244,-43 1 2985,120-2-1104,58-3-4645,131-28 6969,-342 35-4469,12-2-269,0 1 0,0 0 0,0 1 0,0 1 0,1 1 0,0 0 289,-15-2 18,0 0 0,0 0 1,0 0-1,-1 0 0,1 0 0,0 0 1,0 0-1,0 0 0,0 0 1,0 0-1,0 0 0,0 0 1,0 0-1,0 1 0,0-1 1,0 0-1,0 0 0,0 0 1,0 0-1,0 0 0,0 0 0,0 0 1,0 0-1,0 0 0,0 0 1,0 1-1,0-1 0,0 0 1,0 0-1,0 0 0,0 0 1,0 0-1,0 0 0,0 0 1,0 0-1,0 0 0,0 0 0,0 0 1,0 1-1,0-1 0,0 0 1,0 0-1,0 0 0,0 0 1,0 0-1,0 0 0,0 0 1,0 0-1,0 0 0,1 0 1,-1 0-1,0 0 0,0 0 0,0 0 1,0 0-1,0 0 0,0 0 1,0 0-1,0 1 0,0-1 1,0 0-1,1 0 0,-1 0 1,0 0-19,-13 5 390,-20 1-695,-31-10-2498,39 2 535,1 1-1,-1 1 1,-5 1 2268,-137 24 8846,105-13-9293,0 4-1,1 2 1,1 3 447,60-21 43,0 0 0,-1 0 0,1 0 0,0 0 0,0 0 0,-1 0 0,1 0-1,0 0 1,-1 0 0,1 0 0,0 0 0,0 0 0,-1 0 0,1 1 0,0-1 0,-1 0 0,1 0 0,0 0 0,0 0 0,0 1 0,-1-1 0,1 0 0,0 0 0,0 1 0,0-1-1,-1 0 1,1 0 0,0 1 0,0-1 0,0 0 0,0 1 0,0-1 0,0 0 0,0 0 0,0 1 0,0-1-43,11 5 618,25-3-1181,20-5-4880,1-3 4071,114-18 7876,-110 15-5412,0 0-3349,21-2-2055,56-8 3179,67 1 8116,-184 17-6511,-10 2-312,0-2 0,0 1 1,0-2-1,0 1 0,0-2 0,-1 1 0,4-2-160,-13 3 43,-20 8-2364,4-2 694,-16 3-4655,-32 3 6282,-35 0 3163,65-8-10,-36 3-1569,-35 2-5529,-13 0 366,39-1 7894,-172 29 700,273-37-9915,2 2 3443,6 0 1358,99-8 3543,171-22-5447,-182 15 7426,117 1-5423,-296 12-9367,-6 2 10422,-7 4 3616,-22 1-2922,-170 8-6949,153-12 6229,112-3-996,-1 1 1,1 0-1,0 0 1,0 0-1,0 0 0,0-1 1,0 1-1,0 0 1,0 0-1,0 0 0,0-1 1,0 1-1,0 0 0,0 0 1,0-1-1,0 1 1,0 0-1,0 0 0,0 0 1,0-1-1,0 1 1,0 0-1,0 0 0,0 0 1,0-1-1,0 1 1,0 0-1,1 0 0,-1 0 1,0 0-1,0-1 1,0 1-1,0 0 0,0 0 1,1 0-1,-1 0 0,0 0 1,0 0-1,0-1 1,1 1-1,-1 0 0,0 0 1,0 0-1,0 0 1,1 0-1,-1 0-33,3-1 342,0 0 0,1 1-1,-1-1 1,1 1 0,-1 0 0,0 0-1,1 0 1,-1 0 0,2 0-342,10 1 924,169-8-3157,90-22 5300,-56 5-5622,-191 21 2043,33-2-1912,-16 4 3902,-67 3 361,1 1-1,-8 2-1838,-23 4-1923,-82 8-12,-183 17 3852,220-27-4366,1-2-3531,87-5 6315,-29 0 2197,36 0-2412,1 0-1,-1 0 1,1-1-1,0 1 1,-1-1-1,1 1 1,-1-1-1,1 0 1,0 0-1,-1 0 1,1 0-1,-1-1-119,3 2 55,0-1 0,-1 1-1,1 0 1,0 0 0,0-1-1,-1 1 1,1 0 0,0-1-1,0 1 1,0 0 0,0-1-1,0 1 1,-1-1 0,1 1-1,0 0 1,0-1 0,0 1-1,0 0 1,0-1 0,0 1-1,0-1 1,0 1 0,0 0-1,0-1 1,1 1 0,-1 0-1,0-1 1,0 1 0,0 0-1,0-1 1,0 1 0,1 0-1,-1-1 1,0 1 0,0 0-1,1-1 1,-1 1 0,0 0-1,0 0 1,1-1 0,-1 1-1,0 0 1,1 0 0,-1 0-1,0-1 1,1 1 0,-1 0-55,19-10 2025,29-5 667,29 1-3759,57 5-2955,-93 7 4987,132-3 1909,12 0-3668,-101-1-5767,15-5 6561,-83 9 3331,-41 8-210,-353 56-7789,195-34 9714,161-24-4916,-17 2 6,32-7-175,8-2-179,14-2-1380,80-6-2646,179-4 9653,-158 13-8102,-107 2 2072,11-1 279,-9 1 448,-1 0 1,0 0-1,0 1 1,5 0-107,-15-1 41,-1 1 0,1-1 0,0 0 1,0 0-1,0 0 0,-1 0 1,1 0-1,0 0 0,0 0 0,0 1 1,0-1-1,0 0 0,-1 0 1,1 0-1,0 0 0,0 1 0,0-1 1,0 0-1,0 0 0,0 0 0,0 1 1,0-1-1,0 0 0,0 0 1,0 0-1,0 0 0,0 1 0,0-1 1,0 0-1,0 0 0,0 0 1,0 1-1,0-1 0,0 0 0,0 0 1,0 0-1,0 1 0,0-1 1,0 0-1,0 0 0,0 0 0,1 1 1,-1-1-1,0 0 0,0 0 0,0 0 1,0 0-1,0 0 0,1 1 1,-1-1-1,0 0 0,0 0 0,0 0 1,0 0-1,1 0 0,-1 0 1,0 0-1,0 0 0,0 0 0,1 0 1,-1 0-1,0 0 0,0 0 0,0 0 1,1 0-42,-18 9 1078,-4-3-2041,0 0 0,0-1 0,-1-2 0,1 0 0,-14 0 963,-23 3-3457,1 3 1705,-72 16 7632,202-41-1240,1 1-3992,171-23-8107,-141 27 8978,-85 9-1874,-18 4 1481,-25 5 2258,6-2-2856,-73 19 1090,26-10-3859,-1-3 0,-23-1 2241,71-12 847,15 0 10,11 0 200,86-13-1143,32-5-5308,-43 13 5233,-106 9 5488,-10 2-3379,-82 8-4438,73-11 735,-26 1-640,25-2 3785,49-9 1473,1 4-2448,0 1 1,1 0 0,-1 1-1,1 0 1,5-2-416,17-3-2519,28-5 2519,-28 7-1819,59-8-2653,-61 11 5449,0 1 0,0 1 1,24 3-978,-58 6 1409,-3-3-707,1 0 0,-2 0 0,1-2 0,0 1 0,-1-1-1,-4 1-701,-65 12 800,45-10-1205,12 0 49,16-4 240,0 0-1,0 0 1,-1-1 0,1 0-1,-1 0 1,1-1 0,-1 1-1,1-1 1,-1-1 0,-3 0 116,20-8 24,-3 5-464,1 1 0,0 0 1,0 0-1,1 1 1,-1 0-1,0 1 0,1 0 1,6 0 439,21-4-2558,13-6 395,-27 6 2894,-17 4 1542,-7 1 1826,-67 14-1222,45-8-3738,0-1 0,-1-1 0,0-1 0,-8-1 861,33-2-99,0 0 0,0 0 0,0 0 0,0 0 0,0 0 0,0 0-1,0 0 1,1 0 0,-1 0 0,0 0 0,0 0 0,0 0 0,0 0 0,0 0 0,0 0-1,0 0 1,0 0 0,0 0 0,0-1 0,0 1 0,0 0 0,0 0 0,0 0 0,1 0-1,-1 0 1,0 0 0,0 0 0,0 0 0,0 0 0,0 0 0,0-1 0,0 1 0,0 0-1,0 0 1,0 0 0,0 0 0,0 0 0,0 0 0,0 0 0,0 0 0,0 0 0,0 0-1,0-1 1,0 1 0,-1 0 0,1 0 0,0 0 0,0 0 0,0 0 0,0 0 0,0 0-1,0 0 1,0 0 0,0 0 0,0 0 0,0 0 0,0-1 0,0 1 0,0 0 0,-1 0 99,12-6-2212,-11 6 2015,18-10-2186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20T03:05:54.73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40 172 11296,'0'0'-232,"0"0"-155,0 0-618,0 0-146,0 0 38,0 0 37,0 0 112,0 0 183,0 0 457,0 0-490,4 0 224,50 9 2976,-38-7-2539,0-1 1,1 0-1,-1-2 0,0 0 0,1 0 1,-1-1-1,6-3 153,-21 5 1212,-1 0-464,0 0-96,0 0 80,-26 2-443,18 0-374,0-1-1,0 0 0,-1 0 1,1-1-1,0 0 1,-8-1 85,15 0 24,1 1-31,15-5-1514,58-19-3026,-37 12 6934,-35 12 78,-1 0-889,-18 7 1008,2-1-3016,0-1 1,0 0-1,-1-2 1,-4 1 431,6-1-243,10-2-199,-2 0 359,0 0 0,0 0 0,-1 0 0,1-1 0,0 0-1,-1 0 1,1-1 0,-1 0 83,8 1 292,0 0 47,0 0-47,0 0-7,0 0 23,-2-2-309,0-1 0,0 1 0,0-1 1,1 1-1,-1-1 0,1 0 0,-1 0 0,1 1 0,0-1 0,0 0 1,1 0-1,-1 0 1,-2-4 338,3 5-231,-2 0 76,1-1 0,0 1 0,1 0-1,-1-1 1,0 1 0,1-1 0,-1 1-1,1-1 1,0-2-183,0 4 363,0 1-367,0 0-83,0 0 39,0 0-24,0 0-152,-3 32 345,-4 57 502,7-88-606,0-1-50,0 0-3,0 0 23,0 0 3,0 0-3,0 0 25,0 0 87,0 0 55,0 0 140,0-2-21,0-4-232,0 0 1,1 0-1,-1 1 0,1-1 1,1 0-1,-1 1 0,1-1 1,0 1-1,0 0 0,1-1 1,0 1-1,2-4-41,-3 6-95,2-1-66,-2 6 62,0 5 13,30 45 262,-32-51-204,0-1-79,0 0 3,0 0 72,0 0-23,0 0-179,0 0-6,0 0 161,0 0 28,0 0-67,0 0-49,0 0-122,-12-6-405,-22-29 1747,31 31-1002,0 1 0,1-1 0,-1 0 1,1 1-1,0-1 0,0 0 1,0-1-1,0 1 0,1 0 1,-1-2-52,2 6 58,0 0 1,0 0 0,0-1-1,0 1 1,0 0 0,1 0-1,-1 0 1,0-1-1,0 1 1,0 0 0,0 0-1,0 0 1,0-1 0,0 1-1,0 0 1,0 0 0,1 0-1,-1 0 1,0 0 0,0-1-1,0 1 1,0 0 0,0 0-1,1 0 1,-1 0-1,0 0 1,0 0 0,0 0-1,1 0 1,-1-1 0,0 1-1,0 0 1,0 0 0,0 0-1,1 0 1,-1 0 0,0 0-1,0 0-58,15 1 793,22 8-1152,-21-5 455,-7-2-230,62 10-2057,-64-11 2097,-1-1 0,0 0-1,1 0 1,-1 0 0,0-1 0,0 0-1,1 0 1,-1-1 0,5-1 94,-10 2 509,-1 1 286,0 0 38,0 0-146,-27 4 201,-129 4-4335,150-8 5363,11-1-899,23-3-773,13-2-983,-27 4 622,-1 0 0,1 0 0,8 2 117,-22 0 147,0 0-47,-24 1-1955,-22-2 376,-23 1 449,27 8 3387,103-15 1139,-58 6-3534,56-11-827,-53 11 756,1 0 0,0 0 0,0 1 0,0 0 0,0 0 1,0 1-1,2 0 109,-23-3-241,-1 0 0,0 1-1,1 1 1,-1 0 0,0 1 0,1 0 0,-1 1 0,1 1 0,-2 1 241,43-8 3239,-15 3-3296,0-1 0,1 0 0,-1 0 1,0-2-1,-1 1 0,1-2 57,-11 5-84,-1 0-175,0 0-94,-9 0-821,-55-3-401,22 3 3308,41 0-1116,1 0-186,2 1-376,1 1 1,0-1 0,0 0 0,-1 0 0,1 0 0,0 0 0,0-1 0,0 1 0,0-1 0,0 0-1,0 0 1,1 0-56,0 1 26,43 6-153,-46-7 36,-1 0-322,0 0-72,0 0 18,-11-3-798,-10 0 106,-1 0 0,1 1 1,-10 2 1158,-5 0 6478,101-20-4654,-40 11-2591,0 1 0,0 2 0,18-3 767,-23 9-626,-14 2 571,-11 1 487,-34 13-933,32-12-43,0-1-1,0 0 1,-1 0-1,0-1 1,-7 2 544,-46 3-2139,36-5 6742,134-9-3368,-102 7-2100,-12-2-431,-5-1 1154,8 2 161,0 0-1,-1 0 1,1 0 0,-1 0-1,1 1 1,0 0 0,-1-1-1,1 1 1,-1 0 0,1 0-1,-1 0 1,1 0 0,-1 1-1,1-1 1,-1 1 0,1-1-1,0 1 1,-2 1-19,3-2 535,1 0 2,27 8 64,7 0-2277,0-2-1,0-1 1,0-2 0,1-1-1,8-2 1677,53 4 5650,-8 2-2043,0 0-4097,19 0-4504,-70-6 3381,-29 0 2232,1-1-1,0 2 1,-1-1-1,1 1 1,6 2-619,-13-3 419,-2 0 274,0 0 112,0 0 157,-16-6 1321,3 0-1639,-6 2-412,0 0-1,-1 1 0,-18 0-231,-64 1-4212,77 3 2553,-72 1-1395,27 0 9958,-13-3-6904,56 2 745,-19-1-555,44 0-261,1 0 0,-1 0 1,0-1-1,0 1 0,0 0 0,1-1 1,-1 1-1,0-1 0,1 0 1,-1 0-1,0 0 0,1 1 1,-1-1-1,1 0 0,-1-1 1,1 1-1,0 0 0,0 0 1,-1-2 70,1 3-78,0-1 0,0 0 1,0 0-1,0 1 1,0-1-1,0 0 0,0 1 1,0-1-1,0 1 1,0-1-1,0 1 0,0 0 1,0-1-1,0 1 1,-1 0-1,1 0 1,0 0-1,0 0 0,0 0 1,0 0-1,-1 0 1,1 0-1,-1 1 78,-29 5-601,28-5 483,-1 0-198,-11 5 1242,16-3-25,9 2-518,-3-4-1251,1 0 0,0 0 1,0-1-1,0 0 0,0-1 0,-1 1 0,1-1 0,7-2 868,10-1-1743,82-10 6538,83-9-1203,-154 21-4879,0 2 0,1 1 0,-1 1 1,8 4 1286,2 5 313,-45-10 598,-1-1 321,0 0 54,0 0-100,-15 5 527,-1-1-1420,0-1 0,0 0 0,-8 0-293,-50 0-2653,11 0-2422,-25 2 4996,-117-4 8154,117-2-9286,36 2 216,192 2-5981,-46 0 10680,0-4 0,27-7-3704,-110 7-181,-10 1-262,-3 0-578,-113 0-3522,-158 8 12717,176-1-12766,81-5 5476,16-2-861,0 0 0,0 0 0,0 0 0,0 0-1,0 0 1,0 0 0,0 0 0,0 0 0,0 1 0,0-1 0,0 0 0,0 0 0,0 0-1,0 0 1,0 0 0,0 0 0,0 0 0,0 0 0,0 0 0,0 0 0,0 0 0,0 0-1,0 0 1,0 0 0,0 0 0,0 0 0,0 0 0,0 0 0,0 0 0,0 0 0,0 1-1,0-1 1,0 0 0,0 0 0,0 0 0,0 0 0,0 0 0,0 0 0,0 0 0,0 0-1,0 0 1,0 0 0,0 0 0,0 0-23,25 3 1446,-2-1-1913,10 2-5542,24 1 6009,35-4-1715,-28 0 7154,17 3-5439,53 6 889,9 1-7075,-110-6 5344,-3 3 3404,-28-8-1178,-10 1 1672,-52 4-198,43-4-3136,-1 0-1,1-2 0,-1 0 1,0-1 278,-27-3-2846,1 2 0,0 2 0,-5 2 2846,-9 0 3826,40-3-1909,24-1-902,28-4 790,32 2 327,34 0-4872,70-7-4913,-124 7 11154,21-7-3501,-63 11 589,-11 2 379,-27 4 1342,-8 2-682,-67 6-775,-146 1-10466,251-14 9950,1 0 1,-1 1-1,0-1 1,0 1-1,1-1 1,-1 1-1,0 1 0,1-1 1,-1 0-1,1 1-337,1 1 874,8 1-120,11 0 700,4 0-523,-1-2 1,1 0 0,12-2-932,30-3-3999,23-6 3999,16-2-1154,138 1 5016,-117 9-5825,-2 4-3633,-98-1 6918,-33 1 3390,-20 0-310,12-2-5480,-66 2 218,-45-5-6286,53 3 10196,0 3-1,-18 6-3049,-70 5-954,238-20-6516,9-3 8061,60-6 5582,-50 9-6476,97-3-5546,76-1 12961,-264 9-7328,-13-2-2178,-43-1-830,-29 5 7688,19 1-2157,30-1-2018,1 1 0,-8 3-289,2 0-1042,181-11-9506,-27 0 17555,0 4-3897,-70 2-2851,-12-2-1095,30-5 836,-61 6 17,-2 0 45,-10 1 50,-21 2-2499,0-1 0,0-1 1,-4-3 2386,-46 2-1071,-104 15 10926,168-14-10759,21-2-2509,27-3-2666,-24 3 6203,160-15 8133,-1 8-9745,-122 9-16,22-1 44,-60-1 1854,-1 1 0,1-1 0,0-1 0,-1 1 1,6-3-395,-10 3 1245,-4 2 86,-102 14 357,-58 0-8548,99-6 7824,91-8 4331,24 0-4381,13-6-1225,88-14-9349,-99 12 10180,-35 4 892,-11 2-1106,23-4 427,-25 2 824,-16-2 1750,-7 3-2235,1-1 0,-1 2-1,-3 0-1071,-56 3-184,-2-1-2904,13-3-931,-2-1 3531,-20-3 7419,-26-8-6931,56 2 131,41 7-736,0 2 0,-1-1 0,1 2 0,-1 1 0,1 0 0,-1 1 0,-16 2 605,34-2 18,0 0-1,0 0 1,0 0 0,-1 0 0,1 0 0,0 0 0,0 0 0,0 0 0,0 0 0,0 0 0,0 1 0,-1-1 0,1 0 0,0 0-1,0 0 1,0 0 0,0 0 0,0 0 0,0 0 0,0 1 0,0-1 0,0 0 0,0 0 0,-1 0 0,1 0 0,0 0-1,0 1 1,0-1 0,0 0 0,0 0 0,0 0 0,0 0 0,0 0 0,0 1 0,0-1 0,0 0 0,0 0 0,0 0 0,0 0-1,1 0 1,-1 1 0,0-1 0,0 0 0,0 0 0,0 0 0,0 0 0,0 0 0,0 0 0,0 0 0,0 1 0,0-1-1,1 0 1,-1 0 0,0 0 0,0 0 0,0 0 0,0 0 0,0 0 0,0 0 0,1 0 0,-1 0 0,0 0 0,0 0 0,0 0-1,0 0 1,0 0 0,1 0-18,8 6 713,20-2-1705,0-1 0,1-1 0,-1-2 0,0-1 0,15-3 992,0 1 212,105-12 4528,-83 6-3357,65 1-1383,-130 8-228,-4 0-592,-89 19-6681,-2-9 6973,-99-5 7925,72-3-6034,1 5-9964,102-5 9343,0 0 0,1 1 0,0 1 0,-1 1 0,1 0 0,-12 6-742,70-12 3050,288-31-5124,-210 19 2230,0 2 3562,-108 10-3757,-5 0-32,0 0 1,-1 0-1,1 1 1,0 0 0,-1 0-1,1 1 1,0 0 0,-1 0-1,1 0 1,1 1 70,-46 2-5132,22-3 2558,-33 2 641,-68 8 9532,20-4-5354,-2-6-4123,-17 0-5914,108-1 7991,-19 1 1251,1 0 0,-1 2 0,0 1 0,1 1 0,-10 4-1450,36-8-699,3-1-1027,72-1 6342,0 0-3604,171-7-6804,-139 4 7120,-62 2 1214,102-7-1438,-56 2-2779,0 3-3748,-30 4 4474,31 4 5396,32 0-377,-39-4-3854,-83 0-487,-3 0-186,-16-5-1674,0 0 0,-1 2 0,0 0 2131,-54 0-1662,25 5 4861,0 3 1,-4 3-3200,-145 12-2169,47-7-307,51 3 6906,167-25-2063,39 0-2367,85-9-4128,-162 14 3988,159-29 1833,-204 28-2542,-8 3 1642,0 0 1,0 2-1,-1 0 1,1 2-1,0 1 1,-4 1-794,-33 3-810,-86 9-4158,80-9 5377,89-12 3483,2-2-3747,1 2 0,6 0-145,19-1-4488,-1-3 0,21-7 4488,-4 1 1746,-71 16 1113,-34 6 1977,-43 12-3782,14-1-2793,36-11-147,-22 10 1886,102-24 1507,18-1-3389,-40 4 1025,-20 4 845,0-1-1,0 0 1,0 0-1,0-1 1,0 0 0,0 0-1,0 0 1,3-3 12,-9 5 797,-63-4 1683,-32 3-5102,64 2 1614,1 2-1,-1 1 0,1 1 0,-7 2 1009,32-4 3346,7-1-1178,21 2-344,35 1-1132,17-4-1138,105-12-7061,-106 6 10678,82-11 1160,-86 9-6080,0 0-3501,-32 3 2760,21-4 3683,47-4 3320,-97 12-4274,23-2 694,-28 0-1347,-17-2-1328,-19 0 3917,-1 0 0,-16 2-2175,1 2-331,-20 3 331,-161 29-4725,164-21 4558,-9-2 3187,37-5-1729,-1 2-1,-27 7-1290,40-4-161,24-9 133,1 0-1,-1 0 0,0 0 1,1 1-1,-1-1 0,0 0 1,0 0-1,0 0 0,1 0 1,-1 0-1,0 0 0,0 1 1,1-1-1,-1 0 1,0 0-1,0 0 0,0 1 1,0-1-1,1 0 0,-1 0 1,0 0-1,0 1 0,0-1 1,0 0-1,0 0 0,0 1 1,0-1-1,1 0 0,-1 0 1,0 1-1,0-1 0,0 0 1,0 1-1,0-1 0,0 0 1,0 0-1,-1 1 0,1-1 1,0 0-1,0 0 0,0 1 1,0-1-1,0 0 0,0 0 1,0 1-1,0-1 0,-1 0 1,1 0-1,0 0 0,0 1 1,0-1-1,-1 0 0,1 0 1,0 0-1,0 0 1,0 1-1,-1-1 0,1 0 1,0 0-1,-1 0 29,14 3-1912,0-1-1,0 0 1,0-1 0,11-1 1912,57-5 447,-33 2 4047,33-1-1423,173-6-10861,-146 12 11892,-47 5-2415,17 0-329,-77-7-2015,-23 0-1447,-63-3 6468,-8-5-4364,-48-2 503,47 11-5153,13 8 700,29 5 5852,72-8 2193,-9-5-3412,0-1 1,0 0 0,0-1 0,3 0-684,47-9-824,-8 2-3383,146-14 6892,63 7-2685,-65 19-8093,-165-2 9556,-23-1 126,-20 0 2075,-71 0 615,-1 2-4896,-30 0-3009,-22 5 6044,-107 22-2418,115-12-3121,179-22 4489,63-2-3740,12 1 4556,-13-3-909,59-7-4899,22-1 1229,-64 7 7463,-435 22-4148,168-13-3912,65-1 4678,-88-1 1248,123 3-3331,1 2 0,-1 2 0,-12 3 397,28-2 77,17-3 204,13-2-204,76-5-4462,2-3 3843,71-3 3681,-102 8-5087,137-4-1471,-65 10 6639,115 12 428,-169-5-4762,-74-11 1468,-26-2 21,-72-1-6202,-52 9 7218,0 9 2706,53-4-5112,95-11 984,-48 7-843,-13 2 3005,129-15-7240,0 0 3393,239-21 9739,-176 12-11813,-22 8-41,-60 5 4657,11-4-826,-52 4 1174,-11-1 346,-16-1 636,-86 11 1179,3 1-7595,-75 4 3160,7 0 5300,138-12-4390,1-1 0,-14-4 190,45 5-24,1 0 1,0 0-1,0 0 1,0 0-1,0 0 1,0 0-1,-1 0 1,1 0-1,0 0 1,0 0-1,0 0 1,0 0-1,0 0 1,0 0-1,0 0 0,-1-1 1,1 1-1,0 0 1,0 0-1,0 0 1,0 0-1,0 0 1,0 0-1,0-1 1,0 1-1,0 0 1,0 0-1,0 0 1,0 0-1,0 0 1,0-1-1,0 1 1,0 0-1,0 0 1,0 0-1,0 0 1,0 0-1,0-1 0,0 1 1,0 0-1,0 0 1,0 0-1,0 0 1,0 0-1,0-1 1,0 1-1,0 0 1,0 0-1,0 0 1,0 0-1,1 0 1,-1 0-1,0 0 1,0-1-1,0 1 1,0 0-1,0 0 1,0 0-1,1 0 1,-1 0-1,0 0 0,0 0 1,0 0-1,0 0 1,0 0-1,1 0 1,-1 0 23,9-4-519,0 1-1,0 1 1,0 0 0,0 0-1,1 0 1,-1 1-1,8 1 520,16-3-273,100-13 4443,68-3-8218,-32 3 1721,-57 4 6449,-93 8-4827,-49 5 1858,-58 6 2504,0-2-3708,-57 3-4796,72 1 3897,8 3 3738,2 2-1,-10 7-2787,-10 5-528,83-26 497,0 0 0,0 0 0,0 0 0,0 0 0,0 0 0,0 0 0,0-1 0,-1 1 0,1 0 0,0 0 0,0 0 0,0 0 0,0 0 0,0 0 1,0-1-1,0 1 0,0 0 0,0 0 0,0 0 0,0 0 0,0 0 0,0 0 0,0-1 0,0 1 0,0 0 0,0 0 0,0 0 0,0 0 0,0 0 0,0-1 0,0 1 0,0 0 0,1 0 0,-1 0 0,0 0 0,0 0 1,0 0-1,0 0 0,0 0 0,0-1 0,0 1 0,0 0 0,1 0 0,-1 0 0,0 0 0,0 0 0,0 0 0,0 0 0,0 0 0,0 0 0,1 0 0,-1 0 0,0 0 0,0 0 0,0 0 0,0 0 0,0 0 1,0 0-1,1 0 0,-1 0 31,9-4-402,1 1 0,0 0 1,0 0-1,0 1 1,0 0-1,1 1 402,22-5 126,85-17 2291,65-8-4571,0 11 765,-63 17 5165,-119 3-3767,16 0-6,1 0 0,-1 2 0,13 2-3,-50 6-3423,-26 3 1794,-26 2 4876,29-7-1817,-44 7 715,-122 8-8003,132-16 6340,-138 21 4624,261-33-11149,34-3 6587,55-5 4901,-90 8-6705,-1-1-3333,67-10 1289,149-10 11895,-177 19-8283,-40 3-1998,1 1 1,18 3 1689,-56 0-54,-3 0 108,0 0 1,0 1-1,1-1 0,-1 0 1,0 1-1,0 0 1,3 1-55,-6-2 1220,-3 0 113,-132 10-5484,-69 12 6659,30-3-241,59-10-4651,92-8 2045,17-1 409,0 0 0,0 0-1,0 1 1,0-1 0,0 1 0,0 1 0,0-1 0,-5 3-70,31-2 2043,174-22-4266,37-14 2223,71-9-1268,-202 34 5185,3 4-3917,-90 5-2152,-33 1-875,14-1 3380,-75 6 2485,-6 3-2838,-165 34-3557,117-19 3327,2-4 4828,97-16-3496,25-4-1872,22-4-4291,16-1 2020,15 0 5495,15-1 1803,591-85-1726,-502 72-3227,-264 39-4864,-60 11 6363,-19 4 3497,67-14-4899,144-31 1670,6 2-2880,0 2 0,0 0 1,0 1-1,4 1 1809,85-11 3181,-87 12-1065,85-11-629,-42 4-3216,0 3 0,0 3-1,0 2 1,9 4 1729,-52 2 1424,-31 6 1833,-5-3-2666,1 0-1,-2-1 1,1 0 0,0-1-1,-1-1 1,0 0 0,-5-1-591,-5 3-567,-19 3-3034,0-3 0,-44 1 3601,40-3-647,32-5 1640,12-5 1249,4 5-2052,1 0-1,0 0 1,-1 0-1,1 0 1,0 0-1,0 0 1,0 0-1,0 0 1,0 0-1,0 0 1,0 1-1,0-1 1,0 0-1,1 1 1,-1-1-1,0 1 1,0-1-1,1 1 1,0 0-190,59-16 1732,40 2-3946,-26 4-1099,-18 1 1268,72-11 4998,-213 32 2049,-67 10-5922,149-21 305,22-2-2631,0-2 1,0 1 0,12-5 3245,18-2 2008,73-5 3809,0 8-5066,-143 15-4823,-23 1 1996,-3 2 5577,67-2-525,-15-9-2925,0 0 0,0 0 0,1-1 1,-1 0-1,0 0 0,1-1 0,-1 0 0,0 0 1,0 0-1,0-1 0,0 0 0,0 0 0,0-1 1,-1 1-1,6-4-51,-10 5-248,-1 1 40,0 0 24,0 0 39,0 0-23,0 0-128,0 0-4,0 0 112,5 15-308,9 24 515,-11-32 94,0 0-1,-1 0 1,0 1-1,0-1 1,0 0-1,-1 1 1,0-1 0,-1 3-113,0-6 89,1-1 1,-1 0-1,1 0 1,0 0 0,0 0-1,0 0 1,0 0-1,0 0 1,0 0 0,2 2-90,-2-5 7,-1 0 0,0 0 0,0 0 1,0 0-1,1 0 0,-1 0 0,0 0 1,0 0-1,0 0 0,1 0 0,-1 0 1,0 0-1,0 0 0,0 0 0,0-1 1,1 1-1,-1 0 0,0 0 0,0 0 1,0 0-1,0 0 0,0-1 0,1 1 1,-1 0-1,0 0 0,0 0 0,0-1 1,0 1-1,0 0 0,0 0 0,0 0 1,0-1-1,0 1 0,0 0 0,0 0 1,0 0-1,0-1 0,0 1 0,0 0 1,0 0-1,0 0 0,0-1 1,0 1-8,3-12 38,-3 11 36,0-20 96,-1-1 0,-2 0 0,0 1 1,-6-19-171,9 38-46,0 1 1,0-1-1,-1 1 1,1-1-1,-1 1 1,1 0-1,-1-1 0,0 1 1,0-1-1,1 1 1,-1 0-1,0 0 1,0 0-1,-1-1 46,2 2-24,-1 0 0,1 0 0,0 1 0,-1-1-1,1 0 1,0 0 0,-1 1 0,1-1 0,0 0 0,0 1-1,-1-1 1,1 0 0,0 1 0,0-1 0,-1 0 0,1 1-1,0-1 1,0 1 0,0-1 0,0 0 0,0 1 0,-1-1-1,1 1 1,0-1 0,0 1 0,0-1 0,0 0 0,0 1-1,0-1 25,-1 8-71,1 0-1,-1 0 1,1 0-1,1 0 1,0 1 71,0-2-155,0 3 193,1-1 0,0 1 0,0-1 0,1 1 1,0-1-1,1 0 0,2 4-38,-6-12 71,0-1 258,-9-18 459,-17-25-1998,24 40 1153,0 1 1,0 0 0,0-1 0,0 1 0,0 0 0,0 0 0,0 0 0,-1 1 0,1-1-1,-1 0 1,0 1 0,1 0 0,-1-1 0,0 1 0,-1 0 56,3 1-17,-1 0 1,1 1-1,0-1 1,0 0-1,0 1 1,-1-1-1,1 1 1,0-1-1,0 1 1,0-1-1,0 1 1,0 0-1,0 0 1,0-1-1,0 1 0,1 0 1,-1 0-1,0 0 1,0 0-1,1 0 1,-1 0-1,0 0 1,1 0-1,-1 0 1,1 1 16,-2 2 152,0 0 1,1-1 0,-1 1 0,1 0-1,0 0 1,0-1 0,0 5-153,1-4 60,1 1 0,-1-1 0,0 0 0,1 0 0,0 1 0,0-1 0,1 0 0,-1 0 0,1 0 0,0 0 0,0 0 0,0 0 0,0 0 0,1-1 0,-1 1 0,1-1 0,0 0 0,0 0 0,0 0 0,1 0 0,-1 0 0,1-1 0,0 0 0,-1 1-60,-1-2-251,-2-1 318,2-1 58,0 0-185,0 0 1,1 0-1,-1 0 0,-1 0 0,1 0 0,0-1 1,0 1-1,0-1 0,1-1 60,-3 3-46,0 0 0,0 0-1,0-1 1,1 1 0,-1 0 0,0 0-1,0-1 1,0 1 0,0 0 0,0 0 0,0-1-1,0 1 1,0 0 0,0 0 0,0-1-1,0 1 1,0 0 0,0 0 0,0-1 0,0 1-1,0 0 1,0-1 0,0 1 0,0 0-1,0 0 1,0-1 0,0 1 0,-1 0 0,1 0-1,0 0 1,0-1 0,0 1 0,0 0-1,-1 0 1,1 0 0,0-1 0,0 1 0,-1 0 46,-1-1-269,-1-1 1,1 1-1,-1 0 1,0 0-1,1 1 1,-1-1 0,0 0-1,0 1 1,-1 0 268,-85-4-1770,-2 8 10384,-28 8-8614,73-7-1251,-14 1-2006,0-2-1,-60-5 3258,111-1 1174,8-2 1022,17-2 161,62 0-295,43 8-5043,-10-1-1553,-97-2 4195,-8 1 1016,0 0 1,0 0-1,0 0 0,-1 1 1,3 0-678,-7-1 1222,-4 0 219,-82 6 107,-119-3-5842,186-3 4457,8 1 697,11 1 435,18 1-289,73-5-5314,-1-5 0,16-6 4308,-94 12-431,8-2 5023,-39 2-421,-24 3-3550,1 1 0,0 3-621,0-1-3134,0-1 1,-22-1 3133,46-4-260,-36 0 1006,-32 4-746,174-1 5511,89-21-9746,-68 5 598,-38 8 4637,-112 12 5246,-12 6-4717,11-2-3623,-35 4 2094,62-12-412,-31 3-1610,-22-2 2022,106-14 2946,46 0-8750,1-2 3832,16-2 7099,21 2-5127,-88 10 136,-33 3-391,-4 0-978,-44 7 1528,1-2 1,-12-2-296,71-5 736,0 0 0,-1-1 1,8-2-737,-14 3 63,-5 2-27,-1 0 1,1-1 0,-1 0 0,1 1-1,-1-1 1,1 0 0,-1 1 0,0-1-1,1 0 1,-1 0 0,0 0 0,0 0-1,0-1 1,1 1 0,-1 0 0,0 0-1,-1-1 1,2 0-37,-1-1-43,0 0-1,0 1 1,-1-1-1,1 0 1,-1 1-1,1-1 1,-1 0-1,0 0 1,0 1-1,0-1 1,0 0-1,-1 0 1,1 1-1,-1-1 1,0-1 43,0 2-8,1 2-56,11 21-145,-4-3-326,-1-2 1364,-5-16-797,-1 0 0,1 1 0,-1-1 0,1 0 0,0 0 0,-1 0 0,1 0 0,-1 0 0,1 0 0,0 0 0,-1 0 0,1 0 0,0 0 0,-1-1 1,1 1-1,-1 0 0,1 0 0,0 0 0,-1-1 0,1 1 0,-1 0 0,1-1 0,-1 1 0,1-1 0,-1 1 0,1 0 0,-1-1 0,0 1 0,1-1-32,2-3-103,1 1-1,-1-1 0,-1 0 0,1 1 1,0-1-1,-1 0 0,0-1 0,0 1 1,0 0-1,-1-1 0,1 1 0,-1-1 1,0 1-1,0-1 0,-1 0 0,1 1 1,-1-2 103,-1 10-178,1 0 1,-1 0 0,0 0 0,-1-1 0,1 1-1,-1 0 1,-1 2 177,-7 19 87,10-23-9,-1 0 1,1 0-1,-1 0 0,1 0 0,0 0 0,0 0 0,0 0 0,0 0 1,0 1-1,1-1 0,-1 0 0,1 0 0,-1 0 0,1 0 0,0 0 1,-1 0-1,1 0 0,0-1 0,1 2-78,-1-2 59,-1-1 0,1 1 0,-1-1 0,1 1-1,0-1 1,-1 1 0,1-1 0,0 0 0,-1 1 0,1-1 0,0 0 0,0 1 0,-1-1-1,1 0 1,0 0 0,0 0 0,0 0 0,-1 0 0,1 0 0,0 0-59,1 0 18,0 0 1,0-1-1,0 1 0,0-1 1,0 0-1,-1 1 1,1-1-1,0 0 1,0 0-1,-1 0 0,2-2-18,2 1-4,-1-2-1,0 1 0,0 0 0,-1-1 0,1 0 0,-1 0 0,1 0 1,-1 0-1,0 0 0,-1-1 0,1 1 0,-1-1 0,0 0 0,1-3 5,-2 0-880,-6 12-109,-5 14 627,9-14 402,1 0 1,-1 0 0,1 0-1,0 0 1,0 0 0,0 0-1,1 1 1,-1-1 0,1 0-1,0 0 1,1 2-41,-2-4 15,1 0 0,0 0 0,0 0 0,0 0 0,0 0 0,0-1 0,0 1 0,0 0 0,1 0 0,-1-1 0,1 1 0,-1-1 0,1 1 0,-1-1 0,1 0 0,0 1 0,0-1 0,0 0 0,0 0 0,0 0 0,0-1 0,1 2-15,-1-3 24,-1 1 1,0 0-1,1 0 0,-1-1 1,0 1-1,1 0 1,-1-1-1,0 0 0,0 1 1,0-1-1,0 0 1,1 1-1,-1-1 0,0 0 1,0 0-1,0 0 1,0-1-25,0 1 29,0-1 0,-1 0 0,1 1 0,-1-1 0,0 1 0,0-1 0,1 0 0,-1 1 0,0-1 0,0 0 0,0 1 0,-1-1 0,1 0 1,0 1-1,-1-1 0,1 1 0,-1-1-29,-13-31 89,4 9 161,10 26-381,1 11-389,0 1 1,0-1 0,-2 6 519,1-15 12,-1-2 31,1 0 0,0 0 0,-1-1 0,1 1 0,0 0 1,0 0-1,0 0 0,1 0 0,-1 0 0,0 0 0,1 0-43,-1-1 13,1-1-1,0 1 1,-1 0-1,1-1 0,0 1 1,-1-1-1,1 1 1,0-1-1,-1 0 1,1 1-1,0-1 1,0 1-1,0-1 1,-1 0-1,1 0 1,0 0-1,0 1 0,0-1 1,0 0-1,-1 0 1,1 0-1,0 0 1,0 0-1,0-1 1,0 1-1,0 0 1,-1 0-1,1 0 0,0-1 1,0 1-1,0 0 1,0-1-13,0 1 19,-16-16 9,10 9 14,-53-58-847,57 64 806,1 1-115,-10 27 395,10-25-272,-1 0 0,0 0 1,1 0-1,0-1 0,-1 1 0,1 0 1,0 0-1,0 0 0,0 0 1,0 0-1,1 0 0,-1 0 0,0 0 1,1-1-1,-1 1 0,1 0 0,0 0 1,0 0-1,-1-1 0,1 1 1,1 0-10,-2-1 7,1-1 1,-1 1-1,1 0 1,-1-1 0,1 1-1,-1-1 1,1 1 0,-1-1-1,1 0 1,-1 1 0,1-1-1,0 1 1,-1-1-1,1 0 1,0 0 0,-1 1-1,1-1 1,0 0 0,-1 0-1,1 0 1,0 0 0,0 0-1,-1 0 1,1 0 0,0 0-1,0 0 1,-1 0-1,1 0 1,0 0 0,-1 0-1,1-1 1,0 1 0,-1 0-1,1-1 1,0 1 0,-1 0-1,1-1 1,-1 1 0,1-1-1,0 1 1,-1-1-1,1 1 1,-1-1 0,0 1-1,1-1 1,-1 1 0,1-1-1,-1 0-7,1-2 29,1 1 0,-1-1 0,0 0 0,-1 0-1,1 0 1,0 0 0,-1 0 0,1-1-29,-10-84-601,-11 98-1562,-34 37 2007,52-47 122,0 0 0,-1 0 0,1 0 0,0 0 0,0 0 0,0-1 1,-1 1-1,1 0 0,0-1 0,0 0 0,0 0 0,0 1 0,0-1 0,0-1 0,-1 0 34,-3 0-191,-14-5 901,0 2-1,-1 0 1,0 2-1,0 0 1,0 1 0,0 1-1,0 1 1,0 1-1,-21 4-709,25-3-284,0 2 0,0 0 0,1 1 0,-4 1 284,59-17-6587,3 2 4144,86-6 7107,-114 13-4048,93-1 2269,-54 2-4520,-49 1 368,-38 1-2370,-28 5 3637,5 3 7233,-39 11-7233,29-3-166,58-14-1831,17-3 589,30-5-347,-21 2 981,15-3-685,-6 0 1866,-1 3 4054,-73-1-174,0 0-3813,-82 0-3406,204-4-4397,55-4 7968,-105 12 596,-1 0-1,1 1 1,-1 1-1,10 3-1234,-33-5-45,0 0 0,0 1-1,0-1 1,0 0 0,0 0 0,0 0-1,0 0 1,0 0 0,-1 0 0,1 0-1,0 0 1,0 0 0,0 0-1,0 0 1,0 0 0,0 1 0,0-1-1,0 0 1,0 0 0,0 0 0,0 0-1,0 0 1,0 0 0,0 0-1,0 0 1,0 0 0,0 1 0,0-1-1,0 0 1,0 0 0,0 0 0,0 0-1,0 0 1,0 0 0,0 0-1,1 0 1,-1 0 0,0 0 0,0 1-1,0-1 1,0 0 0,0 0 0,0 0-1,0 0 1,0 0 0,0 0-1,0 0 46,-18 5-826,-27 2 2694,-96 15 2456,-3 1-5833,270-29-6140,-110 4 6819,4 0 1376,-1 1-1,0 0 1,1 1-1,-1 1 1,18 4-546,-42-6 881,0 1 0,0 0 0,0 0 0,1 0 0,-1 0 0,-4 2-881,-43 8 1844,-2-1-1323,-71 3-5940,-1-5 5008,-93 7 5063,149-8-5207,65-6-573,22-1-1144,-1 0 923,85-5 239,69-3 6511,-97 9-5450,-66 0 69,12 0 97,0 0 0,0 2-1,0 0 1,9 3-117,-25-2-328,-10-1-27,-17 0-379,22-2 637,-87 6-5935,-45 2 9187,30-2 618,35-2-4556,35-2 882,-20 2-3050,1-2 1,-7-3 2950,41-1 492,0 0 1,-11-4-493,27 6 1650,7 0 621,69-5 1226,1-1-4447,84-5-5339,-53 9 7599,-122 5 3161,-47 8-2789,-108 4-4263,-107 12 5345,243-21-2956,-4 0-556,0-2 0,-13-1 748,60-4-478,1 0 1,-1 0-1,0-1 0,1 1 1,0-2 477,19-4-3573,53-7 2420,-15 6 4734,0 3 0,30 3-3581,3 6 14,-143-5-4559,-27 2 4545,-133 15 4355,123-9-4197,4-1-3417,22-1 237,-44 1 2304,93-7 2461,6 0-287,16-5 729,27-3 182,89-5-3347,-23 3-3171,-37 1 4115,-76 11 1849,-46 7 2235,-49 2-6684,-4-7-1874,-53 4 8036,12 0-183,48-3-6750,11-8-137,51 1 3355,1 2 3842,309-13-2990,-140 4 1320,52 6-1983,-167 5-586,-25-1-1001,-35 0-2782,27 0 2697,-146 3 6182,-10 0-2362,57-6-5882,46 1 2464,-34 2 4810,29 1-3991,112-1 1280,134-1 1826,-59-5-5546,-114 6 2873,119-7-4129,-69 6 7071,-184 2-195,-176 13-3711,198-8 3660,33-4-6676,-20-5 3998,45 1 1085,-1 1 0,1 3 0,-43 7-1085,230-24-610,100 3 610,-299 12-4855,-1 2 3513,-44 3 8201,-84 15-6859,150-14-2781,-32 1 2781,60-7-185,0 0 0,1-1 0,-1 0 1,0-1-1,1-1 0,0 0 1,-1-1 184,15 1 1293,5 0-511,10-2 300,16-1-922,1 1 0,-1 1 0,5 2-160,49-6-3969,-25 0 1158,-26 4 2839,-2-1 3588,-132 18 1759,-53 1-11204,33-3 3080,41-3 7800,7-2-2883,-14-2-2168,-17 0-3808,51 0 528,1 1 3472,-115 14 8353,95-9-9386,61-9 325,-1-1 1,0-1-1,0 1 1,0-1 0,1-1-1,-1 0 1,0-1 515,-20-3-1297,-46-4-1025,2 4 9843,-30 3-7521,70 4-234,24 0-110,-1 0 1,0-1-1,0 0 0,1-1 1,-1-1-1,0 0 0,1 0 1,-1-1-1,1 0 1,0-1-1,0-1 344,5 3-136,1 0 0,-1 1 0,1-1 0,-1 1 0,1 0 0,-1 0 0,-4 1 136,-12-3 415,20 2-230,2 1 71,0 0-25,0 0-181,0 0-3,0 0 6,0 0-35,0 0 32,0 0 172,0 0 88,0 0 188,0 0 22,19 4 721,15 0-2903,0-2 0,0-1-1,0-2 1663,103-9-1278,0 0 5238,-108 9-3407,44-2-4526,1 4-1,59 7 3974,-118-5 2554,-20 0 1039,-25-1-385,-113-7-5301,-22 1-3382,123 5 10699,-24 4-5224,25 2 1245,27-3-1967,29-3-3732,76-1 9271,-1-2-3908,183-13-8097,-270 15 6957,14-1 2772,-14 2-480,-11 2-344,-19 7-226,-2-2 1,-2 0-1492,-32 4-2966,-12-1 2966,194-35-3662,-41 7 2186,-31 8 3710,53-9 36,47-8-8899,56 1 6629,-203 24 140,1 1 0,-1 0-1,1 0 1,-1 0-1,1 0 1,-1 0 0,1 0-1,-1 0 1,1 0-1,-1 0 1,1 0 0,-1 0-1,1 0 1,-1 0-1,1 0 1,-1 0 0,1 0-1,-1 0 1,1 1 0,-1-1-1,1 0 1,-1 0-1,0 1 1,1-1 0,-1 0-1,1 1-139,-13 8 2792,1-4-2159,-1 0 1,0-1-1,0 0 1,-1 0-634,-89 15-1840,86-16 1178,-16 2-397,-312 43 4781,354-51-8349,51-16 2447,-7 12 4855,0 1-1,12 3-2674,29-3-2157,50-5-2257,-105 10 5410,-1 2-1,26 4-995,-63-5-147,-102 8 6893,11 0-6843,-111-3-6672,116-5 6580,82 0 1044,21 0 2699,213-13-3285,34-1 1263,-160 12-3256,129 1-5210,-231 0 7309,1 1-1,0 1 1,-1-1 0,0 1-1,1-1 1,-1 1 0,1 1-1,-1-1 1,0 0 0,0 1-1,0 0 1,0 0 0,3 2-375,-6-3 458,-11 0 469,-89 9 3659,41-7-7011,-35-4 2425,93 1-4,0 0 0,1 0 0,-1 0 0,0-1 0,0 1 1,0 0-1,0 0 0,0 0 0,0 0 0,0 0 0,0 0 0,0 0 0,0 0 0,0 0 0,0 0 0,0 0 0,0 0 0,-1 0 0,1-1 0,0 1 0,0 0 0,0 0 1,0 0-1,0 0 0,0 0 0,0 0 0,0 0 0,0 0 0,0 0 0,0 0 0,0 0 0,0 0 0,0 0 0,0 0 0,0 0 0,0 0 0,0 0 0,0 0 1,-1 0-1,1 0 0,0 0 0,0 0 0,0 0 0,0 0 0,0 0 0,0 0 0,0 0 4,12-5-1276,19-3-3112,51-8 2841,116-5 7539,-118 14-8398,79-8-1280,1 9 7268,-160 6-3510,1 0 0,-1 0 0,1 0 0,-1 0 0,1 0 0,-1 0 0,1 0 0,0 0 1,-1 0-1,1 0 0,-1 0 0,1 0 0,-1 1 0,1-1 0,-1 0 0,1 0 0,-1 1 0,1-1 1,-1 0-1,0 1 0,1-1 0,-1 0 0,1 1 0,-1-1 0,0 1 0,1-1 0,-1 0 1,0 1-1,1-1 0,-1 1 0,0-1 0,0 1 0,0-1 0,1 1 0,-1-1 0,0 1 0,0-1 1,0 1-1,0 0 0,0-1-72,1 5-115,0-3 143,-1-2 24,0 0-135,0 0-578,0 0 2,-2-1 573,-24-3 1271,-1 1 1,1 1 0,-1 1-1,-8 2-1185,-108 11-3032,71-4 843,38-3 2565,42 2 1408,-2-5-1711,0-1 1,1 0-1,-1 0 1,1-1-1,-1 0 0,1 0 1,-1 0-1,2-1-73,14 0-643,62-3-4484,0-4 5528,69-4 4493,43 5-7193,-50 2-1457,-19 5 9609,-4 0-4125,-84-1-4550,0-3-1,4-1 2823,18-1-3320,-37 6 4699,-1 1 0,23 4-1379,-45-4-245,0-1 0,1 1 0,-1-1 0,0 1 0,0-1 1,1 1-1,-1 0 0,0 0 0,0-1 0,0 1 0,0 0 1,0 0-1,0 0 0,0 0 0,0 0 0,-1 0 0,2 2 245,-1-2-640,5 6-3141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20T03:06:24.46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1 12376,'0'0'0,"0"0"-1168,0 0 8,0 0-1928,0 0 8,0 0 2424,0 0 0,0 0-632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20T03:06:32.11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1193 256 13176,'0'0'-624,"0"0"-19,0 0-74,0 0 21,0 0 160,0 0 25,0 0-57,0 0 75,0 0 337,0 0 97,0 0 99,0 0 195,0 0 53,0 0 33,0 0 31,0 0 71,0 0-5,0 0-83,0 0-68,0 0-206,0 0-37,0 0 40,0 0 75,0 0 241,0 0 60,0 0 0,0 0-70,0 0-275,0 0 4,0 0 273,0 0 14,0 0-212,0 0-66,0 0-47,0 0-9,0 0-9,0 0 15,0 0 77,0 0-2,-3-3-147,-3-4-179,-1 1 0,0 0-1,0 1 1,0 0 0,-1 0 0,0 0 0,0 1 0,0 0 0,0 1 0,-8-3 193,-20-4-1871,0 1 0,-6 1 1871,5 1 1217,-22-8-1217,21 6 3456,-9-4-2760,65 9-744,1 4 1026,0 0 1,0 2-1,8 2-978,22 2 812,157 12-4053,273 45 6178,-386-48-3549,-156-16-2202,-173-13 2731,-83-7-2020,220 10 3298,1-5 0,-18-7-1195,105 17-1021,14 0 364,23-5 1658,8 5 559,0 1 1,15 0-1561,73 0-1476,-25 2-1767,-60 1 3171,87-4 3708,61 6-3636,-170 2-237,-12-2-428,-7 0-1406,-216 10 6046,82-1-6383,-172 13 3585,40-1 257,92-15-4065,247-10 4450,36-12-4667,14-2 3506,111 3 1673,0 8-4423,-126 11-279,-14-1 3188,-97-2-92,1 0 0,0 0 0,0 0 0,0 0 0,0 1 0,-4 2-725,-17 4 245,-9-2-1927,-1-2 1,1-1 0,-27-2 1681,-113-9 2290,-6 0-993,64 14-6981,-45 10 5684,46-3 757,77-9 876,13-1-801,59-10 108,103-16-1304,1 6-1,83 2 365,-115 15 3188,4 4-3188,-81-1-262,-28-3 228,1 0 0,0 0 0,0 0 0,0 0 0,0 0 0,0 0 0,0 0 1,0 0-1,0 0 0,-1 0 0,1 1 0,0-1 0,0 0 0,0 0 0,0 0 0,0 0 0,0 0 0,0 0 0,0 0 0,0 0 0,0 0 0,0 0 1,0 0-1,0 1 0,-1-1 0,1 0 0,0 0 0,0 0 0,0 0 0,0 0 0,0 0 0,0 0 0,0 0 0,0 1 0,0-1 0,0 0 0,0 0 0,0 0 1,0 0-1,0 0 0,0 0 0,1 0 0,-1 0 0,0 1 0,0-1 0,0 0 0,0 0 0,0 0 0,0 0 0,0 0 0,0 0 0,0 0 0,0 0 1,0 0-1,0 0 0,0 0 0,1 1 0,-1-1 0,0 0 0,0 0 0,0 0 34,-47 8-3252,-85 3 8144,-1 0-4322,-108 9-6612,95-8 8638,192-17-1510,255-20-280,25 13-806,-364 13-4030,-18 7 6300,-4-1 562,-208 9-6558,63-6 3015,70 3 5287,64-2-5264,132-16-2053,29-5 5027,-9 2-401,-26 2-3882,221-23-94,-122 11 4165,-96 13-690,34 2-1384,-112 12-4287,-27-2 1933,-26-5 6289,34-3-2540,-109 2-2150,-146 2-2099,100 13 7926,117-7-4281,151-17-5290,146-9 4817,-110 10-4066,205-7 9460,-16 2-4089,-283 11-1368,-29 3-1386,-88 6-1698,-60-5 4029,39-1-48,-2 2-6900,-4 2 4565,-253 24 9109,355-26-7805,88-13-4660,66-1 7637,-91 7-2905,376-20-7491,-237 20 12844,-112 1-5449,-170-1 1958,-76 9-2055,89-1-2212,-275 16 6107,123 0-4121,238-21 310,-4 1-8,14-1-311,20-3-971,457-37-693,-125 14-2033,-395 31 10083,-56 6-4920,-86-5-4813,77-4 7244,-47 9-3662,105-6 271,27-4-1087,1 1 0,0 1 0,-6 2 816,108-25-4261,-23 9 6562,10 2-2301,62-1 2372,-43 7-6509,31 3 1518,60 6 5581,-164-3-2168,-35 0 280,-250 9 1110,-16 1-3035,99 6 3432,165-18-3245,27-4-2798,36-7-850,176-18 10766,112-4-12115,-225 28 6658,-105 4-923,0 0-1,0 0 0,0 0 1,0 0-1,0 0 0,0 0 0,0 1 1,0-1-1,0 0 0,0 0 1,0 0-1,0 0 0,0 0 1,0 0-1,0 0 0,0 0 1,0 0-1,0 0 0,0 0 0,0 0 1,0 0-1,1 0 0,-1 0 1,0 0-1,0 0 0,0 1 1,0-1-1,0 0 0,0 0 0,0 0 1,0 0-1,0 0 0,0 0 1,0 0-1,0 0 0,0 0 1,0 0-1,0 0 0,0 0 1,1 0-1,-1 0-73,-12 4 1481,-19 2-55,2-5-1843,0-2-1,1-1 0,-10-2 418,-29-2-1644,-41 0 4880,-55 7-3236,117 1 139,0 3 1,0 1-1,0 3 0,-36 11-139,91-18-1695,168-10-2056,-129 5 5398,107-11 429,93-18-7162,-143 16 5461,-82 12 261,-21 3 289,-6-1 42,-3 0-583,0-1 0,0 1 0,0 1 0,0-1 0,0 1 0,0 1 0,0-1 1,-1 1-1,-3 1-384,-76 8-1555,47-4 878,-433 51 3366,467-55-2719,-7 0-29,0 0-1,0 1 1,0 0 0,0 1 0,0 1-1,1 0 1,-3 2 59,13-3-44,11-2-733,21-4-1946,-25 3 2082,66-8 1798,621-62-4625,-662 67 3378,-72 7 5717,-25 3-4142,-28 3-3941,-32 3 808,-246 25 5695,326-32-4647,48-6-798,0 0 1121,60-7-4509,34 2 6637,0 0 2219,-32-2-4760,43-12-3124,42-15 3814,-45 9 1206,-121 39 2066,6-9-3245,1-2 1,-1 0-1,1 0 1,-1-1 0,0-1-1,0 1 1,-10-2-28,-12 2-750,-20 3-2691,-47 4 2389,11 1 5118,-56 14-4066,136-22-2539,26-3 633,39 3 8501,38-5-6595,-54 0 86,-1-2-1,0-1 0,0-2 1,29-11-86,-51 11-64,-16 8 44,0 0 0,0-1 0,0 1 0,0 0-1,1 0 1,-1 0 0,0-1 0,0 1 0,0 0 0,0 0 0,0 0 0,0-1 0,1 1 0,-1 0 0,0 0-1,0-1 1,0 1 0,0 0 0,0 0 0,0-1 0,0 1 0,0 0 0,0 0 0,0-1 0,0 1-1,0 0 1,0 0 0,0 0 0,0-1 0,-1 1 0,1 0 0,0-1 20,-1 0-135,-1 0-1,1 0 1,-1 0 0,1 0 0,-1 0 0,1 0-1,-1 1 1,0-1 0,0 0 0,1 1 0,-1-1-1,0 1 1,0 0 0,-1-1 135,-76-8-5909,-4 7 6581,-83 12 4777,147-8-5558,6-1 208,9-1-119,-1 0 0,1 0 0,-1 1 0,1-1 0,-1 1 0,1 0 0,-1 1 0,1-1 0,0 1 1,-2 0 19,6-2-47,0 1 0,0-1 1,-1 0-1,1 0 0,0 0 1,0 0-1,0 0 0,-1 0 1,1 0-1,0 0 0,0 0 1,0 0-1,0 1 0,0-1 1,-1 0-1,1 0 0,0 0 1,0 0-1,0 1 1,0-1-1,0 0 0,0 0 1,0 0-1,0 0 0,0 1 1,0-1-1,-1 0 0,1 0 1,0 0-1,0 0 0,0 1 1,0-1-1,0 0 0,0 0 1,0 0-1,0 1 1,1-1-1,-1 0 0,0 0 1,0 0-1,0 1 0,0-1 1,0 0-1,0 0 0,0 0 1,0 0-1,0 0 0,1 1 1,-1-1-1,0 0 0,0 0 1,0 0-1,0 0 0,0 0 1,1 0-1,-1 1 1,0-1-1,0 0 0,0 0 1,0 0-1,1 0 0,-1 0 1,0 0-1,0 0 0,0 0 1,0 0-1,1 0 47,15 3-1012,41 1 6378,36-5-5366,58-7-943,-52 1-1590,-57 6 1434,47-4-722,-34-4 3951,-55 9-2026,0 0 0,0 0 0,0 0-1,0 0 1,-1 0 0,1 0 0,0 0 0,0 0-1,0 0 1,0 0 0,0 0 0,0 0-1,0-1 1,0 1 0,0 0 0,0 0 0,0 0-1,0 0 1,0 0 0,0 0 0,0 0-1,0 0 1,0 0 0,0 0 0,0 0 0,0 0-1,0 0 1,0 0 0,0 0 0,0 0-1,0 0-103,-11-1 1643,-30 0-1064,9 1-478,-119 1-4277,7 9 7451,-63 14-3275,190-21-1320,30-5-1120,22-2 1064,136-12 7307,83-16-6774,-251 32 1141,-70 9-3797,-39-1 939,-35 2 8169,-58 16-5609,175-19-138,18-3-815,17-3-693,312-3 2004,-200 4-1575,-1-2-3415,-62-2 5323,-1-1 2669,8 4-3360,-45 1-16,-22 0 147,-5-1 100,-37 7 1820,35-7-1471,-207 23-376,25-3-3794,66 0 5776,105-15-2282,18-6 117,0 0 0,0 0 1,0 0-1,0 0 0,0 1 0,0-1 0,0 0 1,0 0-1,-1 0 0,1 0 0,0 0 0,0 1 1,0-1-1,0 0 0,0 0 0,0 0 0,0 0 1,1 0-1,-1 1 0,0-1 0,0 0 1,0 0-1,0 0 0,0 0 0,0 0 0,0 1 1,0-1-1,0 0 0,0 0 0,0 0 0,0 0 1,1 0-1,-1 0 0,0 0 0,0 1 0,0-1 1,0 0-1,0 0 0,0 0 0,1 0 0,-1 0 1,0 0-1,0 0 0,0 0 0,0 0 0,0 0 1,1 0-1,-1 0 0,0 0 0,0 0 0,0 0-21,35 7 1601,128 3-1693,0-7-1,49-10 93,-95 3 279,-10 2-2813,64-3-955,-58-1 4432,-180 12 4604,-106 8-8351,31-6 1703,-195 14 6112,130-3-8168,218-20 3031,381-32 140,-231 25-1878,134-6 14,-96 10 3716,-359 12 1447,31 0-2980,122-8-620,-142 5-2529,-78 8 4374,-1 10 269,79 2-4168,136-20 2975,17-1 137,20 2-229,-10-6-706,1 1 0,-1-1 0,1-1 0,6-2 164,21-1-1030,109-6 650,315-17 245,5 27 1888,-451 1-1779,-46-2 82,-4 1-1433,-180 3-2824,-130-3 9257,193-8-7810,137 7 4228,12 0-560,23 1-357,-3 0-950,250-14 469,63-2-4261,79 10 8799,-140 12-6392,-256-4 2264,-14 1 418,-27 3-197,9-5-1507,-1 0 1,0-1 0,-10-2 799,-15 1-3050,-92 2 634,-70 10 7464,63-3-3335,47-4-4485,-3-2 2266,6-1 1944,0 4 1,-39 8-1439,223-27 983,6 3-983,292-12-3559,-132 22 8013,-218 2-4260,25 2-506,-202-14-5282,-7 8 5138,-138 11 3313,208-5-3600,-80 5 3322,-76 1-558,207-11-3054,20 2 978,0 0 1,0 0-1,0 0 1,0-1-1,0 1 1,0 0-1,-1 0 0,1 0 1,0 0-1,0 0 1,0 0-1,1-1 1,-1 1-1,0 0 1,0 0-1,0 0 1,0 0-1,0 0 1,0 0-1,0-1 1,0 1-1,0 0 1,0 0-1,0 0 1,0 0-1,0 0 1,0 0-1,0 0 0,1 0 1,-1-1-1,0 1 1,0 0-1,0 0 1,0 0-1,0 0 1,0 0-1,0 0 1,1 0-1,-1 0 1,0 0-1,0 0 1,0 0-1,0 0 1,0 0-1,0 0 1,1 0-1,-1 0 1,0 0-1,0 0 1,0 0-1,0 0 0,0 0 1,1 0-1,-1 0 1,0 0-1,0 0 1,0 0 54,39-9-3287,77-10 7552,62 0-4752,120 4-2804,-220 12 5055,32-2 8,260-9-7751,-215 12 8386,-171 3-333,0 1 1,-15 4-2075,-18 2 1640,-164 10-3169,-143-7 1529,5-2-132,123 12 3139,124-6-2935,95-15-432,9-2-375,15-5-1296,7-1 1493,1 2 0,1 1 0,2 0 538,43-3 1836,12 2-1836,-18 1-327,212-17 2582,154 12-2255,-335 7-589,-67 2 705,-146-5-3441,-251 15 5130,225-5-4321,1 0-3413,-41 0 12993,269-6-3995,47-7-4103,23 0-2302,190-3 6752,3 5-8708,-318 6 6479,-27 0 190,-7 1 175,-49-1 1178,-241 8-4201,-146 7 97,242-1 4628,-41 15-3254,230-26-749,12-2-699,22-3-1730,-2 0 2434,271-26-1283,152 8 4586,33-3-4970,-465 23 3955,-26 2 960,-298 10 82,145-8-1314,92-1-2815,-210 7 246,-141 12 4471,398-20-3615,33-1-846,45-4-1505,113-6 4257,222-10-4451,-150 11 6716,-27 9-2341,-183-1-1760,-50-2-1316,-20-1-3197,-40-3 2570,-2 2 8280,-31 4-5966,-185 20-5647,175-8 8610,-69-2 1458,88-5-4274,-26 7-147,170-7 424,33-11-1290,-8 0 428,115-1-326,53-4 388,-176 7 495,239-22 2478,46 12-2597,-319 15 357,-16 1-210,-4-1-64,-28 3-1031,-24 0 146,-546 37-210,240-26 791,122-12-3080,112-7 1157,107 3 2651,18 2-465,0 0-1,0 0 1,0 0-1,0 0 1,0 0-1,1 0 1,-1 0-1,0 0 1,0 0-1,0-1 1,0 1 0,0 0-1,0 0 1,0 0-1,0 0 1,0 0-1,0 0 1,0 0-1,0 0 1,0 0-1,0 0 1,0 0 0,0 0-1,0 0 1,0 0-1,0 0 1,0 0-1,0 0 1,0 0-1,0-1 1,0 1-1,0 0 1,0 0-1,0 0 1,0 0 0,0 0-1,0 0 1,0 0-1,0 0 1,0 0-1,0 0 1,0 0-1,0 0 1,0 0-1,0 0 1,0-1-1,0 1 1,0 0 0,0 0-1,0 0 1,0 0-1,0 0 1,0 0-1,0 0 1,0 0-42,32-4 3361,383-5-1232,-45 3-4890,-286 0 85,63-1 2693,-130 6 401,-17 1-393,0 0-1,0 0 1,0 0-1,0 0 1,0 0-1,0 0 0,0 0 1,0 0-1,0 0 1,0-1-1,0 1 1,0 0-1,0 0 1,0 0-1,0 0 0,0 0 1,0 0-1,0 0 1,0 0-1,0 0 1,0 0-1,0 0 1,0 0-1,0 0 0,0 0 1,0 0-1,0 0 1,0 0-1,0 0 1,0 0-1,0 0 0,0-1 1,0 1-1,0 0 1,0 0-1,0 0 1,0 0-1,0 0 1,0 0-1,0 0 0,0 0 1,0 0-25,-25-5 2197,4 3-1734,0 1 0,1 1 0,-11 1-463,-1 0-805,-757 28-691,620-14 3550,92-7-3179,-13-2 1125,158-9-7371,33-8 11778,-36 3-1025,-19 4-4368,231-14-820,142 4 6108,-496 15-10167,-41 2 8076,18 0 257,33-2-5178,-499 8 4424,326-2-5588,217-7 3421,-12 1 779,1 1-1,0 2 1,-21 4-326,47-5 359,10-1-202,17-1 422,780-38 2677,-663 23-6403,-112 10 2704,-1-1-1,1-1 0,-1-1 0,11-6 444,-82 22 6187,-74 8-6955,-78-2-1216,-78 8 5117,246-15-3007,20-3-1010,12-5 816,0 0 1,0 0 0,0 0-1,0 0 1,0 1 0,0-1-1,0 0 1,0 0 0,0 0-1,0 0 1,0 0 0,0 1-1,0-1 1,0 0-1,0 0 1,0 0 0,0 0-1,0 0 1,0 0 0,0 1-1,0-1 1,0 0 0,0 0-1,1 0 1,-1 0 0,0 0-1,0 0 1,0 0 0,0 1-1,0-1 1,0 0 0,0 0-1,0 0 1,1 0 0,-1 0-1,0 0 1,0 0 0,0 0-1,0 0 1,0 0 0,0 0-1,1 0 1,-1 0-1,0 0 1,0 0 0,0 0-1,0 0 1,0 0 0,1 0-1,-1 0 1,0 0 0,0 0-1,0 0 1,0 0 0,0 0-1,0 0 1,1 0 0,-1 0-1,0 0 1,0 0 0,0 0 67,68 6-1678,40-5 5205,-24 0-5111,115 4 878,116 3 3906,-104-8-5771,9 2 863,-173 2 3069,1 2 0,2 3-1361,-48-9-570,-29-2 1346,0 2 1,0 1-1,0 1 1,0 1-1,-19 5-776,21-3-24,0-1-1,-1-1 1,1-2-1,0 0 1,-1-1-1,-16-4 25,42 4-18,0 0-1,-1 0 1,1 0-1,0 0 1,0 0-1,0-1 0,0 1 1,0 0-1,0 0 1,-1 0-1,1 0 1,0 0-1,0-1 0,0 1 1,0 0-1,0 0 1,0 0-1,0-1 1,0 1-1,0 0 0,0 0 1,0 0-1,0 0 1,0-1-1,0 1 1,0 0-1,0 0 0,0 0 1,0-1-1,0 1 1,0 0-1,0 0 1,0 0-1,0 0 0,0-1 1,0 1-1,0 0 1,0 0-1,1 0 1,-1 0-1,0-1 0,0 1 1,0 0-1,0 0 1,0 0-1,0 0 1,1 0-1,-1 0 0,0 0 1,0-1-1,0 1 1,0 0-1,1 0 1,-1 0-1,0 0 0,0 0 20,20-8-2612,3-1-6186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20T03:06:34.76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53 12016,'66'4'1150,"-43"-2"-860,0-1-1,0-1 0,2-1-289,75-4-6563,49 9 7423,-1 9 3256,-49-1-4890,-58-6-1214,0-2-1,1-2 1,-1-2-1,1-1 1,19-5 1988,-86 7 7106,-9-3-3769,-49-10-4484,-33-3-6604,27 10 5807,-45-1 8905,44 2-3362,80 4-2832,-1 0-4543,11 0 3745,0 0 1,0-1 0,0 1-1,0 0 1,0 0-1,0-1 1,0 1 0,0 0-1,0 0 1,0-1 0,0 1-1,0 0 1,0 0-1,0 0 1,0-1 0,1 1-1,-1 0 1,0 0 0,0-1-1,0 1 1,0 0-1,0 0 1,0 0 0,1 0-1,-1-1 1,0 1-1,0 0 1,0 0 0,1 0-1,-1 0 1,0 0 0,0-1-1,0 1 1,1 0-1,-1 0 1,0 0 0,0 0-1,1 0 1,-1 0-1,0 0 1,0 0 30,0 0 46,0 0 0,1 0 0,-1 0 1,0-1-1,0 1 0,0 0 0,0 0 0,0 0 0,0 0 0,0 0 0,0 0 0,0 0 1,0-1-1,0 1 0,0 0 0,0 0 0,0 0 0,0 0 0,0 0 0,0 0 0,-1 0 1,1 0-1,0-1 0,0 1 0,0 0 0,0 0 0,0 0 0,0 0 0,0 0 1,0 0-1,0 0 0,0 0 0,0 0 0,0 0 0,-1 0 0,1-1 0,0 1 0,0 0 1,0 0-1,0 0 0,0 0 0,0 0 0,0 0 0,0 0 0,-1 0 0,1 0 0,0 0 1,0 0-1,0 0 0,0 0 0,0 0 0,0 0 0,0 0 0,-1 0 0,1 0 0,0 0 1,0 0-1,0 0 0,0 1 0,0-1 0,0 0 0,0 0 0,0 0 0,0 0 0,-1 0-46,-17-1 859,-37 2-2503,28-1 532,1 0 1194,18 0 698,15 0-554,53 0-5654,-2 0 3635,117-3 6789,-101 2-3640,2 0-3792,51-2-869,-1-2 4076,184-3 6203,-358-3-13102,-18 9 8290,0 2 1,0 3 0,-19 5-2163,-85 4-4831,69-9 3989,-62 7 7658,93-3-6261,63-6-502,-108 16 322,216-35-6066,68-1 6624,7 7 411,-62 7-6304,7 4 4012,-120 2 4717,-9 0-1277,-27 3-611,-48 3-5442,-97 2 3357,-82 6 4694,90 1-5753,148-12 1902,23-3-422,13 0-1324,6-1-6738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20T03:06:49.39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652 229 9592,'127'-4'-7352,"120"-21"7352,-238 24-70,-3 0 26,0 1 0,0-1 1,0-1-1,-1 1 0,1-1 1,0 0-1,2-1 44,-8 3 67,0 0-1,0 0 1,1 0 0,-1 0 0,0 0-1,0 0 1,0 0 0,0 0 0,0 0-1,0 0 1,1 0 0,-1 0 0,0 0-1,0 0 1,0 0 0,0-1 0,0 1-1,0 0 1,0 0 0,0 0 0,1 0-1,-1 0 1,0 0 0,0 0 0,0 0-1,0 0 1,0-1 0,0 1 0,0 0-1,0 0 1,0 0 0,0 0 0,0 0-1,0 0 1,0-1 0,0 1 0,0 0-1,0 0 1,0 0 0,0 0 0,0 0-1,0 0 1,0-1 0,0 1 0,0 0-1,0 0 1,0 0 0,0 0 0,0 0-1,0 0 1,0 0 0,0-1 0,0 1-1,0 0 1,0 0 0,-1 0 0,1 0-1,0 0 1,0 0 0,0 0 0,0 0-1,0 0 1,0 0-67,-13-3 2439,-17 1 118,-193 21-2771,79-6 325,-150 4 2179,78-6-5381,230-6 5443,29-4-2601,25-10-4723,-25 2 3570,138-14 6521,120-10-10381,-176 19 5756,-42 5 2310,0 4 0,64 6-2804,-131-1-423,-16-2 385,0 0 1,0 0 0,0 0-1,0 0 1,0 0 0,0 0-1,0 0 1,0 0 0,0 0-1,0 1 1,0-1 0,1 0-1,-1 0 1,0 0 0,0 0 0,0 0-1,0 0 1,0 0 0,0 0-1,0 0 1,0 0 0,0 0-1,0 0 1,0 0 0,0 0-1,0 0 1,0 1 0,0-1-1,0 0 1,0 0 0,0 0 0,0 0-1,0 0 1,0 0 0,0 0-1,0 0 1,0 0 0,0 0-1,0 0 1,0 0 0,0 1-1,0-1 1,0 0 0,0 0-1,0 0 1,0 0 0,0 0-1,0 0 1,0 0 0,0 0 0,0 0-1,0 0 1,0 0 0,-1 0-1,1 0 1,0 0 0,0 0-1,0 0 1,0 1 0,0-1-1,0 0 1,0 0 0,0 0-1,0 0 1,0 0 0,0 0 0,0 0-1,0 0 1,-1 0 0,1 0 37,-26 6-3387,-143 13 10340,-82 2-8996,142-14 234,-189 23 7754,170-11-7009,112-17 812,1 0 525,27-3-855,302-29-4594,-17 1 3919,-5 12 4851,-250 19-2949,-27-1-1037,-14-1-183,-4 1-328,-153 11 3905,-79 3-4416,-23 2 154,88-3 5620,20-3-12544,-21-7 8184,147-5 1307,49-1 4598,3 0-5605,235-28-2551,-146 20 5621,3-2-3865,192-17-6344,-106 20 9110,-182 8-1584,-34-1 586,-43 1 1527,-214 22-6416,134-9 5969,-78 5 101,-125 14-7642,189-18 5993,212-17 3203,146-22-5284,-55 6-1058,-55 9 4577,41-3-580,186-22-9831,-212 22 12901,-84 9-4081,32-2-2404,-160 10 6821,-5 6-5069,-12 0-842,-48 6-785,-84 17 3873,-59 7-3512,389-53 761,42-8-4090,36 4 8203,80-4-6709,2 1 941,-81 2 7564,-221 29-7311,-82 3 6208,-19 2-6591,-401 24 5234,514-38-3151,49-4-346,0 0 122,0 1 0,0-1 0,0 1 0,0 0 0,0 1 0,0-1 0,1 1 0,-1 0 0,1 0 0,-1 0 0,2 0 431,58-2-59,-44 3 788,223 1 1577,65-2-8289,-49-7 11868,-228 7-6251,-29 1-205,-7-1-16,-48 1 1694,-160 8 522,-477 13-1762,513-14-3797,221-10 7718,40-3-5598,59-5-4039,-54 4 9786,32-6-694,0-4-3309,96-11-3075,-153 23 3718,1 2 0,20 4-577,-300 15 4154,-83 2-5858,109-4 3789,-117 14-9436,213-18 5674,83-9 3643,17-3 321,21-3 63,436-41-469,81-7-8273,-514 49 6064,-21 2 651,-8 2 614,-5-1 767,-97 6 2602,-61 12-7445,61-6 684,52-6 3931,-194 18 1251,-125-5-7850,355-17 6108,13 1 676,20 2 130,24-1-1859,1-3 1,-1-1-1,0-3 0,2-2 68,23 0-438,68-10 2827,4-4-3804,116-13-3309,-90 23 5585,-139 11-365,-28 0 327,-7 1 182,-48 7 1823,-23-4-2664,-110-4-5354,58-2 7264,-93 10 1136,86 3-8755,-54 16 5545,166-25 556,17-2 791,16-3 770,167-31-4264,243-24 4849,-270 43-6282,-146 14 3544,51-4-2136,0 1 0,43 5 2172,-82 1 1558,-18-1 1162,-25 1 296,-82 2-1774,-60-4-3762,-5 1 3912,-17 6 169,-89 12-6206,280-20 4763,0 0 0,0 0 0,0 0 0,0 0 0,0 0 0,0 0 0,0 0 0,0 1 0,0-1 0,0 0 0,0 0 0,0 1 0,0-1 0,0 1 0,0-1 0,1 1 0,-1-1 0,0 1 0,0-1-118,21 5 1874,25-4-2265,0-2 1,1-2 0,-1-1 0,39-10 390,-5 1 813,-76 13-780,381-46 1699,-359 43-1997,-97 7-7851,-16-2 8116,-5-1 214,0 6 4853,53-2-4454,-220 32-5375,153-14 5402,107-23-594,0 0 0,0 0 0,0 0 0,0 0 0,0 0 0,0 0 0,0 0 0,0 0 0,1 0 0,-1 0 0,0 0 0,0 0 0,0 0 1,0 0-1,0 0 0,0 0 0,0 0 0,0 0 0,0 0 0,0 0 0,0 1 0,0-1 0,0 0 0,1 0 0,-1 0 0,0 0 0,0 0 0,0 0 0,0 0 1,0 0-1,0 0 0,0 0 0,0 1 0,0-1 0,0 0 0,0 0 0,0 0 0,0 0 0,0 0 0,0 0 0,0 0 0,0 0 0,0 0 0,0 0 0,0 1 0,0-1 1,0 0-1,0 0 0,-1 0 0,1 0 0,0 0 0,0 0 0,0 0 0,0 0 0,0 0 0,0 0 0,0 0 0,0 0 0,0 1 0,0-1 0,0 0 0,0 0 1,0 0-1,-1 0 0,1 0 0,0 0 0,0 0 0,0 0-46,8 3 981,-2-3-811,1 1 1,0-2-1,0 1 1,-1-1-1,1 0 1,5-1-171,12-3-960,146-13 3073,57 6-2113,-82 11-526,-84 3-1126,-1-3 0,1-3-1,36-7 1653,-90 9 1861,-8 0-512,-18 1 187,-37 2-494,-118 11-4001,-87 20 5178,39-5-2937,165-21-162,-34-3 880,137-2 1371,48-2-5182,187-28 5896,-21 1-1845,-86 21-4108,-153 9 5402,-21-1-1469,0-1 0,0 0 1,0 0-1,0 1 0,0-1 0,-1 0 0,1 0 1,0 1-1,0-1 0,0 0 0,0 0 0,0 0 0,-1 1 1,1-1-1,0 0 0,0 0 0,0 0 0,0 1 1,-1-1-1,1 0 0,0 0 0,0 0 0,-1 0 0,1 0 1,0 0-1,0 0 0,-1 1 0,1-1 0,0 0 0,0 0 1,-1 0-1,1 0 0,0 0 0,0 0 0,-1 0-65,-42 12 1960,-134 24-8059,0-11 6193,-176 9 4436,122-13-9397,224-20 6721,17-1-545,23-1 702,290-31-2730,92-5 1359,-151 34-650,-200 6 716,0 3-1,0 3 0,2 4-705,-47-8-336,-19-5 314,0 0-1,0 0 1,1 0 0,-1 0-1,0 0 1,0 0-1,0 0 1,0 0-1,0 0 1,0 0-1,0 0 1,0 0-1,0 0 1,0 0 0,1 0-1,-1 0 1,0 0-1,0 1 1,0-1-1,0 0 1,0 0-1,0 0 1,0 0-1,0 0 1,0 0 0,0 0-1,0 0 1,0 0-1,0 0 1,0 0-1,0 0 1,0 1-1,0-1 1,0 0 0,1 0-1,-1 0 1,0 0-1,0 0 1,0 0-1,0 0 1,0 0-1,-1 0 1,1 0-1,0 1 1,0-1 0,0 0-1,0 0 1,0 0-1,0 0 1,0 0-1,0 0 1,0 0-1,0 0 1,0 0-1,0 0 1,0 0 0,0 1-1,0-1 1,0 0-1,0 0 1,0 0-1,0 0 1,-1 0-1,1 0 1,0 0 0,0 0-1,0 0 1,0 0 22,-30 5-4037,-19 0 840,-24-2 5126,-35 3 2115,-106 12-6153,-86 8 7319,-12 15-5210,299-39-78,15-2-1251,20-4-2589,374-37 2646,2 17 0,89 18 1272,-401 9 1265,-149 3 3858,-42 5-4711,-245 1 502,193-3-802,-210 5-7921,351-13 7681,-26 0 1564,30 2 261,31-1-355,34-2 379,0-2-1,38-6-1720,0-1 107,428-12-4630,-133 8 6431,-140 4 471,164 19-2379,-399-10-717,-13 1 250,-22-1-162,15 0 398,-699 18 469,314-5-1404,259-9 3463,-63 13-2297,179-14-568,16-2-560,5 0-218,29-2-1036,170-13 6416,371-13-7451,-330 19 6383,-98 6-1250,72 3-5788,-30 0 1335,-62-2 4884,-99-1-2065,-21 1-107,0 1 0,0-1-1,0 1 1,0 0 0,0 0 0,0 0 0,1 1 0,-1 0 0,0-1 0,0 1 0,0 1 25,-17 2 1901,-44 3-377,-1-2 1,-23-3-1525,-121-6 764,66-1-456,-109 3-5460,-326 9 7715,367-2-7942,179-3 7278,32-1 602,45 0-479,248-12-413,-50 1-4321,-38 7 543,278-2 4601,-361 4-1398,0 6 1,63 12-1035,-240-21-4017,-101 3 6466,130 1-2804,-178 0-4922,-104-1 8180,80-1-2612,73 2-5348,-195 10 13079,195 3-8034,131-12 101,21-2-232,30-1-266,398-8-5779,-224 7 6421,3-3 4347,115-3-1790,56 16-2790,-295-3-127,-151-6-6035,-1-3 3666,-51-1 5185,-426 10-868,194 2-505,164-1 2174,-93 17-3490,262-20-785,30-5-452,100-12-2394,61 4 3363,-45 4 863,225-12 2295,181 10-2728,-183 3-3927,-302 5 4585,-41 3 462,-15 0-529,-20 3 420,-149 0-2824,70-4-52,-239 8 5645,-391 13-9623,423-6 11879,305-16-6240,-15 1-560,36-6-401,88-9-1226,101-2 2229,-100 9-88,-2 0 2174,321-20-2492,-169 21 65,-86 9 3110,27 4-2409,-306-17-6807,-114 7 10179,-116 15-6421,30-1 4610,-58 4 278,192-6-1048,41-4-1418,340-9-4937,116-11 6551,-181 8 53,47-3-1599,186-7-927,-214 16 4764,51 10-3638,-189-8-977,-44-2-213,-201-8-987,-120 13 4526,151-1-911,-50 2-5039,-325 26 6624,511-25-2408,136-14-2096,427-25-2664,6 13 6081,-317 13-25,105 1 1274,-274 6-3799,-23 0-585,-6-1-237,-41 0-1318,-635 3 1369,387 5 5942,-151 19-3680,254-9-4473,149-12 3132,-11 1 3135,353-22-2386,-134 5 2146,877-45-6203,-982 54 4298,-61 2-546,21-1-1597,-48-3 537,-19 0 5600,-35 1-4520,-120 10-4810,147-4 3592,-193 12 6377,-4 4-3711,-187 11-1286,195-16-4232,215-13 6407,54-6-826,97-6-6744,66-1 5870,20-1 3147,-38 0-1279,321-16-8498,-288 22 7134,-173 6-72,4-1-654,1 2 0,-1 1-1,1 2 1,28 7-415,-58-7-1072,-11 0-304,-13 1 1249,1-1 1,0 0-1,-1-1 0,0-1 0,1 0 127,-18 2 1122,-751 30-1862,464-26 3919,72-3-8937,-159 8 10309,451-16-8677,30-4 4885,70-7 3833,223-5-3860,189 5-4505,-236 20 4302,29-1 2458,-319-5-4185,-47 1 245,-33 0 1467,-319-13-4306,-43 12 9008,134 10-5570,158-3 2077,-225-1-9823,201-5 8110,100 0 1464,138-4 3146,5-4-3748,-18 2-2533,179-16 2034,423-19 1980,-671 41-2272,29 0-309,-1 1-1,0 2 0,4 3 229,-152-3-2728,-29 8 2273,-119 6 365,95-11 2551,-296 24-8722,263-14 7960,131-11 608,36-3-1920,-129 6 708,192-15-2262,153-11 925,-29 4 692,382-35 2506,-177 32-6824,-238 14 1631,352 1 6545,-453 4-5971,-26-2 1643,0 0-1,0 0 0,0 0 1,0 0-1,0 0 0,0 0 0,0 0 1,0 0-1,0 0 0,-1 0 1,1 0-1,0 0 0,0 0 0,0 0 1,0 1-1,0-1 0,0 0 1,0 0-1,0 0 0,0 0 0,0 0 1,0 0-1,0 0 0,0 0 1,0 0-1,0 0 0,0 0 0,0 0 1,0 0-1,0 0 0,0 0 1,0 0-1,0 0 0,0 0 0,0 0 1,0 1-1,0-1 0,0 0 1,0 0-1,0 0 0,0 0 0,0 0 1,0 0-1,0 0 0,0 0 1,0 0-1,0 0 0,0 0 0,0 0 1,0 0-1,0 0 0,0 0 1,0 0-1,0 1 21,-17 2-722,-26 3 3924,-27 0-3202,-111-4-3633,51-2 740,-166 8 8503,-203 3-4616,323-8-2747,-15 10 1753,175-12 703,33-1 754,207-10-4718,276-7 6514,-260 20-3284,-39 0-2764,-190-3 2685,54 0-2739,11 4 2849,-57-2-120,0 0 1,0 2-1,-1 0 0,1 1 1,-1 1-1,3 1 120,-18-4 1267,-9-2 458,-20 0-152,0-2 0,-5-1-1573,-16-1-315,-275-2 2473,-433 26-3807,463 2-2599,172-8 5613,115-14-1328,-14 2-681,35-3 359,158-7 5129,3-2-4041,313-10-2715,793 14-372,-1116 8 2313,371 15 4556,-408-10-4233,-117-6-1167,-32 0-1222,13-2 1451,-83 7-1663,29-5 4225,0-2 1,-32-6-1977,-513-31-6098,-1 42 7884,492-1-4201,17-2 5093,-70 13-2678,211-27 1665,1 6 851,23 1-2516,103 4-1991,-101 2 1415,164 0-1452,118-1 3876,206 0 2464,-188 6-8688,-316-5 3442,53 2-1880,-39 3 3865,-60-4 1047,-11 1-1142,-19 1 421,-44-2-415,-32-7-4417,-10 0 997,-168 0 8936,-458 0-12972,553 10 7286,20 1 3508,-69 6-3856,220-11-177,13-2-620,22-1-1041,146-1 971,2 1 2703,607 6-3693,-306 4-5914,-370-8 8621,181 2 4363,-101 7-5746,-133-4 1006,-40-1-127,-15-1-711,-22-1-613,-120-14 361,-5-1 635,-224 7-5104,-6 10 5502,233-3 1065,-7 2-48,-210 7-10205,263-7 8939,1 0 3806,50-1-4137,38 0-420,15-1 466,24 0 920,303 1-3736,7-12 4025,-68 1 1091,697 8-1259,-949 2-2590,-19 0 270,-32 1-12,35-2 961,-105 5 1586,-59 0-4045,-74 2-3177,-215 13 12614,148-8-5515,-159 6-7621,439-18 6357,6 0 3194,49-8-2397,0 2 0,0 0 0,14 1-992,389-26 1673,8 21-2204,-336 8 160,491-1-6517,-301 12 6749,2 14 5779,-268-19-5740,-29-4 97,0 0-1,0 0 1,0 0 0,0 0 0,0 0-1,0 0 1,0 0 0,0 0 0,0 0 0,0 0-1,0 0 1,0 0 0,0 0 0,0 0 0,0 0-1,0 0 1,0 0 0,0 1 0,0-1 0,0 0-1,0 0 1,0 0 0,0 0 0,0 0-1,0 0 1,0 0 0,0 0 0,0 0 0,0 0-1,0 0 1,0 0 0,0 0 0,0 0 0,0 0 3,-18 1-234,-332 10-5567,194-4 4350,-1-3 3767,-79-3 2377,0-1-4157,-213 0-2542,154 5 5039,249-4-1640,6-1-4132,30 0 604,10 0-93,46 0-1250,201-3 9881,126-13-3725,59-1-2637,-139 11-2498,395-2 4490,-792-3-4019,-83-1 1998,-254 6-6090,221 6 12287,-52 0-3535,-156 22-2674,412-20-432,15-1 203,3-1 6,28-2-402,762-39-5040,-525 40 6673,-2 4 3321,-107 0-4671,235 7-1254,-470-7 4100,-329-18-679,14 0-4161,110 15-24,-138 7 2948,-273 0 2497,662-9-4016,26 0 130,21 0-113,154-10 4250,102 6-4738,-227 6 969,250 0-4498,154 6 7819,-6 1-2774,-403-5 540,-31-1-756,0-1 0,0 1 0,0-2 0,0 1 0,0-1 102,-25-5-520,-4 2 1189,-1 0 0,0 2 1,0 1-1,-1 0 0,1 1 0,-11 3-669,-93 4 551,-140 8-4445,-26-12 3894,103-9-246,-498-1 3741,528 12-3297,134-7-290,24 0-451,4 0-141,43-7-616,219-19 3401,363 0-7942,-407 29 8065,-40 1 864,79-11-2647,-238 7-353,-23 1-344,-4 0-110,-41-1-845,32 2 1361,-70-2-1188,-744-9 838,329 24 525,169 10-3994,175-1 5861,122-21-1979,29-3-137,9 0-13,13-1 378,1 1 0,0 0 0,5 2-441,18-2 1005,179-12 1723,354-15-5026,-225 14 1748,161-2 2096,-484 18-2237,-28 0 664,0-1 1,0 0-1,0 0 1,0 0-1,0 0 1,0 0-1,0 0 1,0 0-1,0 0 1,0 0-1,-1 0 1,1 0-1,0 0 1,0 0-1,0 0 1,0 1-1,0-1 1,0 0-1,0 0 1,0 0-1,0 0 0,0 0 1,0 0-1,0 0 1,0 0-1,0 0 1,0 0-1,0 0 27,-47 5 392,-479 2-675,182-6 2119,-251 28-5446,203 1 6593,364-27-3632,28-3 624,0 0 0,0 0 0,0 1 0,0-1 0,0 0 0,0 0 0,0 0 1,0 0-1,0 0 0,0 0 0,0 0 0,0 0 0,0 0 0,0 0 0,0 0 0,0 0 0,0 1 0,0-1 0,0 0 1,0 0-1,0 0 0,0 0 0,0 0 0,0 0 0,0 0 0,0 0 0,0 0 0,0 0 0,0 0 0,0 0 0,0 1 1,0-1-1,0 0 0,0 0 0,0 0 25,50 2-444,302-4-3777,4-5 4953,360-2 5172,-411 16-5738,84 22-2934,-136-2 5421,-186-19-2832,-66-8 100,0 0 0,1 0 1,-1 0-1,0 0 0,0 0 1,1 0-1,-1 0 1,0 1-1,0-1 0,0 0 1,0 1-1,1 0 1,-1-1-1,0 1 0,0-1 1,1 2 78,-26 1-2877,-120-1 1650,-83-5 5483,105 1-3878,12 1 124,-409 1-422,277 9-2558,-462 3 3979,685-13-1386,19 1-110,1 0 1,-1 0-1,0 0 1,0 0-1,0 0 0,0 0 1,0 0-1,0 0 1,0 0-1,0 0 0,0 0 1,0 0-1,0 0 1,0 0-1,0 0 0,0-1 1,0 1-1,0 0 0,0 0 1,0 0-1,0 0 1,0 0-1,0 0 0,0 0 1,0 0-1,0 0 1,0 0-1,0 0 0,0 0 1,0 0-1,0 0 1,0 0-1,0 0-5,34-4 251,774-26 141,-721 29-380,782-1-635,-211 3 542,-174 5-338,-168 8-2594,-161-4 1434,-134-7 3844,-50-4-1070,-128-10-5142,-3 2 3457,-370-5 8147,304 11-7518,166 2-1108,-76 0 255,-322-2-2922,231 8 4035,0 8 3648,167-7-4386,45-2-120,15-4 452,0 0 0,0 0 1,0 0-1,0 0 0,0 0 1,0 0-1,0 0 0,0 0 0,0 0 1,0 0-1,0 0 0,0 0 1,0 0-1,0 0 0,1 0 0,-1 0 1,0 0-1,0 0 0,0 0 1,0 0-1,0 0 0,0 0 1,0 0-1,0 0 0,0 0 0,0 0 1,0 0-1,0 0 0,0 0 1,0 0-1,0 0 0,0 0 0,0 1 1,0-1-1,0 0 0,0 0 1,0 0-1,0 0 0,0 0 0,0 0 1,0 0-1,1 0 0,-1 0 1,0 0-1,0 0 0,0 0 0,0 0 1,-1 0-1,1 0 0,0 0 1,0 1-1,0-1 0,0 0 0,0 0 1,0 0 6,29 0-311,1042-8 1455,-695 15-1645,370 7-3547,-250 1 5449,-470-13-586,-25-1-536,-6 0-156,-46 1-2242,-74-4 532,-71-2 4898,-36-2-1970,-53 2-4600,-349-4 3332,4 20 4232,610-10-4806,23-2-1428,38-1-1475,-27 0 3755,155-3 3154,476-5-2407,-483 11-1311,216 6-6921,-231-5 6351,-1 0 3673,-109-2-1540,66 0 623,-1 5 0,30 8-1973,-183-10-4712,-490-4 7790,202-3-1541,114 6-3394,57 2-3116,1-2 4135,-449 17 8692,650-32-12694,19 4 847,8 3 3993,115-2 2232,-73 4-1211,910-12 4815,-339 30-5924,-578-12 464,-333-6-5588,-125-10 7283,-8 1 799,124 8-6896,-97-1 5865,-193 3 355,526 3-2251,-13-1-763,23 0 802,0 0 0,0 0 0,0 0 0,0 0 0,0 0 1,0 0-1,0 0 0,0 0 0,0 0 0,0 0 0,0 0 1,0 0-1,0 0 0,0 0 0,0 0 0,0 0 1,0 0-1,0 0 0,0-1 0,0 1 0,0 0 0,0 0 1,0 0-1,0 0 0,0 0 0,0 0 0,0 0 0,0 0 1,0 0-1,0 0 0,0 0 0,0 0 0,0 0 0,0 0 18,15-3-613,40-4 1952,1 2 0,11 3-1339,854 12 152,-720-4-133,778 42-2524,-737-29 3937,-186-14-1571,-54-6 147,-3 1 10,-12-2 36,-95-9-75,-609-32-4904,-4 27 3564,264 8 6139,423 7-4508,-583 2 3415,651-8-7484,56 2 844,43 3 2758,27-1 1054,1095-9 4431,-857 13-4776,-336-4-2056,-98-3 1153,-1 1 1,-28 1 390,52 4 76,-204-5-3854,-40 13 3778,-142-2-4613,55-19 10224,-275-3-1416,566 17-4083,39 2-309,12 1-288,3-3 346,1 0 1,0 0-1,-1 0 1,1 0-1,0 0 1,0-1-1,0 1 1,-1-1-1,1 1 0,0-1 1,2 0 138,34 4-643,0-2 0,32-2 643,-29-1 326,514-7 3264,-54 1-6797,-375 5 958,-21-2 2833,1 6 1,-1 4 0,8 6-585,-100-10 180,-18-1-45,-30-3 283,-249-14 2835,-3 9-3300,-32-2-2452,-550 1 3355,752 6-2047,59 0 301,-52 5 890,87 1 1431,47-3-676,201-9-7435,300 1 11766,-193 6-3064,-14 1-1726,-107 3-5029,-79 2 616,-41 1 5664,0 4-1,17 8-1546,-158-12 2176,-113-8 1159,-90-12-4930,109 5 910,136 9 634,-621-23-997,355 22 3889,-234 1-3522,294 4 2906,186-2-1994,23-2-320,-1 1 0,1-1 1,0 1-1,0-1 0,0-1 0,-1 1 1,1-1-1,0 0 0,-2-1 89,8 1-1786,11-1-625,64-1-846,41 3 6408,-6 1-534,24-2-1816,534 7 16,-620-4-668,479 29-3640,-3 23 1271,-420-36 2606,-155-14 2641,-787-4 300,480 1-4842,-166 18 751,301-1-3013,170-12 4694,39-2 225,16-1-545,25 0-8,206-5 1253,-94-1-1247,-57 2-601,785-15-209,-840 15 149,446-6-1912,161 32-3658,-656-27 9961,-49-2-2739,-242-1-5694,64 3 5564,82-3 1153,-521-7-3790,423 25 3592,249-14-2940,15 1 508,0 0-1,0 0 0,0 0 0,0 0 0,0 0 0,0 0 0,0 0 0,0 0 0,0 0 0,0 0 0,0 0 0,0 0 0,0 0 0,0 0 0,0 0 0,0 0 0,0 0 0,0 0 0,0-1 0,0 1 0,0 0 0,0 0 0,0 0 0,0 0 22,27-2-679,562 3-808,-442 3 1562,309 9-2226,177 3 4560,-211-15-5515,-369-2 4466,-46 0 506,-35 1-238,-248-12-1219,86 2 717,-247-4-4398,1 6 3859,51 16 2148,489-7-8670,699 17 10823,-2 21-9184,-632-26 7593,-145-10-3926,-29-3-191,-42-2 57,39 1 918,-311-18 2970,-391-20-10184,410 28 10953,82 13-5809,252 0 6949,47 4-7561,552 8 3497,61 4-1244,-507-2 3017,-157-14-3581,-30-2 688,0 0 1,0 0-1,0 0 1,0 0-1,0 0 1,0 0-1,0 0 1,0 0-1,0 0 1,0-1-1,0 1 1,0 0-1,0 0 1,0 0-1,0 0 1,0 0-1,0 0 0,0 0 1,0 0-1,0 0 1,0 0-1,0 0 1,0 0-1,0 0 150,-48-8-3602,-139-12 9300,-1 5-3856,-386-14-4431,305 19 408,-139-11 5742,131 7-1437,244 11-2184,31 1-19,7 1-22,55-4-349,510 14-5306,-509-6 6394,271 11 2568,462 14-4648,-766-28 1697,-34-2 252,-48-1 1470,-272-9-1401,-60-3-4579,337 12 5137,-246-14 1042,-147 8-7295,418 12 7364,27 1-779,14 3-339,4 0-1049,1-1 0,0-1-1,0-1 1,0-1 0,3-1-78,117 1 757,-105-3-314,529-5 279,-458 5-3887,206 4 1112,154 14 6259,-442-16-5787,-23-2 964,-5-1 73,-25-1-1564,23 1 1322,-784-34 4596,701 33-5612,-165-2 939,-129-5 4013,241 3-3494,119 8 936,20-2-261,14 1 97,152-7 202,-22-1-892,412 8 94,211 40 168,-680-33-734,-72-6 193,-55-5 218,2 0 850,-461-22-5386,-175 7 10858,619 15-5762,-131-1-2901,-112 14 2664,337-23 2654,23 4-2407,0 2 0,1 4 0,33 2-247,-46 0-126,412 15-3031,-1 21 4548,-280-22 227,145-9-1618,-309-5-382,-16 1 374,0 0 0,0 0 0,0 0 0,0 0 0,0 0 0,0 0 0,0 0-1,0 0 1,0 0 0,0 0 0,-1 0 0,1 0 0,0-1 0,0 1 0,0 0 0,0 0 0,0 0-1,0 0 1,0 0 0,0 0 0,0 0 0,0 0 0,0 0 0,0 0 0,0 0 0,0 0-1,0 0 1,0 0 0,0 0 0,0 0 0,0 0 0,0 0 0,0 0 0,0-1 0,0 1 0,0 0-1,0 0 1,0 0 0,0 0 0,0 0 0,0 0 0,0 0 0,0 0 0,0 0 8,-35-5-570,-78-8-4,-293-23-3518,126 30 7671,-379 21-1975,557-12-792,88-2-798,10-1-11,0 1 0,0-1 0,0 1 0,0-1 0,0 0 0,0-1 0,0 1 0,0-1 0,0 0 0,0 0 0,0 0 0,-1-1-3,6 2-30,-1 0 0,0-1 0,0 1 0,0-1 0,1 1 0,-1 0 0,0-1 1,1 1-1,-1 0 0,0-1 0,1 1 0,-1 0 0,0 0 0,1-1 0,-1 1 0,0 0 0,1 0 0,-1 0 1,1-1-1,-1 1 0,1 0 0,-1 0 0,0 0 0,1 0 0,-1 0 0,1 0 0,-1 0 0,1 0 0,-1 0 1,1 0 28,21-6-2551,1 2-1,0 0 0,13 0 2553,1 0-812,180-15 7428,61 8-6616,224 13 1365,-430-1-1498,138 5-1052,136 25 1185,-376-33 502,1 1 1,-1 1-1,0 2 1,-11 2-503,-43 2-57,-151-5-4453,-23-12 4510,72 2-354,-335-3 3326,3 10-5456,456 3 1825,157-3 4786,52-3-5360,-11 0-511,-46 3 4029,250 3 1118,0 5-5452,-175-3-817,-90-1 2865,1 3-1,-1 3 1,62 16 1,-124-20-288,-12-4 284,-1 0 0,0 0-1,0 0 1,0 0 0,0 0-1,0 0 1,0 0-1,0 0 1,0 0 0,0 0-1,0 0 1,0 0-1,0 0 1,0 1 0,0-1-1,0 0 1,1 0 0,-1 0-1,0 0 1,0 0-1,0 0 1,0 0 0,0 0-1,0 0 1,0 0-1,0 0 1,0 0 0,0 0-1,0 0 1,0 0-1,0 0 1,0 0 0,0 1-1,0-1 1,0 0 0,0 0-1,0 0 1,0 0-1,0 0 1,0 0 0,0 0-1,0 0 1,0 0-1,0 0 1,0 0 0,0 0-1,0 0 1,0 0-1,0 0 1,0 1 0,0-1-1,0 0 1,0 0 0,0 0-1,-1 0 1,1 0-1,0 0 1,0 0 0,0 0-1,0 0 1,0 0-1,0 0 1,0 0 0,0 0-1,0 0 1,0 0-1,0 0 1,0 0 0,0 0-1,0 0 5,-25 3 52,-61-3 3274,-51-7-5258,-20-1-1675,-17 7 7571,-326 19-4477,288-3 3982,201-14-3046,-24 3-1315,33-3 274,6 0-38,24 0-537,87 5-1355,148 4-1399,811 10 11864,-559 1-5469,-478-17-3128,-32-2-686,-13 1-474,-42 2-736,-36-4 3687,54-1-358,-232-6 1793,37 0-4124,-64 3-2552,-209-2 9844,483 5-5641,-30-1 675,-46-5-748,97 1-62,10-1-852,10-2-1973,0 2-1,0 1 1,8-1 2887,-10 3-355,14-4 1730,1 3 0,1 1 0,-1 2 0,0 1 0,18 4-1375,-7 1-357,22 3-5136,70-1 5493,12-16 3226,-26 1-330,-121 8-2878,1-1 0,-1 1 0,1 1 1,-1-1-1,1 1 0,-1 0 1,1 0-1,-1 0 0,0 1 1,0 0-1,2 1-18,-5-2-323,-7 0-11,-262 9 2907,121-7-5320,-112 4 1227,252-7 3258,20 2-680,29 1 135,423 11-1243,-65-2-908,-134 6 3178,-239-14-3465,-35-2 57,-49 0 1339,-434-25-185,238 6 1882,-5 4-2304,287 6 522,19 4-2570,43 4 2504,-22 0-379,74 3 2499,65-1-2725,-170-5-82,1-1-1,-1-2 1,-1-1 0,8-4 687,-45 10 79,1-1 1,0 1 0,0-1 0,0 0-1,0 1 1,-1-1 0,1 0 0,0 0-1,-1 0 1,1 0 0,0-1-80,-2 2 42,0 0 0,0 0 0,0-1 0,1 1 0,-1 0 1,0 0-1,0-1 0,0 1 0,0 0 0,0 0 0,0-1 0,0 1 0,0 0 1,0 0-1,0-1 0,0 1 0,0 0 0,0 0 0,-1 0 0,1-1 0,0 1 1,0 0-1,0 0 0,0-1 0,0 1 0,0 0 0,-1 0 0,1 0 0,0-1 1,0 1-1,0 0 0,0 0 0,-1 0 0,1 0 0,0 0 0,0-1 0,0 1 1,-1 0-1,1 0 0,0 0 0,0 0 0,-1 0 0,1 0-42,-5-2 335,-1 0 0,0 0 0,0 0 0,0 1 0,-5-1-335,-92-12-2596,-149-11 5696,116 19-4306,-350-26-691,502 28 2662,0 1 1,0 1 0,12 1-766,100 5 345,0 6 0,67 16-345,28 3-1425,152 20-1739,-356-46 4126,-49-5 143,-3 0 185,-71-8 580,-321-34-2614,275 26 1529,-195-19-5665,318 37 4641,22 2 620,14 1 1268,9-1-659,-1-1 0,1 0 0,5-1-990,42 2 172,138 25-4165,6 0 7361,-164-23-3104,-4-1-365,1 2-1,-1 1 1,0 2 0,8 5 101,-49-13-33,-1 0-1,1 0 1,0 0 0,0 0-1,0 0 1,0 0 0,0 0 0,0 0-1,0 0 1,0 0 0,0 0 0,-1 0-1,1 1 1,0-1 0,0 0-1,0 0 1,0 0 0,0 0 0,0 0-1,0 0 1,0 0 0,0 0 0,0 1-1,0-1 1,0 0 0,0 0-1,0 0 1,0 0 0,0 0 0,0 0-1,0 0 1,0 1 0,0-1 0,0 0-1,0 0 1,0 0 0,0 0-1,0 0 1,0 0 0,0 0 0,0 0-1,0 1 1,0-1 0,0 0 0,1 0 33,-31 4-436,1-1 1,-1-1 0,1-1 0,-21-3 435,-41 1 221,17 8-1824,2 2-7402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20T03:07:03.95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34 286 11296,'7'-1'-144,"45"-2"-509,-12 7-3349,46 8 7171,80 0-3169,-56-11-3493,7 2 1134,59 7 6076,-104-5-3491,-129-8-447,-97 1 5547,58 3-6756,23 0-6081,-12-4 7511,20-4 672,66 4 2383,11-7-1591,-4 6-1198,0 1 1,0 1-1,0 0 1,1 0 0,-1 0-1,1 1 1,-1 1-1,3-1-266,22-2-519,-4-1-1488,70-10-887,49-3 5779,-1 9 1248,-48 11-4807,-121-3-5313,-11 2 3538,-85 8 6031,107-9-3056,-130 14 3672,-51 5-8554,101-12 3436,72-6 6142,189-16-9423,-8 0 7548,278-15-1940,-607 36-3622,-248 16 3269,163-8-7709,229-13 7983,24-1-1195,-1-1 0,0 0 0,0 0 0,0 0 0,0 0 0,0 0 0,0 0 0,0 0 0,0 0 0,0 0 0,0 0 0,0 0 0,0 0 0,0 0 0,0 0 0,0 0 0,0 0 0,0 0 0,0 1 0,0-1 0,0 0 0,0 0 0,0 0 0,0 0-133,38 0 3856,308-27-6063,-152 9 5646,-184 17-3353,61-8-364,-61 5-1571,-18 0-1128,-22 0-117,-111 7 9946,-72 13-8239,88-5-1750,59-6 3608,-54 13-471,187-20 5596,29 0-5504,100-13-3779,130-6 8285,-186 13-5501,-112 6 831,-87 6-6268,-57-2 6848,-41 2 2828,64-1-3056,-50 1-4137,-27 0 1175,58 1 7583,24 4-4224,80-8-1582,159-14 4261,-36 4-5374,78-6-728,97 0 8045,-236 12-5475,-49 2-730,-7 1-353,-24 0-2337,-147 8 6841,30-1-2708,45-4-4806,-2 2 1617,-51 5 7794,71-5-3613,74-5-5300,17 0 3094,21-2 3594,242-24-1297,-31 2 471,-179 19-1477,241-24-244,-302 28-440,-15 2-915,0 0-1,0 1 1,0 0-1,-1 1 986,-27 4-1259,-193 11 3555,120-11-1395,42-1-3291,-118 17-51,-72 5 8036,241-27-5428,39-3-4553,32-5 5499,30-5 2561,227-20-5873,-42 4 4541,-235 24-1858,-2 1-159,-1 0 0,1 2 0,25 1-325,-69 1-4597,-25 2 3189,-1 0 2209,-134 9 1411,-62 3-4783,224-14 2065,-135 6-284,46 0 4082,1 4 0,-33 11-3292,194-32-4671,63-5 4239,29-3 2592,84-11-5921,124-3 9473,-332 29-5481,0 0 1,8-3-232,-24 1-587,-20 3-961,-25 0-295,-108 9 2972,-89 16-1129,125-10-3422,24-5 373,-310 40 11751,375-46-9100,19-4-1091,25-3-1614,43-6 2014,102-6 5582,-108 11-4586,-2 0-3361,63-8-77,61-9 8597,-43 6-370,-49 6-4710,-65 8 110,23-4-402,-72 12-2046,-1-1 0,0 0 0,-6-1 2352,-34 1-1610,1 1 4317,-51 6 234,-57 9-3691,-119 12-574,158-20 4317,72-6-6630,380-34 6931,71-6-467,-158 5-2424,-235 29-384,0 0 1,-1 0-1,1 0 1,0-1 0,-1 1-1,1-1 1,0 1 0,-1-1-1,1 0 1,-1 1 0,1-1-1,-1 0 1,1 0 0,1-1-20,-3 1-2,0 1-1,0 0 1,0 0 0,0 0-1,0 0 1,0-1 0,0 1 0,0 0-1,0 0 1,0 0 0,0 0 0,0-1-1,0 1 1,0 0 0,0 0 0,0 0-1,0-1 1,0 1 0,0 0-1,0 0 1,0 0 0,0 0 0,0-1-1,-1 1 1,1 0 0,0 0 0,0 0-1,0 0 1,0 0 0,0 0 0,0-1-1,-1 1 1,1 0 0,0 0-1,0 0 1,0 0 0,0 0 0,0 0-1,-1 0 3,-14-5-566,-1 5-653,0-1 1,0 2-1,1 0 1,-1 1 0,1 1-1,-6 1 1219,-28 5-1885,-65 5 6999,0-3-3941,-227 11-6030,157-12 7711,255-14 1194,18-2-3829,120-8-6142,-88 5 8323,38-10 1561,74-24-2996,-232 43-964,-34-2-4664,-14 6 1382,-19 7 4629,-10 2 1035,-63 4-710,-190 16-9659,213-26 12131,59 0-3161,57-7-1003,0 0 0,0 0-1,0 0 1,0 0 0,0 0 0,0 0-1,0 0 1,0 0 0,0 0-1,0 0 1,0 1 0,0-1-1,0 0 1,0 0 0,0 0 0,0 0-1,0 0 1,0 0 0,0 0-1,0 0 1,0 0 0,0 0-1,0 0 1,0 0 0,0 1 0,0-1-1,0 0 1,0 0 0,-1 0-1,1 0 1,0 0 0,0 0-1,0 0 1,0 0 0,0 0 0,0 0-1,0 0 1,0 0 0,0 0-1,0 0 1,0 0 0,0 0-1,0 0 1,-1 0 0,1 0 0,0 0-1,0 0 1,0 0 0,0 0-1,0 0 1,0 0 0,0 0-1,0 0 1,0 0 0,0 0 19,11 3 396,21 0 2251,-1-4-1189,1-1 1,5-3-1459,114-24-1303,-64 12 1650,49-4 224,-64 11 1166,45-12-1737,-70 9 27,-22 5-224,-1 2 0,1 1 0,9 0 197,-22 5-387,-17 3-603,-20 6-444,-106 20-308,-2-5-1,-88 3 1743,102-14-4616,68-7 5277,-173 22 6237,130-13-6618,178-25-2729,-8 1 4843,-57 7-1564,70-11 292,9-3-5395,14-8 4273,-25 3 1530,0 4 1,2 3 0,68 0-1531,-144 13-1289,-28 3-30,-108 13 3590,-225 41-9481,203-30 8053,53-5 2691,62-13-2652,0-2 1,0-1-1,-23 1-882,46-5-14,0-1-1,0 0 1,0 0 0,1-1 0,-1 0 0,-1-1 14,16-3-2881,11 0 2330,153-16 3219,-29 4-2716,133-29-1553,-91 13 5184,-129 25-3288,34 1-295,-78 6-1078,-18 1-1302,-24 2 195,-110 19 4577,-37 6-1757,-64 3-8659,141-14 9968,-114 12 3071,290-33-4859,126-26 2188,76-11-5338,-95 22 5842,-151 16-3670,-31 4 94,-8 0 41,-49 2 2106,-288 32-1313,-91 5 2070,416-38-2934,25-1-995,32-3-2514,53-6 2634,48-11 7462,-29 4-5664,-7 4-1082,91-15-2214,-174 19 4300,-20 6 263,-13 3-22,-113 23-2467,-21-3 1057,16-3 2902,-2 6-2902,90-15 285,1 0-3322,187-41 3210,127-31 3118,-331 73-10247,-15-3 5878,31-4 3017,0 1 0,1 3 0,-42 11-1939,34-2 498,34-10-3452,58-18 1647,27-2 4310,-21 5-1730,229-42 423,-268 48-1838,-12 1-244,-17 1-629,-26 4-4755,-41-2 5770,46-2 1482,1 2-1,-1 1 1,1 3-1482,-6 4 944,27-4-949,1-2 0,-1 0 0,-12 0 5,96-8-4491,49-15 7955,-14 3-1124,-76 14-2051,-14 3-542,0-2-1,0 1 1,-1-1-1,7-2 254,-76 20-4753,0-1 3976,22-4 2674,-1-2 0,0-1 0,-7-1-1897,-29 5 288,71-11-1307,6 0-64,14-3-1022,29-4-62,113-26 8114,81-8-5013,-333 50-9212,40-4 5962,4 0 4688,-15 1 1126,25-3-2776,1 1 1,-1 3-1,-15 5-722,53-12-574,6 0-79,43 8-1762,5-8 3739,54-11 3360,-70 5-5146,30-3-305,117-10-4351,-145 17 5364,-1 1 0,11 3-246,-46-3 57,1 0 0,0 1 0,-1-1 0,1 1 0,0-1 1,-1 1-1,1 0 0,-1 0 0,1 0 0,-1 0 0,0 0 0,1 1 1,-1-1-1,1 2-57,-2-3 49,-1 1 0,0-1 0,1 0 0,-1 1-1,0-1 1,0 1 0,0-1 0,1 1 0,-1-1 0,0 1 0,0-1 0,0 1 0,0-1 0,0 1 0,0-1 0,0 1 0,0-1 0,0 1 0,0-1 0,0 1 0,0-1 0,0 1 0,-1-1 0,1 1 0,0-1 0,0 1-49,-2 1 164,1 0 1,0-1 0,0 1-1,-1 0 1,1-1 0,-1 1 0,0-1-1,1 1 1,-1-1 0,-1 0-165,-19 12 603,0-1 0,-1-2 0,-1 0 0,0-2 0,-21 5-603,-58 12-840,91-19 1107,17-1-1067,28 0-3970,84-3 2368,67-10 7517,-37 1-6235,-27 4-454,210 6 5618,-191 0-4746,55 7 106,-185-9 1595,-10 1-228,-18 2 67,-42 1-2092,0-2 0,0-3 1254,-42 2-781,-106 9 3826,-132 4-8493,258-12 4888,117-3 6466,25 0-5432,0-2-474,159-20-695,129-10-37,-113 22-3309,-211 9 4367,-8 0-317,0 1 0,0 1 0,0 0 1,15 3-10,-38-5 869,0 1 1,0-1 0,0 2 0,0-1-1,-2 1-869,-17 1 863,-205 6-4079,-111 12 6886,310-18-3434,-228 6-2509,321-13 3797,0-1-3568,943-17 2940,-933 23-1846,45 1-1718,-37 3 4230,-114-2 1595,-14 1-4402,-685 10 637,596-8 1752,-1 6 1,-21 9-1145,146-17 174,19-4-1109,29-4-3777,187-21 7452,58 8-2740,219 8-2232,-327 8-1670,-18 1 7096,-209 4 1332,-8 0-3774,-394 13-4544,-102 0 5346,798-22 1664,-2-5-3869,157-5-5890,-292 14 8128,201-2 2630,-100 8-5126,-168-2 1265,-29 0-26,-9 0 70,-29 3-1789,0-1 0,0-3-1,-33-1 1390,-2 0-1110,-149 4 4627,-112 3-2695,-61 2-1545,373-9 390,-30 1-103,0 2 0,-5 3 436,70-5 3288,39 1-4684,307-20 1479,-68 3-4952,211-4 11214,-530 18-9297,-39-2 3001,-844 15 769,685-7-6547,152-5 6846,56 0 1477,319-17 925,-142 4-2763,3 1-5141,157-9 5620,-217 19 1799,106 12-3034,-249-7-5966,-41-1 3381,-43 0 4588,-45 1 3328,58 1-5840,-192 12-3164,86-4 473,72-5 6233,93-5-1206,-79 5 1104,-50 11-2931,313-33-3362,19 4 3362,-22 3 224,162-15 2372,238-17-6259,-307 28 4630,-430 21 947,-290 17-3564,192-7 2799,-102 8 1622,385-26-3757,27-3-2063,39-4 285,218-13 7103,136-23-4587,143-11-2291,-533 52 2719,15-1-357,-45-1 2452,-143 4-825,0 7 0,-26 10-1450,-29 1-3579,30-10 692,-110 11 9484,241-12-6949,-9 5 352,140-23-6121,-32 5 5425,73-9 3110,389-44 1007,-3 11-10357,-470 44 8097,-27 3-59,-5 0 170,-44 4 2870,13-1-4836,-172 14 1760,13-1-1097,65-4-3171,-57 7 483,-90 8 7217,-1-1-3869,242-22-283,43-4-322,61-4-2562,513-55 3751,-217 19-505,-126 19-4202,-192 18 4138,-127 16 2923,-48 1-9472,-5-1 5664,-92 9 5382,34-3-6878,-257 13 3246,286-26-3837,48-6 1295,98-1 3066,29 1-281,-15 0-1737,72-7 169,0-3 0,11-5-184,55-8-78,387-36-1772,-301 42 3964,-209 16-3014,-20 1-798,-30 2 461,-253 18 1783,-615 63-1784,889-82 2672,19-2-21,27-5 110,504-59-840,6 32-3804,-516 34 1855,-53 3 2929,-181 20 220,-99 14-786,-23 1-4816,101-13 281,186-20 4870,31-3-437,24-2-168,-9 0-613,48-1 1636,0-1 1,36-7-1851,-16 2-672,683-19 1221,-596 23-104,42-10-445,-185 10 76,-19 2-949,-32 2-2740,23-1 2180,-1032 79 2866,987-75-2345,-83 6-2070,70-8 6885,230-11-572,81-18-5271,-94 8 2027,446-30 2573,-341 34-5863,-150 11 2954,-130 16 2658,-48 1-2337,-42-4-4179,35-4 2530,-85 9 4776,-310 31-2682,275-25 2441,173-17-3555,38-3-1300,59-5 1912,257-21-3526,286-18 6799,-469 38-1941,1 7-1,109 16-1346,-232-15 57,-34-1-1108,-50 2-5729,-1 0 5050,-154 9 9596,127-6-9450,-158 9-2077,83-12 6272,307-9 968,72-14-8118,-59 5 3630,-52 7 5611,-27 5-3566,-9 0-1119,-23 0-2937,-520 24 6033,479-22-3132,0 0 0,0 0 0,0 0 0,0 0 0,0 0 1,0 0-1,0 0 0,0 0 0,0 0 0,0 0 0,0 0 0,0 0 0,0 0 1,0 0-1,0 0 0,0-1 0,0 1 0,0 0 0,0 0 0,0 0 0,0 0 1,0 0-1,0 0 0,0 0 0,0 0 0,0 0 0,0 0 0,0 0 0,0 0 1,0 0-1,0 0 19,13-4-1470,21-3-2724,42-2 2311,39 1 4672,31-3 2497,-51-4-5716,-75 9 309,-20 6 90,0 0-1,0 0 1,0 0 0,0 0 0,1-1-1,-1 1 1,0 0 0,0 0-1,0 0 1,0 0 0,1-1 0,-1 1-1,0 0 1,0 0 0,0 0 0,0 0-1,0-1 1,0 1 0,1 0 0,-1 0-1,0 0 1,0-1 0,0 1 0,0 0-1,0 0 1,0-1 0,0 1-1,0 0 1,0 0 0,0 0 0,0-1-1,0 1 1,0 0 0,0 0 0,-1 0-1,1-1 1,0 1 0,0 0 31,-2-2-403,0 1 1,0-1 0,0 1-1,0 0 1,-1-1-1,1 1 1,0 0-1,-1 0 1,1 1 0,0-1-1,-1 0 1,0 1 402,-20-6-812,-1 2 1,-17-1 811,-97-1 7190,55 4-6720,-5-1-332,70 1-306,18 2 161,0 0 0,-1 0-1,1 0 1,0 0-1,0 0 1,0 0 0,0 0-1,0 0 1,0 0-1,0 0 1,0 0 0,0 0-1,0-1 1,0 1-1,0 0 1,0 0-1,-1 0 1,1 0 0,0 0-1,0 0 1,0 0-1,0 0 1,0 0 0,0 0-1,0 0 1,0 0-1,0 0 1,0 0 0,0 0-1,0-1 1,0 1-1,0 0 1,0 0-1,0 0 1,0 0 0,0 0-1,0 0 1,0 0-1,0 0 1,0 0 0,0 0-1,0 0 1,0 0-1,0-1 1,0 1 0,0 0-1,0 0 1,0 0-1,0 0 1,0 0-1,0 0 1,0 0 0,0 0-1,1 0 1,-1 0-1,0 0 1,0 0 0,0 0-1,0 0 1,0 0-1,0 0 1,0 0 0,0 0-1,0 0 1,0 0-1,0-1 1,0 1-1,0 0 8,13-4-2015,7-2 869,0 1 1,0 1-1,2 1 1146,109-7 2832,-108 9-1867,54-2-1008,-65 4-1544,-21 1 912,-25 1 2196,-15-1 749,-49 3-423,34 0-3554,-18 6 1707,55-7-204,17-4 285,1 1 1,0 1-1,0 0 1,0 0 0,0 1-1,0 0 1,0 0-82,9-3 11,0 0 0,0 1 0,-1-1 0,1 0 0,0 0 1,0 0-1,0 0 0,-1 0 0,1 0 0,0 0 0,0 0 0,0 1 0,-1-1 1,1 0-1,0 0 0,0 0 0,0 0 0,0 1 0,-1-1 0,1 0 0,0 0 1,0 1-1,0-1 0,0 0 0,0 0 0,0 0 0,0 1 0,0-1 0,0 0 1,0 0-1,0 1 0,0-1 0,0 0 0,0 0 0,0 1 0,0-1 0,0 0 1,0 0-1,0 1 0,0-1 0,0 0 0,0 0 0,0 0 0,0 1 0,0-1 1,1 0-1,-1 0 0,0 0-11,13 7-352,7-5-1289,-1-1-1,1 0 0,0-1 0,0-1 0,9-2 1642,7 0-1418,138-11 9110,0-5-5342,-161 16-2905,-21-1-744,-25 0-1957,-29 0 2212,-4 5 6272,-48 7-5228,38 0-460,47-5-1039,-80 12-4276,6 3 4037,-44 8 5171,134-24-3110,16-4 1600,22-4 815,287-38-2736,-125 20-1309,-63 4 3243,-147 25-4484,-103 20 6911,47-17-6055,0-3-1,-26-3 1693,-157-14 192,262 12-220,0 0 0,0-1-1,0 1 1,0 0 0,0 0 0,0 0-1,0 0 1,0 0 0,0 0 0,0 0-1,0 0 1,0 0 0,0-1 0,0 1-1,0 0 1,0 0 0,0 0 0,0 0-1,0 0 1,0 0 0,0 0-1,0 0 1,-1 0 0,1 0 0,0 0-1,0-1 1,0 1 0,0 0 0,0 0-1,0 0 1,0 0 0,0 0 0,0 0-1,0 0 1,0 0 0,0 0 0,0 0-1,-1 0 1,1 0 0,0 0-1,0 0 1,0 0 0,0 0 28,17-5 1154,29-4 1676,105-4-1967,12-2-5884,-115 9 3185,19-2 1545,-3 2 4882,-126 10-1507,-33 2-4108,-24 2-2631,43-4 4097,-6 0 727,-71 14-1169,141-14-523,23 0 285,29-2 1076,0-2 1,0-2 0,24-4-839,11-1-3371,79-2 376,210 4 9590,-315 7-5974,-42-1-1861,-30 0-604,-339 13 2968,117-3-6713,148-4 3453,96-7 2252,-1 0 0,1 0 0,-1 0 0,0 0 0,1 0 0,-1 1 0,1-1 0,-1 1 0,1-1 0,-1 1 0,1 0 0,-1 0-1,1-1-115,1 1 121,0-1 0,0 1 0,1-1-1,-1 0 1,0 1 0,1-1-1,-1 0 1,0 1 0,1-1 0,-1 0-1,0 1 1,1-1 0,-1 0-1,0 0 1,1 1 0,-1-1 0,1 0-1,-1 0 1,1 0 0,-1 0-1,0 0 1,1 0 0,-1 0 0,1 1-1,-1-1 1,1 0-121,47 7 3177,18-4-5496,16-4 2319,140-14 1336,-83 3 1326,1 7-2662,-119 4-182,-17 0 164,1 1 0,-1 0-1,0-1 1,1 1 0,-1 1 0,1-1 0,-1 1 0,0 0 0,1 0-1,3 1 19,-10-1-273,0 1 0,0-1 0,0 0-1,0 0 1,0 0 0,0 0-1,0 0 1,0 0 0,-2 0 273,2-1-268,-9 5 379,0 0 0,0 1 0,1 0 0,-1 1 1,-2 3-112,12-10 19,1 0 0,0 0 0,0 0 0,0 1 0,0-1 0,-1 0 0,1 0 0,0 0 1,0 1-1,0-1 0,0 0 0,0 0 0,0 0 0,0 1 0,0-1 0,-1 0 0,1 0 1,0 1-1,0-1 0,0 0 0,0 0 0,0 1 0,0-1 0,0 0 0,0 0 0,1 1 1,-1-1-1,0 0 0,0 0 0,0 1 0,0-1 0,0 0 0,0 0 0,0 0 0,0 1 1,1-1-1,-1 0 0,0 0 0,0 0 0,0 1 0,1-1 0,-1 0 0,0 0 0,0 0 1,0 0-1,1 0 0,-1 0 0,0 1 0,0-1-19,12 5 289,-3-5-231,1 0 0,0-1 0,-1 0 0,5-2-58,-13 3-123,-1 0-162,0 0 1,0 0 151,-6 14-282,2-1 508,2-9-9,0 0-1,1 1 1,-1-1 0,1 0-1,0 1 1,1-1 0,-1 1-1,1-1 1,0 1 0,0-1-1,0 1 1,1-1-84,-1-2 15,9-9 297,-7 6-287,12-8-105,-1-1-1,0 0 1,0-1 0,10-12 80,-21 22-16,-2 1-88,0 0-30,0 0-44,-1 26-230,2-23 454,0-1 0,0 1 0,0 0 0,0-1 0,0 1-1,1-1 1,-1 1 0,1-1 0,0 0 0,0 0 0,0 0 0,0 0 0,0 0 0,0 0 0,0 0 0,1-1 0,-1 1 0,0-1 0,1 0-1,1 1-45,-3-2 231,-1-11 22,-1-1-1,-1 1 0,0-1 1,0 1-253,-7-41-950,-1 74 765,3-9 237,4-6-9,-1 3-25,0 0 1,1 0-1,0 1 0,-1 6-18,3-14-9,1 1 0,0-1 0,0 1-1,0 0 1,0-1 0,1 1 0,-1-1 0,1 1 0,0-1-1,0 1 1,0-1 0,1 1 0,-1-1 0,1 0-1,1 3 10,-2-5-13,-1-1 42,-10-22 931,2-1-952,1 0 0,1-1 0,1-6-8,2 16-12,-1-5-412,7 29-188,6 33 259,-9-40 349,1 0-8,-1-1 1,0 1-1,0 0 0,0-1 0,0 1 1,-1 0-1,1 0 0,-1-1 1,1 1-1,-2 2 12,2-5 9,0 0 0,0 1-1,0-1 1,0 0 0,0 0 0,-1 1 0,1-1 0,0 0 0,0 0-1,0 1 1,0-1 0,0 0 0,0 1 0,0-1 0,0 0 0,0 0-1,1 1 1,-1-1 0,0 0 0,0 0 0,0 1 0,0-1 0,0 0-1,0 0 1,0 0 0,1 1 0,-1-1 0,0 0 0,0 0 0,0 0-1,1 1 1,-1-1 0,0 0 0,0 0 0,0 0 0,1 0 0,-1 0-1,0 1-8,13-1 91,-12 0-67,0 0 0,0 0 0,0 0 0,0 0 0,0 0 0,0-1 0,0 1 0,0-1 0,0 1 1,0 0-1,0-1 0,0 0 0,0 1 0,0-1 0,0 1 0,-1-1 0,1 0 0,0 0 0,0 1 0,-1-1 0,1 0 0,-1 0 0,1 0 0,-1 0 0,1 0-24,-1-3 60,-1 1 1,1-1 0,-1 0-1,1 0 1,-1 1-1,0-1 1,-1 1-1,0-2-60,0 0 1,1 0 0,-1 0 0,1 1 0,0-1-1,0 0 1,1-1-1,-1-21 76,2 15-184,-2 0 0,1 0-1,-2 0 1,1 1 0,-3-8 108,-8 27-706,11-6 692,-1 0 0,1 1 0,0-1 0,0 1 0,0-1-1,0 0 1,0 1 0,0 0 0,1-1 0,-1 1 0,1 0-1,0-1 1,0 1 0,0 0 0,0-1 0,0 1 0,0-1-1,1 1 1,-1 0 0,1-1 0,0 2 14,0-1-80,1 1-1,-1 0 1,1-1-1,0 1 1,0-1 0,0 0-1,0 0 1,1 0 0,-1 0-1,1 0 1,0 0 0,0-1-1,0 1 1,0-1 80,3 2-157,0-1 0,1 0 0,0 0 0,-1-1 0,1 0 0,0 0 0,0 0 0,0-1 0,0 0 0,3 0 157,-7-1 241,0 0 0,0 0 0,0 0 0,1-1 0,-1 1 0,0-1 0,0 0 1,3-1-242,-26-7 2377,-6 3-2936,0 2 0,0 1 1,0 1-1,-15 1 559,2 0-1157,-105-1 5819,-131 16-4662,255-13-268,16 0-148,11-2-466,62-1-4562,12-1 5463,-48-1 1225,17 0 7,0-3 0,-1-1 0,-1-3 1,25-10-1252,-83 24-1723,1-1 1,-1-1-1,1 1 1,-7-1 1722,-26 3-3010,-120 31 10696,2 7-5336,160-41-2726,1 0 1,-1 0 0,1 0-1,-1 0 1,1 0-1,-1 0 1,1 0-1,0 0 1,0 0 0,-1 0-1,1 0 1,0 0-1,0-1 1,0 1 375,20 10-4772,1-1-201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24D18-A23D-40AD-879A-A4E6A700CD15}" type="datetimeFigureOut">
              <a:rPr lang="en-US" smtClean="0"/>
              <a:t>9/19/2019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E2707-4265-4F4C-952B-24F774B3D9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563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8E2707-4265-4F4C-952B-24F774B3D97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087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8E2707-4265-4F4C-952B-24F774B3D97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832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8E2707-4265-4F4C-952B-24F774B3D97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902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8E2707-4265-4F4C-952B-24F774B3D97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805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8E2707-4265-4F4C-952B-24F774B3D97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467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270D6-C507-4F24-A61C-6B8B0E8CD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94E281-A1C3-4885-AF8F-E0F6F2C4B7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D9530-D635-4221-9754-505F77310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A402-2825-4F25-9DE8-31AE0871B88B}" type="datetimeFigureOut">
              <a:rPr lang="en-US" smtClean="0"/>
              <a:t>9/19/2019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B1FF9-EA9C-4797-97B0-252CC092E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03E07-6D9B-4341-9AAF-269A6BBAB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62B3-05C0-4220-8C75-1024C8FB46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835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F2C3D-0186-43A3-9E74-2419F91EE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DA85C2-DD75-44D3-A5FA-110154B0C8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55F9B-5DB5-4AB4-A1DE-61F2E55C1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A402-2825-4F25-9DE8-31AE0871B88B}" type="datetimeFigureOut">
              <a:rPr lang="en-US" smtClean="0"/>
              <a:t>9/19/2019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6DD0B-0013-4AB1-8FF7-3E91E415F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0860E-24CF-417F-B436-7B621D246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62B3-05C0-4220-8C75-1024C8FB46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149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85BD90-E0A4-4386-8E13-DB0BC7E70B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C11CA3-1164-471F-95A5-F4C37A0EAE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1112C-BFFA-4D86-940D-DF29CB529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A402-2825-4F25-9DE8-31AE0871B88B}" type="datetimeFigureOut">
              <a:rPr lang="en-US" smtClean="0"/>
              <a:t>9/19/2019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7C09A-3E3C-44B9-AB3B-8BEC1899E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21EEC-26A4-4760-9279-3DEBA7310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62B3-05C0-4220-8C75-1024C8FB46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024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E5CAE-EAFC-4CAF-A146-0921A6AB3697}" type="datetime1">
              <a:rPr lang="en-US" smtClean="0"/>
              <a:t>9/19/2019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202F0-727D-4CFE-9A19-18EF7A64826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06491" y="6361375"/>
            <a:ext cx="4595970" cy="349249"/>
          </a:xfrm>
        </p:spPr>
        <p:txBody>
          <a:bodyPr/>
          <a:lstStyle/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15085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9138" y="111200"/>
            <a:ext cx="7635509" cy="887029"/>
          </a:xfrm>
          <a:prstGeom prst="rect">
            <a:avLst/>
          </a:prstGeom>
        </p:spPr>
        <p:txBody>
          <a:bodyPr/>
          <a:lstStyle>
            <a:lvl1pPr algn="r"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0427"/>
            <a:ext cx="10515600" cy="475653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AFCA9-C8FA-4024-B56C-AF31CFF44B5D}" type="datetime1">
              <a:rPr lang="en-US" smtClean="0"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202F0-727D-4CFE-9A19-18EF7A64826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300349" y="998229"/>
            <a:ext cx="11534299" cy="49672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tx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300349" y="327460"/>
            <a:ext cx="2709200" cy="50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989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C74D6-5631-4464-8928-957D8618E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76A3D-F6B1-4DBD-90C8-0C58E92CC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6EFDE-98E8-4921-B7D7-20254A7E7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A402-2825-4F25-9DE8-31AE0871B88B}" type="datetimeFigureOut">
              <a:rPr lang="en-US" smtClean="0"/>
              <a:t>9/19/2019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628E9-35A1-4BA8-AF6E-701AEEBA5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D1B47-DACF-48E2-B35D-AA3D317A4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62B3-05C0-4220-8C75-1024C8FB46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074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A3E8D-7F25-4772-8619-F2E3ED5B8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E4AD0-6AA1-4F0E-A93D-DE7E4931C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04EDA-3843-4C2B-8CC8-13D38E66A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A402-2825-4F25-9DE8-31AE0871B88B}" type="datetimeFigureOut">
              <a:rPr lang="en-US" smtClean="0"/>
              <a:t>9/19/2019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1BC45-B557-47F5-B611-DFFD270F5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EAF10-D572-4887-B642-AC8FBB05A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62B3-05C0-4220-8C75-1024C8FB46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657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0F4BA-DECE-4747-8D3D-2441B5808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E2C67-BC54-49CD-884D-A5C77F905F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D8D52B-308E-4D53-9586-B0E6F3380C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FF7AD4-A5BB-49B9-953C-B14AE5D70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A402-2825-4F25-9DE8-31AE0871B88B}" type="datetimeFigureOut">
              <a:rPr lang="en-US" smtClean="0"/>
              <a:t>9/19/2019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38B8CD-65B0-45DA-8FCC-111A2E93D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63CBDA-D037-4FAB-966A-234500E36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62B3-05C0-4220-8C75-1024C8FB46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721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E3D68-2200-4043-B622-972C82090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79FB7-BE83-4355-8FB4-893AD264C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BFE37-103A-406B-9237-6A5A7B376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C2F435-C951-4ED9-BBC9-FB965287D6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9CAF7A-73A6-405B-B1BE-5C519CF2B4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CB881D-0727-4FCC-9292-52FD09B15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A402-2825-4F25-9DE8-31AE0871B88B}" type="datetimeFigureOut">
              <a:rPr lang="en-US" smtClean="0"/>
              <a:t>9/19/2019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7FE917-694D-476B-B02B-D637C867F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B68EF0-5F2A-4D4B-BE26-6FB43879D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62B3-05C0-4220-8C75-1024C8FB46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830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BB0BA-6421-44D4-89FF-86BDD638E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15B144-8027-49D7-8F5A-D27A6C5A2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A402-2825-4F25-9DE8-31AE0871B88B}" type="datetimeFigureOut">
              <a:rPr lang="en-US" smtClean="0"/>
              <a:t>9/19/2019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2F8D34-7E17-4E6B-B4C5-D82C688F6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11C70-83C7-45EB-8BDF-4B474181C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62B3-05C0-4220-8C75-1024C8FB46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540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A64B39-7B77-4477-817C-5585E0B80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A402-2825-4F25-9DE8-31AE0871B88B}" type="datetimeFigureOut">
              <a:rPr lang="en-US" smtClean="0"/>
              <a:t>9/19/2019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C28A61-4F14-4634-9DD2-2112565F7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8BA2EB-CD09-4941-AFF8-F9ACDD00A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62B3-05C0-4220-8C75-1024C8FB46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536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F9D2D-A31A-4898-97A3-3C0667A83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4D199-CA5A-434B-BFBC-DE7F4E2EE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C2715F-41C4-4220-AFE7-0732B0DAE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E0A637-7876-4CCD-8883-041DC707D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A402-2825-4F25-9DE8-31AE0871B88B}" type="datetimeFigureOut">
              <a:rPr lang="en-US" smtClean="0"/>
              <a:t>9/19/2019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9ABCB2-ABA2-4899-91F8-A50F9D8CF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1E6D5-EDF2-4232-9E7F-EE5E07863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62B3-05C0-4220-8C75-1024C8FB46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199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FA767-C4CE-4893-8152-E86A52F58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492668-44EA-4920-BF10-2FD3E959F1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10B34B-97B3-4552-80E7-B387B0B53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DCE2DC-8C81-4EF5-BAB0-50C23ADEC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A402-2825-4F25-9DE8-31AE0871B88B}" type="datetimeFigureOut">
              <a:rPr lang="en-US" smtClean="0"/>
              <a:t>9/19/2019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0C200-3F33-4A8B-8613-51963ED92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00C65E-5838-452B-A0EA-E65611851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62B3-05C0-4220-8C75-1024C8FB46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585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4E74A1-09D5-4E86-A9BA-9D85B7532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FE4E8-0B57-4AA4-9404-23F081501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36888-272A-4468-8664-54538721CA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5A402-2825-4F25-9DE8-31AE0871B88B}" type="datetimeFigureOut">
              <a:rPr lang="en-US" smtClean="0"/>
              <a:t>9/19/2019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34DCB-A6A4-48E1-9323-3E808FC7B9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CABE7-B1D2-4FFA-AB9F-236F73724A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C62B3-05C0-4220-8C75-1024C8FB46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552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0B719-B9C6-4EE3-9EBE-52432F647846}" type="datetime1">
              <a:rPr lang="en-US" smtClean="0"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202F0-727D-4CFE-9A19-18EF7A64826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300349" y="998229"/>
            <a:ext cx="11534299" cy="49672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tx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/>
          <p:nvPr userDrawn="1"/>
        </p:nvPicPr>
        <p:blipFill>
          <a:blip r:embed="rId4"/>
          <a:stretch>
            <a:fillRect/>
          </a:stretch>
        </p:blipFill>
        <p:spPr>
          <a:xfrm>
            <a:off x="300349" y="327460"/>
            <a:ext cx="2709200" cy="50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943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customXml" Target="../ink/ink6.xml"/><Relationship Id="rId18" Type="http://schemas.openxmlformats.org/officeDocument/2006/relationships/image" Target="../media/image36.png"/><Relationship Id="rId3" Type="http://schemas.openxmlformats.org/officeDocument/2006/relationships/image" Target="../media/image6.png"/><Relationship Id="rId7" Type="http://schemas.openxmlformats.org/officeDocument/2006/relationships/image" Target="../media/image31.png"/><Relationship Id="rId12" Type="http://schemas.openxmlformats.org/officeDocument/2006/relationships/image" Target="../media/image33.png"/><Relationship Id="rId17" Type="http://schemas.openxmlformats.org/officeDocument/2006/relationships/customXml" Target="../ink/ink8.xml"/><Relationship Id="rId2" Type="http://schemas.openxmlformats.org/officeDocument/2006/relationships/image" Target="../media/image3.jp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0.svg"/><Relationship Id="rId11" Type="http://schemas.openxmlformats.org/officeDocument/2006/relationships/customXml" Target="../ink/ink5.xml"/><Relationship Id="rId5" Type="http://schemas.openxmlformats.org/officeDocument/2006/relationships/image" Target="../media/image29.png"/><Relationship Id="rId15" Type="http://schemas.openxmlformats.org/officeDocument/2006/relationships/customXml" Target="../ink/ink7.xml"/><Relationship Id="rId10" Type="http://schemas.openxmlformats.org/officeDocument/2006/relationships/image" Target="../media/image12.png"/><Relationship Id="rId4" Type="http://schemas.openxmlformats.org/officeDocument/2006/relationships/image" Target="../media/image28.png"/><Relationship Id="rId9" Type="http://schemas.openxmlformats.org/officeDocument/2006/relationships/customXml" Target="../ink/ink4.xml"/><Relationship Id="rId1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7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0.svg"/><Relationship Id="rId11" Type="http://schemas.openxmlformats.org/officeDocument/2006/relationships/image" Target="../media/image43.svg"/><Relationship Id="rId5" Type="http://schemas.openxmlformats.org/officeDocument/2006/relationships/image" Target="../media/image29.png"/><Relationship Id="rId10" Type="http://schemas.openxmlformats.org/officeDocument/2006/relationships/image" Target="../media/image42.png"/><Relationship Id="rId4" Type="http://schemas.openxmlformats.org/officeDocument/2006/relationships/image" Target="../media/image38.png"/><Relationship Id="rId9" Type="http://schemas.openxmlformats.org/officeDocument/2006/relationships/image" Target="../media/image4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jp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1.xml"/><Relationship Id="rId11" Type="http://schemas.openxmlformats.org/officeDocument/2006/relationships/image" Target="../media/image14.png"/><Relationship Id="rId5" Type="http://schemas.openxmlformats.org/officeDocument/2006/relationships/image" Target="../media/image11.png"/><Relationship Id="rId10" Type="http://schemas.openxmlformats.org/officeDocument/2006/relationships/customXml" Target="../ink/ink3.xml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234703" y="487111"/>
            <a:ext cx="3140886" cy="5383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15CAE49-7D72-49BE-B63C-E50397EE92B3}"/>
              </a:ext>
            </a:extLst>
          </p:cNvPr>
          <p:cNvSpPr txBox="1"/>
          <p:nvPr/>
        </p:nvSpPr>
        <p:spPr>
          <a:xfrm>
            <a:off x="1461650" y="2598003"/>
            <a:ext cx="90297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Presentation on Modelling and Deployment in Microsoft Azure </a:t>
            </a:r>
          </a:p>
          <a:p>
            <a:pPr algn="ctr"/>
            <a:br>
              <a:rPr lang="en-US" sz="3600" dirty="0"/>
            </a:br>
            <a:r>
              <a:rPr lang="en-US" sz="3600" dirty="0"/>
              <a:t>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B8974B-5361-4AE5-8793-C0EE7C15A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202F0-727D-4CFE-9A19-18EF7A64826D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DFA2F6-B9E5-4628-A960-C37BBFC79ACC}"/>
              </a:ext>
            </a:extLst>
          </p:cNvPr>
          <p:cNvSpPr txBox="1"/>
          <p:nvPr/>
        </p:nvSpPr>
        <p:spPr>
          <a:xfrm>
            <a:off x="7601701" y="5546361"/>
            <a:ext cx="4216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		Anshu Singh</a:t>
            </a:r>
            <a:br>
              <a:rPr lang="en-US" b="1" dirty="0"/>
            </a:br>
            <a:r>
              <a:rPr lang="en-US" b="1" dirty="0"/>
              <a:t> Internship  from 6/24/2019 – 8/16/2019</a:t>
            </a:r>
          </a:p>
        </p:txBody>
      </p:sp>
    </p:spTree>
    <p:extLst>
      <p:ext uri="{BB962C8B-B14F-4D97-AF65-F5344CB8AC3E}">
        <p14:creationId xmlns:p14="http://schemas.microsoft.com/office/powerpoint/2010/main" val="697637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7E0CB-BB00-427A-8C64-A79089B12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202F0-727D-4CFE-9A19-18EF7A64826D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674F56-0A88-44C7-9644-2FF7AF2AB864}"/>
              </a:ext>
            </a:extLst>
          </p:cNvPr>
          <p:cNvSpPr txBox="1"/>
          <p:nvPr/>
        </p:nvSpPr>
        <p:spPr>
          <a:xfrm>
            <a:off x="9356920" y="442911"/>
            <a:ext cx="26356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Scoring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2E348C-4037-4D58-B51E-D6FED53EE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920" y="2557345"/>
            <a:ext cx="2078066" cy="11714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C9BD2F-BCD2-4735-A69F-25D99B9D2A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835" y="1175512"/>
            <a:ext cx="731551" cy="7315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304412-0B0C-4172-AC42-A385336614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4970" y="4338178"/>
            <a:ext cx="879595" cy="879595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3B4D6AE8-F711-42DA-88B5-D0BC31F6E958}"/>
              </a:ext>
            </a:extLst>
          </p:cNvPr>
          <p:cNvSpPr/>
          <p:nvPr/>
        </p:nvSpPr>
        <p:spPr>
          <a:xfrm>
            <a:off x="10233583" y="2090213"/>
            <a:ext cx="162370" cy="4871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4FFAA646-6ECC-4A65-B07D-D12255E05231}"/>
              </a:ext>
            </a:extLst>
          </p:cNvPr>
          <p:cNvSpPr/>
          <p:nvPr/>
        </p:nvSpPr>
        <p:spPr>
          <a:xfrm>
            <a:off x="10233583" y="3610511"/>
            <a:ext cx="162370" cy="4871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D97762A5-C038-4CAB-84ED-3926C1429FD7}"/>
              </a:ext>
            </a:extLst>
          </p:cNvPr>
          <p:cNvSpPr/>
          <p:nvPr/>
        </p:nvSpPr>
        <p:spPr>
          <a:xfrm>
            <a:off x="10215425" y="5402439"/>
            <a:ext cx="162370" cy="4871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181CBA-3A6E-429B-9D5C-F55AC633A04D}"/>
              </a:ext>
            </a:extLst>
          </p:cNvPr>
          <p:cNvSpPr txBox="1"/>
          <p:nvPr/>
        </p:nvSpPr>
        <p:spPr>
          <a:xfrm>
            <a:off x="9622408" y="6003065"/>
            <a:ext cx="1547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Scored Output</a:t>
            </a:r>
          </a:p>
        </p:txBody>
      </p:sp>
      <p:pic>
        <p:nvPicPr>
          <p:cNvPr id="15" name="Graphic 14" descr="Presentation with bar chart">
            <a:extLst>
              <a:ext uri="{FF2B5EF4-FFF2-40B4-BE49-F238E27FC236}">
                <a16:creationId xmlns:a16="http://schemas.microsoft.com/office/drawing/2014/main" id="{25B6F0AE-5FE5-43FF-805C-73BE7D8609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1502" y="1541146"/>
            <a:ext cx="549067" cy="54906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5F853F0-537F-400A-8477-B20891AD0C12}"/>
              </a:ext>
            </a:extLst>
          </p:cNvPr>
          <p:cNvSpPr txBox="1"/>
          <p:nvPr/>
        </p:nvSpPr>
        <p:spPr>
          <a:xfrm>
            <a:off x="1148085" y="1601590"/>
            <a:ext cx="858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Connect your notebook to Azure account workspace and run the code in azure notebooks.</a:t>
            </a:r>
          </a:p>
        </p:txBody>
      </p:sp>
      <p:pic>
        <p:nvPicPr>
          <p:cNvPr id="17" name="Graphic 16" descr="Presentation with bar chart">
            <a:extLst>
              <a:ext uri="{FF2B5EF4-FFF2-40B4-BE49-F238E27FC236}">
                <a16:creationId xmlns:a16="http://schemas.microsoft.com/office/drawing/2014/main" id="{367514E4-0570-4EC9-9B3E-1BABA75E45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1501" y="4292591"/>
            <a:ext cx="549067" cy="54906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C8BD4F5-D8E5-45F6-8AC3-D3CD8C61483C}"/>
              </a:ext>
            </a:extLst>
          </p:cNvPr>
          <p:cNvSpPr txBox="1"/>
          <p:nvPr/>
        </p:nvSpPr>
        <p:spPr>
          <a:xfrm>
            <a:off x="1230594" y="4254217"/>
            <a:ext cx="82613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Once the deployment is done, our experiment will be created in azure workspace and </a:t>
            </a:r>
            <a:br>
              <a:rPr lang="en-US" dirty="0"/>
            </a:br>
            <a:r>
              <a:rPr lang="en-US" dirty="0"/>
              <a:t>will be seen under the deployment tab in your Azure account.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E978122-9469-454F-A3B2-27DE583690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0594" y="2090213"/>
            <a:ext cx="5946404" cy="78428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2FFECF9-F3E4-458B-BFA4-47957EB33B00}"/>
              </a:ext>
            </a:extLst>
          </p:cNvPr>
          <p:cNvSpPr txBox="1"/>
          <p:nvPr/>
        </p:nvSpPr>
        <p:spPr>
          <a:xfrm>
            <a:off x="1148085" y="3044852"/>
            <a:ext cx="7569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need to create model to store the final model created and provide the ACI </a:t>
            </a:r>
            <a:br>
              <a:rPr lang="en-US" dirty="0"/>
            </a:br>
            <a:r>
              <a:rPr lang="en-US" dirty="0"/>
              <a:t>configuration before running the deployment.  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6AB0B17-0692-4652-A433-648AFAF38B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30594" y="5063460"/>
            <a:ext cx="6961974" cy="135743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2141D65-EFF7-4877-BD3B-69DA5531BDCC}"/>
                  </a:ext>
                </a:extLst>
              </p14:cNvPr>
              <p14:cNvContentPartPr/>
              <p14:nvPr/>
            </p14:nvContentPartPr>
            <p14:xfrm>
              <a:off x="3636287" y="2453171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2141D65-EFF7-4877-BD3B-69DA5531BDC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27647" y="244453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0E18E0D-3091-4752-A2BB-216EBD11AC35}"/>
                  </a:ext>
                </a:extLst>
              </p14:cNvPr>
              <p14:cNvContentPartPr/>
              <p14:nvPr/>
            </p14:nvContentPartPr>
            <p14:xfrm>
              <a:off x="3209687" y="2367131"/>
              <a:ext cx="909000" cy="93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0E18E0D-3091-4752-A2BB-216EBD11AC3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201047" y="2358131"/>
                <a:ext cx="92664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DB233AD-6BBC-463B-A485-4198EAF57C64}"/>
                  </a:ext>
                </a:extLst>
              </p14:cNvPr>
              <p14:cNvContentPartPr/>
              <p14:nvPr/>
            </p14:nvContentPartPr>
            <p14:xfrm>
              <a:off x="4113287" y="2601131"/>
              <a:ext cx="436680" cy="345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DB233AD-6BBC-463B-A485-4198EAF57C6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104287" y="2592491"/>
                <a:ext cx="45432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DEC3475-AA7A-4FF0-8E40-0733AA697920}"/>
                  </a:ext>
                </a:extLst>
              </p14:cNvPr>
              <p14:cNvContentPartPr/>
              <p14:nvPr/>
            </p14:nvContentPartPr>
            <p14:xfrm>
              <a:off x="4087727" y="2524811"/>
              <a:ext cx="2981160" cy="964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DEC3475-AA7A-4FF0-8E40-0733AA69792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079087" y="2516171"/>
                <a:ext cx="299880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858E1C7-7290-4DAE-99B0-5F076395691F}"/>
                  </a:ext>
                </a:extLst>
              </p14:cNvPr>
              <p14:cNvContentPartPr/>
              <p14:nvPr/>
            </p14:nvContentPartPr>
            <p14:xfrm>
              <a:off x="4012487" y="2703731"/>
              <a:ext cx="997560" cy="1188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858E1C7-7290-4DAE-99B0-5F076395691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003487" y="2694731"/>
                <a:ext cx="1015200" cy="13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4673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1EE8-0856-43B9-945E-AAF6B1E91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202F0-727D-4CFE-9A19-18EF7A64826D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C7DCC5-78CE-403F-8AA6-CFC40B70C6AF}"/>
              </a:ext>
            </a:extLst>
          </p:cNvPr>
          <p:cNvSpPr txBox="1"/>
          <p:nvPr/>
        </p:nvSpPr>
        <p:spPr>
          <a:xfrm>
            <a:off x="8506771" y="439272"/>
            <a:ext cx="3389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Deployment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ED5148-2B3E-451E-86D4-8E9597374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921" y="1737465"/>
            <a:ext cx="4811332" cy="2860172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3210C968-07EB-4FB7-8E4A-5868574CC511}"/>
              </a:ext>
            </a:extLst>
          </p:cNvPr>
          <p:cNvSpPr/>
          <p:nvPr/>
        </p:nvSpPr>
        <p:spPr>
          <a:xfrm>
            <a:off x="2116679" y="4828374"/>
            <a:ext cx="199231" cy="7656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231999-EF58-4C8A-B25F-0541BE999B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922" y="5904316"/>
            <a:ext cx="4749297" cy="242987"/>
          </a:xfrm>
          <a:prstGeom prst="rect">
            <a:avLst/>
          </a:prstGeom>
        </p:spPr>
      </p:pic>
      <p:pic>
        <p:nvPicPr>
          <p:cNvPr id="10" name="Graphic 9" descr="Presentation with bar chart">
            <a:extLst>
              <a:ext uri="{FF2B5EF4-FFF2-40B4-BE49-F238E27FC236}">
                <a16:creationId xmlns:a16="http://schemas.microsoft.com/office/drawing/2014/main" id="{8447BAC1-3B48-458B-91BB-B2F8CD734E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37005" y="1705951"/>
            <a:ext cx="549067" cy="5490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756A1EE-D479-461C-B073-97064ACC8604}"/>
              </a:ext>
            </a:extLst>
          </p:cNvPr>
          <p:cNvSpPr txBox="1"/>
          <p:nvPr/>
        </p:nvSpPr>
        <p:spPr>
          <a:xfrm>
            <a:off x="7010040" y="1737465"/>
            <a:ext cx="504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Scoring URL is used to check the scored test output. </a:t>
            </a:r>
          </a:p>
        </p:txBody>
      </p:sp>
      <p:pic>
        <p:nvPicPr>
          <p:cNvPr id="12" name="Graphic 11" descr="Presentation with bar chart">
            <a:extLst>
              <a:ext uri="{FF2B5EF4-FFF2-40B4-BE49-F238E27FC236}">
                <a16:creationId xmlns:a16="http://schemas.microsoft.com/office/drawing/2014/main" id="{995B0786-1874-4059-AE2C-1FD6071549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63354" y="2355759"/>
            <a:ext cx="549067" cy="54906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DEFCD99-0E24-4B36-B457-0D6E5AB737C4}"/>
              </a:ext>
            </a:extLst>
          </p:cNvPr>
          <p:cNvSpPr txBox="1"/>
          <p:nvPr/>
        </p:nvSpPr>
        <p:spPr>
          <a:xfrm>
            <a:off x="7010040" y="2372076"/>
            <a:ext cx="5272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Paste the URL in the Postman software and click Send. </a:t>
            </a:r>
          </a:p>
        </p:txBody>
      </p:sp>
      <p:pic>
        <p:nvPicPr>
          <p:cNvPr id="14" name="Graphic 13" descr="Presentation with bar chart">
            <a:extLst>
              <a:ext uri="{FF2B5EF4-FFF2-40B4-BE49-F238E27FC236}">
                <a16:creationId xmlns:a16="http://schemas.microsoft.com/office/drawing/2014/main" id="{44DD6594-D1BA-4587-AEBD-DBC22F4398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63354" y="3917533"/>
            <a:ext cx="549067" cy="5490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FE8C982-AF5B-49D7-BD02-FFCEC29D1D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4760" y="3830632"/>
            <a:ext cx="3850949" cy="1763329"/>
          </a:xfrm>
          <a:prstGeom prst="rect">
            <a:avLst/>
          </a:prstGeom>
        </p:spPr>
      </p:pic>
      <p:pic>
        <p:nvPicPr>
          <p:cNvPr id="16" name="Graphic 15" descr="Download from cloud">
            <a:extLst>
              <a:ext uri="{FF2B5EF4-FFF2-40B4-BE49-F238E27FC236}">
                <a16:creationId xmlns:a16="http://schemas.microsoft.com/office/drawing/2014/main" id="{A72CC820-FB95-4B56-A288-02B288439A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22093" y="3063406"/>
            <a:ext cx="631588" cy="63158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584A2CC-874F-4CBF-AA81-BB76B307C530}"/>
              </a:ext>
            </a:extLst>
          </p:cNvPr>
          <p:cNvSpPr txBox="1"/>
          <p:nvPr/>
        </p:nvSpPr>
        <p:spPr>
          <a:xfrm>
            <a:off x="7010039" y="3135233"/>
            <a:ext cx="3623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input file from Blob Container</a:t>
            </a:r>
          </a:p>
        </p:txBody>
      </p:sp>
      <p:pic>
        <p:nvPicPr>
          <p:cNvPr id="21" name="Graphic 20" descr="Cloud Computing">
            <a:extLst>
              <a:ext uri="{FF2B5EF4-FFF2-40B4-BE49-F238E27FC236}">
                <a16:creationId xmlns:a16="http://schemas.microsoft.com/office/drawing/2014/main" id="{F2DE8E48-1E7D-429C-B2A5-64436C81657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21851" y="5668162"/>
            <a:ext cx="688188" cy="68818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B898C85-8484-4C27-B065-FBDF770663FE}"/>
              </a:ext>
            </a:extLst>
          </p:cNvPr>
          <p:cNvSpPr txBox="1"/>
          <p:nvPr/>
        </p:nvSpPr>
        <p:spPr>
          <a:xfrm>
            <a:off x="7010039" y="5908138"/>
            <a:ext cx="4012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Save the scored file in the blob container</a:t>
            </a:r>
          </a:p>
        </p:txBody>
      </p:sp>
    </p:spTree>
    <p:extLst>
      <p:ext uri="{BB962C8B-B14F-4D97-AF65-F5344CB8AC3E}">
        <p14:creationId xmlns:p14="http://schemas.microsoft.com/office/powerpoint/2010/main" val="2460072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34608-9A7F-49F2-B7F1-EBF242C78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202F0-727D-4CFE-9A19-18EF7A64826D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1C69F-705C-4BE3-AC9B-55C2CCAD10D4}"/>
              </a:ext>
            </a:extLst>
          </p:cNvPr>
          <p:cNvSpPr txBox="1"/>
          <p:nvPr/>
        </p:nvSpPr>
        <p:spPr>
          <a:xfrm>
            <a:off x="6808425" y="457868"/>
            <a:ext cx="5012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Topic: Pipeline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1671AAEF-0AE4-4A3F-A678-BA752FB4B20F}"/>
              </a:ext>
            </a:extLst>
          </p:cNvPr>
          <p:cNvSpPr/>
          <p:nvPr/>
        </p:nvSpPr>
        <p:spPr>
          <a:xfrm>
            <a:off x="803304" y="1543754"/>
            <a:ext cx="2623559" cy="54693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Pipelining process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057FE0-05E9-4379-ABC7-55D030F002B0}"/>
              </a:ext>
            </a:extLst>
          </p:cNvPr>
          <p:cNvSpPr txBox="1"/>
          <p:nvPr/>
        </p:nvSpPr>
        <p:spPr>
          <a:xfrm>
            <a:off x="3794333" y="18886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323DE4-5C4B-4D5D-BE93-3691C5FB4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635" y="2587382"/>
            <a:ext cx="7204105" cy="15560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1110001-B0F8-46C5-928B-4656EF02368D}"/>
              </a:ext>
            </a:extLst>
          </p:cNvPr>
          <p:cNvSpPr txBox="1"/>
          <p:nvPr/>
        </p:nvSpPr>
        <p:spPr>
          <a:xfrm>
            <a:off x="1048285" y="4512757"/>
            <a:ext cx="10195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Pipeline enables data scientists to create and manage multiple simple and complex workflows concurrently.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888023-46BF-4B6B-89FF-AA7AC462F452}"/>
              </a:ext>
            </a:extLst>
          </p:cNvPr>
          <p:cNvSpPr/>
          <p:nvPr/>
        </p:nvSpPr>
        <p:spPr>
          <a:xfrm>
            <a:off x="1041162" y="4981428"/>
            <a:ext cx="101096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typical pipeline would have multiple tasks to prepare data, train, deploy and evaluate models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420B17-0A61-4646-9FF0-99677230416E}"/>
              </a:ext>
            </a:extLst>
          </p:cNvPr>
          <p:cNvSpPr/>
          <p:nvPr/>
        </p:nvSpPr>
        <p:spPr>
          <a:xfrm>
            <a:off x="1032615" y="5429666"/>
            <a:ext cx="106238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Using distinct steps makes it possible to rerun only the steps you need as you tweak and test your workflow. </a:t>
            </a:r>
          </a:p>
        </p:txBody>
      </p:sp>
      <p:pic>
        <p:nvPicPr>
          <p:cNvPr id="14" name="Graphic 13" descr="Pencil">
            <a:extLst>
              <a:ext uri="{FF2B5EF4-FFF2-40B4-BE49-F238E27FC236}">
                <a16:creationId xmlns:a16="http://schemas.microsoft.com/office/drawing/2014/main" id="{E55BB8F4-E720-4D80-A887-4B18BCBA49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3304" y="4589888"/>
            <a:ext cx="215069" cy="215069"/>
          </a:xfrm>
          <a:prstGeom prst="rect">
            <a:avLst/>
          </a:prstGeom>
        </p:spPr>
      </p:pic>
      <p:pic>
        <p:nvPicPr>
          <p:cNvPr id="15" name="Graphic 14" descr="Pencil">
            <a:extLst>
              <a:ext uri="{FF2B5EF4-FFF2-40B4-BE49-F238E27FC236}">
                <a16:creationId xmlns:a16="http://schemas.microsoft.com/office/drawing/2014/main" id="{15F3E557-A23F-467D-90BB-E06316EAE3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0635" y="5058559"/>
            <a:ext cx="215069" cy="215069"/>
          </a:xfrm>
          <a:prstGeom prst="rect">
            <a:avLst/>
          </a:prstGeom>
        </p:spPr>
      </p:pic>
      <p:pic>
        <p:nvPicPr>
          <p:cNvPr id="16" name="Graphic 15" descr="Pencil">
            <a:extLst>
              <a:ext uri="{FF2B5EF4-FFF2-40B4-BE49-F238E27FC236}">
                <a16:creationId xmlns:a16="http://schemas.microsoft.com/office/drawing/2014/main" id="{5F1410F9-2A2B-43EC-AAF5-7B1746D815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0635" y="5526011"/>
            <a:ext cx="215069" cy="215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763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38F332-0778-4109-8289-BEA9CEA87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D202F0-727D-4CFE-9A19-18EF7A64826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2126922-C381-4096-9171-58C2B725F205}"/>
              </a:ext>
            </a:extLst>
          </p:cNvPr>
          <p:cNvSpPr txBox="1">
            <a:spLocks/>
          </p:cNvSpPr>
          <p:nvPr/>
        </p:nvSpPr>
        <p:spPr>
          <a:xfrm>
            <a:off x="838200" y="251185"/>
            <a:ext cx="11067068" cy="756702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b="1" dirty="0"/>
              <a:t>Internship Goal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C42A46-9000-480F-A205-8B0459DB82B8}"/>
              </a:ext>
            </a:extLst>
          </p:cNvPr>
          <p:cNvSpPr txBox="1"/>
          <p:nvPr/>
        </p:nvSpPr>
        <p:spPr>
          <a:xfrm>
            <a:off x="440262" y="1219643"/>
            <a:ext cx="11067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Goal: Research and provide solution for Data preparation, model building and deployment in the Azure cloud environment and Redpoint for </a:t>
            </a:r>
            <a:r>
              <a:rPr lang="en-US"/>
              <a:t>their project.</a:t>
            </a:r>
            <a:endParaRPr lang="en-US" dirty="0"/>
          </a:p>
        </p:txBody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DC6D8113-BF1B-4590-8978-309BC42614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7714013"/>
              </p:ext>
            </p:extLst>
          </p:nvPr>
        </p:nvGraphicFramePr>
        <p:xfrm>
          <a:off x="472622" y="1934367"/>
          <a:ext cx="11002348" cy="345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86573577-FE9E-41B9-95C5-3DFB80EA07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9078025"/>
              </p:ext>
            </p:extLst>
          </p:nvPr>
        </p:nvGraphicFramePr>
        <p:xfrm>
          <a:off x="721822" y="2378935"/>
          <a:ext cx="6033206" cy="43348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48D0B06D-2394-4B5C-A730-0E994D2639E8}"/>
              </a:ext>
            </a:extLst>
          </p:cNvPr>
          <p:cNvSpPr/>
          <p:nvPr/>
        </p:nvSpPr>
        <p:spPr>
          <a:xfrm>
            <a:off x="7282544" y="2575734"/>
            <a:ext cx="778766" cy="3917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0596E7-547C-48A4-A9E8-5F38290AA84E}"/>
              </a:ext>
            </a:extLst>
          </p:cNvPr>
          <p:cNvSpPr/>
          <p:nvPr/>
        </p:nvSpPr>
        <p:spPr>
          <a:xfrm>
            <a:off x="8137510" y="2575734"/>
            <a:ext cx="946181" cy="1175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Machine Learning Studio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A2FB9A-6FB3-4A6E-A949-C8D51EBFBFBA}"/>
              </a:ext>
            </a:extLst>
          </p:cNvPr>
          <p:cNvSpPr/>
          <p:nvPr/>
        </p:nvSpPr>
        <p:spPr>
          <a:xfrm>
            <a:off x="8137510" y="3962697"/>
            <a:ext cx="946181" cy="1175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Machine Learning Services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151460-3CF4-41ED-9402-35C5EF2CDD2A}"/>
              </a:ext>
            </a:extLst>
          </p:cNvPr>
          <p:cNvSpPr/>
          <p:nvPr/>
        </p:nvSpPr>
        <p:spPr>
          <a:xfrm>
            <a:off x="8137510" y="5318242"/>
            <a:ext cx="946181" cy="1174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Other Options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82E653-EF33-4687-9A36-B830D937A1BA}"/>
              </a:ext>
            </a:extLst>
          </p:cNvPr>
          <p:cNvSpPr/>
          <p:nvPr/>
        </p:nvSpPr>
        <p:spPr>
          <a:xfrm>
            <a:off x="9159891" y="2575734"/>
            <a:ext cx="533401" cy="3917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Validate the model against SAS 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9BD688B0-EC44-4D23-8D04-44668776483F}"/>
              </a:ext>
            </a:extLst>
          </p:cNvPr>
          <p:cNvSpPr/>
          <p:nvPr/>
        </p:nvSpPr>
        <p:spPr>
          <a:xfrm>
            <a:off x="9731829" y="4097648"/>
            <a:ext cx="396890" cy="522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8650BA3-33C1-4AFB-AA59-F8F2A19172C6}"/>
              </a:ext>
            </a:extLst>
          </p:cNvPr>
          <p:cNvSpPr/>
          <p:nvPr/>
        </p:nvSpPr>
        <p:spPr>
          <a:xfrm>
            <a:off x="10204919" y="3750941"/>
            <a:ext cx="1148881" cy="1133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Redpoint</a:t>
            </a:r>
          </a:p>
        </p:txBody>
      </p:sp>
    </p:spTree>
    <p:extLst>
      <p:ext uri="{BB962C8B-B14F-4D97-AF65-F5344CB8AC3E}">
        <p14:creationId xmlns:p14="http://schemas.microsoft.com/office/powerpoint/2010/main" val="3596974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A2871-FFA1-44A5-94AE-5D35AA936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202F0-727D-4CFE-9A19-18EF7A64826D}" type="slidenum">
              <a:rPr lang="en-US" smtClean="0"/>
              <a:t>3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E1EC7F4-9BC6-4C81-AEEF-94A64A1CE541}"/>
              </a:ext>
            </a:extLst>
          </p:cNvPr>
          <p:cNvCxnSpPr>
            <a:cxnSpLocks/>
          </p:cNvCxnSpPr>
          <p:nvPr/>
        </p:nvCxnSpPr>
        <p:spPr>
          <a:xfrm flipH="1">
            <a:off x="1962275" y="3808516"/>
            <a:ext cx="4016522" cy="1931351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9587A7C-C36B-4007-B6E5-1450C1797A2C}"/>
              </a:ext>
            </a:extLst>
          </p:cNvPr>
          <p:cNvCxnSpPr>
            <a:cxnSpLocks/>
          </p:cNvCxnSpPr>
          <p:nvPr/>
        </p:nvCxnSpPr>
        <p:spPr>
          <a:xfrm>
            <a:off x="6007162" y="1784646"/>
            <a:ext cx="0" cy="196695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A8EA77E-EBD4-4129-B68E-C698647971F7}"/>
              </a:ext>
            </a:extLst>
          </p:cNvPr>
          <p:cNvCxnSpPr>
            <a:cxnSpLocks/>
          </p:cNvCxnSpPr>
          <p:nvPr/>
        </p:nvCxnSpPr>
        <p:spPr>
          <a:xfrm>
            <a:off x="6059475" y="3808516"/>
            <a:ext cx="3582113" cy="1931351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E3A5F78-A232-4F4D-AEDF-E8D79B3DE452}"/>
              </a:ext>
            </a:extLst>
          </p:cNvPr>
          <p:cNvSpPr txBox="1"/>
          <p:nvPr/>
        </p:nvSpPr>
        <p:spPr>
          <a:xfrm>
            <a:off x="5394245" y="4446139"/>
            <a:ext cx="11934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Language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CD0265-596C-4319-9E0E-A41A328F7913}"/>
              </a:ext>
            </a:extLst>
          </p:cNvPr>
          <p:cNvSpPr txBox="1"/>
          <p:nvPr/>
        </p:nvSpPr>
        <p:spPr>
          <a:xfrm>
            <a:off x="1931350" y="1784646"/>
            <a:ext cx="21899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Database Interface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007746-4A3C-4FA0-8803-D70415286434}"/>
              </a:ext>
            </a:extLst>
          </p:cNvPr>
          <p:cNvSpPr txBox="1"/>
          <p:nvPr/>
        </p:nvSpPr>
        <p:spPr>
          <a:xfrm>
            <a:off x="7798218" y="1784381"/>
            <a:ext cx="2999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Platform for coding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BAA2A3A-12A3-4418-A763-5D4FCC1DA1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996" y="2536841"/>
            <a:ext cx="917248" cy="91724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A35A31C-4792-4D8E-B25F-44C280AD6EEF}"/>
              </a:ext>
            </a:extLst>
          </p:cNvPr>
          <p:cNvSpPr txBox="1"/>
          <p:nvPr/>
        </p:nvSpPr>
        <p:spPr>
          <a:xfrm>
            <a:off x="1042587" y="3862697"/>
            <a:ext cx="3290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Microsoft Azure Storage Explorer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76A704F-20DA-4AFC-BF21-5A78F70181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796" y="2309270"/>
            <a:ext cx="2369169" cy="133549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FD09B54-E908-4ED0-BD9C-754F59FBC4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082" y="4944728"/>
            <a:ext cx="1806542" cy="610196"/>
          </a:xfrm>
          <a:prstGeom prst="rect">
            <a:avLst/>
          </a:prstGeom>
        </p:spPr>
      </p:pic>
      <p:pic>
        <p:nvPicPr>
          <p:cNvPr id="26" name="Picture 25" descr="A close up of a sign&#10;&#10;Description automatically generated">
            <a:extLst>
              <a:ext uri="{FF2B5EF4-FFF2-40B4-BE49-F238E27FC236}">
                <a16:creationId xmlns:a16="http://schemas.microsoft.com/office/drawing/2014/main" id="{566D9873-F631-4167-82D5-5909250BEE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677" y="5653403"/>
            <a:ext cx="702540" cy="54437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54B0DBD-9E2B-4A33-960B-AA2ECFD56A64}"/>
              </a:ext>
            </a:extLst>
          </p:cNvPr>
          <p:cNvSpPr txBox="1"/>
          <p:nvPr/>
        </p:nvSpPr>
        <p:spPr>
          <a:xfrm>
            <a:off x="7035001" y="3568286"/>
            <a:ext cx="1778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portal.azure.com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7B2DD48-9ABF-4DDC-AA32-7201D9274C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6238" y="2546918"/>
            <a:ext cx="939325" cy="939325"/>
          </a:xfrm>
          <a:prstGeom prst="rect">
            <a:avLst/>
          </a:prstGeom>
        </p:spPr>
      </p:pic>
      <p:sp>
        <p:nvSpPr>
          <p:cNvPr id="30" name="Arrow: Right 29">
            <a:extLst>
              <a:ext uri="{FF2B5EF4-FFF2-40B4-BE49-F238E27FC236}">
                <a16:creationId xmlns:a16="http://schemas.microsoft.com/office/drawing/2014/main" id="{D936ACF9-8B10-4109-A5D5-3C0BEDD1A247}"/>
              </a:ext>
            </a:extLst>
          </p:cNvPr>
          <p:cNvSpPr/>
          <p:nvPr/>
        </p:nvSpPr>
        <p:spPr>
          <a:xfrm>
            <a:off x="9179370" y="2894456"/>
            <a:ext cx="686367" cy="310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CD4589-B9D1-4F6F-8067-3E83C0B4929E}"/>
              </a:ext>
            </a:extLst>
          </p:cNvPr>
          <p:cNvSpPr txBox="1"/>
          <p:nvPr/>
        </p:nvSpPr>
        <p:spPr>
          <a:xfrm>
            <a:off x="9562914" y="3566938"/>
            <a:ext cx="2469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Virtual Azure notebooks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6FE81B-116C-4915-9D0E-24A5D89F83C3}"/>
              </a:ext>
            </a:extLst>
          </p:cNvPr>
          <p:cNvSpPr txBox="1"/>
          <p:nvPr/>
        </p:nvSpPr>
        <p:spPr>
          <a:xfrm>
            <a:off x="9061185" y="401934"/>
            <a:ext cx="3130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platforms</a:t>
            </a:r>
          </a:p>
        </p:txBody>
      </p:sp>
    </p:spTree>
    <p:extLst>
      <p:ext uri="{BB962C8B-B14F-4D97-AF65-F5344CB8AC3E}">
        <p14:creationId xmlns:p14="http://schemas.microsoft.com/office/powerpoint/2010/main" val="3432824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F8DDA5-66C5-48CD-B2C7-45D52C435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202F0-727D-4CFE-9A19-18EF7A64826D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22A8B1-8139-4661-B999-595DBB13F39B}"/>
              </a:ext>
            </a:extLst>
          </p:cNvPr>
          <p:cNvSpPr txBox="1"/>
          <p:nvPr/>
        </p:nvSpPr>
        <p:spPr>
          <a:xfrm>
            <a:off x="6058263" y="430858"/>
            <a:ext cx="57625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used/explored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A630DE9-3401-4D07-8967-1A4A54467904}"/>
              </a:ext>
            </a:extLst>
          </p:cNvPr>
          <p:cNvCxnSpPr>
            <a:cxnSpLocks/>
          </p:cNvCxnSpPr>
          <p:nvPr/>
        </p:nvCxnSpPr>
        <p:spPr>
          <a:xfrm>
            <a:off x="3183368" y="2270124"/>
            <a:ext cx="0" cy="381284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F5F805-0822-49F7-B28E-78438D76335F}"/>
              </a:ext>
            </a:extLst>
          </p:cNvPr>
          <p:cNvCxnSpPr>
            <a:cxnSpLocks/>
          </p:cNvCxnSpPr>
          <p:nvPr/>
        </p:nvCxnSpPr>
        <p:spPr>
          <a:xfrm>
            <a:off x="6569009" y="2141706"/>
            <a:ext cx="0" cy="388976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92F83E5-3318-4675-83B8-0AFEE0A37256}"/>
              </a:ext>
            </a:extLst>
          </p:cNvPr>
          <p:cNvSpPr txBox="1"/>
          <p:nvPr/>
        </p:nvSpPr>
        <p:spPr>
          <a:xfrm>
            <a:off x="822082" y="1881475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Visual Studio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2AD4C7-D16A-4763-AE4D-32669443D2FD}"/>
              </a:ext>
            </a:extLst>
          </p:cNvPr>
          <p:cNvSpPr txBox="1"/>
          <p:nvPr/>
        </p:nvSpPr>
        <p:spPr>
          <a:xfrm>
            <a:off x="420239" y="4086588"/>
            <a:ext cx="27631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Local Modelling</a:t>
            </a:r>
          </a:p>
          <a:p>
            <a:r>
              <a:rPr lang="en-US" dirty="0"/>
              <a:t>- Lots of packages to install</a:t>
            </a:r>
          </a:p>
          <a:p>
            <a:r>
              <a:rPr lang="en-US" dirty="0"/>
              <a:t>- Can't directly connect to</a:t>
            </a:r>
          </a:p>
          <a:p>
            <a:r>
              <a:rPr lang="en-US" dirty="0"/>
              <a:t>      our data lake</a:t>
            </a:r>
          </a:p>
        </p:txBody>
      </p: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3F3D3BB0-FA56-4DB0-804E-28E57C774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91" y="2619750"/>
            <a:ext cx="808712" cy="80871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4431F1A-FF6A-4F7A-B9B0-C8ACF6697D44}"/>
              </a:ext>
            </a:extLst>
          </p:cNvPr>
          <p:cNvSpPr txBox="1"/>
          <p:nvPr/>
        </p:nvSpPr>
        <p:spPr>
          <a:xfrm>
            <a:off x="3690333" y="1902708"/>
            <a:ext cx="21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Notebook.Azure.com</a:t>
            </a:r>
          </a:p>
        </p:txBody>
      </p:sp>
      <p:pic>
        <p:nvPicPr>
          <p:cNvPr id="19" name="Picture 18" descr="A close up of graphics&#10;&#10;Description automatically generated">
            <a:extLst>
              <a:ext uri="{FF2B5EF4-FFF2-40B4-BE49-F238E27FC236}">
                <a16:creationId xmlns:a16="http://schemas.microsoft.com/office/drawing/2014/main" id="{65A6F49B-C732-4025-8CF8-5E55A44571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325" y="2489675"/>
            <a:ext cx="921572" cy="106902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C1A2EB1-4D0E-4D47-9CBF-056153F46C3A}"/>
              </a:ext>
            </a:extLst>
          </p:cNvPr>
          <p:cNvSpPr txBox="1"/>
          <p:nvPr/>
        </p:nvSpPr>
        <p:spPr>
          <a:xfrm>
            <a:off x="3631858" y="4086587"/>
            <a:ext cx="29371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Easy to use</a:t>
            </a:r>
          </a:p>
          <a:p>
            <a:pPr marL="285750" indent="-285750">
              <a:buFontTx/>
              <a:buChar char="-"/>
            </a:pPr>
            <a:r>
              <a:rPr lang="en-US" dirty="0"/>
              <a:t>Already installed packages</a:t>
            </a:r>
          </a:p>
          <a:p>
            <a:pPr marL="285750" indent="-285750">
              <a:buFontTx/>
              <a:buChar char="-"/>
            </a:pPr>
            <a:r>
              <a:rPr lang="en-US" dirty="0"/>
              <a:t>Not secure to use your </a:t>
            </a:r>
          </a:p>
          <a:p>
            <a:r>
              <a:rPr lang="en-US" dirty="0"/>
              <a:t>     personal data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5301421-AF72-4E79-AB8E-774A458003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484" y="2554784"/>
            <a:ext cx="939325" cy="939325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78507E2-063A-4837-BE87-23924C6B2724}"/>
              </a:ext>
            </a:extLst>
          </p:cNvPr>
          <p:cNvCxnSpPr>
            <a:cxnSpLocks/>
          </p:cNvCxnSpPr>
          <p:nvPr/>
        </p:nvCxnSpPr>
        <p:spPr>
          <a:xfrm>
            <a:off x="9470048" y="2141706"/>
            <a:ext cx="0" cy="388976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5A35C7A-D153-453A-AEF0-124F82CF71DB}"/>
              </a:ext>
            </a:extLst>
          </p:cNvPr>
          <p:cNvSpPr txBox="1"/>
          <p:nvPr/>
        </p:nvSpPr>
        <p:spPr>
          <a:xfrm>
            <a:off x="7057334" y="1916174"/>
            <a:ext cx="1705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 ML studio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0263340-E53C-419A-9B60-F3E2589310B8}"/>
              </a:ext>
            </a:extLst>
          </p:cNvPr>
          <p:cNvSpPr txBox="1"/>
          <p:nvPr/>
        </p:nvSpPr>
        <p:spPr>
          <a:xfrm>
            <a:off x="9733660" y="1900792"/>
            <a:ext cx="2087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 VM Notebook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B0BDDB-9E0B-4400-AA4F-E931D342FDCD}"/>
              </a:ext>
            </a:extLst>
          </p:cNvPr>
          <p:cNvSpPr txBox="1"/>
          <p:nvPr/>
        </p:nvSpPr>
        <p:spPr>
          <a:xfrm>
            <a:off x="6881740" y="4086587"/>
            <a:ext cx="26244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Easy for quick model</a:t>
            </a:r>
          </a:p>
          <a:p>
            <a:r>
              <a:rPr lang="en-US" dirty="0"/>
              <a:t>- Hard to implement python/R code in it.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92D882-70D7-4C16-A175-635BC4F92449}"/>
              </a:ext>
            </a:extLst>
          </p:cNvPr>
          <p:cNvSpPr txBox="1"/>
          <p:nvPr/>
        </p:nvSpPr>
        <p:spPr>
          <a:xfrm>
            <a:off x="9818889" y="4126212"/>
            <a:ext cx="24749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Easy to use</a:t>
            </a:r>
          </a:p>
          <a:p>
            <a:pPr marL="285750" indent="-285750">
              <a:buFontTx/>
              <a:buChar char="-"/>
            </a:pPr>
            <a:r>
              <a:rPr lang="en-US" dirty="0"/>
              <a:t>It is secure </a:t>
            </a:r>
          </a:p>
          <a:p>
            <a:pPr marL="285750" indent="-285750">
              <a:buFontTx/>
              <a:buChar char="-"/>
            </a:pPr>
            <a:r>
              <a:rPr lang="en-US" dirty="0"/>
              <a:t>Most of the packages</a:t>
            </a:r>
          </a:p>
          <a:p>
            <a:r>
              <a:rPr lang="en-US" dirty="0"/>
              <a:t>      are already there. </a:t>
            </a:r>
          </a:p>
        </p:txBody>
      </p:sp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A0A08CF2-9CCE-49BE-9854-97BC6C0CEC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995" y="2419915"/>
            <a:ext cx="2339648" cy="131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185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539ED3-5EEC-4177-B971-6718C6251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202F0-727D-4CFE-9A19-18EF7A64826D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F9A924-ABD6-4334-B15D-DB3B6E3C10FA}"/>
              </a:ext>
            </a:extLst>
          </p:cNvPr>
          <p:cNvSpPr txBox="1"/>
          <p:nvPr/>
        </p:nvSpPr>
        <p:spPr>
          <a:xfrm>
            <a:off x="6096000" y="446261"/>
            <a:ext cx="59506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 and Exporting the Data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B8274F-CF57-4955-8280-B8F715724F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082" y="3483713"/>
            <a:ext cx="1024496" cy="9119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A18F46-0AA6-48EE-8BEE-2336B112D0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669" y="3532748"/>
            <a:ext cx="1107611" cy="911922"/>
          </a:xfrm>
          <a:prstGeom prst="rect">
            <a:avLst/>
          </a:prstGeom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108D857D-7889-4801-809C-0635CF93EBAA}"/>
              </a:ext>
            </a:extLst>
          </p:cNvPr>
          <p:cNvSpPr/>
          <p:nvPr/>
        </p:nvSpPr>
        <p:spPr>
          <a:xfrm>
            <a:off x="3919177" y="3888462"/>
            <a:ext cx="4153256" cy="264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Arrow: Left-Up 22">
            <a:extLst>
              <a:ext uri="{FF2B5EF4-FFF2-40B4-BE49-F238E27FC236}">
                <a16:creationId xmlns:a16="http://schemas.microsoft.com/office/drawing/2014/main" id="{224AEB0E-C156-430E-945F-3AF136C4D471}"/>
              </a:ext>
            </a:extLst>
          </p:cNvPr>
          <p:cNvSpPr/>
          <p:nvPr/>
        </p:nvSpPr>
        <p:spPr>
          <a:xfrm>
            <a:off x="3483390" y="4444670"/>
            <a:ext cx="5674408" cy="448458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9412AF-5AA7-4E39-A2B0-DE43ADE2F2A8}"/>
              </a:ext>
            </a:extLst>
          </p:cNvPr>
          <p:cNvSpPr txBox="1"/>
          <p:nvPr/>
        </p:nvSpPr>
        <p:spPr>
          <a:xfrm>
            <a:off x="1562193" y="4605819"/>
            <a:ext cx="1684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 Data Lake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D470A30-07E9-49CB-94C2-27A4E2BFBD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3760" y="2303781"/>
            <a:ext cx="4542998" cy="117993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6012B52-6316-4C69-BBF8-5149E14CDC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5638" y="5184416"/>
            <a:ext cx="6369911" cy="55978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35BD846-EEA1-4B0C-9578-B8329B9E99BB}"/>
                  </a:ext>
                </a:extLst>
              </p14:cNvPr>
              <p14:cNvContentPartPr/>
              <p14:nvPr/>
            </p14:nvContentPartPr>
            <p14:xfrm>
              <a:off x="528194" y="1519838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35BD846-EEA1-4B0C-9578-B8329B9E99B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9554" y="151119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99F4F8C-D60F-4AD1-87B5-34DCA6423ECF}"/>
                  </a:ext>
                </a:extLst>
              </p14:cNvPr>
              <p14:cNvContentPartPr/>
              <p14:nvPr/>
            </p14:nvContentPartPr>
            <p14:xfrm>
              <a:off x="5124917" y="2352993"/>
              <a:ext cx="1478160" cy="658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99F4F8C-D60F-4AD1-87B5-34DCA6423EC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16277" y="2343993"/>
                <a:ext cx="149580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63AA53B-BE80-4BA1-BA1C-A48EB9DF82AB}"/>
                  </a:ext>
                </a:extLst>
              </p14:cNvPr>
              <p14:cNvContentPartPr/>
              <p14:nvPr/>
            </p14:nvContentPartPr>
            <p14:xfrm>
              <a:off x="5127437" y="2343633"/>
              <a:ext cx="1541160" cy="975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63AA53B-BE80-4BA1-BA1C-A48EB9DF82A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18437" y="2334633"/>
                <a:ext cx="1558800" cy="11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7920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F2A596-A075-426A-A48C-820A9220F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202F0-727D-4CFE-9A19-18EF7A64826D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101AC9-2D90-43DE-A9F9-B4AA2F3821A4}"/>
              </a:ext>
            </a:extLst>
          </p:cNvPr>
          <p:cNvSpPr txBox="1"/>
          <p:nvPr/>
        </p:nvSpPr>
        <p:spPr>
          <a:xfrm>
            <a:off x="8956344" y="438085"/>
            <a:ext cx="29546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12D2AEF-E479-41DD-BE6F-C2842E0A2CE4}"/>
              </a:ext>
            </a:extLst>
          </p:cNvPr>
          <p:cNvSpPr/>
          <p:nvPr/>
        </p:nvSpPr>
        <p:spPr>
          <a:xfrm>
            <a:off x="1650048" y="2145771"/>
            <a:ext cx="8332152" cy="606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 Categorical data into dummy variables.</a:t>
            </a:r>
          </a:p>
        </p:txBody>
      </p:sp>
      <p:pic>
        <p:nvPicPr>
          <p:cNvPr id="12" name="Graphic 11" descr="Head with gears">
            <a:extLst>
              <a:ext uri="{FF2B5EF4-FFF2-40B4-BE49-F238E27FC236}">
                <a16:creationId xmlns:a16="http://schemas.microsoft.com/office/drawing/2014/main" id="{A36637B4-F9DD-414E-8AFC-FC0807E2F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96341" y="2121493"/>
            <a:ext cx="573993" cy="573993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162C57A-E279-4163-852E-F2B80FBB0072}"/>
              </a:ext>
            </a:extLst>
          </p:cNvPr>
          <p:cNvSpPr/>
          <p:nvPr/>
        </p:nvSpPr>
        <p:spPr>
          <a:xfrm>
            <a:off x="1650048" y="3416312"/>
            <a:ext cx="8332152" cy="606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Binning is done which will group continuous values in small bins.</a:t>
            </a:r>
          </a:p>
        </p:txBody>
      </p:sp>
      <p:pic>
        <p:nvPicPr>
          <p:cNvPr id="14" name="Graphic 13" descr="Head with gears">
            <a:extLst>
              <a:ext uri="{FF2B5EF4-FFF2-40B4-BE49-F238E27FC236}">
                <a16:creationId xmlns:a16="http://schemas.microsoft.com/office/drawing/2014/main" id="{54DE80B4-36E8-40C5-B5A2-C2926EACA6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0048" y="3429974"/>
            <a:ext cx="573993" cy="573993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28E2CBD-1CB5-4F58-B1A9-E70D8F7DD045}"/>
              </a:ext>
            </a:extLst>
          </p:cNvPr>
          <p:cNvSpPr/>
          <p:nvPr/>
        </p:nvSpPr>
        <p:spPr>
          <a:xfrm>
            <a:off x="1655033" y="4626687"/>
            <a:ext cx="8332152" cy="606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Selection is applied which gives us best columns to choose.</a:t>
            </a:r>
          </a:p>
        </p:txBody>
      </p:sp>
      <p:pic>
        <p:nvPicPr>
          <p:cNvPr id="16" name="Graphic 15" descr="Head with gears">
            <a:extLst>
              <a:ext uri="{FF2B5EF4-FFF2-40B4-BE49-F238E27FC236}">
                <a16:creationId xmlns:a16="http://schemas.microsoft.com/office/drawing/2014/main" id="{66108018-996C-4079-A21C-BFE6ABCD6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1885" y="4613306"/>
            <a:ext cx="573993" cy="57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14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555406-92BE-4CEA-8D5F-ECAFD43BA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202F0-727D-4CFE-9A19-18EF7A64826D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725C72-B680-4BFE-B9E3-B102664116EC}"/>
              </a:ext>
            </a:extLst>
          </p:cNvPr>
          <p:cNvSpPr txBox="1"/>
          <p:nvPr/>
        </p:nvSpPr>
        <p:spPr>
          <a:xfrm>
            <a:off x="8809289" y="464223"/>
            <a:ext cx="30460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</a:t>
            </a:r>
          </a:p>
        </p:txBody>
      </p:sp>
      <p:pic>
        <p:nvPicPr>
          <p:cNvPr id="17" name="Graphic 16" descr="Statistics">
            <a:extLst>
              <a:ext uri="{FF2B5EF4-FFF2-40B4-BE49-F238E27FC236}">
                <a16:creationId xmlns:a16="http://schemas.microsoft.com/office/drawing/2014/main" id="{EC262A6B-8564-4CF3-8327-904EC769C0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1560" y="1457141"/>
            <a:ext cx="401653" cy="401653"/>
          </a:xfrm>
          <a:prstGeom prst="rect">
            <a:avLst/>
          </a:prstGeom>
        </p:spPr>
      </p:pic>
      <p:pic>
        <p:nvPicPr>
          <p:cNvPr id="20" name="Graphic 19" descr="Statistics">
            <a:extLst>
              <a:ext uri="{FF2B5EF4-FFF2-40B4-BE49-F238E27FC236}">
                <a16:creationId xmlns:a16="http://schemas.microsoft.com/office/drawing/2014/main" id="{807BE977-0DBB-4BF0-A250-0063183EDF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1558" y="3326366"/>
            <a:ext cx="401653" cy="401653"/>
          </a:xfrm>
          <a:prstGeom prst="rect">
            <a:avLst/>
          </a:prstGeom>
        </p:spPr>
      </p:pic>
      <p:pic>
        <p:nvPicPr>
          <p:cNvPr id="21" name="Graphic 20" descr="Statistics">
            <a:extLst>
              <a:ext uri="{FF2B5EF4-FFF2-40B4-BE49-F238E27FC236}">
                <a16:creationId xmlns:a16="http://schemas.microsoft.com/office/drawing/2014/main" id="{B658B3F6-C2E3-4869-B119-34F47827DC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1559" y="2092734"/>
            <a:ext cx="401654" cy="401654"/>
          </a:xfrm>
          <a:prstGeom prst="rect">
            <a:avLst/>
          </a:prstGeom>
        </p:spPr>
      </p:pic>
      <p:pic>
        <p:nvPicPr>
          <p:cNvPr id="22" name="Graphic 21" descr="Statistics">
            <a:extLst>
              <a:ext uri="{FF2B5EF4-FFF2-40B4-BE49-F238E27FC236}">
                <a16:creationId xmlns:a16="http://schemas.microsoft.com/office/drawing/2014/main" id="{B45F3669-F67F-4138-9597-832E14E667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1559" y="2728328"/>
            <a:ext cx="401653" cy="40165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5780C18-F1F7-47B9-A8A9-BA9D3CA84B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907" y="4363613"/>
            <a:ext cx="4667512" cy="19927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96D987A-CB49-4D45-99E9-B1AA26ABC4C7}"/>
              </a:ext>
            </a:extLst>
          </p:cNvPr>
          <p:cNvSpPr txBox="1"/>
          <p:nvPr/>
        </p:nvSpPr>
        <p:spPr>
          <a:xfrm>
            <a:off x="999858" y="1473301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Logistic Regression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A5EFBC-5237-4F72-BE98-DE7B51437DAE}"/>
              </a:ext>
            </a:extLst>
          </p:cNvPr>
          <p:cNvSpPr txBox="1"/>
          <p:nvPr/>
        </p:nvSpPr>
        <p:spPr>
          <a:xfrm>
            <a:off x="999856" y="2134534"/>
            <a:ext cx="1604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 Forest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3DDCF1-245D-486E-9AE4-3979DD25F75E}"/>
              </a:ext>
            </a:extLst>
          </p:cNvPr>
          <p:cNvSpPr txBox="1"/>
          <p:nvPr/>
        </p:nvSpPr>
        <p:spPr>
          <a:xfrm>
            <a:off x="999856" y="2753967"/>
            <a:ext cx="19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Extra Tree classifier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88DB12-886B-469D-8EF8-4B7DDFE2B4EB}"/>
              </a:ext>
            </a:extLst>
          </p:cNvPr>
          <p:cNvSpPr txBox="1"/>
          <p:nvPr/>
        </p:nvSpPr>
        <p:spPr>
          <a:xfrm>
            <a:off x="1020508" y="3358687"/>
            <a:ext cx="1189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Chi-square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071962-A713-4105-84D0-A3FE0AE9D1C6}"/>
              </a:ext>
            </a:extLst>
          </p:cNvPr>
          <p:cNvSpPr txBox="1"/>
          <p:nvPr/>
        </p:nvSpPr>
        <p:spPr>
          <a:xfrm>
            <a:off x="6460620" y="1642578"/>
            <a:ext cx="19260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Voting variable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557BDA8-210D-4DEE-8C3F-DE1806CC0D52}"/>
              </a:ext>
            </a:extLst>
          </p:cNvPr>
          <p:cNvSpPr/>
          <p:nvPr/>
        </p:nvSpPr>
        <p:spPr>
          <a:xfrm>
            <a:off x="6460620" y="2045367"/>
            <a:ext cx="4697339" cy="143783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Variables are ranked on the basis of voting done using all the algorithm and then the best variables are chosen.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0AE44F3-679D-47C8-A1ED-CF407975F4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0620" y="4363613"/>
            <a:ext cx="4022994" cy="199273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E1D6FB9-178F-4971-84A3-D9BB0324E6D4}"/>
              </a:ext>
            </a:extLst>
          </p:cNvPr>
          <p:cNvSpPr/>
          <p:nvPr/>
        </p:nvSpPr>
        <p:spPr>
          <a:xfrm>
            <a:off x="999856" y="3918354"/>
            <a:ext cx="2160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Multicollinearity(VIF)</a:t>
            </a:r>
          </a:p>
        </p:txBody>
      </p:sp>
      <p:pic>
        <p:nvPicPr>
          <p:cNvPr id="18" name="Graphic 17" descr="Statistics">
            <a:extLst>
              <a:ext uri="{FF2B5EF4-FFF2-40B4-BE49-F238E27FC236}">
                <a16:creationId xmlns:a16="http://schemas.microsoft.com/office/drawing/2014/main" id="{F08DBF33-431D-456B-B095-7B21A3AD65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1558" y="3883002"/>
            <a:ext cx="401653" cy="40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86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C08A287-2E65-4CCD-A7AF-C8AB09F3CCB3}"/>
              </a:ext>
            </a:extLst>
          </p:cNvPr>
          <p:cNvSpPr/>
          <p:nvPr/>
        </p:nvSpPr>
        <p:spPr>
          <a:xfrm>
            <a:off x="4689689" y="1993969"/>
            <a:ext cx="7279230" cy="131648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555406-92BE-4CEA-8D5F-ECAFD43BA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202F0-727D-4CFE-9A19-18EF7A64826D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725C72-B680-4BFE-B9E3-B102664116EC}"/>
              </a:ext>
            </a:extLst>
          </p:cNvPr>
          <p:cNvSpPr txBox="1"/>
          <p:nvPr/>
        </p:nvSpPr>
        <p:spPr>
          <a:xfrm>
            <a:off x="8466037" y="453055"/>
            <a:ext cx="35028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Modeling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91F841A-3DC7-42A4-9135-6177C75BC95A}"/>
              </a:ext>
            </a:extLst>
          </p:cNvPr>
          <p:cNvSpPr/>
          <p:nvPr/>
        </p:nvSpPr>
        <p:spPr>
          <a:xfrm>
            <a:off x="675106" y="1753415"/>
            <a:ext cx="3102125" cy="476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Logistic Regression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75DD669-2639-46A8-A0E9-33C20B347AC6}"/>
              </a:ext>
            </a:extLst>
          </p:cNvPr>
          <p:cNvSpPr/>
          <p:nvPr/>
        </p:nvSpPr>
        <p:spPr>
          <a:xfrm>
            <a:off x="683654" y="2413953"/>
            <a:ext cx="3102125" cy="476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Forest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6753C81-879B-4FE9-8CED-3BA7223F88A1}"/>
              </a:ext>
            </a:extLst>
          </p:cNvPr>
          <p:cNvSpPr/>
          <p:nvPr/>
        </p:nvSpPr>
        <p:spPr>
          <a:xfrm>
            <a:off x="675107" y="3049720"/>
            <a:ext cx="3102125" cy="476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 Tree classifier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31C7682-2BE5-4A3A-A2A3-357BB747C3DF}"/>
              </a:ext>
            </a:extLst>
          </p:cNvPr>
          <p:cNvSpPr/>
          <p:nvPr/>
        </p:nvSpPr>
        <p:spPr>
          <a:xfrm>
            <a:off x="683654" y="3685487"/>
            <a:ext cx="3102125" cy="476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Neural Network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3DEF6B8-F081-4B2D-8908-5DB3D599B967}"/>
              </a:ext>
            </a:extLst>
          </p:cNvPr>
          <p:cNvSpPr/>
          <p:nvPr/>
        </p:nvSpPr>
        <p:spPr>
          <a:xfrm>
            <a:off x="683654" y="4298423"/>
            <a:ext cx="3102125" cy="476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Naives Bayes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3F46E2A-5844-4C0E-BC7B-32F0B9533F5B}"/>
              </a:ext>
            </a:extLst>
          </p:cNvPr>
          <p:cNvSpPr/>
          <p:nvPr/>
        </p:nvSpPr>
        <p:spPr>
          <a:xfrm>
            <a:off x="675108" y="4898759"/>
            <a:ext cx="3102125" cy="476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Gradient Boosting</a:t>
            </a:r>
          </a:p>
        </p:txBody>
      </p:sp>
      <p:pic>
        <p:nvPicPr>
          <p:cNvPr id="3" name="Graphic 2" descr="Pencil">
            <a:extLst>
              <a:ext uri="{FF2B5EF4-FFF2-40B4-BE49-F238E27FC236}">
                <a16:creationId xmlns:a16="http://schemas.microsoft.com/office/drawing/2014/main" id="{C244E63D-1F21-42E3-AF9E-90F67606A0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9574" y="1884136"/>
            <a:ext cx="215069" cy="215069"/>
          </a:xfrm>
          <a:prstGeom prst="rect">
            <a:avLst/>
          </a:prstGeom>
        </p:spPr>
      </p:pic>
      <p:pic>
        <p:nvPicPr>
          <p:cNvPr id="29" name="Graphic 28" descr="Pencil">
            <a:extLst>
              <a:ext uri="{FF2B5EF4-FFF2-40B4-BE49-F238E27FC236}">
                <a16:creationId xmlns:a16="http://schemas.microsoft.com/office/drawing/2014/main" id="{477FA9CF-8323-4140-9CF3-BF55ABCF72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9575" y="2530095"/>
            <a:ext cx="215069" cy="215069"/>
          </a:xfrm>
          <a:prstGeom prst="rect">
            <a:avLst/>
          </a:prstGeom>
        </p:spPr>
      </p:pic>
      <p:pic>
        <p:nvPicPr>
          <p:cNvPr id="30" name="Graphic 29" descr="Pencil">
            <a:extLst>
              <a:ext uri="{FF2B5EF4-FFF2-40B4-BE49-F238E27FC236}">
                <a16:creationId xmlns:a16="http://schemas.microsoft.com/office/drawing/2014/main" id="{70BE87BB-9CE8-4CCC-AB4F-6FE7F4934E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9585" y="3180441"/>
            <a:ext cx="215069" cy="215069"/>
          </a:xfrm>
          <a:prstGeom prst="rect">
            <a:avLst/>
          </a:prstGeom>
        </p:spPr>
      </p:pic>
      <p:pic>
        <p:nvPicPr>
          <p:cNvPr id="31" name="Graphic 30" descr="Pencil">
            <a:extLst>
              <a:ext uri="{FF2B5EF4-FFF2-40B4-BE49-F238E27FC236}">
                <a16:creationId xmlns:a16="http://schemas.microsoft.com/office/drawing/2014/main" id="{82447CF6-9DE2-4D90-A93A-25D01F074B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9590" y="3822509"/>
            <a:ext cx="215069" cy="215069"/>
          </a:xfrm>
          <a:prstGeom prst="rect">
            <a:avLst/>
          </a:prstGeom>
        </p:spPr>
      </p:pic>
      <p:pic>
        <p:nvPicPr>
          <p:cNvPr id="34" name="Graphic 33" descr="Pencil">
            <a:extLst>
              <a:ext uri="{FF2B5EF4-FFF2-40B4-BE49-F238E27FC236}">
                <a16:creationId xmlns:a16="http://schemas.microsoft.com/office/drawing/2014/main" id="{78ECA361-9A01-44F5-891D-9415A50A6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9591" y="5037517"/>
            <a:ext cx="215069" cy="215069"/>
          </a:xfrm>
          <a:prstGeom prst="rect">
            <a:avLst/>
          </a:prstGeom>
        </p:spPr>
      </p:pic>
      <p:pic>
        <p:nvPicPr>
          <p:cNvPr id="36" name="Graphic 35" descr="Pencil">
            <a:extLst>
              <a:ext uri="{FF2B5EF4-FFF2-40B4-BE49-F238E27FC236}">
                <a16:creationId xmlns:a16="http://schemas.microsoft.com/office/drawing/2014/main" id="{67FD2309-FF98-4E78-ABEA-C2D973D490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9590" y="4429144"/>
            <a:ext cx="215069" cy="2150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2699C10-4F7C-4A9E-A56A-5D5B29FEB77A}"/>
              </a:ext>
            </a:extLst>
          </p:cNvPr>
          <p:cNvSpPr txBox="1"/>
          <p:nvPr/>
        </p:nvSpPr>
        <p:spPr>
          <a:xfrm>
            <a:off x="4859386" y="2190544"/>
            <a:ext cx="7169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statistical modeling, we are using these algorithms and concepts. </a:t>
            </a:r>
          </a:p>
          <a:p>
            <a:r>
              <a:rPr lang="en-US" dirty="0"/>
              <a:t>We check the accuracy of all of them and then choose the best algorithm</a:t>
            </a:r>
          </a:p>
          <a:p>
            <a:r>
              <a:rPr lang="en-US" dirty="0"/>
              <a:t>to proceed for our final data model.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0474812-7137-4006-B148-179A1F1D5B58}"/>
              </a:ext>
            </a:extLst>
          </p:cNvPr>
          <p:cNvSpPr/>
          <p:nvPr/>
        </p:nvSpPr>
        <p:spPr>
          <a:xfrm>
            <a:off x="4689688" y="3712366"/>
            <a:ext cx="7279231" cy="131648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Also, we use ROC curve to see how close our model is to the true positive or sensitivity. The more it is close to 1 at Y-axis, the more better our model is.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CB3A16-2317-4A8D-9817-2FF38E3E2E71}"/>
              </a:ext>
            </a:extLst>
          </p:cNvPr>
          <p:cNvSpPr txBox="1"/>
          <p:nvPr/>
        </p:nvSpPr>
        <p:spPr>
          <a:xfrm>
            <a:off x="849574" y="1233889"/>
            <a:ext cx="263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Algorithms</a:t>
            </a:r>
          </a:p>
        </p:txBody>
      </p:sp>
    </p:spTree>
    <p:extLst>
      <p:ext uri="{BB962C8B-B14F-4D97-AF65-F5344CB8AC3E}">
        <p14:creationId xmlns:p14="http://schemas.microsoft.com/office/powerpoint/2010/main" val="207913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B5D959-9F37-411F-AFB2-5EF854A37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202F0-727D-4CFE-9A19-18EF7A64826D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3C86F3-C1E8-4E3A-B4C3-6945A67D99EC}"/>
              </a:ext>
            </a:extLst>
          </p:cNvPr>
          <p:cNvSpPr txBox="1"/>
          <p:nvPr/>
        </p:nvSpPr>
        <p:spPr>
          <a:xfrm>
            <a:off x="8793726" y="372528"/>
            <a:ext cx="3700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E58581-B850-4B76-A72E-316F1BF5B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071" y="1450942"/>
            <a:ext cx="5585388" cy="15963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90EBF7-9DC6-4B68-9D97-7A17AF7B7A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8071" y="4125676"/>
            <a:ext cx="5585388" cy="1581489"/>
          </a:xfrm>
          <a:prstGeom prst="rect">
            <a:avLst/>
          </a:prstGeom>
        </p:spPr>
      </p:pic>
      <p:pic>
        <p:nvPicPr>
          <p:cNvPr id="9" name="Graphic 8" descr="Paperclip">
            <a:extLst>
              <a:ext uri="{FF2B5EF4-FFF2-40B4-BE49-F238E27FC236}">
                <a16:creationId xmlns:a16="http://schemas.microsoft.com/office/drawing/2014/main" id="{6F1FBC46-E9D6-4C37-9A9B-B351A4E9CE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3527" y="1375227"/>
            <a:ext cx="377439" cy="3774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07A7D0-17FF-4057-B202-2C37B9E227D5}"/>
              </a:ext>
            </a:extLst>
          </p:cNvPr>
          <p:cNvSpPr txBox="1"/>
          <p:nvPr/>
        </p:nvSpPr>
        <p:spPr>
          <a:xfrm>
            <a:off x="632388" y="1375227"/>
            <a:ext cx="50364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measure of the effectiveness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classification model calculated as the ratio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the results obtained with and without the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model.</a:t>
            </a:r>
          </a:p>
        </p:txBody>
      </p:sp>
      <p:pic>
        <p:nvPicPr>
          <p:cNvPr id="11" name="Graphic 10" descr="Paperclip">
            <a:extLst>
              <a:ext uri="{FF2B5EF4-FFF2-40B4-BE49-F238E27FC236}">
                <a16:creationId xmlns:a16="http://schemas.microsoft.com/office/drawing/2014/main" id="{9EA601FA-9511-416B-8F41-1FF957CFFB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4525" y="3240280"/>
            <a:ext cx="377439" cy="3774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87471DD-39E5-4A57-93DB-738B0E5EAE20}"/>
              </a:ext>
            </a:extLst>
          </p:cNvPr>
          <p:cNvSpPr txBox="1"/>
          <p:nvPr/>
        </p:nvSpPr>
        <p:spPr>
          <a:xfrm>
            <a:off x="670966" y="3124804"/>
            <a:ext cx="57811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applying different feature selection and classification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Model, we get 20 important variable (from 58 ) which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be used in the final data modelling process.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818F7C5-4770-4BDE-933E-A1F28FB50F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902" y="4125676"/>
            <a:ext cx="1869749" cy="264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587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15823</TotalTime>
  <Words>578</Words>
  <Application>Microsoft Office PowerPoint</Application>
  <PresentationFormat>Widescreen</PresentationFormat>
  <Paragraphs>131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 Kumar</dc:creator>
  <cp:lastModifiedBy>anshu singh</cp:lastModifiedBy>
  <cp:revision>248</cp:revision>
  <dcterms:created xsi:type="dcterms:W3CDTF">2019-05-20T01:48:14Z</dcterms:created>
  <dcterms:modified xsi:type="dcterms:W3CDTF">2019-09-20T03:12:53Z</dcterms:modified>
</cp:coreProperties>
</file>