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59" d="100"/>
          <a:sy n="59" d="100"/>
        </p:scale>
        <p:origin x="3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45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25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17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3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63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80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10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38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779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1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66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0C4FB-4658-4495-A61A-E1C7B668276E}" type="datetimeFigureOut">
              <a:rPr lang="de-CH" smtClean="0"/>
              <a:t>21.05.2018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72C8-4A56-4887-973F-A5E9D55050E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820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538162"/>
            <a:ext cx="80486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HB9SCT</dc:creator>
  <cp:lastModifiedBy>HB9SCT</cp:lastModifiedBy>
  <cp:revision>1</cp:revision>
  <dcterms:created xsi:type="dcterms:W3CDTF">2018-05-21T14:54:11Z</dcterms:created>
  <dcterms:modified xsi:type="dcterms:W3CDTF">2018-05-21T14:54:50Z</dcterms:modified>
</cp:coreProperties>
</file>