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e36e70f55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e36e70f5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e36e70f55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e36e70f5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e36e70f55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e36e70f5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e36e70f55_0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e36e70f5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e36e70f55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e36e70f5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e36e70f55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e36e70f5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e36e70f55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e36e70f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e36e70f55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e36e70f5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e36e70f55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e36e70f5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e36e70f55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e36e70f5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e36e70f55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e36e70f5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188925"/>
            <a:ext cx="64059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Diseasen Prediction Using Machine Learning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372425" y="3049450"/>
            <a:ext cx="6095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Anshu Yadav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Springboard(Data Science career track)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Modeling - Initial Findings</a:t>
            </a:r>
            <a:endParaRPr u="sng">
              <a:solidFill>
                <a:srgbClr val="FFFFFF"/>
              </a:solidFill>
            </a:endParaRPr>
          </a:p>
        </p:txBody>
      </p:sp>
      <p:sp>
        <p:nvSpPr>
          <p:cNvPr id="125" name="Google Shape;125;p22"/>
          <p:cNvSpPr txBox="1"/>
          <p:nvPr>
            <p:ph idx="4294967295" type="body"/>
          </p:nvPr>
        </p:nvSpPr>
        <p:spPr>
          <a:xfrm>
            <a:off x="7323525" y="1396575"/>
            <a:ext cx="1508700" cy="32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75" y="1151600"/>
            <a:ext cx="701217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Modeling - Initial Findings</a:t>
            </a:r>
            <a:endParaRPr u="sng">
              <a:solidFill>
                <a:srgbClr val="FFFFFF"/>
              </a:solidFill>
            </a:endParaRPr>
          </a:p>
        </p:txBody>
      </p:sp>
      <p:sp>
        <p:nvSpPr>
          <p:cNvPr id="132" name="Google Shape;132;p23"/>
          <p:cNvSpPr txBox="1"/>
          <p:nvPr>
            <p:ph idx="4294967295" type="body"/>
          </p:nvPr>
        </p:nvSpPr>
        <p:spPr>
          <a:xfrm>
            <a:off x="6313000" y="1396575"/>
            <a:ext cx="2519100" cy="32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Confusion Matrix for KneighborsClassifier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8400"/>
            <a:ext cx="5867015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Modeling - Initial Findings</a:t>
            </a:r>
            <a:endParaRPr u="sng">
              <a:solidFill>
                <a:srgbClr val="FFFFFF"/>
              </a:solidFill>
            </a:endParaRPr>
          </a:p>
        </p:txBody>
      </p:sp>
      <p:sp>
        <p:nvSpPr>
          <p:cNvPr id="139" name="Google Shape;139;p24"/>
          <p:cNvSpPr txBox="1"/>
          <p:nvPr>
            <p:ph idx="4294967295" type="body"/>
          </p:nvPr>
        </p:nvSpPr>
        <p:spPr>
          <a:xfrm>
            <a:off x="6313000" y="1396575"/>
            <a:ext cx="2519100" cy="32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Clusters for KneighborsClassifier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8400"/>
            <a:ext cx="5943600" cy="34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Modeling - Initial Findings</a:t>
            </a:r>
            <a:endParaRPr u="sng">
              <a:solidFill>
                <a:srgbClr val="FFFFFF"/>
              </a:solidFill>
            </a:endParaRPr>
          </a:p>
        </p:txBody>
      </p:sp>
      <p:sp>
        <p:nvSpPr>
          <p:cNvPr id="146" name="Google Shape;146;p25"/>
          <p:cNvSpPr txBox="1"/>
          <p:nvPr>
            <p:ph idx="4294967295" type="body"/>
          </p:nvPr>
        </p:nvSpPr>
        <p:spPr>
          <a:xfrm>
            <a:off x="6142675" y="1106000"/>
            <a:ext cx="2689500" cy="3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Accuracy(top) and loss(bottom) of Neural Network model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6000"/>
            <a:ext cx="5842674" cy="38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 u="sng">
              <a:solidFill>
                <a:srgbClr val="FFFFFF"/>
              </a:solidFill>
            </a:endParaRPr>
          </a:p>
        </p:txBody>
      </p:sp>
      <p:sp>
        <p:nvSpPr>
          <p:cNvPr id="153" name="Google Shape;153;p26"/>
          <p:cNvSpPr txBox="1"/>
          <p:nvPr>
            <p:ph idx="4294967295" type="body"/>
          </p:nvPr>
        </p:nvSpPr>
        <p:spPr>
          <a:xfrm>
            <a:off x="311700" y="1396575"/>
            <a:ext cx="8520600" cy="32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Naïve Bayes,Random Forest, K nearest Neighbors, Logistic regression gives us the best test accuracy, which is 100%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Got 97.83% accuracy with SGD whereas 100% accuracy with Adam optimizer.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better predict, we hope to require more dataset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Research</a:t>
            </a:r>
            <a:endParaRPr u="sng">
              <a:solidFill>
                <a:srgbClr val="FFFFFF"/>
              </a:solidFill>
            </a:endParaRPr>
          </a:p>
        </p:txBody>
      </p:sp>
      <p:sp>
        <p:nvSpPr>
          <p:cNvPr id="159" name="Google Shape;159;p27"/>
          <p:cNvSpPr txBox="1"/>
          <p:nvPr>
            <p:ph idx="4294967295" type="body"/>
          </p:nvPr>
        </p:nvSpPr>
        <p:spPr>
          <a:xfrm>
            <a:off x="311700" y="1396575"/>
            <a:ext cx="8520600" cy="32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would be helpful to obtain a larger dataset as well as a more recent dataset.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the future, to predict disease  want to try different diseases s by using image detection. In this way, the dataset becomes complicated and we can apply convolutional neural networks to make accurate predictions.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395650"/>
            <a:ext cx="3837000" cy="40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problem is that we want to predict  disease by given some features of users. This is important to medical fields. If such a prediction is accurate enough, we can not only avoid wrong diagnosis but also save human resources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63636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use several algorithms such as Logistic Regression, SVM, Naïve Bayes, Random Forest, Artificial Neural Network to output a binary number 1 or 0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Source Data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dataset is from 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dataset has 132 parameters on which 42 different types of disease can be predicted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Dataset consists of 2 csv files. One of them is training and other is for testing the model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symptoms are mapped to 42 diseases which can classify these set of symptoms to.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Creation</a:t>
            </a:r>
            <a:endParaRPr/>
          </a:p>
        </p:txBody>
      </p:sp>
      <p:sp>
        <p:nvSpPr>
          <p:cNvPr id="82" name="Google Shape;82;p16"/>
          <p:cNvSpPr txBox="1"/>
          <p:nvPr>
            <p:ph idx="4294967295" type="body"/>
          </p:nvPr>
        </p:nvSpPr>
        <p:spPr>
          <a:xfrm>
            <a:off x="311700" y="1396575"/>
            <a:ext cx="8520600" cy="32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following features were created to help with the modeling and data analysis: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Training dataset has 4920 rows and  134 columns whereas the test dataset has 42 rows and  133 columns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Checked if any of the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contain any null value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Dataset was groupby based on “ Prognosis”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Number of positive sample size calculated for a particular disease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the columns except prognosis have value either 0 or 1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Unnamed: 133”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column deleted from the training dataset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88" name="Google Shape;88;p17"/>
          <p:cNvSpPr txBox="1"/>
          <p:nvPr>
            <p:ph idx="4294967295" type="body"/>
          </p:nvPr>
        </p:nvSpPr>
        <p:spPr>
          <a:xfrm>
            <a:off x="6165375" y="1396575"/>
            <a:ext cx="2883900" cy="32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Heatmap of training dataset of 134 columns to see if  null values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03550"/>
            <a:ext cx="5943600" cy="369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95" name="Google Shape;95;p18"/>
          <p:cNvSpPr txBox="1"/>
          <p:nvPr>
            <p:ph idx="4294967295" type="body"/>
          </p:nvPr>
        </p:nvSpPr>
        <p:spPr>
          <a:xfrm>
            <a:off x="6165375" y="1396575"/>
            <a:ext cx="2883900" cy="32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Representation of positive sample size on the basis of disease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6575"/>
            <a:ext cx="5943600" cy="343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02" name="Google Shape;102;p19"/>
          <p:cNvSpPr txBox="1"/>
          <p:nvPr>
            <p:ph idx="4294967295" type="body"/>
          </p:nvPr>
        </p:nvSpPr>
        <p:spPr>
          <a:xfrm>
            <a:off x="6165375" y="1396575"/>
            <a:ext cx="2883900" cy="32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Correlation Matrix of selected features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50" y="1106000"/>
            <a:ext cx="5576725" cy="36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09" name="Google Shape;109;p20"/>
          <p:cNvSpPr txBox="1"/>
          <p:nvPr>
            <p:ph idx="4294967295" type="body"/>
          </p:nvPr>
        </p:nvSpPr>
        <p:spPr>
          <a:xfrm>
            <a:off x="6165375" y="1396575"/>
            <a:ext cx="2883900" cy="32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Histogram of all the symptoms of “Fungal Infection” &amp; “Drug reaction”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25" y="1303525"/>
            <a:ext cx="2810019" cy="34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9075" y="1332268"/>
            <a:ext cx="2883900" cy="3358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17" name="Google Shape;117;p21"/>
          <p:cNvSpPr txBox="1"/>
          <p:nvPr>
            <p:ph idx="4294967295" type="body"/>
          </p:nvPr>
        </p:nvSpPr>
        <p:spPr>
          <a:xfrm>
            <a:off x="6165375" y="1396575"/>
            <a:ext cx="2883900" cy="32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63636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Pie chart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of selected symptoms based on prognosis</a:t>
            </a:r>
            <a:endParaRPr sz="140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4000"/>
            <a:ext cx="3004100" cy="311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1475" y="1554000"/>
            <a:ext cx="2883901" cy="31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