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4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6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9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99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7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3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30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4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6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6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7C3D-A4F8-4878-AD08-6968F50E98A5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635D-5795-491F-A7A9-6044A681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1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A21-8987-4F93-B40B-C218C959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335" y="524070"/>
            <a:ext cx="8839277" cy="8614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BMI Calculator under hack the mountains 2.0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9E21B-4619-4AF5-80C7-D057C768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897" y="1686756"/>
            <a:ext cx="8825658" cy="542425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BMI means </a:t>
            </a:r>
            <a:r>
              <a:rPr 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Body Mass Index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can help medical experts to determine if their patient is underweight, overweight or obese.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uses formula :BMI = weight  / height</a:t>
            </a:r>
            <a:r>
              <a:rPr lang="en-US" sz="2600" baseline="30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BMI calculator can help people aim for fitness targets.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can measures ranges as shown below: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below 18.5: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underweight 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between 18.5 and 24.9: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healthy weight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between 25 and 29.9: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overweight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between 30 and 39.9: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obese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     over 40: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severely obese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is also good for you to know your BMI when you’re thinking about setting yourself any health and fitness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measures BMI in kg/m^2  or pound/feet^2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A21-8987-4F93-B40B-C218C959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335" y="208625"/>
            <a:ext cx="8839277" cy="8655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how we made it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9E21B-4619-4AF5-80C7-D057C768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897" y="1686757"/>
            <a:ext cx="8825658" cy="496261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We uses HTML for body of calculator.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CSS for designing in calculator.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JAVASCRIPT for calculation in different units.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It is basically works on BMI formula.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calculator has different features like calculation in us and matric units.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It includes clear button to clear entered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When we press calculate button ,it checks entered data is valid or 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not , if not then gives warning to enter valid data else shows BMI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97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</TotalTime>
  <Words>147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</vt:lpstr>
      <vt:lpstr>Vapor Trail</vt:lpstr>
      <vt:lpstr> BMI Calculator under hack the mountains 2.0</vt:lpstr>
      <vt:lpstr> how we made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Calculator under hack the mountains 2.0</dc:title>
  <dc:creator>SMITKUMAR RATHOD</dc:creator>
  <cp:lastModifiedBy>SMITKUMAR RATHOD</cp:lastModifiedBy>
  <cp:revision>4</cp:revision>
  <dcterms:created xsi:type="dcterms:W3CDTF">2021-06-27T08:45:55Z</dcterms:created>
  <dcterms:modified xsi:type="dcterms:W3CDTF">2021-06-27T09:18:08Z</dcterms:modified>
</cp:coreProperties>
</file>