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Red Hat Text Medium"/>
      <p:regular r:id="rId29"/>
      <p:bold r:id="rId30"/>
      <p:italic r:id="rId31"/>
      <p:boldItalic r:id="rId32"/>
    </p:embeddedFont>
    <p:embeddedFont>
      <p:font typeface="Red Hat Display Medium"/>
      <p:regular r:id="rId33"/>
      <p:bold r:id="rId34"/>
      <p:italic r:id="rId35"/>
      <p:boldItalic r:id="rId36"/>
    </p:embeddedFont>
    <p:embeddedFont>
      <p:font typeface="Red Hat Display"/>
      <p:regular r:id="rId37"/>
      <p:bold r:id="rId38"/>
      <p:italic r:id="rId39"/>
      <p:boldItalic r:id="rId40"/>
    </p:embeddedFont>
    <p:embeddedFont>
      <p:font typeface="Overpass Mono"/>
      <p:regular r:id="rId41"/>
      <p:bold r:id="rId42"/>
    </p:embeddedFont>
    <p:embeddedFont>
      <p:font typeface="Red Hat Text"/>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im Appne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B88117-C15E-43F5-84AC-D89C6BCB0D64}">
  <a:tblStyle styleId="{97B88117-C15E-43F5-84AC-D89C6BCB0D6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6E6"/>
          </a:solidFill>
        </a:fill>
      </a:tcStyle>
    </a:wholeTbl>
    <a:band1H>
      <a:tcTxStyle/>
      <a:tcStyle>
        <a:fill>
          <a:solidFill>
            <a:srgbClr val="F8CACA"/>
          </a:solidFill>
        </a:fill>
      </a:tcStyle>
    </a:band1H>
    <a:band2H>
      <a:tcTxStyle/>
    </a:band2H>
    <a:band1V>
      <a:tcTxStyle/>
      <a:tcStyle>
        <a:fill>
          <a:solidFill>
            <a:srgbClr val="F8CA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edHatDisplay-boldItalic.fntdata"/><Relationship Id="rId42" Type="http://schemas.openxmlformats.org/officeDocument/2006/relationships/font" Target="fonts/OverpassMono-bold.fntdata"/><Relationship Id="rId41" Type="http://schemas.openxmlformats.org/officeDocument/2006/relationships/font" Target="fonts/OverpassMono-regular.fntdata"/><Relationship Id="rId44" Type="http://schemas.openxmlformats.org/officeDocument/2006/relationships/font" Target="fonts/RedHatText-bold.fntdata"/><Relationship Id="rId43" Type="http://schemas.openxmlformats.org/officeDocument/2006/relationships/font" Target="fonts/RedHatText-regular.fntdata"/><Relationship Id="rId46" Type="http://schemas.openxmlformats.org/officeDocument/2006/relationships/font" Target="fonts/RedHatText-boldItalic.fntdata"/><Relationship Id="rId45" Type="http://schemas.openxmlformats.org/officeDocument/2006/relationships/font" Target="fonts/RedHatTex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edHatTextMedium-italic.fntdata"/><Relationship Id="rId30" Type="http://schemas.openxmlformats.org/officeDocument/2006/relationships/font" Target="fonts/RedHatTextMedium-bold.fntdata"/><Relationship Id="rId33" Type="http://schemas.openxmlformats.org/officeDocument/2006/relationships/font" Target="fonts/RedHatDisplayMedium-regular.fntdata"/><Relationship Id="rId32" Type="http://schemas.openxmlformats.org/officeDocument/2006/relationships/font" Target="fonts/RedHatTextMedium-boldItalic.fntdata"/><Relationship Id="rId35" Type="http://schemas.openxmlformats.org/officeDocument/2006/relationships/font" Target="fonts/RedHatDisplayMedium-italic.fntdata"/><Relationship Id="rId34" Type="http://schemas.openxmlformats.org/officeDocument/2006/relationships/font" Target="fonts/RedHatDisplayMedium-bold.fntdata"/><Relationship Id="rId37" Type="http://schemas.openxmlformats.org/officeDocument/2006/relationships/font" Target="fonts/RedHatDisplay-regular.fntdata"/><Relationship Id="rId36" Type="http://schemas.openxmlformats.org/officeDocument/2006/relationships/font" Target="fonts/RedHatDisplayMedium-boldItalic.fntdata"/><Relationship Id="rId39" Type="http://schemas.openxmlformats.org/officeDocument/2006/relationships/font" Target="fonts/RedHatDisplay-italic.fntdata"/><Relationship Id="rId38" Type="http://schemas.openxmlformats.org/officeDocument/2006/relationships/font" Target="fonts/RedHatDisplay-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RedHatTextMedium-regular.fntdata"/><Relationship Id="rId5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10T17:35:20.100">
    <p:pos x="2684" y="1019"/>
    <p:text>Small thing. You may want to live this up with the one on the next slide so it doesn't "hop" when you advance.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b8d1b94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b8d1b94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Intro in the cloud (AWS) (Intro to what Ansible Hybrid Cloud Automation is) (3)</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Rahul and Cloud Control API (5-6 slides, ~15 minutes)</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New modules. What’s new in 5.0.0. Maybe roles. (3)</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Demo? (~3)  </a:t>
            </a:r>
            <a:endParaRPr>
              <a:solidFill>
                <a:schemeClr val="dk1"/>
              </a:solidFill>
              <a:latin typeface="Open Sans"/>
              <a:ea typeface="Open Sans"/>
              <a:cs typeface="Open Sans"/>
              <a:sym typeface="Open Sans"/>
            </a:endParaRPr>
          </a:p>
          <a:p>
            <a:pPr indent="-298450" lvl="2" marL="13716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CCAPI</a:t>
            </a:r>
            <a:endParaRPr>
              <a:solidFill>
                <a:schemeClr val="dk1"/>
              </a:solidFill>
              <a:latin typeface="Open Sans"/>
              <a:ea typeface="Open Sans"/>
              <a:cs typeface="Open Sans"/>
              <a:sym typeface="Open Sans"/>
            </a:endParaRPr>
          </a:p>
          <a:p>
            <a:pPr indent="-298450" lvl="2" marL="13716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If not enough questions? 2nd demo of AWS roles?</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Questions</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Massimo: </a:t>
            </a:r>
            <a:r>
              <a:rPr b="1" lang="en">
                <a:solidFill>
                  <a:schemeClr val="dk1"/>
                </a:solidFill>
                <a:latin typeface="Open Sans"/>
                <a:ea typeface="Open Sans"/>
                <a:cs typeface="Open Sans"/>
                <a:sym typeface="Open Sans"/>
              </a:rPr>
              <a:t>show AWS roles https://github.com/ansible-collections/cloud.aws_roles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645fb47e25_0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1645fb47e25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300"/>
              </a:spcAft>
              <a:buClr>
                <a:srgbClr val="000000"/>
              </a:buClr>
              <a:buSzPts val="1100"/>
              <a:buFont typeface="Arial"/>
              <a:buNone/>
            </a:pPr>
            <a:r>
              <a:rPr lang="en"/>
              <a:t>Finally, we recognized that we have an opportunity to standardize the APIs that interact with all the AWS features and services. You may wonder why? </a:t>
            </a:r>
            <a:br>
              <a:rPr lang="en"/>
            </a:br>
            <a:br>
              <a:rPr lang="en"/>
            </a:br>
            <a:r>
              <a:rPr i="1" lang="en"/>
              <a:t>Multiple AWS services:</a:t>
            </a:r>
            <a:br>
              <a:rPr lang="en"/>
            </a:br>
            <a:r>
              <a:rPr lang="en"/>
              <a:t>As applications become increasingly sophisticated, builders need to work across several AWS and third-party services.</a:t>
            </a:r>
            <a:br>
              <a:rPr lang="en"/>
            </a:br>
            <a:br>
              <a:rPr lang="en"/>
            </a:br>
            <a:r>
              <a:rPr i="1" lang="en"/>
              <a:t>Service-specific animation:</a:t>
            </a:r>
            <a:br>
              <a:rPr lang="en"/>
            </a:br>
            <a:r>
              <a:rPr lang="en"/>
              <a:t>Each of these services have distinct APIs that builders have to familiarize themselves with. While these APIs are descriptive and intuitive, some builders prefer a consistent set of APIs to manage cloud resources across various services. </a:t>
            </a:r>
            <a:br>
              <a:rPr lang="en"/>
            </a:br>
            <a:br>
              <a:rPr lang="en"/>
            </a:br>
            <a:r>
              <a:rPr i="1" lang="en"/>
              <a:t>Author custom code animation: </a:t>
            </a:r>
            <a:br>
              <a:rPr lang="en"/>
            </a:br>
            <a:r>
              <a:rPr lang="en"/>
              <a:t>These builders, who prefer using a consistent set of APIs want to minimize authoring and maintaining custom code to interface with underlying services that are part of their application infrastructure.</a:t>
            </a:r>
            <a:br>
              <a:rPr lang="en"/>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645fb47e25_0_5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1645fb47e25_0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300"/>
              </a:spcAft>
              <a:buClr>
                <a:srgbClr val="000000"/>
              </a:buClr>
              <a:buSzPts val="1100"/>
              <a:buFont typeface="Arial"/>
              <a:buNone/>
            </a:pPr>
            <a:r>
              <a:rPr lang="en"/>
              <a:t>For example, as you can see on the LHS of the screen. Each service as a unique API naming convention, input parameters, and corresponding responses.</a:t>
            </a:r>
            <a:br>
              <a:rPr lang="en"/>
            </a:br>
            <a:br>
              <a:rPr lang="en"/>
            </a:br>
            <a:r>
              <a:rPr lang="en"/>
              <a:t>On the RHS — to achieve a single workflow operation, we often need several API calls to be stitched together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645fb47e25_0_6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1645fb47e25_0_6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Cloud Control API is essentially a set of common APIs that is designed to make it easy for developers to manage their cloud infrastructure consistently and leverage the latest AWS capabilities faster or even better, on the day of launch. It introduces consistent APIs to manage the end-to-end lifecycle of AWS resources. </a:t>
            </a:r>
            <a:br>
              <a:rPr lang="en"/>
            </a:br>
            <a:br>
              <a:rPr lang="en"/>
            </a:br>
            <a:r>
              <a:rPr lang="en"/>
              <a:t>For example. Using single Create command - I can create a &lt;talk about examples&gt;. And by using single Get command, I can describe all resources supported by AWS Cloud Control API, consistently. Let’s dive deeper into it.</a:t>
            </a:r>
            <a:br>
              <a:rPr lang="en"/>
            </a:br>
            <a:br>
              <a:rPr lang="en"/>
            </a:br>
            <a:r>
              <a:rPr lang="en"/>
              <a:t>You may wonder, how do these standard APIs work?</a:t>
            </a:r>
            <a:br>
              <a:rPr lang="en"/>
            </a:br>
            <a:br>
              <a:rPr lang="en"/>
            </a:br>
            <a:r>
              <a:rPr i="1" lang="en"/>
              <a:t>Animation — Consistent CRUD+L</a:t>
            </a:r>
            <a:br>
              <a:rPr lang="en"/>
            </a:br>
            <a:br>
              <a:rPr lang="en"/>
            </a:br>
            <a:r>
              <a:rPr lang="en"/>
              <a:t>Cloud Control API introduces the 5 CRUD+L resource-oriented APIs. </a:t>
            </a:r>
            <a:br>
              <a:rPr lang="en"/>
            </a:br>
            <a:br>
              <a:rPr lang="en"/>
            </a:br>
            <a:r>
              <a:rPr i="1" lang="en"/>
              <a:t>Animation for Resource Types</a:t>
            </a:r>
            <a:br>
              <a:rPr lang="en"/>
            </a:br>
            <a:r>
              <a:rPr lang="en"/>
              <a:t>Each of these APIs can operate on the supported set of resources (hundreds of AWS resources, and over a dozen 3P).</a:t>
            </a:r>
            <a:br>
              <a:rPr lang="en"/>
            </a:br>
            <a:r>
              <a:rPr lang="en"/>
              <a:t>A resource includes the set of attributes and handler logic that control API interactions with the underlying AWS or third-party service. </a:t>
            </a:r>
            <a:br>
              <a:rPr lang="en"/>
            </a:br>
            <a:br>
              <a:rPr lang="en"/>
            </a:br>
            <a:r>
              <a:rPr i="1" lang="en"/>
              <a:t>Animation for Consistent Schema:</a:t>
            </a:r>
            <a:br>
              <a:rPr lang="en"/>
            </a:br>
            <a:r>
              <a:rPr lang="en"/>
              <a:t>All these Cloud Control API supported resources have a consistent schema, response output and error handling. </a:t>
            </a:r>
            <a:br>
              <a:rPr lang="en"/>
            </a:b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645fb47e25_0_838:notes"/>
          <p:cNvSpPr/>
          <p:nvPr>
            <p:ph idx="2" type="sldImg"/>
          </p:nvPr>
        </p:nvSpPr>
        <p:spPr>
          <a:xfrm>
            <a:off x="685800" y="51435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1645fb47e25_0_8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You may wonder — while these consistent APIs are great from a simplification standpoint — how does it address the problem we stated earlier.</a:t>
            </a:r>
            <a:br>
              <a:rPr lang="en"/>
            </a:br>
            <a:br>
              <a:rPr lang="en"/>
            </a:br>
            <a:r>
              <a:rPr b="1" lang="en"/>
              <a:t>Cloud Control API benefits you and our mutual customers by addressing the 3 problems we identified:</a:t>
            </a:r>
            <a:br>
              <a:rPr lang="en"/>
            </a:br>
            <a:br>
              <a:rPr lang="en"/>
            </a:br>
            <a:r>
              <a:rPr i="1" lang="en"/>
              <a:t>Animation for Faster Access</a:t>
            </a:r>
            <a:br>
              <a:rPr lang="en"/>
            </a:br>
            <a:r>
              <a:rPr lang="en"/>
              <a:t>(1) Faster access to new features or services. This works because AWS Cloud Control API uses the AWS CloudFormation Registry to expose resources built by AWS service teams and third-parties that build their solutions. For new AWS services and features, these resources are typically available on the day of launch or shortly afterwards.</a:t>
            </a:r>
            <a:br>
              <a:rPr lang="en"/>
            </a:br>
            <a:br>
              <a:rPr lang="en"/>
            </a:br>
            <a:r>
              <a:rPr i="1" lang="en"/>
              <a:t>Animation for Unified Interface</a:t>
            </a:r>
            <a:br>
              <a:rPr lang="en"/>
            </a:br>
            <a:r>
              <a:rPr lang="en"/>
              <a:t>(2) Unified interface — with one-time integration it helps enable you to keep up with AWS’ pace of innovation. Partners such as yourself can now build a unique API Codebase, using unified API verbs, common input parameters and predictable response. You can integrate once and expose the latest features as resources. </a:t>
            </a:r>
            <a:r>
              <a:rPr b="1" lang="en"/>
              <a:t>With one-time integration you can potentially save hundreds of hours annual recurring development effort.</a:t>
            </a:r>
            <a:br>
              <a:rPr lang="en"/>
            </a:br>
            <a:br>
              <a:rPr lang="en"/>
            </a:br>
            <a:r>
              <a:rPr i="1" lang="en"/>
              <a:t>Animation for Consistent CRUD+L</a:t>
            </a:r>
            <a:br>
              <a:rPr lang="en"/>
            </a:br>
            <a:r>
              <a:rPr lang="en"/>
              <a:t>(3) Consistent CRUDL interface designed to make it easy to manage cloud infrastructure consistently. [Share examples]</a:t>
            </a:r>
            <a:br>
              <a:rPr lang="en"/>
            </a:br>
            <a:endParaRPr/>
          </a:p>
          <a:p>
            <a:pPr indent="-228600" lvl="0" marL="457200" rtl="0" algn="l">
              <a:lnSpc>
                <a:spcPct val="100000"/>
              </a:lnSpc>
              <a:spcBef>
                <a:spcPts val="300"/>
              </a:spcBef>
              <a:spcAft>
                <a:spcPts val="0"/>
              </a:spcAft>
              <a:buSzPts val="1100"/>
              <a:buNone/>
            </a:pPr>
            <a:r>
              <a:t/>
            </a:r>
            <a:endParaRPr/>
          </a:p>
        </p:txBody>
      </p:sp>
      <p:sp>
        <p:nvSpPr>
          <p:cNvPr id="507" name="Google Shape;507;g1645fb47e25_0_838:notes"/>
          <p:cNvSpPr txBox="1"/>
          <p:nvPr>
            <p:ph idx="3"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ReInvent 2018</a:t>
            </a:r>
            <a:endParaRPr/>
          </a:p>
        </p:txBody>
      </p:sp>
      <p:sp>
        <p:nvSpPr>
          <p:cNvPr id="508" name="Google Shape;508;g1645fb47e25_0_838: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700" u="none" cap="none" strike="noStrike">
                <a:solidFill>
                  <a:srgbClr val="282828"/>
                </a:solidFill>
                <a:latin typeface="Arial"/>
                <a:ea typeface="Arial"/>
                <a:cs typeface="Arial"/>
                <a:sym typeface="Arial"/>
              </a:rPr>
              <a:t>© 2018, Amazon Web Services, Inc. or its Affiliates. All rights reserved.</a:t>
            </a:r>
            <a:endParaRPr/>
          </a:p>
        </p:txBody>
      </p:sp>
      <p:sp>
        <p:nvSpPr>
          <p:cNvPr id="509" name="Google Shape;509;g1645fb47e25_0_838:notes"/>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9/28/22 2:59 AM</a:t>
            </a:r>
            <a:endParaRPr b="0" i="0" sz="1400" u="none" cap="none" strike="noStrike">
              <a:solidFill>
                <a:srgbClr val="000000"/>
              </a:solidFill>
              <a:latin typeface="Arial"/>
              <a:ea typeface="Arial"/>
              <a:cs typeface="Arial"/>
              <a:sym typeface="Arial"/>
            </a:endParaRPr>
          </a:p>
        </p:txBody>
      </p:sp>
      <p:sp>
        <p:nvSpPr>
          <p:cNvPr id="510" name="Google Shape;510;g1645fb47e25_0_83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645fb47e25_0_1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1645fb47e25_0_1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527" name="Google Shape;527;g1645fb47e25_0_113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645fb47e25_0_1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1645fb47e25_0_1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563" name="Google Shape;563;g1645fb47e25_0_130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645fb47e25_0_1449:notes"/>
          <p:cNvSpPr/>
          <p:nvPr>
            <p:ph idx="2" type="sldImg"/>
          </p:nvPr>
        </p:nvSpPr>
        <p:spPr>
          <a:xfrm>
            <a:off x="685800" y="51435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1645fb47e25_0_1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573" name="Google Shape;573;g1645fb47e25_0_1449:notes"/>
          <p:cNvSpPr txBox="1"/>
          <p:nvPr>
            <p:ph idx="3"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ReInvent 2018</a:t>
            </a:r>
            <a:endParaRPr/>
          </a:p>
        </p:txBody>
      </p:sp>
      <p:sp>
        <p:nvSpPr>
          <p:cNvPr id="574" name="Google Shape;574;g1645fb47e25_0_1449: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700" u="none" cap="none" strike="noStrike">
                <a:solidFill>
                  <a:srgbClr val="282828"/>
                </a:solidFill>
                <a:latin typeface="Arial"/>
                <a:ea typeface="Arial"/>
                <a:cs typeface="Arial"/>
                <a:sym typeface="Arial"/>
              </a:rPr>
              <a:t>© 2018, Amazon Web Services, Inc. or its Affiliates. All rights reserved.</a:t>
            </a:r>
            <a:endParaRPr/>
          </a:p>
        </p:txBody>
      </p:sp>
      <p:sp>
        <p:nvSpPr>
          <p:cNvPr id="575" name="Google Shape;575;g1645fb47e25_0_1449:notes"/>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9/28/22 3:00 AM</a:t>
            </a:r>
            <a:endParaRPr b="0" i="0" sz="1400" u="none" cap="none" strike="noStrike">
              <a:solidFill>
                <a:srgbClr val="000000"/>
              </a:solidFill>
              <a:latin typeface="Arial"/>
              <a:ea typeface="Arial"/>
              <a:cs typeface="Arial"/>
              <a:sym typeface="Arial"/>
            </a:endParaRPr>
          </a:p>
        </p:txBody>
      </p:sp>
      <p:sp>
        <p:nvSpPr>
          <p:cNvPr id="576" name="Google Shape;576;g1645fb47e25_0_144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645fb47e25_0_9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1645fb47e25_0_9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645fb47e25_0_1592:notes"/>
          <p:cNvSpPr/>
          <p:nvPr>
            <p:ph idx="2" type="sldImg"/>
          </p:nvPr>
        </p:nvSpPr>
        <p:spPr>
          <a:xfrm>
            <a:off x="685800" y="51435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1645fb47e25_0_1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598" name="Google Shape;598;g1645fb47e25_0_1592:notes"/>
          <p:cNvSpPr txBox="1"/>
          <p:nvPr>
            <p:ph idx="3"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ReInvent 2018</a:t>
            </a:r>
            <a:endParaRPr/>
          </a:p>
        </p:txBody>
      </p:sp>
      <p:sp>
        <p:nvSpPr>
          <p:cNvPr id="599" name="Google Shape;599;g1645fb47e25_0_1592: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700" u="none" cap="none" strike="noStrike">
                <a:solidFill>
                  <a:srgbClr val="282828"/>
                </a:solidFill>
                <a:latin typeface="Arial"/>
                <a:ea typeface="Arial"/>
                <a:cs typeface="Arial"/>
                <a:sym typeface="Arial"/>
              </a:rPr>
              <a:t>© 2018, Amazon Web Services, Inc. or its Affiliates. All rights reserved.</a:t>
            </a:r>
            <a:endParaRPr/>
          </a:p>
        </p:txBody>
      </p:sp>
      <p:sp>
        <p:nvSpPr>
          <p:cNvPr id="600" name="Google Shape;600;g1645fb47e25_0_1592:notes"/>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9/28/22 3:01 AM</a:t>
            </a:r>
            <a:endParaRPr b="0" i="0" sz="1400" u="none" cap="none" strike="noStrike">
              <a:solidFill>
                <a:srgbClr val="000000"/>
              </a:solidFill>
              <a:latin typeface="Arial"/>
              <a:ea typeface="Arial"/>
              <a:cs typeface="Arial"/>
              <a:sym typeface="Arial"/>
            </a:endParaRPr>
          </a:p>
        </p:txBody>
      </p:sp>
      <p:sp>
        <p:nvSpPr>
          <p:cNvPr id="601" name="Google Shape;601;g1645fb47e25_0_159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645fb47e25_0_1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645fb47e25_0_1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becb51d2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becb51d2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5.0.0 @ Ansiblefest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https://www.ansible.com/blog/exploring-new-possibilities-with-the-aws-cloud-control-collection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becb51d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dbecb51d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645fb47e25_0_1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645fb47e25_0_1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547716335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547716335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7979a6d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57979a6d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0449eea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0449eea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7979a6d9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7979a6d9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7979a6d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7979a6d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7979a6d9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7979a6d9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645fb47e25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645fb47e2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First, we heard from developers who use a variety of APN Partner solutions to manage and monitor their cloud infra that they want to increase their pace of innovation and time to market for their applications. For example, there are situations where there is a lag between supporting a new AWS release in APN Partner solutions [Insert example]</a:t>
            </a:r>
            <a:endParaRPr/>
          </a:p>
          <a:p>
            <a:pPr indent="0" lvl="0" marL="0" marR="0" rtl="0" algn="l">
              <a:lnSpc>
                <a:spcPct val="100000"/>
              </a:lnSpc>
              <a:spcBef>
                <a:spcPts val="300"/>
              </a:spcBef>
              <a:spcAft>
                <a:spcPts val="300"/>
              </a:spcAft>
              <a:buClr>
                <a:srgbClr val="000000"/>
              </a:buClr>
              <a:buSzPts val="1100"/>
              <a:buFont typeface="Arial"/>
              <a:buNone/>
            </a:pPr>
            <a:br>
              <a:rPr lang="en"/>
            </a:br>
            <a:r>
              <a:rPr lang="en"/>
              <a:t>The open question for us was can we help our mutual customers adopt new AWS features and services closer to their launch or on the day of launch?</a:t>
            </a:r>
            <a:br>
              <a:rPr lang="en"/>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45fb47e25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645fb47e25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
              <a:t>AWS Continues to innovate on behalf of its customers to help them unlock new capabilities on cloud. We learnt that APN Partners keep up with AWS’ innovation through ongoing investments. Naturally, our question was can we automate supporting new capabilities on behalf of partners through a one-time integration.</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6.png"/><Relationship Id="rId3" Type="http://schemas.openxmlformats.org/officeDocument/2006/relationships/image" Target="../media/image16.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6.png"/><Relationship Id="rId3" Type="http://schemas.openxmlformats.org/officeDocument/2006/relationships/image" Target="../media/image1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4.png"/><Relationship Id="rId3"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5.png"/><Relationship Id="rId3" Type="http://schemas.openxmlformats.org/officeDocument/2006/relationships/image" Target="../media/image9.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1.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2.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7.png"/><Relationship Id="rId3" Type="http://schemas.openxmlformats.org/officeDocument/2006/relationships/image" Target="../media/image13.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7.png"/><Relationship Id="rId3" Type="http://schemas.openxmlformats.org/officeDocument/2006/relationships/image" Target="../media/image18.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1.png"/><Relationship Id="rId3" Type="http://schemas.openxmlformats.org/officeDocument/2006/relationships/image" Target="../media/image12.png"/><Relationship Id="rId4"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6.png"/><Relationship Id="rId3" Type="http://schemas.openxmlformats.org/officeDocument/2006/relationships/image" Target="../media/image1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title - NAVY">
  <p:cSld name="TITLE_2">
    <p:bg>
      <p:bgPr>
        <a:solidFill>
          <a:srgbClr val="10244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293" l="0" r="527" t="0"/>
          <a:stretch/>
        </p:blipFill>
        <p:spPr>
          <a:xfrm>
            <a:off x="0" y="0"/>
            <a:ext cx="12192000" cy="6858001"/>
          </a:xfrm>
          <a:prstGeom prst="rect">
            <a:avLst/>
          </a:prstGeom>
          <a:noFill/>
          <a:ln>
            <a:noFill/>
          </a:ln>
        </p:spPr>
      </p:pic>
      <p:sp>
        <p:nvSpPr>
          <p:cNvPr id="10" name="Google Shape;10;p2"/>
          <p:cNvSpPr/>
          <p:nvPr/>
        </p:nvSpPr>
        <p:spPr>
          <a:xfrm>
            <a:off x="75" y="5878875"/>
            <a:ext cx="121920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2083725" y="3473413"/>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800"/>
              <a:buFont typeface="Red Hat Display"/>
              <a:buNone/>
              <a:defRPr sz="28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2" name="Google Shape;12;p2"/>
          <p:cNvSpPr txBox="1"/>
          <p:nvPr>
            <p:ph type="title"/>
          </p:nvPr>
        </p:nvSpPr>
        <p:spPr>
          <a:xfrm>
            <a:off x="2083875" y="1695213"/>
            <a:ext cx="7533300" cy="1600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800">
                <a:solidFill>
                  <a:schemeClr val="lt1"/>
                </a:solidFill>
              </a:defRPr>
            </a:lvl2pPr>
            <a:lvl3pPr lvl="2" rtl="0">
              <a:lnSpc>
                <a:spcPct val="100000"/>
              </a:lnSpc>
              <a:spcBef>
                <a:spcPts val="0"/>
              </a:spcBef>
              <a:spcAft>
                <a:spcPts val="0"/>
              </a:spcAft>
              <a:buNone/>
              <a:defRPr sz="4800">
                <a:solidFill>
                  <a:schemeClr val="lt1"/>
                </a:solidFill>
              </a:defRPr>
            </a:lvl3pPr>
            <a:lvl4pPr lvl="3" rtl="0">
              <a:lnSpc>
                <a:spcPct val="100000"/>
              </a:lnSpc>
              <a:spcBef>
                <a:spcPts val="0"/>
              </a:spcBef>
              <a:spcAft>
                <a:spcPts val="0"/>
              </a:spcAft>
              <a:buNone/>
              <a:defRPr sz="4800">
                <a:solidFill>
                  <a:schemeClr val="lt1"/>
                </a:solidFill>
              </a:defRPr>
            </a:lvl4pPr>
            <a:lvl5pPr lvl="4" rtl="0">
              <a:lnSpc>
                <a:spcPct val="100000"/>
              </a:lnSpc>
              <a:spcBef>
                <a:spcPts val="0"/>
              </a:spcBef>
              <a:spcAft>
                <a:spcPts val="0"/>
              </a:spcAft>
              <a:buNone/>
              <a:defRPr sz="4800">
                <a:solidFill>
                  <a:schemeClr val="lt1"/>
                </a:solidFill>
              </a:defRPr>
            </a:lvl5pPr>
            <a:lvl6pPr lvl="5" rtl="0">
              <a:lnSpc>
                <a:spcPct val="100000"/>
              </a:lnSpc>
              <a:spcBef>
                <a:spcPts val="0"/>
              </a:spcBef>
              <a:spcAft>
                <a:spcPts val="0"/>
              </a:spcAft>
              <a:buNone/>
              <a:defRPr sz="4800">
                <a:solidFill>
                  <a:schemeClr val="lt1"/>
                </a:solidFill>
              </a:defRPr>
            </a:lvl6pPr>
            <a:lvl7pPr lvl="6" rtl="0">
              <a:lnSpc>
                <a:spcPct val="100000"/>
              </a:lnSpc>
              <a:spcBef>
                <a:spcPts val="0"/>
              </a:spcBef>
              <a:spcAft>
                <a:spcPts val="0"/>
              </a:spcAft>
              <a:buNone/>
              <a:defRPr sz="4800">
                <a:solidFill>
                  <a:schemeClr val="lt1"/>
                </a:solidFill>
              </a:defRPr>
            </a:lvl7pPr>
            <a:lvl8pPr lvl="7" rtl="0">
              <a:lnSpc>
                <a:spcPct val="100000"/>
              </a:lnSpc>
              <a:spcBef>
                <a:spcPts val="0"/>
              </a:spcBef>
              <a:spcAft>
                <a:spcPts val="0"/>
              </a:spcAft>
              <a:buNone/>
              <a:defRPr sz="4800">
                <a:solidFill>
                  <a:schemeClr val="lt1"/>
                </a:solidFill>
              </a:defRPr>
            </a:lvl8pPr>
            <a:lvl9pPr lvl="8" rtl="0">
              <a:lnSpc>
                <a:spcPct val="100000"/>
              </a:lnSpc>
              <a:spcBef>
                <a:spcPts val="0"/>
              </a:spcBef>
              <a:spcAft>
                <a:spcPts val="0"/>
              </a:spcAft>
              <a:buNone/>
              <a:defRPr sz="4800">
                <a:solidFill>
                  <a:schemeClr val="lt1"/>
                </a:solidFill>
              </a:defRPr>
            </a:lvl9pPr>
          </a:lstStyle>
          <a:p/>
        </p:txBody>
      </p:sp>
      <p:sp>
        <p:nvSpPr>
          <p:cNvPr id="13" name="Google Shape;13;p2"/>
          <p:cNvSpPr txBox="1"/>
          <p:nvPr>
            <p:ph idx="2" type="subTitle"/>
          </p:nvPr>
        </p:nvSpPr>
        <p:spPr>
          <a:xfrm>
            <a:off x="2083725" y="4557088"/>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9pPr>
          </a:lstStyle>
          <a:p/>
        </p:txBody>
      </p:sp>
      <p:sp>
        <p:nvSpPr>
          <p:cNvPr id="14" name="Google Shape;14;p2"/>
          <p:cNvSpPr txBox="1"/>
          <p:nvPr>
            <p:ph idx="3" type="subTitle"/>
          </p:nvPr>
        </p:nvSpPr>
        <p:spPr>
          <a:xfrm>
            <a:off x="4471850" y="4557088"/>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9pPr>
          </a:lstStyle>
          <a:p/>
        </p:txBody>
      </p:sp>
      <p:cxnSp>
        <p:nvCxnSpPr>
          <p:cNvPr id="15" name="Google Shape;15;p2"/>
          <p:cNvCxnSpPr/>
          <p:nvPr/>
        </p:nvCxnSpPr>
        <p:spPr>
          <a:xfrm rot="10800000">
            <a:off x="447767" y="6401400"/>
            <a:ext cx="0" cy="456600"/>
          </a:xfrm>
          <a:prstGeom prst="straightConnector1">
            <a:avLst/>
          </a:prstGeom>
          <a:noFill/>
          <a:ln cap="flat" cmpd="sng" w="9525">
            <a:solidFill>
              <a:srgbClr val="F15B55"/>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 name="Google Shape;17;p2"/>
          <p:cNvPicPr preferRelativeResize="0"/>
          <p:nvPr/>
        </p:nvPicPr>
        <p:blipFill>
          <a:blip r:embed="rId3">
            <a:alphaModFix/>
          </a:blip>
          <a:stretch>
            <a:fillRect/>
          </a:stretch>
        </p:blipFill>
        <p:spPr>
          <a:xfrm>
            <a:off x="9759300" y="6120138"/>
            <a:ext cx="1965874" cy="496675"/>
          </a:xfrm>
          <a:prstGeom prst="rect">
            <a:avLst/>
          </a:prstGeom>
          <a:noFill/>
          <a:ln>
            <a:noFill/>
          </a:ln>
        </p:spPr>
      </p:pic>
      <p:cxnSp>
        <p:nvCxnSpPr>
          <p:cNvPr id="18" name="Google Shape;18;p2"/>
          <p:cNvCxnSpPr/>
          <p:nvPr/>
        </p:nvCxnSpPr>
        <p:spPr>
          <a:xfrm rot="10800000">
            <a:off x="447775" y="50"/>
            <a:ext cx="0" cy="2282700"/>
          </a:xfrm>
          <a:prstGeom prst="straightConnector1">
            <a:avLst/>
          </a:prstGeom>
          <a:noFill/>
          <a:ln cap="flat" cmpd="sng" w="9525">
            <a:solidFill>
              <a:srgbClr val="F15B55"/>
            </a:solidFill>
            <a:prstDash val="solid"/>
            <a:round/>
            <a:headEnd len="med" w="med" type="none"/>
            <a:tailEnd len="med" w="med" type="none"/>
          </a:ln>
        </p:spPr>
      </p:cxnSp>
      <p:pic>
        <p:nvPicPr>
          <p:cNvPr id="19" name="Google Shape;19;p2"/>
          <p:cNvPicPr preferRelativeResize="0"/>
          <p:nvPr/>
        </p:nvPicPr>
        <p:blipFill>
          <a:blip r:embed="rId4">
            <a:alphaModFix/>
          </a:blip>
          <a:stretch>
            <a:fillRect/>
          </a:stretch>
        </p:blipFill>
        <p:spPr>
          <a:xfrm>
            <a:off x="2083725" y="734590"/>
            <a:ext cx="2040300" cy="4826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divider 4 - POOL">
  <p:cSld name="CUSTOM_3_2">
    <p:bg>
      <p:bgPr>
        <a:blipFill>
          <a:blip r:embed="rId2">
            <a:alphaModFix/>
          </a:blip>
          <a:stretch>
            <a:fillRect/>
          </a:stretch>
        </a:blipFill>
      </p:bgPr>
    </p:bg>
    <p:spTree>
      <p:nvGrpSpPr>
        <p:cNvPr id="98" name="Shape 98"/>
        <p:cNvGrpSpPr/>
        <p:nvPr/>
      </p:nvGrpSpPr>
      <p:grpSpPr>
        <a:xfrm>
          <a:off x="0" y="0"/>
          <a:ext cx="0" cy="0"/>
          <a:chOff x="0" y="0"/>
          <a:chExt cx="0" cy="0"/>
        </a:xfrm>
      </p:grpSpPr>
      <p:pic>
        <p:nvPicPr>
          <p:cNvPr id="99" name="Google Shape;99;p11"/>
          <p:cNvPicPr preferRelativeResize="0"/>
          <p:nvPr/>
        </p:nvPicPr>
        <p:blipFill rotWithShape="1">
          <a:blip r:embed="rId3">
            <a:alphaModFix/>
          </a:blip>
          <a:srcRect b="436" l="0" r="0" t="426"/>
          <a:stretch/>
        </p:blipFill>
        <p:spPr>
          <a:xfrm>
            <a:off x="0" y="0"/>
            <a:ext cx="12192000" cy="6858002"/>
          </a:xfrm>
          <a:prstGeom prst="rect">
            <a:avLst/>
          </a:prstGeom>
          <a:noFill/>
          <a:ln>
            <a:noFill/>
          </a:ln>
        </p:spPr>
      </p:pic>
      <p:sp>
        <p:nvSpPr>
          <p:cNvPr id="100" name="Google Shape;100;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rgbClr val="10244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01" name="Google Shape;101;p11"/>
          <p:cNvCxnSpPr/>
          <p:nvPr/>
        </p:nvCxnSpPr>
        <p:spPr>
          <a:xfrm rot="10800000">
            <a:off x="447767" y="6401400"/>
            <a:ext cx="0" cy="456600"/>
          </a:xfrm>
          <a:prstGeom prst="straightConnector1">
            <a:avLst/>
          </a:prstGeom>
          <a:noFill/>
          <a:ln cap="flat" cmpd="sng" w="9525">
            <a:solidFill>
              <a:srgbClr val="102441"/>
            </a:solidFill>
            <a:prstDash val="solid"/>
            <a:round/>
            <a:headEnd len="med" w="med" type="none"/>
            <a:tailEnd len="med" w="med" type="none"/>
          </a:ln>
        </p:spPr>
      </p:cxnSp>
      <p:sp>
        <p:nvSpPr>
          <p:cNvPr id="102" name="Google Shape;102;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rgbClr val="102441"/>
              </a:buClr>
              <a:buSzPts val="1000"/>
              <a:buFont typeface="Red Hat Display Medium"/>
              <a:buNone/>
              <a:defRPr sz="1000">
                <a:solidFill>
                  <a:srgbClr val="10244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103" name="Google Shape;103;p11"/>
          <p:cNvCxnSpPr/>
          <p:nvPr/>
        </p:nvCxnSpPr>
        <p:spPr>
          <a:xfrm>
            <a:off x="2076025" y="1653700"/>
            <a:ext cx="1390800" cy="0"/>
          </a:xfrm>
          <a:prstGeom prst="straightConnector1">
            <a:avLst/>
          </a:prstGeom>
          <a:noFill/>
          <a:ln cap="flat" cmpd="sng" w="9525">
            <a:solidFill>
              <a:srgbClr val="F15B55"/>
            </a:solidFill>
            <a:prstDash val="solid"/>
            <a:round/>
            <a:headEnd len="med" w="med" type="none"/>
            <a:tailEnd len="med" w="med" type="none"/>
          </a:ln>
        </p:spPr>
      </p:cxnSp>
      <p:sp>
        <p:nvSpPr>
          <p:cNvPr id="104" name="Google Shape;104;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102441"/>
                </a:solidFill>
                <a:latin typeface="Red Hat Text Medium"/>
                <a:ea typeface="Red Hat Text Medium"/>
                <a:cs typeface="Red Hat Text Medium"/>
                <a:sym typeface="Red Hat Text Medium"/>
              </a:defRPr>
            </a:lvl1pPr>
            <a:lvl2pPr lvl="1" rtl="0" algn="ctr">
              <a:buNone/>
              <a:defRPr sz="800">
                <a:solidFill>
                  <a:srgbClr val="102441"/>
                </a:solidFill>
                <a:latin typeface="Red Hat Text Medium"/>
                <a:ea typeface="Red Hat Text Medium"/>
                <a:cs typeface="Red Hat Text Medium"/>
                <a:sym typeface="Red Hat Text Medium"/>
              </a:defRPr>
            </a:lvl2pPr>
            <a:lvl3pPr lvl="2" rtl="0" algn="ctr">
              <a:buNone/>
              <a:defRPr sz="800">
                <a:solidFill>
                  <a:srgbClr val="102441"/>
                </a:solidFill>
                <a:latin typeface="Red Hat Text Medium"/>
                <a:ea typeface="Red Hat Text Medium"/>
                <a:cs typeface="Red Hat Text Medium"/>
                <a:sym typeface="Red Hat Text Medium"/>
              </a:defRPr>
            </a:lvl3pPr>
            <a:lvl4pPr lvl="3" rtl="0" algn="ctr">
              <a:buNone/>
              <a:defRPr sz="800">
                <a:solidFill>
                  <a:srgbClr val="102441"/>
                </a:solidFill>
                <a:latin typeface="Red Hat Text Medium"/>
                <a:ea typeface="Red Hat Text Medium"/>
                <a:cs typeface="Red Hat Text Medium"/>
                <a:sym typeface="Red Hat Text Medium"/>
              </a:defRPr>
            </a:lvl4pPr>
            <a:lvl5pPr lvl="4" rtl="0" algn="ctr">
              <a:buNone/>
              <a:defRPr sz="800">
                <a:solidFill>
                  <a:srgbClr val="102441"/>
                </a:solidFill>
                <a:latin typeface="Red Hat Text Medium"/>
                <a:ea typeface="Red Hat Text Medium"/>
                <a:cs typeface="Red Hat Text Medium"/>
                <a:sym typeface="Red Hat Text Medium"/>
              </a:defRPr>
            </a:lvl5pPr>
            <a:lvl6pPr lvl="5" rtl="0" algn="ctr">
              <a:buNone/>
              <a:defRPr sz="800">
                <a:solidFill>
                  <a:srgbClr val="102441"/>
                </a:solidFill>
                <a:latin typeface="Red Hat Text Medium"/>
                <a:ea typeface="Red Hat Text Medium"/>
                <a:cs typeface="Red Hat Text Medium"/>
                <a:sym typeface="Red Hat Text Medium"/>
              </a:defRPr>
            </a:lvl6pPr>
            <a:lvl7pPr lvl="6" rtl="0" algn="ctr">
              <a:buNone/>
              <a:defRPr sz="800">
                <a:solidFill>
                  <a:srgbClr val="102441"/>
                </a:solidFill>
                <a:latin typeface="Red Hat Text Medium"/>
                <a:ea typeface="Red Hat Text Medium"/>
                <a:cs typeface="Red Hat Text Medium"/>
                <a:sym typeface="Red Hat Text Medium"/>
              </a:defRPr>
            </a:lvl7pPr>
            <a:lvl8pPr lvl="7" rtl="0" algn="ctr">
              <a:buNone/>
              <a:defRPr sz="800">
                <a:solidFill>
                  <a:srgbClr val="102441"/>
                </a:solidFill>
                <a:latin typeface="Red Hat Text Medium"/>
                <a:ea typeface="Red Hat Text Medium"/>
                <a:cs typeface="Red Hat Text Medium"/>
                <a:sym typeface="Red Hat Text Medium"/>
              </a:defRPr>
            </a:lvl8pPr>
            <a:lvl9pPr lvl="8" rtl="0" algn="ctr">
              <a:buNone/>
              <a:defRPr sz="800">
                <a:solidFill>
                  <a:srgbClr val="10244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05" name="Google Shape;105;p11"/>
          <p:cNvPicPr preferRelativeResize="0"/>
          <p:nvPr/>
        </p:nvPicPr>
        <p:blipFill>
          <a:blip r:embed="rId4">
            <a:alphaModFix/>
          </a:blip>
          <a:stretch>
            <a:fillRect/>
          </a:stretch>
        </p:blipFill>
        <p:spPr>
          <a:xfrm>
            <a:off x="10353400" y="6251613"/>
            <a:ext cx="1390799" cy="35138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06" name="Shape 106"/>
        <p:cNvGrpSpPr/>
        <p:nvPr/>
      </p:nvGrpSpPr>
      <p:grpSpPr>
        <a:xfrm>
          <a:off x="0" y="0"/>
          <a:ext cx="0" cy="0"/>
          <a:chOff x="0" y="0"/>
          <a:chExt cx="0" cy="0"/>
        </a:xfrm>
      </p:grpSpPr>
      <p:sp>
        <p:nvSpPr>
          <p:cNvPr id="107" name="Google Shape;107;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08" name="Google Shape;108;p1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09" name="Google Shape;109;p1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10" name="Google Shape;110;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1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12" name="Google Shape;112;p12"/>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113" name="Google Shape;113;p12"/>
          <p:cNvSpPr txBox="1"/>
          <p:nvPr>
            <p:ph idx="3"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pic>
        <p:nvPicPr>
          <p:cNvPr id="114" name="Google Shape;114;p12"/>
          <p:cNvPicPr preferRelativeResize="0"/>
          <p:nvPr/>
        </p:nvPicPr>
        <p:blipFill>
          <a:blip r:embed="rId2">
            <a:alphaModFix/>
          </a:blip>
          <a:stretch>
            <a:fillRect/>
          </a:stretch>
        </p:blipFill>
        <p:spPr>
          <a:xfrm>
            <a:off x="10353400" y="6251613"/>
            <a:ext cx="1390799" cy="35138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overview">
  <p:cSld name="CUSTOM_4_1_1_1">
    <p:bg>
      <p:bgPr>
        <a:solidFill>
          <a:schemeClr val="lt1"/>
        </a:solidFill>
      </p:bgPr>
    </p:bg>
    <p:spTree>
      <p:nvGrpSpPr>
        <p:cNvPr id="115" name="Shape 115"/>
        <p:cNvGrpSpPr/>
        <p:nvPr/>
      </p:nvGrpSpPr>
      <p:grpSpPr>
        <a:xfrm>
          <a:off x="0" y="0"/>
          <a:ext cx="0" cy="0"/>
          <a:chOff x="0" y="0"/>
          <a:chExt cx="0" cy="0"/>
        </a:xfrm>
      </p:grpSpPr>
      <p:cxnSp>
        <p:nvCxnSpPr>
          <p:cNvPr id="116" name="Google Shape;116;p1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17" name="Google Shape;117;p1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118" name="Google Shape;118;p1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9" name="Google Shape;119;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20" name="Google Shape;120;p1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21" name="Google Shape;121;p13"/>
          <p:cNvSpPr txBox="1"/>
          <p:nvPr>
            <p:ph idx="3" type="body"/>
          </p:nvPr>
        </p:nvSpPr>
        <p:spPr>
          <a:xfrm>
            <a:off x="900275" y="3109300"/>
            <a:ext cx="5043900" cy="3000000"/>
          </a:xfrm>
          <a:prstGeom prst="rect">
            <a:avLst/>
          </a:prstGeom>
        </p:spPr>
        <p:txBody>
          <a:bodyPr anchorCtr="0" anchor="t" bIns="91425" lIns="914400" spcFirstLastPara="1" rIns="91425" wrap="square" tIns="91425">
            <a:noAutofit/>
          </a:bodyPr>
          <a:lstStyle>
            <a:lvl1pPr indent="-342900" lvl="0" marL="457200" rtl="0">
              <a:lnSpc>
                <a:spcPct val="115000"/>
              </a:lnSpc>
              <a:spcBef>
                <a:spcPts val="0"/>
              </a:spcBef>
              <a:spcAft>
                <a:spcPts val="0"/>
              </a:spcAft>
              <a:buSzPts val="1800"/>
              <a:buChar char="▸"/>
              <a:defRPr/>
            </a:lvl1pPr>
            <a:lvl2pPr indent="-342900" lvl="1" marL="914400" rtl="0">
              <a:lnSpc>
                <a:spcPct val="115000"/>
              </a:lnSpc>
              <a:spcBef>
                <a:spcPts val="2000"/>
              </a:spcBef>
              <a:spcAft>
                <a:spcPts val="0"/>
              </a:spcAft>
              <a:buSzPts val="1800"/>
              <a:buChar char="･"/>
              <a:defRPr/>
            </a:lvl2pPr>
            <a:lvl3pPr indent="-342900" lvl="2" marL="1371600" rtl="0">
              <a:lnSpc>
                <a:spcPct val="115000"/>
              </a:lnSpc>
              <a:spcBef>
                <a:spcPts val="2000"/>
              </a:spcBef>
              <a:spcAft>
                <a:spcPts val="0"/>
              </a:spcAft>
              <a:buSzPts val="1800"/>
              <a:buChar char="･"/>
              <a:defRPr/>
            </a:lvl3pPr>
            <a:lvl4pPr indent="-342900" lvl="3" marL="1828800" rtl="0">
              <a:lnSpc>
                <a:spcPct val="115000"/>
              </a:lnSpc>
              <a:spcBef>
                <a:spcPts val="2000"/>
              </a:spcBef>
              <a:spcAft>
                <a:spcPts val="0"/>
              </a:spcAft>
              <a:buSzPts val="1800"/>
              <a:buChar char="･"/>
              <a:defRPr/>
            </a:lvl4pPr>
            <a:lvl5pPr indent="-342900" lvl="4" marL="2286000" rtl="0">
              <a:lnSpc>
                <a:spcPct val="115000"/>
              </a:lnSpc>
              <a:spcBef>
                <a:spcPts val="2000"/>
              </a:spcBef>
              <a:spcAft>
                <a:spcPts val="0"/>
              </a:spcAft>
              <a:buSzPts val="1800"/>
              <a:buChar char="･"/>
              <a:defRPr/>
            </a:lvl5pPr>
            <a:lvl6pPr indent="-342900" lvl="5" marL="2743200" rtl="0">
              <a:lnSpc>
                <a:spcPct val="115000"/>
              </a:lnSpc>
              <a:spcBef>
                <a:spcPts val="2000"/>
              </a:spcBef>
              <a:spcAft>
                <a:spcPts val="0"/>
              </a:spcAft>
              <a:buSzPts val="1800"/>
              <a:buChar char="･"/>
              <a:defRPr/>
            </a:lvl6pPr>
            <a:lvl7pPr indent="-342900" lvl="6" marL="3200400" rtl="0">
              <a:lnSpc>
                <a:spcPct val="115000"/>
              </a:lnSpc>
              <a:spcBef>
                <a:spcPts val="2000"/>
              </a:spcBef>
              <a:spcAft>
                <a:spcPts val="0"/>
              </a:spcAft>
              <a:buSzPts val="1800"/>
              <a:buChar char="･"/>
              <a:defRPr/>
            </a:lvl7pPr>
            <a:lvl8pPr indent="-342900" lvl="7" marL="3657600" rtl="0">
              <a:lnSpc>
                <a:spcPct val="115000"/>
              </a:lnSpc>
              <a:spcBef>
                <a:spcPts val="2000"/>
              </a:spcBef>
              <a:spcAft>
                <a:spcPts val="0"/>
              </a:spcAft>
              <a:buSzPts val="1800"/>
              <a:buChar char="･"/>
              <a:defRPr/>
            </a:lvl8pPr>
            <a:lvl9pPr indent="-342900" lvl="8" marL="4114800" rtl="0">
              <a:lnSpc>
                <a:spcPct val="115000"/>
              </a:lnSpc>
              <a:spcBef>
                <a:spcPts val="2000"/>
              </a:spcBef>
              <a:spcAft>
                <a:spcPts val="2000"/>
              </a:spcAft>
              <a:buSzPts val="1800"/>
              <a:buChar char="･"/>
              <a:defRPr/>
            </a:lvl9pPr>
          </a:lstStyle>
          <a:p/>
        </p:txBody>
      </p:sp>
      <p:sp>
        <p:nvSpPr>
          <p:cNvPr id="122" name="Google Shape;122;p13"/>
          <p:cNvSpPr txBox="1"/>
          <p:nvPr>
            <p:ph type="title"/>
          </p:nvPr>
        </p:nvSpPr>
        <p:spPr>
          <a:xfrm>
            <a:off x="900275" y="1190987"/>
            <a:ext cx="3885900" cy="14613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p:txBody>
      </p:sp>
      <p:pic>
        <p:nvPicPr>
          <p:cNvPr id="123" name="Google Shape;123;p13"/>
          <p:cNvPicPr preferRelativeResize="0"/>
          <p:nvPr/>
        </p:nvPicPr>
        <p:blipFill>
          <a:blip r:embed="rId2">
            <a:alphaModFix/>
          </a:blip>
          <a:stretch>
            <a:fillRect/>
          </a:stretch>
        </p:blipFill>
        <p:spPr>
          <a:xfrm>
            <a:off x="10353400" y="6251613"/>
            <a:ext cx="1390799" cy="35138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overview 1">
  <p:cSld name="CUSTOM_4_1_1_1_1">
    <p:bg>
      <p:bgPr>
        <a:solidFill>
          <a:schemeClr val="lt1"/>
        </a:solidFill>
      </p:bgPr>
    </p:bg>
    <p:spTree>
      <p:nvGrpSpPr>
        <p:cNvPr id="124" name="Shape 124"/>
        <p:cNvGrpSpPr/>
        <p:nvPr/>
      </p:nvGrpSpPr>
      <p:grpSpPr>
        <a:xfrm>
          <a:off x="0" y="0"/>
          <a:ext cx="0" cy="0"/>
          <a:chOff x="0" y="0"/>
          <a:chExt cx="0" cy="0"/>
        </a:xfrm>
      </p:grpSpPr>
      <p:cxnSp>
        <p:nvCxnSpPr>
          <p:cNvPr id="125" name="Google Shape;125;p14"/>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126" name="Google Shape;126;p1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rtl="0" algn="l">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127" name="Google Shape;127;p14"/>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128" name="Google Shape;128;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14"/>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rtl="0" algn="l">
              <a:lnSpc>
                <a:spcPct val="115000"/>
              </a:lnSpc>
              <a:spcBef>
                <a:spcPts val="0"/>
              </a:spcBef>
              <a:spcAft>
                <a:spcPts val="0"/>
              </a:spcAft>
              <a:buSzPts val="1800"/>
              <a:buNone/>
              <a:defRPr sz="800">
                <a:solidFill>
                  <a:schemeClr val="dk1"/>
                </a:solidFill>
              </a:defRPr>
            </a:lvl1pPr>
            <a:lvl2pPr lvl="1" rtl="0" algn="l">
              <a:lnSpc>
                <a:spcPct val="115000"/>
              </a:lnSpc>
              <a:spcBef>
                <a:spcPts val="0"/>
              </a:spcBef>
              <a:spcAft>
                <a:spcPts val="0"/>
              </a:spcAft>
              <a:buSzPts val="1800"/>
              <a:buNone/>
              <a:defRPr sz="800">
                <a:solidFill>
                  <a:schemeClr val="dk1"/>
                </a:solidFill>
              </a:defRPr>
            </a:lvl2pPr>
            <a:lvl3pPr lvl="2" rtl="0" algn="l">
              <a:lnSpc>
                <a:spcPct val="115000"/>
              </a:lnSpc>
              <a:spcBef>
                <a:spcPts val="0"/>
              </a:spcBef>
              <a:spcAft>
                <a:spcPts val="0"/>
              </a:spcAft>
              <a:buSzPts val="1800"/>
              <a:buNone/>
              <a:defRPr sz="800">
                <a:solidFill>
                  <a:schemeClr val="dk1"/>
                </a:solidFill>
              </a:defRPr>
            </a:lvl3pPr>
            <a:lvl4pPr lvl="3" rtl="0" algn="l">
              <a:lnSpc>
                <a:spcPct val="115000"/>
              </a:lnSpc>
              <a:spcBef>
                <a:spcPts val="0"/>
              </a:spcBef>
              <a:spcAft>
                <a:spcPts val="0"/>
              </a:spcAft>
              <a:buSzPts val="1800"/>
              <a:buNone/>
              <a:defRPr sz="800">
                <a:solidFill>
                  <a:schemeClr val="dk1"/>
                </a:solidFill>
              </a:defRPr>
            </a:lvl4pPr>
            <a:lvl5pPr lvl="4" rtl="0" algn="l">
              <a:lnSpc>
                <a:spcPct val="115000"/>
              </a:lnSpc>
              <a:spcBef>
                <a:spcPts val="0"/>
              </a:spcBef>
              <a:spcAft>
                <a:spcPts val="0"/>
              </a:spcAft>
              <a:buSzPts val="1800"/>
              <a:buNone/>
              <a:defRPr sz="800">
                <a:solidFill>
                  <a:schemeClr val="dk1"/>
                </a:solidFill>
              </a:defRPr>
            </a:lvl5pPr>
            <a:lvl6pPr lvl="5" rtl="0" algn="l">
              <a:lnSpc>
                <a:spcPct val="115000"/>
              </a:lnSpc>
              <a:spcBef>
                <a:spcPts val="0"/>
              </a:spcBef>
              <a:spcAft>
                <a:spcPts val="0"/>
              </a:spcAft>
              <a:buSzPts val="1800"/>
              <a:buNone/>
              <a:defRPr sz="800">
                <a:solidFill>
                  <a:schemeClr val="dk1"/>
                </a:solidFill>
              </a:defRPr>
            </a:lvl6pPr>
            <a:lvl7pPr lvl="6" rtl="0" algn="l">
              <a:lnSpc>
                <a:spcPct val="115000"/>
              </a:lnSpc>
              <a:spcBef>
                <a:spcPts val="0"/>
              </a:spcBef>
              <a:spcAft>
                <a:spcPts val="0"/>
              </a:spcAft>
              <a:buSzPts val="1800"/>
              <a:buNone/>
              <a:defRPr sz="800">
                <a:solidFill>
                  <a:schemeClr val="dk1"/>
                </a:solidFill>
              </a:defRPr>
            </a:lvl7pPr>
            <a:lvl8pPr lvl="7" rtl="0" algn="l">
              <a:lnSpc>
                <a:spcPct val="115000"/>
              </a:lnSpc>
              <a:spcBef>
                <a:spcPts val="0"/>
              </a:spcBef>
              <a:spcAft>
                <a:spcPts val="0"/>
              </a:spcAft>
              <a:buSzPts val="1800"/>
              <a:buNone/>
              <a:defRPr sz="800">
                <a:solidFill>
                  <a:schemeClr val="dk1"/>
                </a:solidFill>
              </a:defRPr>
            </a:lvl8pPr>
            <a:lvl9pPr lvl="8" rtl="0" algn="l">
              <a:lnSpc>
                <a:spcPct val="115000"/>
              </a:lnSpc>
              <a:spcBef>
                <a:spcPts val="0"/>
              </a:spcBef>
              <a:spcAft>
                <a:spcPts val="0"/>
              </a:spcAft>
              <a:buSzPts val="1800"/>
              <a:buNone/>
              <a:defRPr sz="800">
                <a:solidFill>
                  <a:schemeClr val="dk1"/>
                </a:solidFill>
              </a:defRPr>
            </a:lvl9pPr>
          </a:lstStyle>
          <a:p/>
        </p:txBody>
      </p:sp>
      <p:sp>
        <p:nvSpPr>
          <p:cNvPr id="130" name="Google Shape;130;p14"/>
          <p:cNvSpPr txBox="1"/>
          <p:nvPr>
            <p:ph idx="3" type="body"/>
          </p:nvPr>
        </p:nvSpPr>
        <p:spPr>
          <a:xfrm>
            <a:off x="900275" y="3109300"/>
            <a:ext cx="5043900" cy="3000000"/>
          </a:xfrm>
          <a:prstGeom prst="rect">
            <a:avLst/>
          </a:prstGeom>
          <a:noFill/>
          <a:ln>
            <a:noFill/>
          </a:ln>
        </p:spPr>
        <p:txBody>
          <a:bodyPr anchorCtr="0" anchor="t" bIns="91425" lIns="914400"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42900" lvl="1" marL="914400" rtl="0" algn="l">
              <a:lnSpc>
                <a:spcPct val="115000"/>
              </a:lnSpc>
              <a:spcBef>
                <a:spcPts val="2000"/>
              </a:spcBef>
              <a:spcAft>
                <a:spcPts val="0"/>
              </a:spcAft>
              <a:buSzPts val="1800"/>
              <a:buChar char="･"/>
              <a:defRPr/>
            </a:lvl2pPr>
            <a:lvl3pPr indent="-342900" lvl="2" marL="1371600" rtl="0" algn="l">
              <a:lnSpc>
                <a:spcPct val="115000"/>
              </a:lnSpc>
              <a:spcBef>
                <a:spcPts val="2000"/>
              </a:spcBef>
              <a:spcAft>
                <a:spcPts val="0"/>
              </a:spcAft>
              <a:buSzPts val="1800"/>
              <a:buChar char="･"/>
              <a:defRPr/>
            </a:lvl3pPr>
            <a:lvl4pPr indent="-342900" lvl="3" marL="1828800" rtl="0" algn="l">
              <a:lnSpc>
                <a:spcPct val="115000"/>
              </a:lnSpc>
              <a:spcBef>
                <a:spcPts val="2000"/>
              </a:spcBef>
              <a:spcAft>
                <a:spcPts val="0"/>
              </a:spcAft>
              <a:buSzPts val="1800"/>
              <a:buChar char="･"/>
              <a:defRPr/>
            </a:lvl4pPr>
            <a:lvl5pPr indent="-342900" lvl="4" marL="2286000" rtl="0" algn="l">
              <a:lnSpc>
                <a:spcPct val="115000"/>
              </a:lnSpc>
              <a:spcBef>
                <a:spcPts val="2000"/>
              </a:spcBef>
              <a:spcAft>
                <a:spcPts val="0"/>
              </a:spcAft>
              <a:buSzPts val="1800"/>
              <a:buChar char="･"/>
              <a:defRPr/>
            </a:lvl5pPr>
            <a:lvl6pPr indent="-342900" lvl="5" marL="2743200" rtl="0" algn="l">
              <a:lnSpc>
                <a:spcPct val="115000"/>
              </a:lnSpc>
              <a:spcBef>
                <a:spcPts val="2000"/>
              </a:spcBef>
              <a:spcAft>
                <a:spcPts val="0"/>
              </a:spcAft>
              <a:buSzPts val="1800"/>
              <a:buChar char="･"/>
              <a:defRPr/>
            </a:lvl6pPr>
            <a:lvl7pPr indent="-342900" lvl="6" marL="3200400" rtl="0" algn="l">
              <a:lnSpc>
                <a:spcPct val="115000"/>
              </a:lnSpc>
              <a:spcBef>
                <a:spcPts val="2000"/>
              </a:spcBef>
              <a:spcAft>
                <a:spcPts val="0"/>
              </a:spcAft>
              <a:buSzPts val="1800"/>
              <a:buChar char="･"/>
              <a:defRPr/>
            </a:lvl7pPr>
            <a:lvl8pPr indent="-342900" lvl="7" marL="3657600" rtl="0" algn="l">
              <a:lnSpc>
                <a:spcPct val="115000"/>
              </a:lnSpc>
              <a:spcBef>
                <a:spcPts val="2000"/>
              </a:spcBef>
              <a:spcAft>
                <a:spcPts val="0"/>
              </a:spcAft>
              <a:buSzPts val="1800"/>
              <a:buChar char="･"/>
              <a:defRPr/>
            </a:lvl8pPr>
            <a:lvl9pPr indent="-342900" lvl="8" marL="4114800" rtl="0" algn="l">
              <a:lnSpc>
                <a:spcPct val="115000"/>
              </a:lnSpc>
              <a:spcBef>
                <a:spcPts val="2000"/>
              </a:spcBef>
              <a:spcAft>
                <a:spcPts val="2000"/>
              </a:spcAft>
              <a:buSzPts val="1800"/>
              <a:buChar char="･"/>
              <a:defRPr/>
            </a:lvl9pPr>
          </a:lstStyle>
          <a:p/>
        </p:txBody>
      </p:sp>
      <p:sp>
        <p:nvSpPr>
          <p:cNvPr id="131" name="Google Shape;131;p14"/>
          <p:cNvSpPr txBox="1"/>
          <p:nvPr>
            <p:ph type="title"/>
          </p:nvPr>
        </p:nvSpPr>
        <p:spPr>
          <a:xfrm>
            <a:off x="900275" y="1190987"/>
            <a:ext cx="3885900" cy="14613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4800"/>
              <a:buNone/>
              <a:defRPr sz="4800">
                <a:solidFill>
                  <a:schemeClr val="accent1"/>
                </a:solidFill>
              </a:defRPr>
            </a:lvl1pPr>
            <a:lvl2pPr lvl="1" rtl="0" algn="l">
              <a:lnSpc>
                <a:spcPct val="100000"/>
              </a:lnSpc>
              <a:spcBef>
                <a:spcPts val="0"/>
              </a:spcBef>
              <a:spcAft>
                <a:spcPts val="0"/>
              </a:spcAft>
              <a:buClr>
                <a:schemeClr val="accent1"/>
              </a:buClr>
              <a:buSzPts val="4800"/>
              <a:buNone/>
              <a:defRPr sz="4800">
                <a:solidFill>
                  <a:schemeClr val="accent1"/>
                </a:solidFill>
              </a:defRPr>
            </a:lvl2pPr>
            <a:lvl3pPr lvl="2" rtl="0" algn="l">
              <a:lnSpc>
                <a:spcPct val="100000"/>
              </a:lnSpc>
              <a:spcBef>
                <a:spcPts val="0"/>
              </a:spcBef>
              <a:spcAft>
                <a:spcPts val="0"/>
              </a:spcAft>
              <a:buClr>
                <a:schemeClr val="accent1"/>
              </a:buClr>
              <a:buSzPts val="4800"/>
              <a:buNone/>
              <a:defRPr sz="4800">
                <a:solidFill>
                  <a:schemeClr val="accent1"/>
                </a:solidFill>
              </a:defRPr>
            </a:lvl3pPr>
            <a:lvl4pPr lvl="3" rtl="0" algn="l">
              <a:lnSpc>
                <a:spcPct val="100000"/>
              </a:lnSpc>
              <a:spcBef>
                <a:spcPts val="0"/>
              </a:spcBef>
              <a:spcAft>
                <a:spcPts val="0"/>
              </a:spcAft>
              <a:buClr>
                <a:schemeClr val="accent1"/>
              </a:buClr>
              <a:buSzPts val="4800"/>
              <a:buNone/>
              <a:defRPr sz="4800">
                <a:solidFill>
                  <a:schemeClr val="accent1"/>
                </a:solidFill>
              </a:defRPr>
            </a:lvl4pPr>
            <a:lvl5pPr lvl="4" rtl="0" algn="l">
              <a:lnSpc>
                <a:spcPct val="100000"/>
              </a:lnSpc>
              <a:spcBef>
                <a:spcPts val="0"/>
              </a:spcBef>
              <a:spcAft>
                <a:spcPts val="0"/>
              </a:spcAft>
              <a:buClr>
                <a:schemeClr val="accent1"/>
              </a:buClr>
              <a:buSzPts val="4800"/>
              <a:buNone/>
              <a:defRPr sz="4800">
                <a:solidFill>
                  <a:schemeClr val="accent1"/>
                </a:solidFill>
              </a:defRPr>
            </a:lvl5pPr>
            <a:lvl6pPr lvl="5" rtl="0" algn="l">
              <a:lnSpc>
                <a:spcPct val="100000"/>
              </a:lnSpc>
              <a:spcBef>
                <a:spcPts val="0"/>
              </a:spcBef>
              <a:spcAft>
                <a:spcPts val="0"/>
              </a:spcAft>
              <a:buClr>
                <a:schemeClr val="accent1"/>
              </a:buClr>
              <a:buSzPts val="4800"/>
              <a:buNone/>
              <a:defRPr sz="4800">
                <a:solidFill>
                  <a:schemeClr val="accent1"/>
                </a:solidFill>
              </a:defRPr>
            </a:lvl6pPr>
            <a:lvl7pPr lvl="6" rtl="0" algn="l">
              <a:lnSpc>
                <a:spcPct val="100000"/>
              </a:lnSpc>
              <a:spcBef>
                <a:spcPts val="0"/>
              </a:spcBef>
              <a:spcAft>
                <a:spcPts val="0"/>
              </a:spcAft>
              <a:buClr>
                <a:schemeClr val="accent1"/>
              </a:buClr>
              <a:buSzPts val="4800"/>
              <a:buNone/>
              <a:defRPr sz="4800">
                <a:solidFill>
                  <a:schemeClr val="accent1"/>
                </a:solidFill>
              </a:defRPr>
            </a:lvl7pPr>
            <a:lvl8pPr lvl="7" rtl="0" algn="l">
              <a:lnSpc>
                <a:spcPct val="100000"/>
              </a:lnSpc>
              <a:spcBef>
                <a:spcPts val="0"/>
              </a:spcBef>
              <a:spcAft>
                <a:spcPts val="0"/>
              </a:spcAft>
              <a:buClr>
                <a:schemeClr val="accent1"/>
              </a:buClr>
              <a:buSzPts val="4800"/>
              <a:buNone/>
              <a:defRPr sz="4800">
                <a:solidFill>
                  <a:schemeClr val="accent1"/>
                </a:solidFill>
              </a:defRPr>
            </a:lvl8pPr>
            <a:lvl9pPr lvl="8" rtl="0" algn="l">
              <a:lnSpc>
                <a:spcPct val="100000"/>
              </a:lnSpc>
              <a:spcBef>
                <a:spcPts val="0"/>
              </a:spcBef>
              <a:spcAft>
                <a:spcPts val="0"/>
              </a:spcAft>
              <a:buClr>
                <a:schemeClr val="accent1"/>
              </a:buClr>
              <a:buSzPts val="4800"/>
              <a:buNone/>
              <a:defRPr sz="4800">
                <a:solidFill>
                  <a:schemeClr val="accent1"/>
                </a:solidFill>
              </a:defRPr>
            </a:lvl9pPr>
          </a:lstStyle>
          <a:p/>
        </p:txBody>
      </p:sp>
      <p:pic>
        <p:nvPicPr>
          <p:cNvPr id="132" name="Google Shape;132;p14"/>
          <p:cNvPicPr preferRelativeResize="0"/>
          <p:nvPr/>
        </p:nvPicPr>
        <p:blipFill rotWithShape="1">
          <a:blip r:embed="rId2">
            <a:alphaModFix/>
          </a:blip>
          <a:srcRect b="0" l="0" r="0" t="0"/>
          <a:stretch/>
        </p:blipFill>
        <p:spPr>
          <a:xfrm>
            <a:off x="10353400" y="6251613"/>
            <a:ext cx="1390799" cy="35138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overview 2">
  <p:cSld name="CUSTOM_4_1_1_1_2">
    <p:bg>
      <p:bgPr>
        <a:solidFill>
          <a:schemeClr val="lt1"/>
        </a:solidFill>
      </p:bgPr>
    </p:bg>
    <p:spTree>
      <p:nvGrpSpPr>
        <p:cNvPr id="133" name="Shape 133"/>
        <p:cNvGrpSpPr/>
        <p:nvPr/>
      </p:nvGrpSpPr>
      <p:grpSpPr>
        <a:xfrm>
          <a:off x="0" y="0"/>
          <a:ext cx="0" cy="0"/>
          <a:chOff x="0" y="0"/>
          <a:chExt cx="0" cy="0"/>
        </a:xfrm>
      </p:grpSpPr>
      <p:cxnSp>
        <p:nvCxnSpPr>
          <p:cNvPr id="134" name="Google Shape;134;p15"/>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135" name="Google Shape;135;p1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rtl="0" algn="l">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136" name="Google Shape;136;p15"/>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137" name="Google Shape;137;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38" name="Google Shape;138;p15"/>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rtl="0" algn="l">
              <a:lnSpc>
                <a:spcPct val="115000"/>
              </a:lnSpc>
              <a:spcBef>
                <a:spcPts val="0"/>
              </a:spcBef>
              <a:spcAft>
                <a:spcPts val="0"/>
              </a:spcAft>
              <a:buSzPts val="1800"/>
              <a:buNone/>
              <a:defRPr sz="800">
                <a:solidFill>
                  <a:schemeClr val="dk1"/>
                </a:solidFill>
              </a:defRPr>
            </a:lvl1pPr>
            <a:lvl2pPr lvl="1" rtl="0" algn="l">
              <a:lnSpc>
                <a:spcPct val="115000"/>
              </a:lnSpc>
              <a:spcBef>
                <a:spcPts val="0"/>
              </a:spcBef>
              <a:spcAft>
                <a:spcPts val="0"/>
              </a:spcAft>
              <a:buSzPts val="1800"/>
              <a:buNone/>
              <a:defRPr sz="800">
                <a:solidFill>
                  <a:schemeClr val="dk1"/>
                </a:solidFill>
              </a:defRPr>
            </a:lvl2pPr>
            <a:lvl3pPr lvl="2" rtl="0" algn="l">
              <a:lnSpc>
                <a:spcPct val="115000"/>
              </a:lnSpc>
              <a:spcBef>
                <a:spcPts val="0"/>
              </a:spcBef>
              <a:spcAft>
                <a:spcPts val="0"/>
              </a:spcAft>
              <a:buSzPts val="1800"/>
              <a:buNone/>
              <a:defRPr sz="800">
                <a:solidFill>
                  <a:schemeClr val="dk1"/>
                </a:solidFill>
              </a:defRPr>
            </a:lvl3pPr>
            <a:lvl4pPr lvl="3" rtl="0" algn="l">
              <a:lnSpc>
                <a:spcPct val="115000"/>
              </a:lnSpc>
              <a:spcBef>
                <a:spcPts val="0"/>
              </a:spcBef>
              <a:spcAft>
                <a:spcPts val="0"/>
              </a:spcAft>
              <a:buSzPts val="1800"/>
              <a:buNone/>
              <a:defRPr sz="800">
                <a:solidFill>
                  <a:schemeClr val="dk1"/>
                </a:solidFill>
              </a:defRPr>
            </a:lvl4pPr>
            <a:lvl5pPr lvl="4" rtl="0" algn="l">
              <a:lnSpc>
                <a:spcPct val="115000"/>
              </a:lnSpc>
              <a:spcBef>
                <a:spcPts val="0"/>
              </a:spcBef>
              <a:spcAft>
                <a:spcPts val="0"/>
              </a:spcAft>
              <a:buSzPts val="1800"/>
              <a:buNone/>
              <a:defRPr sz="800">
                <a:solidFill>
                  <a:schemeClr val="dk1"/>
                </a:solidFill>
              </a:defRPr>
            </a:lvl5pPr>
            <a:lvl6pPr lvl="5" rtl="0" algn="l">
              <a:lnSpc>
                <a:spcPct val="115000"/>
              </a:lnSpc>
              <a:spcBef>
                <a:spcPts val="0"/>
              </a:spcBef>
              <a:spcAft>
                <a:spcPts val="0"/>
              </a:spcAft>
              <a:buSzPts val="1800"/>
              <a:buNone/>
              <a:defRPr sz="800">
                <a:solidFill>
                  <a:schemeClr val="dk1"/>
                </a:solidFill>
              </a:defRPr>
            </a:lvl6pPr>
            <a:lvl7pPr lvl="6" rtl="0" algn="l">
              <a:lnSpc>
                <a:spcPct val="115000"/>
              </a:lnSpc>
              <a:spcBef>
                <a:spcPts val="0"/>
              </a:spcBef>
              <a:spcAft>
                <a:spcPts val="0"/>
              </a:spcAft>
              <a:buSzPts val="1800"/>
              <a:buNone/>
              <a:defRPr sz="800">
                <a:solidFill>
                  <a:schemeClr val="dk1"/>
                </a:solidFill>
              </a:defRPr>
            </a:lvl7pPr>
            <a:lvl8pPr lvl="7" rtl="0" algn="l">
              <a:lnSpc>
                <a:spcPct val="115000"/>
              </a:lnSpc>
              <a:spcBef>
                <a:spcPts val="0"/>
              </a:spcBef>
              <a:spcAft>
                <a:spcPts val="0"/>
              </a:spcAft>
              <a:buSzPts val="1800"/>
              <a:buNone/>
              <a:defRPr sz="800">
                <a:solidFill>
                  <a:schemeClr val="dk1"/>
                </a:solidFill>
              </a:defRPr>
            </a:lvl8pPr>
            <a:lvl9pPr lvl="8" rtl="0" algn="l">
              <a:lnSpc>
                <a:spcPct val="115000"/>
              </a:lnSpc>
              <a:spcBef>
                <a:spcPts val="0"/>
              </a:spcBef>
              <a:spcAft>
                <a:spcPts val="0"/>
              </a:spcAft>
              <a:buSzPts val="1800"/>
              <a:buNone/>
              <a:defRPr sz="800">
                <a:solidFill>
                  <a:schemeClr val="dk1"/>
                </a:solidFill>
              </a:defRPr>
            </a:lvl9pPr>
          </a:lstStyle>
          <a:p/>
        </p:txBody>
      </p:sp>
      <p:sp>
        <p:nvSpPr>
          <p:cNvPr id="139" name="Google Shape;139;p15"/>
          <p:cNvSpPr txBox="1"/>
          <p:nvPr>
            <p:ph idx="3" type="body"/>
          </p:nvPr>
        </p:nvSpPr>
        <p:spPr>
          <a:xfrm>
            <a:off x="900275" y="3109300"/>
            <a:ext cx="5043900" cy="3000000"/>
          </a:xfrm>
          <a:prstGeom prst="rect">
            <a:avLst/>
          </a:prstGeom>
          <a:noFill/>
          <a:ln>
            <a:noFill/>
          </a:ln>
        </p:spPr>
        <p:txBody>
          <a:bodyPr anchorCtr="0" anchor="t" bIns="91425" lIns="914400"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42900" lvl="1" marL="914400" rtl="0" algn="l">
              <a:lnSpc>
                <a:spcPct val="115000"/>
              </a:lnSpc>
              <a:spcBef>
                <a:spcPts val="2000"/>
              </a:spcBef>
              <a:spcAft>
                <a:spcPts val="0"/>
              </a:spcAft>
              <a:buSzPts val="1800"/>
              <a:buChar char="･"/>
              <a:defRPr/>
            </a:lvl2pPr>
            <a:lvl3pPr indent="-342900" lvl="2" marL="1371600" rtl="0" algn="l">
              <a:lnSpc>
                <a:spcPct val="115000"/>
              </a:lnSpc>
              <a:spcBef>
                <a:spcPts val="2000"/>
              </a:spcBef>
              <a:spcAft>
                <a:spcPts val="0"/>
              </a:spcAft>
              <a:buSzPts val="1800"/>
              <a:buChar char="･"/>
              <a:defRPr/>
            </a:lvl3pPr>
            <a:lvl4pPr indent="-342900" lvl="3" marL="1828800" rtl="0" algn="l">
              <a:lnSpc>
                <a:spcPct val="115000"/>
              </a:lnSpc>
              <a:spcBef>
                <a:spcPts val="2000"/>
              </a:spcBef>
              <a:spcAft>
                <a:spcPts val="0"/>
              </a:spcAft>
              <a:buSzPts val="1800"/>
              <a:buChar char="･"/>
              <a:defRPr/>
            </a:lvl4pPr>
            <a:lvl5pPr indent="-342900" lvl="4" marL="2286000" rtl="0" algn="l">
              <a:lnSpc>
                <a:spcPct val="115000"/>
              </a:lnSpc>
              <a:spcBef>
                <a:spcPts val="2000"/>
              </a:spcBef>
              <a:spcAft>
                <a:spcPts val="0"/>
              </a:spcAft>
              <a:buSzPts val="1800"/>
              <a:buChar char="･"/>
              <a:defRPr/>
            </a:lvl5pPr>
            <a:lvl6pPr indent="-342900" lvl="5" marL="2743200" rtl="0" algn="l">
              <a:lnSpc>
                <a:spcPct val="115000"/>
              </a:lnSpc>
              <a:spcBef>
                <a:spcPts val="2000"/>
              </a:spcBef>
              <a:spcAft>
                <a:spcPts val="0"/>
              </a:spcAft>
              <a:buSzPts val="1800"/>
              <a:buChar char="･"/>
              <a:defRPr/>
            </a:lvl6pPr>
            <a:lvl7pPr indent="-342900" lvl="6" marL="3200400" rtl="0" algn="l">
              <a:lnSpc>
                <a:spcPct val="115000"/>
              </a:lnSpc>
              <a:spcBef>
                <a:spcPts val="2000"/>
              </a:spcBef>
              <a:spcAft>
                <a:spcPts val="0"/>
              </a:spcAft>
              <a:buSzPts val="1800"/>
              <a:buChar char="･"/>
              <a:defRPr/>
            </a:lvl7pPr>
            <a:lvl8pPr indent="-342900" lvl="7" marL="3657600" rtl="0" algn="l">
              <a:lnSpc>
                <a:spcPct val="115000"/>
              </a:lnSpc>
              <a:spcBef>
                <a:spcPts val="2000"/>
              </a:spcBef>
              <a:spcAft>
                <a:spcPts val="0"/>
              </a:spcAft>
              <a:buSzPts val="1800"/>
              <a:buChar char="･"/>
              <a:defRPr/>
            </a:lvl8pPr>
            <a:lvl9pPr indent="-342900" lvl="8" marL="4114800" rtl="0" algn="l">
              <a:lnSpc>
                <a:spcPct val="115000"/>
              </a:lnSpc>
              <a:spcBef>
                <a:spcPts val="2000"/>
              </a:spcBef>
              <a:spcAft>
                <a:spcPts val="2000"/>
              </a:spcAft>
              <a:buSzPts val="1800"/>
              <a:buChar char="･"/>
              <a:defRPr/>
            </a:lvl9pPr>
          </a:lstStyle>
          <a:p/>
        </p:txBody>
      </p:sp>
      <p:sp>
        <p:nvSpPr>
          <p:cNvPr id="140" name="Google Shape;140;p15"/>
          <p:cNvSpPr txBox="1"/>
          <p:nvPr>
            <p:ph type="title"/>
          </p:nvPr>
        </p:nvSpPr>
        <p:spPr>
          <a:xfrm>
            <a:off x="900275" y="1190987"/>
            <a:ext cx="3885900" cy="14613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4800"/>
              <a:buNone/>
              <a:defRPr sz="4800">
                <a:solidFill>
                  <a:schemeClr val="accent1"/>
                </a:solidFill>
              </a:defRPr>
            </a:lvl1pPr>
            <a:lvl2pPr lvl="1" rtl="0" algn="l">
              <a:lnSpc>
                <a:spcPct val="100000"/>
              </a:lnSpc>
              <a:spcBef>
                <a:spcPts val="0"/>
              </a:spcBef>
              <a:spcAft>
                <a:spcPts val="0"/>
              </a:spcAft>
              <a:buClr>
                <a:schemeClr val="accent1"/>
              </a:buClr>
              <a:buSzPts val="4800"/>
              <a:buNone/>
              <a:defRPr sz="4800">
                <a:solidFill>
                  <a:schemeClr val="accent1"/>
                </a:solidFill>
              </a:defRPr>
            </a:lvl2pPr>
            <a:lvl3pPr lvl="2" rtl="0" algn="l">
              <a:lnSpc>
                <a:spcPct val="100000"/>
              </a:lnSpc>
              <a:spcBef>
                <a:spcPts val="0"/>
              </a:spcBef>
              <a:spcAft>
                <a:spcPts val="0"/>
              </a:spcAft>
              <a:buClr>
                <a:schemeClr val="accent1"/>
              </a:buClr>
              <a:buSzPts val="4800"/>
              <a:buNone/>
              <a:defRPr sz="4800">
                <a:solidFill>
                  <a:schemeClr val="accent1"/>
                </a:solidFill>
              </a:defRPr>
            </a:lvl3pPr>
            <a:lvl4pPr lvl="3" rtl="0" algn="l">
              <a:lnSpc>
                <a:spcPct val="100000"/>
              </a:lnSpc>
              <a:spcBef>
                <a:spcPts val="0"/>
              </a:spcBef>
              <a:spcAft>
                <a:spcPts val="0"/>
              </a:spcAft>
              <a:buClr>
                <a:schemeClr val="accent1"/>
              </a:buClr>
              <a:buSzPts val="4800"/>
              <a:buNone/>
              <a:defRPr sz="4800">
                <a:solidFill>
                  <a:schemeClr val="accent1"/>
                </a:solidFill>
              </a:defRPr>
            </a:lvl4pPr>
            <a:lvl5pPr lvl="4" rtl="0" algn="l">
              <a:lnSpc>
                <a:spcPct val="100000"/>
              </a:lnSpc>
              <a:spcBef>
                <a:spcPts val="0"/>
              </a:spcBef>
              <a:spcAft>
                <a:spcPts val="0"/>
              </a:spcAft>
              <a:buClr>
                <a:schemeClr val="accent1"/>
              </a:buClr>
              <a:buSzPts val="4800"/>
              <a:buNone/>
              <a:defRPr sz="4800">
                <a:solidFill>
                  <a:schemeClr val="accent1"/>
                </a:solidFill>
              </a:defRPr>
            </a:lvl5pPr>
            <a:lvl6pPr lvl="5" rtl="0" algn="l">
              <a:lnSpc>
                <a:spcPct val="100000"/>
              </a:lnSpc>
              <a:spcBef>
                <a:spcPts val="0"/>
              </a:spcBef>
              <a:spcAft>
                <a:spcPts val="0"/>
              </a:spcAft>
              <a:buClr>
                <a:schemeClr val="accent1"/>
              </a:buClr>
              <a:buSzPts val="4800"/>
              <a:buNone/>
              <a:defRPr sz="4800">
                <a:solidFill>
                  <a:schemeClr val="accent1"/>
                </a:solidFill>
              </a:defRPr>
            </a:lvl6pPr>
            <a:lvl7pPr lvl="6" rtl="0" algn="l">
              <a:lnSpc>
                <a:spcPct val="100000"/>
              </a:lnSpc>
              <a:spcBef>
                <a:spcPts val="0"/>
              </a:spcBef>
              <a:spcAft>
                <a:spcPts val="0"/>
              </a:spcAft>
              <a:buClr>
                <a:schemeClr val="accent1"/>
              </a:buClr>
              <a:buSzPts val="4800"/>
              <a:buNone/>
              <a:defRPr sz="4800">
                <a:solidFill>
                  <a:schemeClr val="accent1"/>
                </a:solidFill>
              </a:defRPr>
            </a:lvl7pPr>
            <a:lvl8pPr lvl="7" rtl="0" algn="l">
              <a:lnSpc>
                <a:spcPct val="100000"/>
              </a:lnSpc>
              <a:spcBef>
                <a:spcPts val="0"/>
              </a:spcBef>
              <a:spcAft>
                <a:spcPts val="0"/>
              </a:spcAft>
              <a:buClr>
                <a:schemeClr val="accent1"/>
              </a:buClr>
              <a:buSzPts val="4800"/>
              <a:buNone/>
              <a:defRPr sz="4800">
                <a:solidFill>
                  <a:schemeClr val="accent1"/>
                </a:solidFill>
              </a:defRPr>
            </a:lvl8pPr>
            <a:lvl9pPr lvl="8" rtl="0" algn="l">
              <a:lnSpc>
                <a:spcPct val="100000"/>
              </a:lnSpc>
              <a:spcBef>
                <a:spcPts val="0"/>
              </a:spcBef>
              <a:spcAft>
                <a:spcPts val="0"/>
              </a:spcAft>
              <a:buClr>
                <a:schemeClr val="accent1"/>
              </a:buClr>
              <a:buSzPts val="4800"/>
              <a:buNone/>
              <a:defRPr sz="4800">
                <a:solidFill>
                  <a:schemeClr val="accent1"/>
                </a:solidFill>
              </a:defRPr>
            </a:lvl9pPr>
          </a:lstStyle>
          <a:p/>
        </p:txBody>
      </p:sp>
      <p:pic>
        <p:nvPicPr>
          <p:cNvPr id="141" name="Google Shape;141;p15"/>
          <p:cNvPicPr preferRelativeResize="0"/>
          <p:nvPr/>
        </p:nvPicPr>
        <p:blipFill rotWithShape="1">
          <a:blip r:embed="rId2">
            <a:alphaModFix/>
          </a:blip>
          <a:srcRect b="0" l="0" r="0" t="0"/>
          <a:stretch/>
        </p:blipFill>
        <p:spPr>
          <a:xfrm>
            <a:off x="10353400" y="6251613"/>
            <a:ext cx="1390799" cy="35138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overview 3">
  <p:cSld name="CUSTOM_4_1_1_1_3">
    <p:bg>
      <p:bgPr>
        <a:solidFill>
          <a:schemeClr val="lt1"/>
        </a:solidFill>
      </p:bgPr>
    </p:bg>
    <p:spTree>
      <p:nvGrpSpPr>
        <p:cNvPr id="142" name="Shape 142"/>
        <p:cNvGrpSpPr/>
        <p:nvPr/>
      </p:nvGrpSpPr>
      <p:grpSpPr>
        <a:xfrm>
          <a:off x="0" y="0"/>
          <a:ext cx="0" cy="0"/>
          <a:chOff x="0" y="0"/>
          <a:chExt cx="0" cy="0"/>
        </a:xfrm>
      </p:grpSpPr>
      <p:cxnSp>
        <p:nvCxnSpPr>
          <p:cNvPr id="143" name="Google Shape;143;p16"/>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144" name="Google Shape;144;p16"/>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rtl="0" algn="l">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145" name="Google Shape;145;p16"/>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146" name="Google Shape;146;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47" name="Google Shape;147;p16"/>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rtl="0" algn="l">
              <a:lnSpc>
                <a:spcPct val="115000"/>
              </a:lnSpc>
              <a:spcBef>
                <a:spcPts val="0"/>
              </a:spcBef>
              <a:spcAft>
                <a:spcPts val="0"/>
              </a:spcAft>
              <a:buSzPts val="1800"/>
              <a:buNone/>
              <a:defRPr sz="800">
                <a:solidFill>
                  <a:schemeClr val="dk1"/>
                </a:solidFill>
              </a:defRPr>
            </a:lvl1pPr>
            <a:lvl2pPr lvl="1" rtl="0" algn="l">
              <a:lnSpc>
                <a:spcPct val="115000"/>
              </a:lnSpc>
              <a:spcBef>
                <a:spcPts val="0"/>
              </a:spcBef>
              <a:spcAft>
                <a:spcPts val="0"/>
              </a:spcAft>
              <a:buSzPts val="1800"/>
              <a:buNone/>
              <a:defRPr sz="800">
                <a:solidFill>
                  <a:schemeClr val="dk1"/>
                </a:solidFill>
              </a:defRPr>
            </a:lvl2pPr>
            <a:lvl3pPr lvl="2" rtl="0" algn="l">
              <a:lnSpc>
                <a:spcPct val="115000"/>
              </a:lnSpc>
              <a:spcBef>
                <a:spcPts val="0"/>
              </a:spcBef>
              <a:spcAft>
                <a:spcPts val="0"/>
              </a:spcAft>
              <a:buSzPts val="1800"/>
              <a:buNone/>
              <a:defRPr sz="800">
                <a:solidFill>
                  <a:schemeClr val="dk1"/>
                </a:solidFill>
              </a:defRPr>
            </a:lvl3pPr>
            <a:lvl4pPr lvl="3" rtl="0" algn="l">
              <a:lnSpc>
                <a:spcPct val="115000"/>
              </a:lnSpc>
              <a:spcBef>
                <a:spcPts val="0"/>
              </a:spcBef>
              <a:spcAft>
                <a:spcPts val="0"/>
              </a:spcAft>
              <a:buSzPts val="1800"/>
              <a:buNone/>
              <a:defRPr sz="800">
                <a:solidFill>
                  <a:schemeClr val="dk1"/>
                </a:solidFill>
              </a:defRPr>
            </a:lvl4pPr>
            <a:lvl5pPr lvl="4" rtl="0" algn="l">
              <a:lnSpc>
                <a:spcPct val="115000"/>
              </a:lnSpc>
              <a:spcBef>
                <a:spcPts val="0"/>
              </a:spcBef>
              <a:spcAft>
                <a:spcPts val="0"/>
              </a:spcAft>
              <a:buSzPts val="1800"/>
              <a:buNone/>
              <a:defRPr sz="800">
                <a:solidFill>
                  <a:schemeClr val="dk1"/>
                </a:solidFill>
              </a:defRPr>
            </a:lvl5pPr>
            <a:lvl6pPr lvl="5" rtl="0" algn="l">
              <a:lnSpc>
                <a:spcPct val="115000"/>
              </a:lnSpc>
              <a:spcBef>
                <a:spcPts val="0"/>
              </a:spcBef>
              <a:spcAft>
                <a:spcPts val="0"/>
              </a:spcAft>
              <a:buSzPts val="1800"/>
              <a:buNone/>
              <a:defRPr sz="800">
                <a:solidFill>
                  <a:schemeClr val="dk1"/>
                </a:solidFill>
              </a:defRPr>
            </a:lvl6pPr>
            <a:lvl7pPr lvl="6" rtl="0" algn="l">
              <a:lnSpc>
                <a:spcPct val="115000"/>
              </a:lnSpc>
              <a:spcBef>
                <a:spcPts val="0"/>
              </a:spcBef>
              <a:spcAft>
                <a:spcPts val="0"/>
              </a:spcAft>
              <a:buSzPts val="1800"/>
              <a:buNone/>
              <a:defRPr sz="800">
                <a:solidFill>
                  <a:schemeClr val="dk1"/>
                </a:solidFill>
              </a:defRPr>
            </a:lvl7pPr>
            <a:lvl8pPr lvl="7" rtl="0" algn="l">
              <a:lnSpc>
                <a:spcPct val="115000"/>
              </a:lnSpc>
              <a:spcBef>
                <a:spcPts val="0"/>
              </a:spcBef>
              <a:spcAft>
                <a:spcPts val="0"/>
              </a:spcAft>
              <a:buSzPts val="1800"/>
              <a:buNone/>
              <a:defRPr sz="800">
                <a:solidFill>
                  <a:schemeClr val="dk1"/>
                </a:solidFill>
              </a:defRPr>
            </a:lvl8pPr>
            <a:lvl9pPr lvl="8" rtl="0" algn="l">
              <a:lnSpc>
                <a:spcPct val="115000"/>
              </a:lnSpc>
              <a:spcBef>
                <a:spcPts val="0"/>
              </a:spcBef>
              <a:spcAft>
                <a:spcPts val="0"/>
              </a:spcAft>
              <a:buSzPts val="1800"/>
              <a:buNone/>
              <a:defRPr sz="800">
                <a:solidFill>
                  <a:schemeClr val="dk1"/>
                </a:solidFill>
              </a:defRPr>
            </a:lvl9pPr>
          </a:lstStyle>
          <a:p/>
        </p:txBody>
      </p:sp>
      <p:sp>
        <p:nvSpPr>
          <p:cNvPr id="148" name="Google Shape;148;p16"/>
          <p:cNvSpPr txBox="1"/>
          <p:nvPr>
            <p:ph idx="3" type="body"/>
          </p:nvPr>
        </p:nvSpPr>
        <p:spPr>
          <a:xfrm>
            <a:off x="900275" y="3109300"/>
            <a:ext cx="5043900" cy="3000000"/>
          </a:xfrm>
          <a:prstGeom prst="rect">
            <a:avLst/>
          </a:prstGeom>
          <a:noFill/>
          <a:ln>
            <a:noFill/>
          </a:ln>
        </p:spPr>
        <p:txBody>
          <a:bodyPr anchorCtr="0" anchor="t" bIns="91425" lIns="914400"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42900" lvl="1" marL="914400" rtl="0" algn="l">
              <a:lnSpc>
                <a:spcPct val="115000"/>
              </a:lnSpc>
              <a:spcBef>
                <a:spcPts val="2000"/>
              </a:spcBef>
              <a:spcAft>
                <a:spcPts val="0"/>
              </a:spcAft>
              <a:buSzPts val="1800"/>
              <a:buChar char="･"/>
              <a:defRPr/>
            </a:lvl2pPr>
            <a:lvl3pPr indent="-342900" lvl="2" marL="1371600" rtl="0" algn="l">
              <a:lnSpc>
                <a:spcPct val="115000"/>
              </a:lnSpc>
              <a:spcBef>
                <a:spcPts val="2000"/>
              </a:spcBef>
              <a:spcAft>
                <a:spcPts val="0"/>
              </a:spcAft>
              <a:buSzPts val="1800"/>
              <a:buChar char="･"/>
              <a:defRPr/>
            </a:lvl3pPr>
            <a:lvl4pPr indent="-342900" lvl="3" marL="1828800" rtl="0" algn="l">
              <a:lnSpc>
                <a:spcPct val="115000"/>
              </a:lnSpc>
              <a:spcBef>
                <a:spcPts val="2000"/>
              </a:spcBef>
              <a:spcAft>
                <a:spcPts val="0"/>
              </a:spcAft>
              <a:buSzPts val="1800"/>
              <a:buChar char="･"/>
              <a:defRPr/>
            </a:lvl4pPr>
            <a:lvl5pPr indent="-342900" lvl="4" marL="2286000" rtl="0" algn="l">
              <a:lnSpc>
                <a:spcPct val="115000"/>
              </a:lnSpc>
              <a:spcBef>
                <a:spcPts val="2000"/>
              </a:spcBef>
              <a:spcAft>
                <a:spcPts val="0"/>
              </a:spcAft>
              <a:buSzPts val="1800"/>
              <a:buChar char="･"/>
              <a:defRPr/>
            </a:lvl5pPr>
            <a:lvl6pPr indent="-342900" lvl="5" marL="2743200" rtl="0" algn="l">
              <a:lnSpc>
                <a:spcPct val="115000"/>
              </a:lnSpc>
              <a:spcBef>
                <a:spcPts val="2000"/>
              </a:spcBef>
              <a:spcAft>
                <a:spcPts val="0"/>
              </a:spcAft>
              <a:buSzPts val="1800"/>
              <a:buChar char="･"/>
              <a:defRPr/>
            </a:lvl6pPr>
            <a:lvl7pPr indent="-342900" lvl="6" marL="3200400" rtl="0" algn="l">
              <a:lnSpc>
                <a:spcPct val="115000"/>
              </a:lnSpc>
              <a:spcBef>
                <a:spcPts val="2000"/>
              </a:spcBef>
              <a:spcAft>
                <a:spcPts val="0"/>
              </a:spcAft>
              <a:buSzPts val="1800"/>
              <a:buChar char="･"/>
              <a:defRPr/>
            </a:lvl7pPr>
            <a:lvl8pPr indent="-342900" lvl="7" marL="3657600" rtl="0" algn="l">
              <a:lnSpc>
                <a:spcPct val="115000"/>
              </a:lnSpc>
              <a:spcBef>
                <a:spcPts val="2000"/>
              </a:spcBef>
              <a:spcAft>
                <a:spcPts val="0"/>
              </a:spcAft>
              <a:buSzPts val="1800"/>
              <a:buChar char="･"/>
              <a:defRPr/>
            </a:lvl8pPr>
            <a:lvl9pPr indent="-342900" lvl="8" marL="4114800" rtl="0" algn="l">
              <a:lnSpc>
                <a:spcPct val="115000"/>
              </a:lnSpc>
              <a:spcBef>
                <a:spcPts val="2000"/>
              </a:spcBef>
              <a:spcAft>
                <a:spcPts val="2000"/>
              </a:spcAft>
              <a:buSzPts val="1800"/>
              <a:buChar char="･"/>
              <a:defRPr/>
            </a:lvl9pPr>
          </a:lstStyle>
          <a:p/>
        </p:txBody>
      </p:sp>
      <p:sp>
        <p:nvSpPr>
          <p:cNvPr id="149" name="Google Shape;149;p16"/>
          <p:cNvSpPr txBox="1"/>
          <p:nvPr>
            <p:ph type="title"/>
          </p:nvPr>
        </p:nvSpPr>
        <p:spPr>
          <a:xfrm>
            <a:off x="900275" y="1190987"/>
            <a:ext cx="3885900" cy="14613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4800"/>
              <a:buNone/>
              <a:defRPr sz="4800">
                <a:solidFill>
                  <a:schemeClr val="accent1"/>
                </a:solidFill>
              </a:defRPr>
            </a:lvl1pPr>
            <a:lvl2pPr lvl="1" rtl="0" algn="l">
              <a:lnSpc>
                <a:spcPct val="100000"/>
              </a:lnSpc>
              <a:spcBef>
                <a:spcPts val="0"/>
              </a:spcBef>
              <a:spcAft>
                <a:spcPts val="0"/>
              </a:spcAft>
              <a:buClr>
                <a:schemeClr val="accent1"/>
              </a:buClr>
              <a:buSzPts val="4800"/>
              <a:buNone/>
              <a:defRPr sz="4800">
                <a:solidFill>
                  <a:schemeClr val="accent1"/>
                </a:solidFill>
              </a:defRPr>
            </a:lvl2pPr>
            <a:lvl3pPr lvl="2" rtl="0" algn="l">
              <a:lnSpc>
                <a:spcPct val="100000"/>
              </a:lnSpc>
              <a:spcBef>
                <a:spcPts val="0"/>
              </a:spcBef>
              <a:spcAft>
                <a:spcPts val="0"/>
              </a:spcAft>
              <a:buClr>
                <a:schemeClr val="accent1"/>
              </a:buClr>
              <a:buSzPts val="4800"/>
              <a:buNone/>
              <a:defRPr sz="4800">
                <a:solidFill>
                  <a:schemeClr val="accent1"/>
                </a:solidFill>
              </a:defRPr>
            </a:lvl3pPr>
            <a:lvl4pPr lvl="3" rtl="0" algn="l">
              <a:lnSpc>
                <a:spcPct val="100000"/>
              </a:lnSpc>
              <a:spcBef>
                <a:spcPts val="0"/>
              </a:spcBef>
              <a:spcAft>
                <a:spcPts val="0"/>
              </a:spcAft>
              <a:buClr>
                <a:schemeClr val="accent1"/>
              </a:buClr>
              <a:buSzPts val="4800"/>
              <a:buNone/>
              <a:defRPr sz="4800">
                <a:solidFill>
                  <a:schemeClr val="accent1"/>
                </a:solidFill>
              </a:defRPr>
            </a:lvl4pPr>
            <a:lvl5pPr lvl="4" rtl="0" algn="l">
              <a:lnSpc>
                <a:spcPct val="100000"/>
              </a:lnSpc>
              <a:spcBef>
                <a:spcPts val="0"/>
              </a:spcBef>
              <a:spcAft>
                <a:spcPts val="0"/>
              </a:spcAft>
              <a:buClr>
                <a:schemeClr val="accent1"/>
              </a:buClr>
              <a:buSzPts val="4800"/>
              <a:buNone/>
              <a:defRPr sz="4800">
                <a:solidFill>
                  <a:schemeClr val="accent1"/>
                </a:solidFill>
              </a:defRPr>
            </a:lvl5pPr>
            <a:lvl6pPr lvl="5" rtl="0" algn="l">
              <a:lnSpc>
                <a:spcPct val="100000"/>
              </a:lnSpc>
              <a:spcBef>
                <a:spcPts val="0"/>
              </a:spcBef>
              <a:spcAft>
                <a:spcPts val="0"/>
              </a:spcAft>
              <a:buClr>
                <a:schemeClr val="accent1"/>
              </a:buClr>
              <a:buSzPts val="4800"/>
              <a:buNone/>
              <a:defRPr sz="4800">
                <a:solidFill>
                  <a:schemeClr val="accent1"/>
                </a:solidFill>
              </a:defRPr>
            </a:lvl6pPr>
            <a:lvl7pPr lvl="6" rtl="0" algn="l">
              <a:lnSpc>
                <a:spcPct val="100000"/>
              </a:lnSpc>
              <a:spcBef>
                <a:spcPts val="0"/>
              </a:spcBef>
              <a:spcAft>
                <a:spcPts val="0"/>
              </a:spcAft>
              <a:buClr>
                <a:schemeClr val="accent1"/>
              </a:buClr>
              <a:buSzPts val="4800"/>
              <a:buNone/>
              <a:defRPr sz="4800">
                <a:solidFill>
                  <a:schemeClr val="accent1"/>
                </a:solidFill>
              </a:defRPr>
            </a:lvl7pPr>
            <a:lvl8pPr lvl="7" rtl="0" algn="l">
              <a:lnSpc>
                <a:spcPct val="100000"/>
              </a:lnSpc>
              <a:spcBef>
                <a:spcPts val="0"/>
              </a:spcBef>
              <a:spcAft>
                <a:spcPts val="0"/>
              </a:spcAft>
              <a:buClr>
                <a:schemeClr val="accent1"/>
              </a:buClr>
              <a:buSzPts val="4800"/>
              <a:buNone/>
              <a:defRPr sz="4800">
                <a:solidFill>
                  <a:schemeClr val="accent1"/>
                </a:solidFill>
              </a:defRPr>
            </a:lvl8pPr>
            <a:lvl9pPr lvl="8" rtl="0" algn="l">
              <a:lnSpc>
                <a:spcPct val="100000"/>
              </a:lnSpc>
              <a:spcBef>
                <a:spcPts val="0"/>
              </a:spcBef>
              <a:spcAft>
                <a:spcPts val="0"/>
              </a:spcAft>
              <a:buClr>
                <a:schemeClr val="accent1"/>
              </a:buClr>
              <a:buSzPts val="4800"/>
              <a:buNone/>
              <a:defRPr sz="4800">
                <a:solidFill>
                  <a:schemeClr val="accent1"/>
                </a:solidFill>
              </a:defRPr>
            </a:lvl9pPr>
          </a:lstStyle>
          <a:p/>
        </p:txBody>
      </p:sp>
      <p:pic>
        <p:nvPicPr>
          <p:cNvPr id="150" name="Google Shape;150;p16"/>
          <p:cNvPicPr preferRelativeResize="0"/>
          <p:nvPr/>
        </p:nvPicPr>
        <p:blipFill rotWithShape="1">
          <a:blip r:embed="rId2">
            <a:alphaModFix/>
          </a:blip>
          <a:srcRect b="0" l="0" r="0" t="0"/>
          <a:stretch/>
        </p:blipFill>
        <p:spPr>
          <a:xfrm>
            <a:off x="10353400" y="6251613"/>
            <a:ext cx="1390799" cy="35138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overview 4">
  <p:cSld name="CUSTOM_4_1_1_1_4">
    <p:bg>
      <p:bgPr>
        <a:solidFill>
          <a:schemeClr val="lt1"/>
        </a:solidFill>
      </p:bgPr>
    </p:bg>
    <p:spTree>
      <p:nvGrpSpPr>
        <p:cNvPr id="151" name="Shape 151"/>
        <p:cNvGrpSpPr/>
        <p:nvPr/>
      </p:nvGrpSpPr>
      <p:grpSpPr>
        <a:xfrm>
          <a:off x="0" y="0"/>
          <a:ext cx="0" cy="0"/>
          <a:chOff x="0" y="0"/>
          <a:chExt cx="0" cy="0"/>
        </a:xfrm>
      </p:grpSpPr>
      <p:cxnSp>
        <p:nvCxnSpPr>
          <p:cNvPr id="152" name="Google Shape;152;p17"/>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153" name="Google Shape;153;p1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rtl="0" algn="l">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154" name="Google Shape;154;p17"/>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155" name="Google Shape;155;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56" name="Google Shape;156;p17"/>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rtl="0" algn="l">
              <a:lnSpc>
                <a:spcPct val="115000"/>
              </a:lnSpc>
              <a:spcBef>
                <a:spcPts val="0"/>
              </a:spcBef>
              <a:spcAft>
                <a:spcPts val="0"/>
              </a:spcAft>
              <a:buSzPts val="1800"/>
              <a:buNone/>
              <a:defRPr sz="800">
                <a:solidFill>
                  <a:schemeClr val="dk1"/>
                </a:solidFill>
              </a:defRPr>
            </a:lvl1pPr>
            <a:lvl2pPr lvl="1" rtl="0" algn="l">
              <a:lnSpc>
                <a:spcPct val="115000"/>
              </a:lnSpc>
              <a:spcBef>
                <a:spcPts val="0"/>
              </a:spcBef>
              <a:spcAft>
                <a:spcPts val="0"/>
              </a:spcAft>
              <a:buSzPts val="1800"/>
              <a:buNone/>
              <a:defRPr sz="800">
                <a:solidFill>
                  <a:schemeClr val="dk1"/>
                </a:solidFill>
              </a:defRPr>
            </a:lvl2pPr>
            <a:lvl3pPr lvl="2" rtl="0" algn="l">
              <a:lnSpc>
                <a:spcPct val="115000"/>
              </a:lnSpc>
              <a:spcBef>
                <a:spcPts val="0"/>
              </a:spcBef>
              <a:spcAft>
                <a:spcPts val="0"/>
              </a:spcAft>
              <a:buSzPts val="1800"/>
              <a:buNone/>
              <a:defRPr sz="800">
                <a:solidFill>
                  <a:schemeClr val="dk1"/>
                </a:solidFill>
              </a:defRPr>
            </a:lvl3pPr>
            <a:lvl4pPr lvl="3" rtl="0" algn="l">
              <a:lnSpc>
                <a:spcPct val="115000"/>
              </a:lnSpc>
              <a:spcBef>
                <a:spcPts val="0"/>
              </a:spcBef>
              <a:spcAft>
                <a:spcPts val="0"/>
              </a:spcAft>
              <a:buSzPts val="1800"/>
              <a:buNone/>
              <a:defRPr sz="800">
                <a:solidFill>
                  <a:schemeClr val="dk1"/>
                </a:solidFill>
              </a:defRPr>
            </a:lvl4pPr>
            <a:lvl5pPr lvl="4" rtl="0" algn="l">
              <a:lnSpc>
                <a:spcPct val="115000"/>
              </a:lnSpc>
              <a:spcBef>
                <a:spcPts val="0"/>
              </a:spcBef>
              <a:spcAft>
                <a:spcPts val="0"/>
              </a:spcAft>
              <a:buSzPts val="1800"/>
              <a:buNone/>
              <a:defRPr sz="800">
                <a:solidFill>
                  <a:schemeClr val="dk1"/>
                </a:solidFill>
              </a:defRPr>
            </a:lvl5pPr>
            <a:lvl6pPr lvl="5" rtl="0" algn="l">
              <a:lnSpc>
                <a:spcPct val="115000"/>
              </a:lnSpc>
              <a:spcBef>
                <a:spcPts val="0"/>
              </a:spcBef>
              <a:spcAft>
                <a:spcPts val="0"/>
              </a:spcAft>
              <a:buSzPts val="1800"/>
              <a:buNone/>
              <a:defRPr sz="800">
                <a:solidFill>
                  <a:schemeClr val="dk1"/>
                </a:solidFill>
              </a:defRPr>
            </a:lvl6pPr>
            <a:lvl7pPr lvl="6" rtl="0" algn="l">
              <a:lnSpc>
                <a:spcPct val="115000"/>
              </a:lnSpc>
              <a:spcBef>
                <a:spcPts val="0"/>
              </a:spcBef>
              <a:spcAft>
                <a:spcPts val="0"/>
              </a:spcAft>
              <a:buSzPts val="1800"/>
              <a:buNone/>
              <a:defRPr sz="800">
                <a:solidFill>
                  <a:schemeClr val="dk1"/>
                </a:solidFill>
              </a:defRPr>
            </a:lvl7pPr>
            <a:lvl8pPr lvl="7" rtl="0" algn="l">
              <a:lnSpc>
                <a:spcPct val="115000"/>
              </a:lnSpc>
              <a:spcBef>
                <a:spcPts val="0"/>
              </a:spcBef>
              <a:spcAft>
                <a:spcPts val="0"/>
              </a:spcAft>
              <a:buSzPts val="1800"/>
              <a:buNone/>
              <a:defRPr sz="800">
                <a:solidFill>
                  <a:schemeClr val="dk1"/>
                </a:solidFill>
              </a:defRPr>
            </a:lvl8pPr>
            <a:lvl9pPr lvl="8" rtl="0" algn="l">
              <a:lnSpc>
                <a:spcPct val="115000"/>
              </a:lnSpc>
              <a:spcBef>
                <a:spcPts val="0"/>
              </a:spcBef>
              <a:spcAft>
                <a:spcPts val="0"/>
              </a:spcAft>
              <a:buSzPts val="1800"/>
              <a:buNone/>
              <a:defRPr sz="800">
                <a:solidFill>
                  <a:schemeClr val="dk1"/>
                </a:solidFill>
              </a:defRPr>
            </a:lvl9pPr>
          </a:lstStyle>
          <a:p/>
        </p:txBody>
      </p:sp>
      <p:sp>
        <p:nvSpPr>
          <p:cNvPr id="157" name="Google Shape;157;p17"/>
          <p:cNvSpPr txBox="1"/>
          <p:nvPr>
            <p:ph idx="3" type="body"/>
          </p:nvPr>
        </p:nvSpPr>
        <p:spPr>
          <a:xfrm>
            <a:off x="900275" y="3109300"/>
            <a:ext cx="5043900" cy="3000000"/>
          </a:xfrm>
          <a:prstGeom prst="rect">
            <a:avLst/>
          </a:prstGeom>
          <a:noFill/>
          <a:ln>
            <a:noFill/>
          </a:ln>
        </p:spPr>
        <p:txBody>
          <a:bodyPr anchorCtr="0" anchor="t" bIns="91425" lIns="914400"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42900" lvl="1" marL="914400" rtl="0" algn="l">
              <a:lnSpc>
                <a:spcPct val="115000"/>
              </a:lnSpc>
              <a:spcBef>
                <a:spcPts val="2000"/>
              </a:spcBef>
              <a:spcAft>
                <a:spcPts val="0"/>
              </a:spcAft>
              <a:buSzPts val="1800"/>
              <a:buChar char="･"/>
              <a:defRPr/>
            </a:lvl2pPr>
            <a:lvl3pPr indent="-342900" lvl="2" marL="1371600" rtl="0" algn="l">
              <a:lnSpc>
                <a:spcPct val="115000"/>
              </a:lnSpc>
              <a:spcBef>
                <a:spcPts val="2000"/>
              </a:spcBef>
              <a:spcAft>
                <a:spcPts val="0"/>
              </a:spcAft>
              <a:buSzPts val="1800"/>
              <a:buChar char="･"/>
              <a:defRPr/>
            </a:lvl3pPr>
            <a:lvl4pPr indent="-342900" lvl="3" marL="1828800" rtl="0" algn="l">
              <a:lnSpc>
                <a:spcPct val="115000"/>
              </a:lnSpc>
              <a:spcBef>
                <a:spcPts val="2000"/>
              </a:spcBef>
              <a:spcAft>
                <a:spcPts val="0"/>
              </a:spcAft>
              <a:buSzPts val="1800"/>
              <a:buChar char="･"/>
              <a:defRPr/>
            </a:lvl4pPr>
            <a:lvl5pPr indent="-342900" lvl="4" marL="2286000" rtl="0" algn="l">
              <a:lnSpc>
                <a:spcPct val="115000"/>
              </a:lnSpc>
              <a:spcBef>
                <a:spcPts val="2000"/>
              </a:spcBef>
              <a:spcAft>
                <a:spcPts val="0"/>
              </a:spcAft>
              <a:buSzPts val="1800"/>
              <a:buChar char="･"/>
              <a:defRPr/>
            </a:lvl5pPr>
            <a:lvl6pPr indent="-342900" lvl="5" marL="2743200" rtl="0" algn="l">
              <a:lnSpc>
                <a:spcPct val="115000"/>
              </a:lnSpc>
              <a:spcBef>
                <a:spcPts val="2000"/>
              </a:spcBef>
              <a:spcAft>
                <a:spcPts val="0"/>
              </a:spcAft>
              <a:buSzPts val="1800"/>
              <a:buChar char="･"/>
              <a:defRPr/>
            </a:lvl6pPr>
            <a:lvl7pPr indent="-342900" lvl="6" marL="3200400" rtl="0" algn="l">
              <a:lnSpc>
                <a:spcPct val="115000"/>
              </a:lnSpc>
              <a:spcBef>
                <a:spcPts val="2000"/>
              </a:spcBef>
              <a:spcAft>
                <a:spcPts val="0"/>
              </a:spcAft>
              <a:buSzPts val="1800"/>
              <a:buChar char="･"/>
              <a:defRPr/>
            </a:lvl7pPr>
            <a:lvl8pPr indent="-342900" lvl="7" marL="3657600" rtl="0" algn="l">
              <a:lnSpc>
                <a:spcPct val="115000"/>
              </a:lnSpc>
              <a:spcBef>
                <a:spcPts val="2000"/>
              </a:spcBef>
              <a:spcAft>
                <a:spcPts val="0"/>
              </a:spcAft>
              <a:buSzPts val="1800"/>
              <a:buChar char="･"/>
              <a:defRPr/>
            </a:lvl8pPr>
            <a:lvl9pPr indent="-342900" lvl="8" marL="4114800" rtl="0" algn="l">
              <a:lnSpc>
                <a:spcPct val="115000"/>
              </a:lnSpc>
              <a:spcBef>
                <a:spcPts val="2000"/>
              </a:spcBef>
              <a:spcAft>
                <a:spcPts val="2000"/>
              </a:spcAft>
              <a:buSzPts val="1800"/>
              <a:buChar char="･"/>
              <a:defRPr/>
            </a:lvl9pPr>
          </a:lstStyle>
          <a:p/>
        </p:txBody>
      </p:sp>
      <p:sp>
        <p:nvSpPr>
          <p:cNvPr id="158" name="Google Shape;158;p17"/>
          <p:cNvSpPr txBox="1"/>
          <p:nvPr>
            <p:ph type="title"/>
          </p:nvPr>
        </p:nvSpPr>
        <p:spPr>
          <a:xfrm>
            <a:off x="900275" y="1190987"/>
            <a:ext cx="3885900" cy="14613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4800"/>
              <a:buNone/>
              <a:defRPr sz="4800">
                <a:solidFill>
                  <a:schemeClr val="accent1"/>
                </a:solidFill>
              </a:defRPr>
            </a:lvl1pPr>
            <a:lvl2pPr lvl="1" rtl="0" algn="l">
              <a:lnSpc>
                <a:spcPct val="100000"/>
              </a:lnSpc>
              <a:spcBef>
                <a:spcPts val="0"/>
              </a:spcBef>
              <a:spcAft>
                <a:spcPts val="0"/>
              </a:spcAft>
              <a:buClr>
                <a:schemeClr val="accent1"/>
              </a:buClr>
              <a:buSzPts val="4800"/>
              <a:buNone/>
              <a:defRPr sz="4800">
                <a:solidFill>
                  <a:schemeClr val="accent1"/>
                </a:solidFill>
              </a:defRPr>
            </a:lvl2pPr>
            <a:lvl3pPr lvl="2" rtl="0" algn="l">
              <a:lnSpc>
                <a:spcPct val="100000"/>
              </a:lnSpc>
              <a:spcBef>
                <a:spcPts val="0"/>
              </a:spcBef>
              <a:spcAft>
                <a:spcPts val="0"/>
              </a:spcAft>
              <a:buClr>
                <a:schemeClr val="accent1"/>
              </a:buClr>
              <a:buSzPts val="4800"/>
              <a:buNone/>
              <a:defRPr sz="4800">
                <a:solidFill>
                  <a:schemeClr val="accent1"/>
                </a:solidFill>
              </a:defRPr>
            </a:lvl3pPr>
            <a:lvl4pPr lvl="3" rtl="0" algn="l">
              <a:lnSpc>
                <a:spcPct val="100000"/>
              </a:lnSpc>
              <a:spcBef>
                <a:spcPts val="0"/>
              </a:spcBef>
              <a:spcAft>
                <a:spcPts val="0"/>
              </a:spcAft>
              <a:buClr>
                <a:schemeClr val="accent1"/>
              </a:buClr>
              <a:buSzPts val="4800"/>
              <a:buNone/>
              <a:defRPr sz="4800">
                <a:solidFill>
                  <a:schemeClr val="accent1"/>
                </a:solidFill>
              </a:defRPr>
            </a:lvl4pPr>
            <a:lvl5pPr lvl="4" rtl="0" algn="l">
              <a:lnSpc>
                <a:spcPct val="100000"/>
              </a:lnSpc>
              <a:spcBef>
                <a:spcPts val="0"/>
              </a:spcBef>
              <a:spcAft>
                <a:spcPts val="0"/>
              </a:spcAft>
              <a:buClr>
                <a:schemeClr val="accent1"/>
              </a:buClr>
              <a:buSzPts val="4800"/>
              <a:buNone/>
              <a:defRPr sz="4800">
                <a:solidFill>
                  <a:schemeClr val="accent1"/>
                </a:solidFill>
              </a:defRPr>
            </a:lvl5pPr>
            <a:lvl6pPr lvl="5" rtl="0" algn="l">
              <a:lnSpc>
                <a:spcPct val="100000"/>
              </a:lnSpc>
              <a:spcBef>
                <a:spcPts val="0"/>
              </a:spcBef>
              <a:spcAft>
                <a:spcPts val="0"/>
              </a:spcAft>
              <a:buClr>
                <a:schemeClr val="accent1"/>
              </a:buClr>
              <a:buSzPts val="4800"/>
              <a:buNone/>
              <a:defRPr sz="4800">
                <a:solidFill>
                  <a:schemeClr val="accent1"/>
                </a:solidFill>
              </a:defRPr>
            </a:lvl6pPr>
            <a:lvl7pPr lvl="6" rtl="0" algn="l">
              <a:lnSpc>
                <a:spcPct val="100000"/>
              </a:lnSpc>
              <a:spcBef>
                <a:spcPts val="0"/>
              </a:spcBef>
              <a:spcAft>
                <a:spcPts val="0"/>
              </a:spcAft>
              <a:buClr>
                <a:schemeClr val="accent1"/>
              </a:buClr>
              <a:buSzPts val="4800"/>
              <a:buNone/>
              <a:defRPr sz="4800">
                <a:solidFill>
                  <a:schemeClr val="accent1"/>
                </a:solidFill>
              </a:defRPr>
            </a:lvl7pPr>
            <a:lvl8pPr lvl="7" rtl="0" algn="l">
              <a:lnSpc>
                <a:spcPct val="100000"/>
              </a:lnSpc>
              <a:spcBef>
                <a:spcPts val="0"/>
              </a:spcBef>
              <a:spcAft>
                <a:spcPts val="0"/>
              </a:spcAft>
              <a:buClr>
                <a:schemeClr val="accent1"/>
              </a:buClr>
              <a:buSzPts val="4800"/>
              <a:buNone/>
              <a:defRPr sz="4800">
                <a:solidFill>
                  <a:schemeClr val="accent1"/>
                </a:solidFill>
              </a:defRPr>
            </a:lvl8pPr>
            <a:lvl9pPr lvl="8" rtl="0" algn="l">
              <a:lnSpc>
                <a:spcPct val="100000"/>
              </a:lnSpc>
              <a:spcBef>
                <a:spcPts val="0"/>
              </a:spcBef>
              <a:spcAft>
                <a:spcPts val="0"/>
              </a:spcAft>
              <a:buClr>
                <a:schemeClr val="accent1"/>
              </a:buClr>
              <a:buSzPts val="4800"/>
              <a:buNone/>
              <a:defRPr sz="4800">
                <a:solidFill>
                  <a:schemeClr val="accent1"/>
                </a:solidFill>
              </a:defRPr>
            </a:lvl9pPr>
          </a:lstStyle>
          <a:p/>
        </p:txBody>
      </p:sp>
      <p:pic>
        <p:nvPicPr>
          <p:cNvPr id="159" name="Google Shape;159;p17"/>
          <p:cNvPicPr preferRelativeResize="0"/>
          <p:nvPr/>
        </p:nvPicPr>
        <p:blipFill rotWithShape="1">
          <a:blip r:embed="rId2">
            <a:alphaModFix/>
          </a:blip>
          <a:srcRect b="0" l="0" r="0" t="0"/>
          <a:stretch/>
        </p:blipFill>
        <p:spPr>
          <a:xfrm>
            <a:off x="10353400" y="6251613"/>
            <a:ext cx="1390799" cy="35138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overview 5">
  <p:cSld name="CUSTOM_4_1_1_1_5">
    <p:bg>
      <p:bgPr>
        <a:solidFill>
          <a:schemeClr val="lt1"/>
        </a:solidFill>
      </p:bgPr>
    </p:bg>
    <p:spTree>
      <p:nvGrpSpPr>
        <p:cNvPr id="160" name="Shape 160"/>
        <p:cNvGrpSpPr/>
        <p:nvPr/>
      </p:nvGrpSpPr>
      <p:grpSpPr>
        <a:xfrm>
          <a:off x="0" y="0"/>
          <a:ext cx="0" cy="0"/>
          <a:chOff x="0" y="0"/>
          <a:chExt cx="0" cy="0"/>
        </a:xfrm>
      </p:grpSpPr>
      <p:cxnSp>
        <p:nvCxnSpPr>
          <p:cNvPr id="161" name="Google Shape;161;p18"/>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162" name="Google Shape;162;p18"/>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rtl="0" algn="l">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163" name="Google Shape;163;p18"/>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164" name="Google Shape;164;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65" name="Google Shape;165;p18"/>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rtl="0" algn="l">
              <a:lnSpc>
                <a:spcPct val="115000"/>
              </a:lnSpc>
              <a:spcBef>
                <a:spcPts val="0"/>
              </a:spcBef>
              <a:spcAft>
                <a:spcPts val="0"/>
              </a:spcAft>
              <a:buSzPts val="1800"/>
              <a:buNone/>
              <a:defRPr sz="800">
                <a:solidFill>
                  <a:schemeClr val="dk1"/>
                </a:solidFill>
              </a:defRPr>
            </a:lvl1pPr>
            <a:lvl2pPr lvl="1" rtl="0" algn="l">
              <a:lnSpc>
                <a:spcPct val="115000"/>
              </a:lnSpc>
              <a:spcBef>
                <a:spcPts val="0"/>
              </a:spcBef>
              <a:spcAft>
                <a:spcPts val="0"/>
              </a:spcAft>
              <a:buSzPts val="1800"/>
              <a:buNone/>
              <a:defRPr sz="800">
                <a:solidFill>
                  <a:schemeClr val="dk1"/>
                </a:solidFill>
              </a:defRPr>
            </a:lvl2pPr>
            <a:lvl3pPr lvl="2" rtl="0" algn="l">
              <a:lnSpc>
                <a:spcPct val="115000"/>
              </a:lnSpc>
              <a:spcBef>
                <a:spcPts val="0"/>
              </a:spcBef>
              <a:spcAft>
                <a:spcPts val="0"/>
              </a:spcAft>
              <a:buSzPts val="1800"/>
              <a:buNone/>
              <a:defRPr sz="800">
                <a:solidFill>
                  <a:schemeClr val="dk1"/>
                </a:solidFill>
              </a:defRPr>
            </a:lvl3pPr>
            <a:lvl4pPr lvl="3" rtl="0" algn="l">
              <a:lnSpc>
                <a:spcPct val="115000"/>
              </a:lnSpc>
              <a:spcBef>
                <a:spcPts val="0"/>
              </a:spcBef>
              <a:spcAft>
                <a:spcPts val="0"/>
              </a:spcAft>
              <a:buSzPts val="1800"/>
              <a:buNone/>
              <a:defRPr sz="800">
                <a:solidFill>
                  <a:schemeClr val="dk1"/>
                </a:solidFill>
              </a:defRPr>
            </a:lvl4pPr>
            <a:lvl5pPr lvl="4" rtl="0" algn="l">
              <a:lnSpc>
                <a:spcPct val="115000"/>
              </a:lnSpc>
              <a:spcBef>
                <a:spcPts val="0"/>
              </a:spcBef>
              <a:spcAft>
                <a:spcPts val="0"/>
              </a:spcAft>
              <a:buSzPts val="1800"/>
              <a:buNone/>
              <a:defRPr sz="800">
                <a:solidFill>
                  <a:schemeClr val="dk1"/>
                </a:solidFill>
              </a:defRPr>
            </a:lvl5pPr>
            <a:lvl6pPr lvl="5" rtl="0" algn="l">
              <a:lnSpc>
                <a:spcPct val="115000"/>
              </a:lnSpc>
              <a:spcBef>
                <a:spcPts val="0"/>
              </a:spcBef>
              <a:spcAft>
                <a:spcPts val="0"/>
              </a:spcAft>
              <a:buSzPts val="1800"/>
              <a:buNone/>
              <a:defRPr sz="800">
                <a:solidFill>
                  <a:schemeClr val="dk1"/>
                </a:solidFill>
              </a:defRPr>
            </a:lvl6pPr>
            <a:lvl7pPr lvl="6" rtl="0" algn="l">
              <a:lnSpc>
                <a:spcPct val="115000"/>
              </a:lnSpc>
              <a:spcBef>
                <a:spcPts val="0"/>
              </a:spcBef>
              <a:spcAft>
                <a:spcPts val="0"/>
              </a:spcAft>
              <a:buSzPts val="1800"/>
              <a:buNone/>
              <a:defRPr sz="800">
                <a:solidFill>
                  <a:schemeClr val="dk1"/>
                </a:solidFill>
              </a:defRPr>
            </a:lvl7pPr>
            <a:lvl8pPr lvl="7" rtl="0" algn="l">
              <a:lnSpc>
                <a:spcPct val="115000"/>
              </a:lnSpc>
              <a:spcBef>
                <a:spcPts val="0"/>
              </a:spcBef>
              <a:spcAft>
                <a:spcPts val="0"/>
              </a:spcAft>
              <a:buSzPts val="1800"/>
              <a:buNone/>
              <a:defRPr sz="800">
                <a:solidFill>
                  <a:schemeClr val="dk1"/>
                </a:solidFill>
              </a:defRPr>
            </a:lvl8pPr>
            <a:lvl9pPr lvl="8" rtl="0" algn="l">
              <a:lnSpc>
                <a:spcPct val="115000"/>
              </a:lnSpc>
              <a:spcBef>
                <a:spcPts val="0"/>
              </a:spcBef>
              <a:spcAft>
                <a:spcPts val="0"/>
              </a:spcAft>
              <a:buSzPts val="1800"/>
              <a:buNone/>
              <a:defRPr sz="800">
                <a:solidFill>
                  <a:schemeClr val="dk1"/>
                </a:solidFill>
              </a:defRPr>
            </a:lvl9pPr>
          </a:lstStyle>
          <a:p/>
        </p:txBody>
      </p:sp>
      <p:sp>
        <p:nvSpPr>
          <p:cNvPr id="166" name="Google Shape;166;p18"/>
          <p:cNvSpPr txBox="1"/>
          <p:nvPr>
            <p:ph idx="3" type="body"/>
          </p:nvPr>
        </p:nvSpPr>
        <p:spPr>
          <a:xfrm>
            <a:off x="900275" y="3109300"/>
            <a:ext cx="5043900" cy="3000000"/>
          </a:xfrm>
          <a:prstGeom prst="rect">
            <a:avLst/>
          </a:prstGeom>
          <a:noFill/>
          <a:ln>
            <a:noFill/>
          </a:ln>
        </p:spPr>
        <p:txBody>
          <a:bodyPr anchorCtr="0" anchor="t" bIns="91425" lIns="914400"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42900" lvl="1" marL="914400" rtl="0" algn="l">
              <a:lnSpc>
                <a:spcPct val="115000"/>
              </a:lnSpc>
              <a:spcBef>
                <a:spcPts val="2000"/>
              </a:spcBef>
              <a:spcAft>
                <a:spcPts val="0"/>
              </a:spcAft>
              <a:buSzPts val="1800"/>
              <a:buChar char="･"/>
              <a:defRPr/>
            </a:lvl2pPr>
            <a:lvl3pPr indent="-342900" lvl="2" marL="1371600" rtl="0" algn="l">
              <a:lnSpc>
                <a:spcPct val="115000"/>
              </a:lnSpc>
              <a:spcBef>
                <a:spcPts val="2000"/>
              </a:spcBef>
              <a:spcAft>
                <a:spcPts val="0"/>
              </a:spcAft>
              <a:buSzPts val="1800"/>
              <a:buChar char="･"/>
              <a:defRPr/>
            </a:lvl3pPr>
            <a:lvl4pPr indent="-342900" lvl="3" marL="1828800" rtl="0" algn="l">
              <a:lnSpc>
                <a:spcPct val="115000"/>
              </a:lnSpc>
              <a:spcBef>
                <a:spcPts val="2000"/>
              </a:spcBef>
              <a:spcAft>
                <a:spcPts val="0"/>
              </a:spcAft>
              <a:buSzPts val="1800"/>
              <a:buChar char="･"/>
              <a:defRPr/>
            </a:lvl4pPr>
            <a:lvl5pPr indent="-342900" lvl="4" marL="2286000" rtl="0" algn="l">
              <a:lnSpc>
                <a:spcPct val="115000"/>
              </a:lnSpc>
              <a:spcBef>
                <a:spcPts val="2000"/>
              </a:spcBef>
              <a:spcAft>
                <a:spcPts val="0"/>
              </a:spcAft>
              <a:buSzPts val="1800"/>
              <a:buChar char="･"/>
              <a:defRPr/>
            </a:lvl5pPr>
            <a:lvl6pPr indent="-342900" lvl="5" marL="2743200" rtl="0" algn="l">
              <a:lnSpc>
                <a:spcPct val="115000"/>
              </a:lnSpc>
              <a:spcBef>
                <a:spcPts val="2000"/>
              </a:spcBef>
              <a:spcAft>
                <a:spcPts val="0"/>
              </a:spcAft>
              <a:buSzPts val="1800"/>
              <a:buChar char="･"/>
              <a:defRPr/>
            </a:lvl6pPr>
            <a:lvl7pPr indent="-342900" lvl="6" marL="3200400" rtl="0" algn="l">
              <a:lnSpc>
                <a:spcPct val="115000"/>
              </a:lnSpc>
              <a:spcBef>
                <a:spcPts val="2000"/>
              </a:spcBef>
              <a:spcAft>
                <a:spcPts val="0"/>
              </a:spcAft>
              <a:buSzPts val="1800"/>
              <a:buChar char="･"/>
              <a:defRPr/>
            </a:lvl7pPr>
            <a:lvl8pPr indent="-342900" lvl="7" marL="3657600" rtl="0" algn="l">
              <a:lnSpc>
                <a:spcPct val="115000"/>
              </a:lnSpc>
              <a:spcBef>
                <a:spcPts val="2000"/>
              </a:spcBef>
              <a:spcAft>
                <a:spcPts val="0"/>
              </a:spcAft>
              <a:buSzPts val="1800"/>
              <a:buChar char="･"/>
              <a:defRPr/>
            </a:lvl8pPr>
            <a:lvl9pPr indent="-342900" lvl="8" marL="4114800" rtl="0" algn="l">
              <a:lnSpc>
                <a:spcPct val="115000"/>
              </a:lnSpc>
              <a:spcBef>
                <a:spcPts val="2000"/>
              </a:spcBef>
              <a:spcAft>
                <a:spcPts val="2000"/>
              </a:spcAft>
              <a:buSzPts val="1800"/>
              <a:buChar char="･"/>
              <a:defRPr/>
            </a:lvl9pPr>
          </a:lstStyle>
          <a:p/>
        </p:txBody>
      </p:sp>
      <p:sp>
        <p:nvSpPr>
          <p:cNvPr id="167" name="Google Shape;167;p18"/>
          <p:cNvSpPr txBox="1"/>
          <p:nvPr>
            <p:ph type="title"/>
          </p:nvPr>
        </p:nvSpPr>
        <p:spPr>
          <a:xfrm>
            <a:off x="900275" y="1190987"/>
            <a:ext cx="3885900" cy="14613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4800"/>
              <a:buNone/>
              <a:defRPr sz="4800">
                <a:solidFill>
                  <a:schemeClr val="accent1"/>
                </a:solidFill>
              </a:defRPr>
            </a:lvl1pPr>
            <a:lvl2pPr lvl="1" rtl="0" algn="l">
              <a:lnSpc>
                <a:spcPct val="100000"/>
              </a:lnSpc>
              <a:spcBef>
                <a:spcPts val="0"/>
              </a:spcBef>
              <a:spcAft>
                <a:spcPts val="0"/>
              </a:spcAft>
              <a:buClr>
                <a:schemeClr val="accent1"/>
              </a:buClr>
              <a:buSzPts val="4800"/>
              <a:buNone/>
              <a:defRPr sz="4800">
                <a:solidFill>
                  <a:schemeClr val="accent1"/>
                </a:solidFill>
              </a:defRPr>
            </a:lvl2pPr>
            <a:lvl3pPr lvl="2" rtl="0" algn="l">
              <a:lnSpc>
                <a:spcPct val="100000"/>
              </a:lnSpc>
              <a:spcBef>
                <a:spcPts val="0"/>
              </a:spcBef>
              <a:spcAft>
                <a:spcPts val="0"/>
              </a:spcAft>
              <a:buClr>
                <a:schemeClr val="accent1"/>
              </a:buClr>
              <a:buSzPts val="4800"/>
              <a:buNone/>
              <a:defRPr sz="4800">
                <a:solidFill>
                  <a:schemeClr val="accent1"/>
                </a:solidFill>
              </a:defRPr>
            </a:lvl3pPr>
            <a:lvl4pPr lvl="3" rtl="0" algn="l">
              <a:lnSpc>
                <a:spcPct val="100000"/>
              </a:lnSpc>
              <a:spcBef>
                <a:spcPts val="0"/>
              </a:spcBef>
              <a:spcAft>
                <a:spcPts val="0"/>
              </a:spcAft>
              <a:buClr>
                <a:schemeClr val="accent1"/>
              </a:buClr>
              <a:buSzPts val="4800"/>
              <a:buNone/>
              <a:defRPr sz="4800">
                <a:solidFill>
                  <a:schemeClr val="accent1"/>
                </a:solidFill>
              </a:defRPr>
            </a:lvl4pPr>
            <a:lvl5pPr lvl="4" rtl="0" algn="l">
              <a:lnSpc>
                <a:spcPct val="100000"/>
              </a:lnSpc>
              <a:spcBef>
                <a:spcPts val="0"/>
              </a:spcBef>
              <a:spcAft>
                <a:spcPts val="0"/>
              </a:spcAft>
              <a:buClr>
                <a:schemeClr val="accent1"/>
              </a:buClr>
              <a:buSzPts val="4800"/>
              <a:buNone/>
              <a:defRPr sz="4800">
                <a:solidFill>
                  <a:schemeClr val="accent1"/>
                </a:solidFill>
              </a:defRPr>
            </a:lvl5pPr>
            <a:lvl6pPr lvl="5" rtl="0" algn="l">
              <a:lnSpc>
                <a:spcPct val="100000"/>
              </a:lnSpc>
              <a:spcBef>
                <a:spcPts val="0"/>
              </a:spcBef>
              <a:spcAft>
                <a:spcPts val="0"/>
              </a:spcAft>
              <a:buClr>
                <a:schemeClr val="accent1"/>
              </a:buClr>
              <a:buSzPts val="4800"/>
              <a:buNone/>
              <a:defRPr sz="4800">
                <a:solidFill>
                  <a:schemeClr val="accent1"/>
                </a:solidFill>
              </a:defRPr>
            </a:lvl6pPr>
            <a:lvl7pPr lvl="6" rtl="0" algn="l">
              <a:lnSpc>
                <a:spcPct val="100000"/>
              </a:lnSpc>
              <a:spcBef>
                <a:spcPts val="0"/>
              </a:spcBef>
              <a:spcAft>
                <a:spcPts val="0"/>
              </a:spcAft>
              <a:buClr>
                <a:schemeClr val="accent1"/>
              </a:buClr>
              <a:buSzPts val="4800"/>
              <a:buNone/>
              <a:defRPr sz="4800">
                <a:solidFill>
                  <a:schemeClr val="accent1"/>
                </a:solidFill>
              </a:defRPr>
            </a:lvl7pPr>
            <a:lvl8pPr lvl="7" rtl="0" algn="l">
              <a:lnSpc>
                <a:spcPct val="100000"/>
              </a:lnSpc>
              <a:spcBef>
                <a:spcPts val="0"/>
              </a:spcBef>
              <a:spcAft>
                <a:spcPts val="0"/>
              </a:spcAft>
              <a:buClr>
                <a:schemeClr val="accent1"/>
              </a:buClr>
              <a:buSzPts val="4800"/>
              <a:buNone/>
              <a:defRPr sz="4800">
                <a:solidFill>
                  <a:schemeClr val="accent1"/>
                </a:solidFill>
              </a:defRPr>
            </a:lvl8pPr>
            <a:lvl9pPr lvl="8" rtl="0" algn="l">
              <a:lnSpc>
                <a:spcPct val="100000"/>
              </a:lnSpc>
              <a:spcBef>
                <a:spcPts val="0"/>
              </a:spcBef>
              <a:spcAft>
                <a:spcPts val="0"/>
              </a:spcAft>
              <a:buClr>
                <a:schemeClr val="accent1"/>
              </a:buClr>
              <a:buSzPts val="4800"/>
              <a:buNone/>
              <a:defRPr sz="4800">
                <a:solidFill>
                  <a:schemeClr val="accent1"/>
                </a:solidFill>
              </a:defRPr>
            </a:lvl9pPr>
          </a:lstStyle>
          <a:p/>
        </p:txBody>
      </p:sp>
      <p:pic>
        <p:nvPicPr>
          <p:cNvPr id="168" name="Google Shape;168;p18"/>
          <p:cNvPicPr preferRelativeResize="0"/>
          <p:nvPr/>
        </p:nvPicPr>
        <p:blipFill rotWithShape="1">
          <a:blip r:embed="rId2">
            <a:alphaModFix/>
          </a:blip>
          <a:srcRect b="0" l="0" r="0" t="0"/>
          <a:stretch/>
        </p:blipFill>
        <p:spPr>
          <a:xfrm>
            <a:off x="10353400" y="6251613"/>
            <a:ext cx="1390799" cy="35138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19"/>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400"/>
              <a:buNone/>
              <a:defRPr/>
            </a:lvl1pPr>
            <a:lvl2pPr lvl="1" rtl="0" algn="l">
              <a:lnSpc>
                <a:spcPct val="100000"/>
              </a:lnSpc>
              <a:spcBef>
                <a:spcPts val="0"/>
              </a:spcBef>
              <a:spcAft>
                <a:spcPts val="0"/>
              </a:spcAft>
              <a:buSzPts val="3400"/>
              <a:buNone/>
              <a:defRPr/>
            </a:lvl2pPr>
            <a:lvl3pPr lvl="2" rtl="0" algn="l">
              <a:lnSpc>
                <a:spcPct val="100000"/>
              </a:lnSpc>
              <a:spcBef>
                <a:spcPts val="0"/>
              </a:spcBef>
              <a:spcAft>
                <a:spcPts val="0"/>
              </a:spcAft>
              <a:buSzPts val="3400"/>
              <a:buNone/>
              <a:defRPr/>
            </a:lvl3pPr>
            <a:lvl4pPr lvl="3" rtl="0" algn="l">
              <a:lnSpc>
                <a:spcPct val="100000"/>
              </a:lnSpc>
              <a:spcBef>
                <a:spcPts val="0"/>
              </a:spcBef>
              <a:spcAft>
                <a:spcPts val="0"/>
              </a:spcAft>
              <a:buSzPts val="3400"/>
              <a:buNone/>
              <a:defRPr/>
            </a:lvl4pPr>
            <a:lvl5pPr lvl="4" rtl="0" algn="l">
              <a:lnSpc>
                <a:spcPct val="100000"/>
              </a:lnSpc>
              <a:spcBef>
                <a:spcPts val="0"/>
              </a:spcBef>
              <a:spcAft>
                <a:spcPts val="0"/>
              </a:spcAft>
              <a:buSzPts val="3400"/>
              <a:buNone/>
              <a:defRPr/>
            </a:lvl5pPr>
            <a:lvl6pPr lvl="5" rtl="0" algn="l">
              <a:lnSpc>
                <a:spcPct val="100000"/>
              </a:lnSpc>
              <a:spcBef>
                <a:spcPts val="0"/>
              </a:spcBef>
              <a:spcAft>
                <a:spcPts val="0"/>
              </a:spcAft>
              <a:buSzPts val="3400"/>
              <a:buNone/>
              <a:defRPr/>
            </a:lvl6pPr>
            <a:lvl7pPr lvl="6" rtl="0" algn="l">
              <a:lnSpc>
                <a:spcPct val="100000"/>
              </a:lnSpc>
              <a:spcBef>
                <a:spcPts val="0"/>
              </a:spcBef>
              <a:spcAft>
                <a:spcPts val="0"/>
              </a:spcAft>
              <a:buSzPts val="3400"/>
              <a:buNone/>
              <a:defRPr/>
            </a:lvl7pPr>
            <a:lvl8pPr lvl="7" rtl="0" algn="l">
              <a:lnSpc>
                <a:spcPct val="100000"/>
              </a:lnSpc>
              <a:spcBef>
                <a:spcPts val="0"/>
              </a:spcBef>
              <a:spcAft>
                <a:spcPts val="0"/>
              </a:spcAft>
              <a:buSzPts val="3400"/>
              <a:buNone/>
              <a:defRPr/>
            </a:lvl8pPr>
            <a:lvl9pPr lvl="8" rtl="0" algn="l">
              <a:lnSpc>
                <a:spcPct val="100000"/>
              </a:lnSpc>
              <a:spcBef>
                <a:spcPts val="0"/>
              </a:spcBef>
              <a:spcAft>
                <a:spcPts val="0"/>
              </a:spcAft>
              <a:buSzPts val="3400"/>
              <a:buNone/>
              <a:defRPr/>
            </a:lvl9pPr>
          </a:lstStyle>
          <a:p/>
        </p:txBody>
      </p:sp>
      <p:sp>
        <p:nvSpPr>
          <p:cNvPr id="171" name="Google Shape;171;p1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2" name="Google Shape;172;p1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3" name="Google Shape;173;p1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divider 4 - NAVY 1">
  <p:cSld name="CUSTOM_3_3">
    <p:bg>
      <p:bgPr>
        <a:blipFill>
          <a:blip r:embed="rId2">
            <a:alphaModFix/>
          </a:blip>
          <a:stretch>
            <a:fillRect/>
          </a:stretch>
        </a:blipFill>
      </p:bgPr>
    </p:bg>
    <p:spTree>
      <p:nvGrpSpPr>
        <p:cNvPr id="174" name="Shape 174"/>
        <p:cNvGrpSpPr/>
        <p:nvPr/>
      </p:nvGrpSpPr>
      <p:grpSpPr>
        <a:xfrm>
          <a:off x="0" y="0"/>
          <a:ext cx="0" cy="0"/>
          <a:chOff x="0" y="0"/>
          <a:chExt cx="0" cy="0"/>
        </a:xfrm>
      </p:grpSpPr>
      <p:pic>
        <p:nvPicPr>
          <p:cNvPr id="175" name="Google Shape;175;p20"/>
          <p:cNvPicPr preferRelativeResize="0"/>
          <p:nvPr/>
        </p:nvPicPr>
        <p:blipFill rotWithShape="1">
          <a:blip r:embed="rId3">
            <a:alphaModFix/>
          </a:blip>
          <a:srcRect b="436" l="0" r="0" t="426"/>
          <a:stretch/>
        </p:blipFill>
        <p:spPr>
          <a:xfrm>
            <a:off x="0" y="0"/>
            <a:ext cx="12192000" cy="6858002"/>
          </a:xfrm>
          <a:prstGeom prst="rect">
            <a:avLst/>
          </a:prstGeom>
          <a:noFill/>
          <a:ln>
            <a:noFill/>
          </a:ln>
        </p:spPr>
      </p:pic>
      <p:sp>
        <p:nvSpPr>
          <p:cNvPr id="176" name="Google Shape;176;p20"/>
          <p:cNvSpPr txBox="1"/>
          <p:nvPr>
            <p:ph type="title"/>
          </p:nvPr>
        </p:nvSpPr>
        <p:spPr>
          <a:xfrm>
            <a:off x="2076025" y="1883250"/>
            <a:ext cx="7992000" cy="3071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400"/>
              <a:buNone/>
              <a:defRPr sz="5400">
                <a:solidFill>
                  <a:srgbClr val="102441"/>
                </a:solidFill>
              </a:defRPr>
            </a:lvl1pPr>
            <a:lvl2pPr lvl="1" rtl="0" algn="l">
              <a:lnSpc>
                <a:spcPct val="100000"/>
              </a:lnSpc>
              <a:spcBef>
                <a:spcPts val="0"/>
              </a:spcBef>
              <a:spcAft>
                <a:spcPts val="0"/>
              </a:spcAft>
              <a:buSzPts val="3400"/>
              <a:buNone/>
              <a:defRPr sz="5400">
                <a:solidFill>
                  <a:schemeClr val="accent1"/>
                </a:solidFill>
              </a:defRPr>
            </a:lvl2pPr>
            <a:lvl3pPr lvl="2" rtl="0" algn="l">
              <a:lnSpc>
                <a:spcPct val="100000"/>
              </a:lnSpc>
              <a:spcBef>
                <a:spcPts val="0"/>
              </a:spcBef>
              <a:spcAft>
                <a:spcPts val="0"/>
              </a:spcAft>
              <a:buSzPts val="3400"/>
              <a:buNone/>
              <a:defRPr sz="5400">
                <a:solidFill>
                  <a:schemeClr val="accent1"/>
                </a:solidFill>
              </a:defRPr>
            </a:lvl3pPr>
            <a:lvl4pPr lvl="3" rtl="0" algn="l">
              <a:lnSpc>
                <a:spcPct val="100000"/>
              </a:lnSpc>
              <a:spcBef>
                <a:spcPts val="0"/>
              </a:spcBef>
              <a:spcAft>
                <a:spcPts val="0"/>
              </a:spcAft>
              <a:buSzPts val="3400"/>
              <a:buNone/>
              <a:defRPr sz="5400">
                <a:solidFill>
                  <a:schemeClr val="accent1"/>
                </a:solidFill>
              </a:defRPr>
            </a:lvl4pPr>
            <a:lvl5pPr lvl="4" rtl="0" algn="l">
              <a:lnSpc>
                <a:spcPct val="100000"/>
              </a:lnSpc>
              <a:spcBef>
                <a:spcPts val="0"/>
              </a:spcBef>
              <a:spcAft>
                <a:spcPts val="0"/>
              </a:spcAft>
              <a:buSzPts val="3400"/>
              <a:buNone/>
              <a:defRPr sz="5400">
                <a:solidFill>
                  <a:schemeClr val="accent1"/>
                </a:solidFill>
              </a:defRPr>
            </a:lvl5pPr>
            <a:lvl6pPr lvl="5" rtl="0" algn="l">
              <a:lnSpc>
                <a:spcPct val="100000"/>
              </a:lnSpc>
              <a:spcBef>
                <a:spcPts val="0"/>
              </a:spcBef>
              <a:spcAft>
                <a:spcPts val="0"/>
              </a:spcAft>
              <a:buSzPts val="3400"/>
              <a:buNone/>
              <a:defRPr sz="5400">
                <a:solidFill>
                  <a:schemeClr val="accent1"/>
                </a:solidFill>
              </a:defRPr>
            </a:lvl6pPr>
            <a:lvl7pPr lvl="6" rtl="0" algn="l">
              <a:lnSpc>
                <a:spcPct val="100000"/>
              </a:lnSpc>
              <a:spcBef>
                <a:spcPts val="0"/>
              </a:spcBef>
              <a:spcAft>
                <a:spcPts val="0"/>
              </a:spcAft>
              <a:buSzPts val="3400"/>
              <a:buNone/>
              <a:defRPr sz="5400">
                <a:solidFill>
                  <a:schemeClr val="accent1"/>
                </a:solidFill>
              </a:defRPr>
            </a:lvl7pPr>
            <a:lvl8pPr lvl="7" rtl="0" algn="l">
              <a:lnSpc>
                <a:spcPct val="100000"/>
              </a:lnSpc>
              <a:spcBef>
                <a:spcPts val="0"/>
              </a:spcBef>
              <a:spcAft>
                <a:spcPts val="0"/>
              </a:spcAft>
              <a:buSzPts val="3400"/>
              <a:buNone/>
              <a:defRPr sz="5400">
                <a:solidFill>
                  <a:schemeClr val="accent1"/>
                </a:solidFill>
              </a:defRPr>
            </a:lvl8pPr>
            <a:lvl9pPr lvl="8" rtl="0" algn="l">
              <a:lnSpc>
                <a:spcPct val="100000"/>
              </a:lnSpc>
              <a:spcBef>
                <a:spcPts val="0"/>
              </a:spcBef>
              <a:spcAft>
                <a:spcPts val="0"/>
              </a:spcAft>
              <a:buSzPts val="3400"/>
              <a:buNone/>
              <a:defRPr sz="5400">
                <a:solidFill>
                  <a:schemeClr val="accent1"/>
                </a:solidFill>
              </a:defRPr>
            </a:lvl9pPr>
          </a:lstStyle>
          <a:p/>
        </p:txBody>
      </p:sp>
      <p:cxnSp>
        <p:nvCxnSpPr>
          <p:cNvPr id="177" name="Google Shape;177;p20"/>
          <p:cNvCxnSpPr/>
          <p:nvPr/>
        </p:nvCxnSpPr>
        <p:spPr>
          <a:xfrm rot="10800000">
            <a:off x="447767" y="6401400"/>
            <a:ext cx="0" cy="456600"/>
          </a:xfrm>
          <a:prstGeom prst="straightConnector1">
            <a:avLst/>
          </a:prstGeom>
          <a:noFill/>
          <a:ln cap="flat" cmpd="sng" w="9525">
            <a:solidFill>
              <a:srgbClr val="F15B55"/>
            </a:solidFill>
            <a:prstDash val="solid"/>
            <a:round/>
            <a:headEnd len="sm" w="sm" type="none"/>
            <a:tailEnd len="sm" w="sm" type="none"/>
          </a:ln>
        </p:spPr>
      </p:cxnSp>
      <p:sp>
        <p:nvSpPr>
          <p:cNvPr id="178" name="Google Shape;178;p20"/>
          <p:cNvSpPr txBox="1"/>
          <p:nvPr>
            <p:ph idx="1" type="subTitle"/>
          </p:nvPr>
        </p:nvSpPr>
        <p:spPr>
          <a:xfrm rot="5400000">
            <a:off x="-2138450" y="2138400"/>
            <a:ext cx="5148900" cy="872100"/>
          </a:xfrm>
          <a:prstGeom prst="rect">
            <a:avLst/>
          </a:prstGeom>
          <a:noFill/>
          <a:ln>
            <a:noFill/>
          </a:ln>
        </p:spPr>
        <p:txBody>
          <a:bodyPr anchorCtr="0" anchor="ctr" bIns="91425" lIns="502900" spcFirstLastPara="1" rIns="91425" wrap="square" tIns="91425">
            <a:noAutofit/>
          </a:bodyPr>
          <a:lstStyle>
            <a:lvl1pPr lvl="0" rtl="0" algn="l">
              <a:lnSpc>
                <a:spcPct val="100000"/>
              </a:lnSpc>
              <a:spcBef>
                <a:spcPts val="0"/>
              </a:spcBef>
              <a:spcAft>
                <a:spcPts val="0"/>
              </a:spcAft>
              <a:buClr>
                <a:schemeClr val="lt1"/>
              </a:buClr>
              <a:buSzPts val="1000"/>
              <a:buFont typeface="Red Hat Display Medium"/>
              <a:buNone/>
              <a:defRPr sz="1000">
                <a:solidFill>
                  <a:schemeClr val="lt1"/>
                </a:solidFill>
                <a:latin typeface="Red Hat Display Medium"/>
                <a:ea typeface="Red Hat Display Medium"/>
                <a:cs typeface="Red Hat Display Medium"/>
                <a:sym typeface="Red Hat Display Medium"/>
              </a:defRPr>
            </a:lvl1pPr>
            <a:lvl2pPr lvl="1" rt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179" name="Google Shape;179;p20"/>
          <p:cNvCxnSpPr/>
          <p:nvPr/>
        </p:nvCxnSpPr>
        <p:spPr>
          <a:xfrm>
            <a:off x="2076025" y="1653700"/>
            <a:ext cx="1390800" cy="0"/>
          </a:xfrm>
          <a:prstGeom prst="straightConnector1">
            <a:avLst/>
          </a:prstGeom>
          <a:noFill/>
          <a:ln cap="flat" cmpd="sng" w="9525">
            <a:solidFill>
              <a:srgbClr val="F15B55"/>
            </a:solidFill>
            <a:prstDash val="solid"/>
            <a:round/>
            <a:headEnd len="sm" w="sm" type="none"/>
            <a:tailEnd len="sm" w="sm" type="none"/>
          </a:ln>
        </p:spPr>
      </p:cxnSp>
      <p:sp>
        <p:nvSpPr>
          <p:cNvPr id="180" name="Google Shape;180;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1" name="Google Shape;181;p20"/>
          <p:cNvPicPr preferRelativeResize="0"/>
          <p:nvPr/>
        </p:nvPicPr>
        <p:blipFill rotWithShape="1">
          <a:blip r:embed="rId4">
            <a:alphaModFix/>
          </a:blip>
          <a:srcRect b="0" l="0" r="0" t="0"/>
          <a:stretch/>
        </p:blipFill>
        <p:spPr>
          <a:xfrm>
            <a:off x="10353400" y="6251613"/>
            <a:ext cx="1390799" cy="35138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closing - NAVY">
  <p:cSld name="TITLE_1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3">
            <a:alphaModFix/>
          </a:blip>
          <a:srcRect b="1293" l="0" r="527" t="0"/>
          <a:stretch/>
        </p:blipFill>
        <p:spPr>
          <a:xfrm>
            <a:off x="0" y="0"/>
            <a:ext cx="12192000" cy="6858001"/>
          </a:xfrm>
          <a:prstGeom prst="rect">
            <a:avLst/>
          </a:prstGeom>
          <a:noFill/>
          <a:ln>
            <a:noFill/>
          </a:ln>
        </p:spPr>
      </p:pic>
      <p:sp>
        <p:nvSpPr>
          <p:cNvPr id="22" name="Google Shape;22;p3"/>
          <p:cNvSpPr/>
          <p:nvPr/>
        </p:nvSpPr>
        <p:spPr>
          <a:xfrm>
            <a:off x="75" y="5878875"/>
            <a:ext cx="121920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1pPr>
            <a:lvl2pPr lvl="1"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2pPr>
            <a:lvl3pPr lvl="2"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3pPr>
            <a:lvl4pPr lvl="3"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4pPr>
            <a:lvl5pPr lvl="4"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5pPr>
            <a:lvl6pPr lvl="5"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6pPr>
            <a:lvl7pPr lvl="6"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7pPr>
            <a:lvl8pPr lvl="7"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8pPr>
            <a:lvl9pPr lvl="8"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9pPr>
          </a:lstStyle>
          <a:p/>
        </p:txBody>
      </p:sp>
      <p:sp>
        <p:nvSpPr>
          <p:cNvPr id="24" name="Google Shape;24;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54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sp>
        <p:nvSpPr>
          <p:cNvPr id="25" name="Google Shape;25;p3"/>
          <p:cNvSpPr txBox="1"/>
          <p:nvPr/>
        </p:nvSpPr>
        <p:spPr>
          <a:xfrm>
            <a:off x="7960475" y="3546925"/>
            <a:ext cx="3764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linkedin.com/company/ansible/</a:t>
            </a:r>
            <a:endParaRPr>
              <a:solidFill>
                <a:schemeClr val="lt1"/>
              </a:solidFill>
              <a:latin typeface="Red Hat Display"/>
              <a:ea typeface="Red Hat Display"/>
              <a:cs typeface="Red Hat Display"/>
              <a:sym typeface="Red Hat Display"/>
            </a:endParaRPr>
          </a:p>
        </p:txBody>
      </p:sp>
      <p:sp>
        <p:nvSpPr>
          <p:cNvPr id="26" name="Google Shape;26;p3"/>
          <p:cNvSpPr txBox="1"/>
          <p:nvPr/>
        </p:nvSpPr>
        <p:spPr>
          <a:xfrm>
            <a:off x="7960472" y="4248050"/>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youtube.com/user/RedHatVideos</a:t>
            </a:r>
            <a:endParaRPr>
              <a:solidFill>
                <a:schemeClr val="lt1"/>
              </a:solidFill>
              <a:latin typeface="Red Hat Display"/>
              <a:ea typeface="Red Hat Display"/>
              <a:cs typeface="Red Hat Display"/>
              <a:sym typeface="Red Hat Display"/>
            </a:endParaRPr>
          </a:p>
        </p:txBody>
      </p:sp>
      <p:sp>
        <p:nvSpPr>
          <p:cNvPr id="27" name="Google Shape;27;p3"/>
          <p:cNvSpPr txBox="1"/>
          <p:nvPr/>
        </p:nvSpPr>
        <p:spPr>
          <a:xfrm>
            <a:off x="7960472" y="2153950"/>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facebook.com/ansibleautomation</a:t>
            </a:r>
            <a:endParaRPr>
              <a:solidFill>
                <a:schemeClr val="lt1"/>
              </a:solidFill>
              <a:latin typeface="Red Hat Display"/>
              <a:ea typeface="Red Hat Display"/>
              <a:cs typeface="Red Hat Display"/>
              <a:sym typeface="Red Hat Display"/>
            </a:endParaRPr>
          </a:p>
        </p:txBody>
      </p:sp>
      <p:sp>
        <p:nvSpPr>
          <p:cNvPr id="28" name="Google Shape;28;p3"/>
          <p:cNvSpPr txBox="1"/>
          <p:nvPr/>
        </p:nvSpPr>
        <p:spPr>
          <a:xfrm>
            <a:off x="7960472" y="2845800"/>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twitter.com/ansible</a:t>
            </a:r>
            <a:endParaRPr>
              <a:solidFill>
                <a:schemeClr val="lt1"/>
              </a:solidFill>
              <a:latin typeface="Red Hat Display"/>
              <a:ea typeface="Red Hat Display"/>
              <a:cs typeface="Red Hat Display"/>
              <a:sym typeface="Red Hat Display"/>
            </a:endParaRPr>
          </a:p>
        </p:txBody>
      </p:sp>
      <p:cxnSp>
        <p:nvCxnSpPr>
          <p:cNvPr id="29" name="Google Shape;29;p3"/>
          <p:cNvCxnSpPr/>
          <p:nvPr/>
        </p:nvCxnSpPr>
        <p:spPr>
          <a:xfrm rot="10800000">
            <a:off x="447775" y="50"/>
            <a:ext cx="0" cy="2282700"/>
          </a:xfrm>
          <a:prstGeom prst="straightConnector1">
            <a:avLst/>
          </a:prstGeom>
          <a:noFill/>
          <a:ln cap="flat" cmpd="sng" w="9525">
            <a:solidFill>
              <a:srgbClr val="F15B55"/>
            </a:solidFill>
            <a:prstDash val="solid"/>
            <a:round/>
            <a:headEnd len="med" w="med" type="none"/>
            <a:tailEnd len="med" w="med" type="none"/>
          </a:ln>
        </p:spPr>
      </p:cxnSp>
      <p:cxnSp>
        <p:nvCxnSpPr>
          <p:cNvPr id="30" name="Google Shape;30;p3"/>
          <p:cNvCxnSpPr/>
          <p:nvPr/>
        </p:nvCxnSpPr>
        <p:spPr>
          <a:xfrm rot="10800000">
            <a:off x="447767" y="6401400"/>
            <a:ext cx="0" cy="456600"/>
          </a:xfrm>
          <a:prstGeom prst="straightConnector1">
            <a:avLst/>
          </a:prstGeom>
          <a:noFill/>
          <a:ln cap="flat" cmpd="sng" w="9525">
            <a:solidFill>
              <a:srgbClr val="F15B55"/>
            </a:solidFill>
            <a:prstDash val="solid"/>
            <a:round/>
            <a:headEnd len="med" w="med" type="none"/>
            <a:tailEnd len="med" w="med" type="none"/>
          </a:ln>
        </p:spPr>
      </p:cxnSp>
      <p:sp>
        <p:nvSpPr>
          <p:cNvPr id="31" name="Google Shape;31;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2" name="Google Shape;32;p3"/>
          <p:cNvPicPr preferRelativeResize="0"/>
          <p:nvPr/>
        </p:nvPicPr>
        <p:blipFill rotWithShape="1">
          <a:blip r:embed="rId4">
            <a:alphaModFix/>
          </a:blip>
          <a:srcRect b="0" l="0" r="0" t="0"/>
          <a:stretch/>
        </p:blipFill>
        <p:spPr>
          <a:xfrm>
            <a:off x="7542672" y="2240674"/>
            <a:ext cx="282625" cy="282625"/>
          </a:xfrm>
          <a:prstGeom prst="rect">
            <a:avLst/>
          </a:prstGeom>
          <a:noFill/>
          <a:ln>
            <a:noFill/>
          </a:ln>
        </p:spPr>
      </p:pic>
      <p:pic>
        <p:nvPicPr>
          <p:cNvPr id="33" name="Google Shape;33;p3"/>
          <p:cNvPicPr preferRelativeResize="0"/>
          <p:nvPr/>
        </p:nvPicPr>
        <p:blipFill rotWithShape="1">
          <a:blip r:embed="rId5">
            <a:alphaModFix/>
          </a:blip>
          <a:srcRect b="0" l="0" r="0" t="0"/>
          <a:stretch/>
        </p:blipFill>
        <p:spPr>
          <a:xfrm>
            <a:off x="7542672" y="4334749"/>
            <a:ext cx="282625" cy="282625"/>
          </a:xfrm>
          <a:prstGeom prst="rect">
            <a:avLst/>
          </a:prstGeom>
          <a:noFill/>
          <a:ln>
            <a:noFill/>
          </a:ln>
        </p:spPr>
      </p:pic>
      <p:pic>
        <p:nvPicPr>
          <p:cNvPr id="34" name="Google Shape;34;p3"/>
          <p:cNvPicPr preferRelativeResize="0"/>
          <p:nvPr/>
        </p:nvPicPr>
        <p:blipFill rotWithShape="1">
          <a:blip r:embed="rId6">
            <a:alphaModFix/>
          </a:blip>
          <a:srcRect b="0" l="0" r="0" t="0"/>
          <a:stretch/>
        </p:blipFill>
        <p:spPr>
          <a:xfrm>
            <a:off x="7542674" y="3633600"/>
            <a:ext cx="282625" cy="282625"/>
          </a:xfrm>
          <a:prstGeom prst="rect">
            <a:avLst/>
          </a:prstGeom>
          <a:noFill/>
          <a:ln>
            <a:noFill/>
          </a:ln>
        </p:spPr>
      </p:pic>
      <p:pic>
        <p:nvPicPr>
          <p:cNvPr id="35" name="Google Shape;35;p3"/>
          <p:cNvPicPr preferRelativeResize="0"/>
          <p:nvPr/>
        </p:nvPicPr>
        <p:blipFill rotWithShape="1">
          <a:blip r:embed="rId7">
            <a:alphaModFix/>
          </a:blip>
          <a:srcRect b="0" l="0" r="0" t="0"/>
          <a:stretch/>
        </p:blipFill>
        <p:spPr>
          <a:xfrm>
            <a:off x="7542672" y="2932549"/>
            <a:ext cx="282625" cy="282625"/>
          </a:xfrm>
          <a:prstGeom prst="rect">
            <a:avLst/>
          </a:prstGeom>
          <a:noFill/>
          <a:ln>
            <a:noFill/>
          </a:ln>
        </p:spPr>
      </p:pic>
      <p:pic>
        <p:nvPicPr>
          <p:cNvPr id="36" name="Google Shape;36;p3"/>
          <p:cNvPicPr preferRelativeResize="0"/>
          <p:nvPr/>
        </p:nvPicPr>
        <p:blipFill>
          <a:blip r:embed="rId8">
            <a:alphaModFix/>
          </a:blip>
          <a:stretch>
            <a:fillRect/>
          </a:stretch>
        </p:blipFill>
        <p:spPr>
          <a:xfrm>
            <a:off x="9759300" y="6120138"/>
            <a:ext cx="1965874" cy="496675"/>
          </a:xfrm>
          <a:prstGeom prst="rect">
            <a:avLst/>
          </a:prstGeom>
          <a:noFill/>
          <a:ln>
            <a:noFill/>
          </a:ln>
        </p:spPr>
      </p:pic>
      <p:pic>
        <p:nvPicPr>
          <p:cNvPr id="37" name="Google Shape;37;p3"/>
          <p:cNvPicPr preferRelativeResize="0"/>
          <p:nvPr/>
        </p:nvPicPr>
        <p:blipFill>
          <a:blip r:embed="rId9">
            <a:alphaModFix/>
          </a:blip>
          <a:stretch>
            <a:fillRect/>
          </a:stretch>
        </p:blipFill>
        <p:spPr>
          <a:xfrm>
            <a:off x="2083725" y="734590"/>
            <a:ext cx="2040300" cy="4826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82" name="Shape 182"/>
        <p:cNvGrpSpPr/>
        <p:nvPr/>
      </p:nvGrpSpPr>
      <p:grpSpPr>
        <a:xfrm>
          <a:off x="0" y="0"/>
          <a:ext cx="0" cy="0"/>
          <a:chOff x="0" y="0"/>
          <a:chExt cx="0" cy="0"/>
        </a:xfrm>
      </p:grpSpPr>
      <p:sp>
        <p:nvSpPr>
          <p:cNvPr id="183" name="Google Shape;183;p2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400"/>
              <a:buNone/>
              <a:defRPr/>
            </a:lvl1pPr>
            <a:lvl2pPr lvl="1" rtl="0" algn="l">
              <a:lnSpc>
                <a:spcPct val="100000"/>
              </a:lnSpc>
              <a:spcBef>
                <a:spcPts val="0"/>
              </a:spcBef>
              <a:spcAft>
                <a:spcPts val="0"/>
              </a:spcAft>
              <a:buSzPts val="3400"/>
              <a:buNone/>
              <a:defRPr/>
            </a:lvl2pPr>
            <a:lvl3pPr lvl="2" rtl="0" algn="l">
              <a:lnSpc>
                <a:spcPct val="100000"/>
              </a:lnSpc>
              <a:spcBef>
                <a:spcPts val="0"/>
              </a:spcBef>
              <a:spcAft>
                <a:spcPts val="0"/>
              </a:spcAft>
              <a:buSzPts val="3400"/>
              <a:buNone/>
              <a:defRPr/>
            </a:lvl3pPr>
            <a:lvl4pPr lvl="3" rtl="0" algn="l">
              <a:lnSpc>
                <a:spcPct val="100000"/>
              </a:lnSpc>
              <a:spcBef>
                <a:spcPts val="0"/>
              </a:spcBef>
              <a:spcAft>
                <a:spcPts val="0"/>
              </a:spcAft>
              <a:buSzPts val="3400"/>
              <a:buNone/>
              <a:defRPr/>
            </a:lvl4pPr>
            <a:lvl5pPr lvl="4" rtl="0" algn="l">
              <a:lnSpc>
                <a:spcPct val="100000"/>
              </a:lnSpc>
              <a:spcBef>
                <a:spcPts val="0"/>
              </a:spcBef>
              <a:spcAft>
                <a:spcPts val="0"/>
              </a:spcAft>
              <a:buSzPts val="3400"/>
              <a:buNone/>
              <a:defRPr/>
            </a:lvl5pPr>
            <a:lvl6pPr lvl="5" rtl="0" algn="l">
              <a:lnSpc>
                <a:spcPct val="100000"/>
              </a:lnSpc>
              <a:spcBef>
                <a:spcPts val="0"/>
              </a:spcBef>
              <a:spcAft>
                <a:spcPts val="0"/>
              </a:spcAft>
              <a:buSzPts val="3400"/>
              <a:buNone/>
              <a:defRPr/>
            </a:lvl6pPr>
            <a:lvl7pPr lvl="6" rtl="0" algn="l">
              <a:lnSpc>
                <a:spcPct val="100000"/>
              </a:lnSpc>
              <a:spcBef>
                <a:spcPts val="0"/>
              </a:spcBef>
              <a:spcAft>
                <a:spcPts val="0"/>
              </a:spcAft>
              <a:buSzPts val="3400"/>
              <a:buNone/>
              <a:defRPr/>
            </a:lvl7pPr>
            <a:lvl8pPr lvl="7" rtl="0" algn="l">
              <a:lnSpc>
                <a:spcPct val="100000"/>
              </a:lnSpc>
              <a:spcBef>
                <a:spcPts val="0"/>
              </a:spcBef>
              <a:spcAft>
                <a:spcPts val="0"/>
              </a:spcAft>
              <a:buSzPts val="3400"/>
              <a:buNone/>
              <a:defRPr/>
            </a:lvl8pPr>
            <a:lvl9pPr lvl="8" rtl="0" algn="l">
              <a:lnSpc>
                <a:spcPct val="100000"/>
              </a:lnSpc>
              <a:spcBef>
                <a:spcPts val="0"/>
              </a:spcBef>
              <a:spcAft>
                <a:spcPts val="0"/>
              </a:spcAft>
              <a:buSzPts val="3400"/>
              <a:buNone/>
              <a:defRPr/>
            </a:lvl9pPr>
          </a:lstStyle>
          <a:p/>
        </p:txBody>
      </p:sp>
      <p:sp>
        <p:nvSpPr>
          <p:cNvPr id="184" name="Google Shape;184;p2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42900" lvl="0" marL="457200" rtl="0" algn="l">
              <a:lnSpc>
                <a:spcPct val="140000"/>
              </a:lnSpc>
              <a:spcBef>
                <a:spcPts val="0"/>
              </a:spcBef>
              <a:spcAft>
                <a:spcPts val="0"/>
              </a:spcAft>
              <a:buSzPts val="1800"/>
              <a:buChar char="▸"/>
              <a:defRPr/>
            </a:lvl1pPr>
            <a:lvl2pPr indent="-342900" lvl="1" marL="914400" rtl="0" algn="l">
              <a:lnSpc>
                <a:spcPct val="140000"/>
              </a:lnSpc>
              <a:spcBef>
                <a:spcPts val="500"/>
              </a:spcBef>
              <a:spcAft>
                <a:spcPts val="0"/>
              </a:spcAft>
              <a:buSzPts val="1800"/>
              <a:buChar char="･"/>
              <a:defRPr/>
            </a:lvl2pPr>
            <a:lvl3pPr indent="-342900" lvl="2" marL="1371600" rtl="0" algn="l">
              <a:lnSpc>
                <a:spcPct val="140000"/>
              </a:lnSpc>
              <a:spcBef>
                <a:spcPts val="500"/>
              </a:spcBef>
              <a:spcAft>
                <a:spcPts val="0"/>
              </a:spcAft>
              <a:buSzPts val="1800"/>
              <a:buChar char="･"/>
              <a:defRPr/>
            </a:lvl3pPr>
            <a:lvl4pPr indent="-342900" lvl="3" marL="1828800" rtl="0" algn="l">
              <a:lnSpc>
                <a:spcPct val="140000"/>
              </a:lnSpc>
              <a:spcBef>
                <a:spcPts val="500"/>
              </a:spcBef>
              <a:spcAft>
                <a:spcPts val="0"/>
              </a:spcAft>
              <a:buSzPts val="1800"/>
              <a:buChar char="･"/>
              <a:defRPr/>
            </a:lvl4pPr>
            <a:lvl5pPr indent="-342900" lvl="4" marL="2286000" rtl="0" algn="l">
              <a:lnSpc>
                <a:spcPct val="140000"/>
              </a:lnSpc>
              <a:spcBef>
                <a:spcPts val="500"/>
              </a:spcBef>
              <a:spcAft>
                <a:spcPts val="0"/>
              </a:spcAft>
              <a:buSzPts val="1800"/>
              <a:buChar char="･"/>
              <a:defRPr/>
            </a:lvl5pPr>
            <a:lvl6pPr indent="-342900" lvl="5" marL="2743200" rtl="0" algn="l">
              <a:lnSpc>
                <a:spcPct val="140000"/>
              </a:lnSpc>
              <a:spcBef>
                <a:spcPts val="500"/>
              </a:spcBef>
              <a:spcAft>
                <a:spcPts val="0"/>
              </a:spcAft>
              <a:buSzPts val="1800"/>
              <a:buChar char="･"/>
              <a:defRPr/>
            </a:lvl6pPr>
            <a:lvl7pPr indent="-342900" lvl="6" marL="3200400" rtl="0" algn="l">
              <a:lnSpc>
                <a:spcPct val="140000"/>
              </a:lnSpc>
              <a:spcBef>
                <a:spcPts val="500"/>
              </a:spcBef>
              <a:spcAft>
                <a:spcPts val="0"/>
              </a:spcAft>
              <a:buSzPts val="1800"/>
              <a:buChar char="･"/>
              <a:defRPr/>
            </a:lvl7pPr>
            <a:lvl8pPr indent="-342900" lvl="7" marL="3657600" rtl="0" algn="l">
              <a:lnSpc>
                <a:spcPct val="140000"/>
              </a:lnSpc>
              <a:spcBef>
                <a:spcPts val="500"/>
              </a:spcBef>
              <a:spcAft>
                <a:spcPts val="0"/>
              </a:spcAft>
              <a:buSzPts val="1800"/>
              <a:buChar char="･"/>
              <a:defRPr/>
            </a:lvl8pPr>
            <a:lvl9pPr indent="-342900" lvl="8" marL="4114800" rtl="0" algn="l">
              <a:lnSpc>
                <a:spcPct val="140000"/>
              </a:lnSpc>
              <a:spcBef>
                <a:spcPts val="500"/>
              </a:spcBef>
              <a:spcAft>
                <a:spcPts val="500"/>
              </a:spcAft>
              <a:buSzPts val="1800"/>
              <a:buChar char="･"/>
              <a:defRPr/>
            </a:lvl9pPr>
          </a:lstStyle>
          <a:p/>
        </p:txBody>
      </p:sp>
      <p:sp>
        <p:nvSpPr>
          <p:cNvPr id="185" name="Google Shape;185;p2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divider 1 - NAVY">
  <p:cSld name="CUSTOM">
    <p:bg>
      <p:bgPr>
        <a:blipFill>
          <a:blip r:embed="rId2">
            <a:alphaModFix/>
          </a:blip>
          <a:stretch>
            <a:fillRect/>
          </a:stretch>
        </a:blipFill>
      </p:bgPr>
    </p:bg>
    <p:spTree>
      <p:nvGrpSpPr>
        <p:cNvPr id="38" name="Shape 38"/>
        <p:cNvGrpSpPr/>
        <p:nvPr/>
      </p:nvGrpSpPr>
      <p:grpSpPr>
        <a:xfrm>
          <a:off x="0" y="0"/>
          <a:ext cx="0" cy="0"/>
          <a:chOff x="0" y="0"/>
          <a:chExt cx="0" cy="0"/>
        </a:xfrm>
      </p:grpSpPr>
      <p:pic>
        <p:nvPicPr>
          <p:cNvPr id="39" name="Google Shape;39;p4"/>
          <p:cNvPicPr preferRelativeResize="0"/>
          <p:nvPr/>
        </p:nvPicPr>
        <p:blipFill rotWithShape="1">
          <a:blip r:embed="rId3">
            <a:alphaModFix/>
          </a:blip>
          <a:srcRect b="436" l="0" r="0" t="426"/>
          <a:stretch/>
        </p:blipFill>
        <p:spPr>
          <a:xfrm>
            <a:off x="0" y="0"/>
            <a:ext cx="12192000" cy="6858002"/>
          </a:xfrm>
          <a:prstGeom prst="rect">
            <a:avLst/>
          </a:prstGeom>
          <a:noFill/>
          <a:ln>
            <a:noFill/>
          </a:ln>
        </p:spPr>
      </p:pic>
      <p:sp>
        <p:nvSpPr>
          <p:cNvPr id="40" name="Google Shape;40;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4"/>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42" name="Google Shape;42;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4"/>
          <p:cNvSpPr txBox="1"/>
          <p:nvPr>
            <p:ph type="title"/>
          </p:nvPr>
        </p:nvSpPr>
        <p:spPr>
          <a:xfrm>
            <a:off x="5342100" y="1957475"/>
            <a:ext cx="50529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rgbClr val="10244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44" name="Google Shape;44;p4"/>
          <p:cNvCxnSpPr/>
          <p:nvPr/>
        </p:nvCxnSpPr>
        <p:spPr>
          <a:xfrm>
            <a:off x="5342100" y="1727925"/>
            <a:ext cx="1390800" cy="0"/>
          </a:xfrm>
          <a:prstGeom prst="straightConnector1">
            <a:avLst/>
          </a:prstGeom>
          <a:noFill/>
          <a:ln cap="flat" cmpd="sng" w="9525">
            <a:solidFill>
              <a:srgbClr val="F15B55"/>
            </a:solidFill>
            <a:prstDash val="solid"/>
            <a:round/>
            <a:headEnd len="med" w="med" type="none"/>
            <a:tailEnd len="med" w="med" type="none"/>
          </a:ln>
        </p:spPr>
      </p:cxnSp>
      <p:sp>
        <p:nvSpPr>
          <p:cNvPr id="45" name="Google Shape;45;p4"/>
          <p:cNvSpPr txBox="1"/>
          <p:nvPr>
            <p:ph idx="1" type="subTitle"/>
          </p:nvPr>
        </p:nvSpPr>
        <p:spPr>
          <a:xfrm>
            <a:off x="4895683"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02441"/>
              </a:buClr>
              <a:buSzPts val="1000"/>
              <a:buFont typeface="Red Hat Display Medium"/>
              <a:buNone/>
              <a:defRPr sz="1000">
                <a:solidFill>
                  <a:srgbClr val="10244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46" name="Google Shape;46;p4"/>
          <p:cNvPicPr preferRelativeResize="0"/>
          <p:nvPr/>
        </p:nvPicPr>
        <p:blipFill>
          <a:blip r:embed="rId4">
            <a:alphaModFix/>
          </a:blip>
          <a:stretch>
            <a:fillRect/>
          </a:stretch>
        </p:blipFill>
        <p:spPr>
          <a:xfrm>
            <a:off x="10353400" y="6251613"/>
            <a:ext cx="1390799" cy="35138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divider 1 - POOL">
  <p:cSld name="CUSTOM_5">
    <p:bg>
      <p:bgPr>
        <a:blipFill>
          <a:blip r:embed="rId2">
            <a:alphaModFix/>
          </a:blip>
          <a:stretch>
            <a:fillRect/>
          </a:stretch>
        </a:blipFill>
      </p:bgPr>
    </p:bg>
    <p:spTree>
      <p:nvGrpSpPr>
        <p:cNvPr id="47" name="Shape 47"/>
        <p:cNvGrpSpPr/>
        <p:nvPr/>
      </p:nvGrpSpPr>
      <p:grpSpPr>
        <a:xfrm>
          <a:off x="0" y="0"/>
          <a:ext cx="0" cy="0"/>
          <a:chOff x="0" y="0"/>
          <a:chExt cx="0" cy="0"/>
        </a:xfrm>
      </p:grpSpPr>
      <p:pic>
        <p:nvPicPr>
          <p:cNvPr id="48" name="Google Shape;48;p5"/>
          <p:cNvPicPr preferRelativeResize="0"/>
          <p:nvPr/>
        </p:nvPicPr>
        <p:blipFill rotWithShape="1">
          <a:blip r:embed="rId3">
            <a:alphaModFix/>
          </a:blip>
          <a:srcRect b="436" l="0" r="0" t="426"/>
          <a:stretch/>
        </p:blipFill>
        <p:spPr>
          <a:xfrm>
            <a:off x="0" y="0"/>
            <a:ext cx="12192000" cy="6858002"/>
          </a:xfrm>
          <a:prstGeom prst="rect">
            <a:avLst/>
          </a:prstGeom>
          <a:noFill/>
          <a:ln>
            <a:noFill/>
          </a:ln>
        </p:spPr>
      </p:pic>
      <p:sp>
        <p:nvSpPr>
          <p:cNvPr id="49" name="Google Shape;49;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5"/>
          <p:cNvCxnSpPr/>
          <p:nvPr/>
        </p:nvCxnSpPr>
        <p:spPr>
          <a:xfrm rot="10800000">
            <a:off x="447767" y="6401400"/>
            <a:ext cx="0" cy="456600"/>
          </a:xfrm>
          <a:prstGeom prst="straightConnector1">
            <a:avLst/>
          </a:prstGeom>
          <a:noFill/>
          <a:ln cap="flat" cmpd="sng" w="9525">
            <a:solidFill>
              <a:srgbClr val="102441"/>
            </a:solidFill>
            <a:prstDash val="solid"/>
            <a:round/>
            <a:headEnd len="med" w="med" type="none"/>
            <a:tailEnd len="med" w="med" type="none"/>
          </a:ln>
        </p:spPr>
      </p:cxnSp>
      <p:sp>
        <p:nvSpPr>
          <p:cNvPr id="51" name="Google Shape;51;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102441"/>
                </a:solidFill>
                <a:latin typeface="Red Hat Text Medium"/>
                <a:ea typeface="Red Hat Text Medium"/>
                <a:cs typeface="Red Hat Text Medium"/>
                <a:sym typeface="Red Hat Text Medium"/>
              </a:defRPr>
            </a:lvl1pPr>
            <a:lvl2pPr lvl="1" rtl="0" algn="ctr">
              <a:buNone/>
              <a:defRPr sz="800">
                <a:solidFill>
                  <a:srgbClr val="102441"/>
                </a:solidFill>
                <a:latin typeface="Red Hat Text Medium"/>
                <a:ea typeface="Red Hat Text Medium"/>
                <a:cs typeface="Red Hat Text Medium"/>
                <a:sym typeface="Red Hat Text Medium"/>
              </a:defRPr>
            </a:lvl2pPr>
            <a:lvl3pPr lvl="2" rtl="0" algn="ctr">
              <a:buNone/>
              <a:defRPr sz="800">
                <a:solidFill>
                  <a:srgbClr val="102441"/>
                </a:solidFill>
                <a:latin typeface="Red Hat Text Medium"/>
                <a:ea typeface="Red Hat Text Medium"/>
                <a:cs typeface="Red Hat Text Medium"/>
                <a:sym typeface="Red Hat Text Medium"/>
              </a:defRPr>
            </a:lvl3pPr>
            <a:lvl4pPr lvl="3" rtl="0" algn="ctr">
              <a:buNone/>
              <a:defRPr sz="800">
                <a:solidFill>
                  <a:srgbClr val="102441"/>
                </a:solidFill>
                <a:latin typeface="Red Hat Text Medium"/>
                <a:ea typeface="Red Hat Text Medium"/>
                <a:cs typeface="Red Hat Text Medium"/>
                <a:sym typeface="Red Hat Text Medium"/>
              </a:defRPr>
            </a:lvl4pPr>
            <a:lvl5pPr lvl="4" rtl="0" algn="ctr">
              <a:buNone/>
              <a:defRPr sz="800">
                <a:solidFill>
                  <a:srgbClr val="102441"/>
                </a:solidFill>
                <a:latin typeface="Red Hat Text Medium"/>
                <a:ea typeface="Red Hat Text Medium"/>
                <a:cs typeface="Red Hat Text Medium"/>
                <a:sym typeface="Red Hat Text Medium"/>
              </a:defRPr>
            </a:lvl5pPr>
            <a:lvl6pPr lvl="5" rtl="0" algn="ctr">
              <a:buNone/>
              <a:defRPr sz="800">
                <a:solidFill>
                  <a:srgbClr val="102441"/>
                </a:solidFill>
                <a:latin typeface="Red Hat Text Medium"/>
                <a:ea typeface="Red Hat Text Medium"/>
                <a:cs typeface="Red Hat Text Medium"/>
                <a:sym typeface="Red Hat Text Medium"/>
              </a:defRPr>
            </a:lvl6pPr>
            <a:lvl7pPr lvl="6" rtl="0" algn="ctr">
              <a:buNone/>
              <a:defRPr sz="800">
                <a:solidFill>
                  <a:srgbClr val="102441"/>
                </a:solidFill>
                <a:latin typeface="Red Hat Text Medium"/>
                <a:ea typeface="Red Hat Text Medium"/>
                <a:cs typeface="Red Hat Text Medium"/>
                <a:sym typeface="Red Hat Text Medium"/>
              </a:defRPr>
            </a:lvl7pPr>
            <a:lvl8pPr lvl="7" rtl="0" algn="ctr">
              <a:buNone/>
              <a:defRPr sz="800">
                <a:solidFill>
                  <a:srgbClr val="102441"/>
                </a:solidFill>
                <a:latin typeface="Red Hat Text Medium"/>
                <a:ea typeface="Red Hat Text Medium"/>
                <a:cs typeface="Red Hat Text Medium"/>
                <a:sym typeface="Red Hat Text Medium"/>
              </a:defRPr>
            </a:lvl8pPr>
            <a:lvl9pPr lvl="8" rtl="0" algn="ctr">
              <a:buNone/>
              <a:defRPr sz="800">
                <a:solidFill>
                  <a:srgbClr val="10244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5"/>
          <p:cNvSpPr txBox="1"/>
          <p:nvPr>
            <p:ph type="title"/>
          </p:nvPr>
        </p:nvSpPr>
        <p:spPr>
          <a:xfrm>
            <a:off x="5342100" y="1957475"/>
            <a:ext cx="50529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rgbClr val="10244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53" name="Google Shape;53;p5"/>
          <p:cNvCxnSpPr/>
          <p:nvPr/>
        </p:nvCxnSpPr>
        <p:spPr>
          <a:xfrm>
            <a:off x="5342100" y="1727925"/>
            <a:ext cx="1390800" cy="0"/>
          </a:xfrm>
          <a:prstGeom prst="straightConnector1">
            <a:avLst/>
          </a:prstGeom>
          <a:noFill/>
          <a:ln cap="flat" cmpd="sng" w="9525">
            <a:solidFill>
              <a:srgbClr val="F15B55"/>
            </a:solidFill>
            <a:prstDash val="solid"/>
            <a:round/>
            <a:headEnd len="med" w="med" type="none"/>
            <a:tailEnd len="med" w="med" type="none"/>
          </a:ln>
        </p:spPr>
      </p:cxnSp>
      <p:sp>
        <p:nvSpPr>
          <p:cNvPr id="54" name="Google Shape;54;p5"/>
          <p:cNvSpPr txBox="1"/>
          <p:nvPr>
            <p:ph idx="1" type="subTitle"/>
          </p:nvPr>
        </p:nvSpPr>
        <p:spPr>
          <a:xfrm>
            <a:off x="4895683"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02441"/>
              </a:buClr>
              <a:buSzPts val="1000"/>
              <a:buFont typeface="Red Hat Display Medium"/>
              <a:buNone/>
              <a:defRPr sz="1000">
                <a:solidFill>
                  <a:srgbClr val="10244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9pPr>
          </a:lstStyle>
          <a:p/>
        </p:txBody>
      </p:sp>
      <p:pic>
        <p:nvPicPr>
          <p:cNvPr id="55" name="Google Shape;55;p5"/>
          <p:cNvPicPr preferRelativeResize="0"/>
          <p:nvPr/>
        </p:nvPicPr>
        <p:blipFill>
          <a:blip r:embed="rId4">
            <a:alphaModFix/>
          </a:blip>
          <a:stretch>
            <a:fillRect/>
          </a:stretch>
        </p:blipFill>
        <p:spPr>
          <a:xfrm>
            <a:off x="10353400" y="6251613"/>
            <a:ext cx="1390799" cy="35138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divider 2 - NAVY">
  <p:cSld name="CUSTOM_2">
    <p:bg>
      <p:bgPr>
        <a:blipFill>
          <a:blip r:embed="rId2">
            <a:alphaModFix/>
          </a:blip>
          <a:stretch>
            <a:fillRect/>
          </a:stretch>
        </a:blipFill>
      </p:bgPr>
    </p:bg>
    <p:spTree>
      <p:nvGrpSpPr>
        <p:cNvPr id="56" name="Shape 56"/>
        <p:cNvGrpSpPr/>
        <p:nvPr/>
      </p:nvGrpSpPr>
      <p:grpSpPr>
        <a:xfrm>
          <a:off x="0" y="0"/>
          <a:ext cx="0" cy="0"/>
          <a:chOff x="0" y="0"/>
          <a:chExt cx="0" cy="0"/>
        </a:xfrm>
      </p:grpSpPr>
      <p:pic>
        <p:nvPicPr>
          <p:cNvPr id="57" name="Google Shape;57;p6"/>
          <p:cNvPicPr preferRelativeResize="0"/>
          <p:nvPr/>
        </p:nvPicPr>
        <p:blipFill rotWithShape="1">
          <a:blip r:embed="rId3">
            <a:alphaModFix/>
          </a:blip>
          <a:srcRect b="436" l="0" r="0" t="426"/>
          <a:stretch/>
        </p:blipFill>
        <p:spPr>
          <a:xfrm>
            <a:off x="0" y="0"/>
            <a:ext cx="12192000" cy="6858002"/>
          </a:xfrm>
          <a:prstGeom prst="rect">
            <a:avLst/>
          </a:prstGeom>
          <a:noFill/>
          <a:ln>
            <a:noFill/>
          </a:ln>
        </p:spPr>
      </p:pic>
      <p:sp>
        <p:nvSpPr>
          <p:cNvPr id="58" name="Google Shape;58;p6"/>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59" name="Google Shape;59;p6"/>
          <p:cNvCxnSpPr/>
          <p:nvPr/>
        </p:nvCxnSpPr>
        <p:spPr>
          <a:xfrm rot="10800000">
            <a:off x="447767" y="6401400"/>
            <a:ext cx="0" cy="456600"/>
          </a:xfrm>
          <a:prstGeom prst="straightConnector1">
            <a:avLst/>
          </a:prstGeom>
          <a:noFill/>
          <a:ln cap="flat" cmpd="sng" w="9525">
            <a:solidFill>
              <a:srgbClr val="F15B55"/>
            </a:solidFill>
            <a:prstDash val="solid"/>
            <a:round/>
            <a:headEnd len="med" w="med" type="none"/>
            <a:tailEnd len="med" w="med" type="none"/>
          </a:ln>
        </p:spPr>
      </p:cxnSp>
      <p:cxnSp>
        <p:nvCxnSpPr>
          <p:cNvPr id="60" name="Google Shape;60;p6"/>
          <p:cNvCxnSpPr/>
          <p:nvPr/>
        </p:nvCxnSpPr>
        <p:spPr>
          <a:xfrm rot="10800000">
            <a:off x="447775" y="100"/>
            <a:ext cx="0" cy="886500"/>
          </a:xfrm>
          <a:prstGeom prst="straightConnector1">
            <a:avLst/>
          </a:prstGeom>
          <a:noFill/>
          <a:ln cap="flat" cmpd="sng" w="9525">
            <a:solidFill>
              <a:srgbClr val="F15B55"/>
            </a:solidFill>
            <a:prstDash val="solid"/>
            <a:round/>
            <a:headEnd len="med" w="med" type="none"/>
            <a:tailEnd len="med" w="med" type="none"/>
          </a:ln>
        </p:spPr>
      </p:cxnSp>
      <p:sp>
        <p:nvSpPr>
          <p:cNvPr id="61" name="Google Shape;61;p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Display Medium"/>
              <a:buNone/>
              <a:defRPr sz="10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62" name="Google Shape;62;p6"/>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rgbClr val="141414"/>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sp>
        <p:nvSpPr>
          <p:cNvPr id="63" name="Google Shape;63;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4" name="Google Shape;64;p6"/>
          <p:cNvPicPr preferRelativeResize="0"/>
          <p:nvPr/>
        </p:nvPicPr>
        <p:blipFill>
          <a:blip r:embed="rId4">
            <a:alphaModFix/>
          </a:blip>
          <a:stretch>
            <a:fillRect/>
          </a:stretch>
        </p:blipFill>
        <p:spPr>
          <a:xfrm>
            <a:off x="10353400" y="6251613"/>
            <a:ext cx="1390799" cy="35138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divider 2 - POOL">
  <p:cSld name="CUSTOM_2_2">
    <p:bg>
      <p:bgPr>
        <a:blipFill>
          <a:blip r:embed="rId2">
            <a:alphaModFix/>
          </a:blip>
          <a:stretch>
            <a:fillRect/>
          </a:stretch>
        </a:blipFill>
      </p:bgPr>
    </p:bg>
    <p:spTree>
      <p:nvGrpSpPr>
        <p:cNvPr id="65" name="Shape 65"/>
        <p:cNvGrpSpPr/>
        <p:nvPr/>
      </p:nvGrpSpPr>
      <p:grpSpPr>
        <a:xfrm>
          <a:off x="0" y="0"/>
          <a:ext cx="0" cy="0"/>
          <a:chOff x="0" y="0"/>
          <a:chExt cx="0" cy="0"/>
        </a:xfrm>
      </p:grpSpPr>
      <p:pic>
        <p:nvPicPr>
          <p:cNvPr id="66" name="Google Shape;66;p7"/>
          <p:cNvPicPr preferRelativeResize="0"/>
          <p:nvPr/>
        </p:nvPicPr>
        <p:blipFill rotWithShape="1">
          <a:blip r:embed="rId3">
            <a:alphaModFix/>
          </a:blip>
          <a:srcRect b="436" l="0" r="0" t="426"/>
          <a:stretch/>
        </p:blipFill>
        <p:spPr>
          <a:xfrm>
            <a:off x="0" y="0"/>
            <a:ext cx="12192000" cy="6858002"/>
          </a:xfrm>
          <a:prstGeom prst="rect">
            <a:avLst/>
          </a:prstGeom>
          <a:noFill/>
          <a:ln>
            <a:noFill/>
          </a:ln>
        </p:spPr>
      </p:pic>
      <p:sp>
        <p:nvSpPr>
          <p:cNvPr id="67" name="Google Shape;67;p7"/>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rgbClr val="10244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rgbClr val="10244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rgbClr val="10244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rgbClr val="10244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rgbClr val="10244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rgbClr val="10244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rgbClr val="10244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rgbClr val="10244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rgbClr val="102441"/>
                </a:solidFill>
                <a:latin typeface="Red Hat Display Medium"/>
                <a:ea typeface="Red Hat Display Medium"/>
                <a:cs typeface="Red Hat Display Medium"/>
                <a:sym typeface="Red Hat Display Medium"/>
              </a:defRPr>
            </a:lvl9pPr>
          </a:lstStyle>
          <a:p/>
        </p:txBody>
      </p:sp>
      <p:cxnSp>
        <p:nvCxnSpPr>
          <p:cNvPr id="68" name="Google Shape;68;p7"/>
          <p:cNvCxnSpPr/>
          <p:nvPr/>
        </p:nvCxnSpPr>
        <p:spPr>
          <a:xfrm rot="10800000">
            <a:off x="447775" y="100"/>
            <a:ext cx="0" cy="886500"/>
          </a:xfrm>
          <a:prstGeom prst="straightConnector1">
            <a:avLst/>
          </a:prstGeom>
          <a:noFill/>
          <a:ln cap="flat" cmpd="sng" w="9525">
            <a:solidFill>
              <a:srgbClr val="102441"/>
            </a:solidFill>
            <a:prstDash val="solid"/>
            <a:round/>
            <a:headEnd len="med" w="med" type="none"/>
            <a:tailEnd len="med" w="med" type="none"/>
          </a:ln>
        </p:spPr>
      </p:cxnSp>
      <p:sp>
        <p:nvSpPr>
          <p:cNvPr id="69" name="Google Shape;69;p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02441"/>
              </a:buClr>
              <a:buSzPts val="1000"/>
              <a:buFont typeface="Red Hat Display Medium"/>
              <a:buNone/>
              <a:defRPr sz="1000">
                <a:solidFill>
                  <a:srgbClr val="10244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02441"/>
              </a:buClr>
              <a:buSzPts val="1000"/>
              <a:buFont typeface="Red Hat Text Medium"/>
              <a:buNone/>
              <a:defRPr sz="1000">
                <a:solidFill>
                  <a:srgbClr val="102441"/>
                </a:solidFill>
                <a:latin typeface="Red Hat Text Medium"/>
                <a:ea typeface="Red Hat Text Medium"/>
                <a:cs typeface="Red Hat Text Medium"/>
                <a:sym typeface="Red Hat Text Medium"/>
              </a:defRPr>
            </a:lvl9pPr>
          </a:lstStyle>
          <a:p/>
        </p:txBody>
      </p:sp>
      <p:sp>
        <p:nvSpPr>
          <p:cNvPr id="70" name="Google Shape;70;p7"/>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rgbClr val="141414"/>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71" name="Google Shape;71;p7"/>
          <p:cNvPicPr preferRelativeResize="0"/>
          <p:nvPr/>
        </p:nvPicPr>
        <p:blipFill>
          <a:blip r:embed="rId4">
            <a:alphaModFix/>
          </a:blip>
          <a:stretch>
            <a:fillRect/>
          </a:stretch>
        </p:blipFill>
        <p:spPr>
          <a:xfrm>
            <a:off x="10353400" y="6251613"/>
            <a:ext cx="1390799" cy="351383"/>
          </a:xfrm>
          <a:prstGeom prst="rect">
            <a:avLst/>
          </a:prstGeom>
          <a:noFill/>
          <a:ln>
            <a:noFill/>
          </a:ln>
        </p:spPr>
      </p:pic>
      <p:cxnSp>
        <p:nvCxnSpPr>
          <p:cNvPr id="72" name="Google Shape;72;p7"/>
          <p:cNvCxnSpPr/>
          <p:nvPr/>
        </p:nvCxnSpPr>
        <p:spPr>
          <a:xfrm rot="10800000">
            <a:off x="447767" y="6401400"/>
            <a:ext cx="0" cy="456600"/>
          </a:xfrm>
          <a:prstGeom prst="straightConnector1">
            <a:avLst/>
          </a:prstGeom>
          <a:noFill/>
          <a:ln cap="flat" cmpd="sng" w="9525">
            <a:solidFill>
              <a:srgbClr val="102441"/>
            </a:solidFill>
            <a:prstDash val="solid"/>
            <a:round/>
            <a:headEnd len="med" w="med" type="none"/>
            <a:tailEnd len="med" w="med" type="none"/>
          </a:ln>
        </p:spPr>
      </p:cxnSp>
      <p:sp>
        <p:nvSpPr>
          <p:cNvPr id="73" name="Google Shape;73;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102441"/>
                </a:solidFill>
                <a:latin typeface="Red Hat Text Medium"/>
                <a:ea typeface="Red Hat Text Medium"/>
                <a:cs typeface="Red Hat Text Medium"/>
                <a:sym typeface="Red Hat Text Medium"/>
              </a:defRPr>
            </a:lvl1pPr>
            <a:lvl2pPr lvl="1" rtl="0" algn="ctr">
              <a:buNone/>
              <a:defRPr sz="800">
                <a:solidFill>
                  <a:srgbClr val="102441"/>
                </a:solidFill>
                <a:latin typeface="Red Hat Text Medium"/>
                <a:ea typeface="Red Hat Text Medium"/>
                <a:cs typeface="Red Hat Text Medium"/>
                <a:sym typeface="Red Hat Text Medium"/>
              </a:defRPr>
            </a:lvl2pPr>
            <a:lvl3pPr lvl="2" rtl="0" algn="ctr">
              <a:buNone/>
              <a:defRPr sz="800">
                <a:solidFill>
                  <a:srgbClr val="102441"/>
                </a:solidFill>
                <a:latin typeface="Red Hat Text Medium"/>
                <a:ea typeface="Red Hat Text Medium"/>
                <a:cs typeface="Red Hat Text Medium"/>
                <a:sym typeface="Red Hat Text Medium"/>
              </a:defRPr>
            </a:lvl3pPr>
            <a:lvl4pPr lvl="3" rtl="0" algn="ctr">
              <a:buNone/>
              <a:defRPr sz="800">
                <a:solidFill>
                  <a:srgbClr val="102441"/>
                </a:solidFill>
                <a:latin typeface="Red Hat Text Medium"/>
                <a:ea typeface="Red Hat Text Medium"/>
                <a:cs typeface="Red Hat Text Medium"/>
                <a:sym typeface="Red Hat Text Medium"/>
              </a:defRPr>
            </a:lvl4pPr>
            <a:lvl5pPr lvl="4" rtl="0" algn="ctr">
              <a:buNone/>
              <a:defRPr sz="800">
                <a:solidFill>
                  <a:srgbClr val="102441"/>
                </a:solidFill>
                <a:latin typeface="Red Hat Text Medium"/>
                <a:ea typeface="Red Hat Text Medium"/>
                <a:cs typeface="Red Hat Text Medium"/>
                <a:sym typeface="Red Hat Text Medium"/>
              </a:defRPr>
            </a:lvl5pPr>
            <a:lvl6pPr lvl="5" rtl="0" algn="ctr">
              <a:buNone/>
              <a:defRPr sz="800">
                <a:solidFill>
                  <a:srgbClr val="102441"/>
                </a:solidFill>
                <a:latin typeface="Red Hat Text Medium"/>
                <a:ea typeface="Red Hat Text Medium"/>
                <a:cs typeface="Red Hat Text Medium"/>
                <a:sym typeface="Red Hat Text Medium"/>
              </a:defRPr>
            </a:lvl6pPr>
            <a:lvl7pPr lvl="6" rtl="0" algn="ctr">
              <a:buNone/>
              <a:defRPr sz="800">
                <a:solidFill>
                  <a:srgbClr val="102441"/>
                </a:solidFill>
                <a:latin typeface="Red Hat Text Medium"/>
                <a:ea typeface="Red Hat Text Medium"/>
                <a:cs typeface="Red Hat Text Medium"/>
                <a:sym typeface="Red Hat Text Medium"/>
              </a:defRPr>
            </a:lvl7pPr>
            <a:lvl8pPr lvl="7" rtl="0" algn="ctr">
              <a:buNone/>
              <a:defRPr sz="800">
                <a:solidFill>
                  <a:srgbClr val="102441"/>
                </a:solidFill>
                <a:latin typeface="Red Hat Text Medium"/>
                <a:ea typeface="Red Hat Text Medium"/>
                <a:cs typeface="Red Hat Text Medium"/>
                <a:sym typeface="Red Hat Text Medium"/>
              </a:defRPr>
            </a:lvl8pPr>
            <a:lvl9pPr lvl="8" rtl="0" algn="ctr">
              <a:buNone/>
              <a:defRPr sz="800">
                <a:solidFill>
                  <a:srgbClr val="10244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divider 3 - NAVY">
  <p:cSld name="CUSTOM_2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id="75" name="Google Shape;75;p8"/>
          <p:cNvPicPr preferRelativeResize="0"/>
          <p:nvPr/>
        </p:nvPicPr>
        <p:blipFill rotWithShape="1">
          <a:blip r:embed="rId3">
            <a:alphaModFix/>
          </a:blip>
          <a:srcRect b="436" l="0" r="0" t="426"/>
          <a:stretch/>
        </p:blipFill>
        <p:spPr>
          <a:xfrm>
            <a:off x="0" y="0"/>
            <a:ext cx="12192000" cy="6858002"/>
          </a:xfrm>
          <a:prstGeom prst="rect">
            <a:avLst/>
          </a:prstGeom>
          <a:noFill/>
          <a:ln>
            <a:noFill/>
          </a:ln>
        </p:spPr>
      </p:pic>
      <p:sp>
        <p:nvSpPr>
          <p:cNvPr id="76" name="Google Shape;76;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rgbClr val="10244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77" name="Google Shape;77;p8"/>
          <p:cNvCxnSpPr/>
          <p:nvPr/>
        </p:nvCxnSpPr>
        <p:spPr>
          <a:xfrm rot="10800000">
            <a:off x="447767" y="6401400"/>
            <a:ext cx="0" cy="456600"/>
          </a:xfrm>
          <a:prstGeom prst="straightConnector1">
            <a:avLst/>
          </a:prstGeom>
          <a:noFill/>
          <a:ln cap="flat" cmpd="sng" w="9525">
            <a:solidFill>
              <a:srgbClr val="F15B55"/>
            </a:solidFill>
            <a:prstDash val="solid"/>
            <a:round/>
            <a:headEnd len="med" w="med" type="none"/>
            <a:tailEnd len="med" w="med" type="none"/>
          </a:ln>
        </p:spPr>
      </p:cxnSp>
      <p:cxnSp>
        <p:nvCxnSpPr>
          <p:cNvPr id="78" name="Google Shape;78;p8"/>
          <p:cNvCxnSpPr/>
          <p:nvPr/>
        </p:nvCxnSpPr>
        <p:spPr>
          <a:xfrm rot="10800000">
            <a:off x="447775" y="100"/>
            <a:ext cx="0" cy="886500"/>
          </a:xfrm>
          <a:prstGeom prst="straightConnector1">
            <a:avLst/>
          </a:prstGeom>
          <a:noFill/>
          <a:ln cap="flat" cmpd="sng" w="9525">
            <a:solidFill>
              <a:srgbClr val="F15B55"/>
            </a:solidFill>
            <a:prstDash val="solid"/>
            <a:round/>
            <a:headEnd len="med" w="med" type="none"/>
            <a:tailEnd len="med" w="med" type="none"/>
          </a:ln>
        </p:spPr>
      </p:cxnSp>
      <p:sp>
        <p:nvSpPr>
          <p:cNvPr id="79" name="Google Shape;79;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02441"/>
              </a:buClr>
              <a:buSzPts val="1000"/>
              <a:buFont typeface="Red Hat Display Medium"/>
              <a:buNone/>
              <a:defRPr sz="1000">
                <a:solidFill>
                  <a:srgbClr val="10244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0" name="Google Shape;80;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81" name="Google Shape;81;p8"/>
          <p:cNvPicPr preferRelativeResize="0"/>
          <p:nvPr/>
        </p:nvPicPr>
        <p:blipFill>
          <a:blip r:embed="rId4">
            <a:alphaModFix/>
          </a:blip>
          <a:stretch>
            <a:fillRect/>
          </a:stretch>
        </p:blipFill>
        <p:spPr>
          <a:xfrm>
            <a:off x="10353396" y="6251635"/>
            <a:ext cx="1390805" cy="3513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divider 3 - POOL">
  <p:cSld name="CUSTOM_2_1_3">
    <p:bg>
      <p:bgPr>
        <a:blipFill>
          <a:blip r:embed="rId2">
            <a:alphaModFix/>
          </a:blip>
          <a:stretch>
            <a:fillRect/>
          </a:stretch>
        </a:blipFill>
      </p:bgPr>
    </p:bg>
    <p:spTree>
      <p:nvGrpSpPr>
        <p:cNvPr id="82" name="Shape 82"/>
        <p:cNvGrpSpPr/>
        <p:nvPr/>
      </p:nvGrpSpPr>
      <p:grpSpPr>
        <a:xfrm>
          <a:off x="0" y="0"/>
          <a:ext cx="0" cy="0"/>
          <a:chOff x="0" y="0"/>
          <a:chExt cx="0" cy="0"/>
        </a:xfrm>
      </p:grpSpPr>
      <p:pic>
        <p:nvPicPr>
          <p:cNvPr id="83" name="Google Shape;83;p9"/>
          <p:cNvPicPr preferRelativeResize="0"/>
          <p:nvPr/>
        </p:nvPicPr>
        <p:blipFill rotWithShape="1">
          <a:blip r:embed="rId3">
            <a:alphaModFix/>
          </a:blip>
          <a:srcRect b="436" l="0" r="0" t="426"/>
          <a:stretch/>
        </p:blipFill>
        <p:spPr>
          <a:xfrm>
            <a:off x="0" y="0"/>
            <a:ext cx="12192000" cy="6858002"/>
          </a:xfrm>
          <a:prstGeom prst="rect">
            <a:avLst/>
          </a:prstGeom>
          <a:noFill/>
          <a:ln>
            <a:noFill/>
          </a:ln>
        </p:spPr>
      </p:pic>
      <p:sp>
        <p:nvSpPr>
          <p:cNvPr id="84" name="Google Shape;84;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rgbClr val="10244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85" name="Google Shape;85;p9"/>
          <p:cNvCxnSpPr/>
          <p:nvPr/>
        </p:nvCxnSpPr>
        <p:spPr>
          <a:xfrm rot="10800000">
            <a:off x="447767" y="6401400"/>
            <a:ext cx="0" cy="456600"/>
          </a:xfrm>
          <a:prstGeom prst="straightConnector1">
            <a:avLst/>
          </a:prstGeom>
          <a:noFill/>
          <a:ln cap="flat" cmpd="sng" w="9525">
            <a:solidFill>
              <a:srgbClr val="F15B55"/>
            </a:solidFill>
            <a:prstDash val="solid"/>
            <a:round/>
            <a:headEnd len="med" w="med" type="none"/>
            <a:tailEnd len="med" w="med" type="none"/>
          </a:ln>
        </p:spPr>
      </p:cxnSp>
      <p:cxnSp>
        <p:nvCxnSpPr>
          <p:cNvPr id="86" name="Google Shape;86;p9"/>
          <p:cNvCxnSpPr/>
          <p:nvPr/>
        </p:nvCxnSpPr>
        <p:spPr>
          <a:xfrm rot="10800000">
            <a:off x="447775" y="100"/>
            <a:ext cx="0" cy="886500"/>
          </a:xfrm>
          <a:prstGeom prst="straightConnector1">
            <a:avLst/>
          </a:prstGeom>
          <a:noFill/>
          <a:ln cap="flat" cmpd="sng" w="9525">
            <a:solidFill>
              <a:srgbClr val="F15B55"/>
            </a:solidFill>
            <a:prstDash val="solid"/>
            <a:round/>
            <a:headEnd len="med" w="med" type="none"/>
            <a:tailEnd len="med" w="med" type="none"/>
          </a:ln>
        </p:spPr>
      </p:cxnSp>
      <p:sp>
        <p:nvSpPr>
          <p:cNvPr id="87" name="Google Shape;87;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02441"/>
              </a:buClr>
              <a:buSzPts val="1000"/>
              <a:buFont typeface="Red Hat Display Medium"/>
              <a:buNone/>
              <a:defRPr sz="1000">
                <a:solidFill>
                  <a:srgbClr val="10244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8" name="Google Shape;88;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89" name="Google Shape;89;p9"/>
          <p:cNvPicPr preferRelativeResize="0"/>
          <p:nvPr/>
        </p:nvPicPr>
        <p:blipFill>
          <a:blip r:embed="rId4">
            <a:alphaModFix/>
          </a:blip>
          <a:stretch>
            <a:fillRect/>
          </a:stretch>
        </p:blipFill>
        <p:spPr>
          <a:xfrm>
            <a:off x="10353396" y="6251635"/>
            <a:ext cx="1390805" cy="3513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divider 4 - NAVY">
  <p:cSld name="CUSTOM_3">
    <p:bg>
      <p:bgPr>
        <a:blipFill>
          <a:blip r:embed="rId2">
            <a:alphaModFix/>
          </a:blip>
          <a:stretch>
            <a:fillRect/>
          </a:stretch>
        </a:blipFill>
      </p:bgPr>
    </p:bg>
    <p:spTree>
      <p:nvGrpSpPr>
        <p:cNvPr id="90" name="Shape 90"/>
        <p:cNvGrpSpPr/>
        <p:nvPr/>
      </p:nvGrpSpPr>
      <p:grpSpPr>
        <a:xfrm>
          <a:off x="0" y="0"/>
          <a:ext cx="0" cy="0"/>
          <a:chOff x="0" y="0"/>
          <a:chExt cx="0" cy="0"/>
        </a:xfrm>
      </p:grpSpPr>
      <p:pic>
        <p:nvPicPr>
          <p:cNvPr id="91" name="Google Shape;91;p10"/>
          <p:cNvPicPr preferRelativeResize="0"/>
          <p:nvPr/>
        </p:nvPicPr>
        <p:blipFill rotWithShape="1">
          <a:blip r:embed="rId3">
            <a:alphaModFix/>
          </a:blip>
          <a:srcRect b="436" l="0" r="0" t="426"/>
          <a:stretch/>
        </p:blipFill>
        <p:spPr>
          <a:xfrm>
            <a:off x="0" y="0"/>
            <a:ext cx="12192000" cy="6858002"/>
          </a:xfrm>
          <a:prstGeom prst="rect">
            <a:avLst/>
          </a:prstGeom>
          <a:noFill/>
          <a:ln>
            <a:noFill/>
          </a:ln>
        </p:spPr>
      </p:pic>
      <p:sp>
        <p:nvSpPr>
          <p:cNvPr id="92" name="Google Shape;92;p10"/>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rgbClr val="10244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93" name="Google Shape;93;p10"/>
          <p:cNvCxnSpPr/>
          <p:nvPr/>
        </p:nvCxnSpPr>
        <p:spPr>
          <a:xfrm rot="10800000">
            <a:off x="447767" y="6401400"/>
            <a:ext cx="0" cy="456600"/>
          </a:xfrm>
          <a:prstGeom prst="straightConnector1">
            <a:avLst/>
          </a:prstGeom>
          <a:noFill/>
          <a:ln cap="flat" cmpd="sng" w="9525">
            <a:solidFill>
              <a:srgbClr val="F15B55"/>
            </a:solidFill>
            <a:prstDash val="solid"/>
            <a:round/>
            <a:headEnd len="med" w="med" type="none"/>
            <a:tailEnd len="med" w="med" type="none"/>
          </a:ln>
        </p:spPr>
      </p:cxnSp>
      <p:sp>
        <p:nvSpPr>
          <p:cNvPr id="94" name="Google Shape;94;p10"/>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Display Medium"/>
              <a:buNone/>
              <a:defRPr sz="10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95" name="Google Shape;95;p10"/>
          <p:cNvCxnSpPr/>
          <p:nvPr/>
        </p:nvCxnSpPr>
        <p:spPr>
          <a:xfrm>
            <a:off x="2076025" y="1653700"/>
            <a:ext cx="1390800" cy="0"/>
          </a:xfrm>
          <a:prstGeom prst="straightConnector1">
            <a:avLst/>
          </a:prstGeom>
          <a:noFill/>
          <a:ln cap="flat" cmpd="sng" w="9525">
            <a:solidFill>
              <a:srgbClr val="F15B55"/>
            </a:solidFill>
            <a:prstDash val="solid"/>
            <a:round/>
            <a:headEnd len="med" w="med" type="none"/>
            <a:tailEnd len="med" w="med" type="none"/>
          </a:ln>
        </p:spPr>
      </p:cxnSp>
      <p:sp>
        <p:nvSpPr>
          <p:cNvPr id="96" name="Google Shape;96;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97" name="Google Shape;97;p10"/>
          <p:cNvPicPr preferRelativeResize="0"/>
          <p:nvPr/>
        </p:nvPicPr>
        <p:blipFill>
          <a:blip r:embed="rId4">
            <a:alphaModFix/>
          </a:blip>
          <a:stretch>
            <a:fillRect/>
          </a:stretch>
        </p:blipFill>
        <p:spPr>
          <a:xfrm>
            <a:off x="10353400" y="6251613"/>
            <a:ext cx="1390799" cy="35138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42900" lvl="0" marL="457200" rtl="0">
              <a:lnSpc>
                <a:spcPct val="140000"/>
              </a:lnSpc>
              <a:spcBef>
                <a:spcPts val="0"/>
              </a:spcBef>
              <a:spcAft>
                <a:spcPts val="0"/>
              </a:spcAft>
              <a:buClr>
                <a:schemeClr val="accent1"/>
              </a:buClr>
              <a:buSzPts val="1800"/>
              <a:buFont typeface="Red Hat Display"/>
              <a:buChar char="▸"/>
              <a:defRPr sz="1800">
                <a:latin typeface="Red Hat Display"/>
                <a:ea typeface="Red Hat Display"/>
                <a:cs typeface="Red Hat Display"/>
                <a:sym typeface="Red Hat Display"/>
              </a:defRPr>
            </a:lvl1pPr>
            <a:lvl2pPr indent="-342900" lvl="1" marL="9144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2pPr>
            <a:lvl3pPr indent="-342900" lvl="2" marL="13716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3pPr>
            <a:lvl4pPr indent="-342900" lvl="3" marL="18288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4pPr>
            <a:lvl5pPr indent="-342900" lvl="4" marL="22860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5pPr>
            <a:lvl6pPr indent="-342900" lvl="5" marL="27432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6pPr>
            <a:lvl7pPr indent="-342900" lvl="6" marL="32004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7pPr>
            <a:lvl8pPr indent="-342900" lvl="7" marL="36576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8pPr>
            <a:lvl9pPr indent="-342900" lvl="8" marL="4114800" rtl="0">
              <a:lnSpc>
                <a:spcPct val="140000"/>
              </a:lnSpc>
              <a:spcBef>
                <a:spcPts val="500"/>
              </a:spcBef>
              <a:spcAft>
                <a:spcPts val="500"/>
              </a:spcAft>
              <a:buSzPts val="1800"/>
              <a:buFont typeface="Red Hat Display"/>
              <a:buChar char="･"/>
              <a:defRPr sz="1800">
                <a:latin typeface="Red Hat Display"/>
                <a:ea typeface="Red Hat Display"/>
                <a:cs typeface="Red Hat Display"/>
                <a:sym typeface="Red Hat Displ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4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53.png"/><Relationship Id="rId10" Type="http://schemas.openxmlformats.org/officeDocument/2006/relationships/image" Target="../media/image46.png"/><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3.png"/><Relationship Id="rId4" Type="http://schemas.openxmlformats.org/officeDocument/2006/relationships/image" Target="../media/image44.png"/><Relationship Id="rId9" Type="http://schemas.openxmlformats.org/officeDocument/2006/relationships/image" Target="../media/image50.png"/><Relationship Id="rId5" Type="http://schemas.openxmlformats.org/officeDocument/2006/relationships/image" Target="../media/image47.png"/><Relationship Id="rId6" Type="http://schemas.openxmlformats.org/officeDocument/2006/relationships/image" Target="../media/image65.png"/><Relationship Id="rId7" Type="http://schemas.openxmlformats.org/officeDocument/2006/relationships/image" Target="../media/image48.png"/><Relationship Id="rId8"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github.com/ansible-collections/amazon_cloud_code_generator" TargetMode="External"/><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6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0.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34.png"/><Relationship Id="rId6" Type="http://schemas.openxmlformats.org/officeDocument/2006/relationships/image" Target="../media/image30.png"/><Relationship Id="rId7" Type="http://schemas.openxmlformats.org/officeDocument/2006/relationships/image" Target="../media/image32.png"/><Relationship Id="rId8"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39.png"/><Relationship Id="rId5" Type="http://schemas.openxmlformats.org/officeDocument/2006/relationships/image" Target="../media/image31.png"/><Relationship Id="rId6" Type="http://schemas.openxmlformats.org/officeDocument/2006/relationships/image" Target="../media/image37.png"/><Relationship Id="rId7"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5.png"/><Relationship Id="rId4" Type="http://schemas.openxmlformats.org/officeDocument/2006/relationships/image" Target="../media/image22.png"/><Relationship Id="rId5" Type="http://schemas.openxmlformats.org/officeDocument/2006/relationships/image" Target="../media/image39.png"/><Relationship Id="rId6" Type="http://schemas.openxmlformats.org/officeDocument/2006/relationships/image" Target="../media/image31.png"/><Relationship Id="rId7"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2083875" y="1695225"/>
            <a:ext cx="9055500" cy="1600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a:t>E</a:t>
            </a:r>
            <a:r>
              <a:rPr lang="en"/>
              <a:t>xploring New Possibilities with the AWS Ansible Automation</a:t>
            </a:r>
            <a:endParaRPr sz="4800">
              <a:latin typeface="Red Hat Display Medium"/>
              <a:ea typeface="Red Hat Display Medium"/>
              <a:cs typeface="Red Hat Display Medium"/>
              <a:sym typeface="Red Hat Display Medium"/>
            </a:endParaRPr>
          </a:p>
        </p:txBody>
      </p:sp>
      <p:sp>
        <p:nvSpPr>
          <p:cNvPr id="191" name="Google Shape;191;p22"/>
          <p:cNvSpPr txBox="1"/>
          <p:nvPr>
            <p:ph idx="2" type="subTitle"/>
          </p:nvPr>
        </p:nvSpPr>
        <p:spPr>
          <a:xfrm>
            <a:off x="2083725" y="4557088"/>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Rahul Sharma</a:t>
            </a:r>
            <a:endParaRPr sz="1400">
              <a:latin typeface="Red Hat Display Medium"/>
              <a:ea typeface="Red Hat Display Medium"/>
              <a:cs typeface="Red Hat Display Medium"/>
              <a:sym typeface="Red Hat Display Medium"/>
            </a:endParaRPr>
          </a:p>
          <a:p>
            <a:pPr indent="0" lvl="0" marL="0" rtl="0" algn="l">
              <a:spcBef>
                <a:spcPts val="0"/>
              </a:spcBef>
              <a:spcAft>
                <a:spcPts val="0"/>
              </a:spcAft>
              <a:buNone/>
            </a:pPr>
            <a:r>
              <a:rPr lang="en"/>
              <a:t>Amazon Web Services</a:t>
            </a:r>
            <a:endParaRPr/>
          </a:p>
          <a:p>
            <a:pPr indent="0" lvl="0" marL="0" rtl="0" algn="l">
              <a:spcBef>
                <a:spcPts val="0"/>
              </a:spcBef>
              <a:spcAft>
                <a:spcPts val="0"/>
              </a:spcAft>
              <a:buClr>
                <a:schemeClr val="dk1"/>
              </a:buClr>
              <a:buSzPts val="1100"/>
              <a:buFont typeface="Arial"/>
              <a:buNone/>
            </a:pPr>
            <a:r>
              <a:rPr lang="en"/>
              <a:t>      @rahul031092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92" name="Google Shape;192;p2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93" name="Google Shape;193;p22"/>
          <p:cNvSpPr txBox="1"/>
          <p:nvPr/>
        </p:nvSpPr>
        <p:spPr>
          <a:xfrm>
            <a:off x="4471850" y="4557088"/>
            <a:ext cx="2040300" cy="605700"/>
          </a:xfrm>
          <a:prstGeom prst="rect">
            <a:avLst/>
          </a:prstGeom>
          <a:noFill/>
          <a:ln>
            <a:noFill/>
          </a:ln>
        </p:spPr>
        <p:txBody>
          <a:bodyPr anchorCtr="0" anchor="t" bIns="0" lIns="0" spcFirstLastPara="1" rIns="0" wrap="square" tIns="0">
            <a:noAutofit/>
          </a:bodyPr>
          <a:lstStyle/>
          <a:p>
            <a:pPr indent="0" lvl="0" marL="0" rtl="0" algn="l">
              <a:lnSpc>
                <a:spcPct val="135000"/>
              </a:lnSpc>
              <a:spcBef>
                <a:spcPts val="0"/>
              </a:spcBef>
              <a:spcAft>
                <a:spcPts val="0"/>
              </a:spcAft>
              <a:buNone/>
            </a:pPr>
            <a:r>
              <a:rPr lang="en">
                <a:solidFill>
                  <a:srgbClr val="FFFFFF"/>
                </a:solidFill>
                <a:latin typeface="Red Hat Display Medium"/>
                <a:ea typeface="Red Hat Display Medium"/>
                <a:cs typeface="Red Hat Display Medium"/>
                <a:sym typeface="Red Hat Display Medium"/>
              </a:rPr>
              <a:t>Sean Cavanaugh</a:t>
            </a:r>
            <a:endParaRPr>
              <a:solidFill>
                <a:srgbClr val="FFFFFF"/>
              </a:solidFill>
              <a:latin typeface="Red Hat Display Medium"/>
              <a:ea typeface="Red Hat Display Medium"/>
              <a:cs typeface="Red Hat Display Medium"/>
              <a:sym typeface="Red Hat Display Medium"/>
            </a:endParaRPr>
          </a:p>
          <a:p>
            <a:pPr indent="0" lvl="0" marL="0" rtl="0" algn="l">
              <a:lnSpc>
                <a:spcPct val="135000"/>
              </a:lnSpc>
              <a:spcBef>
                <a:spcPts val="0"/>
              </a:spcBef>
              <a:spcAft>
                <a:spcPts val="0"/>
              </a:spcAft>
              <a:buNone/>
            </a:pPr>
            <a:r>
              <a:rPr lang="en">
                <a:solidFill>
                  <a:srgbClr val="FFFFFF"/>
                </a:solidFill>
                <a:latin typeface="Red Hat Display Medium"/>
                <a:ea typeface="Red Hat Display Medium"/>
                <a:cs typeface="Red Hat Display Medium"/>
                <a:sym typeface="Red Hat Display Medium"/>
              </a:rPr>
              <a:t>Red Hat Ansible</a:t>
            </a:r>
            <a:endParaRPr>
              <a:solidFill>
                <a:srgbClr val="FFFFFF"/>
              </a:solidFill>
              <a:latin typeface="Red Hat Display Medium"/>
              <a:ea typeface="Red Hat Display Medium"/>
              <a:cs typeface="Red Hat Display Medium"/>
              <a:sym typeface="Red Hat Display Medium"/>
            </a:endParaRPr>
          </a:p>
          <a:p>
            <a:pPr indent="0" lvl="0" marL="0" rtl="0" algn="l">
              <a:lnSpc>
                <a:spcPct val="135000"/>
              </a:lnSpc>
              <a:spcBef>
                <a:spcPts val="0"/>
              </a:spcBef>
              <a:spcAft>
                <a:spcPts val="0"/>
              </a:spcAft>
              <a:buNone/>
            </a:pPr>
            <a:r>
              <a:rPr lang="en">
                <a:solidFill>
                  <a:srgbClr val="FFFFFF"/>
                </a:solidFill>
                <a:latin typeface="Red Hat Display Medium"/>
                <a:ea typeface="Red Hat Display Medium"/>
                <a:cs typeface="Red Hat Display Medium"/>
                <a:sym typeface="Red Hat Display Medium"/>
              </a:rPr>
              <a:t>      @IPvSean</a:t>
            </a:r>
            <a:endParaRPr>
              <a:solidFill>
                <a:srgbClr val="FFFFFF"/>
              </a:solidFill>
              <a:latin typeface="Red Hat Display Medium"/>
              <a:ea typeface="Red Hat Display Medium"/>
              <a:cs typeface="Red Hat Display Medium"/>
              <a:sym typeface="Red Hat Display Medium"/>
            </a:endParaRPr>
          </a:p>
        </p:txBody>
      </p:sp>
      <p:pic>
        <p:nvPicPr>
          <p:cNvPr id="194" name="Google Shape;194;p22"/>
          <p:cNvPicPr preferRelativeResize="0"/>
          <p:nvPr/>
        </p:nvPicPr>
        <p:blipFill rotWithShape="1">
          <a:blip r:embed="rId3">
            <a:alphaModFix/>
          </a:blip>
          <a:srcRect b="0" l="20647" r="20310" t="0"/>
          <a:stretch/>
        </p:blipFill>
        <p:spPr>
          <a:xfrm>
            <a:off x="4471850" y="5148072"/>
            <a:ext cx="208323" cy="198475"/>
          </a:xfrm>
          <a:prstGeom prst="rect">
            <a:avLst/>
          </a:prstGeom>
          <a:noFill/>
          <a:ln>
            <a:noFill/>
          </a:ln>
        </p:spPr>
      </p:pic>
      <p:pic>
        <p:nvPicPr>
          <p:cNvPr id="195" name="Google Shape;195;p22"/>
          <p:cNvPicPr preferRelativeResize="0"/>
          <p:nvPr/>
        </p:nvPicPr>
        <p:blipFill rotWithShape="1">
          <a:blip r:embed="rId3">
            <a:alphaModFix/>
          </a:blip>
          <a:srcRect b="0" l="20647" r="20310" t="0"/>
          <a:stretch/>
        </p:blipFill>
        <p:spPr>
          <a:xfrm>
            <a:off x="2083725" y="5148072"/>
            <a:ext cx="208323" cy="198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solidFill>
                  <a:schemeClr val="dk1"/>
                </a:solidFill>
              </a:rPr>
              <a:t>‹#›</a:t>
            </a:fld>
            <a:endParaRPr>
              <a:solidFill>
                <a:schemeClr val="dk1"/>
              </a:solidFill>
            </a:endParaRPr>
          </a:p>
        </p:txBody>
      </p:sp>
      <p:sp>
        <p:nvSpPr>
          <p:cNvPr id="412" name="Google Shape;412;p31"/>
          <p:cNvSpPr txBox="1"/>
          <p:nvPr/>
        </p:nvSpPr>
        <p:spPr>
          <a:xfrm>
            <a:off x="885050" y="670860"/>
            <a:ext cx="10422000" cy="553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 sz="2800" u="none" cap="none" strike="noStrike">
                <a:solidFill>
                  <a:srgbClr val="102441"/>
                </a:solidFill>
                <a:latin typeface="Red Hat Display"/>
                <a:ea typeface="Red Hat Display"/>
                <a:cs typeface="Red Hat Display"/>
                <a:sym typeface="Red Hat Display"/>
              </a:rPr>
              <a:t>Opportunity #3: Standardized APIs to manage AWS services</a:t>
            </a:r>
            <a:endParaRPr>
              <a:latin typeface="Red Hat Display"/>
              <a:ea typeface="Red Hat Display"/>
              <a:cs typeface="Red Hat Display"/>
              <a:sym typeface="Red Hat Display"/>
            </a:endParaRPr>
          </a:p>
        </p:txBody>
      </p:sp>
      <p:sp>
        <p:nvSpPr>
          <p:cNvPr id="413" name="Google Shape;413;p31"/>
          <p:cNvSpPr txBox="1"/>
          <p:nvPr/>
        </p:nvSpPr>
        <p:spPr>
          <a:xfrm>
            <a:off x="846450" y="3054096"/>
            <a:ext cx="3267300" cy="400200"/>
          </a:xfrm>
          <a:prstGeom prst="rect">
            <a:avLst/>
          </a:prstGeom>
          <a:noFill/>
          <a:ln>
            <a:noFill/>
          </a:ln>
        </p:spPr>
        <p:txBody>
          <a:bodyPr anchorCtr="0" anchor="t" bIns="45700" lIns="0" spcFirstLastPara="1" rIns="91425" wrap="square" tIns="45700">
            <a:spAutoFit/>
          </a:bodyPr>
          <a:lstStyle/>
          <a:p>
            <a:pPr indent="0" lvl="0" marL="0" marR="0" rtl="0" algn="l">
              <a:lnSpc>
                <a:spcPct val="115000"/>
              </a:lnSpc>
              <a:spcBef>
                <a:spcPts val="0"/>
              </a:spcBef>
              <a:spcAft>
                <a:spcPts val="0"/>
              </a:spcAft>
              <a:buNone/>
            </a:pPr>
            <a:r>
              <a:rPr b="1" i="0" lang="en" sz="2000" u="none" cap="none" strike="noStrike">
                <a:solidFill>
                  <a:srgbClr val="102441"/>
                </a:solidFill>
                <a:latin typeface="Red Hat Text"/>
                <a:ea typeface="Red Hat Text"/>
                <a:cs typeface="Red Hat Text"/>
                <a:sym typeface="Red Hat Text"/>
              </a:rPr>
              <a:t>Multiple AWS services</a:t>
            </a:r>
            <a:endParaRPr>
              <a:latin typeface="Red Hat Text"/>
              <a:ea typeface="Red Hat Text"/>
              <a:cs typeface="Red Hat Text"/>
              <a:sym typeface="Red Hat Text"/>
            </a:endParaRPr>
          </a:p>
        </p:txBody>
      </p:sp>
      <p:graphicFrame>
        <p:nvGraphicFramePr>
          <p:cNvPr id="414" name="Google Shape;414;p31"/>
          <p:cNvGraphicFramePr/>
          <p:nvPr/>
        </p:nvGraphicFramePr>
        <p:xfrm>
          <a:off x="626470" y="3715724"/>
          <a:ext cx="3000000" cy="3000000"/>
        </p:xfrm>
        <a:graphic>
          <a:graphicData uri="http://schemas.openxmlformats.org/drawingml/2006/table">
            <a:tbl>
              <a:tblPr bandRow="1" firstRow="1">
                <a:noFill/>
                <a:tableStyleId>{97B88117-C15E-43F5-84AC-D89C6BCB0D64}</a:tableStyleId>
              </a:tblPr>
              <a:tblGrid>
                <a:gridCol w="3323850"/>
              </a:tblGrid>
              <a:tr h="1861175">
                <a:tc>
                  <a:txBody>
                    <a:bodyPr/>
                    <a:lstStyle/>
                    <a:p>
                      <a:pPr indent="0" lvl="0" marL="0" marR="0" rtl="0" algn="ctr">
                        <a:lnSpc>
                          <a:spcPct val="115000"/>
                        </a:lnSpc>
                        <a:spcBef>
                          <a:spcPts val="0"/>
                        </a:spcBef>
                        <a:spcAft>
                          <a:spcPts val="0"/>
                        </a:spcAft>
                        <a:buClr>
                          <a:srgbClr val="000000"/>
                        </a:buClr>
                        <a:buSzPts val="2400"/>
                        <a:buFont typeface="Arial"/>
                        <a:buNone/>
                      </a:pPr>
                      <a:r>
                        <a:rPr b="0" i="0" lang="en" sz="2400" u="none" cap="none" strike="noStrike">
                          <a:latin typeface="Red Hat Text"/>
                          <a:ea typeface="Red Hat Text"/>
                          <a:cs typeface="Red Hat Text"/>
                          <a:sym typeface="Red Hat Text"/>
                        </a:rPr>
                        <a:t>Applications are becoming increasingly sophisticated</a:t>
                      </a:r>
                      <a:endParaRPr b="0" i="0" sz="2400" u="none" cap="none" strike="noStrike">
                        <a:latin typeface="Red Hat Text"/>
                        <a:ea typeface="Red Hat Text"/>
                        <a:cs typeface="Red Hat Text"/>
                        <a:sym typeface="Red Hat Text"/>
                      </a:endParaRPr>
                    </a:p>
                  </a:txBody>
                  <a:tcPr marT="47325" marB="47325" marR="94650" marL="946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415" name="Google Shape;415;p31"/>
          <p:cNvSpPr txBox="1"/>
          <p:nvPr/>
        </p:nvSpPr>
        <p:spPr>
          <a:xfrm>
            <a:off x="9191627" y="3054096"/>
            <a:ext cx="2844600" cy="400200"/>
          </a:xfrm>
          <a:prstGeom prst="rect">
            <a:avLst/>
          </a:prstGeom>
          <a:noFill/>
          <a:ln>
            <a:noFill/>
          </a:ln>
        </p:spPr>
        <p:txBody>
          <a:bodyPr anchorCtr="0" anchor="t" bIns="45700" lIns="0" spcFirstLastPara="1" rIns="91425" wrap="square" tIns="45700">
            <a:spAutoFit/>
          </a:bodyPr>
          <a:lstStyle/>
          <a:p>
            <a:pPr indent="0" lvl="0" marL="0" marR="0" rtl="0" algn="l">
              <a:lnSpc>
                <a:spcPct val="115000"/>
              </a:lnSpc>
              <a:spcBef>
                <a:spcPts val="0"/>
              </a:spcBef>
              <a:spcAft>
                <a:spcPts val="0"/>
              </a:spcAft>
              <a:buNone/>
            </a:pPr>
            <a:r>
              <a:rPr b="1" i="0" lang="en" sz="2000" u="none" cap="none" strike="noStrike">
                <a:solidFill>
                  <a:srgbClr val="102441"/>
                </a:solidFill>
                <a:latin typeface="Red Hat Text"/>
                <a:ea typeface="Red Hat Text"/>
                <a:cs typeface="Red Hat Text"/>
                <a:sym typeface="Red Hat Text"/>
              </a:rPr>
              <a:t>Author custom code</a:t>
            </a:r>
            <a:endParaRPr>
              <a:latin typeface="Red Hat Text"/>
              <a:ea typeface="Red Hat Text"/>
              <a:cs typeface="Red Hat Text"/>
              <a:sym typeface="Red Hat Text"/>
            </a:endParaRPr>
          </a:p>
        </p:txBody>
      </p:sp>
      <p:graphicFrame>
        <p:nvGraphicFramePr>
          <p:cNvPr id="416" name="Google Shape;416;p31"/>
          <p:cNvGraphicFramePr/>
          <p:nvPr/>
        </p:nvGraphicFramePr>
        <p:xfrm>
          <a:off x="4515083" y="3715724"/>
          <a:ext cx="3000000" cy="3000000"/>
        </p:xfrm>
        <a:graphic>
          <a:graphicData uri="http://schemas.openxmlformats.org/drawingml/2006/table">
            <a:tbl>
              <a:tblPr bandRow="1" firstRow="1">
                <a:noFill/>
                <a:tableStyleId>{97B88117-C15E-43F5-84AC-D89C6BCB0D64}</a:tableStyleId>
              </a:tblPr>
              <a:tblGrid>
                <a:gridCol w="3323850"/>
              </a:tblGrid>
              <a:tr h="1861175">
                <a:tc>
                  <a:txBody>
                    <a:bodyPr/>
                    <a:lstStyle/>
                    <a:p>
                      <a:pPr indent="0" lvl="0" marL="0" marR="0" rtl="0" algn="ctr">
                        <a:lnSpc>
                          <a:spcPct val="115000"/>
                        </a:lnSpc>
                        <a:spcBef>
                          <a:spcPts val="0"/>
                        </a:spcBef>
                        <a:spcAft>
                          <a:spcPts val="0"/>
                        </a:spcAft>
                        <a:buClr>
                          <a:srgbClr val="000000"/>
                        </a:buClr>
                        <a:buSzPts val="2400"/>
                        <a:buFont typeface="Arial"/>
                        <a:buNone/>
                      </a:pPr>
                      <a:r>
                        <a:rPr b="0" i="0" lang="en" sz="2400" u="none" cap="none" strike="noStrike">
                          <a:latin typeface="Red Hat Text"/>
                          <a:ea typeface="Red Hat Text"/>
                          <a:cs typeface="Red Hat Text"/>
                          <a:sym typeface="Red Hat Text"/>
                        </a:rPr>
                        <a:t>AWS services and third-party APIs equipped with specific implementation</a:t>
                      </a:r>
                      <a:endParaRPr b="0" i="0" sz="2400" u="none" cap="none" strike="noStrike">
                        <a:latin typeface="Red Hat Text"/>
                        <a:ea typeface="Red Hat Text"/>
                        <a:cs typeface="Red Hat Text"/>
                        <a:sym typeface="Red Hat Text"/>
                      </a:endParaRPr>
                    </a:p>
                  </a:txBody>
                  <a:tcPr marT="47325" marB="47325" marR="94650" marL="946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417" name="Google Shape;417;p31"/>
          <p:cNvSpPr txBox="1"/>
          <p:nvPr/>
        </p:nvSpPr>
        <p:spPr>
          <a:xfrm>
            <a:off x="5182144" y="3056192"/>
            <a:ext cx="2654700" cy="400200"/>
          </a:xfrm>
          <a:prstGeom prst="rect">
            <a:avLst/>
          </a:prstGeom>
          <a:noFill/>
          <a:ln>
            <a:noFill/>
          </a:ln>
        </p:spPr>
        <p:txBody>
          <a:bodyPr anchorCtr="0" anchor="t" bIns="45700" lIns="0" spcFirstLastPara="1" rIns="91425" wrap="square" tIns="45700">
            <a:spAutoFit/>
          </a:bodyPr>
          <a:lstStyle/>
          <a:p>
            <a:pPr indent="0" lvl="0" marL="0" marR="0" rtl="0" algn="l">
              <a:lnSpc>
                <a:spcPct val="115000"/>
              </a:lnSpc>
              <a:spcBef>
                <a:spcPts val="0"/>
              </a:spcBef>
              <a:spcAft>
                <a:spcPts val="0"/>
              </a:spcAft>
              <a:buNone/>
            </a:pPr>
            <a:r>
              <a:rPr b="1" i="0" lang="en" sz="2000" u="none" cap="none" strike="noStrike">
                <a:solidFill>
                  <a:srgbClr val="102441"/>
                </a:solidFill>
                <a:latin typeface="Red Hat Text"/>
                <a:ea typeface="Red Hat Text"/>
                <a:cs typeface="Red Hat Text"/>
                <a:sym typeface="Red Hat Text"/>
              </a:rPr>
              <a:t>Service-specific API</a:t>
            </a:r>
            <a:endParaRPr>
              <a:latin typeface="Red Hat Text"/>
              <a:ea typeface="Red Hat Text"/>
              <a:cs typeface="Red Hat Text"/>
              <a:sym typeface="Red Hat Text"/>
            </a:endParaRPr>
          </a:p>
        </p:txBody>
      </p:sp>
      <p:graphicFrame>
        <p:nvGraphicFramePr>
          <p:cNvPr id="418" name="Google Shape;418;p31"/>
          <p:cNvGraphicFramePr/>
          <p:nvPr/>
        </p:nvGraphicFramePr>
        <p:xfrm>
          <a:off x="8403697" y="3715724"/>
          <a:ext cx="3000000" cy="3000000"/>
        </p:xfrm>
        <a:graphic>
          <a:graphicData uri="http://schemas.openxmlformats.org/drawingml/2006/table">
            <a:tbl>
              <a:tblPr bandRow="1" firstRow="1">
                <a:noFill/>
                <a:tableStyleId>{97B88117-C15E-43F5-84AC-D89C6BCB0D64}</a:tableStyleId>
              </a:tblPr>
              <a:tblGrid>
                <a:gridCol w="3698950"/>
              </a:tblGrid>
              <a:tr h="1861175">
                <a:tc>
                  <a:txBody>
                    <a:bodyPr/>
                    <a:lstStyle/>
                    <a:p>
                      <a:pPr indent="0" lvl="0" marL="0" marR="0" rtl="0" algn="ctr">
                        <a:lnSpc>
                          <a:spcPct val="115000"/>
                        </a:lnSpc>
                        <a:spcBef>
                          <a:spcPts val="0"/>
                        </a:spcBef>
                        <a:spcAft>
                          <a:spcPts val="0"/>
                        </a:spcAft>
                        <a:buClr>
                          <a:srgbClr val="000000"/>
                        </a:buClr>
                        <a:buSzPts val="2400"/>
                        <a:buFont typeface="Arial"/>
                        <a:buNone/>
                      </a:pPr>
                      <a:r>
                        <a:rPr b="0" i="0" lang="en" sz="2400" u="none" cap="none" strike="noStrike">
                          <a:latin typeface="Red Hat Text"/>
                          <a:ea typeface="Red Hat Text"/>
                          <a:cs typeface="Red Hat Text"/>
                          <a:sym typeface="Red Hat Text"/>
                        </a:rPr>
                        <a:t>Variety of API implementation requires engineering effort</a:t>
                      </a:r>
                      <a:endParaRPr b="0" i="0" sz="2400" u="none" cap="none" strike="noStrike">
                        <a:latin typeface="Red Hat Text"/>
                        <a:ea typeface="Red Hat Text"/>
                        <a:cs typeface="Red Hat Text"/>
                        <a:sym typeface="Red Hat Text"/>
                      </a:endParaRPr>
                    </a:p>
                  </a:txBody>
                  <a:tcPr marT="47325" marB="47325" marR="94650" marL="946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pic>
        <p:nvPicPr>
          <p:cNvPr descr="Security_carousel_microservices_sitemerch1" id="419" name="Google Shape;419;p31"/>
          <p:cNvPicPr preferRelativeResize="0"/>
          <p:nvPr/>
        </p:nvPicPr>
        <p:blipFill rotWithShape="1">
          <a:blip r:embed="rId3">
            <a:alphaModFix/>
          </a:blip>
          <a:srcRect b="0" l="0" r="0" t="0"/>
          <a:stretch/>
        </p:blipFill>
        <p:spPr>
          <a:xfrm>
            <a:off x="935028" y="1754507"/>
            <a:ext cx="2706728" cy="1041048"/>
          </a:xfrm>
          <a:prstGeom prst="rect">
            <a:avLst/>
          </a:prstGeom>
          <a:solidFill>
            <a:srgbClr val="102441"/>
          </a:solidFill>
          <a:ln>
            <a:noFill/>
          </a:ln>
        </p:spPr>
      </p:pic>
      <p:pic>
        <p:nvPicPr>
          <p:cNvPr id="420" name="Google Shape;420;p31"/>
          <p:cNvPicPr preferRelativeResize="0"/>
          <p:nvPr/>
        </p:nvPicPr>
        <p:blipFill rotWithShape="1">
          <a:blip r:embed="rId4">
            <a:alphaModFix/>
          </a:blip>
          <a:srcRect b="0" l="0" r="0" t="0"/>
          <a:stretch/>
        </p:blipFill>
        <p:spPr>
          <a:xfrm>
            <a:off x="5432855" y="1606025"/>
            <a:ext cx="1326290" cy="1326290"/>
          </a:xfrm>
          <a:prstGeom prst="rect">
            <a:avLst/>
          </a:prstGeom>
          <a:solidFill>
            <a:srgbClr val="102441"/>
          </a:solidFill>
          <a:ln>
            <a:noFill/>
          </a:ln>
        </p:spPr>
      </p:pic>
      <p:pic>
        <p:nvPicPr>
          <p:cNvPr id="421" name="Google Shape;421;p31"/>
          <p:cNvPicPr preferRelativeResize="0"/>
          <p:nvPr/>
        </p:nvPicPr>
        <p:blipFill rotWithShape="1">
          <a:blip r:embed="rId5">
            <a:alphaModFix/>
          </a:blip>
          <a:srcRect b="0" l="0" r="0" t="0"/>
          <a:stretch/>
        </p:blipFill>
        <p:spPr>
          <a:xfrm>
            <a:off x="9491652" y="1606025"/>
            <a:ext cx="1326290" cy="1326290"/>
          </a:xfrm>
          <a:prstGeom prst="rect">
            <a:avLst/>
          </a:prstGeom>
          <a:solidFill>
            <a:srgbClr val="102441"/>
          </a:solidFill>
          <a:ln>
            <a:noFill/>
          </a:ln>
        </p:spPr>
      </p:pic>
      <p:sp>
        <p:nvSpPr>
          <p:cNvPr id="422" name="Google Shape;422;p31"/>
          <p:cNvSpPr txBox="1"/>
          <p:nvPr/>
        </p:nvSpPr>
        <p:spPr>
          <a:xfrm>
            <a:off x="813675" y="5779563"/>
            <a:ext cx="9444900" cy="9789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i="0" lang="en" sz="2400" u="none" cap="none" strike="noStrike">
                <a:solidFill>
                  <a:srgbClr val="4CB6D6"/>
                </a:solidFill>
                <a:latin typeface="Red Hat Display"/>
                <a:ea typeface="Red Hat Display"/>
                <a:cs typeface="Red Hat Display"/>
                <a:sym typeface="Red Hat Display"/>
              </a:rPr>
              <a:t>How can you use a consistent API method to interact with hundreds of AWS services?</a:t>
            </a:r>
            <a:endParaRPr>
              <a:latin typeface="Red Hat Display"/>
              <a:ea typeface="Red Hat Display"/>
              <a:cs typeface="Red Hat Display"/>
              <a:sym typeface="Red Hat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2"/>
          <p:cNvSpPr txBox="1"/>
          <p:nvPr/>
        </p:nvSpPr>
        <p:spPr>
          <a:xfrm>
            <a:off x="885000" y="180735"/>
            <a:ext cx="10422000" cy="553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 sz="2800" u="none" cap="none" strike="noStrike">
                <a:solidFill>
                  <a:srgbClr val="102441"/>
                </a:solidFill>
                <a:latin typeface="Red Hat Display"/>
                <a:ea typeface="Red Hat Display"/>
                <a:cs typeface="Red Hat Display"/>
                <a:sym typeface="Red Hat Display"/>
              </a:rPr>
              <a:t>Opportunity #3: Standardized APIs to manage AWS services</a:t>
            </a:r>
            <a:endParaRPr>
              <a:latin typeface="Red Hat Display"/>
              <a:ea typeface="Red Hat Display"/>
              <a:cs typeface="Red Hat Display"/>
              <a:sym typeface="Red Hat Display"/>
            </a:endParaRPr>
          </a:p>
        </p:txBody>
      </p:sp>
      <p:sp>
        <p:nvSpPr>
          <p:cNvPr id="428" name="Google Shape;428;p32"/>
          <p:cNvSpPr txBox="1"/>
          <p:nvPr/>
        </p:nvSpPr>
        <p:spPr>
          <a:xfrm>
            <a:off x="647876" y="1619350"/>
            <a:ext cx="4613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 sz="2000" u="none" cap="none" strike="noStrike">
                <a:solidFill>
                  <a:srgbClr val="102441"/>
                </a:solidFill>
                <a:latin typeface="Red Hat Text"/>
                <a:ea typeface="Red Hat Text"/>
                <a:cs typeface="Red Hat Text"/>
                <a:sym typeface="Red Hat Text"/>
              </a:rPr>
              <a:t>Service-specific API operations</a:t>
            </a:r>
            <a:endParaRPr>
              <a:latin typeface="Red Hat Text"/>
              <a:ea typeface="Red Hat Text"/>
              <a:cs typeface="Red Hat Text"/>
              <a:sym typeface="Red Hat Text"/>
            </a:endParaRPr>
          </a:p>
        </p:txBody>
      </p:sp>
      <p:sp>
        <p:nvSpPr>
          <p:cNvPr id="429" name="Google Shape;429;p32"/>
          <p:cNvSpPr txBox="1"/>
          <p:nvPr/>
        </p:nvSpPr>
        <p:spPr>
          <a:xfrm>
            <a:off x="10855727" y="4795332"/>
            <a:ext cx="3762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430" name="Google Shape;430;p32"/>
          <p:cNvSpPr txBox="1"/>
          <p:nvPr/>
        </p:nvSpPr>
        <p:spPr>
          <a:xfrm>
            <a:off x="7410125" y="1618500"/>
            <a:ext cx="4582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 sz="2000" u="none" cap="none" strike="noStrike">
                <a:solidFill>
                  <a:srgbClr val="102441"/>
                </a:solidFill>
                <a:latin typeface="Red Hat Text"/>
                <a:ea typeface="Red Hat Text"/>
                <a:cs typeface="Red Hat Text"/>
                <a:sym typeface="Red Hat Text"/>
              </a:rPr>
              <a:t>Workflow-based API operations</a:t>
            </a:r>
            <a:endParaRPr>
              <a:latin typeface="Red Hat Text"/>
              <a:ea typeface="Red Hat Text"/>
              <a:cs typeface="Red Hat Text"/>
              <a:sym typeface="Red Hat Text"/>
            </a:endParaRPr>
          </a:p>
        </p:txBody>
      </p:sp>
      <p:sp>
        <p:nvSpPr>
          <p:cNvPr id="431" name="Google Shape;431;p32"/>
          <p:cNvSpPr txBox="1"/>
          <p:nvPr/>
        </p:nvSpPr>
        <p:spPr>
          <a:xfrm>
            <a:off x="647871" y="1179118"/>
            <a:ext cx="11210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i="0" lang="en" sz="2000" u="none" cap="none" strike="noStrike">
                <a:solidFill>
                  <a:srgbClr val="49B7D6"/>
                </a:solidFill>
                <a:latin typeface="Red Hat Display"/>
                <a:ea typeface="Red Hat Display"/>
                <a:cs typeface="Red Hat Display"/>
                <a:sym typeface="Red Hat Display"/>
              </a:rPr>
              <a:t>How can you use a consistent </a:t>
            </a:r>
            <a:r>
              <a:rPr b="1" i="0" lang="en" sz="2000" u="none" cap="none" strike="noStrike">
                <a:solidFill>
                  <a:srgbClr val="4CB6D6"/>
                </a:solidFill>
                <a:latin typeface="Red Hat Display"/>
                <a:ea typeface="Red Hat Display"/>
                <a:cs typeface="Red Hat Display"/>
                <a:sym typeface="Red Hat Display"/>
              </a:rPr>
              <a:t>API method to interact with hundreds of AWS services?</a:t>
            </a:r>
            <a:endParaRPr sz="2000">
              <a:latin typeface="Red Hat Display"/>
              <a:ea typeface="Red Hat Display"/>
              <a:cs typeface="Red Hat Display"/>
              <a:sym typeface="Red Hat Display"/>
            </a:endParaRPr>
          </a:p>
        </p:txBody>
      </p:sp>
      <p:grpSp>
        <p:nvGrpSpPr>
          <p:cNvPr id="432" name="Google Shape;432;p32"/>
          <p:cNvGrpSpPr/>
          <p:nvPr/>
        </p:nvGrpSpPr>
        <p:grpSpPr>
          <a:xfrm>
            <a:off x="647863" y="2117913"/>
            <a:ext cx="6481913" cy="1555375"/>
            <a:chOff x="7423513" y="2834163"/>
            <a:chExt cx="6481913" cy="1555375"/>
          </a:xfrm>
        </p:grpSpPr>
        <p:sp>
          <p:nvSpPr>
            <p:cNvPr id="433" name="Google Shape;433;p32"/>
            <p:cNvSpPr txBox="1"/>
            <p:nvPr/>
          </p:nvSpPr>
          <p:spPr>
            <a:xfrm>
              <a:off x="7423625" y="2955538"/>
              <a:ext cx="6481800" cy="1434000"/>
            </a:xfrm>
            <a:prstGeom prst="rect">
              <a:avLst/>
            </a:prstGeom>
            <a:solidFill>
              <a:srgbClr val="102441"/>
            </a:solidFill>
            <a:ln>
              <a:noFill/>
            </a:ln>
          </p:spPr>
          <p:txBody>
            <a:bodyPr anchorCtr="0" anchor="t" bIns="0" lIns="228600" spcFirstLastPara="1" rIns="228600" wrap="square" tIns="182875">
              <a:noAutofit/>
            </a:bodyPr>
            <a:lstStyle/>
            <a:p>
              <a:pPr indent="0" lvl="0" marL="0" rtl="0" algn="l">
                <a:lnSpc>
                  <a:spcPct val="120000"/>
                </a:lnSpc>
                <a:spcBef>
                  <a:spcPts val="0"/>
                </a:spcBef>
                <a:spcAft>
                  <a:spcPts val="0"/>
                </a:spcAft>
                <a:buClr>
                  <a:schemeClr val="dk1"/>
                </a:buClr>
                <a:buSzPts val="1100"/>
                <a:buFont typeface="Arial"/>
                <a:buNone/>
              </a:pPr>
              <a:r>
                <a:rPr b="1" lang="en" sz="1100">
                  <a:solidFill>
                    <a:srgbClr val="FFBC00"/>
                  </a:solidFill>
                  <a:latin typeface="Overpass Mono"/>
                  <a:ea typeface="Overpass Mono"/>
                  <a:cs typeface="Overpass Mono"/>
                  <a:sym typeface="Overpass Mono"/>
                </a:rPr>
                <a:t>aws ec2 run-instances</a:t>
              </a:r>
              <a:r>
                <a:rPr lang="en" sz="1100">
                  <a:solidFill>
                    <a:srgbClr val="FFFFFF"/>
                  </a:solidFill>
                  <a:latin typeface="Overpass Mono"/>
                  <a:ea typeface="Overpass Mono"/>
                  <a:cs typeface="Overpass Mono"/>
                  <a:sym typeface="Overpass Mono"/>
                </a:rPr>
                <a:t>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--image-id ami-xxxxxxxx --count 1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--instance-type t2.micro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--key-name MyKeyPair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--security-group-ids sg-903004f8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--subnet-id subnet-6e7f829e</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rgbClr val="000000"/>
                </a:buClr>
                <a:buSzPts val="1100"/>
                <a:buFont typeface="Arial"/>
                <a:buNone/>
              </a:pPr>
              <a:r>
                <a:t/>
              </a:r>
              <a:endParaRPr sz="1100">
                <a:solidFill>
                  <a:srgbClr val="FFFFFF"/>
                </a:solidFill>
                <a:latin typeface="Overpass Mono"/>
                <a:ea typeface="Overpass Mono"/>
                <a:cs typeface="Overpass Mono"/>
                <a:sym typeface="Overpass Mono"/>
              </a:endParaRPr>
            </a:p>
          </p:txBody>
        </p:sp>
        <p:sp>
          <p:nvSpPr>
            <p:cNvPr id="434" name="Google Shape;434;p32"/>
            <p:cNvSpPr/>
            <p:nvPr/>
          </p:nvSpPr>
          <p:spPr>
            <a:xfrm rot="-5400000">
              <a:off x="7423513" y="2834165"/>
              <a:ext cx="1830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7530323" y="2834163"/>
              <a:ext cx="6267900" cy="183000"/>
            </a:xfrm>
            <a:prstGeom prst="rect">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36" name="Google Shape;436;p32"/>
            <p:cNvSpPr/>
            <p:nvPr/>
          </p:nvSpPr>
          <p:spPr>
            <a:xfrm>
              <a:off x="7503038" y="2892663"/>
              <a:ext cx="66000" cy="66000"/>
            </a:xfrm>
            <a:prstGeom prst="ellipse">
              <a:avLst/>
            </a:prstGeom>
            <a:solidFill>
              <a:srgbClr val="F1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7633944" y="2892663"/>
              <a:ext cx="66000" cy="660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7764851" y="2892663"/>
              <a:ext cx="66000" cy="66000"/>
            </a:xfrm>
            <a:prstGeom prst="ellipse">
              <a:avLst/>
            </a:prstGeom>
            <a:solidFill>
              <a:srgbClr val="5CBE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3742213" y="2834164"/>
              <a:ext cx="1632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32"/>
          <p:cNvGrpSpPr/>
          <p:nvPr/>
        </p:nvGrpSpPr>
        <p:grpSpPr>
          <a:xfrm>
            <a:off x="647863" y="3698650"/>
            <a:ext cx="6481913" cy="1676875"/>
            <a:chOff x="7423513" y="2834163"/>
            <a:chExt cx="6481913" cy="1676875"/>
          </a:xfrm>
        </p:grpSpPr>
        <p:sp>
          <p:nvSpPr>
            <p:cNvPr id="441" name="Google Shape;441;p32"/>
            <p:cNvSpPr txBox="1"/>
            <p:nvPr/>
          </p:nvSpPr>
          <p:spPr>
            <a:xfrm>
              <a:off x="7423625" y="2955538"/>
              <a:ext cx="6481800" cy="1555500"/>
            </a:xfrm>
            <a:prstGeom prst="rect">
              <a:avLst/>
            </a:prstGeom>
            <a:solidFill>
              <a:srgbClr val="102441"/>
            </a:solidFill>
            <a:ln>
              <a:noFill/>
            </a:ln>
          </p:spPr>
          <p:txBody>
            <a:bodyPr anchorCtr="0" anchor="t" bIns="0" lIns="228600" spcFirstLastPara="1" rIns="228600" wrap="square" tIns="182875">
              <a:noAutofit/>
            </a:bodyPr>
            <a:lstStyle/>
            <a:p>
              <a:pPr indent="0" lvl="0" marL="0" rtl="0" algn="l">
                <a:lnSpc>
                  <a:spcPct val="120000"/>
                </a:lnSpc>
                <a:spcBef>
                  <a:spcPts val="0"/>
                </a:spcBef>
                <a:spcAft>
                  <a:spcPts val="0"/>
                </a:spcAft>
                <a:buClr>
                  <a:schemeClr val="dk1"/>
                </a:buClr>
                <a:buSzPts val="1100"/>
                <a:buFont typeface="Arial"/>
                <a:buNone/>
              </a:pPr>
              <a:r>
                <a:rPr b="1" lang="en" sz="1100">
                  <a:solidFill>
                    <a:srgbClr val="FFBC00"/>
                  </a:solidFill>
                  <a:latin typeface="Overpass Mono"/>
                  <a:ea typeface="Overpass Mono"/>
                  <a:cs typeface="Overpass Mono"/>
                  <a:sym typeface="Overpass Mono"/>
                </a:rPr>
                <a:t>aws lambda create-function</a:t>
              </a:r>
              <a:r>
                <a:rPr lang="en" sz="1100">
                  <a:solidFill>
                    <a:srgbClr val="FFFFFF"/>
                  </a:solidFill>
                  <a:latin typeface="Overpass Mono"/>
                  <a:ea typeface="Overpass Mono"/>
                  <a:cs typeface="Overpass Mono"/>
                  <a:sym typeface="Overpass Mono"/>
                </a:rPr>
                <a:t>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--function-name my-function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--runtime nodejs10.x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--zip-file fileb://my-function.zip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--handler my-function.handler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--role arn:aws:iam::123456789012:role/service-role/My-Function-role</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rgbClr val="000000"/>
                </a:buClr>
                <a:buSzPts val="1100"/>
                <a:buFont typeface="Arial"/>
                <a:buNone/>
              </a:pPr>
              <a:r>
                <a:t/>
              </a:r>
              <a:endParaRPr sz="1100">
                <a:solidFill>
                  <a:srgbClr val="FFFFFF"/>
                </a:solidFill>
                <a:latin typeface="Overpass Mono"/>
                <a:ea typeface="Overpass Mono"/>
                <a:cs typeface="Overpass Mono"/>
                <a:sym typeface="Overpass Mono"/>
              </a:endParaRPr>
            </a:p>
          </p:txBody>
        </p:sp>
        <p:sp>
          <p:nvSpPr>
            <p:cNvPr id="442" name="Google Shape;442;p32"/>
            <p:cNvSpPr/>
            <p:nvPr/>
          </p:nvSpPr>
          <p:spPr>
            <a:xfrm rot="-5400000">
              <a:off x="7423513" y="2834165"/>
              <a:ext cx="1830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7530325" y="2834163"/>
              <a:ext cx="6267900" cy="183000"/>
            </a:xfrm>
            <a:prstGeom prst="rect">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4" name="Google Shape;444;p32"/>
            <p:cNvSpPr/>
            <p:nvPr/>
          </p:nvSpPr>
          <p:spPr>
            <a:xfrm>
              <a:off x="7503038" y="2892663"/>
              <a:ext cx="66000" cy="66000"/>
            </a:xfrm>
            <a:prstGeom prst="ellipse">
              <a:avLst/>
            </a:prstGeom>
            <a:solidFill>
              <a:srgbClr val="F1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7633944" y="2892663"/>
              <a:ext cx="66000" cy="660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7764851" y="2892663"/>
              <a:ext cx="66000" cy="66000"/>
            </a:xfrm>
            <a:prstGeom prst="ellipse">
              <a:avLst/>
            </a:prstGeom>
            <a:solidFill>
              <a:srgbClr val="5CBE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13742213" y="2834164"/>
              <a:ext cx="1632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2"/>
          <p:cNvGrpSpPr/>
          <p:nvPr/>
        </p:nvGrpSpPr>
        <p:grpSpPr>
          <a:xfrm>
            <a:off x="647889" y="5440868"/>
            <a:ext cx="6481913" cy="1139306"/>
            <a:chOff x="7423513" y="2834163"/>
            <a:chExt cx="6481913" cy="1017783"/>
          </a:xfrm>
        </p:grpSpPr>
        <p:sp>
          <p:nvSpPr>
            <p:cNvPr id="449" name="Google Shape;449;p32"/>
            <p:cNvSpPr txBox="1"/>
            <p:nvPr/>
          </p:nvSpPr>
          <p:spPr>
            <a:xfrm>
              <a:off x="7423625" y="2955545"/>
              <a:ext cx="6481800" cy="896400"/>
            </a:xfrm>
            <a:prstGeom prst="rect">
              <a:avLst/>
            </a:prstGeom>
            <a:solidFill>
              <a:srgbClr val="102441"/>
            </a:solidFill>
            <a:ln>
              <a:noFill/>
            </a:ln>
          </p:spPr>
          <p:txBody>
            <a:bodyPr anchorCtr="0" anchor="t" bIns="0" lIns="228600" spcFirstLastPara="1" rIns="228600" wrap="square" tIns="182875">
              <a:noAutofit/>
            </a:bodyPr>
            <a:lstStyle/>
            <a:p>
              <a:pPr indent="0" lvl="0" marL="0" rtl="0" algn="l">
                <a:lnSpc>
                  <a:spcPct val="120000"/>
                </a:lnSpc>
                <a:spcBef>
                  <a:spcPts val="0"/>
                </a:spcBef>
                <a:spcAft>
                  <a:spcPts val="0"/>
                </a:spcAft>
                <a:buClr>
                  <a:schemeClr val="dk1"/>
                </a:buClr>
                <a:buSzPts val="1100"/>
                <a:buFont typeface="Arial"/>
                <a:buNone/>
              </a:pPr>
              <a:r>
                <a:rPr b="1" lang="en" sz="1100">
                  <a:solidFill>
                    <a:srgbClr val="FFBC00"/>
                  </a:solidFill>
                  <a:latin typeface="Overpass Mono"/>
                  <a:ea typeface="Overpass Mono"/>
                  <a:cs typeface="Overpass Mono"/>
                  <a:sym typeface="Overpass Mono"/>
                </a:rPr>
                <a:t>aws ecs run-task</a:t>
              </a:r>
              <a:r>
                <a:rPr lang="en" sz="1100">
                  <a:solidFill>
                    <a:srgbClr val="FFFFFF"/>
                  </a:solidFill>
                  <a:latin typeface="Overpass Mono"/>
                  <a:ea typeface="Overpass Mono"/>
                  <a:cs typeface="Overpass Mono"/>
                  <a:sym typeface="Overpass Mono"/>
                </a:rPr>
                <a:t>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--cluster default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--task-definition my-task-def:1</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None/>
              </a:pPr>
              <a:r>
                <a:t/>
              </a:r>
              <a:endParaRPr sz="1100">
                <a:solidFill>
                  <a:srgbClr val="FFFFFF"/>
                </a:solidFill>
                <a:latin typeface="Overpass Mono"/>
                <a:ea typeface="Overpass Mono"/>
                <a:cs typeface="Overpass Mono"/>
                <a:sym typeface="Overpass Mono"/>
              </a:endParaRPr>
            </a:p>
          </p:txBody>
        </p:sp>
        <p:sp>
          <p:nvSpPr>
            <p:cNvPr id="450" name="Google Shape;450;p32"/>
            <p:cNvSpPr/>
            <p:nvPr/>
          </p:nvSpPr>
          <p:spPr>
            <a:xfrm rot="-5400000">
              <a:off x="7423513" y="2834165"/>
              <a:ext cx="1830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7530323" y="2834163"/>
              <a:ext cx="6267900" cy="183000"/>
            </a:xfrm>
            <a:prstGeom prst="rect">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2" name="Google Shape;452;p32"/>
            <p:cNvSpPr/>
            <p:nvPr/>
          </p:nvSpPr>
          <p:spPr>
            <a:xfrm>
              <a:off x="7503038" y="2892663"/>
              <a:ext cx="66000" cy="66000"/>
            </a:xfrm>
            <a:prstGeom prst="ellipse">
              <a:avLst/>
            </a:prstGeom>
            <a:solidFill>
              <a:srgbClr val="F1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7633944" y="2892663"/>
              <a:ext cx="66000" cy="660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7764851" y="2892663"/>
              <a:ext cx="66000" cy="66000"/>
            </a:xfrm>
            <a:prstGeom prst="ellipse">
              <a:avLst/>
            </a:prstGeom>
            <a:solidFill>
              <a:srgbClr val="5CBE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13742213" y="2834164"/>
              <a:ext cx="1632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32"/>
          <p:cNvGrpSpPr/>
          <p:nvPr/>
        </p:nvGrpSpPr>
        <p:grpSpPr>
          <a:xfrm>
            <a:off x="7325138" y="2117914"/>
            <a:ext cx="4533425" cy="1555386"/>
            <a:chOff x="7423513" y="2834164"/>
            <a:chExt cx="4533425" cy="1555386"/>
          </a:xfrm>
        </p:grpSpPr>
        <p:sp>
          <p:nvSpPr>
            <p:cNvPr id="457" name="Google Shape;457;p32"/>
            <p:cNvSpPr txBox="1"/>
            <p:nvPr/>
          </p:nvSpPr>
          <p:spPr>
            <a:xfrm>
              <a:off x="7423625" y="2955550"/>
              <a:ext cx="4533300" cy="1434000"/>
            </a:xfrm>
            <a:prstGeom prst="rect">
              <a:avLst/>
            </a:prstGeom>
            <a:solidFill>
              <a:srgbClr val="102441"/>
            </a:solidFill>
            <a:ln>
              <a:noFill/>
            </a:ln>
          </p:spPr>
          <p:txBody>
            <a:bodyPr anchorCtr="0" anchor="t" bIns="0" lIns="228600" spcFirstLastPara="1" rIns="228600" wrap="square" tIns="182875">
              <a:noAutofit/>
            </a:bodyPr>
            <a:lstStyle/>
            <a:p>
              <a:pPr indent="0" lvl="0" marL="0" rtl="0" algn="l">
                <a:lnSpc>
                  <a:spcPct val="120000"/>
                </a:lnSpc>
                <a:spcBef>
                  <a:spcPts val="0"/>
                </a:spcBef>
                <a:spcAft>
                  <a:spcPts val="0"/>
                </a:spcAft>
                <a:buClr>
                  <a:schemeClr val="dk1"/>
                </a:buClr>
                <a:buSzPts val="1100"/>
                <a:buFont typeface="Arial"/>
                <a:buNone/>
              </a:pPr>
              <a:r>
                <a:rPr b="1" lang="en" sz="1100">
                  <a:solidFill>
                    <a:srgbClr val="FFBC00"/>
                  </a:solidFill>
                  <a:latin typeface="Overpass Mono"/>
                  <a:ea typeface="Overpass Mono"/>
                  <a:cs typeface="Overpass Mono"/>
                  <a:sym typeface="Overpass Mono"/>
                </a:rPr>
                <a:t>aws kinesis create-stream</a:t>
              </a:r>
              <a:r>
                <a:rPr lang="en" sz="1100">
                  <a:solidFill>
                    <a:srgbClr val="FFFFFF"/>
                  </a:solidFill>
                  <a:latin typeface="Overpass Mono"/>
                  <a:ea typeface="Overpass Mono"/>
                  <a:cs typeface="Overpass Mono"/>
                  <a:sym typeface="Overpass Mono"/>
                </a:rPr>
                <a:t>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--stream-name samplestream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--shard-count 3</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None/>
              </a:pPr>
              <a:r>
                <a:t/>
              </a:r>
              <a:endParaRPr sz="1100">
                <a:solidFill>
                  <a:srgbClr val="FFFFFF"/>
                </a:solidFill>
                <a:latin typeface="Overpass Mono"/>
                <a:ea typeface="Overpass Mono"/>
                <a:cs typeface="Overpass Mono"/>
                <a:sym typeface="Overpass Mono"/>
              </a:endParaRPr>
            </a:p>
          </p:txBody>
        </p:sp>
        <p:sp>
          <p:nvSpPr>
            <p:cNvPr id="458" name="Google Shape;458;p32"/>
            <p:cNvSpPr/>
            <p:nvPr/>
          </p:nvSpPr>
          <p:spPr>
            <a:xfrm rot="-5400000">
              <a:off x="7423513" y="2834165"/>
              <a:ext cx="1830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7530325" y="2834175"/>
              <a:ext cx="4308300" cy="183000"/>
            </a:xfrm>
            <a:prstGeom prst="rect">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0" name="Google Shape;460;p32"/>
            <p:cNvSpPr/>
            <p:nvPr/>
          </p:nvSpPr>
          <p:spPr>
            <a:xfrm>
              <a:off x="7503038" y="2892663"/>
              <a:ext cx="66000" cy="66000"/>
            </a:xfrm>
            <a:prstGeom prst="ellipse">
              <a:avLst/>
            </a:prstGeom>
            <a:solidFill>
              <a:srgbClr val="F1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7633944" y="2892663"/>
              <a:ext cx="66000" cy="660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7764851" y="2892663"/>
              <a:ext cx="66000" cy="66000"/>
            </a:xfrm>
            <a:prstGeom prst="ellipse">
              <a:avLst/>
            </a:prstGeom>
            <a:solidFill>
              <a:srgbClr val="5CBE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11793738" y="2834164"/>
              <a:ext cx="1632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32"/>
          <p:cNvGrpSpPr/>
          <p:nvPr/>
        </p:nvGrpSpPr>
        <p:grpSpPr>
          <a:xfrm>
            <a:off x="7325150" y="3698626"/>
            <a:ext cx="4533425" cy="1676861"/>
            <a:chOff x="7423513" y="2834164"/>
            <a:chExt cx="4533425" cy="1555386"/>
          </a:xfrm>
        </p:grpSpPr>
        <p:sp>
          <p:nvSpPr>
            <p:cNvPr id="465" name="Google Shape;465;p32"/>
            <p:cNvSpPr txBox="1"/>
            <p:nvPr/>
          </p:nvSpPr>
          <p:spPr>
            <a:xfrm>
              <a:off x="7423625" y="2955550"/>
              <a:ext cx="4533300" cy="1434000"/>
            </a:xfrm>
            <a:prstGeom prst="rect">
              <a:avLst/>
            </a:prstGeom>
            <a:solidFill>
              <a:srgbClr val="102441"/>
            </a:solidFill>
            <a:ln>
              <a:noFill/>
            </a:ln>
          </p:spPr>
          <p:txBody>
            <a:bodyPr anchorCtr="0" anchor="t" bIns="0" lIns="228600" spcFirstLastPara="1" rIns="228600" wrap="square" tIns="182875">
              <a:noAutofit/>
            </a:bodyPr>
            <a:lstStyle/>
            <a:p>
              <a:pPr indent="0" lvl="0" marL="0" rtl="0" algn="l">
                <a:lnSpc>
                  <a:spcPct val="120000"/>
                </a:lnSpc>
                <a:spcBef>
                  <a:spcPts val="0"/>
                </a:spcBef>
                <a:spcAft>
                  <a:spcPts val="0"/>
                </a:spcAft>
                <a:buClr>
                  <a:schemeClr val="dk1"/>
                </a:buClr>
                <a:buSzPts val="1100"/>
                <a:buFont typeface="Arial"/>
                <a:buNone/>
              </a:pPr>
              <a:r>
                <a:rPr b="1" lang="en" sz="1100">
                  <a:solidFill>
                    <a:srgbClr val="FFBC00"/>
                  </a:solidFill>
                  <a:latin typeface="Overpass Mono"/>
                  <a:ea typeface="Overpass Mono"/>
                  <a:cs typeface="Overpass Mono"/>
                  <a:sym typeface="Overpass Mono"/>
                </a:rPr>
                <a:t>aws kinesis add-tags-to-stream</a:t>
              </a:r>
              <a:r>
                <a:rPr lang="en" sz="1100">
                  <a:solidFill>
                    <a:srgbClr val="FFFFFF"/>
                  </a:solidFill>
                  <a:latin typeface="Overpass Mono"/>
                  <a:ea typeface="Overpass Mono"/>
                  <a:cs typeface="Overpass Mono"/>
                  <a:sym typeface="Overpass Mono"/>
                </a:rPr>
                <a:t> \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--stream-name samplestream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--tags samplekey=example</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rgbClr val="000000"/>
                </a:buClr>
                <a:buSzPts val="1100"/>
                <a:buFont typeface="Arial"/>
                <a:buNone/>
              </a:pPr>
              <a:r>
                <a:t/>
              </a:r>
              <a:endParaRPr sz="1100">
                <a:solidFill>
                  <a:srgbClr val="FFFFFF"/>
                </a:solidFill>
                <a:latin typeface="Overpass Mono"/>
                <a:ea typeface="Overpass Mono"/>
                <a:cs typeface="Overpass Mono"/>
                <a:sym typeface="Overpass Mono"/>
              </a:endParaRPr>
            </a:p>
          </p:txBody>
        </p:sp>
        <p:sp>
          <p:nvSpPr>
            <p:cNvPr id="466" name="Google Shape;466;p32"/>
            <p:cNvSpPr/>
            <p:nvPr/>
          </p:nvSpPr>
          <p:spPr>
            <a:xfrm rot="-5400000">
              <a:off x="7423513" y="2834165"/>
              <a:ext cx="1830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7530325" y="2834175"/>
              <a:ext cx="4338900" cy="183000"/>
            </a:xfrm>
            <a:prstGeom prst="rect">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8" name="Google Shape;468;p32"/>
            <p:cNvSpPr/>
            <p:nvPr/>
          </p:nvSpPr>
          <p:spPr>
            <a:xfrm>
              <a:off x="7503038" y="2892663"/>
              <a:ext cx="66000" cy="66000"/>
            </a:xfrm>
            <a:prstGeom prst="ellipse">
              <a:avLst/>
            </a:prstGeom>
            <a:solidFill>
              <a:srgbClr val="F1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7633944" y="2892663"/>
              <a:ext cx="66000" cy="660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7764851" y="2892663"/>
              <a:ext cx="66000" cy="66000"/>
            </a:xfrm>
            <a:prstGeom prst="ellipse">
              <a:avLst/>
            </a:prstGeom>
            <a:solidFill>
              <a:srgbClr val="5CBE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11793738" y="2834164"/>
              <a:ext cx="1632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32"/>
          <p:cNvGrpSpPr/>
          <p:nvPr/>
        </p:nvGrpSpPr>
        <p:grpSpPr>
          <a:xfrm>
            <a:off x="7325138" y="5440680"/>
            <a:ext cx="4533425" cy="1139286"/>
            <a:chOff x="7423513" y="2834164"/>
            <a:chExt cx="4533425" cy="1139286"/>
          </a:xfrm>
        </p:grpSpPr>
        <p:sp>
          <p:nvSpPr>
            <p:cNvPr id="473" name="Google Shape;473;p32"/>
            <p:cNvSpPr txBox="1"/>
            <p:nvPr/>
          </p:nvSpPr>
          <p:spPr>
            <a:xfrm>
              <a:off x="7423625" y="2955550"/>
              <a:ext cx="4533300" cy="1017900"/>
            </a:xfrm>
            <a:prstGeom prst="rect">
              <a:avLst/>
            </a:prstGeom>
            <a:solidFill>
              <a:srgbClr val="102441"/>
            </a:solidFill>
            <a:ln>
              <a:noFill/>
            </a:ln>
          </p:spPr>
          <p:txBody>
            <a:bodyPr anchorCtr="0" anchor="t" bIns="0" lIns="228600" spcFirstLastPara="1" rIns="228600" wrap="square" tIns="182875">
              <a:noAutofit/>
            </a:bodyPr>
            <a:lstStyle/>
            <a:p>
              <a:pPr indent="0" lvl="0" marL="0" rtl="0" algn="l">
                <a:lnSpc>
                  <a:spcPct val="120000"/>
                </a:lnSpc>
                <a:spcBef>
                  <a:spcPts val="0"/>
                </a:spcBef>
                <a:spcAft>
                  <a:spcPts val="0"/>
                </a:spcAft>
                <a:buClr>
                  <a:schemeClr val="dk1"/>
                </a:buClr>
                <a:buSzPts val="1100"/>
                <a:buFont typeface="Arial"/>
                <a:buNone/>
              </a:pPr>
              <a:r>
                <a:rPr b="1" lang="en" sz="1100">
                  <a:solidFill>
                    <a:srgbClr val="FFBC00"/>
                  </a:solidFill>
                  <a:latin typeface="Overpass Mono"/>
                  <a:ea typeface="Overpass Mono"/>
                  <a:cs typeface="Overpass Mono"/>
                  <a:sym typeface="Overpass Mono"/>
                </a:rPr>
                <a:t>aws kinesis increase-stream-retention-period</a:t>
              </a:r>
              <a:r>
                <a:rPr lang="en" sz="1100">
                  <a:solidFill>
                    <a:srgbClr val="FFFFFF"/>
                  </a:solidFill>
                  <a:latin typeface="Overpass Mono"/>
                  <a:ea typeface="Overpass Mono"/>
                  <a:cs typeface="Overpass Mono"/>
                  <a:sym typeface="Overpass Mono"/>
                </a:rPr>
                <a:t>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--stream-name samplestream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rPr lang="en" sz="1100">
                  <a:solidFill>
                    <a:srgbClr val="FFFFFF"/>
                  </a:solidFill>
                  <a:latin typeface="Overpass Mono"/>
                  <a:ea typeface="Overpass Mono"/>
                  <a:cs typeface="Overpass Mono"/>
                  <a:sym typeface="Overpass Mono"/>
                </a:rPr>
                <a:t>  --retention-period-hours 168</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Clr>
                  <a:schemeClr val="dk1"/>
                </a:buClr>
                <a:buSzPts val="1100"/>
                <a:buFont typeface="Arial"/>
                <a:buNone/>
              </a:pPr>
              <a:r>
                <a:t/>
              </a:r>
              <a:endParaRPr sz="11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None/>
              </a:pPr>
              <a:r>
                <a:t/>
              </a:r>
              <a:endParaRPr sz="1100">
                <a:solidFill>
                  <a:srgbClr val="FFFFFF"/>
                </a:solidFill>
                <a:latin typeface="Overpass Mono"/>
                <a:ea typeface="Overpass Mono"/>
                <a:cs typeface="Overpass Mono"/>
                <a:sym typeface="Overpass Mono"/>
              </a:endParaRPr>
            </a:p>
          </p:txBody>
        </p:sp>
        <p:sp>
          <p:nvSpPr>
            <p:cNvPr id="474" name="Google Shape;474;p32"/>
            <p:cNvSpPr/>
            <p:nvPr/>
          </p:nvSpPr>
          <p:spPr>
            <a:xfrm rot="-5400000">
              <a:off x="7423513" y="2834165"/>
              <a:ext cx="1830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7530325" y="2834175"/>
              <a:ext cx="4300500" cy="183000"/>
            </a:xfrm>
            <a:prstGeom prst="rect">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6" name="Google Shape;476;p32"/>
            <p:cNvSpPr/>
            <p:nvPr/>
          </p:nvSpPr>
          <p:spPr>
            <a:xfrm>
              <a:off x="7503038" y="2892663"/>
              <a:ext cx="66000" cy="66000"/>
            </a:xfrm>
            <a:prstGeom prst="ellipse">
              <a:avLst/>
            </a:prstGeom>
            <a:solidFill>
              <a:srgbClr val="F1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7633944" y="2892663"/>
              <a:ext cx="66000" cy="660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7764851" y="2892663"/>
              <a:ext cx="66000" cy="66000"/>
            </a:xfrm>
            <a:prstGeom prst="ellipse">
              <a:avLst/>
            </a:prstGeom>
            <a:solidFill>
              <a:srgbClr val="5CBE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11793738" y="2834164"/>
              <a:ext cx="163200" cy="183000"/>
            </a:xfrm>
            <a:prstGeom prst="round1Rect">
              <a:avLst>
                <a:gd fmla="val 16667" name="adj"/>
              </a:avLst>
            </a:prstGeom>
            <a:solidFill>
              <a:srgbClr val="0D1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solidFill>
                  <a:schemeClr val="dk1"/>
                </a:solidFill>
              </a:rPr>
              <a:t>‹#›</a:t>
            </a:fld>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solidFill>
                  <a:schemeClr val="dk1"/>
                </a:solidFill>
              </a:rPr>
              <a:t>‹#›</a:t>
            </a:fld>
            <a:endParaRPr>
              <a:solidFill>
                <a:schemeClr val="dk1"/>
              </a:solidFill>
            </a:endParaRPr>
          </a:p>
        </p:txBody>
      </p:sp>
      <p:sp>
        <p:nvSpPr>
          <p:cNvPr id="486" name="Google Shape;486;p33"/>
          <p:cNvSpPr txBox="1"/>
          <p:nvPr/>
        </p:nvSpPr>
        <p:spPr>
          <a:xfrm>
            <a:off x="885050" y="670860"/>
            <a:ext cx="10422000" cy="553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 sz="2800" u="none" cap="none" strike="noStrike">
                <a:solidFill>
                  <a:schemeClr val="dk1"/>
                </a:solidFill>
                <a:latin typeface="Red Hat Display"/>
                <a:ea typeface="Red Hat Display"/>
                <a:cs typeface="Red Hat Display"/>
                <a:sym typeface="Red Hat Display"/>
              </a:rPr>
              <a:t>Introduction to AWS Cloud Control API</a:t>
            </a:r>
            <a:endParaRPr>
              <a:solidFill>
                <a:schemeClr val="dk1"/>
              </a:solidFill>
              <a:latin typeface="Red Hat Display"/>
              <a:ea typeface="Red Hat Display"/>
              <a:cs typeface="Red Hat Display"/>
              <a:sym typeface="Red Hat Display"/>
            </a:endParaRPr>
          </a:p>
        </p:txBody>
      </p:sp>
      <p:grpSp>
        <p:nvGrpSpPr>
          <p:cNvPr id="487" name="Google Shape;487;p33"/>
          <p:cNvGrpSpPr/>
          <p:nvPr/>
        </p:nvGrpSpPr>
        <p:grpSpPr>
          <a:xfrm>
            <a:off x="798016" y="1886961"/>
            <a:ext cx="6383125" cy="4037738"/>
            <a:chOff x="557703" y="1484700"/>
            <a:chExt cx="7430014" cy="2379900"/>
          </a:xfrm>
        </p:grpSpPr>
        <p:sp>
          <p:nvSpPr>
            <p:cNvPr id="488" name="Google Shape;488;p33"/>
            <p:cNvSpPr txBox="1"/>
            <p:nvPr/>
          </p:nvSpPr>
          <p:spPr>
            <a:xfrm>
              <a:off x="725917" y="1484700"/>
              <a:ext cx="7261800" cy="2379900"/>
            </a:xfrm>
            <a:prstGeom prst="rect">
              <a:avLst/>
            </a:prstGeom>
            <a:noFill/>
            <a:ln>
              <a:noFill/>
            </a:ln>
          </p:spPr>
          <p:txBody>
            <a:bodyPr anchorCtr="0" anchor="t" bIns="146300" lIns="0" spcFirstLastPara="1" rIns="91425" wrap="square" tIns="146300">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chemeClr val="dk1"/>
                  </a:solidFill>
                  <a:latin typeface="Red Hat Text"/>
                  <a:ea typeface="Red Hat Text"/>
                  <a:cs typeface="Red Hat Text"/>
                  <a:sym typeface="Red Hat Text"/>
                </a:rPr>
                <a:t>Cloud Control API: </a:t>
              </a:r>
              <a:r>
                <a:rPr i="0" lang="en" sz="2000" u="none" cap="none" strike="noStrike">
                  <a:solidFill>
                    <a:schemeClr val="dk1"/>
                  </a:solidFill>
                  <a:latin typeface="Red Hat Text"/>
                  <a:ea typeface="Red Hat Text"/>
                  <a:cs typeface="Red Hat Text"/>
                  <a:sym typeface="Red Hat Text"/>
                </a:rPr>
                <a:t>is a new AWS capability that introduces new standardized APIs that make it easy for developers to leverage the latest AWS capabilities, typically on the day of launch and manage their cloud infrastructure consistently.</a:t>
              </a:r>
              <a:endParaRPr>
                <a:solidFill>
                  <a:schemeClr val="dk1"/>
                </a:solidFill>
                <a:latin typeface="Red Hat Text"/>
                <a:ea typeface="Red Hat Text"/>
                <a:cs typeface="Red Hat Text"/>
                <a:sym typeface="Red Hat Text"/>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chemeClr val="dk1"/>
                </a:solidFill>
                <a:latin typeface="Red Hat Text"/>
                <a:ea typeface="Red Hat Text"/>
                <a:cs typeface="Red Hat Text"/>
                <a:sym typeface="Red Hat Text"/>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chemeClr val="dk1"/>
                </a:solidFill>
                <a:latin typeface="Red Hat Text"/>
                <a:ea typeface="Red Hat Text"/>
                <a:cs typeface="Red Hat Text"/>
                <a:sym typeface="Red Hat Text"/>
              </a:endParaRPr>
            </a:p>
            <a:p>
              <a:pPr indent="-215900" lvl="0" marL="342900" marR="0" rtl="0" algn="l">
                <a:lnSpc>
                  <a:spcPct val="100000"/>
                </a:lnSpc>
                <a:spcBef>
                  <a:spcPts val="0"/>
                </a:spcBef>
                <a:spcAft>
                  <a:spcPts val="0"/>
                </a:spcAft>
                <a:buClr>
                  <a:srgbClr val="000000"/>
                </a:buClr>
                <a:buSzPts val="2000"/>
                <a:buFont typeface="Arial"/>
                <a:buNone/>
              </a:pPr>
              <a:r>
                <a:t/>
              </a:r>
              <a:endParaRPr i="0" sz="2000" u="none" cap="none" strike="noStrike">
                <a:solidFill>
                  <a:schemeClr val="dk1"/>
                </a:solidFill>
                <a:latin typeface="Red Hat Text"/>
                <a:ea typeface="Red Hat Text"/>
                <a:cs typeface="Red Hat Text"/>
                <a:sym typeface="Red Hat Text"/>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chemeClr val="dk1"/>
                </a:solidFill>
                <a:latin typeface="Red Hat Text"/>
                <a:ea typeface="Red Hat Text"/>
                <a:cs typeface="Red Hat Text"/>
                <a:sym typeface="Red Hat Text"/>
              </a:endParaRPr>
            </a:p>
          </p:txBody>
        </p:sp>
        <p:cxnSp>
          <p:nvCxnSpPr>
            <p:cNvPr id="489" name="Google Shape;489;p33"/>
            <p:cNvCxnSpPr/>
            <p:nvPr/>
          </p:nvCxnSpPr>
          <p:spPr>
            <a:xfrm rot="10800000">
              <a:off x="557703" y="1666000"/>
              <a:ext cx="0" cy="823200"/>
            </a:xfrm>
            <a:prstGeom prst="straightConnector1">
              <a:avLst/>
            </a:prstGeom>
            <a:noFill/>
            <a:ln cap="flat" cmpd="sng" w="28575">
              <a:solidFill>
                <a:srgbClr val="102441"/>
              </a:solidFill>
              <a:prstDash val="solid"/>
              <a:round/>
              <a:headEnd len="sm" w="sm" type="none"/>
              <a:tailEnd len="sm" w="sm" type="none"/>
            </a:ln>
            <a:effectLst>
              <a:outerShdw blurRad="40000" rotWithShape="0" dir="5400000" dist="20000">
                <a:srgbClr val="000000">
                  <a:alpha val="37650"/>
                </a:srgbClr>
              </a:outerShdw>
            </a:effectLst>
          </p:spPr>
        </p:cxnSp>
      </p:grpSp>
      <p:sp>
        <p:nvSpPr>
          <p:cNvPr id="490" name="Google Shape;490;p33"/>
          <p:cNvSpPr/>
          <p:nvPr/>
        </p:nvSpPr>
        <p:spPr>
          <a:xfrm>
            <a:off x="4292620" y="3843843"/>
            <a:ext cx="2042700" cy="135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CreateResource</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GetResource</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UpdateResource</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DeleteResource</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ListResources</a:t>
            </a:r>
            <a:endParaRPr>
              <a:latin typeface="Red Hat Text"/>
              <a:ea typeface="Red Hat Text"/>
              <a:cs typeface="Red Hat Text"/>
              <a:sym typeface="Red Hat Text"/>
            </a:endParaRPr>
          </a:p>
        </p:txBody>
      </p:sp>
      <p:sp>
        <p:nvSpPr>
          <p:cNvPr id="491" name="Google Shape;491;p33"/>
          <p:cNvSpPr txBox="1"/>
          <p:nvPr/>
        </p:nvSpPr>
        <p:spPr>
          <a:xfrm>
            <a:off x="6940075" y="3843850"/>
            <a:ext cx="24195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AWS::Amplify::App</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AWS::ECS::Cluster</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AWS::Logs::LogGroup</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AWS::S3::Bucket</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AWS::Xray::Group</a:t>
            </a:r>
            <a:endParaRPr>
              <a:latin typeface="Red Hat Text"/>
              <a:ea typeface="Red Hat Text"/>
              <a:cs typeface="Red Hat Text"/>
              <a:sym typeface="Red Hat Text"/>
            </a:endParaRPr>
          </a:p>
        </p:txBody>
      </p:sp>
      <p:sp>
        <p:nvSpPr>
          <p:cNvPr id="492" name="Google Shape;492;p33"/>
          <p:cNvSpPr txBox="1"/>
          <p:nvPr/>
        </p:nvSpPr>
        <p:spPr>
          <a:xfrm>
            <a:off x="813675" y="5362591"/>
            <a:ext cx="2622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Red Hat Text"/>
                <a:ea typeface="Red Hat Text"/>
                <a:cs typeface="Red Hat Text"/>
                <a:sym typeface="Red Hat Text"/>
              </a:rPr>
              <a:t>AWS Cloud Control API</a:t>
            </a:r>
            <a:endParaRPr>
              <a:solidFill>
                <a:schemeClr val="dk1"/>
              </a:solidFill>
              <a:latin typeface="Red Hat Text"/>
              <a:ea typeface="Red Hat Text"/>
              <a:cs typeface="Red Hat Text"/>
              <a:sym typeface="Red Hat Text"/>
            </a:endParaRPr>
          </a:p>
        </p:txBody>
      </p:sp>
      <p:sp>
        <p:nvSpPr>
          <p:cNvPr id="493" name="Google Shape;493;p33"/>
          <p:cNvSpPr txBox="1"/>
          <p:nvPr/>
        </p:nvSpPr>
        <p:spPr>
          <a:xfrm>
            <a:off x="9840880" y="3843843"/>
            <a:ext cx="11433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Handlers</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i="0" lang="en" sz="1600" u="none" cap="none" strike="noStrike">
                <a:solidFill>
                  <a:srgbClr val="102441"/>
                </a:solidFill>
                <a:latin typeface="Red Hat Text"/>
                <a:ea typeface="Red Hat Text"/>
                <a:cs typeface="Red Hat Text"/>
                <a:sym typeface="Red Hat Text"/>
              </a:rPr>
              <a:t>Error codes</a:t>
            </a:r>
            <a:endParaRPr>
              <a:latin typeface="Red Hat Text"/>
              <a:ea typeface="Red Hat Text"/>
              <a:cs typeface="Red Hat Text"/>
              <a:sym typeface="Red Hat Text"/>
            </a:endParaRPr>
          </a:p>
        </p:txBody>
      </p:sp>
      <p:sp>
        <p:nvSpPr>
          <p:cNvPr id="494" name="Google Shape;494;p33"/>
          <p:cNvSpPr txBox="1"/>
          <p:nvPr/>
        </p:nvSpPr>
        <p:spPr>
          <a:xfrm>
            <a:off x="4075440" y="5349240"/>
            <a:ext cx="2419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Red Hat Text"/>
                <a:ea typeface="Red Hat Text"/>
                <a:cs typeface="Red Hat Text"/>
                <a:sym typeface="Red Hat Text"/>
              </a:rPr>
              <a:t>Consistent CRUD-L</a:t>
            </a:r>
            <a:endParaRPr>
              <a:solidFill>
                <a:schemeClr val="dk1"/>
              </a:solidFill>
              <a:latin typeface="Red Hat Text"/>
              <a:ea typeface="Red Hat Text"/>
              <a:cs typeface="Red Hat Text"/>
              <a:sym typeface="Red Hat Text"/>
            </a:endParaRPr>
          </a:p>
        </p:txBody>
      </p:sp>
      <p:sp>
        <p:nvSpPr>
          <p:cNvPr id="495" name="Google Shape;495;p33"/>
          <p:cNvSpPr txBox="1"/>
          <p:nvPr/>
        </p:nvSpPr>
        <p:spPr>
          <a:xfrm>
            <a:off x="6723321" y="5344835"/>
            <a:ext cx="2562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Red Hat Text"/>
                <a:ea typeface="Red Hat Text"/>
                <a:cs typeface="Red Hat Text"/>
                <a:sym typeface="Red Hat Text"/>
              </a:rPr>
              <a:t>Resource types</a:t>
            </a:r>
            <a:endParaRPr>
              <a:solidFill>
                <a:schemeClr val="dk1"/>
              </a:solidFill>
              <a:latin typeface="Red Hat Text"/>
              <a:ea typeface="Red Hat Text"/>
              <a:cs typeface="Red Hat Text"/>
              <a:sym typeface="Red Hat Text"/>
            </a:endParaRPr>
          </a:p>
        </p:txBody>
      </p:sp>
      <p:sp>
        <p:nvSpPr>
          <p:cNvPr id="496" name="Google Shape;496;p33"/>
          <p:cNvSpPr txBox="1"/>
          <p:nvPr/>
        </p:nvSpPr>
        <p:spPr>
          <a:xfrm>
            <a:off x="9534664" y="5349240"/>
            <a:ext cx="2432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Red Hat Text"/>
                <a:ea typeface="Red Hat Text"/>
                <a:cs typeface="Red Hat Text"/>
                <a:sym typeface="Red Hat Text"/>
              </a:rPr>
              <a:t>Standardized behavior</a:t>
            </a:r>
            <a:endParaRPr>
              <a:solidFill>
                <a:schemeClr val="dk1"/>
              </a:solidFill>
              <a:latin typeface="Red Hat Text"/>
              <a:ea typeface="Red Hat Text"/>
              <a:cs typeface="Red Hat Text"/>
              <a:sym typeface="Red Hat Text"/>
            </a:endParaRPr>
          </a:p>
        </p:txBody>
      </p:sp>
      <p:sp>
        <p:nvSpPr>
          <p:cNvPr id="497" name="Google Shape;497;p33"/>
          <p:cNvSpPr/>
          <p:nvPr/>
        </p:nvSpPr>
        <p:spPr>
          <a:xfrm rot="5400000">
            <a:off x="3508981" y="5071737"/>
            <a:ext cx="699344" cy="255474"/>
          </a:xfrm>
          <a:custGeom>
            <a:rect b="b" l="l" r="r" t="t"/>
            <a:pathLst>
              <a:path extrusionOk="0" h="347820" w="1084086">
                <a:moveTo>
                  <a:pt x="0" y="347820"/>
                </a:moveTo>
                <a:lnTo>
                  <a:pt x="542042" y="0"/>
                </a:lnTo>
                <a:lnTo>
                  <a:pt x="1084086" y="347820"/>
                </a:lnTo>
                <a:lnTo>
                  <a:pt x="882209" y="347820"/>
                </a:lnTo>
                <a:lnTo>
                  <a:pt x="542042" y="129541"/>
                </a:lnTo>
                <a:lnTo>
                  <a:pt x="201877" y="347820"/>
                </a:lnTo>
                <a:close/>
              </a:path>
            </a:pathLst>
          </a:custGeom>
          <a:gradFill>
            <a:gsLst>
              <a:gs pos="0">
                <a:srgbClr val="4CB6D6"/>
              </a:gs>
              <a:gs pos="100000">
                <a:srgbClr val="6095A5"/>
              </a:gs>
              <a:gs pos="100000">
                <a:srgbClr val="737373"/>
              </a:gs>
            </a:gsLst>
            <a:lin ang="5400012" scaled="0"/>
          </a:gradFill>
          <a:ln>
            <a:noFill/>
          </a:ln>
        </p:spPr>
        <p:txBody>
          <a:bodyPr anchorCtr="0" anchor="ctr" bIns="180000" lIns="180000" spcFirstLastPara="1" rIns="180000" wrap="square" tIns="180000">
            <a:noAutofit/>
          </a:bodyPr>
          <a:lstStyle/>
          <a:p>
            <a:pPr indent="0" lvl="0" marL="0" marR="0" rtl="0" algn="l">
              <a:lnSpc>
                <a:spcPct val="12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8" name="Google Shape;498;p33"/>
          <p:cNvSpPr/>
          <p:nvPr/>
        </p:nvSpPr>
        <p:spPr>
          <a:xfrm rot="5400000">
            <a:off x="2432180" y="5124747"/>
            <a:ext cx="2753493" cy="156319"/>
          </a:xfrm>
          <a:custGeom>
            <a:rect b="b" l="l" r="r" t="t"/>
            <a:pathLst>
              <a:path extrusionOk="0" h="218281" w="4257675">
                <a:moveTo>
                  <a:pt x="0" y="218281"/>
                </a:moveTo>
                <a:lnTo>
                  <a:pt x="1788667" y="218281"/>
                </a:lnTo>
                <a:lnTo>
                  <a:pt x="2128838" y="0"/>
                </a:lnTo>
                <a:lnTo>
                  <a:pt x="2469010" y="218281"/>
                </a:lnTo>
                <a:lnTo>
                  <a:pt x="4257675" y="218281"/>
                </a:lnTo>
              </a:path>
            </a:pathLst>
          </a:custGeom>
          <a:noFill/>
          <a:ln cap="flat" cmpd="sng" w="19050">
            <a:solidFill>
              <a:schemeClr val="accent6"/>
            </a:solidFill>
            <a:prstDash val="solid"/>
            <a:round/>
            <a:headEnd len="sm" w="sm" type="none"/>
            <a:tailEnd len="sm" w="sm" type="none"/>
          </a:ln>
        </p:spPr>
        <p:txBody>
          <a:bodyPr anchorCtr="0" anchor="ctr" bIns="180000" lIns="180000" spcFirstLastPara="1" rIns="180000" wrap="square" tIns="180000">
            <a:noAutofit/>
          </a:bodyPr>
          <a:lstStyle/>
          <a:p>
            <a:pPr indent="0" lvl="0" marL="0" marR="0" rtl="0" algn="l">
              <a:lnSpc>
                <a:spcPct val="12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9" name="Google Shape;499;p33"/>
          <p:cNvSpPr/>
          <p:nvPr/>
        </p:nvSpPr>
        <p:spPr>
          <a:xfrm rot="5400000">
            <a:off x="6345188" y="5071506"/>
            <a:ext cx="699235" cy="255648"/>
          </a:xfrm>
          <a:custGeom>
            <a:rect b="b" l="l" r="r" t="t"/>
            <a:pathLst>
              <a:path extrusionOk="0" h="347820" w="1084086">
                <a:moveTo>
                  <a:pt x="0" y="347820"/>
                </a:moveTo>
                <a:lnTo>
                  <a:pt x="542042" y="0"/>
                </a:lnTo>
                <a:lnTo>
                  <a:pt x="1084086" y="347820"/>
                </a:lnTo>
                <a:lnTo>
                  <a:pt x="882209" y="347820"/>
                </a:lnTo>
                <a:lnTo>
                  <a:pt x="542042" y="129541"/>
                </a:lnTo>
                <a:lnTo>
                  <a:pt x="201877" y="347820"/>
                </a:lnTo>
                <a:close/>
              </a:path>
            </a:pathLst>
          </a:custGeom>
          <a:gradFill>
            <a:gsLst>
              <a:gs pos="0">
                <a:srgbClr val="4CB6D6"/>
              </a:gs>
              <a:gs pos="100000">
                <a:srgbClr val="6095A5"/>
              </a:gs>
              <a:gs pos="100000">
                <a:srgbClr val="737373"/>
              </a:gs>
            </a:gsLst>
            <a:lin ang="5400012" scaled="0"/>
          </a:gradFill>
          <a:ln>
            <a:noFill/>
          </a:ln>
        </p:spPr>
        <p:txBody>
          <a:bodyPr anchorCtr="0" anchor="ctr" bIns="180000" lIns="180000" spcFirstLastPara="1" rIns="180000" wrap="square" tIns="180000">
            <a:noAutofit/>
          </a:bodyPr>
          <a:lstStyle/>
          <a:p>
            <a:pPr indent="0" lvl="0" marL="0" marR="0" rtl="0" algn="l">
              <a:lnSpc>
                <a:spcPct val="12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0" name="Google Shape;500;p33"/>
          <p:cNvSpPr/>
          <p:nvPr/>
        </p:nvSpPr>
        <p:spPr>
          <a:xfrm rot="5400000">
            <a:off x="5266863" y="5126506"/>
            <a:ext cx="2756845" cy="156071"/>
          </a:xfrm>
          <a:custGeom>
            <a:rect b="b" l="l" r="r" t="t"/>
            <a:pathLst>
              <a:path extrusionOk="0" h="218281" w="4257675">
                <a:moveTo>
                  <a:pt x="0" y="218281"/>
                </a:moveTo>
                <a:lnTo>
                  <a:pt x="1788667" y="218281"/>
                </a:lnTo>
                <a:lnTo>
                  <a:pt x="2128838" y="0"/>
                </a:lnTo>
                <a:lnTo>
                  <a:pt x="2469010" y="218281"/>
                </a:lnTo>
                <a:lnTo>
                  <a:pt x="4257675" y="218281"/>
                </a:lnTo>
              </a:path>
            </a:pathLst>
          </a:custGeom>
          <a:noFill/>
          <a:ln cap="flat" cmpd="sng" w="19050">
            <a:solidFill>
              <a:schemeClr val="accent6"/>
            </a:solidFill>
            <a:prstDash val="solid"/>
            <a:round/>
            <a:headEnd len="sm" w="sm" type="none"/>
            <a:tailEnd len="sm" w="sm" type="none"/>
          </a:ln>
        </p:spPr>
        <p:txBody>
          <a:bodyPr anchorCtr="0" anchor="ctr" bIns="180000" lIns="180000" spcFirstLastPara="1" rIns="180000" wrap="square" tIns="180000">
            <a:noAutofit/>
          </a:bodyPr>
          <a:lstStyle/>
          <a:p>
            <a:pPr indent="0" lvl="0" marL="0" marR="0" rtl="0" algn="l">
              <a:lnSpc>
                <a:spcPct val="12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1" name="Google Shape;501;p33"/>
          <p:cNvSpPr/>
          <p:nvPr/>
        </p:nvSpPr>
        <p:spPr>
          <a:xfrm rot="5400000">
            <a:off x="9239738" y="5071736"/>
            <a:ext cx="699344" cy="255474"/>
          </a:xfrm>
          <a:custGeom>
            <a:rect b="b" l="l" r="r" t="t"/>
            <a:pathLst>
              <a:path extrusionOk="0" h="347820" w="1084086">
                <a:moveTo>
                  <a:pt x="0" y="347820"/>
                </a:moveTo>
                <a:lnTo>
                  <a:pt x="542042" y="0"/>
                </a:lnTo>
                <a:lnTo>
                  <a:pt x="1084086" y="347820"/>
                </a:lnTo>
                <a:lnTo>
                  <a:pt x="882209" y="347820"/>
                </a:lnTo>
                <a:lnTo>
                  <a:pt x="542042" y="129541"/>
                </a:lnTo>
                <a:lnTo>
                  <a:pt x="201877" y="347820"/>
                </a:lnTo>
                <a:close/>
              </a:path>
            </a:pathLst>
          </a:custGeom>
          <a:gradFill>
            <a:gsLst>
              <a:gs pos="0">
                <a:srgbClr val="4CB6D6"/>
              </a:gs>
              <a:gs pos="100000">
                <a:srgbClr val="6095A5"/>
              </a:gs>
              <a:gs pos="100000">
                <a:srgbClr val="737373"/>
              </a:gs>
            </a:gsLst>
            <a:lin ang="5400012" scaled="0"/>
          </a:gradFill>
          <a:ln>
            <a:noFill/>
          </a:ln>
        </p:spPr>
        <p:txBody>
          <a:bodyPr anchorCtr="0" anchor="ctr" bIns="180000" lIns="180000" spcFirstLastPara="1" rIns="180000" wrap="square" tIns="180000">
            <a:noAutofit/>
          </a:bodyPr>
          <a:lstStyle/>
          <a:p>
            <a:pPr indent="0" lvl="0" marL="0" marR="0" rtl="0" algn="l">
              <a:lnSpc>
                <a:spcPct val="12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2" name="Google Shape;502;p33"/>
          <p:cNvSpPr/>
          <p:nvPr/>
        </p:nvSpPr>
        <p:spPr>
          <a:xfrm rot="5400000">
            <a:off x="8162937" y="5124746"/>
            <a:ext cx="2753493" cy="156319"/>
          </a:xfrm>
          <a:custGeom>
            <a:rect b="b" l="l" r="r" t="t"/>
            <a:pathLst>
              <a:path extrusionOk="0" h="218281" w="4257675">
                <a:moveTo>
                  <a:pt x="0" y="218281"/>
                </a:moveTo>
                <a:lnTo>
                  <a:pt x="1788667" y="218281"/>
                </a:lnTo>
                <a:lnTo>
                  <a:pt x="2128838" y="0"/>
                </a:lnTo>
                <a:lnTo>
                  <a:pt x="2469010" y="218281"/>
                </a:lnTo>
                <a:lnTo>
                  <a:pt x="4257675" y="218281"/>
                </a:lnTo>
              </a:path>
            </a:pathLst>
          </a:custGeom>
          <a:noFill/>
          <a:ln cap="flat" cmpd="sng" w="19050">
            <a:solidFill>
              <a:schemeClr val="accent6"/>
            </a:solidFill>
            <a:prstDash val="solid"/>
            <a:round/>
            <a:headEnd len="sm" w="sm" type="none"/>
            <a:tailEnd len="sm" w="sm" type="none"/>
          </a:ln>
        </p:spPr>
        <p:txBody>
          <a:bodyPr anchorCtr="0" anchor="ctr" bIns="180000" lIns="180000" spcFirstLastPara="1" rIns="180000" wrap="square" tIns="180000">
            <a:noAutofit/>
          </a:bodyPr>
          <a:lstStyle/>
          <a:p>
            <a:pPr indent="0" lvl="0" marL="0" marR="0" rtl="0" algn="l">
              <a:lnSpc>
                <a:spcPct val="12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03" name="Google Shape;503;p33"/>
          <p:cNvPicPr preferRelativeResize="0"/>
          <p:nvPr/>
        </p:nvPicPr>
        <p:blipFill rotWithShape="1">
          <a:blip r:embed="rId3">
            <a:alphaModFix/>
          </a:blip>
          <a:srcRect b="0" l="0" r="0" t="0"/>
          <a:stretch/>
        </p:blipFill>
        <p:spPr>
          <a:xfrm>
            <a:off x="1330239" y="4231071"/>
            <a:ext cx="914400"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4"/>
          <p:cNvSpPr/>
          <p:nvPr/>
        </p:nvSpPr>
        <p:spPr>
          <a:xfrm>
            <a:off x="4703950" y="2147350"/>
            <a:ext cx="2753400" cy="2539500"/>
          </a:xfrm>
          <a:prstGeom prst="rect">
            <a:avLst/>
          </a:prstGeom>
          <a:solidFill>
            <a:schemeClr val="lt2"/>
          </a:solidFill>
          <a:ln>
            <a:noFill/>
          </a:ln>
          <a:effectLst>
            <a:outerShdw blurRad="152400" sx="102000" rotWithShape="0" algn="ctr" sy="102000">
              <a:srgbClr val="000000">
                <a:alpha val="60000"/>
              </a:srgbClr>
            </a:outerShdw>
          </a:effectLst>
        </p:spPr>
        <p:txBody>
          <a:bodyPr anchorCtr="0" anchor="t" bIns="190500" lIns="190500" spcFirstLastPara="1" rIns="190500" wrap="square" tIns="190500">
            <a:noAutofit/>
          </a:bodyPr>
          <a:lstStyle/>
          <a:p>
            <a:pPr indent="0" lvl="0" marL="0" marR="0" rtl="0" algn="l">
              <a:lnSpc>
                <a:spcPct val="100000"/>
              </a:lnSpc>
              <a:spcBef>
                <a:spcPts val="0"/>
              </a:spcBef>
              <a:spcAft>
                <a:spcPts val="0"/>
              </a:spcAft>
              <a:buNone/>
            </a:pPr>
            <a:r>
              <a:rPr b="1" i="0" lang="en" sz="2400" u="none" cap="none" strike="noStrike">
                <a:solidFill>
                  <a:srgbClr val="102441"/>
                </a:solidFill>
                <a:latin typeface="Red Hat Text"/>
                <a:ea typeface="Red Hat Text"/>
                <a:cs typeface="Red Hat Text"/>
                <a:sym typeface="Red Hat Text"/>
              </a:rPr>
              <a:t>Unified interface</a:t>
            </a:r>
            <a:br>
              <a:rPr b="1" i="0" lang="en" sz="2000" u="none" cap="none" strike="noStrike">
                <a:solidFill>
                  <a:schemeClr val="accent1"/>
                </a:solidFill>
                <a:latin typeface="Red Hat Text"/>
                <a:ea typeface="Red Hat Text"/>
                <a:cs typeface="Red Hat Text"/>
                <a:sym typeface="Red Hat Text"/>
              </a:rPr>
            </a:br>
            <a:r>
              <a:rPr i="0" lang="en" sz="2000" u="none" cap="none" strike="noStrike">
                <a:solidFill>
                  <a:schemeClr val="dk1"/>
                </a:solidFill>
                <a:latin typeface="Red Hat Text"/>
                <a:ea typeface="Red Hat Text"/>
                <a:cs typeface="Red Hat Text"/>
                <a:sym typeface="Red Hat Text"/>
              </a:rPr>
              <a:t>for one-time integration that automatically exposes new AWS launches</a:t>
            </a:r>
            <a:endParaRPr>
              <a:latin typeface="Red Hat Text"/>
              <a:ea typeface="Red Hat Text"/>
              <a:cs typeface="Red Hat Text"/>
              <a:sym typeface="Red Hat Text"/>
            </a:endParaRPr>
          </a:p>
        </p:txBody>
      </p:sp>
      <p:grpSp>
        <p:nvGrpSpPr>
          <p:cNvPr id="513" name="Google Shape;513;p34"/>
          <p:cNvGrpSpPr/>
          <p:nvPr/>
        </p:nvGrpSpPr>
        <p:grpSpPr>
          <a:xfrm>
            <a:off x="1753784" y="2153845"/>
            <a:ext cx="2753140" cy="2539469"/>
            <a:chOff x="2104601" y="2584747"/>
            <a:chExt cx="3303900" cy="2690400"/>
          </a:xfrm>
        </p:grpSpPr>
        <p:sp>
          <p:nvSpPr>
            <p:cNvPr id="514" name="Google Shape;514;p34"/>
            <p:cNvSpPr/>
            <p:nvPr/>
          </p:nvSpPr>
          <p:spPr>
            <a:xfrm>
              <a:off x="2104601" y="2584747"/>
              <a:ext cx="3303900" cy="2690400"/>
            </a:xfrm>
            <a:prstGeom prst="rect">
              <a:avLst/>
            </a:prstGeom>
            <a:solidFill>
              <a:schemeClr val="lt2"/>
            </a:solidFill>
            <a:ln>
              <a:noFill/>
            </a:ln>
            <a:effectLst>
              <a:outerShdw blurRad="152400" sx="102000" rotWithShape="0" algn="ctr" sy="102000">
                <a:srgbClr val="000000">
                  <a:alpha val="60000"/>
                </a:srgbClr>
              </a:outerShdw>
            </a:effectLst>
          </p:spPr>
          <p:txBody>
            <a:bodyPr anchorCtr="0" anchor="t" bIns="190500" lIns="190500" spcFirstLastPara="1" rIns="190500" wrap="square" tIns="190500">
              <a:noAutofit/>
            </a:bodyPr>
            <a:lstStyle/>
            <a:p>
              <a:pPr indent="0" lvl="0" marL="0" marR="0" rtl="0" algn="l">
                <a:lnSpc>
                  <a:spcPct val="100000"/>
                </a:lnSpc>
                <a:spcBef>
                  <a:spcPts val="0"/>
                </a:spcBef>
                <a:spcAft>
                  <a:spcPts val="0"/>
                </a:spcAft>
                <a:buNone/>
              </a:pPr>
              <a:r>
                <a:rPr b="1" i="0" lang="en" sz="2400" u="none" cap="none" strike="noStrike">
                  <a:solidFill>
                    <a:srgbClr val="102441"/>
                  </a:solidFill>
                  <a:latin typeface="Red Hat Text"/>
                  <a:ea typeface="Red Hat Text"/>
                  <a:cs typeface="Red Hat Text"/>
                  <a:sym typeface="Red Hat Text"/>
                </a:rPr>
                <a:t>Faster access</a:t>
              </a:r>
              <a:br>
                <a:rPr b="1" i="0" lang="en" sz="2000" u="none" cap="none" strike="noStrike">
                  <a:solidFill>
                    <a:schemeClr val="accent1"/>
                  </a:solidFill>
                  <a:latin typeface="Red Hat Text"/>
                  <a:ea typeface="Red Hat Text"/>
                  <a:cs typeface="Red Hat Text"/>
                  <a:sym typeface="Red Hat Text"/>
                </a:rPr>
              </a:br>
              <a:r>
                <a:rPr i="0" lang="en" sz="2000" u="none" cap="none" strike="noStrike">
                  <a:solidFill>
                    <a:schemeClr val="dk1"/>
                  </a:solidFill>
                  <a:latin typeface="Red Hat Text"/>
                  <a:ea typeface="Red Hat Text"/>
                  <a:cs typeface="Red Hat Text"/>
                  <a:sym typeface="Red Hat Text"/>
                </a:rPr>
                <a:t>to new AWS services and features, typically on the day of launch</a:t>
              </a:r>
              <a:endParaRPr>
                <a:latin typeface="Red Hat Text"/>
                <a:ea typeface="Red Hat Text"/>
                <a:cs typeface="Red Hat Text"/>
                <a:sym typeface="Red Hat Text"/>
              </a:endParaRPr>
            </a:p>
          </p:txBody>
        </p:sp>
        <p:cxnSp>
          <p:nvCxnSpPr>
            <p:cNvPr id="515" name="Google Shape;515;p34"/>
            <p:cNvCxnSpPr/>
            <p:nvPr/>
          </p:nvCxnSpPr>
          <p:spPr>
            <a:xfrm>
              <a:off x="2104601" y="2584747"/>
              <a:ext cx="3303900" cy="0"/>
            </a:xfrm>
            <a:prstGeom prst="straightConnector1">
              <a:avLst/>
            </a:prstGeom>
            <a:noFill/>
            <a:ln cap="flat" cmpd="sng" w="28575">
              <a:solidFill>
                <a:srgbClr val="102441"/>
              </a:solidFill>
              <a:prstDash val="solid"/>
              <a:round/>
              <a:headEnd len="sm" w="sm" type="none"/>
              <a:tailEnd len="sm" w="sm" type="none"/>
            </a:ln>
            <a:effectLst>
              <a:outerShdw blurRad="40000" rotWithShape="0" dir="5400000" dist="20000">
                <a:srgbClr val="000000">
                  <a:alpha val="37650"/>
                </a:srgbClr>
              </a:outerShdw>
            </a:effectLst>
          </p:spPr>
        </p:cxnSp>
      </p:grpSp>
      <p:cxnSp>
        <p:nvCxnSpPr>
          <p:cNvPr id="516" name="Google Shape;516;p34"/>
          <p:cNvCxnSpPr/>
          <p:nvPr/>
        </p:nvCxnSpPr>
        <p:spPr>
          <a:xfrm>
            <a:off x="4703949" y="2153956"/>
            <a:ext cx="2753400" cy="0"/>
          </a:xfrm>
          <a:prstGeom prst="straightConnector1">
            <a:avLst/>
          </a:prstGeom>
          <a:noFill/>
          <a:ln cap="flat" cmpd="sng" w="28575">
            <a:solidFill>
              <a:srgbClr val="102441"/>
            </a:solidFill>
            <a:prstDash val="solid"/>
            <a:round/>
            <a:headEnd len="sm" w="sm" type="none"/>
            <a:tailEnd len="sm" w="sm" type="none"/>
          </a:ln>
          <a:effectLst>
            <a:outerShdw blurRad="40000" rotWithShape="0" dir="5400000" dist="20000">
              <a:srgbClr val="000000">
                <a:alpha val="37650"/>
              </a:srgbClr>
            </a:outerShdw>
          </a:effectLst>
        </p:spPr>
      </p:cxnSp>
      <p:grpSp>
        <p:nvGrpSpPr>
          <p:cNvPr id="517" name="Google Shape;517;p34"/>
          <p:cNvGrpSpPr/>
          <p:nvPr/>
        </p:nvGrpSpPr>
        <p:grpSpPr>
          <a:xfrm>
            <a:off x="7666491" y="2153846"/>
            <a:ext cx="2753140" cy="2539469"/>
            <a:chOff x="9200096" y="2584747"/>
            <a:chExt cx="3303900" cy="2690400"/>
          </a:xfrm>
        </p:grpSpPr>
        <p:sp>
          <p:nvSpPr>
            <p:cNvPr id="518" name="Google Shape;518;p34"/>
            <p:cNvSpPr/>
            <p:nvPr/>
          </p:nvSpPr>
          <p:spPr>
            <a:xfrm>
              <a:off x="9200096" y="2584747"/>
              <a:ext cx="3303900" cy="2690400"/>
            </a:xfrm>
            <a:prstGeom prst="rect">
              <a:avLst/>
            </a:prstGeom>
            <a:solidFill>
              <a:schemeClr val="lt2"/>
            </a:solidFill>
            <a:ln>
              <a:noFill/>
            </a:ln>
            <a:effectLst>
              <a:outerShdw blurRad="152400" sx="102000" rotWithShape="0" algn="ctr" sy="102000">
                <a:srgbClr val="000000">
                  <a:alpha val="60000"/>
                </a:srgbClr>
              </a:outerShdw>
            </a:effectLst>
          </p:spPr>
          <p:txBody>
            <a:bodyPr anchorCtr="0" anchor="t" bIns="190500" lIns="190500" spcFirstLastPara="1" rIns="190500" wrap="square" tIns="190500">
              <a:noAutofit/>
            </a:bodyPr>
            <a:lstStyle/>
            <a:p>
              <a:pPr indent="0" lvl="0" marL="0" marR="0" rtl="0" algn="l">
                <a:lnSpc>
                  <a:spcPct val="100000"/>
                </a:lnSpc>
                <a:spcBef>
                  <a:spcPts val="0"/>
                </a:spcBef>
                <a:spcAft>
                  <a:spcPts val="0"/>
                </a:spcAft>
                <a:buNone/>
              </a:pPr>
              <a:r>
                <a:rPr b="1" i="0" lang="en" sz="2400" u="none" cap="none" strike="noStrike">
                  <a:solidFill>
                    <a:srgbClr val="102441"/>
                  </a:solidFill>
                  <a:latin typeface="Red Hat Text"/>
                  <a:ea typeface="Red Hat Text"/>
                  <a:cs typeface="Red Hat Text"/>
                  <a:sym typeface="Red Hat Text"/>
                </a:rPr>
                <a:t>Consistent CRUD + L APIs</a:t>
              </a:r>
              <a:br>
                <a:rPr b="1" i="0" lang="en" sz="2000" u="none" cap="none" strike="noStrike">
                  <a:solidFill>
                    <a:schemeClr val="accent1"/>
                  </a:solidFill>
                  <a:latin typeface="Red Hat Text"/>
                  <a:ea typeface="Red Hat Text"/>
                  <a:cs typeface="Red Hat Text"/>
                  <a:sym typeface="Red Hat Text"/>
                </a:rPr>
              </a:br>
              <a:r>
                <a:rPr i="0" lang="en" sz="2000" u="none" cap="none" strike="noStrike">
                  <a:solidFill>
                    <a:schemeClr val="dk1"/>
                  </a:solidFill>
                  <a:latin typeface="Red Hat Text"/>
                  <a:ea typeface="Red Hat Text"/>
                  <a:cs typeface="Red Hat Text"/>
                  <a:sym typeface="Red Hat Text"/>
                </a:rPr>
                <a:t>designed to make it easy to manage cloud infrastructure consistently.</a:t>
              </a:r>
              <a:endParaRPr>
                <a:latin typeface="Red Hat Text"/>
                <a:ea typeface="Red Hat Text"/>
                <a:cs typeface="Red Hat Text"/>
                <a:sym typeface="Red Hat Text"/>
              </a:endParaRPr>
            </a:p>
          </p:txBody>
        </p:sp>
        <p:cxnSp>
          <p:nvCxnSpPr>
            <p:cNvPr id="519" name="Google Shape;519;p34"/>
            <p:cNvCxnSpPr/>
            <p:nvPr/>
          </p:nvCxnSpPr>
          <p:spPr>
            <a:xfrm>
              <a:off x="9200096" y="2584747"/>
              <a:ext cx="3303900" cy="0"/>
            </a:xfrm>
            <a:prstGeom prst="straightConnector1">
              <a:avLst/>
            </a:prstGeom>
            <a:noFill/>
            <a:ln cap="flat" cmpd="sng" w="28575">
              <a:solidFill>
                <a:srgbClr val="102441"/>
              </a:solidFill>
              <a:prstDash val="solid"/>
              <a:round/>
              <a:headEnd len="sm" w="sm" type="none"/>
              <a:tailEnd len="sm" w="sm" type="none"/>
            </a:ln>
            <a:effectLst>
              <a:outerShdw blurRad="40000" rotWithShape="0" dir="5400000" dist="20000">
                <a:srgbClr val="000000">
                  <a:alpha val="37650"/>
                </a:srgbClr>
              </a:outerShdw>
            </a:effectLst>
          </p:spPr>
        </p:cxnSp>
      </p:grpSp>
      <p:sp>
        <p:nvSpPr>
          <p:cNvPr id="520" name="Google Shape;520;p34"/>
          <p:cNvSpPr/>
          <p:nvPr/>
        </p:nvSpPr>
        <p:spPr>
          <a:xfrm>
            <a:off x="4375601" y="3038623"/>
            <a:ext cx="472500" cy="472500"/>
          </a:xfrm>
          <a:prstGeom prst="ellipse">
            <a:avLst/>
          </a:prstGeom>
          <a:solidFill>
            <a:srgbClr val="1024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167" u="none" cap="none" strike="noStrike">
                <a:solidFill>
                  <a:schemeClr val="lt1"/>
                </a:solidFill>
                <a:latin typeface="Arial"/>
                <a:ea typeface="Arial"/>
                <a:cs typeface="Arial"/>
                <a:sym typeface="Arial"/>
              </a:rPr>
              <a:t>+</a:t>
            </a:r>
            <a:endParaRPr/>
          </a:p>
        </p:txBody>
      </p:sp>
      <p:sp>
        <p:nvSpPr>
          <p:cNvPr id="521" name="Google Shape;521;p34"/>
          <p:cNvSpPr/>
          <p:nvPr/>
        </p:nvSpPr>
        <p:spPr>
          <a:xfrm>
            <a:off x="7325716" y="3032017"/>
            <a:ext cx="472500" cy="472500"/>
          </a:xfrm>
          <a:prstGeom prst="ellipse">
            <a:avLst/>
          </a:prstGeom>
          <a:solidFill>
            <a:srgbClr val="1024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167" u="none" cap="none" strike="noStrike">
                <a:solidFill>
                  <a:schemeClr val="lt1"/>
                </a:solidFill>
                <a:latin typeface="Arial"/>
                <a:ea typeface="Arial"/>
                <a:cs typeface="Arial"/>
                <a:sym typeface="Arial"/>
              </a:rPr>
              <a:t>+</a:t>
            </a:r>
            <a:endParaRPr/>
          </a:p>
        </p:txBody>
      </p:sp>
      <p:sp>
        <p:nvSpPr>
          <p:cNvPr id="522" name="Google Shape;522;p34"/>
          <p:cNvSpPr txBox="1"/>
          <p:nvPr/>
        </p:nvSpPr>
        <p:spPr>
          <a:xfrm>
            <a:off x="885050" y="670860"/>
            <a:ext cx="10422000" cy="553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 sz="2800" u="none" cap="none" strike="noStrike">
                <a:solidFill>
                  <a:srgbClr val="000000"/>
                </a:solidFill>
                <a:latin typeface="Arial"/>
                <a:ea typeface="Arial"/>
                <a:cs typeface="Arial"/>
                <a:sym typeface="Arial"/>
              </a:rPr>
              <a:t>How can users benefit?</a:t>
            </a:r>
            <a:endParaRPr b="1" i="0" sz="2800" u="none" cap="none" strike="noStrike">
              <a:solidFill>
                <a:srgbClr val="102441"/>
              </a:solidFill>
              <a:latin typeface="Calibri"/>
              <a:ea typeface="Calibri"/>
              <a:cs typeface="Calibri"/>
              <a:sym typeface="Calibri"/>
            </a:endParaRPr>
          </a:p>
        </p:txBody>
      </p:sp>
      <p:sp>
        <p:nvSpPr>
          <p:cNvPr id="523" name="Google Shape;523;p3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5"/>
          <p:cNvSpPr txBox="1"/>
          <p:nvPr/>
        </p:nvSpPr>
        <p:spPr>
          <a:xfrm>
            <a:off x="2267917" y="3431007"/>
            <a:ext cx="7827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400" u="none" cap="none" strike="noStrike">
                <a:solidFill>
                  <a:srgbClr val="102441"/>
                </a:solidFill>
                <a:latin typeface="Calibri"/>
                <a:ea typeface="Calibri"/>
                <a:cs typeface="Calibri"/>
                <a:sym typeface="Calibri"/>
              </a:rPr>
              <a:t>AWS Cloud Control API</a:t>
            </a:r>
            <a:endParaRPr/>
          </a:p>
        </p:txBody>
      </p:sp>
      <p:cxnSp>
        <p:nvCxnSpPr>
          <p:cNvPr id="530" name="Google Shape;530;p35"/>
          <p:cNvCxnSpPr/>
          <p:nvPr/>
        </p:nvCxnSpPr>
        <p:spPr>
          <a:xfrm>
            <a:off x="885050" y="4070735"/>
            <a:ext cx="10124100" cy="0"/>
          </a:xfrm>
          <a:prstGeom prst="straightConnector1">
            <a:avLst/>
          </a:prstGeom>
          <a:noFill/>
          <a:ln cap="flat" cmpd="sng" w="19050">
            <a:solidFill>
              <a:schemeClr val="accent3"/>
            </a:solidFill>
            <a:prstDash val="solid"/>
            <a:round/>
            <a:headEnd len="sm" w="sm" type="none"/>
            <a:tailEnd len="sm" w="sm" type="none"/>
          </a:ln>
        </p:spPr>
      </p:cxnSp>
      <p:grpSp>
        <p:nvGrpSpPr>
          <p:cNvPr id="531" name="Google Shape;531;p35"/>
          <p:cNvGrpSpPr/>
          <p:nvPr/>
        </p:nvGrpSpPr>
        <p:grpSpPr>
          <a:xfrm>
            <a:off x="1139613" y="4933316"/>
            <a:ext cx="10167422" cy="1258862"/>
            <a:chOff x="1139613" y="4941818"/>
            <a:chExt cx="10167422" cy="1258862"/>
          </a:xfrm>
        </p:grpSpPr>
        <p:grpSp>
          <p:nvGrpSpPr>
            <p:cNvPr id="532" name="Google Shape;532;p35"/>
            <p:cNvGrpSpPr/>
            <p:nvPr/>
          </p:nvGrpSpPr>
          <p:grpSpPr>
            <a:xfrm>
              <a:off x="1139613" y="4941818"/>
              <a:ext cx="1241100" cy="1181883"/>
              <a:chOff x="1271982" y="4902918"/>
              <a:chExt cx="1241100" cy="1181883"/>
            </a:xfrm>
          </p:grpSpPr>
          <p:pic>
            <p:nvPicPr>
              <p:cNvPr id="533" name="Google Shape;533;p35"/>
              <p:cNvPicPr preferRelativeResize="0"/>
              <p:nvPr/>
            </p:nvPicPr>
            <p:blipFill rotWithShape="1">
              <a:blip r:embed="rId3">
                <a:alphaModFix/>
              </a:blip>
              <a:srcRect b="0" l="0" r="0" t="0"/>
              <a:stretch/>
            </p:blipFill>
            <p:spPr>
              <a:xfrm>
                <a:off x="1497078" y="4902918"/>
                <a:ext cx="762000" cy="762000"/>
              </a:xfrm>
              <a:prstGeom prst="rect">
                <a:avLst/>
              </a:prstGeom>
              <a:noFill/>
              <a:ln>
                <a:noFill/>
              </a:ln>
            </p:spPr>
          </p:pic>
          <p:sp>
            <p:nvSpPr>
              <p:cNvPr id="534" name="Google Shape;534;p35"/>
              <p:cNvSpPr txBox="1"/>
              <p:nvPr/>
            </p:nvSpPr>
            <p:spPr>
              <a:xfrm>
                <a:off x="1271982" y="5777001"/>
                <a:ext cx="1241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Amazon EC2</a:t>
                </a:r>
                <a:endParaRPr/>
              </a:p>
            </p:txBody>
          </p:sp>
        </p:grpSp>
        <p:grpSp>
          <p:nvGrpSpPr>
            <p:cNvPr id="535" name="Google Shape;535;p35"/>
            <p:cNvGrpSpPr/>
            <p:nvPr/>
          </p:nvGrpSpPr>
          <p:grpSpPr>
            <a:xfrm>
              <a:off x="4356945" y="4941818"/>
              <a:ext cx="1111200" cy="1181883"/>
              <a:chOff x="3329885" y="4900416"/>
              <a:chExt cx="1111200" cy="1181883"/>
            </a:xfrm>
          </p:grpSpPr>
          <p:pic>
            <p:nvPicPr>
              <p:cNvPr id="536" name="Google Shape;536;p35"/>
              <p:cNvPicPr preferRelativeResize="0"/>
              <p:nvPr/>
            </p:nvPicPr>
            <p:blipFill rotWithShape="1">
              <a:blip r:embed="rId4">
                <a:alphaModFix/>
              </a:blip>
              <a:srcRect b="0" l="0" r="0" t="0"/>
              <a:stretch/>
            </p:blipFill>
            <p:spPr>
              <a:xfrm>
                <a:off x="3501280" y="4900416"/>
                <a:ext cx="762000" cy="762000"/>
              </a:xfrm>
              <a:prstGeom prst="rect">
                <a:avLst/>
              </a:prstGeom>
              <a:noFill/>
              <a:ln>
                <a:noFill/>
              </a:ln>
            </p:spPr>
          </p:pic>
          <p:sp>
            <p:nvSpPr>
              <p:cNvPr id="537" name="Google Shape;537;p35"/>
              <p:cNvSpPr txBox="1"/>
              <p:nvPr/>
            </p:nvSpPr>
            <p:spPr>
              <a:xfrm>
                <a:off x="3329885" y="5774499"/>
                <a:ext cx="1111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Amazon S3</a:t>
                </a:r>
                <a:endParaRPr/>
              </a:p>
            </p:txBody>
          </p:sp>
        </p:grpSp>
        <p:grpSp>
          <p:nvGrpSpPr>
            <p:cNvPr id="538" name="Google Shape;538;p35"/>
            <p:cNvGrpSpPr/>
            <p:nvPr/>
          </p:nvGrpSpPr>
          <p:grpSpPr>
            <a:xfrm>
              <a:off x="2361555" y="4941818"/>
              <a:ext cx="1947900" cy="1181883"/>
              <a:chOff x="4942887" y="4887889"/>
              <a:chExt cx="1947900" cy="1181883"/>
            </a:xfrm>
          </p:grpSpPr>
          <p:pic>
            <p:nvPicPr>
              <p:cNvPr id="539" name="Google Shape;539;p35"/>
              <p:cNvPicPr preferRelativeResize="0"/>
              <p:nvPr/>
            </p:nvPicPr>
            <p:blipFill rotWithShape="1">
              <a:blip r:embed="rId5">
                <a:alphaModFix/>
              </a:blip>
              <a:srcRect b="0" l="0" r="0" t="0"/>
              <a:stretch/>
            </p:blipFill>
            <p:spPr>
              <a:xfrm>
                <a:off x="5527857" y="4887889"/>
                <a:ext cx="762000" cy="762000"/>
              </a:xfrm>
              <a:prstGeom prst="rect">
                <a:avLst/>
              </a:prstGeom>
              <a:noFill/>
              <a:ln>
                <a:noFill/>
              </a:ln>
            </p:spPr>
          </p:pic>
          <p:sp>
            <p:nvSpPr>
              <p:cNvPr id="540" name="Google Shape;540;p35"/>
              <p:cNvSpPr txBox="1"/>
              <p:nvPr/>
            </p:nvSpPr>
            <p:spPr>
              <a:xfrm>
                <a:off x="4942887" y="5761972"/>
                <a:ext cx="1947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AWS Transit Gateway</a:t>
                </a:r>
                <a:endParaRPr/>
              </a:p>
            </p:txBody>
          </p:sp>
        </p:grpSp>
        <p:grpSp>
          <p:nvGrpSpPr>
            <p:cNvPr id="541" name="Google Shape;541;p35"/>
            <p:cNvGrpSpPr/>
            <p:nvPr/>
          </p:nvGrpSpPr>
          <p:grpSpPr>
            <a:xfrm>
              <a:off x="5835394" y="4941818"/>
              <a:ext cx="1470300" cy="1181883"/>
              <a:chOff x="7058956" y="4869990"/>
              <a:chExt cx="1470300" cy="1181883"/>
            </a:xfrm>
          </p:grpSpPr>
          <p:pic>
            <p:nvPicPr>
              <p:cNvPr id="542" name="Google Shape;542;p35"/>
              <p:cNvPicPr preferRelativeResize="0"/>
              <p:nvPr/>
            </p:nvPicPr>
            <p:blipFill rotWithShape="1">
              <a:blip r:embed="rId6">
                <a:alphaModFix/>
              </a:blip>
              <a:srcRect b="0" l="0" r="0" t="0"/>
              <a:stretch/>
            </p:blipFill>
            <p:spPr>
              <a:xfrm>
                <a:off x="7405078" y="4869990"/>
                <a:ext cx="762000" cy="762000"/>
              </a:xfrm>
              <a:prstGeom prst="rect">
                <a:avLst/>
              </a:prstGeom>
              <a:noFill/>
              <a:ln>
                <a:noFill/>
              </a:ln>
            </p:spPr>
          </p:pic>
          <p:sp>
            <p:nvSpPr>
              <p:cNvPr id="543" name="Google Shape;543;p35"/>
              <p:cNvSpPr txBox="1"/>
              <p:nvPr/>
            </p:nvSpPr>
            <p:spPr>
              <a:xfrm>
                <a:off x="7058956" y="5744073"/>
                <a:ext cx="1470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Amazon Kinesis</a:t>
                </a:r>
                <a:endParaRPr/>
              </a:p>
            </p:txBody>
          </p:sp>
        </p:grpSp>
        <p:grpSp>
          <p:nvGrpSpPr>
            <p:cNvPr id="544" name="Google Shape;544;p35"/>
            <p:cNvGrpSpPr/>
            <p:nvPr/>
          </p:nvGrpSpPr>
          <p:grpSpPr>
            <a:xfrm>
              <a:off x="7527385" y="4941818"/>
              <a:ext cx="1468800" cy="1181883"/>
              <a:chOff x="7834148" y="4916766"/>
              <a:chExt cx="1468800" cy="1181883"/>
            </a:xfrm>
          </p:grpSpPr>
          <p:pic>
            <p:nvPicPr>
              <p:cNvPr id="545" name="Google Shape;545;p35"/>
              <p:cNvPicPr preferRelativeResize="0"/>
              <p:nvPr/>
            </p:nvPicPr>
            <p:blipFill rotWithShape="1">
              <a:blip r:embed="rId7">
                <a:alphaModFix/>
              </a:blip>
              <a:srcRect b="0" l="0" r="0" t="0"/>
              <a:stretch/>
            </p:blipFill>
            <p:spPr>
              <a:xfrm>
                <a:off x="8190690" y="4916766"/>
                <a:ext cx="762000" cy="762000"/>
              </a:xfrm>
              <a:prstGeom prst="rect">
                <a:avLst/>
              </a:prstGeom>
              <a:noFill/>
              <a:ln>
                <a:noFill/>
              </a:ln>
            </p:spPr>
          </p:pic>
          <p:sp>
            <p:nvSpPr>
              <p:cNvPr id="546" name="Google Shape;546;p35"/>
              <p:cNvSpPr txBox="1"/>
              <p:nvPr/>
            </p:nvSpPr>
            <p:spPr>
              <a:xfrm>
                <a:off x="7834148" y="5790849"/>
                <a:ext cx="146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Amazon Kendra</a:t>
                </a:r>
                <a:endParaRPr/>
              </a:p>
            </p:txBody>
          </p:sp>
        </p:grpSp>
        <p:grpSp>
          <p:nvGrpSpPr>
            <p:cNvPr id="547" name="Google Shape;547;p35"/>
            <p:cNvGrpSpPr/>
            <p:nvPr/>
          </p:nvGrpSpPr>
          <p:grpSpPr>
            <a:xfrm>
              <a:off x="9203135" y="4991768"/>
              <a:ext cx="2103900" cy="1208912"/>
              <a:chOff x="8960186" y="4851058"/>
              <a:chExt cx="2103900" cy="1208912"/>
            </a:xfrm>
          </p:grpSpPr>
          <p:sp>
            <p:nvSpPr>
              <p:cNvPr id="548" name="Google Shape;548;p35"/>
              <p:cNvSpPr txBox="1"/>
              <p:nvPr/>
            </p:nvSpPr>
            <p:spPr>
              <a:xfrm>
                <a:off x="8960186" y="5290470"/>
                <a:ext cx="21039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1"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1" lang="en" sz="1400" u="none" cap="none" strike="noStrike">
                    <a:solidFill>
                      <a:srgbClr val="000000"/>
                    </a:solidFill>
                    <a:latin typeface="Arial"/>
                    <a:ea typeface="Arial"/>
                    <a:cs typeface="Arial"/>
                    <a:sym typeface="Arial"/>
                  </a:rPr>
                  <a:t>Hundreds of AWS modules and more</a:t>
                </a:r>
                <a:endParaRPr/>
              </a:p>
            </p:txBody>
          </p:sp>
          <p:pic>
            <p:nvPicPr>
              <p:cNvPr descr="Security_carousel_microservices_sitemerch1" id="549" name="Google Shape;549;p35"/>
              <p:cNvPicPr preferRelativeResize="0"/>
              <p:nvPr/>
            </p:nvPicPr>
            <p:blipFill rotWithShape="1">
              <a:blip r:embed="rId8">
                <a:alphaModFix/>
              </a:blip>
              <a:srcRect b="0" l="0" r="0" t="0"/>
              <a:stretch/>
            </p:blipFill>
            <p:spPr>
              <a:xfrm>
                <a:off x="9294829" y="4851058"/>
                <a:ext cx="1342246" cy="516248"/>
              </a:xfrm>
              <a:prstGeom prst="rect">
                <a:avLst/>
              </a:prstGeom>
              <a:solidFill>
                <a:srgbClr val="102441"/>
              </a:solidFill>
              <a:ln>
                <a:noFill/>
              </a:ln>
            </p:spPr>
          </p:pic>
        </p:grpSp>
      </p:grpSp>
      <p:grpSp>
        <p:nvGrpSpPr>
          <p:cNvPr id="550" name="Google Shape;550;p35"/>
          <p:cNvGrpSpPr/>
          <p:nvPr/>
        </p:nvGrpSpPr>
        <p:grpSpPr>
          <a:xfrm>
            <a:off x="885015" y="2244211"/>
            <a:ext cx="10123595" cy="930264"/>
            <a:chOff x="1062059" y="2876049"/>
            <a:chExt cx="12148800" cy="1116362"/>
          </a:xfrm>
        </p:grpSpPr>
        <p:cxnSp>
          <p:nvCxnSpPr>
            <p:cNvPr id="551" name="Google Shape;551;p35"/>
            <p:cNvCxnSpPr/>
            <p:nvPr/>
          </p:nvCxnSpPr>
          <p:spPr>
            <a:xfrm>
              <a:off x="1062059" y="3992411"/>
              <a:ext cx="12148800" cy="0"/>
            </a:xfrm>
            <a:prstGeom prst="straightConnector1">
              <a:avLst/>
            </a:prstGeom>
            <a:noFill/>
            <a:ln cap="flat" cmpd="sng" w="19050">
              <a:solidFill>
                <a:schemeClr val="accent3"/>
              </a:solidFill>
              <a:prstDash val="solid"/>
              <a:round/>
              <a:headEnd len="sm" w="sm" type="none"/>
              <a:tailEnd len="sm" w="sm" type="none"/>
            </a:ln>
          </p:spPr>
        </p:cxnSp>
        <p:pic>
          <p:nvPicPr>
            <p:cNvPr id="552" name="Google Shape;552;p35"/>
            <p:cNvPicPr preferRelativeResize="0"/>
            <p:nvPr/>
          </p:nvPicPr>
          <p:blipFill rotWithShape="1">
            <a:blip r:embed="rId9">
              <a:alphaModFix/>
            </a:blip>
            <a:srcRect b="0" l="0" r="0" t="0"/>
            <a:stretch/>
          </p:blipFill>
          <p:spPr>
            <a:xfrm>
              <a:off x="5646865" y="2876049"/>
              <a:ext cx="3336668" cy="1015508"/>
            </a:xfrm>
            <a:prstGeom prst="rect">
              <a:avLst/>
            </a:prstGeom>
            <a:noFill/>
            <a:ln>
              <a:noFill/>
            </a:ln>
          </p:spPr>
        </p:pic>
      </p:grpSp>
      <p:sp>
        <p:nvSpPr>
          <p:cNvPr id="553" name="Google Shape;553;p35"/>
          <p:cNvSpPr txBox="1"/>
          <p:nvPr/>
        </p:nvSpPr>
        <p:spPr>
          <a:xfrm>
            <a:off x="885050" y="518460"/>
            <a:ext cx="10422000" cy="55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2800" u="none" cap="none" strike="noStrike">
                <a:solidFill>
                  <a:srgbClr val="000000"/>
                </a:solidFill>
                <a:latin typeface="Red Hat Display"/>
                <a:ea typeface="Red Hat Display"/>
                <a:cs typeface="Red Hat Display"/>
                <a:sym typeface="Red Hat Display"/>
              </a:rPr>
              <a:t>Introducing the Red Hat AWS Cloud Control Collection</a:t>
            </a:r>
            <a:endParaRPr i="0" sz="2800" u="none" cap="none" strike="noStrike">
              <a:solidFill>
                <a:srgbClr val="000000"/>
              </a:solidFill>
              <a:latin typeface="Red Hat Display"/>
              <a:ea typeface="Red Hat Display"/>
              <a:cs typeface="Red Hat Display"/>
              <a:sym typeface="Red Hat Display"/>
            </a:endParaRPr>
          </a:p>
        </p:txBody>
      </p:sp>
      <p:pic>
        <p:nvPicPr>
          <p:cNvPr id="554" name="Google Shape;554;p35"/>
          <p:cNvPicPr preferRelativeResize="0"/>
          <p:nvPr/>
        </p:nvPicPr>
        <p:blipFill rotWithShape="1">
          <a:blip r:embed="rId10">
            <a:alphaModFix/>
          </a:blip>
          <a:srcRect b="0" l="0" r="0" t="0"/>
          <a:stretch/>
        </p:blipFill>
        <p:spPr>
          <a:xfrm>
            <a:off x="3354906" y="3343792"/>
            <a:ext cx="589916" cy="589916"/>
          </a:xfrm>
          <a:prstGeom prst="rect">
            <a:avLst/>
          </a:prstGeom>
          <a:noFill/>
          <a:ln>
            <a:noFill/>
          </a:ln>
        </p:spPr>
      </p:pic>
      <p:sp>
        <p:nvSpPr>
          <p:cNvPr id="555" name="Google Shape;555;p35"/>
          <p:cNvSpPr txBox="1"/>
          <p:nvPr/>
        </p:nvSpPr>
        <p:spPr>
          <a:xfrm>
            <a:off x="869100" y="948300"/>
            <a:ext cx="8472000" cy="2870700"/>
          </a:xfrm>
          <a:prstGeom prst="rect">
            <a:avLst/>
          </a:prstGeom>
          <a:noFill/>
          <a:ln>
            <a:noFill/>
          </a:ln>
        </p:spPr>
        <p:txBody>
          <a:bodyPr anchorCtr="0" anchor="t" bIns="146300" lIns="0" spcFirstLastPara="1" rIns="91425" wrap="square" tIns="146300">
            <a:noAutofit/>
          </a:bodyPr>
          <a:lstStyle/>
          <a:p>
            <a:pPr indent="0" lvl="0" marL="0" marR="0" rtl="0" algn="l">
              <a:lnSpc>
                <a:spcPct val="100000"/>
              </a:lnSpc>
              <a:spcBef>
                <a:spcPts val="0"/>
              </a:spcBef>
              <a:spcAft>
                <a:spcPts val="0"/>
              </a:spcAft>
              <a:buClr>
                <a:srgbClr val="000000"/>
              </a:buClr>
              <a:buSzPts val="2400"/>
              <a:buFont typeface="Arial"/>
              <a:buNone/>
            </a:pPr>
            <a:r>
              <a:rPr i="0" lang="en" sz="2400" u="none" cap="none" strike="noStrike">
                <a:solidFill>
                  <a:srgbClr val="102441"/>
                </a:solidFill>
                <a:latin typeface="Red Hat Text"/>
                <a:ea typeface="Red Hat Text"/>
                <a:cs typeface="Red Hat Text"/>
                <a:sym typeface="Red Hat Text"/>
              </a:rPr>
              <a:t>Experimental alpha Collection of generated modules using the AWS Cloud Control API for interacting with AWS Services.</a:t>
            </a:r>
            <a:endParaRPr>
              <a:latin typeface="Red Hat Text"/>
              <a:ea typeface="Red Hat Text"/>
              <a:cs typeface="Red Hat Text"/>
              <a:sym typeface="Red Hat Text"/>
            </a:endParaRPr>
          </a:p>
        </p:txBody>
      </p:sp>
      <p:cxnSp>
        <p:nvCxnSpPr>
          <p:cNvPr id="556" name="Google Shape;556;p35"/>
          <p:cNvCxnSpPr/>
          <p:nvPr/>
        </p:nvCxnSpPr>
        <p:spPr>
          <a:xfrm>
            <a:off x="869101" y="4843021"/>
            <a:ext cx="10140000" cy="0"/>
          </a:xfrm>
          <a:prstGeom prst="straightConnector1">
            <a:avLst/>
          </a:prstGeom>
          <a:noFill/>
          <a:ln cap="flat" cmpd="sng" w="19050">
            <a:solidFill>
              <a:schemeClr val="accent3"/>
            </a:solidFill>
            <a:prstDash val="solid"/>
            <a:round/>
            <a:headEnd len="sm" w="sm" type="none"/>
            <a:tailEnd len="sm" w="sm" type="none"/>
          </a:ln>
        </p:spPr>
      </p:cxnSp>
      <p:sp>
        <p:nvSpPr>
          <p:cNvPr id="557" name="Google Shape;557;p35"/>
          <p:cNvSpPr txBox="1"/>
          <p:nvPr/>
        </p:nvSpPr>
        <p:spPr>
          <a:xfrm>
            <a:off x="1745709" y="4219261"/>
            <a:ext cx="9392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400" u="none" cap="none" strike="noStrike">
                <a:solidFill>
                  <a:srgbClr val="102441"/>
                </a:solidFill>
                <a:latin typeface="Calibri"/>
                <a:ea typeface="Calibri"/>
                <a:cs typeface="Calibri"/>
                <a:sym typeface="Calibri"/>
              </a:rPr>
              <a:t>AWS CloudFormation Public Registry</a:t>
            </a:r>
            <a:endParaRPr/>
          </a:p>
        </p:txBody>
      </p:sp>
      <p:pic>
        <p:nvPicPr>
          <p:cNvPr id="558" name="Google Shape;558;p35"/>
          <p:cNvPicPr preferRelativeResize="0"/>
          <p:nvPr/>
        </p:nvPicPr>
        <p:blipFill rotWithShape="1">
          <a:blip r:embed="rId11">
            <a:alphaModFix/>
          </a:blip>
          <a:srcRect b="0" l="0" r="0" t="0"/>
          <a:stretch/>
        </p:blipFill>
        <p:spPr>
          <a:xfrm>
            <a:off x="3350462" y="4151676"/>
            <a:ext cx="594360" cy="594360"/>
          </a:xfrm>
          <a:prstGeom prst="rect">
            <a:avLst/>
          </a:prstGeom>
          <a:noFill/>
          <a:ln>
            <a:noFill/>
          </a:ln>
        </p:spPr>
      </p:pic>
      <p:sp>
        <p:nvSpPr>
          <p:cNvPr id="559" name="Google Shape;559;p3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5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3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5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6"/>
          <p:cNvSpPr txBox="1"/>
          <p:nvPr/>
        </p:nvSpPr>
        <p:spPr>
          <a:xfrm>
            <a:off x="885050" y="670860"/>
            <a:ext cx="10422000" cy="55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2800" u="none" cap="none" strike="noStrike">
                <a:solidFill>
                  <a:schemeClr val="dk1"/>
                </a:solidFill>
                <a:latin typeface="Red Hat Display"/>
                <a:ea typeface="Red Hat Display"/>
                <a:cs typeface="Red Hat Display"/>
                <a:sym typeface="Red Hat Display"/>
              </a:rPr>
              <a:t>Benefits of Red Hat AWS Cloud Control Collection</a:t>
            </a:r>
            <a:endParaRPr i="0" sz="2800" u="none" cap="none" strike="noStrike">
              <a:solidFill>
                <a:schemeClr val="dk1"/>
              </a:solidFill>
              <a:latin typeface="Red Hat Display"/>
              <a:ea typeface="Red Hat Display"/>
              <a:cs typeface="Red Hat Display"/>
              <a:sym typeface="Red Hat Display"/>
            </a:endParaRPr>
          </a:p>
        </p:txBody>
      </p:sp>
      <p:sp>
        <p:nvSpPr>
          <p:cNvPr id="566" name="Google Shape;566;p36"/>
          <p:cNvSpPr txBox="1"/>
          <p:nvPr/>
        </p:nvSpPr>
        <p:spPr>
          <a:xfrm>
            <a:off x="2124000" y="1492625"/>
            <a:ext cx="7944000" cy="4712700"/>
          </a:xfrm>
          <a:prstGeom prst="rect">
            <a:avLst/>
          </a:prstGeom>
          <a:noFill/>
          <a:ln>
            <a:noFill/>
          </a:ln>
        </p:spPr>
        <p:txBody>
          <a:bodyPr anchorCtr="0" anchor="t" bIns="146300" lIns="0" spcFirstLastPara="1" rIns="91425" wrap="square" tIns="146300">
            <a:noAutofit/>
          </a:bodyPr>
          <a:lstStyle/>
          <a:p>
            <a:pPr indent="-342900" lvl="0" marL="342900" marR="0" rtl="0" algn="l">
              <a:lnSpc>
                <a:spcPct val="100000"/>
              </a:lnSpc>
              <a:spcBef>
                <a:spcPts val="0"/>
              </a:spcBef>
              <a:spcAft>
                <a:spcPts val="0"/>
              </a:spcAft>
              <a:buClr>
                <a:srgbClr val="6AA84F"/>
              </a:buClr>
              <a:buSzPts val="2400"/>
              <a:buFont typeface="Red Hat Text"/>
              <a:buChar char="✓"/>
            </a:pPr>
            <a:r>
              <a:rPr i="0" lang="en" sz="2400" u="none" cap="none" strike="noStrike">
                <a:solidFill>
                  <a:schemeClr val="dk1"/>
                </a:solidFill>
                <a:latin typeface="Red Hat Text"/>
                <a:ea typeface="Red Hat Text"/>
                <a:cs typeface="Red Hat Text"/>
                <a:sym typeface="Red Hat Text"/>
              </a:rPr>
              <a:t>Auto-generated modules based on resources </a:t>
            </a:r>
            <a:br>
              <a:rPr lang="en" sz="2400">
                <a:solidFill>
                  <a:schemeClr val="dk1"/>
                </a:solidFill>
                <a:latin typeface="Red Hat Text"/>
                <a:ea typeface="Red Hat Text"/>
                <a:cs typeface="Red Hat Text"/>
                <a:sym typeface="Red Hat Text"/>
              </a:rPr>
            </a:br>
            <a:r>
              <a:rPr i="0" lang="en" sz="2400" u="none" cap="none" strike="noStrike">
                <a:solidFill>
                  <a:schemeClr val="dk1"/>
                </a:solidFill>
                <a:latin typeface="Red Hat Text"/>
                <a:ea typeface="Red Hat Text"/>
                <a:cs typeface="Red Hat Text"/>
                <a:sym typeface="Red Hat Text"/>
              </a:rPr>
              <a:t>developed and maintained by AWS service teams</a:t>
            </a:r>
            <a:br>
              <a:rPr i="0" lang="en" sz="2400" u="none" cap="none" strike="noStrike">
                <a:solidFill>
                  <a:schemeClr val="dk1"/>
                </a:solidFill>
                <a:latin typeface="Red Hat Text"/>
                <a:ea typeface="Red Hat Text"/>
                <a:cs typeface="Red Hat Text"/>
                <a:sym typeface="Red Hat Text"/>
              </a:rPr>
            </a:br>
            <a:br>
              <a:rPr i="0" lang="en" sz="2400" u="none" cap="none" strike="noStrike">
                <a:solidFill>
                  <a:schemeClr val="dk1"/>
                </a:solidFill>
                <a:latin typeface="Red Hat Text"/>
                <a:ea typeface="Red Hat Text"/>
                <a:cs typeface="Red Hat Text"/>
                <a:sym typeface="Red Hat Text"/>
              </a:rPr>
            </a:br>
            <a:endParaRPr>
              <a:solidFill>
                <a:schemeClr val="dk1"/>
              </a:solidFill>
              <a:latin typeface="Red Hat Text"/>
              <a:ea typeface="Red Hat Text"/>
              <a:cs typeface="Red Hat Text"/>
              <a:sym typeface="Red Hat Text"/>
            </a:endParaRPr>
          </a:p>
          <a:p>
            <a:pPr indent="-342900" lvl="0" marL="342900" marR="0" rtl="0" algn="l">
              <a:lnSpc>
                <a:spcPct val="100000"/>
              </a:lnSpc>
              <a:spcBef>
                <a:spcPts val="0"/>
              </a:spcBef>
              <a:spcAft>
                <a:spcPts val="0"/>
              </a:spcAft>
              <a:buClr>
                <a:srgbClr val="6AA84F"/>
              </a:buClr>
              <a:buSzPts val="2400"/>
              <a:buFont typeface="Red Hat Text"/>
              <a:buChar char="✓"/>
            </a:pPr>
            <a:r>
              <a:rPr i="0" lang="en" sz="2400" u="none" cap="none" strike="noStrike">
                <a:solidFill>
                  <a:schemeClr val="dk1"/>
                </a:solidFill>
                <a:latin typeface="Red Hat Text"/>
                <a:ea typeface="Red Hat Text"/>
                <a:cs typeface="Red Hat Text"/>
                <a:sym typeface="Red Hat Text"/>
              </a:rPr>
              <a:t>Rapid introduction of new AWS services and </a:t>
            </a:r>
            <a:br>
              <a:rPr i="0" lang="en" sz="2400" u="none" cap="none" strike="noStrike">
                <a:solidFill>
                  <a:schemeClr val="dk1"/>
                </a:solidFill>
                <a:latin typeface="Red Hat Text"/>
                <a:ea typeface="Red Hat Text"/>
                <a:cs typeface="Red Hat Text"/>
                <a:sym typeface="Red Hat Text"/>
              </a:rPr>
            </a:br>
            <a:r>
              <a:rPr i="0" lang="en" sz="2400" u="none" cap="none" strike="noStrike">
                <a:solidFill>
                  <a:schemeClr val="dk1"/>
                </a:solidFill>
                <a:latin typeface="Red Hat Text"/>
                <a:ea typeface="Red Hat Text"/>
                <a:cs typeface="Red Hat Text"/>
                <a:sym typeface="Red Hat Text"/>
              </a:rPr>
              <a:t>implementation of new features to existing ones.</a:t>
            </a:r>
            <a:br>
              <a:rPr i="0" lang="en" sz="2400" u="none" cap="none" strike="noStrike">
                <a:solidFill>
                  <a:schemeClr val="dk1"/>
                </a:solidFill>
                <a:latin typeface="Red Hat Text"/>
                <a:ea typeface="Red Hat Text"/>
                <a:cs typeface="Red Hat Text"/>
                <a:sym typeface="Red Hat Text"/>
              </a:rPr>
            </a:br>
            <a:br>
              <a:rPr i="0" lang="en" sz="2400" u="none" cap="none" strike="noStrike">
                <a:solidFill>
                  <a:schemeClr val="dk1"/>
                </a:solidFill>
                <a:latin typeface="Red Hat Text"/>
                <a:ea typeface="Red Hat Text"/>
                <a:cs typeface="Red Hat Text"/>
                <a:sym typeface="Red Hat Text"/>
              </a:rPr>
            </a:br>
            <a:endParaRPr>
              <a:solidFill>
                <a:schemeClr val="dk1"/>
              </a:solidFill>
              <a:latin typeface="Red Hat Text"/>
              <a:ea typeface="Red Hat Text"/>
              <a:cs typeface="Red Hat Text"/>
              <a:sym typeface="Red Hat Text"/>
            </a:endParaRPr>
          </a:p>
          <a:p>
            <a:pPr indent="-342900" lvl="0" marL="342900" marR="0" rtl="0" algn="l">
              <a:lnSpc>
                <a:spcPct val="100000"/>
              </a:lnSpc>
              <a:spcBef>
                <a:spcPts val="0"/>
              </a:spcBef>
              <a:spcAft>
                <a:spcPts val="0"/>
              </a:spcAft>
              <a:buClr>
                <a:srgbClr val="6AA84F"/>
              </a:buClr>
              <a:buSzPts val="2400"/>
              <a:buFont typeface="Red Hat Text"/>
              <a:buChar char="✓"/>
            </a:pPr>
            <a:r>
              <a:rPr i="0" lang="en" sz="2400" u="none" cap="none" strike="noStrike">
                <a:solidFill>
                  <a:schemeClr val="dk1"/>
                </a:solidFill>
                <a:latin typeface="Red Hat Text"/>
                <a:ea typeface="Red Hat Text"/>
                <a:cs typeface="Red Hat Text"/>
                <a:sym typeface="Red Hat Text"/>
              </a:rPr>
              <a:t>Enable more comprehensive coverage of the </a:t>
            </a:r>
            <a:br>
              <a:rPr i="0" lang="en" sz="2400" u="none" cap="none" strike="noStrike">
                <a:solidFill>
                  <a:schemeClr val="dk1"/>
                </a:solidFill>
                <a:latin typeface="Red Hat Text"/>
                <a:ea typeface="Red Hat Text"/>
                <a:cs typeface="Red Hat Text"/>
                <a:sym typeface="Red Hat Text"/>
              </a:rPr>
            </a:br>
            <a:r>
              <a:rPr i="0" lang="en" sz="2400" u="none" cap="none" strike="noStrike">
                <a:solidFill>
                  <a:schemeClr val="dk1"/>
                </a:solidFill>
                <a:latin typeface="Red Hat Text"/>
                <a:ea typeface="Red Hat Text"/>
                <a:cs typeface="Red Hat Text"/>
                <a:sym typeface="Red Hat Text"/>
              </a:rPr>
              <a:t>vast number of AWS services available.</a:t>
            </a:r>
            <a:endParaRPr>
              <a:solidFill>
                <a:schemeClr val="dk1"/>
              </a:solidFill>
              <a:latin typeface="Red Hat Text"/>
              <a:ea typeface="Red Hat Text"/>
              <a:cs typeface="Red Hat Text"/>
              <a:sym typeface="Red Hat Text"/>
            </a:endParaRPr>
          </a:p>
        </p:txBody>
      </p:sp>
      <p:sp>
        <p:nvSpPr>
          <p:cNvPr id="567" name="Google Shape;567;p3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cxnSp>
        <p:nvCxnSpPr>
          <p:cNvPr id="568" name="Google Shape;568;p36"/>
          <p:cNvCxnSpPr/>
          <p:nvPr/>
        </p:nvCxnSpPr>
        <p:spPr>
          <a:xfrm>
            <a:off x="1714500" y="2646000"/>
            <a:ext cx="8309400" cy="0"/>
          </a:xfrm>
          <a:prstGeom prst="straightConnector1">
            <a:avLst/>
          </a:prstGeom>
          <a:noFill/>
          <a:ln cap="flat" cmpd="sng" w="9525">
            <a:solidFill>
              <a:schemeClr val="dk2"/>
            </a:solidFill>
            <a:prstDash val="dot"/>
            <a:round/>
            <a:headEnd len="med" w="med" type="none"/>
            <a:tailEnd len="med" w="med" type="none"/>
          </a:ln>
        </p:spPr>
      </p:cxnSp>
      <p:cxnSp>
        <p:nvCxnSpPr>
          <p:cNvPr id="569" name="Google Shape;569;p36"/>
          <p:cNvCxnSpPr/>
          <p:nvPr/>
        </p:nvCxnSpPr>
        <p:spPr>
          <a:xfrm>
            <a:off x="1714500" y="3948750"/>
            <a:ext cx="8309400" cy="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7"/>
          <p:cNvSpPr txBox="1"/>
          <p:nvPr/>
        </p:nvSpPr>
        <p:spPr>
          <a:xfrm>
            <a:off x="885050" y="670860"/>
            <a:ext cx="10422000" cy="55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2800" u="none" cap="none" strike="noStrike">
                <a:solidFill>
                  <a:srgbClr val="000000"/>
                </a:solidFill>
                <a:latin typeface="Red Hat Display"/>
                <a:ea typeface="Red Hat Display"/>
                <a:cs typeface="Red Hat Display"/>
                <a:sym typeface="Red Hat Display"/>
              </a:rPr>
              <a:t>How does the Ansible AWS Cloud Control Collection Work?</a:t>
            </a:r>
            <a:endParaRPr i="0" sz="2800" u="none" cap="none" strike="noStrike">
              <a:solidFill>
                <a:srgbClr val="000000"/>
              </a:solidFill>
              <a:latin typeface="Red Hat Display"/>
              <a:ea typeface="Red Hat Display"/>
              <a:cs typeface="Red Hat Display"/>
              <a:sym typeface="Red Hat Display"/>
            </a:endParaRPr>
          </a:p>
        </p:txBody>
      </p:sp>
      <p:grpSp>
        <p:nvGrpSpPr>
          <p:cNvPr id="579" name="Google Shape;579;p37"/>
          <p:cNvGrpSpPr/>
          <p:nvPr/>
        </p:nvGrpSpPr>
        <p:grpSpPr>
          <a:xfrm>
            <a:off x="885054" y="1564320"/>
            <a:ext cx="5844449" cy="2048136"/>
            <a:chOff x="557703" y="1484700"/>
            <a:chExt cx="7430014" cy="1207200"/>
          </a:xfrm>
        </p:grpSpPr>
        <p:sp>
          <p:nvSpPr>
            <p:cNvPr id="580" name="Google Shape;580;p37"/>
            <p:cNvSpPr txBox="1"/>
            <p:nvPr/>
          </p:nvSpPr>
          <p:spPr>
            <a:xfrm>
              <a:off x="725917" y="1484700"/>
              <a:ext cx="7261800" cy="1207200"/>
            </a:xfrm>
            <a:prstGeom prst="rect">
              <a:avLst/>
            </a:prstGeom>
            <a:noFill/>
            <a:ln>
              <a:noFill/>
            </a:ln>
          </p:spPr>
          <p:txBody>
            <a:bodyPr anchorCtr="0" anchor="t" bIns="146300" lIns="0" spcFirstLastPara="1" rIns="91425" wrap="square" tIns="14630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141414"/>
                  </a:solidFill>
                  <a:latin typeface="Red Hat Text"/>
                  <a:ea typeface="Red Hat Text"/>
                  <a:cs typeface="Red Hat Text"/>
                  <a:sym typeface="Red Hat Text"/>
                </a:rPr>
                <a:t>Module Generation: </a:t>
              </a:r>
              <a:r>
                <a:rPr i="0" lang="en" sz="2000" u="none" cap="none" strike="noStrike">
                  <a:solidFill>
                    <a:srgbClr val="141414"/>
                  </a:solidFill>
                  <a:latin typeface="Red Hat Text"/>
                  <a:ea typeface="Red Hat Text"/>
                  <a:cs typeface="Red Hat Text"/>
                  <a:sym typeface="Red Hat Text"/>
                </a:rPr>
                <a:t>modules contained in this Collection are generated using a tool called </a:t>
              </a:r>
              <a:r>
                <a:rPr i="0" lang="en" sz="2000" u="sng" cap="none" strike="noStrike">
                  <a:solidFill>
                    <a:srgbClr val="141414"/>
                  </a:solidFill>
                  <a:latin typeface="Red Hat Text"/>
                  <a:ea typeface="Red Hat Text"/>
                  <a:cs typeface="Red Hat Text"/>
                  <a:sym typeface="Red Hat Text"/>
                  <a:hlinkClick r:id="rId3">
                    <a:extLst>
                      <a:ext uri="{A12FA001-AC4F-418D-AE19-62706E023703}">
                        <ahyp:hlinkClr val="tx"/>
                      </a:ext>
                    </a:extLst>
                  </a:hlinkClick>
                </a:rPr>
                <a:t> amazon_cloud_code_generator</a:t>
              </a:r>
              <a:r>
                <a:rPr i="0" lang="en" sz="2000" u="none" cap="none" strike="noStrike">
                  <a:solidFill>
                    <a:srgbClr val="141414"/>
                  </a:solidFill>
                  <a:latin typeface="Red Hat Text"/>
                  <a:ea typeface="Red Hat Text"/>
                  <a:cs typeface="Red Hat Text"/>
                  <a:sym typeface="Red Hat Text"/>
                </a:rPr>
                <a:t> - developed and open sourced by the Ansible Cloud team.</a:t>
              </a:r>
              <a:endParaRPr>
                <a:solidFill>
                  <a:srgbClr val="141414"/>
                </a:solidFill>
                <a:latin typeface="Red Hat Text"/>
                <a:ea typeface="Red Hat Text"/>
                <a:cs typeface="Red Hat Text"/>
                <a:sym typeface="Red Hat Text"/>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141414"/>
                </a:solidFill>
                <a:latin typeface="Red Hat Text"/>
                <a:ea typeface="Red Hat Text"/>
                <a:cs typeface="Red Hat Text"/>
                <a:sym typeface="Red Hat Text"/>
              </a:endParaRPr>
            </a:p>
            <a:p>
              <a:pPr indent="-215900" lvl="0" marL="342900" marR="0" rtl="0" algn="l">
                <a:lnSpc>
                  <a:spcPct val="100000"/>
                </a:lnSpc>
                <a:spcBef>
                  <a:spcPts val="0"/>
                </a:spcBef>
                <a:spcAft>
                  <a:spcPts val="0"/>
                </a:spcAft>
                <a:buClr>
                  <a:srgbClr val="000000"/>
                </a:buClr>
                <a:buSzPts val="2000"/>
                <a:buFont typeface="Arial"/>
                <a:buNone/>
              </a:pPr>
              <a:r>
                <a:t/>
              </a:r>
              <a:endParaRPr i="0" sz="2000" u="none" cap="none" strike="noStrike">
                <a:solidFill>
                  <a:srgbClr val="141414"/>
                </a:solidFill>
                <a:latin typeface="Red Hat Text"/>
                <a:ea typeface="Red Hat Text"/>
                <a:cs typeface="Red Hat Text"/>
                <a:sym typeface="Red Hat Text"/>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141414"/>
                </a:solidFill>
                <a:latin typeface="Red Hat Text"/>
                <a:ea typeface="Red Hat Text"/>
                <a:cs typeface="Red Hat Text"/>
                <a:sym typeface="Red Hat Text"/>
              </a:endParaRPr>
            </a:p>
          </p:txBody>
        </p:sp>
        <p:cxnSp>
          <p:nvCxnSpPr>
            <p:cNvPr id="581" name="Google Shape;581;p37"/>
            <p:cNvCxnSpPr/>
            <p:nvPr/>
          </p:nvCxnSpPr>
          <p:spPr>
            <a:xfrm rot="10800000">
              <a:off x="557703" y="1666000"/>
              <a:ext cx="0" cy="823200"/>
            </a:xfrm>
            <a:prstGeom prst="straightConnector1">
              <a:avLst/>
            </a:prstGeom>
            <a:noFill/>
            <a:ln cap="flat" cmpd="sng" w="28575">
              <a:solidFill>
                <a:srgbClr val="102441"/>
              </a:solidFill>
              <a:prstDash val="solid"/>
              <a:round/>
              <a:headEnd len="sm" w="sm" type="none"/>
              <a:tailEnd len="sm" w="sm" type="none"/>
            </a:ln>
            <a:effectLst>
              <a:outerShdw blurRad="40000" rotWithShape="0" dir="5400000" dist="20000">
                <a:srgbClr val="000000">
                  <a:alpha val="37650"/>
                </a:srgbClr>
              </a:outerShdw>
            </a:effectLst>
          </p:spPr>
        </p:cxnSp>
      </p:grpSp>
      <p:grpSp>
        <p:nvGrpSpPr>
          <p:cNvPr id="582" name="Google Shape;582;p37"/>
          <p:cNvGrpSpPr/>
          <p:nvPr/>
        </p:nvGrpSpPr>
        <p:grpSpPr>
          <a:xfrm>
            <a:off x="885065" y="3916354"/>
            <a:ext cx="5458831" cy="2048136"/>
            <a:chOff x="557703" y="1484700"/>
            <a:chExt cx="7430014" cy="1207200"/>
          </a:xfrm>
        </p:grpSpPr>
        <p:sp>
          <p:nvSpPr>
            <p:cNvPr id="583" name="Google Shape;583;p37"/>
            <p:cNvSpPr txBox="1"/>
            <p:nvPr/>
          </p:nvSpPr>
          <p:spPr>
            <a:xfrm>
              <a:off x="725917" y="1484700"/>
              <a:ext cx="7261800" cy="1207200"/>
            </a:xfrm>
            <a:prstGeom prst="rect">
              <a:avLst/>
            </a:prstGeom>
            <a:noFill/>
            <a:ln>
              <a:noFill/>
            </a:ln>
          </p:spPr>
          <p:txBody>
            <a:bodyPr anchorCtr="0" anchor="t" bIns="146300" lIns="0" spcFirstLastPara="1" rIns="91425" wrap="square" tIns="14630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Red Hat Text"/>
                  <a:ea typeface="Red Hat Text"/>
                  <a:cs typeface="Red Hat Text"/>
                  <a:sym typeface="Red Hat Text"/>
                </a:rPr>
                <a:t>Using the amazon.cloud collection:</a:t>
              </a:r>
              <a:endParaRPr>
                <a:solidFill>
                  <a:schemeClr val="dk1"/>
                </a:solidFill>
                <a:latin typeface="Red Hat Text"/>
                <a:ea typeface="Red Hat Text"/>
                <a:cs typeface="Red Hat Text"/>
                <a:sym typeface="Red Hat Text"/>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chemeClr val="dk1"/>
                  </a:solidFill>
                  <a:latin typeface="Red Hat Text"/>
                  <a:ea typeface="Red Hat Text"/>
                  <a:cs typeface="Red Hat Text"/>
                  <a:sym typeface="Red Hat Text"/>
                </a:rPr>
                <a:t>All the modules of this Collection use boto3 (Amazon Web Services (AWS) Software Development Kit (SDK) for Python) and AWS Cloud Control API (CloudControlApi) client</a:t>
              </a:r>
              <a:r>
                <a:rPr i="0" lang="en" sz="900" u="none" cap="none" strike="noStrike">
                  <a:solidFill>
                    <a:schemeClr val="dk1"/>
                  </a:solidFill>
                  <a:latin typeface="Red Hat Text"/>
                  <a:ea typeface="Red Hat Text"/>
                  <a:cs typeface="Red Hat Text"/>
                  <a:sym typeface="Red Hat Text"/>
                </a:rPr>
                <a:t>. </a:t>
              </a:r>
              <a:endParaRPr b="1" i="0" sz="2000" u="none" cap="none" strike="noStrike">
                <a:solidFill>
                  <a:schemeClr val="dk1"/>
                </a:solidFill>
                <a:latin typeface="Red Hat Text"/>
                <a:ea typeface="Red Hat Text"/>
                <a:cs typeface="Red Hat Text"/>
                <a:sym typeface="Red Hat Text"/>
              </a:endParaRPr>
            </a:p>
            <a:p>
              <a:pPr indent="-457200" lvl="0" marL="457200" marR="0" rtl="0" algn="l">
                <a:lnSpc>
                  <a:spcPct val="100000"/>
                </a:lnSpc>
                <a:spcBef>
                  <a:spcPts val="0"/>
                </a:spcBef>
                <a:spcAft>
                  <a:spcPts val="0"/>
                </a:spcAft>
                <a:buClr>
                  <a:schemeClr val="dk1"/>
                </a:buClr>
                <a:buSzPts val="2000"/>
                <a:buFont typeface="Red Hat Text"/>
                <a:buAutoNum type="arabicParenBoth"/>
              </a:pPr>
              <a:r>
                <a:rPr i="0" lang="en" sz="2000" u="none" cap="none" strike="noStrike">
                  <a:solidFill>
                    <a:schemeClr val="dk1"/>
                  </a:solidFill>
                  <a:latin typeface="Red Hat Text"/>
                  <a:ea typeface="Red Hat Text"/>
                  <a:cs typeface="Red Hat Text"/>
                  <a:sym typeface="Red Hat Text"/>
                </a:rPr>
                <a:t>boto3 &gt;=1.20.0 and botocore &gt;=1.23.0</a:t>
              </a:r>
              <a:endParaRPr i="0" sz="2000" u="none" cap="none" strike="noStrike">
                <a:solidFill>
                  <a:schemeClr val="dk1"/>
                </a:solidFill>
                <a:latin typeface="Red Hat Text"/>
                <a:ea typeface="Red Hat Text"/>
                <a:cs typeface="Red Hat Text"/>
                <a:sym typeface="Red Hat Text"/>
              </a:endParaRPr>
            </a:p>
          </p:txBody>
        </p:sp>
        <p:cxnSp>
          <p:nvCxnSpPr>
            <p:cNvPr id="584" name="Google Shape;584;p37"/>
            <p:cNvCxnSpPr/>
            <p:nvPr/>
          </p:nvCxnSpPr>
          <p:spPr>
            <a:xfrm rot="10800000">
              <a:off x="557703" y="1666000"/>
              <a:ext cx="0" cy="823200"/>
            </a:xfrm>
            <a:prstGeom prst="straightConnector1">
              <a:avLst/>
            </a:prstGeom>
            <a:noFill/>
            <a:ln cap="flat" cmpd="sng" w="28575">
              <a:solidFill>
                <a:srgbClr val="102441"/>
              </a:solidFill>
              <a:prstDash val="solid"/>
              <a:round/>
              <a:headEnd len="sm" w="sm" type="none"/>
              <a:tailEnd len="sm" w="sm" type="none"/>
            </a:ln>
            <a:effectLst>
              <a:outerShdw blurRad="40000" rotWithShape="0" dir="5400000" dist="20000">
                <a:srgbClr val="000000">
                  <a:alpha val="37650"/>
                </a:srgbClr>
              </a:outerShdw>
            </a:effectLst>
          </p:spPr>
        </p:cxnSp>
      </p:grpSp>
      <p:pic>
        <p:nvPicPr>
          <p:cNvPr id="585" name="Google Shape;585;p37"/>
          <p:cNvPicPr preferRelativeResize="0"/>
          <p:nvPr/>
        </p:nvPicPr>
        <p:blipFill rotWithShape="1">
          <a:blip r:embed="rId4">
            <a:alphaModFix/>
          </a:blip>
          <a:srcRect b="0" l="0" r="0" t="0"/>
          <a:stretch/>
        </p:blipFill>
        <p:spPr>
          <a:xfrm>
            <a:off x="6343645" y="2567987"/>
            <a:ext cx="5458598" cy="2515782"/>
          </a:xfrm>
          <a:prstGeom prst="rect">
            <a:avLst/>
          </a:prstGeom>
          <a:noFill/>
          <a:ln>
            <a:noFill/>
          </a:ln>
        </p:spPr>
      </p:pic>
      <p:sp>
        <p:nvSpPr>
          <p:cNvPr id="586" name="Google Shape;586;p3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8"/>
          <p:cNvSpPr txBox="1"/>
          <p:nvPr>
            <p:ph type="title"/>
          </p:nvPr>
        </p:nvSpPr>
        <p:spPr>
          <a:xfrm>
            <a:off x="2076025" y="1883250"/>
            <a:ext cx="7992000" cy="307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Red Hat Ansible AWS Cloud Control collection</a:t>
            </a:r>
            <a:endParaRPr/>
          </a:p>
        </p:txBody>
      </p:sp>
      <p:sp>
        <p:nvSpPr>
          <p:cNvPr id="592" name="Google Shape;592;p38"/>
          <p:cNvSpPr txBox="1"/>
          <p:nvPr>
            <p:ph idx="1" type="subTitle"/>
          </p:nvPr>
        </p:nvSpPr>
        <p:spPr>
          <a:xfrm rot="5400000">
            <a:off x="-2138450" y="2138400"/>
            <a:ext cx="5148900" cy="872100"/>
          </a:xfrm>
          <a:prstGeom prst="rect">
            <a:avLst/>
          </a:prstGeom>
          <a:noFill/>
          <a:ln>
            <a:noFill/>
          </a:ln>
        </p:spPr>
        <p:txBody>
          <a:bodyPr anchorCtr="0" anchor="ctr" bIns="91425" lIns="502900" spcFirstLastPara="1" rIns="91425" wrap="square" tIns="91425">
            <a:noAutofit/>
          </a:bodyPr>
          <a:lstStyle/>
          <a:p>
            <a:pPr indent="0" lvl="0" marL="0" rtl="0" algn="l">
              <a:lnSpc>
                <a:spcPct val="100000"/>
              </a:lnSpc>
              <a:spcBef>
                <a:spcPts val="0"/>
              </a:spcBef>
              <a:spcAft>
                <a:spcPts val="0"/>
              </a:spcAft>
              <a:buSzPts val="1000"/>
              <a:buNone/>
            </a:pPr>
            <a:r>
              <a:rPr lang="en"/>
              <a:t>Exploring New Possibilities with the AWS Ansible Automation</a:t>
            </a:r>
            <a:endParaRPr/>
          </a:p>
        </p:txBody>
      </p:sp>
      <p:sp>
        <p:nvSpPr>
          <p:cNvPr id="593" name="Google Shape;593;p3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solidFill>
                  <a:srgbClr val="FFFFFF"/>
                </a:solidFill>
              </a:rPr>
              <a:t>‹#›</a:t>
            </a:fld>
            <a:endParaRPr>
              <a:solidFill>
                <a:srgbClr val="FFFFFF"/>
              </a:solidFill>
            </a:endParaRPr>
          </a:p>
        </p:txBody>
      </p:sp>
      <p:pic>
        <p:nvPicPr>
          <p:cNvPr id="594" name="Google Shape;594;p38"/>
          <p:cNvPicPr preferRelativeResize="0"/>
          <p:nvPr/>
        </p:nvPicPr>
        <p:blipFill rotWithShape="1">
          <a:blip r:embed="rId3">
            <a:alphaModFix/>
          </a:blip>
          <a:srcRect b="0" l="0" r="0" t="0"/>
          <a:stretch/>
        </p:blipFill>
        <p:spPr>
          <a:xfrm>
            <a:off x="13782271" y="3329502"/>
            <a:ext cx="5558627" cy="31463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9"/>
          <p:cNvSpPr txBox="1"/>
          <p:nvPr/>
        </p:nvSpPr>
        <p:spPr>
          <a:xfrm>
            <a:off x="885050" y="670860"/>
            <a:ext cx="10422000" cy="55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2800" u="none" cap="none" strike="noStrike">
                <a:solidFill>
                  <a:srgbClr val="000000"/>
                </a:solidFill>
                <a:latin typeface="Arial"/>
                <a:ea typeface="Arial"/>
                <a:cs typeface="Arial"/>
                <a:sym typeface="Arial"/>
              </a:rPr>
              <a:t>What’s next with Ansible AWS Cloud Control Collection?</a:t>
            </a:r>
            <a:endParaRPr b="0" i="0" sz="2800" u="none" cap="none" strike="noStrike">
              <a:solidFill>
                <a:srgbClr val="000000"/>
              </a:solidFill>
              <a:latin typeface="Arial"/>
              <a:ea typeface="Arial"/>
              <a:cs typeface="Arial"/>
              <a:sym typeface="Arial"/>
            </a:endParaRPr>
          </a:p>
        </p:txBody>
      </p:sp>
      <p:sp>
        <p:nvSpPr>
          <p:cNvPr id="604" name="Google Shape;604;p39"/>
          <p:cNvSpPr txBox="1"/>
          <p:nvPr/>
        </p:nvSpPr>
        <p:spPr>
          <a:xfrm>
            <a:off x="1652100" y="1729736"/>
            <a:ext cx="10849800" cy="2870700"/>
          </a:xfrm>
          <a:prstGeom prst="rect">
            <a:avLst/>
          </a:prstGeom>
          <a:noFill/>
          <a:ln>
            <a:noFill/>
          </a:ln>
        </p:spPr>
        <p:txBody>
          <a:bodyPr anchorCtr="0" anchor="t" bIns="146300" lIns="0" spcFirstLastPara="1" rIns="91425" wrap="square" tIns="146300">
            <a:no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102441"/>
                </a:solidFill>
                <a:latin typeface="Calibri"/>
                <a:ea typeface="Calibri"/>
                <a:cs typeface="Calibri"/>
                <a:sym typeface="Calibri"/>
              </a:rPr>
              <a:t>More coverage across AWS services such as Amazon EC2, Amazon S3</a:t>
            </a:r>
            <a:endParaRPr/>
          </a:p>
        </p:txBody>
      </p:sp>
      <p:sp>
        <p:nvSpPr>
          <p:cNvPr id="605" name="Google Shape;605;p3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Demo</a:t>
            </a:r>
            <a:endParaRPr/>
          </a:p>
          <a:p>
            <a:pPr indent="0" lvl="0" marL="0" rtl="0" algn="l">
              <a:spcBef>
                <a:spcPts val="0"/>
              </a:spcBef>
              <a:spcAft>
                <a:spcPts val="0"/>
              </a:spcAft>
              <a:buNone/>
            </a:pPr>
            <a:r>
              <a:t/>
            </a:r>
            <a:endParaRPr/>
          </a:p>
        </p:txBody>
      </p:sp>
      <p:sp>
        <p:nvSpPr>
          <p:cNvPr id="611" name="Google Shape;611;p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Demonstration of Cloud Control API</a:t>
            </a:r>
            <a:endParaRPr/>
          </a:p>
        </p:txBody>
      </p:sp>
      <p:sp>
        <p:nvSpPr>
          <p:cNvPr id="612" name="Google Shape;612;p4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500"/>
              </a:spcAft>
              <a:buClr>
                <a:schemeClr val="dk1"/>
              </a:buClr>
              <a:buSzPts val="1100"/>
              <a:buFont typeface="Arial"/>
              <a:buNone/>
            </a:pPr>
            <a:r>
              <a:rPr lang="en">
                <a:solidFill>
                  <a:schemeClr val="dk1"/>
                </a:solidFill>
              </a:rPr>
              <a:t>Demo - Screen Share</a:t>
            </a:r>
            <a:endParaRPr/>
          </a:p>
        </p:txBody>
      </p:sp>
      <p:sp>
        <p:nvSpPr>
          <p:cNvPr id="613" name="Google Shape;613;p4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AGENDA</a:t>
            </a:r>
            <a:endParaRPr/>
          </a:p>
        </p:txBody>
      </p:sp>
      <p:sp>
        <p:nvSpPr>
          <p:cNvPr id="201" name="Google Shape;201;p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Exploring New Possibilities with the AWS Ansible Automation</a:t>
            </a:r>
            <a:endParaRPr/>
          </a:p>
        </p:txBody>
      </p:sp>
      <p:sp>
        <p:nvSpPr>
          <p:cNvPr id="202" name="Google Shape;202;p2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3" name="Google Shape;203;p23"/>
          <p:cNvSpPr txBox="1"/>
          <p:nvPr/>
        </p:nvSpPr>
        <p:spPr>
          <a:xfrm>
            <a:off x="1048575" y="2531050"/>
            <a:ext cx="6718200" cy="2539800"/>
          </a:xfrm>
          <a:prstGeom prst="rect">
            <a:avLst/>
          </a:prstGeom>
          <a:noFill/>
          <a:ln>
            <a:noFill/>
          </a:ln>
        </p:spPr>
        <p:txBody>
          <a:bodyPr anchorCtr="0" anchor="t" bIns="91425" lIns="91425" spcFirstLastPara="1" rIns="91425" wrap="square" tIns="91425">
            <a:spAutoFit/>
          </a:bodyPr>
          <a:lstStyle/>
          <a:p>
            <a:pPr indent="-342900" lvl="1" marL="914400" rtl="0" algn="l">
              <a:lnSpc>
                <a:spcPct val="150000"/>
              </a:lnSpc>
              <a:spcBef>
                <a:spcPts val="0"/>
              </a:spcBef>
              <a:spcAft>
                <a:spcPts val="0"/>
              </a:spcAft>
              <a:buClr>
                <a:schemeClr val="dk1"/>
              </a:buClr>
              <a:buSzPts val="1800"/>
              <a:buFont typeface="Red Hat Text"/>
              <a:buChar char="○"/>
            </a:pPr>
            <a:r>
              <a:rPr lang="en" sz="1800">
                <a:solidFill>
                  <a:schemeClr val="dk1"/>
                </a:solidFill>
                <a:latin typeface="Red Hat Text"/>
                <a:ea typeface="Red Hat Text"/>
                <a:cs typeface="Red Hat Text"/>
                <a:sym typeface="Red Hat Text"/>
              </a:rPr>
              <a:t>Intro to Ansible Hybrid Cloud Automation </a:t>
            </a:r>
            <a:endParaRPr sz="1800">
              <a:solidFill>
                <a:schemeClr val="dk1"/>
              </a:solidFill>
              <a:latin typeface="Red Hat Text"/>
              <a:ea typeface="Red Hat Text"/>
              <a:cs typeface="Red Hat Text"/>
              <a:sym typeface="Red Hat Text"/>
            </a:endParaRPr>
          </a:p>
          <a:p>
            <a:pPr indent="-342900" lvl="1" marL="914400" rtl="0" algn="l">
              <a:lnSpc>
                <a:spcPct val="150000"/>
              </a:lnSpc>
              <a:spcBef>
                <a:spcPts val="0"/>
              </a:spcBef>
              <a:spcAft>
                <a:spcPts val="0"/>
              </a:spcAft>
              <a:buClr>
                <a:schemeClr val="dk1"/>
              </a:buClr>
              <a:buSzPts val="1800"/>
              <a:buFont typeface="Red Hat Text"/>
              <a:buChar char="○"/>
            </a:pPr>
            <a:r>
              <a:rPr lang="en" sz="1800">
                <a:solidFill>
                  <a:schemeClr val="dk1"/>
                </a:solidFill>
                <a:latin typeface="Red Hat Text"/>
                <a:ea typeface="Red Hat Text"/>
                <a:cs typeface="Red Hat Text"/>
                <a:sym typeface="Red Hat Text"/>
              </a:rPr>
              <a:t>Intro to AWS Cloud Control API</a:t>
            </a:r>
            <a:endParaRPr sz="1800">
              <a:solidFill>
                <a:schemeClr val="dk1"/>
              </a:solidFill>
              <a:latin typeface="Red Hat Text"/>
              <a:ea typeface="Red Hat Text"/>
              <a:cs typeface="Red Hat Text"/>
              <a:sym typeface="Red Hat Text"/>
            </a:endParaRPr>
          </a:p>
          <a:p>
            <a:pPr indent="-342900" lvl="1" marL="914400" rtl="0" algn="l">
              <a:lnSpc>
                <a:spcPct val="150000"/>
              </a:lnSpc>
              <a:spcBef>
                <a:spcPts val="0"/>
              </a:spcBef>
              <a:spcAft>
                <a:spcPts val="0"/>
              </a:spcAft>
              <a:buClr>
                <a:schemeClr val="dk1"/>
              </a:buClr>
              <a:buSzPts val="1800"/>
              <a:buFont typeface="Red Hat Text"/>
              <a:buChar char="○"/>
            </a:pPr>
            <a:r>
              <a:rPr lang="en" sz="1800">
                <a:solidFill>
                  <a:schemeClr val="dk1"/>
                </a:solidFill>
                <a:latin typeface="Red Hat Text"/>
                <a:ea typeface="Red Hat Text"/>
                <a:cs typeface="Red Hat Text"/>
                <a:sym typeface="Red Hat Text"/>
              </a:rPr>
              <a:t>Cloud Control API collection</a:t>
            </a:r>
            <a:endParaRPr sz="1800">
              <a:solidFill>
                <a:schemeClr val="dk1"/>
              </a:solidFill>
              <a:latin typeface="Red Hat Text"/>
              <a:ea typeface="Red Hat Text"/>
              <a:cs typeface="Red Hat Text"/>
              <a:sym typeface="Red Hat Text"/>
            </a:endParaRPr>
          </a:p>
          <a:p>
            <a:pPr indent="-342900" lvl="1" marL="914400" rtl="0" algn="l">
              <a:lnSpc>
                <a:spcPct val="150000"/>
              </a:lnSpc>
              <a:spcBef>
                <a:spcPts val="0"/>
              </a:spcBef>
              <a:spcAft>
                <a:spcPts val="0"/>
              </a:spcAft>
              <a:buClr>
                <a:schemeClr val="dk1"/>
              </a:buClr>
              <a:buSzPts val="1800"/>
              <a:buFont typeface="Red Hat Text"/>
              <a:buChar char="○"/>
            </a:pPr>
            <a:r>
              <a:rPr lang="en" sz="1800">
                <a:solidFill>
                  <a:schemeClr val="dk1"/>
                </a:solidFill>
                <a:latin typeface="Red Hat Text"/>
                <a:ea typeface="Red Hat Text"/>
                <a:cs typeface="Red Hat Text"/>
                <a:sym typeface="Red Hat Text"/>
              </a:rPr>
              <a:t>Demo of Cloud Control API</a:t>
            </a:r>
            <a:endParaRPr sz="1800">
              <a:solidFill>
                <a:schemeClr val="dk1"/>
              </a:solidFill>
              <a:latin typeface="Red Hat Text"/>
              <a:ea typeface="Red Hat Text"/>
              <a:cs typeface="Red Hat Text"/>
              <a:sym typeface="Red Hat Text"/>
            </a:endParaRPr>
          </a:p>
          <a:p>
            <a:pPr indent="-342900" lvl="1" marL="914400" rtl="0" algn="l">
              <a:lnSpc>
                <a:spcPct val="150000"/>
              </a:lnSpc>
              <a:spcBef>
                <a:spcPts val="0"/>
              </a:spcBef>
              <a:spcAft>
                <a:spcPts val="0"/>
              </a:spcAft>
              <a:buClr>
                <a:schemeClr val="dk1"/>
              </a:buClr>
              <a:buSzPts val="1800"/>
              <a:buFont typeface="Red Hat Text"/>
              <a:buChar char="○"/>
            </a:pPr>
            <a:r>
              <a:rPr lang="en" sz="1800">
                <a:solidFill>
                  <a:schemeClr val="dk1"/>
                </a:solidFill>
                <a:latin typeface="Red Hat Text"/>
                <a:ea typeface="Red Hat Text"/>
                <a:cs typeface="Red Hat Text"/>
                <a:sym typeface="Red Hat Text"/>
              </a:rPr>
              <a:t>What’s new in Ansible AWS content collection 5.0.0</a:t>
            </a:r>
            <a:endParaRPr sz="1800">
              <a:solidFill>
                <a:schemeClr val="dk1"/>
              </a:solidFill>
              <a:latin typeface="Red Hat Text"/>
              <a:ea typeface="Red Hat Text"/>
              <a:cs typeface="Red Hat Text"/>
              <a:sym typeface="Red Hat Text"/>
            </a:endParaRPr>
          </a:p>
          <a:p>
            <a:pPr indent="-342900" lvl="1" marL="914400" rtl="0" algn="l">
              <a:lnSpc>
                <a:spcPct val="150000"/>
              </a:lnSpc>
              <a:spcBef>
                <a:spcPts val="0"/>
              </a:spcBef>
              <a:spcAft>
                <a:spcPts val="0"/>
              </a:spcAft>
              <a:buClr>
                <a:schemeClr val="dk1"/>
              </a:buClr>
              <a:buSzPts val="1800"/>
              <a:buFont typeface="Red Hat Text"/>
              <a:buChar char="○"/>
            </a:pPr>
            <a:r>
              <a:rPr lang="en" sz="1800">
                <a:solidFill>
                  <a:schemeClr val="dk1"/>
                </a:solidFill>
                <a:latin typeface="Red Hat Text"/>
                <a:ea typeface="Red Hat Text"/>
                <a:cs typeface="Red Hat Text"/>
                <a:sym typeface="Red Hat Text"/>
              </a:rPr>
              <a:t>Q&amp;A</a:t>
            </a:r>
            <a:endParaRPr sz="1800">
              <a:solidFill>
                <a:schemeClr val="dk1"/>
              </a:solidFill>
              <a:latin typeface="Red Hat Text"/>
              <a:ea typeface="Red Hat Text"/>
              <a:cs typeface="Red Hat Text"/>
              <a:sym typeface="Red Hat Tex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1"/>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new in Ansible AWS content collection 5.0.0</a:t>
            </a:r>
            <a:endParaRPr/>
          </a:p>
          <a:p>
            <a:pPr indent="0" lvl="0" marL="0" rtl="0" algn="l">
              <a:spcBef>
                <a:spcPts val="0"/>
              </a:spcBef>
              <a:spcAft>
                <a:spcPts val="0"/>
              </a:spcAft>
              <a:buNone/>
            </a:pPr>
            <a:r>
              <a:t/>
            </a:r>
            <a:endParaRPr/>
          </a:p>
        </p:txBody>
      </p:sp>
      <p:sp>
        <p:nvSpPr>
          <p:cNvPr id="619" name="Google Shape;619;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Optional section marker or title</a:t>
            </a:r>
            <a:endParaRPr/>
          </a:p>
        </p:txBody>
      </p:sp>
      <p:sp>
        <p:nvSpPr>
          <p:cNvPr id="620" name="Google Shape;620;p41"/>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500"/>
              </a:spcAft>
              <a:buClr>
                <a:schemeClr val="dk1"/>
              </a:buClr>
              <a:buSzPts val="1100"/>
              <a:buFont typeface="Arial"/>
              <a:buNone/>
            </a:pPr>
            <a:r>
              <a:rPr lang="en">
                <a:solidFill>
                  <a:schemeClr val="dk1"/>
                </a:solidFill>
              </a:rPr>
              <a:t>What’s new?!</a:t>
            </a:r>
            <a:endParaRPr/>
          </a:p>
        </p:txBody>
      </p:sp>
      <p:sp>
        <p:nvSpPr>
          <p:cNvPr id="621" name="Google Shape;621;p4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27" name="Google Shape;627;p42"/>
          <p:cNvSpPr txBox="1"/>
          <p:nvPr/>
        </p:nvSpPr>
        <p:spPr>
          <a:xfrm>
            <a:off x="1714750" y="1913850"/>
            <a:ext cx="8407200" cy="213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ed Hat Text"/>
                <a:ea typeface="Red Hat Text"/>
                <a:cs typeface="Red Hat Text"/>
                <a:sym typeface="Red Hat Text"/>
              </a:rPr>
              <a:t>40 modules migrated</a:t>
            </a:r>
            <a:r>
              <a:rPr lang="en" sz="2300">
                <a:latin typeface="Red Hat Text"/>
                <a:ea typeface="Red Hat Text"/>
                <a:cs typeface="Red Hat Text"/>
                <a:sym typeface="Red Hat Text"/>
              </a:rPr>
              <a:t> </a:t>
            </a:r>
            <a:br>
              <a:rPr lang="en" sz="2300">
                <a:latin typeface="Red Hat Text"/>
                <a:ea typeface="Red Hat Text"/>
                <a:cs typeface="Red Hat Text"/>
                <a:sym typeface="Red Hat Text"/>
              </a:rPr>
            </a:br>
            <a:r>
              <a:rPr lang="en">
                <a:latin typeface="Red Hat Text"/>
                <a:ea typeface="Red Hat Text"/>
                <a:cs typeface="Red Hat Text"/>
                <a:sym typeface="Red Hat Text"/>
              </a:rPr>
              <a:t>from the community.aws collection </a:t>
            </a:r>
            <a:br>
              <a:rPr lang="en">
                <a:latin typeface="Red Hat Text"/>
                <a:ea typeface="Red Hat Text"/>
                <a:cs typeface="Red Hat Text"/>
                <a:sym typeface="Red Hat Text"/>
              </a:rPr>
            </a:br>
            <a:r>
              <a:rPr lang="en">
                <a:latin typeface="Red Hat Text"/>
                <a:ea typeface="Red Hat Text"/>
                <a:cs typeface="Red Hat Text"/>
                <a:sym typeface="Red Hat Text"/>
              </a:rPr>
              <a:t>to the amazon.aws collection.</a:t>
            </a:r>
            <a:endParaRPr>
              <a:latin typeface="Red Hat Text"/>
              <a:ea typeface="Red Hat Text"/>
              <a:cs typeface="Red Hat Text"/>
              <a:sym typeface="Red Hat Text"/>
            </a:endParaRPr>
          </a:p>
          <a:p>
            <a:pPr indent="0" lvl="0" marL="0" rtl="0" algn="l">
              <a:spcBef>
                <a:spcPts val="0"/>
              </a:spcBef>
              <a:spcAft>
                <a:spcPts val="0"/>
              </a:spcAft>
              <a:buNone/>
            </a:pPr>
            <a:r>
              <a:t/>
            </a:r>
            <a:endParaRPr sz="600">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Including:</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autoscaling</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cloudtrail</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cloudwatch</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ec2_eip</a:t>
            </a:r>
            <a:endParaRPr>
              <a:latin typeface="Red Hat Text"/>
              <a:ea typeface="Red Hat Text"/>
              <a:cs typeface="Red Hat Text"/>
              <a:sym typeface="Red Hat Text"/>
            </a:endParaRPr>
          </a:p>
        </p:txBody>
      </p:sp>
      <p:sp>
        <p:nvSpPr>
          <p:cNvPr id="628" name="Google Shape;628;p42"/>
          <p:cNvSpPr txBox="1"/>
          <p:nvPr/>
        </p:nvSpPr>
        <p:spPr>
          <a:xfrm>
            <a:off x="885050" y="670860"/>
            <a:ext cx="10422000" cy="553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 sz="2800">
                <a:solidFill>
                  <a:schemeClr val="dk1"/>
                </a:solidFill>
                <a:latin typeface="Red Hat Display"/>
                <a:ea typeface="Red Hat Display"/>
                <a:cs typeface="Red Hat Display"/>
                <a:sym typeface="Red Hat Display"/>
              </a:rPr>
              <a:t>AWS </a:t>
            </a:r>
            <a:r>
              <a:rPr b="1" lang="en" sz="2800">
                <a:solidFill>
                  <a:schemeClr val="dk1"/>
                </a:solidFill>
                <a:latin typeface="Red Hat Display"/>
                <a:ea typeface="Red Hat Display"/>
                <a:cs typeface="Red Hat Display"/>
                <a:sym typeface="Red Hat Display"/>
              </a:rPr>
              <a:t>content</a:t>
            </a:r>
            <a:r>
              <a:rPr b="1" lang="en" sz="2800">
                <a:solidFill>
                  <a:schemeClr val="dk1"/>
                </a:solidFill>
                <a:latin typeface="Red Hat Display"/>
                <a:ea typeface="Red Hat Display"/>
                <a:cs typeface="Red Hat Display"/>
                <a:sym typeface="Red Hat Display"/>
              </a:rPr>
              <a:t> collection 5.0.0</a:t>
            </a:r>
            <a:endParaRPr b="1" sz="2800">
              <a:solidFill>
                <a:schemeClr val="dk1"/>
              </a:solidFill>
              <a:latin typeface="Red Hat Display"/>
              <a:ea typeface="Red Hat Display"/>
              <a:cs typeface="Red Hat Display"/>
              <a:sym typeface="Red Hat Display"/>
            </a:endParaRPr>
          </a:p>
          <a:p>
            <a:pPr indent="0" lvl="0" marL="0" marR="0" rtl="0" algn="ctr">
              <a:lnSpc>
                <a:spcPct val="130000"/>
              </a:lnSpc>
              <a:spcBef>
                <a:spcPts val="0"/>
              </a:spcBef>
              <a:spcAft>
                <a:spcPts val="0"/>
              </a:spcAft>
              <a:buNone/>
            </a:pPr>
            <a:r>
              <a:rPr b="1" lang="en" sz="2800">
                <a:solidFill>
                  <a:srgbClr val="49B7D6"/>
                </a:solidFill>
                <a:latin typeface="Overpass Mono"/>
                <a:ea typeface="Overpass Mono"/>
                <a:cs typeface="Overpass Mono"/>
                <a:sym typeface="Overpass Mono"/>
              </a:rPr>
              <a:t>amazon.aws</a:t>
            </a:r>
            <a:endParaRPr b="1" sz="2800">
              <a:solidFill>
                <a:srgbClr val="49B7D6"/>
              </a:solidFill>
              <a:latin typeface="Overpass Mono"/>
              <a:ea typeface="Overpass Mono"/>
              <a:cs typeface="Overpass Mono"/>
              <a:sym typeface="Overpass Mono"/>
            </a:endParaRPr>
          </a:p>
        </p:txBody>
      </p:sp>
      <p:pic>
        <p:nvPicPr>
          <p:cNvPr id="629" name="Google Shape;629;p42"/>
          <p:cNvPicPr preferRelativeResize="0"/>
          <p:nvPr/>
        </p:nvPicPr>
        <p:blipFill rotWithShape="1">
          <a:blip r:embed="rId3">
            <a:alphaModFix/>
          </a:blip>
          <a:srcRect b="0" l="0" r="0" t="0"/>
          <a:stretch/>
        </p:blipFill>
        <p:spPr>
          <a:xfrm>
            <a:off x="612853" y="1913855"/>
            <a:ext cx="863988" cy="863987"/>
          </a:xfrm>
          <a:prstGeom prst="rect">
            <a:avLst/>
          </a:prstGeom>
          <a:noFill/>
          <a:ln>
            <a:noFill/>
          </a:ln>
        </p:spPr>
      </p:pic>
      <p:sp>
        <p:nvSpPr>
          <p:cNvPr id="630" name="Google Shape;630;p42"/>
          <p:cNvSpPr txBox="1"/>
          <p:nvPr/>
        </p:nvSpPr>
        <p:spPr>
          <a:xfrm>
            <a:off x="4463250" y="3006750"/>
            <a:ext cx="3714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Red Hat Text"/>
              <a:buChar char="▸"/>
            </a:pPr>
            <a:r>
              <a:rPr lang="en">
                <a:solidFill>
                  <a:schemeClr val="dk1"/>
                </a:solidFill>
                <a:latin typeface="Red Hat Text"/>
                <a:ea typeface="Red Hat Text"/>
                <a:cs typeface="Red Hat Text"/>
                <a:sym typeface="Red Hat Text"/>
              </a:rPr>
              <a:t>iam</a:t>
            </a:r>
            <a:endParaRPr>
              <a:solidFill>
                <a:schemeClr val="dk1"/>
              </a:solidFill>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solidFill>
                  <a:schemeClr val="dk1"/>
                </a:solidFill>
                <a:latin typeface="Red Hat Text"/>
                <a:ea typeface="Red Hat Text"/>
                <a:cs typeface="Red Hat Text"/>
                <a:sym typeface="Red Hat Text"/>
              </a:rPr>
              <a:t>lambda</a:t>
            </a:r>
            <a:endParaRPr>
              <a:solidFill>
                <a:schemeClr val="dk1"/>
              </a:solidFill>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solidFill>
                  <a:schemeClr val="dk1"/>
                </a:solidFill>
                <a:latin typeface="Red Hat Text"/>
                <a:ea typeface="Red Hat Text"/>
                <a:cs typeface="Red Hat Text"/>
                <a:sym typeface="Red Hat Text"/>
              </a:rPr>
              <a:t>rds</a:t>
            </a:r>
            <a:endParaRPr>
              <a:solidFill>
                <a:schemeClr val="dk1"/>
              </a:solidFill>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solidFill>
                  <a:schemeClr val="dk1"/>
                </a:solidFill>
                <a:latin typeface="Red Hat Text"/>
                <a:ea typeface="Red Hat Text"/>
                <a:cs typeface="Red Hat Text"/>
                <a:sym typeface="Red Hat Text"/>
              </a:rPr>
              <a:t>route53</a:t>
            </a:r>
            <a:endParaRPr>
              <a:latin typeface="Red Hat Display"/>
              <a:ea typeface="Red Hat Display"/>
              <a:cs typeface="Red Hat Display"/>
              <a:sym typeface="Red Hat Display"/>
            </a:endParaRPr>
          </a:p>
        </p:txBody>
      </p:sp>
      <p:sp>
        <p:nvSpPr>
          <p:cNvPr id="631" name="Google Shape;631;p42"/>
          <p:cNvSpPr txBox="1"/>
          <p:nvPr/>
        </p:nvSpPr>
        <p:spPr>
          <a:xfrm>
            <a:off x="1714750" y="3998850"/>
            <a:ext cx="84072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ed Hat Text"/>
                <a:ea typeface="Red Hat Text"/>
                <a:cs typeface="Red Hat Text"/>
                <a:sym typeface="Red Hat Text"/>
              </a:rPr>
              <a:t>3</a:t>
            </a:r>
            <a:r>
              <a:rPr b="1" lang="en" sz="2300">
                <a:latin typeface="Red Hat Text"/>
                <a:ea typeface="Red Hat Text"/>
                <a:cs typeface="Red Hat Text"/>
                <a:sym typeface="Red Hat Text"/>
              </a:rPr>
              <a:t> NEW modules</a:t>
            </a:r>
            <a:r>
              <a:rPr lang="en" sz="2300">
                <a:latin typeface="Red Hat Text"/>
                <a:ea typeface="Red Hat Text"/>
                <a:cs typeface="Red Hat Text"/>
                <a:sym typeface="Red Hat Text"/>
              </a:rPr>
              <a:t>.</a:t>
            </a:r>
            <a:endParaRPr sz="2300">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amazon.aws.</a:t>
            </a:r>
            <a:r>
              <a:rPr b="1" lang="en">
                <a:solidFill>
                  <a:srgbClr val="49B7D6"/>
                </a:solidFill>
                <a:latin typeface="Red Hat Text"/>
                <a:ea typeface="Red Hat Text"/>
                <a:cs typeface="Red Hat Text"/>
                <a:sym typeface="Red Hat Text"/>
              </a:rPr>
              <a:t>cloudtrail_info</a:t>
            </a:r>
            <a:endParaRPr b="1">
              <a:solidFill>
                <a:srgbClr val="49B7D6"/>
              </a:solidFill>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amazon.aws.</a:t>
            </a:r>
            <a:r>
              <a:rPr b="1" lang="en">
                <a:solidFill>
                  <a:srgbClr val="49B7D6"/>
                </a:solidFill>
                <a:latin typeface="Red Hat Text"/>
                <a:ea typeface="Red Hat Text"/>
                <a:cs typeface="Red Hat Text"/>
                <a:sym typeface="Red Hat Text"/>
              </a:rPr>
              <a:t>cloudwatch_metric_alarm_info</a:t>
            </a:r>
            <a:endParaRPr b="1">
              <a:solidFill>
                <a:srgbClr val="49B7D6"/>
              </a:solidFill>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amazon.aws.</a:t>
            </a:r>
            <a:r>
              <a:rPr b="1" lang="en">
                <a:solidFill>
                  <a:srgbClr val="49B7D6"/>
                </a:solidFill>
                <a:latin typeface="Red Hat Text"/>
                <a:ea typeface="Red Hat Text"/>
                <a:cs typeface="Red Hat Text"/>
                <a:sym typeface="Red Hat Text"/>
              </a:rPr>
              <a:t>s3_object_info</a:t>
            </a:r>
            <a:endParaRPr b="1">
              <a:solidFill>
                <a:srgbClr val="49B7D6"/>
              </a:solidFill>
              <a:latin typeface="Red Hat Text"/>
              <a:ea typeface="Red Hat Text"/>
              <a:cs typeface="Red Hat Text"/>
              <a:sym typeface="Red Hat Text"/>
            </a:endParaRPr>
          </a:p>
          <a:p>
            <a:pPr indent="0" lvl="0" marL="0" rtl="0" algn="l">
              <a:spcBef>
                <a:spcPts val="0"/>
              </a:spcBef>
              <a:spcAft>
                <a:spcPts val="0"/>
              </a:spcAft>
              <a:buNone/>
            </a:pPr>
            <a:r>
              <a:t/>
            </a:r>
            <a:endParaRPr sz="1800">
              <a:latin typeface="Red Hat Text"/>
              <a:ea typeface="Red Hat Text"/>
              <a:cs typeface="Red Hat Text"/>
              <a:sym typeface="Red Hat Text"/>
            </a:endParaRPr>
          </a:p>
        </p:txBody>
      </p:sp>
      <p:pic>
        <p:nvPicPr>
          <p:cNvPr id="632" name="Google Shape;632;p42"/>
          <p:cNvPicPr preferRelativeResize="0"/>
          <p:nvPr/>
        </p:nvPicPr>
        <p:blipFill rotWithShape="1">
          <a:blip r:embed="rId4">
            <a:alphaModFix/>
          </a:blip>
          <a:srcRect b="0" l="0" r="0" t="0"/>
          <a:stretch/>
        </p:blipFill>
        <p:spPr>
          <a:xfrm>
            <a:off x="6492242" y="1910509"/>
            <a:ext cx="863988" cy="863986"/>
          </a:xfrm>
          <a:prstGeom prst="rect">
            <a:avLst/>
          </a:prstGeom>
          <a:noFill/>
          <a:ln>
            <a:noFill/>
          </a:ln>
        </p:spPr>
      </p:pic>
      <p:sp>
        <p:nvSpPr>
          <p:cNvPr id="633" name="Google Shape;633;p42"/>
          <p:cNvSpPr txBox="1"/>
          <p:nvPr/>
        </p:nvSpPr>
        <p:spPr>
          <a:xfrm>
            <a:off x="7457275" y="1910509"/>
            <a:ext cx="42579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ed Hat Display"/>
                <a:ea typeface="Red Hat Display"/>
                <a:cs typeface="Red Hat Display"/>
                <a:sym typeface="Red Hat Display"/>
              </a:rPr>
              <a:t>Minimum Versions</a:t>
            </a:r>
            <a:endParaRPr b="1" sz="2300">
              <a:latin typeface="Red Hat Display"/>
              <a:ea typeface="Red Hat Display"/>
              <a:cs typeface="Red Hat Display"/>
              <a:sym typeface="Red Hat Display"/>
            </a:endParaRPr>
          </a:p>
          <a:p>
            <a:pPr indent="0" lvl="0" marL="0" rtl="0" algn="l">
              <a:spcBef>
                <a:spcPts val="0"/>
              </a:spcBef>
              <a:spcAft>
                <a:spcPts val="0"/>
              </a:spcAft>
              <a:buNone/>
            </a:pPr>
            <a:r>
              <a:rPr lang="en">
                <a:latin typeface="Red Hat Display"/>
                <a:ea typeface="Red Hat Display"/>
                <a:cs typeface="Red Hat Display"/>
                <a:sym typeface="Red Hat Display"/>
              </a:rPr>
              <a:t>botocore 		1.21.0</a:t>
            </a:r>
            <a:endParaRPr>
              <a:latin typeface="Red Hat Display"/>
              <a:ea typeface="Red Hat Display"/>
              <a:cs typeface="Red Hat Display"/>
              <a:sym typeface="Red Hat Display"/>
            </a:endParaRPr>
          </a:p>
          <a:p>
            <a:pPr indent="0" lvl="0" marL="0" rtl="0" algn="l">
              <a:spcBef>
                <a:spcPts val="0"/>
              </a:spcBef>
              <a:spcAft>
                <a:spcPts val="0"/>
              </a:spcAft>
              <a:buNone/>
            </a:pPr>
            <a:r>
              <a:rPr lang="en">
                <a:latin typeface="Red Hat Display"/>
                <a:ea typeface="Red Hat Display"/>
                <a:cs typeface="Red Hat Display"/>
                <a:sym typeface="Red Hat Display"/>
              </a:rPr>
              <a:t>boto3 		1.18.0</a:t>
            </a:r>
            <a:endParaRPr>
              <a:latin typeface="Red Hat Display"/>
              <a:ea typeface="Red Hat Display"/>
              <a:cs typeface="Red Hat Display"/>
              <a:sym typeface="Red Hat Display"/>
            </a:endParaRPr>
          </a:p>
          <a:p>
            <a:pPr indent="0" lvl="0" marL="0" rtl="0" algn="l">
              <a:spcBef>
                <a:spcPts val="0"/>
              </a:spcBef>
              <a:spcAft>
                <a:spcPts val="0"/>
              </a:spcAft>
              <a:buNone/>
            </a:pPr>
            <a:r>
              <a:rPr lang="en">
                <a:latin typeface="Red Hat Display"/>
                <a:ea typeface="Red Hat Display"/>
                <a:cs typeface="Red Hat Display"/>
                <a:sym typeface="Red Hat Display"/>
              </a:rPr>
              <a:t>Python		3.7</a:t>
            </a:r>
            <a:endParaRPr>
              <a:latin typeface="Red Hat Display"/>
              <a:ea typeface="Red Hat Display"/>
              <a:cs typeface="Red Hat Display"/>
              <a:sym typeface="Red Hat Display"/>
            </a:endParaRPr>
          </a:p>
          <a:p>
            <a:pPr indent="0" lvl="0" marL="0" rtl="0" algn="l">
              <a:spcBef>
                <a:spcPts val="0"/>
              </a:spcBef>
              <a:spcAft>
                <a:spcPts val="0"/>
              </a:spcAft>
              <a:buNone/>
            </a:pPr>
            <a:r>
              <a:rPr lang="en">
                <a:solidFill>
                  <a:schemeClr val="dk1"/>
                </a:solidFill>
                <a:latin typeface="Red Hat Display"/>
                <a:ea typeface="Red Hat Display"/>
                <a:cs typeface="Red Hat Display"/>
                <a:sym typeface="Red Hat Display"/>
              </a:rPr>
              <a:t>ansible-core	2.11</a:t>
            </a:r>
            <a:endParaRPr>
              <a:latin typeface="Red Hat Display"/>
              <a:ea typeface="Red Hat Display"/>
              <a:cs typeface="Red Hat Display"/>
              <a:sym typeface="Red Hat Display"/>
            </a:endParaRPr>
          </a:p>
        </p:txBody>
      </p:sp>
      <p:pic>
        <p:nvPicPr>
          <p:cNvPr id="634" name="Google Shape;634;p42"/>
          <p:cNvPicPr preferRelativeResize="0"/>
          <p:nvPr/>
        </p:nvPicPr>
        <p:blipFill rotWithShape="1">
          <a:blip r:embed="rId5">
            <a:alphaModFix/>
          </a:blip>
          <a:srcRect b="0" l="0" r="0" t="0"/>
          <a:stretch/>
        </p:blipFill>
        <p:spPr>
          <a:xfrm>
            <a:off x="612850" y="4059837"/>
            <a:ext cx="863988" cy="863986"/>
          </a:xfrm>
          <a:prstGeom prst="rect">
            <a:avLst/>
          </a:prstGeom>
          <a:noFill/>
          <a:ln>
            <a:noFill/>
          </a:ln>
        </p:spPr>
      </p:pic>
      <p:pic>
        <p:nvPicPr>
          <p:cNvPr id="635" name="Google Shape;635;p42"/>
          <p:cNvPicPr preferRelativeResize="0"/>
          <p:nvPr/>
        </p:nvPicPr>
        <p:blipFill rotWithShape="1">
          <a:blip r:embed="rId6">
            <a:alphaModFix/>
          </a:blip>
          <a:srcRect b="0" l="0" r="0" t="0"/>
          <a:stretch/>
        </p:blipFill>
        <p:spPr>
          <a:xfrm>
            <a:off x="6492240" y="4056888"/>
            <a:ext cx="863988" cy="863986"/>
          </a:xfrm>
          <a:prstGeom prst="rect">
            <a:avLst/>
          </a:prstGeom>
          <a:noFill/>
          <a:ln>
            <a:noFill/>
          </a:ln>
        </p:spPr>
      </p:pic>
      <p:sp>
        <p:nvSpPr>
          <p:cNvPr id="636" name="Google Shape;636;p42"/>
          <p:cNvSpPr txBox="1"/>
          <p:nvPr/>
        </p:nvSpPr>
        <p:spPr>
          <a:xfrm>
            <a:off x="7491000" y="3997675"/>
            <a:ext cx="36333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ed Hat Display"/>
                <a:ea typeface="Red Hat Display"/>
                <a:cs typeface="Red Hat Display"/>
                <a:sym typeface="Red Hat Display"/>
              </a:rPr>
              <a:t>Bug Fixes</a:t>
            </a:r>
            <a:endParaRPr b="1" sz="2300">
              <a:latin typeface="Red Hat Display"/>
              <a:ea typeface="Red Hat Display"/>
              <a:cs typeface="Red Hat Display"/>
              <a:sym typeface="Red Hat Display"/>
            </a:endParaRPr>
          </a:p>
          <a:p>
            <a:pPr indent="0" lvl="0" marL="0" rtl="0" algn="l">
              <a:spcBef>
                <a:spcPts val="0"/>
              </a:spcBef>
              <a:spcAft>
                <a:spcPts val="0"/>
              </a:spcAft>
              <a:buNone/>
            </a:pPr>
            <a:r>
              <a:rPr b="1" lang="en">
                <a:latin typeface="Red Hat Display"/>
                <a:ea typeface="Red Hat Display"/>
                <a:cs typeface="Red Hat Display"/>
                <a:sym typeface="Red Hat Display"/>
              </a:rPr>
              <a:t>8</a:t>
            </a:r>
            <a:r>
              <a:rPr lang="en">
                <a:latin typeface="Red Hat Display"/>
                <a:ea typeface="Red Hat Display"/>
                <a:cs typeface="Red Hat Display"/>
                <a:sym typeface="Red Hat Display"/>
              </a:rPr>
              <a:t> </a:t>
            </a:r>
            <a:r>
              <a:rPr b="1" lang="en">
                <a:latin typeface="Red Hat Display"/>
                <a:ea typeface="Red Hat Display"/>
                <a:cs typeface="Red Hat Display"/>
                <a:sym typeface="Red Hat Display"/>
              </a:rPr>
              <a:t>bug fixes</a:t>
            </a:r>
            <a:r>
              <a:rPr lang="en">
                <a:latin typeface="Red Hat Display"/>
                <a:ea typeface="Red Hat Display"/>
                <a:cs typeface="Red Hat Display"/>
                <a:sym typeface="Red Hat Display"/>
              </a:rPr>
              <a:t>:</a:t>
            </a:r>
            <a:endParaRPr>
              <a:latin typeface="Red Hat Display"/>
              <a:ea typeface="Red Hat Display"/>
              <a:cs typeface="Red Hat Display"/>
              <a:sym typeface="Red Hat Display"/>
            </a:endParaRPr>
          </a:p>
          <a:p>
            <a:pPr indent="-317500" lvl="0" marL="457200" rtl="0" algn="l">
              <a:spcBef>
                <a:spcPts val="0"/>
              </a:spcBef>
              <a:spcAft>
                <a:spcPts val="0"/>
              </a:spcAft>
              <a:buClr>
                <a:schemeClr val="accent1"/>
              </a:buClr>
              <a:buSzPts val="1400"/>
              <a:buFont typeface="Red Hat Display"/>
              <a:buChar char="▸"/>
            </a:pPr>
            <a:r>
              <a:rPr lang="en">
                <a:latin typeface="Red Hat Display"/>
                <a:ea typeface="Red Hat Display"/>
                <a:cs typeface="Red Hat Display"/>
                <a:sym typeface="Red Hat Display"/>
              </a:rPr>
              <a:t>aws_ec2</a:t>
            </a:r>
            <a:endParaRPr>
              <a:latin typeface="Red Hat Display"/>
              <a:ea typeface="Red Hat Display"/>
              <a:cs typeface="Red Hat Display"/>
              <a:sym typeface="Red Hat Display"/>
            </a:endParaRPr>
          </a:p>
          <a:p>
            <a:pPr indent="-317500" lvl="0" marL="457200" rtl="0" algn="l">
              <a:spcBef>
                <a:spcPts val="0"/>
              </a:spcBef>
              <a:spcAft>
                <a:spcPts val="0"/>
              </a:spcAft>
              <a:buClr>
                <a:schemeClr val="accent1"/>
              </a:buClr>
              <a:buSzPts val="1400"/>
              <a:buFont typeface="Red Hat Display"/>
              <a:buChar char="▸"/>
            </a:pPr>
            <a:r>
              <a:rPr lang="en">
                <a:latin typeface="Red Hat Display"/>
                <a:ea typeface="Red Hat Display"/>
                <a:cs typeface="Red Hat Display"/>
                <a:sym typeface="Red Hat Display"/>
              </a:rPr>
              <a:t>cloudtrail</a:t>
            </a:r>
            <a:endParaRPr>
              <a:latin typeface="Red Hat Display"/>
              <a:ea typeface="Red Hat Display"/>
              <a:cs typeface="Red Hat Display"/>
              <a:sym typeface="Red Hat Display"/>
            </a:endParaRPr>
          </a:p>
          <a:p>
            <a:pPr indent="-317500" lvl="0" marL="457200" rtl="0" algn="l">
              <a:spcBef>
                <a:spcPts val="0"/>
              </a:spcBef>
              <a:spcAft>
                <a:spcPts val="0"/>
              </a:spcAft>
              <a:buClr>
                <a:schemeClr val="accent1"/>
              </a:buClr>
              <a:buSzPts val="1400"/>
              <a:buFont typeface="Red Hat Display"/>
              <a:buChar char="▸"/>
            </a:pPr>
            <a:r>
              <a:rPr lang="en">
                <a:latin typeface="Red Hat Display"/>
                <a:ea typeface="Red Hat Display"/>
                <a:cs typeface="Red Hat Display"/>
                <a:sym typeface="Red Hat Display"/>
              </a:rPr>
              <a:t>ec2_instance</a:t>
            </a:r>
            <a:endParaRPr>
              <a:latin typeface="Red Hat Display"/>
              <a:ea typeface="Red Hat Display"/>
              <a:cs typeface="Red Hat Display"/>
              <a:sym typeface="Red Hat Display"/>
            </a:endParaRPr>
          </a:p>
          <a:p>
            <a:pPr indent="-317500" lvl="0" marL="457200" rtl="0" algn="l">
              <a:spcBef>
                <a:spcPts val="0"/>
              </a:spcBef>
              <a:spcAft>
                <a:spcPts val="0"/>
              </a:spcAft>
              <a:buClr>
                <a:schemeClr val="accent1"/>
              </a:buClr>
              <a:buSzPts val="1400"/>
              <a:buFont typeface="Red Hat Display"/>
              <a:buChar char="▸"/>
            </a:pPr>
            <a:r>
              <a:rPr lang="en">
                <a:latin typeface="Red Hat Display"/>
                <a:ea typeface="Red Hat Display"/>
                <a:cs typeface="Red Hat Display"/>
                <a:sym typeface="Red Hat Display"/>
              </a:rPr>
              <a:t>ec2_metadata_facts</a:t>
            </a:r>
            <a:endParaRPr>
              <a:latin typeface="Red Hat Display"/>
              <a:ea typeface="Red Hat Display"/>
              <a:cs typeface="Red Hat Display"/>
              <a:sym typeface="Red Hat Display"/>
            </a:endParaRPr>
          </a:p>
          <a:p>
            <a:pPr indent="0" lvl="0" marL="457200" rtl="0" algn="l">
              <a:spcBef>
                <a:spcPts val="0"/>
              </a:spcBef>
              <a:spcAft>
                <a:spcPts val="0"/>
              </a:spcAft>
              <a:buNone/>
            </a:pPr>
            <a:r>
              <a:t/>
            </a:r>
            <a:endParaRPr>
              <a:latin typeface="Red Hat Display"/>
              <a:ea typeface="Red Hat Display"/>
              <a:cs typeface="Red Hat Display"/>
              <a:sym typeface="Red Hat Display"/>
            </a:endParaRPr>
          </a:p>
        </p:txBody>
      </p:sp>
      <p:sp>
        <p:nvSpPr>
          <p:cNvPr id="637" name="Google Shape;637;p42"/>
          <p:cNvSpPr txBox="1"/>
          <p:nvPr/>
        </p:nvSpPr>
        <p:spPr>
          <a:xfrm>
            <a:off x="9522675" y="4533700"/>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Red Hat Display"/>
              <a:buChar char="▸"/>
            </a:pPr>
            <a:r>
              <a:rPr lang="en">
                <a:solidFill>
                  <a:schemeClr val="dk1"/>
                </a:solidFill>
                <a:latin typeface="Red Hat Display"/>
                <a:ea typeface="Red Hat Display"/>
                <a:cs typeface="Red Hat Display"/>
                <a:sym typeface="Red Hat Display"/>
              </a:rPr>
              <a:t>module_utils/botocore</a:t>
            </a:r>
            <a:endParaRPr>
              <a:solidFill>
                <a:schemeClr val="dk1"/>
              </a:solidFill>
              <a:latin typeface="Red Hat Display"/>
              <a:ea typeface="Red Hat Display"/>
              <a:cs typeface="Red Hat Display"/>
              <a:sym typeface="Red Hat Display"/>
            </a:endParaRPr>
          </a:p>
          <a:p>
            <a:pPr indent="-317500" lvl="0" marL="457200" rtl="0" algn="l">
              <a:spcBef>
                <a:spcPts val="0"/>
              </a:spcBef>
              <a:spcAft>
                <a:spcPts val="0"/>
              </a:spcAft>
              <a:buClr>
                <a:schemeClr val="accent1"/>
              </a:buClr>
              <a:buSzPts val="1400"/>
              <a:buFont typeface="Red Hat Display"/>
              <a:buChar char="▸"/>
            </a:pPr>
            <a:r>
              <a:rPr lang="en">
                <a:solidFill>
                  <a:schemeClr val="dk1"/>
                </a:solidFill>
                <a:latin typeface="Red Hat Display"/>
                <a:ea typeface="Red Hat Display"/>
                <a:cs typeface="Red Hat Display"/>
                <a:sym typeface="Red Hat Display"/>
              </a:rPr>
              <a:t>module_utils/elbv2 </a:t>
            </a:r>
            <a:br>
              <a:rPr lang="en">
                <a:solidFill>
                  <a:schemeClr val="dk1"/>
                </a:solidFill>
                <a:latin typeface="Red Hat Display"/>
                <a:ea typeface="Red Hat Display"/>
                <a:cs typeface="Red Hat Display"/>
                <a:sym typeface="Red Hat Display"/>
              </a:rPr>
            </a:br>
            <a:r>
              <a:rPr lang="en">
                <a:solidFill>
                  <a:schemeClr val="dk1"/>
                </a:solidFill>
                <a:latin typeface="Red Hat Display"/>
                <a:ea typeface="Red Hat Display"/>
                <a:cs typeface="Red Hat Display"/>
                <a:sym typeface="Red Hat Display"/>
              </a:rPr>
              <a:t>(two bugs squashed)</a:t>
            </a:r>
            <a:endParaRPr>
              <a:solidFill>
                <a:schemeClr val="dk1"/>
              </a:solidFill>
              <a:latin typeface="Red Hat Display"/>
              <a:ea typeface="Red Hat Display"/>
              <a:cs typeface="Red Hat Display"/>
              <a:sym typeface="Red Hat Display"/>
            </a:endParaRPr>
          </a:p>
          <a:p>
            <a:pPr indent="-317500" lvl="0" marL="457200" rtl="0" algn="l">
              <a:spcBef>
                <a:spcPts val="0"/>
              </a:spcBef>
              <a:spcAft>
                <a:spcPts val="0"/>
              </a:spcAft>
              <a:buClr>
                <a:schemeClr val="accent1"/>
              </a:buClr>
              <a:buSzPts val="1400"/>
              <a:buFont typeface="Red Hat Display"/>
              <a:buChar char="▸"/>
            </a:pPr>
            <a:r>
              <a:rPr lang="en">
                <a:solidFill>
                  <a:schemeClr val="dk1"/>
                </a:solidFill>
                <a:latin typeface="Red Hat Display"/>
                <a:ea typeface="Red Hat Display"/>
                <a:cs typeface="Red Hat Display"/>
                <a:sym typeface="Red Hat Display"/>
              </a:rPr>
              <a:t>s3_object</a:t>
            </a:r>
            <a:endParaRPr/>
          </a:p>
        </p:txBody>
      </p:sp>
      <p:sp>
        <p:nvSpPr>
          <p:cNvPr id="638" name="Google Shape;638;p42"/>
          <p:cNvSpPr txBox="1"/>
          <p:nvPr/>
        </p:nvSpPr>
        <p:spPr>
          <a:xfrm rot="801320">
            <a:off x="8857544" y="437906"/>
            <a:ext cx="3000135" cy="615745"/>
          </a:xfrm>
          <a:prstGeom prst="rect">
            <a:avLst/>
          </a:prstGeom>
          <a:solidFill>
            <a:srgbClr val="49B7D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ed Hat Display"/>
                <a:ea typeface="Red Hat Display"/>
                <a:cs typeface="Red Hat Display"/>
                <a:sym typeface="Red Hat Display"/>
              </a:rPr>
              <a:t>NEW!</a:t>
            </a:r>
            <a:endParaRPr b="1">
              <a:solidFill>
                <a:schemeClr val="lt1"/>
              </a:solidFill>
              <a:latin typeface="Red Hat Display"/>
              <a:ea typeface="Red Hat Display"/>
              <a:cs typeface="Red Hat Display"/>
              <a:sym typeface="Red Hat Display"/>
            </a:endParaRPr>
          </a:p>
          <a:p>
            <a:pPr indent="0" lvl="0" marL="0" rtl="0" algn="ctr">
              <a:spcBef>
                <a:spcPts val="0"/>
              </a:spcBef>
              <a:spcAft>
                <a:spcPts val="0"/>
              </a:spcAft>
              <a:buNone/>
            </a:pPr>
            <a:r>
              <a:rPr b="1" lang="en">
                <a:solidFill>
                  <a:schemeClr val="lt1"/>
                </a:solidFill>
                <a:latin typeface="Red Hat Display"/>
                <a:ea typeface="Red Hat Display"/>
                <a:cs typeface="Red Hat Display"/>
                <a:sym typeface="Red Hat Display"/>
              </a:rPr>
              <a:t>Released October 4th, 2022</a:t>
            </a:r>
            <a:endParaRPr b="1">
              <a:solidFill>
                <a:schemeClr val="lt1"/>
              </a:solidFill>
              <a:latin typeface="Red Hat Display"/>
              <a:ea typeface="Red Hat Display"/>
              <a:cs typeface="Red Hat Display"/>
              <a:sym typeface="Red Hat Dis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44" name="Google Shape;644;p43"/>
          <p:cNvSpPr txBox="1"/>
          <p:nvPr>
            <p:ph idx="1" type="subTitle"/>
          </p:nvPr>
        </p:nvSpPr>
        <p:spPr>
          <a:xfrm>
            <a:off x="2083725" y="3313225"/>
            <a:ext cx="4047900" cy="1038300"/>
          </a:xfrm>
          <a:prstGeom prst="rect">
            <a:avLst/>
          </a:prstGeom>
        </p:spPr>
        <p:txBody>
          <a:bodyPr anchorCtr="0" anchor="t" bIns="0" lIns="0" spcFirstLastPara="1" rIns="0" wrap="square" tIns="0">
            <a:noAutofit/>
          </a:bodyPr>
          <a:lstStyle/>
          <a:p>
            <a:pPr indent="0" lvl="0" marL="0" rtl="0" algn="l">
              <a:lnSpc>
                <a:spcPct val="135000"/>
              </a:lnSpc>
              <a:spcBef>
                <a:spcPts val="0"/>
              </a:spcBef>
              <a:spcAft>
                <a:spcPts val="0"/>
              </a:spcAft>
              <a:buNone/>
            </a:pPr>
            <a:r>
              <a:rPr lang="en">
                <a:latin typeface="Red Hat Display"/>
                <a:ea typeface="Red Hat Display"/>
                <a:cs typeface="Red Hat Display"/>
                <a:sym typeface="Red Hat Display"/>
              </a:rPr>
              <a:t>Red Hat is the world’s leading provider of enterprise open source software solutions. Award-winning support, training, and consulting services make </a:t>
            </a:r>
            <a:endParaRPr>
              <a:latin typeface="Red Hat Display"/>
              <a:ea typeface="Red Hat Display"/>
              <a:cs typeface="Red Hat Display"/>
              <a:sym typeface="Red Hat Display"/>
            </a:endParaRPr>
          </a:p>
          <a:p>
            <a:pPr indent="0" lvl="0" marL="0" rtl="0" algn="l">
              <a:lnSpc>
                <a:spcPct val="135000"/>
              </a:lnSpc>
              <a:spcBef>
                <a:spcPts val="0"/>
              </a:spcBef>
              <a:spcAft>
                <a:spcPts val="0"/>
              </a:spcAft>
              <a:buNone/>
            </a:pPr>
            <a:r>
              <a:rPr lang="en">
                <a:latin typeface="Red Hat Display"/>
                <a:ea typeface="Red Hat Display"/>
                <a:cs typeface="Red Hat Display"/>
                <a:sym typeface="Red Hat Display"/>
              </a:rPr>
              <a:t>Red Hat a trusted adviser to the Fortune 500. </a:t>
            </a:r>
            <a:endParaRPr>
              <a:latin typeface="Red Hat Display"/>
              <a:ea typeface="Red Hat Display"/>
              <a:cs typeface="Red Hat Display"/>
              <a:sym typeface="Red Hat Display"/>
            </a:endParaRPr>
          </a:p>
        </p:txBody>
      </p:sp>
      <p:sp>
        <p:nvSpPr>
          <p:cNvPr id="645" name="Google Shape;645;p43"/>
          <p:cNvSpPr txBox="1"/>
          <p:nvPr>
            <p:ph type="title"/>
          </p:nvPr>
        </p:nvSpPr>
        <p:spPr>
          <a:xfrm>
            <a:off x="2083875" y="1860300"/>
            <a:ext cx="4905000" cy="846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Red Hat Display Medium"/>
                <a:ea typeface="Red Hat Display Medium"/>
                <a:cs typeface="Red Hat Display Medium"/>
                <a:sym typeface="Red Hat Display Medium"/>
              </a:rPr>
              <a:t>Thank you</a:t>
            </a:r>
            <a:endParaRPr>
              <a:latin typeface="Red Hat Display Medium"/>
              <a:ea typeface="Red Hat Display Medium"/>
              <a:cs typeface="Red Hat Display Medium"/>
              <a:sym typeface="Red Hat Displ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2076025" y="1883250"/>
            <a:ext cx="7992000" cy="30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 to Ansible Hybrid Cloud Automation </a:t>
            </a:r>
            <a:endParaRPr/>
          </a:p>
        </p:txBody>
      </p:sp>
      <p:sp>
        <p:nvSpPr>
          <p:cNvPr id="209" name="Google Shape;209;p24"/>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rPr lang="en"/>
              <a:t>Exploring New Possibilities with the AWS Ansible Automation</a:t>
            </a:r>
            <a:endParaRPr/>
          </a:p>
        </p:txBody>
      </p:sp>
      <p:sp>
        <p:nvSpPr>
          <p:cNvPr id="210" name="Google Shape;210;p2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11" name="Google Shape;211;p24"/>
          <p:cNvSpPr/>
          <p:nvPr/>
        </p:nvSpPr>
        <p:spPr>
          <a:xfrm rot="5400000">
            <a:off x="5972254" y="3698476"/>
            <a:ext cx="608100" cy="607200"/>
          </a:xfrm>
          <a:prstGeom prst="ellipse">
            <a:avLst/>
          </a:prstGeom>
          <a:solidFill>
            <a:srgbClr val="FFFFFF"/>
          </a:solidFill>
          <a:ln cap="flat" cmpd="sng" w="9525">
            <a:solidFill>
              <a:srgbClr val="316D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4"/>
          <p:cNvPicPr preferRelativeResize="0"/>
          <p:nvPr/>
        </p:nvPicPr>
        <p:blipFill rotWithShape="1">
          <a:blip r:embed="rId3">
            <a:alphaModFix/>
          </a:blip>
          <a:srcRect b="10" l="0" r="0" t="0"/>
          <a:stretch/>
        </p:blipFill>
        <p:spPr>
          <a:xfrm>
            <a:off x="6079579" y="3877165"/>
            <a:ext cx="393904" cy="261022"/>
          </a:xfrm>
          <a:prstGeom prst="rect">
            <a:avLst/>
          </a:prstGeom>
          <a:noFill/>
          <a:ln>
            <a:noFill/>
          </a:ln>
        </p:spPr>
      </p:pic>
      <p:sp>
        <p:nvSpPr>
          <p:cNvPr id="213" name="Google Shape;213;p24"/>
          <p:cNvSpPr/>
          <p:nvPr/>
        </p:nvSpPr>
        <p:spPr>
          <a:xfrm rot="5400000">
            <a:off x="5087086" y="3698482"/>
            <a:ext cx="608100" cy="607200"/>
          </a:xfrm>
          <a:prstGeom prst="ellipse">
            <a:avLst/>
          </a:prstGeom>
          <a:solidFill>
            <a:srgbClr val="FFFFFF"/>
          </a:solidFill>
          <a:ln cap="flat" cmpd="sng" w="9525">
            <a:solidFill>
              <a:srgbClr val="F782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24"/>
          <p:cNvPicPr preferRelativeResize="0"/>
          <p:nvPr/>
        </p:nvPicPr>
        <p:blipFill>
          <a:blip r:embed="rId4">
            <a:alphaModFix/>
          </a:blip>
          <a:stretch>
            <a:fillRect/>
          </a:stretch>
        </p:blipFill>
        <p:spPr>
          <a:xfrm>
            <a:off x="5194441" y="3871822"/>
            <a:ext cx="393904" cy="261022"/>
          </a:xfrm>
          <a:prstGeom prst="rect">
            <a:avLst/>
          </a:prstGeom>
          <a:noFill/>
          <a:ln>
            <a:noFill/>
          </a:ln>
        </p:spPr>
      </p:pic>
      <p:sp>
        <p:nvSpPr>
          <p:cNvPr id="215" name="Google Shape;215;p24"/>
          <p:cNvSpPr/>
          <p:nvPr/>
        </p:nvSpPr>
        <p:spPr>
          <a:xfrm rot="5400000">
            <a:off x="4201947" y="3698449"/>
            <a:ext cx="608100" cy="607200"/>
          </a:xfrm>
          <a:prstGeom prst="ellipse">
            <a:avLst/>
          </a:prstGeom>
          <a:solidFill>
            <a:srgbClr val="FFFFFF"/>
          </a:solidFill>
          <a:ln cap="flat" cmpd="sng" w="9525">
            <a:solidFill>
              <a:srgbClr val="4CB6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24"/>
          <p:cNvPicPr preferRelativeResize="0"/>
          <p:nvPr/>
        </p:nvPicPr>
        <p:blipFill rotWithShape="1">
          <a:blip r:embed="rId5">
            <a:alphaModFix/>
          </a:blip>
          <a:srcRect b="0" l="0" r="10" t="0"/>
          <a:stretch/>
        </p:blipFill>
        <p:spPr>
          <a:xfrm>
            <a:off x="4309355" y="3866455"/>
            <a:ext cx="393800" cy="260997"/>
          </a:xfrm>
          <a:prstGeom prst="rect">
            <a:avLst/>
          </a:prstGeom>
          <a:noFill/>
          <a:ln>
            <a:noFill/>
          </a:ln>
        </p:spPr>
      </p:pic>
      <p:cxnSp>
        <p:nvCxnSpPr>
          <p:cNvPr id="217" name="Google Shape;217;p24"/>
          <p:cNvCxnSpPr>
            <a:stCxn id="211" idx="6"/>
            <a:endCxn id="218" idx="2"/>
          </p:cNvCxnSpPr>
          <p:nvPr/>
        </p:nvCxnSpPr>
        <p:spPr>
          <a:xfrm>
            <a:off x="6276304" y="4306126"/>
            <a:ext cx="0" cy="235200"/>
          </a:xfrm>
          <a:prstGeom prst="straightConnector1">
            <a:avLst/>
          </a:prstGeom>
          <a:noFill/>
          <a:ln cap="rnd" cmpd="sng" w="9525">
            <a:solidFill>
              <a:srgbClr val="316DC1"/>
            </a:solidFill>
            <a:prstDash val="solid"/>
            <a:round/>
            <a:headEnd len="med" w="med" type="none"/>
            <a:tailEnd len="med" w="med" type="none"/>
          </a:ln>
        </p:spPr>
      </p:cxnSp>
      <p:cxnSp>
        <p:nvCxnSpPr>
          <p:cNvPr id="219" name="Google Shape;219;p24"/>
          <p:cNvCxnSpPr>
            <a:stCxn id="213" idx="6"/>
            <a:endCxn id="220" idx="2"/>
          </p:cNvCxnSpPr>
          <p:nvPr/>
        </p:nvCxnSpPr>
        <p:spPr>
          <a:xfrm>
            <a:off x="5391136" y="4306132"/>
            <a:ext cx="0" cy="238800"/>
          </a:xfrm>
          <a:prstGeom prst="straightConnector1">
            <a:avLst/>
          </a:prstGeom>
          <a:noFill/>
          <a:ln cap="rnd" cmpd="sng" w="9525">
            <a:solidFill>
              <a:srgbClr val="F7823C"/>
            </a:solidFill>
            <a:prstDash val="solid"/>
            <a:round/>
            <a:headEnd len="med" w="med" type="none"/>
            <a:tailEnd len="med" w="med" type="none"/>
          </a:ln>
        </p:spPr>
      </p:cxnSp>
      <p:cxnSp>
        <p:nvCxnSpPr>
          <p:cNvPr id="221" name="Google Shape;221;p24"/>
          <p:cNvCxnSpPr>
            <a:stCxn id="215" idx="6"/>
            <a:endCxn id="222" idx="2"/>
          </p:cNvCxnSpPr>
          <p:nvPr/>
        </p:nvCxnSpPr>
        <p:spPr>
          <a:xfrm>
            <a:off x="4505997" y="4306099"/>
            <a:ext cx="900" cy="236400"/>
          </a:xfrm>
          <a:prstGeom prst="straightConnector1">
            <a:avLst/>
          </a:prstGeom>
          <a:noFill/>
          <a:ln cap="rnd" cmpd="sng" w="9525">
            <a:solidFill>
              <a:srgbClr val="4CB6D6"/>
            </a:solidFill>
            <a:prstDash val="solid"/>
            <a:round/>
            <a:headEnd len="med" w="med" type="none"/>
            <a:tailEnd len="med" w="med" type="none"/>
          </a:ln>
        </p:spPr>
      </p:cxnSp>
      <p:pic>
        <p:nvPicPr>
          <p:cNvPr id="223" name="Google Shape;223;p24"/>
          <p:cNvPicPr preferRelativeResize="0"/>
          <p:nvPr/>
        </p:nvPicPr>
        <p:blipFill>
          <a:blip r:embed="rId6">
            <a:alphaModFix/>
          </a:blip>
          <a:stretch>
            <a:fillRect/>
          </a:stretch>
        </p:blipFill>
        <p:spPr>
          <a:xfrm>
            <a:off x="5088025" y="5497953"/>
            <a:ext cx="606751" cy="608604"/>
          </a:xfrm>
          <a:prstGeom prst="rect">
            <a:avLst/>
          </a:prstGeom>
          <a:noFill/>
          <a:ln>
            <a:noFill/>
          </a:ln>
        </p:spPr>
      </p:pic>
      <p:cxnSp>
        <p:nvCxnSpPr>
          <p:cNvPr id="224" name="Google Shape;224;p24"/>
          <p:cNvCxnSpPr>
            <a:stCxn id="225" idx="2"/>
            <a:endCxn id="223" idx="0"/>
          </p:cNvCxnSpPr>
          <p:nvPr/>
        </p:nvCxnSpPr>
        <p:spPr>
          <a:xfrm>
            <a:off x="5391394" y="4961347"/>
            <a:ext cx="0" cy="536700"/>
          </a:xfrm>
          <a:prstGeom prst="straightConnector1">
            <a:avLst/>
          </a:prstGeom>
          <a:noFill/>
          <a:ln cap="rnd" cmpd="sng" w="9525">
            <a:solidFill>
              <a:srgbClr val="000000"/>
            </a:solidFill>
            <a:prstDash val="solid"/>
            <a:round/>
            <a:headEnd len="med" w="med" type="none"/>
            <a:tailEnd len="med" w="med" type="none"/>
          </a:ln>
        </p:spPr>
      </p:cxnSp>
      <p:cxnSp>
        <p:nvCxnSpPr>
          <p:cNvPr id="226" name="Google Shape;226;p24"/>
          <p:cNvCxnSpPr>
            <a:stCxn id="223" idx="2"/>
          </p:cNvCxnSpPr>
          <p:nvPr/>
        </p:nvCxnSpPr>
        <p:spPr>
          <a:xfrm>
            <a:off x="5391400" y="6106557"/>
            <a:ext cx="0" cy="396900"/>
          </a:xfrm>
          <a:prstGeom prst="straightConnector1">
            <a:avLst/>
          </a:prstGeom>
          <a:noFill/>
          <a:ln cap="flat" cmpd="sng" w="9525">
            <a:solidFill>
              <a:srgbClr val="000000"/>
            </a:solidFill>
            <a:prstDash val="solid"/>
            <a:round/>
            <a:headEnd len="med" w="med" type="none"/>
            <a:tailEnd len="med" w="med" type="triangle"/>
          </a:ln>
        </p:spPr>
      </p:cxnSp>
      <p:cxnSp>
        <p:nvCxnSpPr>
          <p:cNvPr id="227" name="Google Shape;227;p24"/>
          <p:cNvCxnSpPr/>
          <p:nvPr/>
        </p:nvCxnSpPr>
        <p:spPr>
          <a:xfrm flipH="1" rot="5400000">
            <a:off x="5389935" y="4070813"/>
            <a:ext cx="2700" cy="1770600"/>
          </a:xfrm>
          <a:prstGeom prst="bentConnector3">
            <a:avLst>
              <a:gd fmla="val -6105769" name="adj1"/>
            </a:avLst>
          </a:prstGeom>
          <a:noFill/>
          <a:ln cap="rnd" cmpd="sng" w="9525">
            <a:solidFill>
              <a:srgbClr val="000000"/>
            </a:solidFill>
            <a:prstDash val="solid"/>
            <a:round/>
            <a:headEnd len="med" w="med" type="none"/>
            <a:tailEnd len="med" w="med" type="none"/>
          </a:ln>
        </p:spPr>
      </p:cxnSp>
      <p:sp>
        <p:nvSpPr>
          <p:cNvPr id="218" name="Google Shape;218;p24"/>
          <p:cNvSpPr/>
          <p:nvPr/>
        </p:nvSpPr>
        <p:spPr>
          <a:xfrm rot="5400000">
            <a:off x="6053778" y="4541869"/>
            <a:ext cx="445200" cy="444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24"/>
          <p:cNvPicPr preferRelativeResize="0"/>
          <p:nvPr/>
        </p:nvPicPr>
        <p:blipFill rotWithShape="1">
          <a:blip r:embed="rId7">
            <a:alphaModFix/>
          </a:blip>
          <a:srcRect b="0" l="0" r="0" t="0"/>
          <a:stretch/>
        </p:blipFill>
        <p:spPr>
          <a:xfrm>
            <a:off x="6079594" y="4566303"/>
            <a:ext cx="393878" cy="395044"/>
          </a:xfrm>
          <a:prstGeom prst="rect">
            <a:avLst/>
          </a:prstGeom>
          <a:noFill/>
          <a:ln>
            <a:noFill/>
          </a:ln>
        </p:spPr>
      </p:pic>
      <p:sp>
        <p:nvSpPr>
          <p:cNvPr id="220" name="Google Shape;220;p24"/>
          <p:cNvSpPr/>
          <p:nvPr/>
        </p:nvSpPr>
        <p:spPr>
          <a:xfrm rot="5400000">
            <a:off x="5172134" y="4545573"/>
            <a:ext cx="438000" cy="4368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4"/>
          <p:cNvPicPr preferRelativeResize="0"/>
          <p:nvPr/>
        </p:nvPicPr>
        <p:blipFill rotWithShape="1">
          <a:blip r:embed="rId7">
            <a:alphaModFix/>
          </a:blip>
          <a:srcRect b="0" l="0" r="0" t="0"/>
          <a:stretch/>
        </p:blipFill>
        <p:spPr>
          <a:xfrm>
            <a:off x="5194455" y="4566303"/>
            <a:ext cx="393878" cy="395044"/>
          </a:xfrm>
          <a:prstGeom prst="rect">
            <a:avLst/>
          </a:prstGeom>
          <a:noFill/>
          <a:ln>
            <a:noFill/>
          </a:ln>
        </p:spPr>
      </p:pic>
      <p:sp>
        <p:nvSpPr>
          <p:cNvPr id="222" name="Google Shape;222;p24"/>
          <p:cNvSpPr/>
          <p:nvPr/>
        </p:nvSpPr>
        <p:spPr>
          <a:xfrm rot="5400000">
            <a:off x="4285364" y="4543905"/>
            <a:ext cx="442800" cy="440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4"/>
          <p:cNvPicPr preferRelativeResize="0"/>
          <p:nvPr/>
        </p:nvPicPr>
        <p:blipFill rotWithShape="1">
          <a:blip r:embed="rId7">
            <a:alphaModFix/>
          </a:blip>
          <a:srcRect b="0" l="0" r="0" t="0"/>
          <a:stretch/>
        </p:blipFill>
        <p:spPr>
          <a:xfrm>
            <a:off x="4309317" y="4566303"/>
            <a:ext cx="393878" cy="3950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35" name="Google Shape;235;p25"/>
          <p:cNvSpPr txBox="1"/>
          <p:nvPr/>
        </p:nvSpPr>
        <p:spPr>
          <a:xfrm>
            <a:off x="885050" y="1100350"/>
            <a:ext cx="10422000" cy="553200"/>
          </a:xfrm>
          <a:prstGeom prst="rect">
            <a:avLst/>
          </a:prstGeom>
          <a:noFill/>
          <a:ln>
            <a:noFill/>
          </a:ln>
        </p:spPr>
        <p:txBody>
          <a:bodyPr anchorCtr="0" anchor="t" bIns="0" lIns="0" spcFirstLastPara="1" rIns="0" wrap="square" tIns="0">
            <a:noAutofit/>
          </a:bodyPr>
          <a:lstStyle/>
          <a:p>
            <a:pPr indent="0" lvl="0" marL="0" rtl="0" algn="ctr">
              <a:lnSpc>
                <a:spcPct val="130000"/>
              </a:lnSpc>
              <a:spcBef>
                <a:spcPts val="0"/>
              </a:spcBef>
              <a:spcAft>
                <a:spcPts val="0"/>
              </a:spcAft>
              <a:buNone/>
            </a:pPr>
            <a:r>
              <a:rPr b="1" lang="en" sz="2800">
                <a:solidFill>
                  <a:srgbClr val="102441"/>
                </a:solidFill>
                <a:latin typeface="Red Hat Display"/>
                <a:ea typeface="Red Hat Display"/>
                <a:cs typeface="Red Hat Display"/>
                <a:sym typeface="Red Hat Display"/>
              </a:rPr>
              <a:t> Ansible Automation for the hybrid cloud</a:t>
            </a:r>
            <a:endParaRPr b="1" sz="2800">
              <a:solidFill>
                <a:srgbClr val="102441"/>
              </a:solidFill>
              <a:latin typeface="Red Hat Display"/>
              <a:ea typeface="Red Hat Display"/>
              <a:cs typeface="Red Hat Display"/>
              <a:sym typeface="Red Hat Display"/>
            </a:endParaRPr>
          </a:p>
        </p:txBody>
      </p:sp>
      <p:sp>
        <p:nvSpPr>
          <p:cNvPr id="236" name="Google Shape;236;p25"/>
          <p:cNvSpPr/>
          <p:nvPr/>
        </p:nvSpPr>
        <p:spPr>
          <a:xfrm>
            <a:off x="7912100" y="2025600"/>
            <a:ext cx="2808600" cy="2806800"/>
          </a:xfrm>
          <a:prstGeom prst="rect">
            <a:avLst/>
          </a:prstGeom>
          <a:noFill/>
          <a:ln cap="flat" cmpd="sng" w="9525">
            <a:solidFill>
              <a:srgbClr val="10244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4686663" y="2025600"/>
            <a:ext cx="2808600" cy="2806800"/>
          </a:xfrm>
          <a:prstGeom prst="rect">
            <a:avLst/>
          </a:prstGeom>
          <a:noFill/>
          <a:ln cap="flat" cmpd="sng" w="9525">
            <a:solidFill>
              <a:srgbClr val="10244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1471300" y="2025600"/>
            <a:ext cx="2808600" cy="2806800"/>
          </a:xfrm>
          <a:prstGeom prst="rect">
            <a:avLst/>
          </a:prstGeom>
          <a:noFill/>
          <a:ln cap="flat" cmpd="sng" w="9525">
            <a:solidFill>
              <a:srgbClr val="10244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8497413" y="2354499"/>
            <a:ext cx="1638000" cy="1638000"/>
          </a:xfrm>
          <a:prstGeom prst="ellipse">
            <a:avLst/>
          </a:prstGeom>
          <a:solidFill>
            <a:srgbClr val="FFFFFF"/>
          </a:solidFill>
          <a:ln cap="rnd" cmpd="sng" w="19050">
            <a:solidFill>
              <a:srgbClr val="4CB6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5271981" y="2354499"/>
            <a:ext cx="1638000" cy="1638000"/>
          </a:xfrm>
          <a:prstGeom prst="ellipse">
            <a:avLst/>
          </a:prstGeom>
          <a:solidFill>
            <a:srgbClr val="FFFFFF"/>
          </a:solidFill>
          <a:ln cap="rnd" cmpd="sng" w="19050">
            <a:solidFill>
              <a:srgbClr val="4CB6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2060513" y="2354499"/>
            <a:ext cx="1638000" cy="1638000"/>
          </a:xfrm>
          <a:prstGeom prst="ellipse">
            <a:avLst/>
          </a:prstGeom>
          <a:solidFill>
            <a:srgbClr val="FFFFFF"/>
          </a:solidFill>
          <a:ln cap="rnd" cmpd="sng" w="19050">
            <a:solidFill>
              <a:srgbClr val="4CB6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txBox="1"/>
          <p:nvPr/>
        </p:nvSpPr>
        <p:spPr>
          <a:xfrm>
            <a:off x="8439513" y="4205600"/>
            <a:ext cx="1753800" cy="321900"/>
          </a:xfrm>
          <a:prstGeom prst="rect">
            <a:avLst/>
          </a:prstGeom>
          <a:noFill/>
          <a:ln>
            <a:noFill/>
          </a:ln>
        </p:spPr>
        <p:txBody>
          <a:bodyPr anchorCtr="0" anchor="t" bIns="0" lIns="0" spcFirstLastPara="1" rIns="0" wrap="square" tIns="0">
            <a:noAutofit/>
          </a:bodyPr>
          <a:lstStyle/>
          <a:p>
            <a:pPr indent="0" lvl="0" marL="0" rtl="0" algn="ctr">
              <a:lnSpc>
                <a:spcPct val="140000"/>
              </a:lnSpc>
              <a:spcBef>
                <a:spcPts val="0"/>
              </a:spcBef>
              <a:spcAft>
                <a:spcPts val="500"/>
              </a:spcAft>
              <a:buNone/>
            </a:pPr>
            <a:r>
              <a:rPr b="1" lang="en" sz="2000">
                <a:solidFill>
                  <a:srgbClr val="4CB6D6"/>
                </a:solidFill>
                <a:latin typeface="Red Hat Display"/>
                <a:ea typeface="Red Hat Display"/>
                <a:cs typeface="Red Hat Display"/>
                <a:sym typeface="Red Hat Display"/>
              </a:rPr>
              <a:t>Govern</a:t>
            </a:r>
            <a:endParaRPr b="1" sz="2000">
              <a:solidFill>
                <a:srgbClr val="4CB6D6"/>
              </a:solidFill>
              <a:latin typeface="Red Hat Display"/>
              <a:ea typeface="Red Hat Display"/>
              <a:cs typeface="Red Hat Display"/>
              <a:sym typeface="Red Hat Display"/>
            </a:endParaRPr>
          </a:p>
        </p:txBody>
      </p:sp>
      <p:sp>
        <p:nvSpPr>
          <p:cNvPr id="243" name="Google Shape;243;p25"/>
          <p:cNvSpPr txBox="1"/>
          <p:nvPr/>
        </p:nvSpPr>
        <p:spPr>
          <a:xfrm>
            <a:off x="5013975" y="4205600"/>
            <a:ext cx="2154000" cy="321900"/>
          </a:xfrm>
          <a:prstGeom prst="rect">
            <a:avLst/>
          </a:prstGeom>
          <a:noFill/>
          <a:ln>
            <a:noFill/>
          </a:ln>
        </p:spPr>
        <p:txBody>
          <a:bodyPr anchorCtr="0" anchor="t" bIns="0" lIns="0" spcFirstLastPara="1" rIns="0" wrap="square" tIns="0">
            <a:noAutofit/>
          </a:bodyPr>
          <a:lstStyle/>
          <a:p>
            <a:pPr indent="0" lvl="0" marL="0" rtl="0" algn="ctr">
              <a:lnSpc>
                <a:spcPct val="140000"/>
              </a:lnSpc>
              <a:spcBef>
                <a:spcPts val="0"/>
              </a:spcBef>
              <a:spcAft>
                <a:spcPts val="500"/>
              </a:spcAft>
              <a:buNone/>
            </a:pPr>
            <a:r>
              <a:rPr b="1" lang="en" sz="2000">
                <a:solidFill>
                  <a:srgbClr val="4CB6D6"/>
                </a:solidFill>
                <a:latin typeface="Red Hat Display"/>
                <a:ea typeface="Red Hat Display"/>
                <a:cs typeface="Red Hat Display"/>
                <a:sym typeface="Red Hat Display"/>
              </a:rPr>
              <a:t>Operationalize</a:t>
            </a:r>
            <a:endParaRPr b="1" sz="2000">
              <a:solidFill>
                <a:srgbClr val="4CB6D6"/>
              </a:solidFill>
              <a:latin typeface="Red Hat Display"/>
              <a:ea typeface="Red Hat Display"/>
              <a:cs typeface="Red Hat Display"/>
              <a:sym typeface="Red Hat Display"/>
            </a:endParaRPr>
          </a:p>
        </p:txBody>
      </p:sp>
      <p:sp>
        <p:nvSpPr>
          <p:cNvPr id="244" name="Google Shape;244;p25"/>
          <p:cNvSpPr txBox="1"/>
          <p:nvPr/>
        </p:nvSpPr>
        <p:spPr>
          <a:xfrm>
            <a:off x="1832675" y="4205600"/>
            <a:ext cx="2093700" cy="321900"/>
          </a:xfrm>
          <a:prstGeom prst="rect">
            <a:avLst/>
          </a:prstGeom>
          <a:noFill/>
          <a:ln>
            <a:noFill/>
          </a:ln>
        </p:spPr>
        <p:txBody>
          <a:bodyPr anchorCtr="0" anchor="t" bIns="0" lIns="0" spcFirstLastPara="1" rIns="0" wrap="square" tIns="0">
            <a:noAutofit/>
          </a:bodyPr>
          <a:lstStyle/>
          <a:p>
            <a:pPr indent="0" lvl="0" marL="0" rtl="0" algn="ctr">
              <a:lnSpc>
                <a:spcPct val="140000"/>
              </a:lnSpc>
              <a:spcBef>
                <a:spcPts val="0"/>
              </a:spcBef>
              <a:spcAft>
                <a:spcPts val="500"/>
              </a:spcAft>
              <a:buNone/>
            </a:pPr>
            <a:r>
              <a:rPr b="1" lang="en" sz="2000">
                <a:solidFill>
                  <a:srgbClr val="4CB6D6"/>
                </a:solidFill>
                <a:latin typeface="Red Hat Display"/>
                <a:ea typeface="Red Hat Display"/>
                <a:cs typeface="Red Hat Display"/>
                <a:sym typeface="Red Hat Display"/>
              </a:rPr>
              <a:t>Orchestrate</a:t>
            </a:r>
            <a:endParaRPr b="1" sz="2000">
              <a:solidFill>
                <a:srgbClr val="4CB6D6"/>
              </a:solidFill>
              <a:latin typeface="Red Hat Display"/>
              <a:ea typeface="Red Hat Display"/>
              <a:cs typeface="Red Hat Display"/>
              <a:sym typeface="Red Hat Display"/>
            </a:endParaRPr>
          </a:p>
        </p:txBody>
      </p:sp>
      <p:pic>
        <p:nvPicPr>
          <p:cNvPr id="245" name="Google Shape;245;p25"/>
          <p:cNvPicPr preferRelativeResize="0"/>
          <p:nvPr/>
        </p:nvPicPr>
        <p:blipFill rotWithShape="1">
          <a:blip r:embed="rId3">
            <a:alphaModFix/>
          </a:blip>
          <a:srcRect b="0" l="0" r="0" t="0"/>
          <a:stretch/>
        </p:blipFill>
        <p:spPr>
          <a:xfrm>
            <a:off x="2352400" y="2645450"/>
            <a:ext cx="1054225" cy="1054225"/>
          </a:xfrm>
          <a:prstGeom prst="rect">
            <a:avLst/>
          </a:prstGeom>
          <a:noFill/>
          <a:ln>
            <a:noFill/>
          </a:ln>
        </p:spPr>
      </p:pic>
      <p:pic>
        <p:nvPicPr>
          <p:cNvPr id="246" name="Google Shape;246;p25"/>
          <p:cNvPicPr preferRelativeResize="0"/>
          <p:nvPr/>
        </p:nvPicPr>
        <p:blipFill rotWithShape="1">
          <a:blip r:embed="rId4">
            <a:alphaModFix/>
          </a:blip>
          <a:srcRect b="0" l="0" r="0" t="0"/>
          <a:stretch/>
        </p:blipFill>
        <p:spPr>
          <a:xfrm>
            <a:off x="5563887" y="2590639"/>
            <a:ext cx="1054225" cy="1054196"/>
          </a:xfrm>
          <a:prstGeom prst="rect">
            <a:avLst/>
          </a:prstGeom>
          <a:noFill/>
          <a:ln>
            <a:noFill/>
          </a:ln>
        </p:spPr>
      </p:pic>
      <p:pic>
        <p:nvPicPr>
          <p:cNvPr id="247" name="Google Shape;247;p25"/>
          <p:cNvPicPr preferRelativeResize="0"/>
          <p:nvPr/>
        </p:nvPicPr>
        <p:blipFill rotWithShape="1">
          <a:blip r:embed="rId5">
            <a:alphaModFix/>
          </a:blip>
          <a:srcRect b="0" l="0" r="0" t="0"/>
          <a:stretch/>
        </p:blipFill>
        <p:spPr>
          <a:xfrm>
            <a:off x="8789300" y="2645464"/>
            <a:ext cx="1054225" cy="1054196"/>
          </a:xfrm>
          <a:prstGeom prst="rect">
            <a:avLst/>
          </a:prstGeom>
          <a:noFill/>
          <a:ln>
            <a:noFill/>
          </a:ln>
        </p:spPr>
      </p:pic>
      <p:sp>
        <p:nvSpPr>
          <p:cNvPr id="248" name="Google Shape;248;p25"/>
          <p:cNvSpPr/>
          <p:nvPr/>
        </p:nvSpPr>
        <p:spPr>
          <a:xfrm>
            <a:off x="1471400" y="5229600"/>
            <a:ext cx="9249300" cy="667800"/>
          </a:xfrm>
          <a:prstGeom prst="rect">
            <a:avLst/>
          </a:prstGeom>
          <a:noFill/>
          <a:ln cap="flat" cmpd="sng" w="9525">
            <a:solidFill>
              <a:srgbClr val="10244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txBox="1"/>
          <p:nvPr/>
        </p:nvSpPr>
        <p:spPr>
          <a:xfrm>
            <a:off x="2700900" y="5229600"/>
            <a:ext cx="1335900" cy="667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1600">
                <a:solidFill>
                  <a:srgbClr val="000000"/>
                </a:solidFill>
                <a:latin typeface="Red Hat Display Medium"/>
                <a:ea typeface="Red Hat Display Medium"/>
                <a:cs typeface="Red Hat Display Medium"/>
                <a:sym typeface="Red Hat Display Medium"/>
              </a:rPr>
              <a:t>Public cloud</a:t>
            </a:r>
            <a:endParaRPr sz="1600">
              <a:solidFill>
                <a:srgbClr val="000000"/>
              </a:solidFill>
              <a:latin typeface="Red Hat Display Medium"/>
              <a:ea typeface="Red Hat Display Medium"/>
              <a:cs typeface="Red Hat Display Medium"/>
              <a:sym typeface="Red Hat Display Medium"/>
            </a:endParaRPr>
          </a:p>
        </p:txBody>
      </p:sp>
      <p:sp>
        <p:nvSpPr>
          <p:cNvPr id="250" name="Google Shape;250;p25"/>
          <p:cNvSpPr txBox="1"/>
          <p:nvPr/>
        </p:nvSpPr>
        <p:spPr>
          <a:xfrm>
            <a:off x="5792463" y="5229600"/>
            <a:ext cx="1335900" cy="667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1600">
                <a:solidFill>
                  <a:srgbClr val="000000"/>
                </a:solidFill>
                <a:latin typeface="Red Hat Display Medium"/>
                <a:ea typeface="Red Hat Display Medium"/>
                <a:cs typeface="Red Hat Display Medium"/>
                <a:sym typeface="Red Hat Display Medium"/>
              </a:rPr>
              <a:t>Cloud native</a:t>
            </a:r>
            <a:endParaRPr sz="1600">
              <a:solidFill>
                <a:srgbClr val="000000"/>
              </a:solidFill>
              <a:latin typeface="Red Hat Display Medium"/>
              <a:ea typeface="Red Hat Display Medium"/>
              <a:cs typeface="Red Hat Display Medium"/>
              <a:sym typeface="Red Hat Display Medium"/>
            </a:endParaRPr>
          </a:p>
        </p:txBody>
      </p:sp>
      <p:sp>
        <p:nvSpPr>
          <p:cNvPr id="251" name="Google Shape;251;p25"/>
          <p:cNvSpPr txBox="1"/>
          <p:nvPr/>
        </p:nvSpPr>
        <p:spPr>
          <a:xfrm>
            <a:off x="8832938" y="5229600"/>
            <a:ext cx="1335900" cy="667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1600">
                <a:solidFill>
                  <a:srgbClr val="000000"/>
                </a:solidFill>
                <a:latin typeface="Red Hat Display Medium"/>
                <a:ea typeface="Red Hat Display Medium"/>
                <a:cs typeface="Red Hat Display Medium"/>
                <a:sym typeface="Red Hat Display Medium"/>
              </a:rPr>
              <a:t>Private cloud</a:t>
            </a:r>
            <a:endParaRPr sz="1600">
              <a:solidFill>
                <a:srgbClr val="000000"/>
              </a:solidFill>
              <a:latin typeface="Red Hat Display Medium"/>
              <a:ea typeface="Red Hat Display Medium"/>
              <a:cs typeface="Red Hat Display Medium"/>
              <a:sym typeface="Red Hat Display Medium"/>
            </a:endParaRPr>
          </a:p>
        </p:txBody>
      </p:sp>
      <p:pic>
        <p:nvPicPr>
          <p:cNvPr id="252" name="Google Shape;252;p25"/>
          <p:cNvPicPr preferRelativeResize="0"/>
          <p:nvPr/>
        </p:nvPicPr>
        <p:blipFill rotWithShape="1">
          <a:blip r:embed="rId6">
            <a:alphaModFix/>
          </a:blip>
          <a:srcRect b="0" l="0" r="0" t="0"/>
          <a:stretch/>
        </p:blipFill>
        <p:spPr>
          <a:xfrm>
            <a:off x="1973175" y="5287148"/>
            <a:ext cx="553200" cy="553200"/>
          </a:xfrm>
          <a:prstGeom prst="rect">
            <a:avLst/>
          </a:prstGeom>
          <a:noFill/>
          <a:ln>
            <a:noFill/>
          </a:ln>
        </p:spPr>
      </p:pic>
      <p:pic>
        <p:nvPicPr>
          <p:cNvPr id="253" name="Google Shape;253;p25"/>
          <p:cNvPicPr preferRelativeResize="0"/>
          <p:nvPr/>
        </p:nvPicPr>
        <p:blipFill rotWithShape="1">
          <a:blip r:embed="rId7">
            <a:alphaModFix/>
          </a:blip>
          <a:srcRect b="0" l="0" r="0" t="0"/>
          <a:stretch/>
        </p:blipFill>
        <p:spPr>
          <a:xfrm>
            <a:off x="5039113" y="5286894"/>
            <a:ext cx="553200" cy="553216"/>
          </a:xfrm>
          <a:prstGeom prst="rect">
            <a:avLst/>
          </a:prstGeom>
          <a:noFill/>
          <a:ln>
            <a:noFill/>
          </a:ln>
        </p:spPr>
      </p:pic>
      <p:pic>
        <p:nvPicPr>
          <p:cNvPr id="254" name="Google Shape;254;p25"/>
          <p:cNvPicPr preferRelativeResize="0"/>
          <p:nvPr/>
        </p:nvPicPr>
        <p:blipFill rotWithShape="1">
          <a:blip r:embed="rId8">
            <a:alphaModFix/>
          </a:blip>
          <a:srcRect b="0" l="0" r="0" t="0"/>
          <a:stretch/>
        </p:blipFill>
        <p:spPr>
          <a:xfrm>
            <a:off x="8091225" y="5276856"/>
            <a:ext cx="573775" cy="5737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cxnSp>
        <p:nvCxnSpPr>
          <p:cNvPr id="259" name="Google Shape;259;p26"/>
          <p:cNvCxnSpPr/>
          <p:nvPr/>
        </p:nvCxnSpPr>
        <p:spPr>
          <a:xfrm>
            <a:off x="880950" y="5844775"/>
            <a:ext cx="10430100" cy="0"/>
          </a:xfrm>
          <a:prstGeom prst="straightConnector1">
            <a:avLst/>
          </a:prstGeom>
          <a:noFill/>
          <a:ln cap="rnd" cmpd="sng" w="9525">
            <a:solidFill>
              <a:srgbClr val="102441"/>
            </a:solidFill>
            <a:prstDash val="solid"/>
            <a:round/>
            <a:headEnd len="med" w="med" type="none"/>
            <a:tailEnd len="med" w="med" type="none"/>
          </a:ln>
        </p:spPr>
      </p:cxnSp>
      <p:sp>
        <p:nvSpPr>
          <p:cNvPr id="260" name="Google Shape;260;p26"/>
          <p:cNvSpPr/>
          <p:nvPr/>
        </p:nvSpPr>
        <p:spPr>
          <a:xfrm>
            <a:off x="7653621" y="781725"/>
            <a:ext cx="3654300" cy="437700"/>
          </a:xfrm>
          <a:prstGeom prst="homePlate">
            <a:avLst>
              <a:gd fmla="val 50000" name="adj"/>
            </a:avLst>
          </a:prstGeom>
          <a:solidFill>
            <a:srgbClr val="000000"/>
          </a:solid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en">
                <a:solidFill>
                  <a:srgbClr val="FFFFFF"/>
                </a:solidFill>
                <a:latin typeface="Red Hat Display"/>
                <a:ea typeface="Red Hat Display"/>
                <a:cs typeface="Red Hat Display"/>
                <a:sym typeface="Red Hat Display"/>
              </a:rPr>
              <a:t>Govern</a:t>
            </a:r>
            <a:endParaRPr b="1">
              <a:solidFill>
                <a:srgbClr val="FFFFFF"/>
              </a:solidFill>
              <a:latin typeface="Red Hat Display"/>
              <a:ea typeface="Red Hat Display"/>
              <a:cs typeface="Red Hat Display"/>
              <a:sym typeface="Red Hat Display"/>
            </a:endParaRPr>
          </a:p>
        </p:txBody>
      </p:sp>
      <p:sp>
        <p:nvSpPr>
          <p:cNvPr id="261" name="Google Shape;261;p26"/>
          <p:cNvSpPr/>
          <p:nvPr/>
        </p:nvSpPr>
        <p:spPr>
          <a:xfrm>
            <a:off x="4265748" y="781725"/>
            <a:ext cx="3654300" cy="437700"/>
          </a:xfrm>
          <a:prstGeom prst="homePlate">
            <a:avLst>
              <a:gd fmla="val 50000" name="adj"/>
            </a:avLst>
          </a:prstGeom>
          <a:solidFill>
            <a:srgbClr val="A30000"/>
          </a:solid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en">
                <a:solidFill>
                  <a:srgbClr val="FFFFFF"/>
                </a:solidFill>
                <a:latin typeface="Red Hat Display"/>
                <a:ea typeface="Red Hat Display"/>
                <a:cs typeface="Red Hat Display"/>
                <a:sym typeface="Red Hat Display"/>
              </a:rPr>
              <a:t>Operationaliz</a:t>
            </a:r>
            <a:r>
              <a:rPr b="1" lang="en">
                <a:solidFill>
                  <a:srgbClr val="FFFFFF"/>
                </a:solidFill>
                <a:latin typeface="Red Hat Display"/>
                <a:ea typeface="Red Hat Display"/>
                <a:cs typeface="Red Hat Display"/>
                <a:sym typeface="Red Hat Display"/>
              </a:rPr>
              <a:t>e</a:t>
            </a:r>
            <a:endParaRPr b="1">
              <a:solidFill>
                <a:srgbClr val="FFFFFF"/>
              </a:solidFill>
              <a:latin typeface="Red Hat Display"/>
              <a:ea typeface="Red Hat Display"/>
              <a:cs typeface="Red Hat Display"/>
              <a:sym typeface="Red Hat Display"/>
            </a:endParaRPr>
          </a:p>
        </p:txBody>
      </p:sp>
      <p:sp>
        <p:nvSpPr>
          <p:cNvPr id="262" name="Google Shape;262;p26"/>
          <p:cNvSpPr/>
          <p:nvPr/>
        </p:nvSpPr>
        <p:spPr>
          <a:xfrm>
            <a:off x="877875" y="781725"/>
            <a:ext cx="3654300" cy="437700"/>
          </a:xfrm>
          <a:prstGeom prst="homePlate">
            <a:avLst>
              <a:gd fmla="val 50000" name="adj"/>
            </a:avLst>
          </a:prstGeom>
          <a:solidFill>
            <a:srgbClr val="EE0000"/>
          </a:solid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en">
                <a:solidFill>
                  <a:srgbClr val="FFFFFF"/>
                </a:solidFill>
                <a:latin typeface="Red Hat Display"/>
                <a:ea typeface="Red Hat Display"/>
                <a:cs typeface="Red Hat Display"/>
                <a:sym typeface="Red Hat Display"/>
              </a:rPr>
              <a:t>Orchestrate</a:t>
            </a:r>
            <a:endParaRPr b="1">
              <a:solidFill>
                <a:srgbClr val="FFFFFF"/>
              </a:solidFill>
              <a:latin typeface="Red Hat Display"/>
              <a:ea typeface="Red Hat Display"/>
              <a:cs typeface="Red Hat Display"/>
              <a:sym typeface="Red Hat Display"/>
            </a:endParaRPr>
          </a:p>
        </p:txBody>
      </p:sp>
      <p:grpSp>
        <p:nvGrpSpPr>
          <p:cNvPr id="263" name="Google Shape;263;p26"/>
          <p:cNvGrpSpPr/>
          <p:nvPr/>
        </p:nvGrpSpPr>
        <p:grpSpPr>
          <a:xfrm>
            <a:off x="2916268" y="5950000"/>
            <a:ext cx="1615009" cy="574350"/>
            <a:chOff x="2647138" y="5950000"/>
            <a:chExt cx="1615009" cy="574350"/>
          </a:xfrm>
        </p:grpSpPr>
        <p:pic>
          <p:nvPicPr>
            <p:cNvPr id="264" name="Google Shape;264;p26"/>
            <p:cNvPicPr preferRelativeResize="0"/>
            <p:nvPr/>
          </p:nvPicPr>
          <p:blipFill rotWithShape="1">
            <a:blip r:embed="rId4">
              <a:alphaModFix/>
            </a:blip>
            <a:srcRect b="0" l="0" r="0" t="0"/>
            <a:stretch/>
          </p:blipFill>
          <p:spPr>
            <a:xfrm>
              <a:off x="2647138" y="5950000"/>
              <a:ext cx="574325" cy="574350"/>
            </a:xfrm>
            <a:prstGeom prst="rect">
              <a:avLst/>
            </a:prstGeom>
            <a:noFill/>
            <a:ln>
              <a:noFill/>
            </a:ln>
          </p:spPr>
        </p:pic>
        <p:sp>
          <p:nvSpPr>
            <p:cNvPr id="265" name="Google Shape;265;p26"/>
            <p:cNvSpPr txBox="1"/>
            <p:nvPr/>
          </p:nvSpPr>
          <p:spPr>
            <a:xfrm>
              <a:off x="3142546" y="6000975"/>
              <a:ext cx="1119600" cy="437700"/>
            </a:xfrm>
            <a:prstGeom prst="rect">
              <a:avLst/>
            </a:prstGeom>
            <a:noFill/>
            <a:ln>
              <a:noFill/>
            </a:ln>
          </p:spPr>
          <p:txBody>
            <a:bodyPr anchorCtr="0" anchor="ctr" bIns="0" lIns="182875" spcFirstLastPara="1" rIns="0" wrap="square" tIns="0">
              <a:noAutofit/>
            </a:bodyPr>
            <a:lstStyle/>
            <a:p>
              <a:pPr indent="0" lvl="0" marL="0" rtl="0" algn="l">
                <a:lnSpc>
                  <a:spcPct val="115000"/>
                </a:lnSpc>
                <a:spcBef>
                  <a:spcPts val="0"/>
                </a:spcBef>
                <a:spcAft>
                  <a:spcPts val="0"/>
                </a:spcAft>
                <a:buNone/>
              </a:pPr>
              <a:r>
                <a:rPr b="1" lang="en" sz="1100">
                  <a:solidFill>
                    <a:srgbClr val="102441"/>
                  </a:solidFill>
                  <a:latin typeface="Red Hat Text"/>
                  <a:ea typeface="Red Hat Text"/>
                  <a:cs typeface="Red Hat Text"/>
                  <a:sym typeface="Red Hat Text"/>
                </a:rPr>
                <a:t>Public cloud</a:t>
              </a:r>
              <a:endParaRPr b="1" sz="1100">
                <a:solidFill>
                  <a:srgbClr val="102441"/>
                </a:solidFill>
                <a:latin typeface="Red Hat Text"/>
                <a:ea typeface="Red Hat Text"/>
                <a:cs typeface="Red Hat Text"/>
                <a:sym typeface="Red Hat Text"/>
              </a:endParaRPr>
            </a:p>
          </p:txBody>
        </p:sp>
      </p:grpSp>
      <p:grpSp>
        <p:nvGrpSpPr>
          <p:cNvPr id="266" name="Google Shape;266;p26"/>
          <p:cNvGrpSpPr/>
          <p:nvPr/>
        </p:nvGrpSpPr>
        <p:grpSpPr>
          <a:xfrm>
            <a:off x="5274679" y="5986349"/>
            <a:ext cx="1594626" cy="574303"/>
            <a:chOff x="5451699" y="5986349"/>
            <a:chExt cx="1594626" cy="574303"/>
          </a:xfrm>
        </p:grpSpPr>
        <p:pic>
          <p:nvPicPr>
            <p:cNvPr id="267" name="Google Shape;267;p26"/>
            <p:cNvPicPr preferRelativeResize="0"/>
            <p:nvPr/>
          </p:nvPicPr>
          <p:blipFill rotWithShape="1">
            <a:blip r:embed="rId5">
              <a:alphaModFix/>
            </a:blip>
            <a:srcRect b="0" l="0" r="0" t="0"/>
            <a:stretch/>
          </p:blipFill>
          <p:spPr>
            <a:xfrm>
              <a:off x="5451699" y="5986349"/>
              <a:ext cx="574325" cy="574303"/>
            </a:xfrm>
            <a:prstGeom prst="rect">
              <a:avLst/>
            </a:prstGeom>
            <a:noFill/>
            <a:ln>
              <a:noFill/>
            </a:ln>
          </p:spPr>
        </p:pic>
        <p:sp>
          <p:nvSpPr>
            <p:cNvPr id="268" name="Google Shape;268;p26"/>
            <p:cNvSpPr txBox="1"/>
            <p:nvPr/>
          </p:nvSpPr>
          <p:spPr>
            <a:xfrm>
              <a:off x="5926725" y="6000975"/>
              <a:ext cx="1119600" cy="437700"/>
            </a:xfrm>
            <a:prstGeom prst="rect">
              <a:avLst/>
            </a:prstGeom>
            <a:noFill/>
            <a:ln>
              <a:noFill/>
            </a:ln>
          </p:spPr>
          <p:txBody>
            <a:bodyPr anchorCtr="0" anchor="ctr" bIns="0" lIns="182875" spcFirstLastPara="1" rIns="0" wrap="square" tIns="0">
              <a:noAutofit/>
            </a:bodyPr>
            <a:lstStyle/>
            <a:p>
              <a:pPr indent="0" lvl="0" marL="0" rtl="0" algn="l">
                <a:lnSpc>
                  <a:spcPct val="115000"/>
                </a:lnSpc>
                <a:spcBef>
                  <a:spcPts val="0"/>
                </a:spcBef>
                <a:spcAft>
                  <a:spcPts val="0"/>
                </a:spcAft>
                <a:buNone/>
              </a:pPr>
              <a:r>
                <a:rPr b="1" lang="en" sz="1100">
                  <a:solidFill>
                    <a:srgbClr val="102441"/>
                  </a:solidFill>
                  <a:latin typeface="Red Hat Text"/>
                  <a:ea typeface="Red Hat Text"/>
                  <a:cs typeface="Red Hat Text"/>
                  <a:sym typeface="Red Hat Text"/>
                </a:rPr>
                <a:t>Cloud native</a:t>
              </a:r>
              <a:endParaRPr b="1" sz="1100">
                <a:solidFill>
                  <a:srgbClr val="102441"/>
                </a:solidFill>
                <a:latin typeface="Red Hat Text"/>
                <a:ea typeface="Red Hat Text"/>
                <a:cs typeface="Red Hat Text"/>
                <a:sym typeface="Red Hat Text"/>
              </a:endParaRPr>
            </a:p>
          </p:txBody>
        </p:sp>
      </p:grpSp>
      <p:grpSp>
        <p:nvGrpSpPr>
          <p:cNvPr id="269" name="Google Shape;269;p26"/>
          <p:cNvGrpSpPr/>
          <p:nvPr/>
        </p:nvGrpSpPr>
        <p:grpSpPr>
          <a:xfrm>
            <a:off x="7612706" y="5950024"/>
            <a:ext cx="1663025" cy="574303"/>
            <a:chOff x="7789725" y="5950024"/>
            <a:chExt cx="1663025" cy="574303"/>
          </a:xfrm>
        </p:grpSpPr>
        <p:pic>
          <p:nvPicPr>
            <p:cNvPr id="270" name="Google Shape;270;p26"/>
            <p:cNvPicPr preferRelativeResize="0"/>
            <p:nvPr/>
          </p:nvPicPr>
          <p:blipFill rotWithShape="1">
            <a:blip r:embed="rId6">
              <a:alphaModFix/>
            </a:blip>
            <a:srcRect b="0" l="0" r="0" t="0"/>
            <a:stretch/>
          </p:blipFill>
          <p:spPr>
            <a:xfrm>
              <a:off x="7789725" y="5950024"/>
              <a:ext cx="574325" cy="574303"/>
            </a:xfrm>
            <a:prstGeom prst="rect">
              <a:avLst/>
            </a:prstGeom>
            <a:noFill/>
            <a:ln>
              <a:noFill/>
            </a:ln>
          </p:spPr>
        </p:pic>
        <p:sp>
          <p:nvSpPr>
            <p:cNvPr id="271" name="Google Shape;271;p26"/>
            <p:cNvSpPr txBox="1"/>
            <p:nvPr/>
          </p:nvSpPr>
          <p:spPr>
            <a:xfrm>
              <a:off x="8283051" y="6000975"/>
              <a:ext cx="1169700" cy="437700"/>
            </a:xfrm>
            <a:prstGeom prst="rect">
              <a:avLst/>
            </a:prstGeom>
            <a:noFill/>
            <a:ln>
              <a:noFill/>
            </a:ln>
          </p:spPr>
          <p:txBody>
            <a:bodyPr anchorCtr="0" anchor="ctr" bIns="0" lIns="182875" spcFirstLastPara="1" rIns="0" wrap="square" tIns="0">
              <a:noAutofit/>
            </a:bodyPr>
            <a:lstStyle/>
            <a:p>
              <a:pPr indent="0" lvl="0" marL="0" rtl="0" algn="l">
                <a:lnSpc>
                  <a:spcPct val="115000"/>
                </a:lnSpc>
                <a:spcBef>
                  <a:spcPts val="0"/>
                </a:spcBef>
                <a:spcAft>
                  <a:spcPts val="0"/>
                </a:spcAft>
                <a:buNone/>
              </a:pPr>
              <a:r>
                <a:rPr b="1" lang="en" sz="1100">
                  <a:solidFill>
                    <a:srgbClr val="102441"/>
                  </a:solidFill>
                  <a:latin typeface="Red Hat Text"/>
                  <a:ea typeface="Red Hat Text"/>
                  <a:cs typeface="Red Hat Text"/>
                  <a:sym typeface="Red Hat Text"/>
                </a:rPr>
                <a:t>Private cloud</a:t>
              </a:r>
              <a:endParaRPr b="1" sz="1100">
                <a:solidFill>
                  <a:srgbClr val="102441"/>
                </a:solidFill>
                <a:latin typeface="Red Hat Text"/>
                <a:ea typeface="Red Hat Text"/>
                <a:cs typeface="Red Hat Text"/>
                <a:sym typeface="Red Hat Text"/>
              </a:endParaRPr>
            </a:p>
          </p:txBody>
        </p:sp>
      </p:grpSp>
      <p:pic>
        <p:nvPicPr>
          <p:cNvPr id="272" name="Google Shape;272;p26"/>
          <p:cNvPicPr preferRelativeResize="0"/>
          <p:nvPr/>
        </p:nvPicPr>
        <p:blipFill>
          <a:blip r:embed="rId7">
            <a:alphaModFix/>
          </a:blip>
          <a:stretch>
            <a:fillRect/>
          </a:stretch>
        </p:blipFill>
        <p:spPr>
          <a:xfrm>
            <a:off x="4261104" y="1618488"/>
            <a:ext cx="3630169" cy="37145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27"/>
          <p:cNvPicPr preferRelativeResize="0"/>
          <p:nvPr/>
        </p:nvPicPr>
        <p:blipFill rotWithShape="1">
          <a:blip r:embed="rId3">
            <a:alphaModFix/>
          </a:blip>
          <a:srcRect b="268" l="0" r="0" t="268"/>
          <a:stretch/>
        </p:blipFill>
        <p:spPr>
          <a:xfrm>
            <a:off x="4262200" y="1622450"/>
            <a:ext cx="3626846" cy="3657399"/>
          </a:xfrm>
          <a:prstGeom prst="rect">
            <a:avLst/>
          </a:prstGeom>
          <a:noFill/>
          <a:ln>
            <a:noFill/>
          </a:ln>
        </p:spPr>
      </p:pic>
      <p:cxnSp>
        <p:nvCxnSpPr>
          <p:cNvPr id="278" name="Google Shape;278;p27"/>
          <p:cNvCxnSpPr/>
          <p:nvPr/>
        </p:nvCxnSpPr>
        <p:spPr>
          <a:xfrm>
            <a:off x="880950" y="5844775"/>
            <a:ext cx="10430100" cy="0"/>
          </a:xfrm>
          <a:prstGeom prst="straightConnector1">
            <a:avLst/>
          </a:prstGeom>
          <a:noFill/>
          <a:ln cap="rnd" cmpd="sng" w="9525">
            <a:solidFill>
              <a:srgbClr val="102441"/>
            </a:solidFill>
            <a:prstDash val="solid"/>
            <a:round/>
            <a:headEnd len="med" w="med" type="none"/>
            <a:tailEnd len="med" w="med" type="none"/>
          </a:ln>
        </p:spPr>
      </p:cxnSp>
      <p:sp>
        <p:nvSpPr>
          <p:cNvPr id="279" name="Google Shape;279;p27"/>
          <p:cNvSpPr txBox="1"/>
          <p:nvPr/>
        </p:nvSpPr>
        <p:spPr>
          <a:xfrm>
            <a:off x="6744973" y="1531500"/>
            <a:ext cx="2006100" cy="285300"/>
          </a:xfrm>
          <a:prstGeom prst="rect">
            <a:avLst/>
          </a:prstGeom>
          <a:noFill/>
          <a:ln>
            <a:noFill/>
          </a:ln>
        </p:spPr>
        <p:txBody>
          <a:bodyPr anchorCtr="0" anchor="ctr" bIns="0" lIns="164575" spcFirstLastPara="1" rIns="0" wrap="square" tIns="0">
            <a:noAutofit/>
          </a:bodyPr>
          <a:lstStyle/>
          <a:p>
            <a:pPr indent="0" lvl="0" marL="0" rtl="0" algn="l">
              <a:lnSpc>
                <a:spcPct val="115000"/>
              </a:lnSpc>
              <a:spcBef>
                <a:spcPts val="0"/>
              </a:spcBef>
              <a:spcAft>
                <a:spcPts val="0"/>
              </a:spcAft>
              <a:buNone/>
            </a:pPr>
            <a:r>
              <a:rPr lang="en" sz="1100">
                <a:latin typeface="Red Hat Text Medium"/>
                <a:ea typeface="Red Hat Text Medium"/>
                <a:cs typeface="Red Hat Text Medium"/>
                <a:sym typeface="Red Hat Text Medium"/>
              </a:rPr>
              <a:t>Automated troubleshooting</a:t>
            </a:r>
            <a:endParaRPr sz="1100">
              <a:latin typeface="Red Hat Text Medium"/>
              <a:ea typeface="Red Hat Text Medium"/>
              <a:cs typeface="Red Hat Text Medium"/>
              <a:sym typeface="Red Hat Text Medium"/>
            </a:endParaRPr>
          </a:p>
        </p:txBody>
      </p:sp>
      <p:sp>
        <p:nvSpPr>
          <p:cNvPr id="280" name="Google Shape;280;p27"/>
          <p:cNvSpPr txBox="1"/>
          <p:nvPr/>
        </p:nvSpPr>
        <p:spPr>
          <a:xfrm>
            <a:off x="7691939" y="2323580"/>
            <a:ext cx="2127300" cy="285300"/>
          </a:xfrm>
          <a:prstGeom prst="rect">
            <a:avLst/>
          </a:prstGeom>
          <a:noFill/>
          <a:ln>
            <a:noFill/>
          </a:ln>
        </p:spPr>
        <p:txBody>
          <a:bodyPr anchorCtr="0" anchor="ctr" bIns="0" lIns="164575" spcFirstLastPara="1" rIns="0" wrap="square" tIns="0">
            <a:noAutofit/>
          </a:bodyPr>
          <a:lstStyle/>
          <a:p>
            <a:pPr indent="0" lvl="0" marL="0" rtl="0" algn="l">
              <a:lnSpc>
                <a:spcPct val="115000"/>
              </a:lnSpc>
              <a:spcBef>
                <a:spcPts val="0"/>
              </a:spcBef>
              <a:spcAft>
                <a:spcPts val="0"/>
              </a:spcAft>
              <a:buNone/>
            </a:pPr>
            <a:r>
              <a:rPr lang="en" sz="1100">
                <a:latin typeface="Red Hat Text Medium"/>
                <a:ea typeface="Red Hat Text Medium"/>
                <a:cs typeface="Red Hat Text Medium"/>
                <a:sym typeface="Red Hat Text Medium"/>
              </a:rPr>
              <a:t>Infrastructure optimization</a:t>
            </a:r>
            <a:endParaRPr sz="1100">
              <a:latin typeface="Red Hat Text Medium"/>
              <a:ea typeface="Red Hat Text Medium"/>
              <a:cs typeface="Red Hat Text Medium"/>
              <a:sym typeface="Red Hat Text Medium"/>
            </a:endParaRPr>
          </a:p>
        </p:txBody>
      </p:sp>
      <p:sp>
        <p:nvSpPr>
          <p:cNvPr id="281" name="Google Shape;281;p27"/>
          <p:cNvSpPr txBox="1"/>
          <p:nvPr/>
        </p:nvSpPr>
        <p:spPr>
          <a:xfrm>
            <a:off x="7889043" y="3602099"/>
            <a:ext cx="1624800" cy="285300"/>
          </a:xfrm>
          <a:prstGeom prst="rect">
            <a:avLst/>
          </a:prstGeom>
          <a:noFill/>
          <a:ln>
            <a:noFill/>
          </a:ln>
        </p:spPr>
        <p:txBody>
          <a:bodyPr anchorCtr="0" anchor="ctr" bIns="0" lIns="164575" spcFirstLastPara="1" rIns="0" wrap="square" tIns="0">
            <a:noAutofit/>
          </a:bodyPr>
          <a:lstStyle/>
          <a:p>
            <a:pPr indent="0" lvl="0" marL="0" rtl="0" algn="l">
              <a:lnSpc>
                <a:spcPct val="115000"/>
              </a:lnSpc>
              <a:spcBef>
                <a:spcPts val="0"/>
              </a:spcBef>
              <a:spcAft>
                <a:spcPts val="0"/>
              </a:spcAft>
              <a:buNone/>
            </a:pPr>
            <a:r>
              <a:rPr lang="en" sz="1100">
                <a:latin typeface="Red Hat Text Medium"/>
                <a:ea typeface="Red Hat Text Medium"/>
                <a:cs typeface="Red Hat Text Medium"/>
                <a:sym typeface="Red Hat Text Medium"/>
              </a:rPr>
              <a:t>Business continuity</a:t>
            </a:r>
            <a:endParaRPr sz="1100">
              <a:latin typeface="Red Hat Text Medium"/>
              <a:ea typeface="Red Hat Text Medium"/>
              <a:cs typeface="Red Hat Text Medium"/>
              <a:sym typeface="Red Hat Text Medium"/>
            </a:endParaRPr>
          </a:p>
        </p:txBody>
      </p:sp>
      <p:sp>
        <p:nvSpPr>
          <p:cNvPr id="282" name="Google Shape;282;p27"/>
          <p:cNvSpPr txBox="1"/>
          <p:nvPr/>
        </p:nvSpPr>
        <p:spPr>
          <a:xfrm>
            <a:off x="7275090" y="4615677"/>
            <a:ext cx="1169700" cy="285300"/>
          </a:xfrm>
          <a:prstGeom prst="rect">
            <a:avLst/>
          </a:prstGeom>
          <a:noFill/>
          <a:ln>
            <a:noFill/>
          </a:ln>
        </p:spPr>
        <p:txBody>
          <a:bodyPr anchorCtr="0" anchor="ctr" bIns="0" lIns="164575" spcFirstLastPara="1" rIns="0" wrap="square" tIns="0">
            <a:noAutofit/>
          </a:bodyPr>
          <a:lstStyle/>
          <a:p>
            <a:pPr indent="0" lvl="0" marL="0" rtl="0" algn="l">
              <a:lnSpc>
                <a:spcPct val="115000"/>
              </a:lnSpc>
              <a:spcBef>
                <a:spcPts val="0"/>
              </a:spcBef>
              <a:spcAft>
                <a:spcPts val="0"/>
              </a:spcAft>
              <a:buNone/>
            </a:pPr>
            <a:r>
              <a:rPr lang="en" sz="1100">
                <a:solidFill>
                  <a:srgbClr val="000000"/>
                </a:solidFill>
                <a:latin typeface="Red Hat Text Medium"/>
                <a:ea typeface="Red Hat Text Medium"/>
                <a:cs typeface="Red Hat Text Medium"/>
                <a:sym typeface="Red Hat Text Medium"/>
              </a:rPr>
              <a:t>Compliance</a:t>
            </a:r>
            <a:endParaRPr sz="1100">
              <a:solidFill>
                <a:srgbClr val="000000"/>
              </a:solidFill>
              <a:latin typeface="Red Hat Text Medium"/>
              <a:ea typeface="Red Hat Text Medium"/>
              <a:cs typeface="Red Hat Text Medium"/>
              <a:sym typeface="Red Hat Text Medium"/>
            </a:endParaRPr>
          </a:p>
        </p:txBody>
      </p:sp>
      <p:sp>
        <p:nvSpPr>
          <p:cNvPr id="283" name="Google Shape;283;p27"/>
          <p:cNvSpPr txBox="1"/>
          <p:nvPr/>
        </p:nvSpPr>
        <p:spPr>
          <a:xfrm>
            <a:off x="3416453" y="1519097"/>
            <a:ext cx="2006100" cy="285300"/>
          </a:xfrm>
          <a:prstGeom prst="rect">
            <a:avLst/>
          </a:prstGeom>
          <a:noFill/>
          <a:ln>
            <a:noFill/>
          </a:ln>
        </p:spPr>
        <p:txBody>
          <a:bodyPr anchorCtr="0" anchor="ctr" bIns="0" lIns="0" spcFirstLastPara="1" rIns="164575" wrap="square" tIns="0">
            <a:noAutofit/>
          </a:bodyPr>
          <a:lstStyle/>
          <a:p>
            <a:pPr indent="0" lvl="0" marL="0" rtl="0" algn="r">
              <a:lnSpc>
                <a:spcPct val="115000"/>
              </a:lnSpc>
              <a:spcBef>
                <a:spcPts val="0"/>
              </a:spcBef>
              <a:spcAft>
                <a:spcPts val="0"/>
              </a:spcAft>
              <a:buNone/>
            </a:pPr>
            <a:r>
              <a:rPr lang="en" sz="1100">
                <a:latin typeface="Red Hat Text Medium"/>
                <a:ea typeface="Red Hat Text Medium"/>
                <a:cs typeface="Red Hat Text Medium"/>
                <a:sym typeface="Red Hat Text Medium"/>
              </a:rPr>
              <a:t>Cloud operations</a:t>
            </a:r>
            <a:endParaRPr sz="1100">
              <a:latin typeface="Red Hat Text Medium"/>
              <a:ea typeface="Red Hat Text Medium"/>
              <a:cs typeface="Red Hat Text Medium"/>
              <a:sym typeface="Red Hat Text Medium"/>
            </a:endParaRPr>
          </a:p>
        </p:txBody>
      </p:sp>
      <p:sp>
        <p:nvSpPr>
          <p:cNvPr id="284" name="Google Shape;284;p27"/>
          <p:cNvSpPr txBox="1"/>
          <p:nvPr/>
        </p:nvSpPr>
        <p:spPr>
          <a:xfrm>
            <a:off x="2372883" y="2306199"/>
            <a:ext cx="2100600" cy="285300"/>
          </a:xfrm>
          <a:prstGeom prst="rect">
            <a:avLst/>
          </a:prstGeom>
          <a:noFill/>
          <a:ln>
            <a:noFill/>
          </a:ln>
        </p:spPr>
        <p:txBody>
          <a:bodyPr anchorCtr="0" anchor="ctr" bIns="0" lIns="0" spcFirstLastPara="1" rIns="164575" wrap="square" tIns="0">
            <a:noAutofit/>
          </a:bodyPr>
          <a:lstStyle/>
          <a:p>
            <a:pPr indent="0" lvl="0" marL="0" rtl="0" algn="r">
              <a:lnSpc>
                <a:spcPct val="115000"/>
              </a:lnSpc>
              <a:spcBef>
                <a:spcPts val="0"/>
              </a:spcBef>
              <a:spcAft>
                <a:spcPts val="0"/>
              </a:spcAft>
              <a:buNone/>
            </a:pPr>
            <a:r>
              <a:rPr lang="en" sz="1100">
                <a:solidFill>
                  <a:srgbClr val="000000"/>
                </a:solidFill>
                <a:latin typeface="Red Hat Text Medium"/>
                <a:ea typeface="Red Hat Text Medium"/>
                <a:cs typeface="Red Hat Text Medium"/>
                <a:sym typeface="Red Hat Text Medium"/>
              </a:rPr>
              <a:t>Infrastructure visibility</a:t>
            </a:r>
            <a:endParaRPr sz="1100">
              <a:solidFill>
                <a:srgbClr val="000000"/>
              </a:solidFill>
              <a:latin typeface="Red Hat Text Medium"/>
              <a:ea typeface="Red Hat Text Medium"/>
              <a:cs typeface="Red Hat Text Medium"/>
              <a:sym typeface="Red Hat Text Medium"/>
            </a:endParaRPr>
          </a:p>
        </p:txBody>
      </p:sp>
      <p:sp>
        <p:nvSpPr>
          <p:cNvPr id="285" name="Google Shape;285;p27"/>
          <p:cNvSpPr txBox="1"/>
          <p:nvPr/>
        </p:nvSpPr>
        <p:spPr>
          <a:xfrm>
            <a:off x="2705954" y="3567406"/>
            <a:ext cx="1556100" cy="285300"/>
          </a:xfrm>
          <a:prstGeom prst="rect">
            <a:avLst/>
          </a:prstGeom>
          <a:noFill/>
          <a:ln>
            <a:noFill/>
          </a:ln>
        </p:spPr>
        <p:txBody>
          <a:bodyPr anchorCtr="0" anchor="ctr" bIns="0" lIns="0" spcFirstLastPara="1" rIns="164575" wrap="square" tIns="0">
            <a:noAutofit/>
          </a:bodyPr>
          <a:lstStyle/>
          <a:p>
            <a:pPr indent="0" lvl="0" marL="0" rtl="0" algn="r">
              <a:lnSpc>
                <a:spcPct val="115000"/>
              </a:lnSpc>
              <a:spcBef>
                <a:spcPts val="0"/>
              </a:spcBef>
              <a:spcAft>
                <a:spcPts val="0"/>
              </a:spcAft>
              <a:buNone/>
            </a:pPr>
            <a:r>
              <a:rPr lang="en" sz="1100">
                <a:solidFill>
                  <a:srgbClr val="000000"/>
                </a:solidFill>
                <a:latin typeface="Red Hat Text Medium"/>
                <a:ea typeface="Red Hat Text Medium"/>
                <a:cs typeface="Red Hat Text Medium"/>
                <a:sym typeface="Red Hat Text Medium"/>
              </a:rPr>
              <a:t>Cloud migration</a:t>
            </a:r>
            <a:endParaRPr sz="1100">
              <a:solidFill>
                <a:srgbClr val="000000"/>
              </a:solidFill>
              <a:latin typeface="Red Hat Text Medium"/>
              <a:ea typeface="Red Hat Text Medium"/>
              <a:cs typeface="Red Hat Text Medium"/>
              <a:sym typeface="Red Hat Text Medium"/>
            </a:endParaRPr>
          </a:p>
        </p:txBody>
      </p:sp>
      <p:sp>
        <p:nvSpPr>
          <p:cNvPr id="286" name="Google Shape;286;p27"/>
          <p:cNvSpPr txBox="1"/>
          <p:nvPr/>
        </p:nvSpPr>
        <p:spPr>
          <a:xfrm>
            <a:off x="2795247" y="4650277"/>
            <a:ext cx="2127300" cy="285300"/>
          </a:xfrm>
          <a:prstGeom prst="rect">
            <a:avLst/>
          </a:prstGeom>
          <a:noFill/>
          <a:ln>
            <a:noFill/>
          </a:ln>
        </p:spPr>
        <p:txBody>
          <a:bodyPr anchorCtr="0" anchor="ctr" bIns="0" lIns="0" spcFirstLastPara="1" rIns="164575" wrap="square" tIns="0">
            <a:noAutofit/>
          </a:bodyPr>
          <a:lstStyle/>
          <a:p>
            <a:pPr indent="0" lvl="0" marL="0" rtl="0" algn="r">
              <a:lnSpc>
                <a:spcPct val="115000"/>
              </a:lnSpc>
              <a:spcBef>
                <a:spcPts val="0"/>
              </a:spcBef>
              <a:spcAft>
                <a:spcPts val="0"/>
              </a:spcAft>
              <a:buNone/>
            </a:pPr>
            <a:r>
              <a:rPr lang="en" sz="1100">
                <a:solidFill>
                  <a:srgbClr val="000000"/>
                </a:solidFill>
                <a:latin typeface="Red Hat Text Medium"/>
                <a:ea typeface="Red Hat Text Medium"/>
                <a:cs typeface="Red Hat Text Medium"/>
                <a:sym typeface="Red Hat Text Medium"/>
              </a:rPr>
              <a:t>Infrastructure orchestration</a:t>
            </a:r>
            <a:endParaRPr sz="1100">
              <a:solidFill>
                <a:srgbClr val="000000"/>
              </a:solidFill>
              <a:latin typeface="Red Hat Text Medium"/>
              <a:ea typeface="Red Hat Text Medium"/>
              <a:cs typeface="Red Hat Text Medium"/>
              <a:sym typeface="Red Hat Text Medium"/>
            </a:endParaRPr>
          </a:p>
        </p:txBody>
      </p:sp>
      <p:sp>
        <p:nvSpPr>
          <p:cNvPr id="287" name="Google Shape;287;p27"/>
          <p:cNvSpPr txBox="1"/>
          <p:nvPr/>
        </p:nvSpPr>
        <p:spPr>
          <a:xfrm>
            <a:off x="5025377" y="5419655"/>
            <a:ext cx="2100600" cy="2853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1100">
                <a:solidFill>
                  <a:srgbClr val="000000"/>
                </a:solidFill>
                <a:latin typeface="Red Hat Text Medium"/>
                <a:ea typeface="Red Hat Text Medium"/>
                <a:cs typeface="Red Hat Text Medium"/>
                <a:sym typeface="Red Hat Text Medium"/>
              </a:rPr>
              <a:t>Deployment and retirement</a:t>
            </a:r>
            <a:endParaRPr sz="1100">
              <a:solidFill>
                <a:srgbClr val="000000"/>
              </a:solidFill>
              <a:latin typeface="Red Hat Text Medium"/>
              <a:ea typeface="Red Hat Text Medium"/>
              <a:cs typeface="Red Hat Text Medium"/>
              <a:sym typeface="Red Hat Text Medium"/>
            </a:endParaRPr>
          </a:p>
        </p:txBody>
      </p:sp>
      <p:pic>
        <p:nvPicPr>
          <p:cNvPr id="288" name="Google Shape;288;p27"/>
          <p:cNvPicPr preferRelativeResize="0"/>
          <p:nvPr/>
        </p:nvPicPr>
        <p:blipFill>
          <a:blip r:embed="rId4">
            <a:alphaModFix/>
          </a:blip>
          <a:stretch>
            <a:fillRect/>
          </a:stretch>
        </p:blipFill>
        <p:spPr>
          <a:xfrm>
            <a:off x="5660256" y="2719532"/>
            <a:ext cx="830732" cy="830732"/>
          </a:xfrm>
          <a:prstGeom prst="rect">
            <a:avLst/>
          </a:prstGeom>
          <a:noFill/>
          <a:ln>
            <a:noFill/>
          </a:ln>
        </p:spPr>
      </p:pic>
      <p:sp>
        <p:nvSpPr>
          <p:cNvPr id="289" name="Google Shape;289;p27"/>
          <p:cNvSpPr txBox="1"/>
          <p:nvPr/>
        </p:nvSpPr>
        <p:spPr>
          <a:xfrm>
            <a:off x="5224312" y="3695662"/>
            <a:ext cx="1716600" cy="5277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0"/>
              </a:spcAft>
              <a:buNone/>
            </a:pPr>
            <a:r>
              <a:rPr b="1" lang="en">
                <a:solidFill>
                  <a:srgbClr val="102441"/>
                </a:solidFill>
                <a:latin typeface="Red Hat Display"/>
                <a:ea typeface="Red Hat Display"/>
                <a:cs typeface="Red Hat Display"/>
                <a:sym typeface="Red Hat Display"/>
              </a:rPr>
              <a:t>Hybrid Cloud Automation</a:t>
            </a:r>
            <a:endParaRPr b="1">
              <a:solidFill>
                <a:srgbClr val="102441"/>
              </a:solidFill>
              <a:latin typeface="Red Hat Display"/>
              <a:ea typeface="Red Hat Display"/>
              <a:cs typeface="Red Hat Display"/>
              <a:sym typeface="Red Hat Display"/>
            </a:endParaRPr>
          </a:p>
        </p:txBody>
      </p:sp>
      <p:sp>
        <p:nvSpPr>
          <p:cNvPr id="290" name="Google Shape;290;p27"/>
          <p:cNvSpPr/>
          <p:nvPr/>
        </p:nvSpPr>
        <p:spPr>
          <a:xfrm>
            <a:off x="7653621" y="781725"/>
            <a:ext cx="3654300" cy="437700"/>
          </a:xfrm>
          <a:prstGeom prst="homePlate">
            <a:avLst>
              <a:gd fmla="val 50000" name="adj"/>
            </a:avLst>
          </a:prstGeom>
          <a:solidFill>
            <a:srgbClr val="000000"/>
          </a:solid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en">
                <a:solidFill>
                  <a:srgbClr val="FFFFFF"/>
                </a:solidFill>
                <a:latin typeface="Red Hat Display"/>
                <a:ea typeface="Red Hat Display"/>
                <a:cs typeface="Red Hat Display"/>
                <a:sym typeface="Red Hat Display"/>
              </a:rPr>
              <a:t>Govern</a:t>
            </a:r>
            <a:endParaRPr b="1">
              <a:solidFill>
                <a:srgbClr val="FFFFFF"/>
              </a:solidFill>
              <a:latin typeface="Red Hat Display"/>
              <a:ea typeface="Red Hat Display"/>
              <a:cs typeface="Red Hat Display"/>
              <a:sym typeface="Red Hat Display"/>
            </a:endParaRPr>
          </a:p>
        </p:txBody>
      </p:sp>
      <p:sp>
        <p:nvSpPr>
          <p:cNvPr id="291" name="Google Shape;291;p27"/>
          <p:cNvSpPr/>
          <p:nvPr/>
        </p:nvSpPr>
        <p:spPr>
          <a:xfrm>
            <a:off x="4265748" y="781725"/>
            <a:ext cx="3654300" cy="437700"/>
          </a:xfrm>
          <a:prstGeom prst="homePlate">
            <a:avLst>
              <a:gd fmla="val 50000" name="adj"/>
            </a:avLst>
          </a:prstGeom>
          <a:solidFill>
            <a:srgbClr val="A30000"/>
          </a:solid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en">
                <a:solidFill>
                  <a:srgbClr val="FFFFFF"/>
                </a:solidFill>
                <a:latin typeface="Red Hat Display"/>
                <a:ea typeface="Red Hat Display"/>
                <a:cs typeface="Red Hat Display"/>
                <a:sym typeface="Red Hat Display"/>
              </a:rPr>
              <a:t>Operationaliz</a:t>
            </a:r>
            <a:r>
              <a:rPr b="1" lang="en">
                <a:solidFill>
                  <a:srgbClr val="FFFFFF"/>
                </a:solidFill>
                <a:latin typeface="Red Hat Display"/>
                <a:ea typeface="Red Hat Display"/>
                <a:cs typeface="Red Hat Display"/>
                <a:sym typeface="Red Hat Display"/>
              </a:rPr>
              <a:t>e</a:t>
            </a:r>
            <a:endParaRPr b="1">
              <a:solidFill>
                <a:srgbClr val="FFFFFF"/>
              </a:solidFill>
              <a:latin typeface="Red Hat Display"/>
              <a:ea typeface="Red Hat Display"/>
              <a:cs typeface="Red Hat Display"/>
              <a:sym typeface="Red Hat Display"/>
            </a:endParaRPr>
          </a:p>
        </p:txBody>
      </p:sp>
      <p:sp>
        <p:nvSpPr>
          <p:cNvPr id="292" name="Google Shape;292;p27"/>
          <p:cNvSpPr/>
          <p:nvPr/>
        </p:nvSpPr>
        <p:spPr>
          <a:xfrm>
            <a:off x="877875" y="781725"/>
            <a:ext cx="3654300" cy="437700"/>
          </a:xfrm>
          <a:prstGeom prst="homePlate">
            <a:avLst>
              <a:gd fmla="val 50000" name="adj"/>
            </a:avLst>
          </a:prstGeom>
          <a:solidFill>
            <a:srgbClr val="EE0000"/>
          </a:solid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en">
                <a:solidFill>
                  <a:srgbClr val="FFFFFF"/>
                </a:solidFill>
                <a:latin typeface="Red Hat Display"/>
                <a:ea typeface="Red Hat Display"/>
                <a:cs typeface="Red Hat Display"/>
                <a:sym typeface="Red Hat Display"/>
              </a:rPr>
              <a:t>Orchestrate</a:t>
            </a:r>
            <a:endParaRPr b="1">
              <a:solidFill>
                <a:srgbClr val="FFFFFF"/>
              </a:solidFill>
              <a:latin typeface="Red Hat Display"/>
              <a:ea typeface="Red Hat Display"/>
              <a:cs typeface="Red Hat Display"/>
              <a:sym typeface="Red Hat Display"/>
            </a:endParaRPr>
          </a:p>
        </p:txBody>
      </p:sp>
      <p:grpSp>
        <p:nvGrpSpPr>
          <p:cNvPr id="293" name="Google Shape;293;p27"/>
          <p:cNvGrpSpPr/>
          <p:nvPr/>
        </p:nvGrpSpPr>
        <p:grpSpPr>
          <a:xfrm>
            <a:off x="2916268" y="5950000"/>
            <a:ext cx="1615009" cy="574350"/>
            <a:chOff x="2647138" y="5950000"/>
            <a:chExt cx="1615009" cy="574350"/>
          </a:xfrm>
        </p:grpSpPr>
        <p:pic>
          <p:nvPicPr>
            <p:cNvPr id="294" name="Google Shape;294;p27"/>
            <p:cNvPicPr preferRelativeResize="0"/>
            <p:nvPr/>
          </p:nvPicPr>
          <p:blipFill rotWithShape="1">
            <a:blip r:embed="rId5">
              <a:alphaModFix/>
            </a:blip>
            <a:srcRect b="0" l="0" r="0" t="0"/>
            <a:stretch/>
          </p:blipFill>
          <p:spPr>
            <a:xfrm>
              <a:off x="2647138" y="5950000"/>
              <a:ext cx="574325" cy="574350"/>
            </a:xfrm>
            <a:prstGeom prst="rect">
              <a:avLst/>
            </a:prstGeom>
            <a:noFill/>
            <a:ln>
              <a:noFill/>
            </a:ln>
          </p:spPr>
        </p:pic>
        <p:sp>
          <p:nvSpPr>
            <p:cNvPr id="295" name="Google Shape;295;p27"/>
            <p:cNvSpPr txBox="1"/>
            <p:nvPr/>
          </p:nvSpPr>
          <p:spPr>
            <a:xfrm>
              <a:off x="3142546" y="6000975"/>
              <a:ext cx="1119600" cy="437700"/>
            </a:xfrm>
            <a:prstGeom prst="rect">
              <a:avLst/>
            </a:prstGeom>
            <a:noFill/>
            <a:ln>
              <a:noFill/>
            </a:ln>
          </p:spPr>
          <p:txBody>
            <a:bodyPr anchorCtr="0" anchor="ctr" bIns="0" lIns="182875" spcFirstLastPara="1" rIns="0" wrap="square" tIns="0">
              <a:noAutofit/>
            </a:bodyPr>
            <a:lstStyle/>
            <a:p>
              <a:pPr indent="0" lvl="0" marL="0" rtl="0" algn="l">
                <a:lnSpc>
                  <a:spcPct val="115000"/>
                </a:lnSpc>
                <a:spcBef>
                  <a:spcPts val="0"/>
                </a:spcBef>
                <a:spcAft>
                  <a:spcPts val="0"/>
                </a:spcAft>
                <a:buNone/>
              </a:pPr>
              <a:r>
                <a:rPr b="1" lang="en" sz="1100">
                  <a:solidFill>
                    <a:srgbClr val="102441"/>
                  </a:solidFill>
                  <a:latin typeface="Red Hat Text"/>
                  <a:ea typeface="Red Hat Text"/>
                  <a:cs typeface="Red Hat Text"/>
                  <a:sym typeface="Red Hat Text"/>
                </a:rPr>
                <a:t>Public cloud</a:t>
              </a:r>
              <a:endParaRPr b="1" sz="1100">
                <a:solidFill>
                  <a:srgbClr val="102441"/>
                </a:solidFill>
                <a:latin typeface="Red Hat Text"/>
                <a:ea typeface="Red Hat Text"/>
                <a:cs typeface="Red Hat Text"/>
                <a:sym typeface="Red Hat Text"/>
              </a:endParaRPr>
            </a:p>
          </p:txBody>
        </p:sp>
      </p:grpSp>
      <p:grpSp>
        <p:nvGrpSpPr>
          <p:cNvPr id="296" name="Google Shape;296;p27"/>
          <p:cNvGrpSpPr/>
          <p:nvPr/>
        </p:nvGrpSpPr>
        <p:grpSpPr>
          <a:xfrm>
            <a:off x="5274679" y="5986349"/>
            <a:ext cx="1594626" cy="574303"/>
            <a:chOff x="5451699" y="5986349"/>
            <a:chExt cx="1594626" cy="574303"/>
          </a:xfrm>
        </p:grpSpPr>
        <p:pic>
          <p:nvPicPr>
            <p:cNvPr id="297" name="Google Shape;297;p27"/>
            <p:cNvPicPr preferRelativeResize="0"/>
            <p:nvPr/>
          </p:nvPicPr>
          <p:blipFill rotWithShape="1">
            <a:blip r:embed="rId6">
              <a:alphaModFix/>
            </a:blip>
            <a:srcRect b="0" l="0" r="0" t="0"/>
            <a:stretch/>
          </p:blipFill>
          <p:spPr>
            <a:xfrm>
              <a:off x="5451699" y="5986349"/>
              <a:ext cx="574325" cy="574303"/>
            </a:xfrm>
            <a:prstGeom prst="rect">
              <a:avLst/>
            </a:prstGeom>
            <a:noFill/>
            <a:ln>
              <a:noFill/>
            </a:ln>
          </p:spPr>
        </p:pic>
        <p:sp>
          <p:nvSpPr>
            <p:cNvPr id="298" name="Google Shape;298;p27"/>
            <p:cNvSpPr txBox="1"/>
            <p:nvPr/>
          </p:nvSpPr>
          <p:spPr>
            <a:xfrm>
              <a:off x="5926725" y="6000975"/>
              <a:ext cx="1119600" cy="437700"/>
            </a:xfrm>
            <a:prstGeom prst="rect">
              <a:avLst/>
            </a:prstGeom>
            <a:noFill/>
            <a:ln>
              <a:noFill/>
            </a:ln>
          </p:spPr>
          <p:txBody>
            <a:bodyPr anchorCtr="0" anchor="ctr" bIns="0" lIns="182875" spcFirstLastPara="1" rIns="0" wrap="square" tIns="0">
              <a:noAutofit/>
            </a:bodyPr>
            <a:lstStyle/>
            <a:p>
              <a:pPr indent="0" lvl="0" marL="0" rtl="0" algn="l">
                <a:lnSpc>
                  <a:spcPct val="115000"/>
                </a:lnSpc>
                <a:spcBef>
                  <a:spcPts val="0"/>
                </a:spcBef>
                <a:spcAft>
                  <a:spcPts val="0"/>
                </a:spcAft>
                <a:buNone/>
              </a:pPr>
              <a:r>
                <a:rPr b="1" lang="en" sz="1100">
                  <a:solidFill>
                    <a:srgbClr val="102441"/>
                  </a:solidFill>
                  <a:latin typeface="Red Hat Text"/>
                  <a:ea typeface="Red Hat Text"/>
                  <a:cs typeface="Red Hat Text"/>
                  <a:sym typeface="Red Hat Text"/>
                </a:rPr>
                <a:t>Cloud native</a:t>
              </a:r>
              <a:endParaRPr b="1" sz="1100">
                <a:solidFill>
                  <a:srgbClr val="102441"/>
                </a:solidFill>
                <a:latin typeface="Red Hat Text"/>
                <a:ea typeface="Red Hat Text"/>
                <a:cs typeface="Red Hat Text"/>
                <a:sym typeface="Red Hat Text"/>
              </a:endParaRPr>
            </a:p>
          </p:txBody>
        </p:sp>
      </p:grpSp>
      <p:grpSp>
        <p:nvGrpSpPr>
          <p:cNvPr id="299" name="Google Shape;299;p27"/>
          <p:cNvGrpSpPr/>
          <p:nvPr/>
        </p:nvGrpSpPr>
        <p:grpSpPr>
          <a:xfrm>
            <a:off x="7612706" y="5950024"/>
            <a:ext cx="1663025" cy="574303"/>
            <a:chOff x="7789725" y="5950024"/>
            <a:chExt cx="1663025" cy="574303"/>
          </a:xfrm>
        </p:grpSpPr>
        <p:pic>
          <p:nvPicPr>
            <p:cNvPr id="300" name="Google Shape;300;p27"/>
            <p:cNvPicPr preferRelativeResize="0"/>
            <p:nvPr/>
          </p:nvPicPr>
          <p:blipFill rotWithShape="1">
            <a:blip r:embed="rId7">
              <a:alphaModFix/>
            </a:blip>
            <a:srcRect b="0" l="0" r="0" t="0"/>
            <a:stretch/>
          </p:blipFill>
          <p:spPr>
            <a:xfrm>
              <a:off x="7789725" y="5950024"/>
              <a:ext cx="574325" cy="574303"/>
            </a:xfrm>
            <a:prstGeom prst="rect">
              <a:avLst/>
            </a:prstGeom>
            <a:noFill/>
            <a:ln>
              <a:noFill/>
            </a:ln>
          </p:spPr>
        </p:pic>
        <p:sp>
          <p:nvSpPr>
            <p:cNvPr id="301" name="Google Shape;301;p27"/>
            <p:cNvSpPr txBox="1"/>
            <p:nvPr/>
          </p:nvSpPr>
          <p:spPr>
            <a:xfrm>
              <a:off x="8283051" y="6000975"/>
              <a:ext cx="1169700" cy="437700"/>
            </a:xfrm>
            <a:prstGeom prst="rect">
              <a:avLst/>
            </a:prstGeom>
            <a:noFill/>
            <a:ln>
              <a:noFill/>
            </a:ln>
          </p:spPr>
          <p:txBody>
            <a:bodyPr anchorCtr="0" anchor="ctr" bIns="0" lIns="182875" spcFirstLastPara="1" rIns="0" wrap="square" tIns="0">
              <a:noAutofit/>
            </a:bodyPr>
            <a:lstStyle/>
            <a:p>
              <a:pPr indent="0" lvl="0" marL="0" rtl="0" algn="l">
                <a:lnSpc>
                  <a:spcPct val="115000"/>
                </a:lnSpc>
                <a:spcBef>
                  <a:spcPts val="0"/>
                </a:spcBef>
                <a:spcAft>
                  <a:spcPts val="0"/>
                </a:spcAft>
                <a:buNone/>
              </a:pPr>
              <a:r>
                <a:rPr b="1" lang="en" sz="1100">
                  <a:solidFill>
                    <a:srgbClr val="102441"/>
                  </a:solidFill>
                  <a:latin typeface="Red Hat Text"/>
                  <a:ea typeface="Red Hat Text"/>
                  <a:cs typeface="Red Hat Text"/>
                  <a:sym typeface="Red Hat Text"/>
                </a:rPr>
                <a:t>Private cloud</a:t>
              </a:r>
              <a:endParaRPr b="1" sz="1100">
                <a:solidFill>
                  <a:srgbClr val="102441"/>
                </a:solidFill>
                <a:latin typeface="Red Hat Text"/>
                <a:ea typeface="Red Hat Text"/>
                <a:cs typeface="Red Hat Text"/>
                <a:sym typeface="Red Hat Tex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2076025" y="1883250"/>
            <a:ext cx="7992000" cy="164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 to AWS Cloud Control API</a:t>
            </a:r>
            <a:endParaRPr/>
          </a:p>
        </p:txBody>
      </p:sp>
      <p:sp>
        <p:nvSpPr>
          <p:cNvPr id="307" name="Google Shape;307;p28"/>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rPr lang="en"/>
              <a:t>Exploring New Possibilities with the AWS Ansible Automation</a:t>
            </a:r>
            <a:endParaRPr/>
          </a:p>
        </p:txBody>
      </p:sp>
      <p:sp>
        <p:nvSpPr>
          <p:cNvPr id="308" name="Google Shape;308;p2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solidFill>
                  <a:schemeClr val="dk1"/>
                </a:solidFill>
              </a:rPr>
              <a:t>‹#›</a:t>
            </a:fld>
            <a:endParaRPr>
              <a:solidFill>
                <a:schemeClr val="dk1"/>
              </a:solidFill>
            </a:endParaRPr>
          </a:p>
        </p:txBody>
      </p:sp>
      <p:sp>
        <p:nvSpPr>
          <p:cNvPr id="314" name="Google Shape;314;p29"/>
          <p:cNvSpPr txBox="1"/>
          <p:nvPr/>
        </p:nvSpPr>
        <p:spPr>
          <a:xfrm>
            <a:off x="645108" y="1837040"/>
            <a:ext cx="6309300" cy="2870700"/>
          </a:xfrm>
          <a:prstGeom prst="rect">
            <a:avLst/>
          </a:prstGeom>
          <a:noFill/>
          <a:ln>
            <a:noFill/>
          </a:ln>
        </p:spPr>
        <p:txBody>
          <a:bodyPr anchorCtr="0" anchor="t" bIns="146300" lIns="0" spcFirstLastPara="1" rIns="91425" wrap="square" tIns="146300">
            <a:noAutofit/>
          </a:bodyPr>
          <a:lstStyle/>
          <a:p>
            <a:pPr indent="0" lvl="0" marL="0" marR="0" rtl="0" algn="l">
              <a:lnSpc>
                <a:spcPct val="100000"/>
              </a:lnSpc>
              <a:spcBef>
                <a:spcPts val="0"/>
              </a:spcBef>
              <a:spcAft>
                <a:spcPts val="0"/>
              </a:spcAft>
              <a:buClr>
                <a:srgbClr val="000000"/>
              </a:buClr>
              <a:buSzPts val="2400"/>
              <a:buFont typeface="Arial"/>
              <a:buNone/>
            </a:pPr>
            <a:r>
              <a:rPr i="0" lang="en" sz="2400" u="none" cap="none" strike="noStrike">
                <a:solidFill>
                  <a:srgbClr val="102441"/>
                </a:solidFill>
                <a:latin typeface="Red Hat Text"/>
                <a:ea typeface="Red Hat Text"/>
                <a:cs typeface="Red Hat Text"/>
                <a:sym typeface="Red Hat Text"/>
              </a:rPr>
              <a:t>Developers using APN Partner solutions to build and manage application infrastructure want to accelerate their pace of innovation and time to market for their applications</a:t>
            </a:r>
            <a:endParaRPr>
              <a:latin typeface="Red Hat Text"/>
              <a:ea typeface="Red Hat Text"/>
              <a:cs typeface="Red Hat Text"/>
              <a:sym typeface="Red Hat Text"/>
            </a:endParaRPr>
          </a:p>
        </p:txBody>
      </p:sp>
      <p:grpSp>
        <p:nvGrpSpPr>
          <p:cNvPr id="315" name="Google Shape;315;p29"/>
          <p:cNvGrpSpPr/>
          <p:nvPr/>
        </p:nvGrpSpPr>
        <p:grpSpPr>
          <a:xfrm>
            <a:off x="7267274" y="1908020"/>
            <a:ext cx="3687208" cy="4229438"/>
            <a:chOff x="9571936" y="1979550"/>
            <a:chExt cx="3687208" cy="4229438"/>
          </a:xfrm>
        </p:grpSpPr>
        <p:sp>
          <p:nvSpPr>
            <p:cNvPr id="316" name="Google Shape;316;p29"/>
            <p:cNvSpPr txBox="1"/>
            <p:nvPr/>
          </p:nvSpPr>
          <p:spPr>
            <a:xfrm>
              <a:off x="10597662" y="3423138"/>
              <a:ext cx="18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17" name="Google Shape;317;p29"/>
            <p:cNvGrpSpPr/>
            <p:nvPr/>
          </p:nvGrpSpPr>
          <p:grpSpPr>
            <a:xfrm>
              <a:off x="10638087" y="1979550"/>
              <a:ext cx="1750292" cy="1751864"/>
              <a:chOff x="5263368" y="2113815"/>
              <a:chExt cx="1750292" cy="1751864"/>
            </a:xfrm>
          </p:grpSpPr>
          <p:sp>
            <p:nvSpPr>
              <p:cNvPr id="318" name="Google Shape;318;p29"/>
              <p:cNvSpPr/>
              <p:nvPr/>
            </p:nvSpPr>
            <p:spPr>
              <a:xfrm>
                <a:off x="6069299" y="2935527"/>
                <a:ext cx="120600" cy="120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19" name="Google Shape;319;p29"/>
              <p:cNvSpPr/>
              <p:nvPr/>
            </p:nvSpPr>
            <p:spPr>
              <a:xfrm>
                <a:off x="6069299" y="2492273"/>
                <a:ext cx="120600" cy="120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0" name="Google Shape;320;p29"/>
              <p:cNvSpPr/>
              <p:nvPr/>
            </p:nvSpPr>
            <p:spPr>
              <a:xfrm>
                <a:off x="6069299" y="3378781"/>
                <a:ext cx="120600" cy="120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1" name="Google Shape;321;p29"/>
              <p:cNvSpPr/>
              <p:nvPr/>
            </p:nvSpPr>
            <p:spPr>
              <a:xfrm rot="5400000">
                <a:off x="6512476" y="2930136"/>
                <a:ext cx="120600" cy="120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2" name="Google Shape;322;p29"/>
              <p:cNvSpPr/>
              <p:nvPr/>
            </p:nvSpPr>
            <p:spPr>
              <a:xfrm rot="5400000">
                <a:off x="5625967" y="2930136"/>
                <a:ext cx="120600" cy="120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3" name="Google Shape;323;p29"/>
              <p:cNvSpPr/>
              <p:nvPr/>
            </p:nvSpPr>
            <p:spPr>
              <a:xfrm rot="2700000">
                <a:off x="6382744" y="2622092"/>
                <a:ext cx="120491" cy="12049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4" name="Google Shape;324;p29"/>
              <p:cNvSpPr/>
              <p:nvPr/>
            </p:nvSpPr>
            <p:spPr>
              <a:xfrm rot="2700000">
                <a:off x="5755887" y="3248949"/>
                <a:ext cx="120491" cy="120491"/>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5" name="Google Shape;325;p29"/>
              <p:cNvSpPr/>
              <p:nvPr/>
            </p:nvSpPr>
            <p:spPr>
              <a:xfrm rot="8100000">
                <a:off x="6382768" y="3243578"/>
                <a:ext cx="120491" cy="1204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6" name="Google Shape;326;p29"/>
              <p:cNvSpPr/>
              <p:nvPr/>
            </p:nvSpPr>
            <p:spPr>
              <a:xfrm rot="8100000">
                <a:off x="5755911" y="2616721"/>
                <a:ext cx="120491" cy="1204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7" name="Google Shape;327;p29"/>
              <p:cNvSpPr/>
              <p:nvPr/>
            </p:nvSpPr>
            <p:spPr>
              <a:xfrm rot="-1371680">
                <a:off x="6386903" y="3679887"/>
                <a:ext cx="120463" cy="12046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8" name="Google Shape;328;p29"/>
              <p:cNvSpPr/>
              <p:nvPr/>
            </p:nvSpPr>
            <p:spPr>
              <a:xfrm flipH="1" rot="1371680">
                <a:off x="6375334" y="2178780"/>
                <a:ext cx="120463" cy="120463"/>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29" name="Google Shape;329;p29"/>
              <p:cNvSpPr/>
              <p:nvPr/>
            </p:nvSpPr>
            <p:spPr>
              <a:xfrm flipH="1" rot="1371680">
                <a:off x="5741602" y="3679890"/>
                <a:ext cx="120463" cy="120463"/>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0" name="Google Shape;330;p29"/>
              <p:cNvSpPr/>
              <p:nvPr/>
            </p:nvSpPr>
            <p:spPr>
              <a:xfrm rot="-4074425">
                <a:off x="5318622" y="2619375"/>
                <a:ext cx="120444" cy="12044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1" name="Google Shape;331;p29"/>
              <p:cNvSpPr/>
              <p:nvPr/>
            </p:nvSpPr>
            <p:spPr>
              <a:xfrm rot="-4074425">
                <a:off x="6828185" y="3232705"/>
                <a:ext cx="120444" cy="12044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2" name="Google Shape;332;p29"/>
              <p:cNvSpPr/>
              <p:nvPr/>
            </p:nvSpPr>
            <p:spPr>
              <a:xfrm flipH="1" rot="-1325575">
                <a:off x="5758541" y="2179459"/>
                <a:ext cx="120444" cy="12044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3" name="Google Shape;333;p29"/>
              <p:cNvSpPr/>
              <p:nvPr/>
            </p:nvSpPr>
            <p:spPr>
              <a:xfrm rot="-6771680">
                <a:off x="5318792" y="3241248"/>
                <a:ext cx="120463" cy="12046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4" name="Google Shape;334;p29"/>
              <p:cNvSpPr/>
              <p:nvPr/>
            </p:nvSpPr>
            <p:spPr>
              <a:xfrm rot="-6771680">
                <a:off x="6819903" y="2607516"/>
                <a:ext cx="120463" cy="120463"/>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5" name="Google Shape;335;p29"/>
              <p:cNvSpPr/>
              <p:nvPr/>
            </p:nvSpPr>
            <p:spPr>
              <a:xfrm rot="-2687895">
                <a:off x="6650428" y="3503212"/>
                <a:ext cx="120492" cy="12049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6" name="Google Shape;336;p29"/>
              <p:cNvSpPr/>
              <p:nvPr/>
            </p:nvSpPr>
            <p:spPr>
              <a:xfrm flipH="1" rot="59855">
                <a:off x="6079318" y="2114855"/>
                <a:ext cx="120618" cy="120618"/>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7" name="Google Shape;337;p29"/>
              <p:cNvSpPr/>
              <p:nvPr/>
            </p:nvSpPr>
            <p:spPr>
              <a:xfrm flipH="1" rot="59855">
                <a:off x="6051529" y="3744019"/>
                <a:ext cx="120618" cy="12061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8" name="Google Shape;338;p29"/>
              <p:cNvSpPr/>
              <p:nvPr/>
            </p:nvSpPr>
            <p:spPr>
              <a:xfrm rot="-5391448">
                <a:off x="5263518" y="2917811"/>
                <a:ext cx="120600" cy="120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39" name="Google Shape;339;p29"/>
              <p:cNvSpPr/>
              <p:nvPr/>
            </p:nvSpPr>
            <p:spPr>
              <a:xfrm rot="-5391448">
                <a:off x="6892910" y="2923516"/>
                <a:ext cx="120600" cy="120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40" name="Google Shape;340;p29"/>
              <p:cNvSpPr/>
              <p:nvPr/>
            </p:nvSpPr>
            <p:spPr>
              <a:xfrm flipH="1" rot="-2639483">
                <a:off x="5507485" y="2345723"/>
                <a:ext cx="120510" cy="12051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41" name="Google Shape;341;p29"/>
              <p:cNvSpPr/>
              <p:nvPr/>
            </p:nvSpPr>
            <p:spPr>
              <a:xfrm rot="-8087895">
                <a:off x="5495727" y="3494858"/>
                <a:ext cx="120492" cy="12049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42" name="Google Shape;342;p29"/>
              <p:cNvSpPr/>
              <p:nvPr/>
            </p:nvSpPr>
            <p:spPr>
              <a:xfrm rot="-8087895">
                <a:off x="6651917" y="2346736"/>
                <a:ext cx="120492" cy="12049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grpSp>
          <p:nvGrpSpPr>
            <p:cNvPr id="343" name="Google Shape;343;p29"/>
            <p:cNvGrpSpPr/>
            <p:nvPr/>
          </p:nvGrpSpPr>
          <p:grpSpPr>
            <a:xfrm>
              <a:off x="9571936" y="4886583"/>
              <a:ext cx="3687208" cy="1322405"/>
              <a:chOff x="7414299" y="4645297"/>
              <a:chExt cx="3687208" cy="1322405"/>
            </a:xfrm>
          </p:grpSpPr>
          <p:grpSp>
            <p:nvGrpSpPr>
              <p:cNvPr id="344" name="Google Shape;344;p29"/>
              <p:cNvGrpSpPr/>
              <p:nvPr/>
            </p:nvGrpSpPr>
            <p:grpSpPr>
              <a:xfrm>
                <a:off x="8602675" y="5167744"/>
                <a:ext cx="1127825" cy="799958"/>
                <a:chOff x="5628077" y="2983681"/>
                <a:chExt cx="1775263" cy="1259181"/>
              </a:xfrm>
            </p:grpSpPr>
            <p:sp>
              <p:nvSpPr>
                <p:cNvPr id="345" name="Google Shape;345;p29"/>
                <p:cNvSpPr/>
                <p:nvPr/>
              </p:nvSpPr>
              <p:spPr>
                <a:xfrm>
                  <a:off x="5736502" y="3266146"/>
                  <a:ext cx="539259" cy="539260"/>
                </a:xfrm>
                <a:custGeom>
                  <a:rect b="b" l="l" r="r" t="t"/>
                  <a:pathLst>
                    <a:path extrusionOk="0" h="539260" w="539259">
                      <a:moveTo>
                        <a:pt x="539260" y="269630"/>
                      </a:moveTo>
                      <a:cubicBezTo>
                        <a:pt x="539260" y="418543"/>
                        <a:pt x="418543" y="539260"/>
                        <a:pt x="269630" y="539260"/>
                      </a:cubicBezTo>
                      <a:cubicBezTo>
                        <a:pt x="120717" y="539260"/>
                        <a:pt x="0" y="418543"/>
                        <a:pt x="0" y="269630"/>
                      </a:cubicBezTo>
                      <a:cubicBezTo>
                        <a:pt x="0" y="120717"/>
                        <a:pt x="120717" y="0"/>
                        <a:pt x="269630" y="0"/>
                      </a:cubicBezTo>
                      <a:cubicBezTo>
                        <a:pt x="418543" y="0"/>
                        <a:pt x="539260" y="120717"/>
                        <a:pt x="539260" y="269630"/>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nvGrpSpPr>
                <p:cNvPr id="346" name="Google Shape;346;p29"/>
                <p:cNvGrpSpPr/>
                <p:nvPr/>
              </p:nvGrpSpPr>
              <p:grpSpPr>
                <a:xfrm>
                  <a:off x="6117377" y="2983681"/>
                  <a:ext cx="1285963" cy="711484"/>
                  <a:chOff x="6085627" y="3009081"/>
                  <a:chExt cx="1285963" cy="711484"/>
                </a:xfrm>
              </p:grpSpPr>
              <p:sp>
                <p:nvSpPr>
                  <p:cNvPr id="347" name="Google Shape;347;p29"/>
                  <p:cNvSpPr/>
                  <p:nvPr/>
                </p:nvSpPr>
                <p:spPr>
                  <a:xfrm>
                    <a:off x="6354507" y="3009081"/>
                    <a:ext cx="1017081" cy="711484"/>
                  </a:xfrm>
                  <a:custGeom>
                    <a:rect b="b" l="l" r="r" t="t"/>
                    <a:pathLst>
                      <a:path extrusionOk="0" h="304704" w="531113">
                        <a:moveTo>
                          <a:pt x="514731" y="304705"/>
                        </a:moveTo>
                        <a:lnTo>
                          <a:pt x="16288" y="304705"/>
                        </a:lnTo>
                        <a:cubicBezTo>
                          <a:pt x="7239" y="304705"/>
                          <a:pt x="0" y="297371"/>
                          <a:pt x="0" y="288417"/>
                        </a:cubicBezTo>
                        <a:lnTo>
                          <a:pt x="0" y="16288"/>
                        </a:lnTo>
                        <a:cubicBezTo>
                          <a:pt x="0" y="7239"/>
                          <a:pt x="7334" y="0"/>
                          <a:pt x="16288" y="0"/>
                        </a:cubicBezTo>
                        <a:lnTo>
                          <a:pt x="514826" y="0"/>
                        </a:lnTo>
                        <a:cubicBezTo>
                          <a:pt x="523875" y="0"/>
                          <a:pt x="531114" y="7334"/>
                          <a:pt x="531114" y="16288"/>
                        </a:cubicBezTo>
                        <a:lnTo>
                          <a:pt x="531114" y="288417"/>
                        </a:lnTo>
                        <a:cubicBezTo>
                          <a:pt x="531114" y="297371"/>
                          <a:pt x="523780" y="304705"/>
                          <a:pt x="514731" y="304705"/>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48" name="Google Shape;348;p29"/>
                  <p:cNvSpPr/>
                  <p:nvPr/>
                </p:nvSpPr>
                <p:spPr>
                  <a:xfrm>
                    <a:off x="6354509" y="3109169"/>
                    <a:ext cx="1017081" cy="45720"/>
                  </a:xfrm>
                  <a:custGeom>
                    <a:rect b="b" l="l" r="r" t="t"/>
                    <a:pathLst>
                      <a:path extrusionOk="0" h="9525" w="531113">
                        <a:moveTo>
                          <a:pt x="0" y="0"/>
                        </a:moveTo>
                        <a:lnTo>
                          <a:pt x="531114" y="0"/>
                        </a:lnTo>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49" name="Google Shape;349;p29"/>
                  <p:cNvSpPr/>
                  <p:nvPr/>
                </p:nvSpPr>
                <p:spPr>
                  <a:xfrm>
                    <a:off x="6085627" y="3049784"/>
                    <a:ext cx="21795" cy="21795"/>
                  </a:xfrm>
                  <a:custGeom>
                    <a:rect b="b" l="l" r="r" t="t"/>
                    <a:pathLst>
                      <a:path extrusionOk="0" h="9334" w="9334">
                        <a:moveTo>
                          <a:pt x="9334" y="4667"/>
                        </a:moveTo>
                        <a:cubicBezTo>
                          <a:pt x="9334" y="7245"/>
                          <a:pt x="7245" y="9335"/>
                          <a:pt x="4667" y="9335"/>
                        </a:cubicBezTo>
                        <a:cubicBezTo>
                          <a:pt x="2090" y="9335"/>
                          <a:pt x="0" y="7245"/>
                          <a:pt x="0" y="4667"/>
                        </a:cubicBezTo>
                        <a:cubicBezTo>
                          <a:pt x="0" y="2090"/>
                          <a:pt x="2090" y="0"/>
                          <a:pt x="4667" y="0"/>
                        </a:cubicBezTo>
                        <a:cubicBezTo>
                          <a:pt x="7245" y="0"/>
                          <a:pt x="9334" y="2090"/>
                          <a:pt x="9334" y="4667"/>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50" name="Google Shape;350;p29"/>
                  <p:cNvSpPr/>
                  <p:nvPr/>
                </p:nvSpPr>
                <p:spPr>
                  <a:xfrm>
                    <a:off x="6153020" y="3049784"/>
                    <a:ext cx="21795" cy="21795"/>
                  </a:xfrm>
                  <a:custGeom>
                    <a:rect b="b" l="l" r="r" t="t"/>
                    <a:pathLst>
                      <a:path extrusionOk="0" h="9334" w="9334">
                        <a:moveTo>
                          <a:pt x="9335" y="4667"/>
                        </a:moveTo>
                        <a:cubicBezTo>
                          <a:pt x="9335" y="7245"/>
                          <a:pt x="7245" y="9335"/>
                          <a:pt x="4667" y="9335"/>
                        </a:cubicBezTo>
                        <a:cubicBezTo>
                          <a:pt x="2090" y="9335"/>
                          <a:pt x="0" y="7245"/>
                          <a:pt x="0" y="4667"/>
                        </a:cubicBezTo>
                        <a:cubicBezTo>
                          <a:pt x="0" y="2090"/>
                          <a:pt x="2090" y="0"/>
                          <a:pt x="4667" y="0"/>
                        </a:cubicBezTo>
                        <a:cubicBezTo>
                          <a:pt x="7245" y="0"/>
                          <a:pt x="9335" y="2090"/>
                          <a:pt x="9335" y="4667"/>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51" name="Google Shape;351;p29"/>
                  <p:cNvSpPr/>
                  <p:nvPr/>
                </p:nvSpPr>
                <p:spPr>
                  <a:xfrm>
                    <a:off x="6220409" y="3049784"/>
                    <a:ext cx="21795" cy="21795"/>
                  </a:xfrm>
                  <a:custGeom>
                    <a:rect b="b" l="l" r="r" t="t"/>
                    <a:pathLst>
                      <a:path extrusionOk="0" h="9334" w="9334">
                        <a:moveTo>
                          <a:pt x="9334" y="4667"/>
                        </a:moveTo>
                        <a:cubicBezTo>
                          <a:pt x="9334" y="7245"/>
                          <a:pt x="7245" y="9335"/>
                          <a:pt x="4667" y="9335"/>
                        </a:cubicBezTo>
                        <a:cubicBezTo>
                          <a:pt x="2090" y="9335"/>
                          <a:pt x="0" y="7245"/>
                          <a:pt x="0" y="4667"/>
                        </a:cubicBezTo>
                        <a:cubicBezTo>
                          <a:pt x="0" y="2090"/>
                          <a:pt x="2090" y="0"/>
                          <a:pt x="4667" y="0"/>
                        </a:cubicBezTo>
                        <a:cubicBezTo>
                          <a:pt x="7245" y="0"/>
                          <a:pt x="9334" y="2090"/>
                          <a:pt x="9334" y="4667"/>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52" name="Google Shape;352;p29"/>
                  <p:cNvSpPr/>
                  <p:nvPr/>
                </p:nvSpPr>
                <p:spPr>
                  <a:xfrm>
                    <a:off x="6512004" y="3223489"/>
                    <a:ext cx="137669" cy="360746"/>
                  </a:xfrm>
                  <a:custGeom>
                    <a:rect b="b" l="l" r="r" t="t"/>
                    <a:pathLst>
                      <a:path extrusionOk="0" h="154495" w="58959">
                        <a:moveTo>
                          <a:pt x="58960" y="154496"/>
                        </a:moveTo>
                        <a:lnTo>
                          <a:pt x="0" y="77248"/>
                        </a:lnTo>
                        <a:lnTo>
                          <a:pt x="58960" y="0"/>
                        </a:lnTo>
                      </a:path>
                    </a:pathLst>
                  </a:custGeom>
                  <a:noFill/>
                  <a:ln cap="flat" cmpd="sng" w="1587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53" name="Google Shape;353;p29"/>
                  <p:cNvSpPr/>
                  <p:nvPr/>
                </p:nvSpPr>
                <p:spPr>
                  <a:xfrm>
                    <a:off x="7075158" y="3223489"/>
                    <a:ext cx="137669" cy="360746"/>
                  </a:xfrm>
                  <a:custGeom>
                    <a:rect b="b" l="l" r="r" t="t"/>
                    <a:pathLst>
                      <a:path extrusionOk="0" h="154495" w="58959">
                        <a:moveTo>
                          <a:pt x="0" y="0"/>
                        </a:moveTo>
                        <a:lnTo>
                          <a:pt x="58960" y="77248"/>
                        </a:lnTo>
                        <a:lnTo>
                          <a:pt x="0" y="154496"/>
                        </a:lnTo>
                      </a:path>
                    </a:pathLst>
                  </a:custGeom>
                  <a:noFill/>
                  <a:ln cap="flat" cmpd="sng" w="1587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54" name="Google Shape;354;p29"/>
                  <p:cNvSpPr/>
                  <p:nvPr/>
                </p:nvSpPr>
                <p:spPr>
                  <a:xfrm>
                    <a:off x="6781571" y="3223489"/>
                    <a:ext cx="154572" cy="360746"/>
                  </a:xfrm>
                  <a:custGeom>
                    <a:rect b="b" l="l" r="r" t="t"/>
                    <a:pathLst>
                      <a:path extrusionOk="0" h="154495" w="66198">
                        <a:moveTo>
                          <a:pt x="66199" y="0"/>
                        </a:moveTo>
                        <a:lnTo>
                          <a:pt x="0" y="154496"/>
                        </a:lnTo>
                      </a:path>
                    </a:pathLst>
                  </a:custGeom>
                  <a:noFill/>
                  <a:ln cap="flat" cmpd="sng" w="1587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sp>
              <p:nvSpPr>
                <p:cNvPr id="355" name="Google Shape;355;p29"/>
                <p:cNvSpPr/>
                <p:nvPr/>
              </p:nvSpPr>
              <p:spPr>
                <a:xfrm>
                  <a:off x="5628077" y="3805228"/>
                  <a:ext cx="756109" cy="437634"/>
                </a:xfrm>
                <a:custGeom>
                  <a:rect b="b" l="l" r="r" t="t"/>
                  <a:pathLst>
                    <a:path extrusionOk="0" h="437634" w="756109">
                      <a:moveTo>
                        <a:pt x="756109" y="437634"/>
                      </a:moveTo>
                      <a:lnTo>
                        <a:pt x="0" y="437634"/>
                      </a:lnTo>
                      <a:cubicBezTo>
                        <a:pt x="0" y="195916"/>
                        <a:pt x="169257" y="0"/>
                        <a:pt x="378055" y="0"/>
                      </a:cubicBezTo>
                      <a:cubicBezTo>
                        <a:pt x="586852" y="0"/>
                        <a:pt x="756109" y="195916"/>
                        <a:pt x="756109" y="437634"/>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grpSp>
            <p:nvGrpSpPr>
              <p:cNvPr id="356" name="Google Shape;356;p29"/>
              <p:cNvGrpSpPr/>
              <p:nvPr/>
            </p:nvGrpSpPr>
            <p:grpSpPr>
              <a:xfrm>
                <a:off x="9941599" y="4651232"/>
                <a:ext cx="1159908" cy="799958"/>
                <a:chOff x="5628077" y="2983681"/>
                <a:chExt cx="1825764" cy="1259181"/>
              </a:xfrm>
            </p:grpSpPr>
            <p:sp>
              <p:nvSpPr>
                <p:cNvPr id="357" name="Google Shape;357;p29"/>
                <p:cNvSpPr/>
                <p:nvPr/>
              </p:nvSpPr>
              <p:spPr>
                <a:xfrm>
                  <a:off x="5736502" y="3266146"/>
                  <a:ext cx="539259" cy="539260"/>
                </a:xfrm>
                <a:custGeom>
                  <a:rect b="b" l="l" r="r" t="t"/>
                  <a:pathLst>
                    <a:path extrusionOk="0" h="539260" w="539259">
                      <a:moveTo>
                        <a:pt x="539260" y="269630"/>
                      </a:moveTo>
                      <a:cubicBezTo>
                        <a:pt x="539260" y="418543"/>
                        <a:pt x="418543" y="539260"/>
                        <a:pt x="269630" y="539260"/>
                      </a:cubicBezTo>
                      <a:cubicBezTo>
                        <a:pt x="120717" y="539260"/>
                        <a:pt x="0" y="418543"/>
                        <a:pt x="0" y="269630"/>
                      </a:cubicBezTo>
                      <a:cubicBezTo>
                        <a:pt x="0" y="120717"/>
                        <a:pt x="120717" y="0"/>
                        <a:pt x="269630" y="0"/>
                      </a:cubicBezTo>
                      <a:cubicBezTo>
                        <a:pt x="418543" y="0"/>
                        <a:pt x="539260" y="120717"/>
                        <a:pt x="539260" y="269630"/>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nvGrpSpPr>
                <p:cNvPr id="358" name="Google Shape;358;p29"/>
                <p:cNvGrpSpPr/>
                <p:nvPr/>
              </p:nvGrpSpPr>
              <p:grpSpPr>
                <a:xfrm>
                  <a:off x="6117377" y="2983681"/>
                  <a:ext cx="1336464" cy="711484"/>
                  <a:chOff x="6085627" y="3009081"/>
                  <a:chExt cx="1336464" cy="711484"/>
                </a:xfrm>
              </p:grpSpPr>
              <p:sp>
                <p:nvSpPr>
                  <p:cNvPr id="359" name="Google Shape;359;p29"/>
                  <p:cNvSpPr/>
                  <p:nvPr/>
                </p:nvSpPr>
                <p:spPr>
                  <a:xfrm>
                    <a:off x="6379760" y="3009081"/>
                    <a:ext cx="1017081" cy="711484"/>
                  </a:xfrm>
                  <a:custGeom>
                    <a:rect b="b" l="l" r="r" t="t"/>
                    <a:pathLst>
                      <a:path extrusionOk="0" h="304704" w="531113">
                        <a:moveTo>
                          <a:pt x="514731" y="304705"/>
                        </a:moveTo>
                        <a:lnTo>
                          <a:pt x="16288" y="304705"/>
                        </a:lnTo>
                        <a:cubicBezTo>
                          <a:pt x="7239" y="304705"/>
                          <a:pt x="0" y="297371"/>
                          <a:pt x="0" y="288417"/>
                        </a:cubicBezTo>
                        <a:lnTo>
                          <a:pt x="0" y="16288"/>
                        </a:lnTo>
                        <a:cubicBezTo>
                          <a:pt x="0" y="7239"/>
                          <a:pt x="7334" y="0"/>
                          <a:pt x="16288" y="0"/>
                        </a:cubicBezTo>
                        <a:lnTo>
                          <a:pt x="514826" y="0"/>
                        </a:lnTo>
                        <a:cubicBezTo>
                          <a:pt x="523875" y="0"/>
                          <a:pt x="531114" y="7334"/>
                          <a:pt x="531114" y="16288"/>
                        </a:cubicBezTo>
                        <a:lnTo>
                          <a:pt x="531114" y="288417"/>
                        </a:lnTo>
                        <a:cubicBezTo>
                          <a:pt x="531114" y="297371"/>
                          <a:pt x="523780" y="304705"/>
                          <a:pt x="514731" y="304705"/>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60" name="Google Shape;360;p29"/>
                  <p:cNvSpPr/>
                  <p:nvPr/>
                </p:nvSpPr>
                <p:spPr>
                  <a:xfrm>
                    <a:off x="6405010" y="3109169"/>
                    <a:ext cx="1017081" cy="45720"/>
                  </a:xfrm>
                  <a:custGeom>
                    <a:rect b="b" l="l" r="r" t="t"/>
                    <a:pathLst>
                      <a:path extrusionOk="0" h="9525" w="531113">
                        <a:moveTo>
                          <a:pt x="0" y="0"/>
                        </a:moveTo>
                        <a:lnTo>
                          <a:pt x="531114" y="0"/>
                        </a:lnTo>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61" name="Google Shape;361;p29"/>
                  <p:cNvSpPr/>
                  <p:nvPr/>
                </p:nvSpPr>
                <p:spPr>
                  <a:xfrm>
                    <a:off x="6085627" y="3049784"/>
                    <a:ext cx="21795" cy="21795"/>
                  </a:xfrm>
                  <a:custGeom>
                    <a:rect b="b" l="l" r="r" t="t"/>
                    <a:pathLst>
                      <a:path extrusionOk="0" h="9334" w="9334">
                        <a:moveTo>
                          <a:pt x="9334" y="4667"/>
                        </a:moveTo>
                        <a:cubicBezTo>
                          <a:pt x="9334" y="7245"/>
                          <a:pt x="7245" y="9335"/>
                          <a:pt x="4667" y="9335"/>
                        </a:cubicBezTo>
                        <a:cubicBezTo>
                          <a:pt x="2090" y="9335"/>
                          <a:pt x="0" y="7245"/>
                          <a:pt x="0" y="4667"/>
                        </a:cubicBezTo>
                        <a:cubicBezTo>
                          <a:pt x="0" y="2090"/>
                          <a:pt x="2090" y="0"/>
                          <a:pt x="4667" y="0"/>
                        </a:cubicBezTo>
                        <a:cubicBezTo>
                          <a:pt x="7245" y="0"/>
                          <a:pt x="9334" y="2090"/>
                          <a:pt x="9334" y="4667"/>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62" name="Google Shape;362;p29"/>
                  <p:cNvSpPr/>
                  <p:nvPr/>
                </p:nvSpPr>
                <p:spPr>
                  <a:xfrm>
                    <a:off x="6153020" y="3049784"/>
                    <a:ext cx="21795" cy="21795"/>
                  </a:xfrm>
                  <a:custGeom>
                    <a:rect b="b" l="l" r="r" t="t"/>
                    <a:pathLst>
                      <a:path extrusionOk="0" h="9334" w="9334">
                        <a:moveTo>
                          <a:pt x="9335" y="4667"/>
                        </a:moveTo>
                        <a:cubicBezTo>
                          <a:pt x="9335" y="7245"/>
                          <a:pt x="7245" y="9335"/>
                          <a:pt x="4667" y="9335"/>
                        </a:cubicBezTo>
                        <a:cubicBezTo>
                          <a:pt x="2090" y="9335"/>
                          <a:pt x="0" y="7245"/>
                          <a:pt x="0" y="4667"/>
                        </a:cubicBezTo>
                        <a:cubicBezTo>
                          <a:pt x="0" y="2090"/>
                          <a:pt x="2090" y="0"/>
                          <a:pt x="4667" y="0"/>
                        </a:cubicBezTo>
                        <a:cubicBezTo>
                          <a:pt x="7245" y="0"/>
                          <a:pt x="9335" y="2090"/>
                          <a:pt x="9335" y="4667"/>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63" name="Google Shape;363;p29"/>
                  <p:cNvSpPr/>
                  <p:nvPr/>
                </p:nvSpPr>
                <p:spPr>
                  <a:xfrm>
                    <a:off x="6220409" y="3049784"/>
                    <a:ext cx="21795" cy="21795"/>
                  </a:xfrm>
                  <a:custGeom>
                    <a:rect b="b" l="l" r="r" t="t"/>
                    <a:pathLst>
                      <a:path extrusionOk="0" h="9334" w="9334">
                        <a:moveTo>
                          <a:pt x="9334" y="4667"/>
                        </a:moveTo>
                        <a:cubicBezTo>
                          <a:pt x="9334" y="7245"/>
                          <a:pt x="7245" y="9335"/>
                          <a:pt x="4667" y="9335"/>
                        </a:cubicBezTo>
                        <a:cubicBezTo>
                          <a:pt x="2090" y="9335"/>
                          <a:pt x="0" y="7245"/>
                          <a:pt x="0" y="4667"/>
                        </a:cubicBezTo>
                        <a:cubicBezTo>
                          <a:pt x="0" y="2090"/>
                          <a:pt x="2090" y="0"/>
                          <a:pt x="4667" y="0"/>
                        </a:cubicBezTo>
                        <a:cubicBezTo>
                          <a:pt x="7245" y="0"/>
                          <a:pt x="9334" y="2090"/>
                          <a:pt x="9334" y="4667"/>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64" name="Google Shape;364;p29"/>
                  <p:cNvSpPr/>
                  <p:nvPr/>
                </p:nvSpPr>
                <p:spPr>
                  <a:xfrm>
                    <a:off x="6537255" y="3223489"/>
                    <a:ext cx="137669" cy="360746"/>
                  </a:xfrm>
                  <a:custGeom>
                    <a:rect b="b" l="l" r="r" t="t"/>
                    <a:pathLst>
                      <a:path extrusionOk="0" h="154495" w="58959">
                        <a:moveTo>
                          <a:pt x="58960" y="154496"/>
                        </a:moveTo>
                        <a:lnTo>
                          <a:pt x="0" y="77248"/>
                        </a:lnTo>
                        <a:lnTo>
                          <a:pt x="58960" y="0"/>
                        </a:lnTo>
                      </a:path>
                    </a:pathLst>
                  </a:custGeom>
                  <a:noFill/>
                  <a:ln cap="flat" cmpd="sng" w="1587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65" name="Google Shape;365;p29"/>
                  <p:cNvSpPr/>
                  <p:nvPr/>
                </p:nvSpPr>
                <p:spPr>
                  <a:xfrm>
                    <a:off x="7100408" y="3223489"/>
                    <a:ext cx="137669" cy="360746"/>
                  </a:xfrm>
                  <a:custGeom>
                    <a:rect b="b" l="l" r="r" t="t"/>
                    <a:pathLst>
                      <a:path extrusionOk="0" h="154495" w="58959">
                        <a:moveTo>
                          <a:pt x="0" y="0"/>
                        </a:moveTo>
                        <a:lnTo>
                          <a:pt x="58960" y="77248"/>
                        </a:lnTo>
                        <a:lnTo>
                          <a:pt x="0" y="154496"/>
                        </a:lnTo>
                      </a:path>
                    </a:pathLst>
                  </a:custGeom>
                  <a:noFill/>
                  <a:ln cap="flat" cmpd="sng" w="1587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66" name="Google Shape;366;p29"/>
                  <p:cNvSpPr/>
                  <p:nvPr/>
                </p:nvSpPr>
                <p:spPr>
                  <a:xfrm>
                    <a:off x="6806822" y="3223489"/>
                    <a:ext cx="154572" cy="360746"/>
                  </a:xfrm>
                  <a:custGeom>
                    <a:rect b="b" l="l" r="r" t="t"/>
                    <a:pathLst>
                      <a:path extrusionOk="0" h="154495" w="66198">
                        <a:moveTo>
                          <a:pt x="66199" y="0"/>
                        </a:moveTo>
                        <a:lnTo>
                          <a:pt x="0" y="154496"/>
                        </a:lnTo>
                      </a:path>
                    </a:pathLst>
                  </a:custGeom>
                  <a:noFill/>
                  <a:ln cap="flat" cmpd="sng" w="1587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sp>
              <p:nvSpPr>
                <p:cNvPr id="367" name="Google Shape;367;p29"/>
                <p:cNvSpPr/>
                <p:nvPr/>
              </p:nvSpPr>
              <p:spPr>
                <a:xfrm>
                  <a:off x="5628077" y="3805228"/>
                  <a:ext cx="756109" cy="437634"/>
                </a:xfrm>
                <a:custGeom>
                  <a:rect b="b" l="l" r="r" t="t"/>
                  <a:pathLst>
                    <a:path extrusionOk="0" h="437634" w="756109">
                      <a:moveTo>
                        <a:pt x="756109" y="437634"/>
                      </a:moveTo>
                      <a:lnTo>
                        <a:pt x="0" y="437634"/>
                      </a:lnTo>
                      <a:cubicBezTo>
                        <a:pt x="0" y="195916"/>
                        <a:pt x="169257" y="0"/>
                        <a:pt x="378055" y="0"/>
                      </a:cubicBezTo>
                      <a:cubicBezTo>
                        <a:pt x="586852" y="0"/>
                        <a:pt x="756109" y="195916"/>
                        <a:pt x="756109" y="437634"/>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grpSp>
            <p:nvGrpSpPr>
              <p:cNvPr id="368" name="Google Shape;368;p29"/>
              <p:cNvGrpSpPr/>
              <p:nvPr/>
            </p:nvGrpSpPr>
            <p:grpSpPr>
              <a:xfrm>
                <a:off x="7414299" y="4645297"/>
                <a:ext cx="1159908" cy="805893"/>
                <a:chOff x="5628077" y="2974339"/>
                <a:chExt cx="1825764" cy="1268523"/>
              </a:xfrm>
            </p:grpSpPr>
            <p:sp>
              <p:nvSpPr>
                <p:cNvPr id="369" name="Google Shape;369;p29"/>
                <p:cNvSpPr/>
                <p:nvPr/>
              </p:nvSpPr>
              <p:spPr>
                <a:xfrm>
                  <a:off x="5736502" y="3266146"/>
                  <a:ext cx="539259" cy="539260"/>
                </a:xfrm>
                <a:custGeom>
                  <a:rect b="b" l="l" r="r" t="t"/>
                  <a:pathLst>
                    <a:path extrusionOk="0" h="539260" w="539259">
                      <a:moveTo>
                        <a:pt x="539260" y="269630"/>
                      </a:moveTo>
                      <a:cubicBezTo>
                        <a:pt x="539260" y="418543"/>
                        <a:pt x="418543" y="539260"/>
                        <a:pt x="269630" y="539260"/>
                      </a:cubicBezTo>
                      <a:cubicBezTo>
                        <a:pt x="120717" y="539260"/>
                        <a:pt x="0" y="418543"/>
                        <a:pt x="0" y="269630"/>
                      </a:cubicBezTo>
                      <a:cubicBezTo>
                        <a:pt x="0" y="120717"/>
                        <a:pt x="120717" y="0"/>
                        <a:pt x="269630" y="0"/>
                      </a:cubicBezTo>
                      <a:cubicBezTo>
                        <a:pt x="418543" y="0"/>
                        <a:pt x="539260" y="120717"/>
                        <a:pt x="539260" y="269630"/>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nvGrpSpPr>
                <p:cNvPr id="370" name="Google Shape;370;p29"/>
                <p:cNvGrpSpPr/>
                <p:nvPr/>
              </p:nvGrpSpPr>
              <p:grpSpPr>
                <a:xfrm>
                  <a:off x="6117377" y="2974339"/>
                  <a:ext cx="1336464" cy="675681"/>
                  <a:chOff x="6085627" y="2999739"/>
                  <a:chExt cx="1336464" cy="675681"/>
                </a:xfrm>
              </p:grpSpPr>
              <p:sp>
                <p:nvSpPr>
                  <p:cNvPr id="371" name="Google Shape;371;p29"/>
                  <p:cNvSpPr/>
                  <p:nvPr/>
                </p:nvSpPr>
                <p:spPr>
                  <a:xfrm>
                    <a:off x="6379762" y="2999739"/>
                    <a:ext cx="1017081" cy="675681"/>
                  </a:xfrm>
                  <a:custGeom>
                    <a:rect b="b" l="l" r="r" t="t"/>
                    <a:pathLst>
                      <a:path extrusionOk="0" h="304704" w="531113">
                        <a:moveTo>
                          <a:pt x="514731" y="304705"/>
                        </a:moveTo>
                        <a:lnTo>
                          <a:pt x="16288" y="304705"/>
                        </a:lnTo>
                        <a:cubicBezTo>
                          <a:pt x="7239" y="304705"/>
                          <a:pt x="0" y="297371"/>
                          <a:pt x="0" y="288417"/>
                        </a:cubicBezTo>
                        <a:lnTo>
                          <a:pt x="0" y="16288"/>
                        </a:lnTo>
                        <a:cubicBezTo>
                          <a:pt x="0" y="7239"/>
                          <a:pt x="7334" y="0"/>
                          <a:pt x="16288" y="0"/>
                        </a:cubicBezTo>
                        <a:lnTo>
                          <a:pt x="514826" y="0"/>
                        </a:lnTo>
                        <a:cubicBezTo>
                          <a:pt x="523875" y="0"/>
                          <a:pt x="531114" y="7334"/>
                          <a:pt x="531114" y="16288"/>
                        </a:cubicBezTo>
                        <a:lnTo>
                          <a:pt x="531114" y="288417"/>
                        </a:lnTo>
                        <a:cubicBezTo>
                          <a:pt x="531114" y="297371"/>
                          <a:pt x="523780" y="304705"/>
                          <a:pt x="514731" y="304705"/>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72" name="Google Shape;372;p29"/>
                  <p:cNvSpPr/>
                  <p:nvPr/>
                </p:nvSpPr>
                <p:spPr>
                  <a:xfrm>
                    <a:off x="6405010" y="3109169"/>
                    <a:ext cx="1017081" cy="45720"/>
                  </a:xfrm>
                  <a:custGeom>
                    <a:rect b="b" l="l" r="r" t="t"/>
                    <a:pathLst>
                      <a:path extrusionOk="0" h="9525" w="531113">
                        <a:moveTo>
                          <a:pt x="0" y="0"/>
                        </a:moveTo>
                        <a:lnTo>
                          <a:pt x="531114" y="0"/>
                        </a:lnTo>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73" name="Google Shape;373;p29"/>
                  <p:cNvSpPr/>
                  <p:nvPr/>
                </p:nvSpPr>
                <p:spPr>
                  <a:xfrm>
                    <a:off x="6085627" y="3049784"/>
                    <a:ext cx="21795" cy="21795"/>
                  </a:xfrm>
                  <a:custGeom>
                    <a:rect b="b" l="l" r="r" t="t"/>
                    <a:pathLst>
                      <a:path extrusionOk="0" h="9334" w="9334">
                        <a:moveTo>
                          <a:pt x="9334" y="4667"/>
                        </a:moveTo>
                        <a:cubicBezTo>
                          <a:pt x="9334" y="7245"/>
                          <a:pt x="7245" y="9335"/>
                          <a:pt x="4667" y="9335"/>
                        </a:cubicBezTo>
                        <a:cubicBezTo>
                          <a:pt x="2090" y="9335"/>
                          <a:pt x="0" y="7245"/>
                          <a:pt x="0" y="4667"/>
                        </a:cubicBezTo>
                        <a:cubicBezTo>
                          <a:pt x="0" y="2090"/>
                          <a:pt x="2090" y="0"/>
                          <a:pt x="4667" y="0"/>
                        </a:cubicBezTo>
                        <a:cubicBezTo>
                          <a:pt x="7245" y="0"/>
                          <a:pt x="9334" y="2090"/>
                          <a:pt x="9334" y="4667"/>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74" name="Google Shape;374;p29"/>
                  <p:cNvSpPr/>
                  <p:nvPr/>
                </p:nvSpPr>
                <p:spPr>
                  <a:xfrm>
                    <a:off x="6153020" y="3049784"/>
                    <a:ext cx="21795" cy="21795"/>
                  </a:xfrm>
                  <a:custGeom>
                    <a:rect b="b" l="l" r="r" t="t"/>
                    <a:pathLst>
                      <a:path extrusionOk="0" h="9334" w="9334">
                        <a:moveTo>
                          <a:pt x="9335" y="4667"/>
                        </a:moveTo>
                        <a:cubicBezTo>
                          <a:pt x="9335" y="7245"/>
                          <a:pt x="7245" y="9335"/>
                          <a:pt x="4667" y="9335"/>
                        </a:cubicBezTo>
                        <a:cubicBezTo>
                          <a:pt x="2090" y="9335"/>
                          <a:pt x="0" y="7245"/>
                          <a:pt x="0" y="4667"/>
                        </a:cubicBezTo>
                        <a:cubicBezTo>
                          <a:pt x="0" y="2090"/>
                          <a:pt x="2090" y="0"/>
                          <a:pt x="4667" y="0"/>
                        </a:cubicBezTo>
                        <a:cubicBezTo>
                          <a:pt x="7245" y="0"/>
                          <a:pt x="9335" y="2090"/>
                          <a:pt x="9335" y="4667"/>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75" name="Google Shape;375;p29"/>
                  <p:cNvSpPr/>
                  <p:nvPr/>
                </p:nvSpPr>
                <p:spPr>
                  <a:xfrm>
                    <a:off x="6220409" y="3049784"/>
                    <a:ext cx="21795" cy="21795"/>
                  </a:xfrm>
                  <a:custGeom>
                    <a:rect b="b" l="l" r="r" t="t"/>
                    <a:pathLst>
                      <a:path extrusionOk="0" h="9334" w="9334">
                        <a:moveTo>
                          <a:pt x="9334" y="4667"/>
                        </a:moveTo>
                        <a:cubicBezTo>
                          <a:pt x="9334" y="7245"/>
                          <a:pt x="7245" y="9335"/>
                          <a:pt x="4667" y="9335"/>
                        </a:cubicBezTo>
                        <a:cubicBezTo>
                          <a:pt x="2090" y="9335"/>
                          <a:pt x="0" y="7245"/>
                          <a:pt x="0" y="4667"/>
                        </a:cubicBezTo>
                        <a:cubicBezTo>
                          <a:pt x="0" y="2090"/>
                          <a:pt x="2090" y="0"/>
                          <a:pt x="4667" y="0"/>
                        </a:cubicBezTo>
                        <a:cubicBezTo>
                          <a:pt x="7245" y="0"/>
                          <a:pt x="9334" y="2090"/>
                          <a:pt x="9334" y="4667"/>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76" name="Google Shape;376;p29"/>
                  <p:cNvSpPr/>
                  <p:nvPr/>
                </p:nvSpPr>
                <p:spPr>
                  <a:xfrm>
                    <a:off x="6537254" y="3218433"/>
                    <a:ext cx="137669" cy="365767"/>
                  </a:xfrm>
                  <a:custGeom>
                    <a:rect b="b" l="l" r="r" t="t"/>
                    <a:pathLst>
                      <a:path extrusionOk="0" h="154495" w="58959">
                        <a:moveTo>
                          <a:pt x="58960" y="154496"/>
                        </a:moveTo>
                        <a:lnTo>
                          <a:pt x="0" y="77248"/>
                        </a:lnTo>
                        <a:lnTo>
                          <a:pt x="58960" y="0"/>
                        </a:lnTo>
                      </a:path>
                    </a:pathLst>
                  </a:custGeom>
                  <a:noFill/>
                  <a:ln cap="flat" cmpd="sng" w="1587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77" name="Google Shape;377;p29"/>
                  <p:cNvSpPr/>
                  <p:nvPr/>
                </p:nvSpPr>
                <p:spPr>
                  <a:xfrm>
                    <a:off x="7100407" y="3218431"/>
                    <a:ext cx="137669" cy="365767"/>
                  </a:xfrm>
                  <a:custGeom>
                    <a:rect b="b" l="l" r="r" t="t"/>
                    <a:pathLst>
                      <a:path extrusionOk="0" h="154495" w="58959">
                        <a:moveTo>
                          <a:pt x="0" y="0"/>
                        </a:moveTo>
                        <a:lnTo>
                          <a:pt x="58960" y="77248"/>
                        </a:lnTo>
                        <a:lnTo>
                          <a:pt x="0" y="154496"/>
                        </a:lnTo>
                      </a:path>
                    </a:pathLst>
                  </a:custGeom>
                  <a:noFill/>
                  <a:ln cap="flat" cmpd="sng" w="1587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sp>
                <p:nvSpPr>
                  <p:cNvPr id="378" name="Google Shape;378;p29"/>
                  <p:cNvSpPr/>
                  <p:nvPr/>
                </p:nvSpPr>
                <p:spPr>
                  <a:xfrm>
                    <a:off x="6806822" y="3218431"/>
                    <a:ext cx="154572" cy="365767"/>
                  </a:xfrm>
                  <a:custGeom>
                    <a:rect b="b" l="l" r="r" t="t"/>
                    <a:pathLst>
                      <a:path extrusionOk="0" h="154495" w="66198">
                        <a:moveTo>
                          <a:pt x="66199" y="0"/>
                        </a:moveTo>
                        <a:lnTo>
                          <a:pt x="0" y="154496"/>
                        </a:lnTo>
                      </a:path>
                    </a:pathLst>
                  </a:custGeom>
                  <a:noFill/>
                  <a:ln cap="flat" cmpd="sng" w="1587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sp>
              <p:nvSpPr>
                <p:cNvPr id="379" name="Google Shape;379;p29"/>
                <p:cNvSpPr/>
                <p:nvPr/>
              </p:nvSpPr>
              <p:spPr>
                <a:xfrm>
                  <a:off x="5628077" y="3805228"/>
                  <a:ext cx="756109" cy="437634"/>
                </a:xfrm>
                <a:custGeom>
                  <a:rect b="b" l="l" r="r" t="t"/>
                  <a:pathLst>
                    <a:path extrusionOk="0" h="437634" w="756109">
                      <a:moveTo>
                        <a:pt x="756109" y="437634"/>
                      </a:moveTo>
                      <a:lnTo>
                        <a:pt x="0" y="437634"/>
                      </a:lnTo>
                      <a:cubicBezTo>
                        <a:pt x="0" y="195916"/>
                        <a:pt x="169257" y="0"/>
                        <a:pt x="378055" y="0"/>
                      </a:cubicBezTo>
                      <a:cubicBezTo>
                        <a:pt x="586852" y="0"/>
                        <a:pt x="756109" y="195916"/>
                        <a:pt x="756109" y="437634"/>
                      </a:cubicBezTo>
                      <a:close/>
                    </a:path>
                  </a:pathLst>
                </a:custGeom>
                <a:noFill/>
                <a:ln cap="flat" cmpd="sng" w="158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1"/>
                    </a:solidFill>
                    <a:latin typeface="Arial"/>
                    <a:ea typeface="Arial"/>
                    <a:cs typeface="Arial"/>
                    <a:sym typeface="Arial"/>
                  </a:endParaRPr>
                </a:p>
              </p:txBody>
            </p:sp>
          </p:grpSp>
        </p:grpSp>
        <p:sp>
          <p:nvSpPr>
            <p:cNvPr id="380" name="Google Shape;380;p29"/>
            <p:cNvSpPr txBox="1"/>
            <p:nvPr/>
          </p:nvSpPr>
          <p:spPr>
            <a:xfrm>
              <a:off x="9931801" y="4055568"/>
              <a:ext cx="457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4800" u="none" cap="none" strike="noStrike">
                  <a:solidFill>
                    <a:srgbClr val="000000"/>
                  </a:solidFill>
                  <a:latin typeface="Arial"/>
                  <a:ea typeface="Arial"/>
                  <a:cs typeface="Arial"/>
                  <a:sym typeface="Arial"/>
                </a:rPr>
                <a:t>?</a:t>
              </a:r>
              <a:endParaRPr/>
            </a:p>
          </p:txBody>
        </p:sp>
        <p:sp>
          <p:nvSpPr>
            <p:cNvPr id="381" name="Google Shape;381;p29"/>
            <p:cNvSpPr txBox="1"/>
            <p:nvPr/>
          </p:nvSpPr>
          <p:spPr>
            <a:xfrm>
              <a:off x="11099972" y="4571641"/>
              <a:ext cx="457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4800" u="none" cap="none" strike="noStrike">
                  <a:solidFill>
                    <a:srgbClr val="000000"/>
                  </a:solidFill>
                  <a:latin typeface="Arial"/>
                  <a:ea typeface="Arial"/>
                  <a:cs typeface="Arial"/>
                  <a:sym typeface="Arial"/>
                </a:rPr>
                <a:t>?</a:t>
              </a:r>
              <a:endParaRPr/>
            </a:p>
          </p:txBody>
        </p:sp>
        <p:sp>
          <p:nvSpPr>
            <p:cNvPr id="382" name="Google Shape;382;p29"/>
            <p:cNvSpPr txBox="1"/>
            <p:nvPr/>
          </p:nvSpPr>
          <p:spPr>
            <a:xfrm>
              <a:off x="12443941" y="4069713"/>
              <a:ext cx="457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4800" u="none" cap="none" strike="noStrike">
                  <a:solidFill>
                    <a:srgbClr val="000000"/>
                  </a:solidFill>
                  <a:latin typeface="Arial"/>
                  <a:ea typeface="Arial"/>
                  <a:cs typeface="Arial"/>
                  <a:sym typeface="Arial"/>
                </a:rPr>
                <a:t>?</a:t>
              </a:r>
              <a:endParaRPr/>
            </a:p>
          </p:txBody>
        </p:sp>
      </p:grpSp>
      <p:sp>
        <p:nvSpPr>
          <p:cNvPr id="383" name="Google Shape;383;p29"/>
          <p:cNvSpPr/>
          <p:nvPr/>
        </p:nvSpPr>
        <p:spPr>
          <a:xfrm>
            <a:off x="437685" y="4272013"/>
            <a:ext cx="6900000" cy="1078500"/>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None/>
            </a:pPr>
            <a:r>
              <a:rPr b="1" i="0" lang="en" sz="2400" u="none" cap="none" strike="noStrike">
                <a:solidFill>
                  <a:srgbClr val="4CB6D6"/>
                </a:solidFill>
                <a:latin typeface="Red Hat Text"/>
                <a:ea typeface="Red Hat Text"/>
                <a:cs typeface="Red Hat Text"/>
                <a:sym typeface="Red Hat Text"/>
              </a:rPr>
              <a:t>Can new AWS features and services be supported closer to launch?</a:t>
            </a:r>
            <a:endParaRPr>
              <a:latin typeface="Red Hat Text"/>
              <a:ea typeface="Red Hat Text"/>
              <a:cs typeface="Red Hat Text"/>
              <a:sym typeface="Red Hat Text"/>
            </a:endParaRPr>
          </a:p>
        </p:txBody>
      </p:sp>
      <p:sp>
        <p:nvSpPr>
          <p:cNvPr id="384" name="Google Shape;384;p29"/>
          <p:cNvSpPr txBox="1"/>
          <p:nvPr/>
        </p:nvSpPr>
        <p:spPr>
          <a:xfrm>
            <a:off x="885050" y="670860"/>
            <a:ext cx="10422000" cy="553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 sz="2800" u="none" cap="none" strike="noStrike">
                <a:solidFill>
                  <a:srgbClr val="102441"/>
                </a:solidFill>
                <a:latin typeface="Red Hat Display"/>
                <a:ea typeface="Red Hat Display"/>
                <a:cs typeface="Red Hat Display"/>
                <a:sym typeface="Red Hat Display"/>
              </a:rPr>
              <a:t>Opportunity #1: Access the latest AWS innovation faster</a:t>
            </a:r>
            <a:endParaRPr>
              <a:latin typeface="Red Hat Display"/>
              <a:ea typeface="Red Hat Display"/>
              <a:cs typeface="Red Hat Display"/>
              <a:sym typeface="Red Hat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solidFill>
                  <a:schemeClr val="dk1"/>
                </a:solidFill>
              </a:rPr>
              <a:t>‹#›</a:t>
            </a:fld>
            <a:endParaRPr>
              <a:solidFill>
                <a:schemeClr val="dk1"/>
              </a:solidFill>
            </a:endParaRPr>
          </a:p>
        </p:txBody>
      </p:sp>
      <p:sp>
        <p:nvSpPr>
          <p:cNvPr id="390" name="Google Shape;390;p30"/>
          <p:cNvSpPr txBox="1"/>
          <p:nvPr/>
        </p:nvSpPr>
        <p:spPr>
          <a:xfrm>
            <a:off x="885050" y="670860"/>
            <a:ext cx="10422000" cy="553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 sz="2800" u="none" cap="none" strike="noStrike">
                <a:solidFill>
                  <a:srgbClr val="102441"/>
                </a:solidFill>
                <a:latin typeface="Red Hat Display"/>
                <a:ea typeface="Red Hat Display"/>
                <a:cs typeface="Red Hat Display"/>
                <a:sym typeface="Red Hat Display"/>
              </a:rPr>
              <a:t>Opportunity #2: Automatic support for new AWS capabilities</a:t>
            </a:r>
            <a:endParaRPr>
              <a:latin typeface="Red Hat Display"/>
              <a:ea typeface="Red Hat Display"/>
              <a:cs typeface="Red Hat Display"/>
              <a:sym typeface="Red Hat Display"/>
            </a:endParaRPr>
          </a:p>
        </p:txBody>
      </p:sp>
      <p:grpSp>
        <p:nvGrpSpPr>
          <p:cNvPr id="391" name="Google Shape;391;p30"/>
          <p:cNvGrpSpPr/>
          <p:nvPr/>
        </p:nvGrpSpPr>
        <p:grpSpPr>
          <a:xfrm>
            <a:off x="2348561" y="1450872"/>
            <a:ext cx="8166930" cy="3211108"/>
            <a:chOff x="1245749" y="2800047"/>
            <a:chExt cx="8006009" cy="2695013"/>
          </a:xfrm>
        </p:grpSpPr>
        <p:sp>
          <p:nvSpPr>
            <p:cNvPr id="392" name="Google Shape;392;p30"/>
            <p:cNvSpPr/>
            <p:nvPr/>
          </p:nvSpPr>
          <p:spPr>
            <a:xfrm>
              <a:off x="1245749" y="2800047"/>
              <a:ext cx="3303900" cy="2690400"/>
            </a:xfrm>
            <a:prstGeom prst="rect">
              <a:avLst/>
            </a:prstGeom>
            <a:solidFill>
              <a:schemeClr val="lt2"/>
            </a:solidFill>
            <a:ln>
              <a:noFill/>
            </a:ln>
            <a:effectLst>
              <a:outerShdw blurRad="152400" sx="102000" rotWithShape="0" algn="ctr" sy="102000">
                <a:srgbClr val="000000">
                  <a:alpha val="60000"/>
                </a:srgbClr>
              </a:outerShdw>
            </a:effectLst>
          </p:spPr>
          <p:txBody>
            <a:bodyPr anchorCtr="0" anchor="t" bIns="228600" lIns="228600" spcFirstLastPara="1" rIns="228600" wrap="square" tIns="228600">
              <a:noAutofit/>
            </a:bodyPr>
            <a:lstStyle/>
            <a:p>
              <a:pPr indent="0" lvl="0" marL="0" marR="0" rtl="0" algn="l">
                <a:lnSpc>
                  <a:spcPct val="115000"/>
                </a:lnSpc>
                <a:spcBef>
                  <a:spcPts val="0"/>
                </a:spcBef>
                <a:spcAft>
                  <a:spcPts val="0"/>
                </a:spcAft>
                <a:buNone/>
              </a:pPr>
              <a:r>
                <a:rPr b="1" i="0" lang="en" sz="1800" u="none" cap="none" strike="noStrike">
                  <a:solidFill>
                    <a:srgbClr val="102441"/>
                  </a:solidFill>
                  <a:latin typeface="Red Hat Text"/>
                  <a:ea typeface="Red Hat Text"/>
                  <a:cs typeface="Red Hat Text"/>
                  <a:sym typeface="Red Hat Text"/>
                </a:rPr>
                <a:t>AWS continues to innovate rapidly on behalf of its customers</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b="1" i="0" lang="en" sz="3200" u="none" cap="none" strike="noStrike">
                  <a:solidFill>
                    <a:schemeClr val="dk1"/>
                  </a:solidFill>
                  <a:latin typeface="Red Hat Text"/>
                  <a:ea typeface="Red Hat Text"/>
                  <a:cs typeface="Red Hat Text"/>
                  <a:sym typeface="Red Hat Text"/>
                </a:rPr>
                <a:t>200+ </a:t>
              </a:r>
              <a:r>
                <a:rPr i="0" lang="en" sz="2000" u="none" cap="none" strike="noStrike">
                  <a:solidFill>
                    <a:schemeClr val="dk1"/>
                  </a:solidFill>
                  <a:latin typeface="Red Hat Text"/>
                  <a:ea typeface="Red Hat Text"/>
                  <a:cs typeface="Red Hat Text"/>
                  <a:sym typeface="Red Hat Text"/>
                </a:rPr>
                <a:t>fully featured services</a:t>
              </a:r>
              <a:endParaRPr>
                <a:latin typeface="Red Hat Text"/>
                <a:ea typeface="Red Hat Text"/>
                <a:cs typeface="Red Hat Text"/>
                <a:sym typeface="Red Hat Text"/>
              </a:endParaRPr>
            </a:p>
            <a:p>
              <a:pPr indent="0" lvl="0" marL="0" marR="0" rtl="0" algn="l">
                <a:lnSpc>
                  <a:spcPct val="100000"/>
                </a:lnSpc>
                <a:spcBef>
                  <a:spcPts val="600"/>
                </a:spcBef>
                <a:spcAft>
                  <a:spcPts val="0"/>
                </a:spcAft>
                <a:buNone/>
              </a:pPr>
              <a:r>
                <a:rPr b="1" i="0" lang="en" sz="3200" u="none" cap="none" strike="noStrike">
                  <a:solidFill>
                    <a:schemeClr val="dk1"/>
                  </a:solidFill>
                  <a:latin typeface="Red Hat Text"/>
                  <a:ea typeface="Red Hat Text"/>
                  <a:cs typeface="Red Hat Text"/>
                  <a:sym typeface="Red Hat Text"/>
                </a:rPr>
                <a:t>3,084 </a:t>
              </a:r>
              <a:r>
                <a:rPr i="0" lang="en" sz="2000" u="none" cap="none" strike="noStrike">
                  <a:solidFill>
                    <a:schemeClr val="dk1"/>
                  </a:solidFill>
                  <a:latin typeface="Red Hat Text"/>
                  <a:ea typeface="Red Hat Text"/>
                  <a:cs typeface="Red Hat Text"/>
                  <a:sym typeface="Red Hat Text"/>
                </a:rPr>
                <a:t>significant new features in 2021</a:t>
              </a:r>
              <a:endParaRPr>
                <a:latin typeface="Red Hat Text"/>
                <a:ea typeface="Red Hat Text"/>
                <a:cs typeface="Red Hat Text"/>
                <a:sym typeface="Red Hat Text"/>
              </a:endParaRPr>
            </a:p>
            <a:p>
              <a:pPr indent="0" lvl="0" marL="0" marR="0" rtl="0" algn="l">
                <a:lnSpc>
                  <a:spcPct val="100000"/>
                </a:lnSpc>
                <a:spcBef>
                  <a:spcPts val="600"/>
                </a:spcBef>
                <a:spcAft>
                  <a:spcPts val="0"/>
                </a:spcAft>
                <a:buNone/>
              </a:pPr>
              <a:r>
                <a:t/>
              </a:r>
              <a:endParaRPr i="0" sz="2400" u="none" cap="none" strike="noStrike">
                <a:solidFill>
                  <a:schemeClr val="lt1"/>
                </a:solidFill>
                <a:latin typeface="Red Hat Text"/>
                <a:ea typeface="Red Hat Text"/>
                <a:cs typeface="Red Hat Text"/>
                <a:sym typeface="Red Hat Text"/>
              </a:endParaRPr>
            </a:p>
          </p:txBody>
        </p:sp>
        <p:cxnSp>
          <p:nvCxnSpPr>
            <p:cNvPr id="393" name="Google Shape;393;p30"/>
            <p:cNvCxnSpPr/>
            <p:nvPr/>
          </p:nvCxnSpPr>
          <p:spPr>
            <a:xfrm>
              <a:off x="1245749" y="2800047"/>
              <a:ext cx="3303900" cy="0"/>
            </a:xfrm>
            <a:prstGeom prst="straightConnector1">
              <a:avLst/>
            </a:prstGeom>
            <a:noFill/>
            <a:ln cap="flat" cmpd="sng" w="28575">
              <a:solidFill>
                <a:srgbClr val="102441"/>
              </a:solidFill>
              <a:prstDash val="solid"/>
              <a:round/>
              <a:headEnd len="sm" w="sm" type="none"/>
              <a:tailEnd len="sm" w="sm" type="none"/>
            </a:ln>
            <a:effectLst>
              <a:outerShdw blurRad="40000" rotWithShape="0" dir="5400000" dist="20000">
                <a:srgbClr val="000000">
                  <a:alpha val="37650"/>
                </a:srgbClr>
              </a:outerShdw>
            </a:effectLst>
          </p:spPr>
        </p:cxnSp>
        <p:grpSp>
          <p:nvGrpSpPr>
            <p:cNvPr id="394" name="Google Shape;394;p30"/>
            <p:cNvGrpSpPr/>
            <p:nvPr/>
          </p:nvGrpSpPr>
          <p:grpSpPr>
            <a:xfrm>
              <a:off x="5947857" y="2800047"/>
              <a:ext cx="3303901" cy="2695013"/>
              <a:chOff x="5947857" y="2800047"/>
              <a:chExt cx="3303901" cy="2695013"/>
            </a:xfrm>
          </p:grpSpPr>
          <p:sp>
            <p:nvSpPr>
              <p:cNvPr id="395" name="Google Shape;395;p30"/>
              <p:cNvSpPr/>
              <p:nvPr/>
            </p:nvSpPr>
            <p:spPr>
              <a:xfrm>
                <a:off x="5947857" y="2804660"/>
                <a:ext cx="3303900" cy="2690400"/>
              </a:xfrm>
              <a:prstGeom prst="rect">
                <a:avLst/>
              </a:prstGeom>
              <a:solidFill>
                <a:schemeClr val="lt2"/>
              </a:solidFill>
              <a:ln>
                <a:noFill/>
              </a:ln>
              <a:effectLst>
                <a:outerShdw blurRad="152400" sx="102000" rotWithShape="0" algn="ctr" sy="102000">
                  <a:srgbClr val="000000">
                    <a:alpha val="60000"/>
                  </a:srgbClr>
                </a:outerShdw>
              </a:effectLst>
            </p:spPr>
            <p:txBody>
              <a:bodyPr anchorCtr="0" anchor="t" bIns="228600" lIns="228600" spcFirstLastPara="1" rIns="228600" wrap="square" tIns="228600">
                <a:noAutofit/>
              </a:bodyPr>
              <a:lstStyle/>
              <a:p>
                <a:pPr indent="0" lvl="0" marL="0" marR="0" rtl="0" algn="l">
                  <a:lnSpc>
                    <a:spcPct val="115000"/>
                  </a:lnSpc>
                  <a:spcBef>
                    <a:spcPts val="0"/>
                  </a:spcBef>
                  <a:spcAft>
                    <a:spcPts val="0"/>
                  </a:spcAft>
                  <a:buNone/>
                </a:pPr>
                <a:r>
                  <a:rPr b="1" i="0" lang="en" sz="1800" u="none" cap="none" strike="noStrike">
                    <a:solidFill>
                      <a:srgbClr val="102441"/>
                    </a:solidFill>
                    <a:latin typeface="Red Hat Text"/>
                    <a:ea typeface="Red Hat Text"/>
                    <a:cs typeface="Red Hat Text"/>
                    <a:sym typeface="Red Hat Text"/>
                  </a:rPr>
                  <a:t>Ongoing investments to support new AWS services and features</a:t>
                </a:r>
                <a:endParaRPr>
                  <a:latin typeface="Red Hat Text"/>
                  <a:ea typeface="Red Hat Text"/>
                  <a:cs typeface="Red Hat Text"/>
                  <a:sym typeface="Red Hat Text"/>
                </a:endParaRPr>
              </a:p>
              <a:p>
                <a:pPr indent="0" lvl="0" marL="0" marR="0" rtl="0" algn="l">
                  <a:lnSpc>
                    <a:spcPct val="100000"/>
                  </a:lnSpc>
                  <a:spcBef>
                    <a:spcPts val="0"/>
                  </a:spcBef>
                  <a:spcAft>
                    <a:spcPts val="0"/>
                  </a:spcAft>
                  <a:buNone/>
                </a:pPr>
                <a:r>
                  <a:rPr b="1" i="0" lang="en" sz="2400" u="none" cap="none" strike="noStrike">
                    <a:solidFill>
                      <a:schemeClr val="dk1"/>
                    </a:solidFill>
                    <a:latin typeface="Red Hat Text"/>
                    <a:ea typeface="Red Hat Text"/>
                    <a:cs typeface="Red Hat Text"/>
                    <a:sym typeface="Red Hat Text"/>
                  </a:rPr>
                  <a:t>Few weeks to months </a:t>
                </a:r>
                <a:r>
                  <a:rPr i="0" lang="en" sz="2000" u="none" cap="none" strike="noStrike">
                    <a:solidFill>
                      <a:schemeClr val="dk1"/>
                    </a:solidFill>
                    <a:latin typeface="Red Hat Text"/>
                    <a:ea typeface="Red Hat Text"/>
                    <a:cs typeface="Red Hat Text"/>
                    <a:sym typeface="Red Hat Text"/>
                  </a:rPr>
                  <a:t>for each new AWS resource </a:t>
                </a:r>
                <a:endParaRPr i="0" sz="1600" u="none" cap="none" strike="noStrike">
                  <a:solidFill>
                    <a:schemeClr val="dk1"/>
                  </a:solidFill>
                  <a:latin typeface="Red Hat Text"/>
                  <a:ea typeface="Red Hat Text"/>
                  <a:cs typeface="Red Hat Text"/>
                  <a:sym typeface="Red Hat Text"/>
                </a:endParaRPr>
              </a:p>
              <a:p>
                <a:pPr indent="0" lvl="0" marL="0" marR="0" rtl="0" algn="l">
                  <a:lnSpc>
                    <a:spcPct val="100000"/>
                  </a:lnSpc>
                  <a:spcBef>
                    <a:spcPts val="0"/>
                  </a:spcBef>
                  <a:spcAft>
                    <a:spcPts val="0"/>
                  </a:spcAft>
                  <a:buNone/>
                </a:pPr>
                <a:r>
                  <a:t/>
                </a:r>
                <a:endParaRPr i="0" sz="2400" u="none" cap="none" strike="noStrike">
                  <a:solidFill>
                    <a:srgbClr val="000000"/>
                  </a:solidFill>
                  <a:latin typeface="Red Hat Text"/>
                  <a:ea typeface="Red Hat Text"/>
                  <a:cs typeface="Red Hat Text"/>
                  <a:sym typeface="Red Hat Text"/>
                </a:endParaRPr>
              </a:p>
            </p:txBody>
          </p:sp>
          <p:cxnSp>
            <p:nvCxnSpPr>
              <p:cNvPr id="396" name="Google Shape;396;p30"/>
              <p:cNvCxnSpPr/>
              <p:nvPr/>
            </p:nvCxnSpPr>
            <p:spPr>
              <a:xfrm>
                <a:off x="5947858" y="2800047"/>
                <a:ext cx="3303900" cy="0"/>
              </a:xfrm>
              <a:prstGeom prst="straightConnector1">
                <a:avLst/>
              </a:prstGeom>
              <a:noFill/>
              <a:ln cap="flat" cmpd="sng" w="28575">
                <a:solidFill>
                  <a:srgbClr val="102441"/>
                </a:solidFill>
                <a:prstDash val="solid"/>
                <a:round/>
                <a:headEnd len="sm" w="sm" type="none"/>
                <a:tailEnd len="sm" w="sm" type="none"/>
              </a:ln>
              <a:effectLst>
                <a:outerShdw blurRad="40000" rotWithShape="0" dir="5400000" dist="20000">
                  <a:srgbClr val="000000">
                    <a:alpha val="37650"/>
                  </a:srgbClr>
                </a:outerShdw>
              </a:effectLst>
            </p:spPr>
          </p:cxnSp>
        </p:grpSp>
      </p:grpSp>
      <p:sp>
        <p:nvSpPr>
          <p:cNvPr id="397" name="Google Shape;397;p30"/>
          <p:cNvSpPr/>
          <p:nvPr/>
        </p:nvSpPr>
        <p:spPr>
          <a:xfrm>
            <a:off x="1042786" y="5925530"/>
            <a:ext cx="9472800" cy="561300"/>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None/>
            </a:pPr>
            <a:r>
              <a:rPr b="1" i="0" lang="en" sz="2400" u="none" cap="none" strike="noStrike">
                <a:solidFill>
                  <a:srgbClr val="4CB6D6"/>
                </a:solidFill>
                <a:latin typeface="Red Hat Display"/>
                <a:ea typeface="Red Hat Display"/>
                <a:cs typeface="Red Hat Display"/>
                <a:sym typeface="Red Hat Display"/>
              </a:rPr>
              <a:t>How can we automate supporting new AWS capabilities?</a:t>
            </a:r>
            <a:endParaRPr>
              <a:latin typeface="Red Hat Display"/>
              <a:ea typeface="Red Hat Display"/>
              <a:cs typeface="Red Hat Display"/>
              <a:sym typeface="Red Hat Display"/>
            </a:endParaRPr>
          </a:p>
        </p:txBody>
      </p:sp>
      <p:grpSp>
        <p:nvGrpSpPr>
          <p:cNvPr id="398" name="Google Shape;398;p30"/>
          <p:cNvGrpSpPr/>
          <p:nvPr/>
        </p:nvGrpSpPr>
        <p:grpSpPr>
          <a:xfrm>
            <a:off x="1752776" y="4927050"/>
            <a:ext cx="9749700" cy="892600"/>
            <a:chOff x="1062455" y="5448576"/>
            <a:chExt cx="9749700" cy="892600"/>
          </a:xfrm>
        </p:grpSpPr>
        <p:cxnSp>
          <p:nvCxnSpPr>
            <p:cNvPr id="399" name="Google Shape;399;p30"/>
            <p:cNvCxnSpPr/>
            <p:nvPr/>
          </p:nvCxnSpPr>
          <p:spPr>
            <a:xfrm>
              <a:off x="1062455" y="5913410"/>
              <a:ext cx="9749700" cy="0"/>
            </a:xfrm>
            <a:prstGeom prst="straightConnector1">
              <a:avLst/>
            </a:prstGeom>
            <a:noFill/>
            <a:ln cap="flat" cmpd="sng" w="38100">
              <a:solidFill>
                <a:schemeClr val="accent3"/>
              </a:solidFill>
              <a:prstDash val="solid"/>
              <a:round/>
              <a:headEnd len="sm" w="sm" type="none"/>
              <a:tailEnd len="lg" w="lg" type="triangle"/>
            </a:ln>
          </p:spPr>
        </p:cxnSp>
        <p:sp>
          <p:nvSpPr>
            <p:cNvPr id="400" name="Google Shape;400;p30"/>
            <p:cNvSpPr txBox="1"/>
            <p:nvPr/>
          </p:nvSpPr>
          <p:spPr>
            <a:xfrm>
              <a:off x="9615829" y="5448576"/>
              <a:ext cx="9393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 sz="2000" u="none" cap="none" strike="noStrike">
                  <a:solidFill>
                    <a:schemeClr val="dk1"/>
                  </a:solidFill>
                  <a:latin typeface="Red Hat Text"/>
                  <a:ea typeface="Red Hat Text"/>
                  <a:cs typeface="Red Hat Text"/>
                  <a:sym typeface="Red Hat Text"/>
                </a:rPr>
                <a:t>3,084</a:t>
              </a:r>
              <a:endParaRPr>
                <a:latin typeface="Red Hat Text"/>
                <a:ea typeface="Red Hat Text"/>
                <a:cs typeface="Red Hat Text"/>
                <a:sym typeface="Red Hat Text"/>
              </a:endParaRPr>
            </a:p>
            <a:p>
              <a:pPr indent="0" lvl="0" marL="0" marR="0" rtl="0" algn="ctr">
                <a:lnSpc>
                  <a:spcPct val="100000"/>
                </a:lnSpc>
                <a:spcBef>
                  <a:spcPts val="0"/>
                </a:spcBef>
                <a:spcAft>
                  <a:spcPts val="0"/>
                </a:spcAft>
                <a:buNone/>
              </a:pPr>
              <a:r>
                <a:t/>
              </a:r>
              <a:endParaRPr i="0" sz="2000" u="none" cap="none" strike="noStrike">
                <a:solidFill>
                  <a:schemeClr val="dk1"/>
                </a:solidFill>
                <a:latin typeface="Red Hat Text"/>
                <a:ea typeface="Red Hat Text"/>
                <a:cs typeface="Red Hat Text"/>
                <a:sym typeface="Red Hat Text"/>
              </a:endParaRPr>
            </a:p>
            <a:p>
              <a:pPr indent="0" lvl="0" marL="0" marR="0" rtl="0" algn="ctr">
                <a:lnSpc>
                  <a:spcPct val="100000"/>
                </a:lnSpc>
                <a:spcBef>
                  <a:spcPts val="0"/>
                </a:spcBef>
                <a:spcAft>
                  <a:spcPts val="0"/>
                </a:spcAft>
                <a:buNone/>
              </a:pPr>
              <a:r>
                <a:rPr i="0" lang="en" sz="1100" u="none" cap="none" strike="noStrike">
                  <a:solidFill>
                    <a:schemeClr val="dk1"/>
                  </a:solidFill>
                  <a:latin typeface="Red Hat Text"/>
                  <a:ea typeface="Red Hat Text"/>
                  <a:cs typeface="Red Hat Text"/>
                  <a:sym typeface="Red Hat Text"/>
                </a:rPr>
                <a:t>2021</a:t>
              </a:r>
              <a:endParaRPr>
                <a:latin typeface="Red Hat Text"/>
                <a:ea typeface="Red Hat Text"/>
                <a:cs typeface="Red Hat Text"/>
                <a:sym typeface="Red Hat Text"/>
              </a:endParaRPr>
            </a:p>
          </p:txBody>
        </p:sp>
        <p:sp>
          <p:nvSpPr>
            <p:cNvPr id="401" name="Google Shape;401;p30"/>
            <p:cNvSpPr txBox="1"/>
            <p:nvPr/>
          </p:nvSpPr>
          <p:spPr>
            <a:xfrm>
              <a:off x="8544909" y="5463973"/>
              <a:ext cx="8259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 sz="2000" u="none" cap="none" strike="noStrike">
                  <a:solidFill>
                    <a:schemeClr val="dk1"/>
                  </a:solidFill>
                  <a:latin typeface="Red Hat Text"/>
                  <a:ea typeface="Red Hat Text"/>
                  <a:cs typeface="Red Hat Text"/>
                  <a:sym typeface="Red Hat Text"/>
                </a:rPr>
                <a:t>2,757</a:t>
              </a:r>
              <a:endParaRPr>
                <a:latin typeface="Red Hat Text"/>
                <a:ea typeface="Red Hat Text"/>
                <a:cs typeface="Red Hat Text"/>
                <a:sym typeface="Red Hat Text"/>
              </a:endParaRPr>
            </a:p>
            <a:p>
              <a:pPr indent="0" lvl="0" marL="0" marR="0" rtl="0" algn="ctr">
                <a:lnSpc>
                  <a:spcPct val="100000"/>
                </a:lnSpc>
                <a:spcBef>
                  <a:spcPts val="0"/>
                </a:spcBef>
                <a:spcAft>
                  <a:spcPts val="0"/>
                </a:spcAft>
                <a:buNone/>
              </a:pPr>
              <a:r>
                <a:t/>
              </a:r>
              <a:endParaRPr i="0" sz="2000" u="none" cap="none" strike="noStrike">
                <a:solidFill>
                  <a:schemeClr val="dk1"/>
                </a:solidFill>
                <a:latin typeface="Red Hat Text"/>
                <a:ea typeface="Red Hat Text"/>
                <a:cs typeface="Red Hat Text"/>
                <a:sym typeface="Red Hat Text"/>
              </a:endParaRPr>
            </a:p>
            <a:p>
              <a:pPr indent="0" lvl="0" marL="0" marR="0" rtl="0" algn="ctr">
                <a:lnSpc>
                  <a:spcPct val="100000"/>
                </a:lnSpc>
                <a:spcBef>
                  <a:spcPts val="0"/>
                </a:spcBef>
                <a:spcAft>
                  <a:spcPts val="0"/>
                </a:spcAft>
                <a:buNone/>
              </a:pPr>
              <a:r>
                <a:rPr i="0" lang="en" sz="1100" u="none" cap="none" strike="noStrike">
                  <a:solidFill>
                    <a:schemeClr val="dk1"/>
                  </a:solidFill>
                  <a:latin typeface="Red Hat Text"/>
                  <a:ea typeface="Red Hat Text"/>
                  <a:cs typeface="Red Hat Text"/>
                  <a:sym typeface="Red Hat Text"/>
                </a:rPr>
                <a:t>2020</a:t>
              </a:r>
              <a:endParaRPr>
                <a:latin typeface="Red Hat Text"/>
                <a:ea typeface="Red Hat Text"/>
                <a:cs typeface="Red Hat Text"/>
                <a:sym typeface="Red Hat Text"/>
              </a:endParaRPr>
            </a:p>
          </p:txBody>
        </p:sp>
        <p:sp>
          <p:nvSpPr>
            <p:cNvPr id="402" name="Google Shape;402;p30"/>
            <p:cNvSpPr txBox="1"/>
            <p:nvPr/>
          </p:nvSpPr>
          <p:spPr>
            <a:xfrm>
              <a:off x="7473977" y="5463976"/>
              <a:ext cx="9954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 sz="2000" u="none" cap="none" strike="noStrike">
                  <a:solidFill>
                    <a:schemeClr val="dk1"/>
                  </a:solidFill>
                  <a:latin typeface="Red Hat Text"/>
                  <a:ea typeface="Red Hat Text"/>
                  <a:cs typeface="Red Hat Text"/>
                  <a:sym typeface="Red Hat Text"/>
                </a:rPr>
                <a:t>2,345</a:t>
              </a:r>
              <a:endParaRPr>
                <a:latin typeface="Red Hat Text"/>
                <a:ea typeface="Red Hat Text"/>
                <a:cs typeface="Red Hat Text"/>
                <a:sym typeface="Red Hat Text"/>
              </a:endParaRPr>
            </a:p>
            <a:p>
              <a:pPr indent="0" lvl="0" marL="0" marR="0" rtl="0" algn="ctr">
                <a:lnSpc>
                  <a:spcPct val="100000"/>
                </a:lnSpc>
                <a:spcBef>
                  <a:spcPts val="0"/>
                </a:spcBef>
                <a:spcAft>
                  <a:spcPts val="0"/>
                </a:spcAft>
                <a:buNone/>
              </a:pPr>
              <a:r>
                <a:t/>
              </a:r>
              <a:endParaRPr i="0" sz="2000" u="none" cap="none" strike="noStrike">
                <a:solidFill>
                  <a:schemeClr val="dk1"/>
                </a:solidFill>
                <a:latin typeface="Red Hat Text"/>
                <a:ea typeface="Red Hat Text"/>
                <a:cs typeface="Red Hat Text"/>
                <a:sym typeface="Red Hat Text"/>
              </a:endParaRPr>
            </a:p>
            <a:p>
              <a:pPr indent="0" lvl="0" marL="0" marR="0" rtl="0" algn="ctr">
                <a:lnSpc>
                  <a:spcPct val="100000"/>
                </a:lnSpc>
                <a:spcBef>
                  <a:spcPts val="0"/>
                </a:spcBef>
                <a:spcAft>
                  <a:spcPts val="0"/>
                </a:spcAft>
                <a:buNone/>
              </a:pPr>
              <a:r>
                <a:rPr i="0" lang="en" sz="1100" u="none" cap="none" strike="noStrike">
                  <a:solidFill>
                    <a:schemeClr val="dk1"/>
                  </a:solidFill>
                  <a:latin typeface="Red Hat Text"/>
                  <a:ea typeface="Red Hat Text"/>
                  <a:cs typeface="Red Hat Text"/>
                  <a:sym typeface="Red Hat Text"/>
                </a:rPr>
                <a:t>2019</a:t>
              </a:r>
              <a:endParaRPr>
                <a:latin typeface="Red Hat Text"/>
                <a:ea typeface="Red Hat Text"/>
                <a:cs typeface="Red Hat Text"/>
                <a:sym typeface="Red Hat Text"/>
              </a:endParaRPr>
            </a:p>
          </p:txBody>
        </p:sp>
        <p:sp>
          <p:nvSpPr>
            <p:cNvPr id="403" name="Google Shape;403;p30"/>
            <p:cNvSpPr txBox="1"/>
            <p:nvPr/>
          </p:nvSpPr>
          <p:spPr>
            <a:xfrm>
              <a:off x="1335555" y="5463976"/>
              <a:ext cx="6066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 sz="2000" u="none" cap="none" strike="noStrike">
                  <a:solidFill>
                    <a:schemeClr val="dk1"/>
                  </a:solidFill>
                  <a:latin typeface="Red Hat Text"/>
                  <a:ea typeface="Red Hat Text"/>
                  <a:cs typeface="Red Hat Text"/>
                  <a:sym typeface="Red Hat Text"/>
                </a:rPr>
                <a:t>80</a:t>
              </a:r>
              <a:endParaRPr>
                <a:latin typeface="Red Hat Text"/>
                <a:ea typeface="Red Hat Text"/>
                <a:cs typeface="Red Hat Text"/>
                <a:sym typeface="Red Hat Text"/>
              </a:endParaRPr>
            </a:p>
            <a:p>
              <a:pPr indent="0" lvl="0" marL="0" marR="0" rtl="0" algn="ctr">
                <a:lnSpc>
                  <a:spcPct val="100000"/>
                </a:lnSpc>
                <a:spcBef>
                  <a:spcPts val="0"/>
                </a:spcBef>
                <a:spcAft>
                  <a:spcPts val="0"/>
                </a:spcAft>
                <a:buNone/>
              </a:pPr>
              <a:r>
                <a:t/>
              </a:r>
              <a:endParaRPr i="0" sz="2000" u="none" cap="none" strike="noStrike">
                <a:solidFill>
                  <a:schemeClr val="dk1"/>
                </a:solidFill>
                <a:latin typeface="Red Hat Text"/>
                <a:ea typeface="Red Hat Text"/>
                <a:cs typeface="Red Hat Text"/>
                <a:sym typeface="Red Hat Text"/>
              </a:endParaRPr>
            </a:p>
            <a:p>
              <a:pPr indent="0" lvl="0" marL="0" marR="0" rtl="0" algn="ctr">
                <a:lnSpc>
                  <a:spcPct val="100000"/>
                </a:lnSpc>
                <a:spcBef>
                  <a:spcPts val="0"/>
                </a:spcBef>
                <a:spcAft>
                  <a:spcPts val="0"/>
                </a:spcAft>
                <a:buNone/>
              </a:pPr>
              <a:r>
                <a:rPr i="0" lang="en" sz="1100" u="none" cap="none" strike="noStrike">
                  <a:solidFill>
                    <a:schemeClr val="dk1"/>
                  </a:solidFill>
                  <a:latin typeface="Red Hat Text"/>
                  <a:ea typeface="Red Hat Text"/>
                  <a:cs typeface="Red Hat Text"/>
                  <a:sym typeface="Red Hat Text"/>
                </a:rPr>
                <a:t>2011</a:t>
              </a:r>
              <a:endParaRPr>
                <a:latin typeface="Red Hat Text"/>
                <a:ea typeface="Red Hat Text"/>
                <a:cs typeface="Red Hat Text"/>
                <a:sym typeface="Red Hat Text"/>
              </a:endParaRPr>
            </a:p>
          </p:txBody>
        </p:sp>
        <p:sp>
          <p:nvSpPr>
            <p:cNvPr id="404" name="Google Shape;404;p30"/>
            <p:cNvSpPr txBox="1"/>
            <p:nvPr/>
          </p:nvSpPr>
          <p:spPr>
            <a:xfrm>
              <a:off x="2061015" y="5463973"/>
              <a:ext cx="6366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 sz="2000" u="none" cap="none" strike="noStrike">
                  <a:solidFill>
                    <a:schemeClr val="dk1"/>
                  </a:solidFill>
                  <a:latin typeface="Red Hat Text"/>
                  <a:ea typeface="Red Hat Text"/>
                  <a:cs typeface="Red Hat Text"/>
                  <a:sym typeface="Red Hat Text"/>
                </a:rPr>
                <a:t>160</a:t>
              </a:r>
              <a:endParaRPr>
                <a:latin typeface="Red Hat Text"/>
                <a:ea typeface="Red Hat Text"/>
                <a:cs typeface="Red Hat Text"/>
                <a:sym typeface="Red Hat Text"/>
              </a:endParaRPr>
            </a:p>
            <a:p>
              <a:pPr indent="0" lvl="0" marL="0" marR="0" rtl="0" algn="ctr">
                <a:lnSpc>
                  <a:spcPct val="100000"/>
                </a:lnSpc>
                <a:spcBef>
                  <a:spcPts val="0"/>
                </a:spcBef>
                <a:spcAft>
                  <a:spcPts val="0"/>
                </a:spcAft>
                <a:buNone/>
              </a:pPr>
              <a:r>
                <a:t/>
              </a:r>
              <a:endParaRPr i="0" sz="2000" u="none" cap="none" strike="noStrike">
                <a:solidFill>
                  <a:schemeClr val="dk1"/>
                </a:solidFill>
                <a:latin typeface="Red Hat Text"/>
                <a:ea typeface="Red Hat Text"/>
                <a:cs typeface="Red Hat Text"/>
                <a:sym typeface="Red Hat Text"/>
              </a:endParaRPr>
            </a:p>
            <a:p>
              <a:pPr indent="0" lvl="0" marL="0" marR="0" rtl="0" algn="ctr">
                <a:lnSpc>
                  <a:spcPct val="100000"/>
                </a:lnSpc>
                <a:spcBef>
                  <a:spcPts val="0"/>
                </a:spcBef>
                <a:spcAft>
                  <a:spcPts val="0"/>
                </a:spcAft>
                <a:buNone/>
              </a:pPr>
              <a:r>
                <a:rPr i="0" lang="en" sz="1100" u="none" cap="none" strike="noStrike">
                  <a:solidFill>
                    <a:schemeClr val="dk1"/>
                  </a:solidFill>
                  <a:latin typeface="Red Hat Text"/>
                  <a:ea typeface="Red Hat Text"/>
                  <a:cs typeface="Red Hat Text"/>
                  <a:sym typeface="Red Hat Text"/>
                </a:rPr>
                <a:t>2012</a:t>
              </a:r>
              <a:endParaRPr>
                <a:latin typeface="Red Hat Text"/>
                <a:ea typeface="Red Hat Text"/>
                <a:cs typeface="Red Hat Text"/>
                <a:sym typeface="Red Hat Text"/>
              </a:endParaRPr>
            </a:p>
          </p:txBody>
        </p:sp>
        <p:sp>
          <p:nvSpPr>
            <p:cNvPr id="405" name="Google Shape;405;p30"/>
            <p:cNvSpPr txBox="1"/>
            <p:nvPr/>
          </p:nvSpPr>
          <p:spPr>
            <a:xfrm>
              <a:off x="3699559" y="5475583"/>
              <a:ext cx="3589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 sz="1600" u="none" cap="none" strike="noStrike">
                  <a:solidFill>
                    <a:srgbClr val="000000"/>
                  </a:solidFill>
                  <a:latin typeface="Red Hat Text"/>
                  <a:ea typeface="Red Hat Text"/>
                  <a:cs typeface="Red Hat Text"/>
                  <a:sym typeface="Red Hat Text"/>
                </a:rPr>
                <a:t>significant new services and features</a:t>
              </a:r>
              <a:endParaRPr>
                <a:latin typeface="Red Hat Text"/>
                <a:ea typeface="Red Hat Text"/>
                <a:cs typeface="Red Hat Text"/>
                <a:sym typeface="Red Hat Text"/>
              </a:endParaRPr>
            </a:p>
          </p:txBody>
        </p:sp>
        <p:sp>
          <p:nvSpPr>
            <p:cNvPr id="406" name="Google Shape;406;p30"/>
            <p:cNvSpPr txBox="1"/>
            <p:nvPr/>
          </p:nvSpPr>
          <p:spPr>
            <a:xfrm>
              <a:off x="2879452" y="5463976"/>
              <a:ext cx="7839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 sz="2000" u="none" cap="none" strike="noStrike">
                  <a:solidFill>
                    <a:schemeClr val="dk1"/>
                  </a:solidFill>
                  <a:latin typeface="Red Hat Text"/>
                  <a:ea typeface="Red Hat Text"/>
                  <a:cs typeface="Red Hat Text"/>
                  <a:sym typeface="Red Hat Text"/>
                </a:rPr>
                <a:t>280</a:t>
              </a:r>
              <a:endParaRPr>
                <a:latin typeface="Red Hat Text"/>
                <a:ea typeface="Red Hat Text"/>
                <a:cs typeface="Red Hat Text"/>
                <a:sym typeface="Red Hat Text"/>
              </a:endParaRPr>
            </a:p>
            <a:p>
              <a:pPr indent="0" lvl="0" marL="0" marR="0" rtl="0" algn="ctr">
                <a:lnSpc>
                  <a:spcPct val="100000"/>
                </a:lnSpc>
                <a:spcBef>
                  <a:spcPts val="0"/>
                </a:spcBef>
                <a:spcAft>
                  <a:spcPts val="0"/>
                </a:spcAft>
                <a:buNone/>
              </a:pPr>
              <a:r>
                <a:t/>
              </a:r>
              <a:endParaRPr i="0" sz="2000" u="none" cap="none" strike="noStrike">
                <a:solidFill>
                  <a:schemeClr val="dk1"/>
                </a:solidFill>
                <a:latin typeface="Red Hat Text"/>
                <a:ea typeface="Red Hat Text"/>
                <a:cs typeface="Red Hat Text"/>
                <a:sym typeface="Red Hat Text"/>
              </a:endParaRPr>
            </a:p>
            <a:p>
              <a:pPr indent="0" lvl="0" marL="0" marR="0" rtl="0" algn="ctr">
                <a:lnSpc>
                  <a:spcPct val="100000"/>
                </a:lnSpc>
                <a:spcBef>
                  <a:spcPts val="0"/>
                </a:spcBef>
                <a:spcAft>
                  <a:spcPts val="0"/>
                </a:spcAft>
                <a:buNone/>
              </a:pPr>
              <a:r>
                <a:rPr i="0" lang="en" sz="1100" u="none" cap="none" strike="noStrike">
                  <a:solidFill>
                    <a:schemeClr val="dk1"/>
                  </a:solidFill>
                  <a:latin typeface="Red Hat Text"/>
                  <a:ea typeface="Red Hat Text"/>
                  <a:cs typeface="Red Hat Text"/>
                  <a:sym typeface="Red Hat Text"/>
                </a:rPr>
                <a:t>2013</a:t>
              </a:r>
              <a:endParaRPr>
                <a:latin typeface="Red Hat Text"/>
                <a:ea typeface="Red Hat Text"/>
                <a:cs typeface="Red Hat Text"/>
                <a:sym typeface="Red Hat Tex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d Hat - Light">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