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7"/>
  </p:sldMasterIdLst>
  <p:notesMasterIdLst>
    <p:notesMasterId r:id="rId16"/>
  </p:notesMasterIdLst>
  <p:sldIdLst>
    <p:sldId id="279" r:id="rId8"/>
    <p:sldId id="327" r:id="rId9"/>
    <p:sldId id="322" r:id="rId10"/>
    <p:sldId id="323" r:id="rId11"/>
    <p:sldId id="324" r:id="rId12"/>
    <p:sldId id="325" r:id="rId13"/>
    <p:sldId id="326" r:id="rId14"/>
    <p:sldId id="275" r:id="rId15"/>
  </p:sldIdLst>
  <p:sldSz cx="12192000" cy="6858000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19" autoAdjust="0"/>
  </p:normalViewPr>
  <p:slideViewPr>
    <p:cSldViewPr snapToGrid="0">
      <p:cViewPr varScale="1">
        <p:scale>
          <a:sx n="163" d="100"/>
          <a:sy n="163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B84D2-A43B-4125-A8AE-4CCCC70C2009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E5884-3B33-411B-AEBE-DF3B79ED66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84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5884-3B33-411B-AEBE-DF3B79ED66C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10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5884-3B33-411B-AEBE-DF3B79ED66C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5884-3B33-411B-AEBE-DF3B79ED66C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1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5884-3B33-411B-AEBE-DF3B79ED66C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3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5884-3B33-411B-AEBE-DF3B79ED66C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98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8E5884-3B33-411B-AEBE-DF3B79ED66C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5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9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8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012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18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344557" y="927651"/>
            <a:ext cx="1145174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3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344557" y="927651"/>
            <a:ext cx="1145174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8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6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13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3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269561" y="6257331"/>
            <a:ext cx="4275935" cy="388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TODAY. PREDICT TOMORROW.</a:t>
            </a:r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027" y="5926776"/>
            <a:ext cx="719189" cy="71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AE44-24A5-4910-94C5-36AA5207C6ED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F6BB-5335-4FC2-B0FC-556820C9F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8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gresearch.co.uk/article/tips-that-make-my-ansible-playbooks-better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73XznD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stackoverflow.com/questions/44592141/ansible-ad-hoc-command-with-direct-host-specified-no-hosts-matched" TargetMode="Externa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86" y="112644"/>
            <a:ext cx="6554494" cy="6579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773" y="5134928"/>
            <a:ext cx="1479598" cy="14795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590" y="2986997"/>
            <a:ext cx="5409020" cy="203634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lang="en-GB" sz="4800" dirty="0">
                <a:solidFill>
                  <a:srgbClr val="00AAE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Tips that make my </a:t>
            </a:r>
            <a:r>
              <a:rPr lang="en-GB" sz="4800" dirty="0" err="1">
                <a:solidFill>
                  <a:srgbClr val="00AAE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Ansible</a:t>
            </a:r>
            <a:r>
              <a:rPr lang="en-GB" sz="4800" dirty="0">
                <a:solidFill>
                  <a:srgbClr val="00AAE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playbooks </a:t>
            </a:r>
            <a:r>
              <a:rPr lang="en-GB" sz="4800" dirty="0" smtClean="0">
                <a:solidFill>
                  <a:srgbClr val="00AAE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129649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448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970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About me</a:t>
            </a:r>
            <a:endParaRPr lang="en-GB" sz="2800" dirty="0">
              <a:solidFill>
                <a:srgbClr val="00B0F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448" y="2263007"/>
            <a:ext cx="11236887" cy="876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b="1" dirty="0" smtClean="0"/>
          </a:p>
          <a:p>
            <a:pPr lvl="0"/>
            <a:endParaRPr lang="en-GB" b="1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4970" y="1054328"/>
            <a:ext cx="94661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Tomasz Papir-Zwierz - Big Data Platform Engineering @ G-Research (2+ years)</a:t>
            </a:r>
          </a:p>
          <a:p>
            <a:r>
              <a:rPr lang="en-GB" dirty="0" smtClean="0">
                <a:solidFill>
                  <a:srgbClr val="00B0F0"/>
                </a:solidFill>
                <a:hlinkClick r:id="rId3"/>
              </a:rPr>
              <a:t>https</a:t>
            </a:r>
            <a:r>
              <a:rPr lang="en-GB" dirty="0">
                <a:solidFill>
                  <a:srgbClr val="00B0F0"/>
                </a:solidFill>
                <a:hlinkClick r:id="rId3"/>
              </a:rPr>
              <a:t>://www.gresearch.co.uk/article/tips-that-make-my-ansible-playbooks-better</a:t>
            </a:r>
            <a:r>
              <a:rPr lang="en-GB" dirty="0" smtClean="0">
                <a:solidFill>
                  <a:srgbClr val="00B0F0"/>
                </a:solidFill>
                <a:hlinkClick r:id="rId3"/>
              </a:rPr>
              <a:t>/</a:t>
            </a:r>
            <a:endParaRPr lang="en-GB" dirty="0" smtClean="0">
              <a:solidFill>
                <a:srgbClr val="00B0F0"/>
              </a:solidFill>
            </a:endParaRPr>
          </a:p>
          <a:p>
            <a:endParaRPr lang="en-GB" dirty="0" smtClean="0">
              <a:solidFill>
                <a:srgbClr val="00B0F0"/>
              </a:solidFill>
            </a:endParaRPr>
          </a:p>
          <a:p>
            <a:r>
              <a:rPr lang="en-GB" dirty="0" smtClean="0">
                <a:solidFill>
                  <a:srgbClr val="00B0F0"/>
                </a:solidFill>
              </a:rPr>
              <a:t>Trying to persuade the community that </a:t>
            </a:r>
            <a:r>
              <a:rPr lang="en-GB" dirty="0" err="1" smtClean="0">
                <a:solidFill>
                  <a:srgbClr val="00B0F0"/>
                </a:solidFill>
              </a:rPr>
              <a:t>Ansible</a:t>
            </a:r>
            <a:r>
              <a:rPr lang="en-GB" dirty="0" smtClean="0">
                <a:solidFill>
                  <a:srgbClr val="00B0F0"/>
                </a:solidFill>
              </a:rPr>
              <a:t> is seriously broken (2017):</a:t>
            </a:r>
            <a:endParaRPr lang="en-GB" dirty="0">
              <a:solidFill>
                <a:srgbClr val="00B0F0"/>
              </a:solidFill>
            </a:endParaRPr>
          </a:p>
          <a:p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253" y="2415950"/>
            <a:ext cx="4355123" cy="1734475"/>
          </a:xfrm>
          <a:prstGeom prst="rect">
            <a:avLst/>
          </a:prstGeom>
        </p:spPr>
      </p:pic>
      <p:sp>
        <p:nvSpPr>
          <p:cNvPr id="13" name="TextBox 12">
            <a:hlinkClick r:id="rId6"/>
          </p:cNvPr>
          <p:cNvSpPr txBox="1"/>
          <p:nvPr/>
        </p:nvSpPr>
        <p:spPr>
          <a:xfrm>
            <a:off x="4458153" y="4514851"/>
            <a:ext cx="11806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https://bit.ly/373XznD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7899" y="2752097"/>
            <a:ext cx="3390900" cy="1447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183" y="4333516"/>
            <a:ext cx="6705600" cy="1704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3920" y="4550054"/>
            <a:ext cx="2749757" cy="17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448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970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Problem – store secrets in </a:t>
            </a:r>
            <a:r>
              <a:rPr lang="en-GB" sz="2800" dirty="0" err="1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GB" sz="2800" dirty="0" err="1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nsible</a:t>
            </a:r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playbooks without knowing them</a:t>
            </a:r>
            <a:endParaRPr lang="en-GB" sz="2800" dirty="0">
              <a:solidFill>
                <a:srgbClr val="00B0F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448" y="2263007"/>
            <a:ext cx="11236887" cy="876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b="1" dirty="0" smtClean="0"/>
          </a:p>
          <a:p>
            <a:pPr lvl="0"/>
            <a:endParaRPr lang="en-GB" b="1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16" y="1536519"/>
            <a:ext cx="7134225" cy="1638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447" y="1067835"/>
            <a:ext cx="1013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Passwords and other secrets can be stored inside the playbook (variable-level encryption):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448" y="3362644"/>
            <a:ext cx="10601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F0"/>
                </a:solidFill>
              </a:rPr>
              <a:t>To open the vault you need to provide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--ask-vault-pass </a:t>
            </a:r>
            <a:r>
              <a:rPr lang="en-GB" dirty="0" smtClean="0">
                <a:solidFill>
                  <a:srgbClr val="00B0F0"/>
                </a:solidFill>
              </a:rPr>
              <a:t>option (and know the vault password)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F0"/>
                </a:solidFill>
              </a:rPr>
              <a:t>We often do not need to know the secret (e.g. one app authenticating against another app)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F0"/>
                </a:solidFill>
              </a:rPr>
              <a:t>How to quickly generate a ready-to-paste </a:t>
            </a:r>
            <a:r>
              <a:rPr lang="en-GB" dirty="0" err="1" smtClean="0">
                <a:solidFill>
                  <a:srgbClr val="00B0F0"/>
                </a:solidFill>
              </a:rPr>
              <a:t>Ansible</a:t>
            </a:r>
            <a:r>
              <a:rPr lang="en-GB" dirty="0" smtClean="0">
                <a:solidFill>
                  <a:srgbClr val="00B0F0"/>
                </a:solidFill>
              </a:rPr>
              <a:t> code with a stored secret?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537" y="4583723"/>
            <a:ext cx="894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 $(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pwgen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10 1)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448" y="5066138"/>
            <a:ext cx="7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Let’s make a demonstration!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447" y="4285974"/>
            <a:ext cx="11685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  <a:cs typeface="Courier New" panose="02070309020205020404" pitchFamily="49" charset="0"/>
              </a:rPr>
              <a:t>Password will end up in audit.log: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/bin/python2" a1="/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-vault" a2="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a3="-n" a4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="password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 a5="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ieresif0pi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54062" y="50233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42446" y="4281308"/>
            <a:ext cx="985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cs typeface="Courier New" panose="02070309020205020404" pitchFamily="49" charset="0"/>
              </a:rPr>
              <a:t>Use: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pwgen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10 1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ansible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-vault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encrypt_string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59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2" grpId="0"/>
      <p:bldP spid="12" grpId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448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970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Problem – parse problematic characters in variable value</a:t>
            </a:r>
            <a:endParaRPr lang="en-GB" sz="2800" dirty="0">
              <a:solidFill>
                <a:srgbClr val="00B0F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448" y="2263007"/>
            <a:ext cx="11236887" cy="876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b="1" dirty="0" smtClean="0"/>
          </a:p>
          <a:p>
            <a:pPr lvl="0"/>
            <a:endParaRPr lang="en-GB" b="1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448" y="1067835"/>
            <a:ext cx="7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In </a:t>
            </a:r>
            <a:r>
              <a:rPr lang="en-GB" dirty="0" err="1" smtClean="0">
                <a:solidFill>
                  <a:srgbClr val="00B0F0"/>
                </a:solidFill>
              </a:rPr>
              <a:t>Ansible</a:t>
            </a:r>
            <a:r>
              <a:rPr lang="en-GB" dirty="0" smtClean="0">
                <a:solidFill>
                  <a:srgbClr val="00B0F0"/>
                </a:solidFill>
              </a:rPr>
              <a:t> variables are referred with double curly brackets: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448" y="1473080"/>
            <a:ext cx="339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{{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message_format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448" y="2050016"/>
            <a:ext cx="105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What if a variable’s value contains “problematic” characters?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448" y="2626952"/>
            <a:ext cx="981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message_format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{{{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docker.container.id }}} : {{{ message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2448" y="3306724"/>
            <a:ext cx="1057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In this case the triple curly brackets are specific syntax of a configuration file we want to create from a template. We want this line to appear in the configuration file as-is.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0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448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970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Problem – parse problematic characters in variable value</a:t>
            </a:r>
            <a:endParaRPr lang="en-GB" sz="2800" dirty="0">
              <a:solidFill>
                <a:srgbClr val="00B0F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448" y="2263007"/>
            <a:ext cx="11236887" cy="876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b="1" dirty="0" smtClean="0"/>
          </a:p>
          <a:p>
            <a:pPr lvl="0"/>
            <a:endParaRPr lang="en-GB" b="1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448" y="1067835"/>
            <a:ext cx="7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Attempt #1: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2448" y="1473080"/>
            <a:ext cx="1123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message_format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“{{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“{{{“ }} docker.container.id {{ “}}}” }} : {{ “{{{“ }} message {{ “}}}”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448" y="2155324"/>
            <a:ext cx="1057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It works, but looks horrible! Does not even fit the line of this slide.</a:t>
            </a:r>
          </a:p>
          <a:p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446" y="3206900"/>
            <a:ext cx="1043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message_format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!unsafe “{{{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docker.container.id }}} : {{{ message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}}}”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047" y="3714411"/>
            <a:ext cx="105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!unsafe </a:t>
            </a:r>
            <a:r>
              <a:rPr lang="en-GB" dirty="0" smtClean="0">
                <a:solidFill>
                  <a:srgbClr val="00B0F0"/>
                </a:solidFill>
              </a:rPr>
              <a:t>is one of the YAML tags used in </a:t>
            </a:r>
            <a:r>
              <a:rPr lang="en-GB" dirty="0" err="1" smtClean="0">
                <a:solidFill>
                  <a:srgbClr val="00B0F0"/>
                </a:solidFill>
              </a:rPr>
              <a:t>Ansible</a:t>
            </a:r>
            <a:r>
              <a:rPr lang="en-GB" dirty="0" smtClean="0">
                <a:solidFill>
                  <a:srgbClr val="00B0F0"/>
                </a:solidFill>
              </a:rPr>
              <a:t>, another is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!vault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447" y="2837568"/>
            <a:ext cx="788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Attempt #2: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446" y="4590379"/>
            <a:ext cx="974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Note: inside the Jinja2 template file we can use raw markers: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raw %} </a:t>
            </a:r>
            <a:r>
              <a:rPr lang="en-GB" dirty="0" smtClean="0">
                <a:solidFill>
                  <a:srgbClr val="00B0F0"/>
                </a:solidFill>
              </a:rPr>
              <a:t>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{%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endraw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%} </a:t>
            </a:r>
            <a:r>
              <a:rPr lang="en-GB" dirty="0">
                <a:solidFill>
                  <a:srgbClr val="00B0F0"/>
                </a:solidFill>
              </a:rPr>
              <a:t>to mark the block as a raw string.</a:t>
            </a:r>
          </a:p>
        </p:txBody>
      </p:sp>
    </p:spTree>
    <p:extLst>
      <p:ext uri="{BB962C8B-B14F-4D97-AF65-F5344CB8AC3E}">
        <p14:creationId xmlns:p14="http://schemas.microsoft.com/office/powerpoint/2010/main" val="21777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448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970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File module </a:t>
            </a:r>
            <a:r>
              <a:rPr lang="en-GB" sz="2800" dirty="0" err="1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gotcha</a:t>
            </a:r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– setting file’s mode</a:t>
            </a:r>
            <a:endParaRPr lang="en-GB" sz="2800" dirty="0">
              <a:solidFill>
                <a:srgbClr val="00B0F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448" y="2263007"/>
            <a:ext cx="11236887" cy="876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b="1" dirty="0" smtClean="0"/>
          </a:p>
          <a:p>
            <a:pPr lvl="0"/>
            <a:endParaRPr lang="en-GB" b="1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448" y="1147533"/>
            <a:ext cx="105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Very simple task to change file permissions: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8342" y="3885992"/>
            <a:ext cx="10705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tomasz@test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playbooks]$ ls -ls 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/test.txt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4 -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--w---- 1 </a:t>
            </a:r>
            <a:r>
              <a:rPr lang="en-GB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tomasz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group1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Jan  9 11:13 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/test.txt</a:t>
            </a:r>
            <a:endParaRPr lang="en-GB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42447" y="3301825"/>
            <a:ext cx="105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Will that work?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2169" y="1436077"/>
            <a:ext cx="53222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name: change file permissions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state: file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path: /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/test.txt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mode: </a:t>
            </a: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652951" y="4150891"/>
            <a:ext cx="1359881" cy="3339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42448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74970" y="131258"/>
            <a:ext cx="10515600" cy="849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File module </a:t>
            </a:r>
            <a:r>
              <a:rPr lang="en-GB" sz="2800" dirty="0" err="1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gotcha</a:t>
            </a:r>
            <a:r>
              <a:rPr lang="en-GB" sz="2800" dirty="0" smtClean="0">
                <a:solidFill>
                  <a:srgbClr val="00B0F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– setting file’s mode</a:t>
            </a:r>
            <a:endParaRPr lang="en-GB" sz="2800" dirty="0">
              <a:solidFill>
                <a:srgbClr val="00B0F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448" y="2263007"/>
            <a:ext cx="11236887" cy="876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b="1" dirty="0" smtClean="0"/>
          </a:p>
          <a:p>
            <a:pPr lvl="0"/>
            <a:endParaRPr lang="en-GB" b="1" dirty="0" smtClean="0"/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14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448" y="1147533"/>
            <a:ext cx="1057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F0"/>
                </a:solidFill>
              </a:rPr>
              <a:t>What happened?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4585" y="1484060"/>
            <a:ext cx="5322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--w----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nix notation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110010000     binary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notation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620   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ctal notation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400   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ecimal notation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009" y="3715064"/>
            <a:ext cx="108495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i="1" dirty="0" smtClean="0">
                <a:solidFill>
                  <a:srgbClr val="00B0F0"/>
                </a:solidFill>
              </a:rPr>
              <a:t>For those used to /</a:t>
            </a:r>
            <a:r>
              <a:rPr lang="en-GB" i="1" dirty="0" err="1" smtClean="0">
                <a:solidFill>
                  <a:srgbClr val="00B0F0"/>
                </a:solidFill>
              </a:rPr>
              <a:t>usr</a:t>
            </a:r>
            <a:r>
              <a:rPr lang="en-GB" i="1" dirty="0" smtClean="0">
                <a:solidFill>
                  <a:srgbClr val="00B0F0"/>
                </a:solidFill>
              </a:rPr>
              <a:t>/bin/</a:t>
            </a:r>
            <a:r>
              <a:rPr lang="en-GB" i="1" dirty="0" err="1" smtClean="0">
                <a:solidFill>
                  <a:srgbClr val="00B0F0"/>
                </a:solidFill>
              </a:rPr>
              <a:t>chmod</a:t>
            </a:r>
            <a:r>
              <a:rPr lang="en-GB" i="1" dirty="0" smtClean="0">
                <a:solidFill>
                  <a:srgbClr val="00B0F0"/>
                </a:solidFill>
              </a:rPr>
              <a:t> remember that modes are actually octal numbers. You must either add a leading zero so that </a:t>
            </a:r>
            <a:r>
              <a:rPr lang="en-GB" i="1" dirty="0" err="1" smtClean="0">
                <a:solidFill>
                  <a:srgbClr val="00B0F0"/>
                </a:solidFill>
              </a:rPr>
              <a:t>Ansible's</a:t>
            </a:r>
            <a:r>
              <a:rPr lang="en-GB" i="1" dirty="0" smtClean="0">
                <a:solidFill>
                  <a:srgbClr val="00B0F0"/>
                </a:solidFill>
              </a:rPr>
              <a:t> YAML parser knows it is an octal number (like 0644 or 01777) or quote it (like '644' or '1777') so </a:t>
            </a:r>
            <a:r>
              <a:rPr lang="en-GB" i="1" dirty="0" err="1" smtClean="0">
                <a:solidFill>
                  <a:srgbClr val="00B0F0"/>
                </a:solidFill>
              </a:rPr>
              <a:t>Ansible</a:t>
            </a:r>
            <a:r>
              <a:rPr lang="en-GB" i="1" dirty="0" smtClean="0">
                <a:solidFill>
                  <a:srgbClr val="00B0F0"/>
                </a:solidFill>
              </a:rPr>
              <a:t> receives a string and can do its own conversion from string into number.</a:t>
            </a:r>
          </a:p>
          <a:p>
            <a:pPr algn="just"/>
            <a:endParaRPr lang="en-GB" i="1" dirty="0" smtClean="0">
              <a:solidFill>
                <a:srgbClr val="00B0F0"/>
              </a:solidFill>
            </a:endParaRPr>
          </a:p>
          <a:p>
            <a:pPr algn="just"/>
            <a:r>
              <a:rPr lang="en-GB" i="1" dirty="0" smtClean="0">
                <a:solidFill>
                  <a:srgbClr val="00B0F0"/>
                </a:solidFill>
              </a:rPr>
              <a:t>Giving </a:t>
            </a:r>
            <a:r>
              <a:rPr lang="en-GB" i="1" dirty="0" err="1" smtClean="0">
                <a:solidFill>
                  <a:srgbClr val="00B0F0"/>
                </a:solidFill>
              </a:rPr>
              <a:t>Ansible</a:t>
            </a:r>
            <a:r>
              <a:rPr lang="en-GB" i="1" dirty="0" smtClean="0">
                <a:solidFill>
                  <a:srgbClr val="00B0F0"/>
                </a:solidFill>
              </a:rPr>
              <a:t> a number without following one of these rules will end up with a decimal number which will have unexpected results.</a:t>
            </a:r>
          </a:p>
          <a:p>
            <a:pPr algn="r"/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https://docs.ansible.com/ansible/latest/modules/file_module.html</a:t>
            </a:r>
          </a:p>
        </p:txBody>
      </p:sp>
    </p:spTree>
    <p:extLst>
      <p:ext uri="{BB962C8B-B14F-4D97-AF65-F5344CB8AC3E}">
        <p14:creationId xmlns:p14="http://schemas.microsoft.com/office/powerpoint/2010/main" val="15639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498" y="1684422"/>
            <a:ext cx="2904766" cy="29047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7262" y="5238892"/>
            <a:ext cx="3769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www.gresearch.co.uk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59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HOSTNAME%">czxjayt1.uberit.net</XMLData>
</file>

<file path=customXml/item2.xml><?xml version="1.0" encoding="utf-8"?>
<XMLData TextToDisplay="%USERNAME%">jayt</XMLData>
</file>

<file path=customXml/item3.xml><?xml version="1.0" encoding="utf-8"?>
<XMLData TextToDisplay="%EMAILADDRESS%">Jay.Tuffnell@gresearch.co.uk</XMLData>
</file>

<file path=customXml/item4.xml><?xml version="1.0" encoding="utf-8"?>
<XMLData TextToDisplay="%DOCUMENTGUID%">{00000000-0000-0000-0000-000000000000}</XMLData>
</file>

<file path=customXml/item5.xml><?xml version="1.0" encoding="utf-8"?>
<XMLData TextToDisplay="%CLASSIFICATIONDATETIME%">17:33 09/01/2020</XMLData>
</file>

<file path=customXml/item6.xml><?xml version="1.0" encoding="utf-8"?>
<XMLData TextToDisplay="RightsWATCHMark">1|DIVISION_TEAM-INTERNAL_ALL-BRONZE|{00000000-0000-0000-0000-000000000000}</XMLData>
</file>

<file path=customXml/itemProps1.xml><?xml version="1.0" encoding="utf-8"?>
<ds:datastoreItem xmlns:ds="http://schemas.openxmlformats.org/officeDocument/2006/customXml" ds:itemID="{30D1BA48-4216-4EAF-BB09-FF06618AC689}">
  <ds:schemaRefs/>
</ds:datastoreItem>
</file>

<file path=customXml/itemProps2.xml><?xml version="1.0" encoding="utf-8"?>
<ds:datastoreItem xmlns:ds="http://schemas.openxmlformats.org/officeDocument/2006/customXml" ds:itemID="{48235C44-FE37-44B2-9E74-A6F4914B6C9E}">
  <ds:schemaRefs/>
</ds:datastoreItem>
</file>

<file path=customXml/itemProps3.xml><?xml version="1.0" encoding="utf-8"?>
<ds:datastoreItem xmlns:ds="http://schemas.openxmlformats.org/officeDocument/2006/customXml" ds:itemID="{ED612249-2ADF-4C7A-9F5A-8D3D1EEFB567}">
  <ds:schemaRefs/>
</ds:datastoreItem>
</file>

<file path=customXml/itemProps4.xml><?xml version="1.0" encoding="utf-8"?>
<ds:datastoreItem xmlns:ds="http://schemas.openxmlformats.org/officeDocument/2006/customXml" ds:itemID="{EECDECF7-B23E-4E3B-B26F-1240405C9D93}">
  <ds:schemaRefs/>
</ds:datastoreItem>
</file>

<file path=customXml/itemProps5.xml><?xml version="1.0" encoding="utf-8"?>
<ds:datastoreItem xmlns:ds="http://schemas.openxmlformats.org/officeDocument/2006/customXml" ds:itemID="{17FEC1DD-9C6A-4AFB-81A9-AFE830D4F890}">
  <ds:schemaRefs/>
</ds:datastoreItem>
</file>

<file path=customXml/itemProps6.xml><?xml version="1.0" encoding="utf-8"?>
<ds:datastoreItem xmlns:ds="http://schemas.openxmlformats.org/officeDocument/2006/customXml" ds:itemID="{F77E508F-75D6-4B99-849C-B41AADEFACA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23166</TotalTime>
  <Words>544</Words>
  <Application>Microsoft Office PowerPoint</Application>
  <PresentationFormat>Widescreen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G-RESEARCH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Diversity Quarterly Update</dc:title>
  <dc:creator>Jacinda Fahey</dc:creator>
  <cp:lastModifiedBy>Tomasz Papir-Zwierz</cp:lastModifiedBy>
  <cp:revision>402</cp:revision>
  <cp:lastPrinted>2019-06-25T10:55:32Z</cp:lastPrinted>
  <dcterms:created xsi:type="dcterms:W3CDTF">2018-06-13T12:42:38Z</dcterms:created>
  <dcterms:modified xsi:type="dcterms:W3CDTF">2020-01-29T17:04:03Z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1|DIVISION_TEAM-INTERNAL_ALL-BRONZE|{00000000-0000-0000-0000-000000000000}</vt:lpwstr>
  </property>
</Properties>
</file>