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Proxima Nova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nsible/galaxy/pull/1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tyr" TargetMode="External"/><Relationship Id="rId4" Type="http://schemas.openxmlformats.org/officeDocument/2006/relationships/hyperlink" Target="https://galaxy.ansible.com/jty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jtyr/ansible-config_encoder_filter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jtyr/vagrantfile_config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81800" y="1257300"/>
            <a:ext cx="80517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(My) Best Practices for Ansible Roles Development</a:t>
            </a:r>
            <a:endParaRPr sz="36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53000" y="3182325"/>
            <a:ext cx="78378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Jiri Tyr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yes/no for bool values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4723575" y="1017725"/>
            <a:ext cx="44205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Good</a:t>
            </a:r>
            <a:endParaRPr b="1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file: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path: "{{ my_dir_path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owner: foo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group: bar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mode: 0755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recurse: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endParaRPr sz="1600"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Indent by two spaces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017725"/>
            <a:ext cx="4260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Bad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file: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path: "{{ my_dir_path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owner: foo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group: bar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mode: 0755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ecurse: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4589850" y="1143000"/>
            <a:ext cx="0" cy="363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.yaml extension for YAML files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.yaml extension for YAML files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Using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.yml</a:t>
            </a:r>
            <a:r>
              <a:rPr lang="en"/>
              <a:t> instead of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.yaml</a:t>
            </a:r>
            <a:r>
              <a:rPr lang="en"/>
              <a:t> is like using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.jon</a:t>
            </a:r>
            <a:r>
              <a:rPr lang="en"/>
              <a:t> instead of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.json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Ansible Galaxy didn't used to support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.yaml</a:t>
            </a:r>
            <a:r>
              <a:rPr lang="en"/>
              <a:t> for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/>
              <a:t> file (it does </a:t>
            </a:r>
            <a:r>
              <a:rPr lang="en" u="sng">
                <a:solidFill>
                  <a:schemeClr val="accent5"/>
                </a:solidFill>
                <a:hlinkClick r:id="rId3"/>
              </a:rPr>
              <a:t>now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 atomic roles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Do not put logic into playbooks, use roles instead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Do not install multiple services from a single role (e.g. Nginx + php-fpm)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Instead, use separate them into well parameterized roles (one for Nginx, second for php-fpm)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Do not define dependencies between atomic roles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List atomic roles in the Playbook instead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Dependencies in the atomic role should be for inheritance only (</a:t>
            </a:r>
            <a:r>
              <a:rPr i="1" lang="en">
                <a:solidFill>
                  <a:srgbClr val="000000"/>
                </a:solidFill>
              </a:rPr>
              <a:t>wrapping roles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 atomic roles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Prefix role variables with the role name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Prefix role variables with the role name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017725"/>
            <a:ext cx="4260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Bad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role1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/defaults/main.yaml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aaa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role2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/defaults/main.yaml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bbb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group_vars/all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ccc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23575" y="1017725"/>
            <a:ext cx="44205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Good</a:t>
            </a:r>
            <a:endParaRPr b="1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role1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/defaults/main.yaml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aaa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role2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/defaults/main.yaml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role2_var1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bbb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group_vars/all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role2_var1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ccc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6" name="Shape 166"/>
          <p:cNvCxnSpPr/>
          <p:nvPr/>
        </p:nvCxnSpPr>
        <p:spPr>
          <a:xfrm>
            <a:off x="4589850" y="1143000"/>
            <a:ext cx="0" cy="363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68150" y="2260500"/>
            <a:ext cx="76077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All role variables should be defined in the role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All role variables should be defined in the role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017725"/>
            <a:ext cx="4260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Bad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role1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/defaults/main.yaml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aaa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role1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/tasks/main.yaml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debug: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msg: 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var1={{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var2={{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group_vars/all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bbb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723575" y="1017725"/>
            <a:ext cx="44205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Good</a:t>
            </a:r>
            <a:endParaRPr b="1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role1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/defaults/main.yaml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aaa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Must be defined by the user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null</a:t>
            </a:r>
            <a:endParaRPr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role1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/tasks/main.yaml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debug: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msg: 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var1={{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var2={{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group_vars/all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bbb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9" name="Shape 179"/>
          <p:cNvCxnSpPr/>
          <p:nvPr/>
        </p:nvCxnSpPr>
        <p:spPr>
          <a:xfrm>
            <a:off x="4589850" y="1143000"/>
            <a:ext cx="0" cy="363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Using Ansible for almost 3 years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Ansible contributor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Modules: yum_repository, jenkins_plugin, ldap_attr, ldap_entry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Jinja2 filter: comment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Bug fixing (mount module)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Code reviews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Author of nearly 100 public Ansible roles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https://github.com/jtyr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https://galaxy.ansible.com/jtyr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only defaults for role variables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only defaults for role variables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017725"/>
            <a:ext cx="4260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Bad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role1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defaults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/main.yaml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aaa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role1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vars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/main.yaml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bbb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role1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/tasks/main.yaml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debug: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msg: 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var1={{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var2={{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723575" y="1017725"/>
            <a:ext cx="44205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Good</a:t>
            </a:r>
            <a:endParaRPr b="1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role1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defaults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/main.yaml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aaa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bbb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role1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/tasks/main.yaml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debug: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msg: 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var1={{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var2={{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sz="1600"/>
          </a:p>
        </p:txBody>
      </p:sp>
      <p:cxnSp>
        <p:nvCxnSpPr>
          <p:cNvPr id="192" name="Shape 192"/>
          <p:cNvCxnSpPr/>
          <p:nvPr/>
        </p:nvCxnSpPr>
        <p:spPr>
          <a:xfrm>
            <a:off x="4589850" y="1143000"/>
            <a:ext cx="0" cy="363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only defaults for role variables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Use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vars</a:t>
            </a:r>
            <a:r>
              <a:rPr lang="en"/>
              <a:t> only to override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defaults</a:t>
            </a:r>
            <a:r>
              <a:rPr lang="en"/>
              <a:t> of the dependency role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role1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/meta/main.yaml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-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role2</a:t>
            </a:r>
            <a:endParaRPr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role1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/vars/main.yaml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bbb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role2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/defaults/main.yaml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role1_var1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aaa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Useful for </a:t>
            </a:r>
            <a:r>
              <a:rPr i="1" lang="en"/>
              <a:t>wrapping roles</a:t>
            </a:r>
            <a:endParaRPr i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Role which changes variables of an other role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Can also define additional tasks on top the other role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Every task should have a name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Every task should have a name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017725"/>
            <a:ext cx="4260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Bad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file: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path: /etc/foo.conf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mode: 0644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723575" y="1017725"/>
            <a:ext cx="44205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Good</a:t>
            </a:r>
            <a:endParaRPr b="1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name: Set foo.conf mode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file: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path: /etc/foo.conf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mode: 0644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1" name="Shape 211"/>
          <p:cNvCxnSpPr/>
          <p:nvPr/>
        </p:nvCxnSpPr>
        <p:spPr>
          <a:xfrm>
            <a:off x="4589850" y="1143000"/>
            <a:ext cx="0" cy="363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 not specify default task options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 not specify default task options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017725"/>
            <a:ext cx="4260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Bad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cron: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name: Run my command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job: /usr/bin/my_prog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minute: "*"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hour: "*"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state: present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723575" y="1017725"/>
            <a:ext cx="44205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Good</a:t>
            </a:r>
            <a:endParaRPr b="1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cron: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name: Run my command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job: /usr/bin/my_prog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cron: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name: Run my command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minute: "{{ minute }}"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hour: "{{ hour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job: /usr/bin/my_prog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4" name="Shape 224"/>
          <p:cNvCxnSpPr/>
          <p:nvPr/>
        </p:nvCxnSpPr>
        <p:spPr>
          <a:xfrm>
            <a:off x="4589850" y="1143000"/>
            <a:ext cx="0" cy="363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Tag everything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Tag everything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017725"/>
            <a:ext cx="4260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Bad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package: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name: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mysql-server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rc: my.cnf.j2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dest: /etc/my.cnf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service: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name: mysql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enabled: yes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state: started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723575" y="1017725"/>
            <a:ext cx="44205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Good</a:t>
            </a:r>
            <a:endParaRPr b="1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package: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name: mysql-server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tags: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- mysql_pkg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template: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src: my.cnf.j2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dest: /etc/my.cnf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tags: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- mysql_config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service: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name: mysql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enabled: yes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state: started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tags: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- mysql_service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7" name="Shape 237"/>
          <p:cNvCxnSpPr/>
          <p:nvPr/>
        </p:nvCxnSpPr>
        <p:spPr>
          <a:xfrm>
            <a:off x="4589850" y="1143000"/>
            <a:ext cx="0" cy="363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Tag everything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017725"/>
            <a:ext cx="4260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/tasks/main.yaml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 package: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name: "{{ mysql_pkg }}"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notify: </a:t>
            </a:r>
            <a:r>
              <a:rPr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Restart MySQL service</a:t>
            </a:r>
            <a:endParaRPr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tags: mysql_pkg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 template: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src: my.cnf.j2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dest: "{{ mysql_config_path }}"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notify: </a:t>
            </a:r>
            <a:r>
              <a:rPr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Restart MySQL service</a:t>
            </a:r>
            <a:endParaRPr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tags: mysql_config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 service: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name: "{{ mysql_service }}"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enabled: yes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tags: mysql_service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 service: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name: "{{ mysql_service }}"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state: started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register: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mysql_service_started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tags: mysql_service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266375" y="1017725"/>
            <a:ext cx="44205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/handlers/main.yaml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 name: </a:t>
            </a:r>
            <a:r>
              <a:rPr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Restart </a:t>
            </a:r>
            <a:r>
              <a:rPr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r>
              <a:rPr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service</a:t>
            </a:r>
            <a:endParaRPr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service: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name: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"{{ mysql_service }}"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state: restarted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when: 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ysql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_service_started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is not defined or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not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_service_started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.changed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roles/</a:t>
            </a: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/defaults/main.yaml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mysql_pkg: mysql-server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mysql_config_path: /etc/my.cnf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mysql_service: mysql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YAML for module options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Don't patch config files, manage them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Don't patch config files, manage them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017725"/>
            <a:ext cx="4260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Bad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lineinfile: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path: /etc/selinux/config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regexp: ^SELINUX=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line: SELINUX=enforcing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723575" y="1017725"/>
            <a:ext cx="44205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Good</a:t>
            </a:r>
            <a:endParaRPr b="1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template: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src: selinux_config.j2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dest: /etc/selinux/config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7" name="Shape 257"/>
          <p:cNvCxnSpPr/>
          <p:nvPr/>
        </p:nvCxnSpPr>
        <p:spPr>
          <a:xfrm>
            <a:off x="4589850" y="1143000"/>
            <a:ext cx="0" cy="363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Config encoder filters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Config encoder filters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Describe the configuration file in YAML format and 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Jinja2 filters</a:t>
            </a:r>
            <a:r>
              <a:rPr lang="en"/>
              <a:t> to convert it to other configuration formats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11 supported formats (</a:t>
            </a:r>
            <a:r>
              <a:rPr lang="en" sz="1800">
                <a:solidFill>
                  <a:srgbClr val="000000"/>
                </a:solidFill>
              </a:rPr>
              <a:t>Apache, Erlang</a:t>
            </a:r>
            <a:r>
              <a:rPr lang="en"/>
              <a:t>, </a:t>
            </a:r>
            <a:r>
              <a:rPr lang="en" sz="1800">
                <a:solidFill>
                  <a:srgbClr val="000000"/>
                </a:solidFill>
              </a:rPr>
              <a:t>HAProxy</a:t>
            </a:r>
            <a:r>
              <a:rPr lang="en"/>
              <a:t>, </a:t>
            </a:r>
            <a:r>
              <a:rPr lang="en" sz="1800">
                <a:solidFill>
                  <a:srgbClr val="000000"/>
                </a:solidFill>
              </a:rPr>
              <a:t>INI</a:t>
            </a:r>
            <a:r>
              <a:rPr lang="en"/>
              <a:t>, </a:t>
            </a:r>
            <a:r>
              <a:rPr lang="en" sz="1800">
                <a:solidFill>
                  <a:srgbClr val="000000"/>
                </a:solidFill>
              </a:rPr>
              <a:t>JSON</a:t>
            </a:r>
            <a:r>
              <a:rPr lang="en"/>
              <a:t>, </a:t>
            </a:r>
            <a:r>
              <a:rPr lang="en" sz="1800">
                <a:solidFill>
                  <a:srgbClr val="000000"/>
                </a:solidFill>
              </a:rPr>
              <a:t>Logstash</a:t>
            </a:r>
            <a:r>
              <a:rPr lang="en"/>
              <a:t>, </a:t>
            </a:r>
            <a:r>
              <a:rPr lang="en" sz="1800">
                <a:solidFill>
                  <a:srgbClr val="000000"/>
                </a:solidFill>
              </a:rPr>
              <a:t>Nginx</a:t>
            </a:r>
            <a:r>
              <a:rPr lang="en"/>
              <a:t>, </a:t>
            </a:r>
            <a:r>
              <a:rPr lang="en" sz="1800">
                <a:solidFill>
                  <a:srgbClr val="000000"/>
                </a:solidFill>
              </a:rPr>
              <a:t>PAM</a:t>
            </a:r>
            <a:r>
              <a:rPr lang="en"/>
              <a:t>, </a:t>
            </a:r>
            <a:r>
              <a:rPr lang="en" sz="1800">
                <a:solidFill>
                  <a:srgbClr val="000000"/>
                </a:solidFill>
              </a:rPr>
              <a:t>TOML</a:t>
            </a:r>
            <a:r>
              <a:rPr lang="en"/>
              <a:t>, </a:t>
            </a:r>
            <a:r>
              <a:rPr lang="en" sz="1800">
                <a:solidFill>
                  <a:srgbClr val="000000"/>
                </a:solidFill>
              </a:rPr>
              <a:t>XML, YAML)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Config encoder filters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017725"/>
            <a:ext cx="4260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# Desired config file (</a:t>
            </a:r>
            <a:r>
              <a:rPr b="1" i="1"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myapp.cfg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i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# myapp_role/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templates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1" lang="en" sz="14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myapp.cfg.j2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i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{{ </a:t>
            </a: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myapp_config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lang="en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encode_ini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723575" y="1017725"/>
            <a:ext cx="44205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# myapp_role/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defaults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/main.yaml:</a:t>
            </a:r>
            <a:endParaRPr i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myapp_config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# myapp_role/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tasks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/main.yaml:</a:t>
            </a:r>
            <a:endParaRPr i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name: Create config file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dest: /etc/myapp/</a:t>
            </a:r>
            <a:r>
              <a:rPr b="1"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myapp.cfg</a:t>
            </a:r>
            <a:endParaRPr b="1" sz="140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src: </a:t>
            </a:r>
            <a:r>
              <a:rPr b="1" lang="en" sz="14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myapp.cfg.j2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Config encoder filters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# myapp_role/</a:t>
            </a:r>
            <a:r>
              <a:rPr b="1" i="1" lang="en" sz="1000">
                <a:latin typeface="Courier New"/>
                <a:ea typeface="Courier New"/>
                <a:cs typeface="Courier New"/>
                <a:sym typeface="Courier New"/>
              </a:rPr>
              <a:t>defaults</a:t>
            </a: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/main.yaml: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myapp_section1_option11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endParaRPr sz="12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myapp_section1_option12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endParaRPr sz="12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myapp_section1__default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"{{ </a:t>
            </a: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myapp_section1_option11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"{{ </a:t>
            </a: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myapp_section1_option12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myapp_section1__custom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[]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myapp_section1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"{{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myapp_section1__default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.update(</a:t>
            </a:r>
            <a:r>
              <a:rPr lang="en" sz="12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myapp_section1__custom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)}}{{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myapp_section1__default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}}"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myapp_config__default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"{{ </a:t>
            </a: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myapp_section1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myapp_config__custom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{}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myapp_config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"{{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myapp_config__default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.update(</a:t>
            </a:r>
            <a:r>
              <a:rPr lang="en" sz="1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myapp_config__custom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 }}{{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myapp_config__default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Config encoder filters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017725"/>
            <a:ext cx="47835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# Desired config file (</a:t>
            </a:r>
            <a:r>
              <a:rPr b="1" i="1"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/etc/selinux/config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SELINUX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enforcing</a:t>
            </a:r>
            <a:endParaRPr sz="12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SELINUXTYPE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targeted</a:t>
            </a:r>
            <a:endParaRPr sz="12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# roles/sudo/</a:t>
            </a:r>
            <a:r>
              <a:rPr b="1" i="1" lang="en" sz="1200">
                <a:latin typeface="Courier New"/>
                <a:ea typeface="Courier New"/>
                <a:cs typeface="Courier New"/>
                <a:sym typeface="Courier New"/>
              </a:rPr>
              <a:t>templates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1" lang="en" sz="12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selinux_config.j2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{{ ansible_managed |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comment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{{ </a:t>
            </a:r>
            <a:r>
              <a:rPr b="1"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selinux_config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encode_ini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(ucase_prop=true) }}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5269725" y="1017725"/>
            <a:ext cx="38745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# roles/selinux/</a:t>
            </a:r>
            <a:r>
              <a:rPr b="1" i="1" lang="en" sz="1200">
                <a:latin typeface="Courier New"/>
                <a:ea typeface="Courier New"/>
                <a:cs typeface="Courier New"/>
                <a:sym typeface="Courier New"/>
              </a:rPr>
              <a:t>defaults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/main.yaml: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selinux_config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selinux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enforcing</a:t>
            </a:r>
            <a:endParaRPr sz="12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selinuxtype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targeted</a:t>
            </a:r>
            <a:endParaRPr sz="12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# roles/selinux/</a:t>
            </a:r>
            <a:r>
              <a:rPr b="1" i="1" lang="en" sz="1200">
                <a:latin typeface="Courier New"/>
                <a:ea typeface="Courier New"/>
                <a:cs typeface="Courier New"/>
                <a:sym typeface="Courier New"/>
              </a:rPr>
              <a:t>tasks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/main.yaml: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 name: Create config file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dest: </a:t>
            </a:r>
            <a:r>
              <a:rPr b="1"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/etc/selinux/config</a:t>
            </a:r>
            <a:endParaRPr b="1" sz="120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src: </a:t>
            </a:r>
            <a:r>
              <a:rPr b="1" lang="en" sz="12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selinux_config.j2</a:t>
            </a:r>
            <a:endParaRPr b="1" sz="12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 documentation for the role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 documentation for the role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/>
              <a:t>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r>
              <a:rPr lang="en"/>
              <a:t> file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Sections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Name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Description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Examples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Variables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Dependencies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Even optional - advertise your other roles!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Author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License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Testing Ansible roles with Vagrant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YAML for module options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017725"/>
            <a:ext cx="44208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Bad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file: path=/etc/foo.conf mode=0644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file: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path=/etc/foo.conf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mode=0644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Both are the same like: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file: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"path=/etc/foo.conf mode=0644"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32500" y="1017725"/>
            <a:ext cx="44115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Good</a:t>
            </a:r>
            <a:endParaRPr b="1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file: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path: /etc/foo.conf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mode: 0644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4589850" y="1143000"/>
            <a:ext cx="0" cy="363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Testing Ansible roles with Vagrant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Vagrantfile Config</a:t>
            </a:r>
            <a:r>
              <a:rPr lang="en"/>
              <a:t> - generic Vagrantfile configurable via config file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Configuration in YAML format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Supports Ansible provisioner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/>
              <a:t>Provisions one or multiple VMs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Default settings or settings per VM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Vagrant box per VM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CPU, memory, extra disks, group, GUI, IP, SSH port/user/passwd/key, port forwarding, sync folder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Provision Ansible after every VM is created or all at once at the end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Configurable playbook, groups, extra vars, skip tags, verbosity, ...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Testing Ansible roles with Vagrant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git clone https://github.com/jtyr/vagrantfile_config.git /tmp/vagrantfile_config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mkdir -p /tmp/test/roles &amp;&amp;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/tmp/test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git clone https://github.com/jtyr/ansible-nginx.git roles/nginx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git clone https://github.com/jtyr/ansible-config_encoder_filters.git roles/config_encoder_filters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ln -s /tmp/vagrantfile_config/Vagrantfile ./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vagrant.yaml 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&lt;&lt;END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9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defaults:</a:t>
            </a:r>
            <a:b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provision_individual: yes</a:t>
            </a:r>
            <a:b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vms:</a:t>
            </a:r>
            <a:b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testvm1:</a:t>
            </a:r>
            <a:endParaRPr sz="9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  ports:</a:t>
            </a:r>
            <a:endParaRPr sz="9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    HTTP:</a:t>
            </a:r>
            <a:endParaRPr sz="9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      host: 8080</a:t>
            </a:r>
            <a:endParaRPr sz="9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      guest: 80</a:t>
            </a:r>
            <a:endParaRPr sz="9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9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site.yaml 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&lt;&lt;END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b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- hosts: all</a:t>
            </a:r>
            <a:endParaRPr sz="9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become: yes</a:t>
            </a:r>
            <a:b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roles:</a:t>
            </a:r>
            <a:b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  - nginx</a:t>
            </a:r>
            <a:endParaRPr sz="9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9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vagrant up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vagrant provision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ansible-playbook -i .vagrant/provisioners/ansible/inventory/vagrant_ansible_inventory site.yaml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vagrant ssh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ssh -p 10000 -i .vagrant/machines/test/virtualbox/private_key -l vagrant localhost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vagrant destroy -f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125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quotes only if necessary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quotes only if necessary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017725"/>
            <a:ext cx="44757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Bad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file: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path: "{{ my_path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owner: "foo"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group: "bar"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mode: "0644"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copy: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dest: "{{ my_path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content: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"  Some very long line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which needs to be wrapped"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copy: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dest: "{{ my_path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content: "First\nSecond\n"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23575" y="1017725"/>
            <a:ext cx="44205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Good</a:t>
            </a:r>
            <a:endParaRPr b="1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file: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path: "{{ my_path }}"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owner: foo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group: bar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mode: 0644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copy: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dest: "{{ my_path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content:</a:t>
            </a: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&gt;2-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Some very long line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which needs to be wrapped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copy: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dest: "{{ my_path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content: |</a:t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First</a:t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Second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2" name="Shape 92"/>
          <p:cNvCxnSpPr/>
          <p:nvPr/>
        </p:nvCxnSpPr>
        <p:spPr>
          <a:xfrm>
            <a:off x="4589850" y="1143000"/>
            <a:ext cx="0" cy="363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String starts with a YAML control character (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/>
              <a:t>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file: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path: "{{ my_path }}"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mode: 0644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String contains colon followed by space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debug: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msg: "Path: {{ my_path }}"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String is a boolean value (e.g.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, ...) which should be preserved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copy: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dest: "{{ my_path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content: "yes"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If unsure, use 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yamllint</a:t>
            </a:r>
            <a:r>
              <a:rPr lang="en">
                <a:highlight>
                  <a:srgbClr val="FFFFFF"/>
                </a:highlight>
              </a:rPr>
              <a:t> or test it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ansible all -i localhost, --connection local -m debug -a 'msg={{xxx}}' -e '{xxx: @asd}'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quotes only if necessary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Indent by two spaces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4723575" y="1017725"/>
            <a:ext cx="44205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Good</a:t>
            </a:r>
            <a:endParaRPr b="1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file: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path: "{{ my_path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owner: foo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group: bar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mode: 0644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hosts: 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vars: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data: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aaa: bbb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ccc: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- ddd: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- eee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Always indent by two spaces from the beginning of the previous indentation block</a:t>
            </a:r>
            <a:endParaRPr sz="1600"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Indent by two spaces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017725"/>
            <a:ext cx="4260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Bad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Half tabs (4 spaces)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file: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path: "{{ my_path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owner: foo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group: bar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mode: 0644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Inconsistent indentation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hosts: all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vars: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data: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aaa: bbb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ccc: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- ddd: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- eee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4589850" y="1143000"/>
            <a:ext cx="0" cy="363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/>
          <p:nvPr/>
        </p:nvSpPr>
        <p:spPr>
          <a:xfrm>
            <a:off x="4811125" y="2883350"/>
            <a:ext cx="1902900" cy="1454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027175" y="2883400"/>
            <a:ext cx="1686900" cy="14541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243200" y="3315450"/>
            <a:ext cx="1470900" cy="10221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467575" y="3531475"/>
            <a:ext cx="1246500" cy="8061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683600" y="3922025"/>
            <a:ext cx="1030500" cy="4155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899650" y="3922150"/>
            <a:ext cx="814500" cy="415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6115700" y="4138075"/>
            <a:ext cx="598500" cy="1995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