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nsible/ansible/blob/devel/lib/ansible/modules/packaging/os/yum_repository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nsible/ansible" TargetMode="External"/><Relationship Id="rId4" Type="http://schemas.openxmlformats.org/officeDocument/2006/relationships/hyperlink" Target="https://github.com/ansible/ansible/tree/devel/lib/ansible/modul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tyr" TargetMode="External"/><Relationship Id="rId4" Type="http://schemas.openxmlformats.org/officeDocument/2006/relationships/hyperlink" Target="https://galaxy.ansible.com/jty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nsible/ansible/tree/devel/test/integration/targets/binary_modul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nsible/proposals/issues/2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ansible.com/ansible/latest/dev_guide/developing_modules.html#appendix-module-utilities" TargetMode="External"/><Relationship Id="rId4" Type="http://schemas.openxmlformats.org/officeDocument/2006/relationships/hyperlink" Target="https://github.com/ansible/ansible/tree/devel/lib/ansible/module_ut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81800" y="1257300"/>
            <a:ext cx="80517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Development of Ansible modules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53000" y="3182325"/>
            <a:ext cx="7837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Jiri Tyr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write module for the Ansible project?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ANSIBLE_METADATA = {...}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DOCUMENTATION = """ ... """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EXAMPLES = """ ... """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RETURN = """ ... """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AnsibleModule(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argument_spec=dict(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=dict(choices=['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present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', 'absent'], default='present'),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supports_check_mode=True,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.params['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'] == '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present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0" y="2260500"/>
            <a:ext cx="9144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Real </a:t>
            </a:r>
            <a:r>
              <a:rPr lang="en" u="sng">
                <a:solidFill>
                  <a:schemeClr val="hlink"/>
                </a:solidFill>
                <a:hlinkClick r:id="rId3"/>
              </a:rPr>
              <a:t>module</a:t>
            </a:r>
            <a:r>
              <a:rPr lang="en">
                <a:solidFill>
                  <a:srgbClr val="000000"/>
                </a:solidFill>
              </a:rPr>
              <a:t> walkthrough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0" y="2260500"/>
            <a:ext cx="9144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get module merged into the Ansible project?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get module merged into the Ansible project?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https://github.com/ansible/ansible</a:t>
            </a:r>
            <a:r>
              <a:rPr lang="en"/>
              <a:t> repo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your module somewhere in </a:t>
            </a:r>
            <a:r>
              <a:rPr lang="en" u="sng">
                <a:solidFill>
                  <a:schemeClr val="hlink"/>
                </a:solidFill>
                <a:hlinkClick r:id="rId4"/>
              </a:rPr>
              <a:t>lib/ansible/modules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PR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it passes all CI tests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somebody to review your PR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Previously somebody from the core team had to approve the merge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Now only 2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shipit</a:t>
            </a:r>
            <a:r>
              <a:rPr lang="en">
                <a:solidFill>
                  <a:srgbClr val="000000"/>
                </a:solidFill>
              </a:rPr>
              <a:t> should be required for automatic merge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module is not accepted, wrap it up into a role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Role with the </a:t>
            </a:r>
            <a:r>
              <a:rPr i="1" lang="en">
                <a:solidFill>
                  <a:srgbClr val="000000"/>
                </a:solidFill>
              </a:rPr>
              <a:t>library</a:t>
            </a:r>
            <a:r>
              <a:rPr lang="en">
                <a:solidFill>
                  <a:srgbClr val="000000"/>
                </a:solidFill>
              </a:rPr>
              <a:t> directory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 the module role via list of </a:t>
            </a:r>
            <a:r>
              <a:rPr i="1" lang="en">
                <a:solidFill>
                  <a:srgbClr val="000000"/>
                </a:solidFill>
              </a:rPr>
              <a:t>dependencies</a:t>
            </a:r>
            <a:r>
              <a:rPr lang="en">
                <a:solidFill>
                  <a:srgbClr val="000000"/>
                </a:solidFill>
              </a:rPr>
              <a:t> in the meta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Ansible for almost 3 years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Ansible contributor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Modules: yum_repository, jenkins_plugin, ldap_attr, ldap_entry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Jinja2 filter: comment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Bug fixing (mount module)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Code reviews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Author of nearly 100 public Ansible roles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https://github.com/jtyr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https://galaxy.ansible.com/jtyr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Ansible module?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Ansible module?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= task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 cat site.yaml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hosts: 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connection: local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gather_facts: no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-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Jiri</a:t>
            </a:r>
            <a:endParaRPr sz="1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modules in the Ansible project are written in Python or PowerShell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</a:t>
            </a:r>
            <a:r>
              <a:rPr lang="en" u="sng">
                <a:solidFill>
                  <a:schemeClr val="hlink"/>
                </a:solidFill>
                <a:hlinkClick r:id="rId3"/>
              </a:rPr>
              <a:t>any language</a:t>
            </a:r>
            <a:r>
              <a:rPr lang="en"/>
              <a:t> which can read input file and output JSON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.sh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WANT_JSON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NAME=$(grep -Po '"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":\s*".[^"]+'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| sed 's/.*"//')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'{"changed": false, "failed": false, "msg": "Hello, '</a:t>
            </a:r>
            <a:r>
              <a:rPr lang="en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'!"}'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Ansible module?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 ansible-playbook -i localhost, -v site.yaml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 [all] *****************************************************************************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TASK 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 *****************************************************************************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ok: [localhost] =&gt; {"changed": false, "failed": false, "msg": "Hello, </a:t>
            </a:r>
            <a:r>
              <a:rPr lang="en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Jiri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!"}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 RECAP *****************************************************************************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localhost                  : ok=1    changed=0    unreachable=0    failed=0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0" y="2260500"/>
            <a:ext cx="9144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modules are accepted in the Ansible project?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modules are accepted in the Ansible project?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extending existing module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Check also existing PRs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must bring additional value over combination of existing modules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theory, any module can be replaced with combination of </a:t>
            </a:r>
            <a:r>
              <a:rPr i="1" lang="en">
                <a:solidFill>
                  <a:srgbClr val="000000"/>
                </a:solidFill>
              </a:rPr>
              <a:t>shell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copy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i="1" lang="en">
                <a:solidFill>
                  <a:srgbClr val="000000"/>
                </a:solidFill>
              </a:rPr>
              <a:t>template</a:t>
            </a:r>
            <a:r>
              <a:rPr lang="en">
                <a:solidFill>
                  <a:srgbClr val="000000"/>
                </a:solidFill>
              </a:rPr>
              <a:t> module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should not be easily </a:t>
            </a:r>
            <a:r>
              <a:rPr lang="en"/>
              <a:t>replaceable</a:t>
            </a:r>
            <a:r>
              <a:rPr lang="en"/>
              <a:t> by a role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</a:rPr>
              <a:t>We can use </a:t>
            </a:r>
            <a:r>
              <a:rPr i="1" lang="en">
                <a:solidFill>
                  <a:srgbClr val="000000"/>
                </a:solidFill>
              </a:rPr>
              <a:t>import_role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i="1" lang="en">
                <a:solidFill>
                  <a:srgbClr val="000000"/>
                </a:solidFill>
              </a:rPr>
              <a:t>include_role</a:t>
            </a:r>
            <a:endParaRPr i="1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</a:rPr>
              <a:t>There is an opinion that there is no need for new modules, roles can be used instead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</a:rPr>
              <a:t>There are plans to externalize community modules from the core project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Better role installer/manager will be provided (e.g. dependency on certain </a:t>
            </a:r>
            <a:r>
              <a:rPr lang="en" u="sng">
                <a:solidFill>
                  <a:schemeClr val="hlink"/>
                </a:solidFill>
                <a:hlinkClick r:id="rId3"/>
              </a:rPr>
              <a:t>role version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2260500"/>
            <a:ext cx="9144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write module for the Ansible project?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write module for the Ansible project?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in Python (or PowerShell)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documentation blocks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DOCUMENTATION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RETURN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</a:t>
            </a:r>
            <a:r>
              <a:rPr lang="en"/>
              <a:t> Ansible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module utilities</a:t>
            </a:r>
            <a:r>
              <a:rPr lang="en"/>
              <a:t> over the original Python modules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lib/ansible/module_utils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for more details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code PEP8 compliant, Python 2.6+/3.5+ compatible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