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8ceadb2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8ceadb2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8ceadb2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8ceadb2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88ceadb2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88ceadb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8ceadb2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8ceadb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88ceadb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88ceadb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88ceadb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88ceadb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88ceadb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88ceadb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8ceadb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88ceadb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fsensible/core" TargetMode="External"/><Relationship Id="rId4" Type="http://schemas.openxmlformats.org/officeDocument/2006/relationships/hyperlink" Target="https://docs.ansible.com/ansible/latest/collections/awx/awx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www.linkedin.com/in/daniel-podwysocki-0111ba204/" TargetMode="External"/><Relationship Id="rId5" Type="http://schemas.openxmlformats.org/officeDocument/2006/relationships/hyperlink" Target="https://github.com/danielpodwysocki/ansible-module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Ansible modules with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manage anything&amp;everything.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do problems this guy Daniel needs to solve relate to mine?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Former sysadmin with some minor dev work history here and there.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“The DevOps person” for an Infrastructure Team.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Company runs across 5 timezones, needing keep things consistent between multiple teams of developers, sysadmins and other technical staff.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automation to try and  make this all manageable and avoid drift :)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internal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2109788"/>
            <a:ext cx="72485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bigger the team, the harder to keep in sync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00" y="1925925"/>
            <a:ext cx="59697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 ideal world, how do we solve it?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Easy, we do what we know works - git and MRs.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50" y="199477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700" y="152913"/>
            <a:ext cx="4837674" cy="483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now… hold my beer please.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 sz="933"/>
              <a:t>(note to self: do NOT attempt a backflip here. No matter how tempting it might be.)</a:t>
            </a:r>
            <a:endParaRPr sz="933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more you can do with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4640" lvl="0" marL="457200" rtl="0" algn="l">
              <a:spcBef>
                <a:spcPts val="0"/>
              </a:spcBef>
              <a:spcAft>
                <a:spcPts val="0"/>
              </a:spcAft>
              <a:buSzPct val="59770"/>
              <a:buChar char="-"/>
            </a:pPr>
            <a:r>
              <a:rPr b="0" lang="en" sz="1933"/>
              <a:t>Testing</a:t>
            </a:r>
            <a:endParaRPr b="0" sz="1933"/>
          </a:p>
          <a:p>
            <a:pPr indent="-33908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933"/>
              <a:t>Full integration vs mocking experiences.</a:t>
            </a:r>
            <a:endParaRPr b="0" sz="1933"/>
          </a:p>
          <a:p>
            <a:pPr indent="-294640" lvl="0" marL="457200" rtl="0" algn="l">
              <a:spcBef>
                <a:spcPts val="0"/>
              </a:spcBef>
              <a:spcAft>
                <a:spcPts val="0"/>
              </a:spcAft>
              <a:buSzPct val="59770"/>
              <a:buChar char="-"/>
            </a:pPr>
            <a:r>
              <a:rPr b="0" lang="en" sz="1933"/>
              <a:t>Hardware</a:t>
            </a:r>
            <a:endParaRPr b="0" sz="1933"/>
          </a:p>
          <a:p>
            <a:pPr indent="-33908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933"/>
              <a:t>Anything goes - pfsensible is a great example.</a:t>
            </a:r>
            <a:br>
              <a:rPr b="0" lang="en" sz="1933"/>
            </a:br>
            <a:r>
              <a:rPr b="0" lang="en" sz="1933" u="sng">
                <a:solidFill>
                  <a:schemeClr val="hlink"/>
                </a:solidFill>
                <a:hlinkClick r:id="rId3"/>
              </a:rPr>
              <a:t>https://github.com/pfsensible/core</a:t>
            </a:r>
            <a:endParaRPr/>
          </a:p>
          <a:p>
            <a:pPr indent="-332739" lvl="0" marL="457200" rtl="0" algn="l">
              <a:spcBef>
                <a:spcPts val="0"/>
              </a:spcBef>
              <a:spcAft>
                <a:spcPts val="0"/>
              </a:spcAft>
              <a:buSzPct val="94252"/>
              <a:buChar char="-"/>
            </a:pPr>
            <a:r>
              <a:rPr b="0" lang="en" sz="1933"/>
              <a:t>Man</a:t>
            </a:r>
            <a:r>
              <a:rPr b="0" lang="en" sz="1850"/>
              <a:t>age your AWX - modules exist already! </a:t>
            </a:r>
            <a:r>
              <a:rPr b="0" lang="en" sz="1850" u="sng">
                <a:solidFill>
                  <a:schemeClr val="hlink"/>
                </a:solidFill>
                <a:hlinkClick r:id="rId4"/>
              </a:rPr>
              <a:t>https://docs.ansible.com/ansible/latest/collections/awx/awx/index.html</a:t>
            </a:r>
            <a:endParaRPr b="0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5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en" sz="1850"/>
              <a:t>Quick Q&amp;A slot goes here :)</a:t>
            </a:r>
            <a:endParaRPr b="0"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it :) Grab a beer and enjoy!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075" y="2017725"/>
            <a:ext cx="34004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42500" y="2270125"/>
            <a:ext cx="33042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if you ever want to grab another one or have a fun automation problem, here’s my LinkedIN: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https://www.linkedin.com/in/daniel-podwysocki-0111ba204/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You can find the full dev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environment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used here: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https://github.com/danielpodwysocki/ansible-module-demo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