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5" r:id="rId3"/>
    <p:sldId id="266" r:id="rId4"/>
    <p:sldId id="259" r:id="rId5"/>
    <p:sldId id="260" r:id="rId6"/>
    <p:sldId id="262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1" clrIdx="0">
    <p:extLst>
      <p:ext uri="{19B8F6BF-5375-455C-9EA6-DF929625EA0E}">
        <p15:presenceInfo xmlns:p15="http://schemas.microsoft.com/office/powerpoint/2012/main" userId="2dacc588814f5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4:03:14.08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6FFD3-E300-421C-A22F-4D9CBC47C240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1E73-B5B4-4FF3-A53C-456D7AE28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구미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7</a:t>
            </a:r>
            <a:r>
              <a:rPr lang="ko-KR" altLang="en-US" dirty="0" smtClean="0"/>
              <a:t>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NEW LEARN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D1E73-B5B4-4FF3-A53C-456D7AE28D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9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무료라고 광고하지만</a:t>
            </a:r>
            <a:r>
              <a:rPr lang="ko-KR" altLang="en-US" baseline="0" dirty="0" smtClean="0"/>
              <a:t> 진짜 무료가 아닌 사이트들이 많음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자기들이 연구하고 개발한 학습 자료를 제공하기 때문에 진짜 무료가 되기 힘듦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D1E73-B5B4-4FF3-A53C-456D7AE28D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6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 사이트의 강점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유저가 기존에 가지고 있던 음원 파일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사진 등과 같은 학습 자료를 활용할 수 있어서 무료가 가능함</a:t>
            </a:r>
            <a:r>
              <a:rPr lang="en-US" altLang="ko-KR" baseline="0" dirty="0" smtClean="0"/>
              <a:t>, AI</a:t>
            </a:r>
            <a:r>
              <a:rPr lang="ko-KR" altLang="en-US" baseline="0" dirty="0" smtClean="0"/>
              <a:t>가 도와줌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D1E73-B5B4-4FF3-A53C-456D7AE28D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D1E73-B5B4-4FF3-A53C-456D7AE28D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7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구미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7</a:t>
            </a:r>
            <a:r>
              <a:rPr lang="ko-KR" altLang="en-US" dirty="0" smtClean="0"/>
              <a:t>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NEW LEARN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D1E73-B5B4-4FF3-A53C-456D7AE28D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71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896360"/>
                </a:solidFill>
              </a:rPr>
              <a:t>NEW LEARN</a:t>
            </a:r>
            <a:r>
              <a:rPr lang="en-US" altLang="ko-KR" sz="3200" b="1" i="1" kern="0" dirty="0" smtClean="0">
                <a:solidFill>
                  <a:srgbClr val="896360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896360"/>
                </a:solidFill>
              </a:rPr>
              <a:t>Develop your English ability with New Tech!</a:t>
            </a:r>
            <a:endParaRPr lang="en-US" altLang="ko-KR" sz="900" kern="0" dirty="0">
              <a:solidFill>
                <a:srgbClr val="896360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210306" y="4971829"/>
            <a:ext cx="1779844" cy="568196"/>
            <a:chOff x="5286506" y="4971829"/>
            <a:chExt cx="1779844" cy="568196"/>
          </a:xfrm>
        </p:grpSpPr>
        <p:grpSp>
          <p:nvGrpSpPr>
            <p:cNvPr id="65" name="그룹 64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6635750" y="3600450"/>
                <a:ext cx="2713038" cy="2711450"/>
              </a:xfrm>
              <a:custGeom>
                <a:avLst/>
                <a:gdLst>
                  <a:gd name="T0" fmla="*/ 4078 w 5127"/>
                  <a:gd name="T1" fmla="*/ 4276 h 5123"/>
                  <a:gd name="T2" fmla="*/ 3651 w 5127"/>
                  <a:gd name="T3" fmla="*/ 4613 h 5123"/>
                  <a:gd name="T4" fmla="*/ 3196 w 5127"/>
                  <a:gd name="T5" fmla="*/ 4866 h 5123"/>
                  <a:gd name="T6" fmla="*/ 2729 w 5127"/>
                  <a:gd name="T7" fmla="*/ 5035 h 5123"/>
                  <a:gd name="T8" fmla="*/ 2262 w 5127"/>
                  <a:gd name="T9" fmla="*/ 5115 h 5123"/>
                  <a:gd name="T10" fmla="*/ 1810 w 5127"/>
                  <a:gd name="T11" fmla="*/ 5107 h 5123"/>
                  <a:gd name="T12" fmla="*/ 1387 w 5127"/>
                  <a:gd name="T13" fmla="*/ 5009 h 5123"/>
                  <a:gd name="T14" fmla="*/ 1050 w 5127"/>
                  <a:gd name="T15" fmla="*/ 4846 h 5123"/>
                  <a:gd name="T16" fmla="*/ 877 w 5127"/>
                  <a:gd name="T17" fmla="*/ 4721 h 5123"/>
                  <a:gd name="T18" fmla="*/ 756 w 5127"/>
                  <a:gd name="T19" fmla="*/ 4611 h 5123"/>
                  <a:gd name="T20" fmla="*/ 643 w 5127"/>
                  <a:gd name="T21" fmla="*/ 4487 h 5123"/>
                  <a:gd name="T22" fmla="*/ 514 w 5127"/>
                  <a:gd name="T23" fmla="*/ 4305 h 5123"/>
                  <a:gd name="T24" fmla="*/ 410 w 5127"/>
                  <a:gd name="T25" fmla="*/ 4106 h 5123"/>
                  <a:gd name="T26" fmla="*/ 329 w 5127"/>
                  <a:gd name="T27" fmla="*/ 3891 h 5123"/>
                  <a:gd name="T28" fmla="*/ 276 w 5127"/>
                  <a:gd name="T29" fmla="*/ 3665 h 5123"/>
                  <a:gd name="T30" fmla="*/ 247 w 5127"/>
                  <a:gd name="T31" fmla="*/ 3427 h 5123"/>
                  <a:gd name="T32" fmla="*/ 262 w 5127"/>
                  <a:gd name="T33" fmla="*/ 2991 h 5123"/>
                  <a:gd name="T34" fmla="*/ 293 w 5127"/>
                  <a:gd name="T35" fmla="*/ 2798 h 5123"/>
                  <a:gd name="T36" fmla="*/ 370 w 5127"/>
                  <a:gd name="T37" fmla="*/ 2033 h 5123"/>
                  <a:gd name="T38" fmla="*/ 373 w 5127"/>
                  <a:gd name="T39" fmla="*/ 1496 h 5123"/>
                  <a:gd name="T40" fmla="*/ 331 w 5127"/>
                  <a:gd name="T41" fmla="*/ 1050 h 5123"/>
                  <a:gd name="T42" fmla="*/ 236 w 5127"/>
                  <a:gd name="T43" fmla="*/ 622 h 5123"/>
                  <a:gd name="T44" fmla="*/ 96 w 5127"/>
                  <a:gd name="T45" fmla="*/ 288 h 5123"/>
                  <a:gd name="T46" fmla="*/ 18 w 5127"/>
                  <a:gd name="T47" fmla="*/ 163 h 5123"/>
                  <a:gd name="T48" fmla="*/ 0 w 5127"/>
                  <a:gd name="T49" fmla="*/ 117 h 5123"/>
                  <a:gd name="T50" fmla="*/ 13 w 5127"/>
                  <a:gd name="T51" fmla="*/ 53 h 5123"/>
                  <a:gd name="T52" fmla="*/ 26 w 5127"/>
                  <a:gd name="T53" fmla="*/ 35 h 5123"/>
                  <a:gd name="T54" fmla="*/ 41 w 5127"/>
                  <a:gd name="T55" fmla="*/ 20 h 5123"/>
                  <a:gd name="T56" fmla="*/ 96 w 5127"/>
                  <a:gd name="T57" fmla="*/ 0 h 5123"/>
                  <a:gd name="T58" fmla="*/ 141 w 5127"/>
                  <a:gd name="T59" fmla="*/ 7 h 5123"/>
                  <a:gd name="T60" fmla="*/ 407 w 5127"/>
                  <a:gd name="T61" fmla="*/ 81 h 5123"/>
                  <a:gd name="T62" fmla="*/ 1024 w 5127"/>
                  <a:gd name="T63" fmla="*/ 180 h 5123"/>
                  <a:gd name="T64" fmla="*/ 1881 w 5127"/>
                  <a:gd name="T65" fmla="*/ 233 h 5123"/>
                  <a:gd name="T66" fmla="*/ 2509 w 5127"/>
                  <a:gd name="T67" fmla="*/ 229 h 5123"/>
                  <a:gd name="T68" fmla="*/ 3050 w 5127"/>
                  <a:gd name="T69" fmla="*/ 203 h 5123"/>
                  <a:gd name="T70" fmla="*/ 3328 w 5127"/>
                  <a:gd name="T71" fmla="*/ 183 h 5123"/>
                  <a:gd name="T72" fmla="*/ 3642 w 5127"/>
                  <a:gd name="T73" fmla="*/ 202 h 5123"/>
                  <a:gd name="T74" fmla="*/ 3881 w 5127"/>
                  <a:gd name="T75" fmla="*/ 243 h 5123"/>
                  <a:gd name="T76" fmla="*/ 4169 w 5127"/>
                  <a:gd name="T77" fmla="*/ 340 h 5123"/>
                  <a:gd name="T78" fmla="*/ 4418 w 5127"/>
                  <a:gd name="T79" fmla="*/ 478 h 5123"/>
                  <a:gd name="T80" fmla="*/ 4626 w 5127"/>
                  <a:gd name="T81" fmla="*/ 658 h 5123"/>
                  <a:gd name="T82" fmla="*/ 4738 w 5127"/>
                  <a:gd name="T83" fmla="*/ 794 h 5123"/>
                  <a:gd name="T84" fmla="*/ 4951 w 5127"/>
                  <a:gd name="T85" fmla="*/ 1164 h 5123"/>
                  <a:gd name="T86" fmla="*/ 5082 w 5127"/>
                  <a:gd name="T87" fmla="*/ 1581 h 5123"/>
                  <a:gd name="T88" fmla="*/ 5127 w 5127"/>
                  <a:gd name="T89" fmla="*/ 2033 h 5123"/>
                  <a:gd name="T90" fmla="*/ 5101 w 5127"/>
                  <a:gd name="T91" fmla="*/ 2391 h 5123"/>
                  <a:gd name="T92" fmla="*/ 5028 w 5127"/>
                  <a:gd name="T93" fmla="*/ 2752 h 5123"/>
                  <a:gd name="T94" fmla="*/ 4853 w 5127"/>
                  <a:gd name="T95" fmla="*/ 3223 h 5123"/>
                  <a:gd name="T96" fmla="*/ 4600 w 5127"/>
                  <a:gd name="T97" fmla="*/ 3669 h 5123"/>
                  <a:gd name="T98" fmla="*/ 4273 w 5127"/>
                  <a:gd name="T99" fmla="*/ 4083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7" h="5123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6853238" y="5773738"/>
                <a:ext cx="349250" cy="396875"/>
              </a:xfrm>
              <a:custGeom>
                <a:avLst/>
                <a:gdLst>
                  <a:gd name="T0" fmla="*/ 661 w 661"/>
                  <a:gd name="T1" fmla="*/ 752 h 752"/>
                  <a:gd name="T2" fmla="*/ 578 w 661"/>
                  <a:gd name="T3" fmla="*/ 700 h 752"/>
                  <a:gd name="T4" fmla="*/ 419 w 661"/>
                  <a:gd name="T5" fmla="*/ 576 h 752"/>
                  <a:gd name="T6" fmla="*/ 346 w 661"/>
                  <a:gd name="T7" fmla="*/ 505 h 752"/>
                  <a:gd name="T8" fmla="*/ 293 w 661"/>
                  <a:gd name="T9" fmla="*/ 451 h 752"/>
                  <a:gd name="T10" fmla="*/ 195 w 661"/>
                  <a:gd name="T11" fmla="*/ 331 h 752"/>
                  <a:gd name="T12" fmla="*/ 108 w 661"/>
                  <a:gd name="T13" fmla="*/ 204 h 752"/>
                  <a:gd name="T14" fmla="*/ 32 w 661"/>
                  <a:gd name="T15" fmla="*/ 70 h 752"/>
                  <a:gd name="T16" fmla="*/ 0 w 661"/>
                  <a:gd name="T17" fmla="*/ 0 h 752"/>
                  <a:gd name="T18" fmla="*/ 32 w 661"/>
                  <a:gd name="T19" fmla="*/ 70 h 752"/>
                  <a:gd name="T20" fmla="*/ 108 w 661"/>
                  <a:gd name="T21" fmla="*/ 204 h 752"/>
                  <a:gd name="T22" fmla="*/ 195 w 661"/>
                  <a:gd name="T23" fmla="*/ 331 h 752"/>
                  <a:gd name="T24" fmla="*/ 293 w 661"/>
                  <a:gd name="T25" fmla="*/ 451 h 752"/>
                  <a:gd name="T26" fmla="*/ 346 w 661"/>
                  <a:gd name="T27" fmla="*/ 505 h 752"/>
                  <a:gd name="T28" fmla="*/ 419 w 661"/>
                  <a:gd name="T29" fmla="*/ 576 h 752"/>
                  <a:gd name="T30" fmla="*/ 578 w 661"/>
                  <a:gd name="T31" fmla="*/ 700 h 752"/>
                  <a:gd name="T32" fmla="*/ 661 w 661"/>
                  <a:gd name="T3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1" h="752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6634163" y="3600450"/>
                <a:ext cx="1311275" cy="2711450"/>
              </a:xfrm>
              <a:custGeom>
                <a:avLst/>
                <a:gdLst>
                  <a:gd name="T0" fmla="*/ 2008 w 2476"/>
                  <a:gd name="T1" fmla="*/ 5121 h 5123"/>
                  <a:gd name="T2" fmla="*/ 1740 w 2476"/>
                  <a:gd name="T3" fmla="*/ 5097 h 5123"/>
                  <a:gd name="T4" fmla="*/ 1485 w 2476"/>
                  <a:gd name="T5" fmla="*/ 5039 h 5123"/>
                  <a:gd name="T6" fmla="*/ 1243 w 2476"/>
                  <a:gd name="T7" fmla="*/ 4948 h 5123"/>
                  <a:gd name="T8" fmla="*/ 1073 w 2476"/>
                  <a:gd name="T9" fmla="*/ 4858 h 5123"/>
                  <a:gd name="T10" fmla="*/ 831 w 2476"/>
                  <a:gd name="T11" fmla="*/ 4682 h 5123"/>
                  <a:gd name="T12" fmla="*/ 705 w 2476"/>
                  <a:gd name="T13" fmla="*/ 4557 h 5123"/>
                  <a:gd name="T14" fmla="*/ 520 w 2476"/>
                  <a:gd name="T15" fmla="*/ 4310 h 5123"/>
                  <a:gd name="T16" fmla="*/ 412 w 2476"/>
                  <a:gd name="T17" fmla="*/ 4106 h 5123"/>
                  <a:gd name="T18" fmla="*/ 333 w 2476"/>
                  <a:gd name="T19" fmla="*/ 3896 h 5123"/>
                  <a:gd name="T20" fmla="*/ 267 w 2476"/>
                  <a:gd name="T21" fmla="*/ 3596 h 5123"/>
                  <a:gd name="T22" fmla="*/ 245 w 2476"/>
                  <a:gd name="T23" fmla="*/ 3278 h 5123"/>
                  <a:gd name="T24" fmla="*/ 270 w 2476"/>
                  <a:gd name="T25" fmla="*/ 2947 h 5123"/>
                  <a:gd name="T26" fmla="*/ 297 w 2476"/>
                  <a:gd name="T27" fmla="*/ 2792 h 5123"/>
                  <a:gd name="T28" fmla="*/ 370 w 2476"/>
                  <a:gd name="T29" fmla="*/ 2062 h 5123"/>
                  <a:gd name="T30" fmla="*/ 379 w 2476"/>
                  <a:gd name="T31" fmla="*/ 1734 h 5123"/>
                  <a:gd name="T32" fmla="*/ 370 w 2476"/>
                  <a:gd name="T33" fmla="*/ 1420 h 5123"/>
                  <a:gd name="T34" fmla="*/ 326 w 2476"/>
                  <a:gd name="T35" fmla="*/ 998 h 5123"/>
                  <a:gd name="T36" fmla="*/ 229 w 2476"/>
                  <a:gd name="T37" fmla="*/ 595 h 5123"/>
                  <a:gd name="T38" fmla="*/ 72 w 2476"/>
                  <a:gd name="T39" fmla="*/ 241 h 5123"/>
                  <a:gd name="T40" fmla="*/ 12 w 2476"/>
                  <a:gd name="T41" fmla="*/ 148 h 5123"/>
                  <a:gd name="T42" fmla="*/ 0 w 2476"/>
                  <a:gd name="T43" fmla="*/ 108 h 5123"/>
                  <a:gd name="T44" fmla="*/ 23 w 2476"/>
                  <a:gd name="T45" fmla="*/ 39 h 5123"/>
                  <a:gd name="T46" fmla="*/ 32 w 2476"/>
                  <a:gd name="T47" fmla="*/ 30 h 5123"/>
                  <a:gd name="T48" fmla="*/ 85 w 2476"/>
                  <a:gd name="T49" fmla="*/ 1 h 5123"/>
                  <a:gd name="T50" fmla="*/ 124 w 2476"/>
                  <a:gd name="T51" fmla="*/ 0 h 5123"/>
                  <a:gd name="T52" fmla="*/ 172 w 2476"/>
                  <a:gd name="T53" fmla="*/ 17 h 5123"/>
                  <a:gd name="T54" fmla="*/ 637 w 2476"/>
                  <a:gd name="T55" fmla="*/ 125 h 5123"/>
                  <a:gd name="T56" fmla="*/ 798 w 2476"/>
                  <a:gd name="T57" fmla="*/ 156 h 5123"/>
                  <a:gd name="T58" fmla="*/ 830 w 2476"/>
                  <a:gd name="T59" fmla="*/ 203 h 5123"/>
                  <a:gd name="T60" fmla="*/ 948 w 2476"/>
                  <a:gd name="T61" fmla="*/ 425 h 5123"/>
                  <a:gd name="T62" fmla="*/ 1076 w 2476"/>
                  <a:gd name="T63" fmla="*/ 832 h 5123"/>
                  <a:gd name="T64" fmla="*/ 1142 w 2476"/>
                  <a:gd name="T65" fmla="*/ 1273 h 5123"/>
                  <a:gd name="T66" fmla="*/ 1161 w 2476"/>
                  <a:gd name="T67" fmla="*/ 1717 h 5123"/>
                  <a:gd name="T68" fmla="*/ 1128 w 2476"/>
                  <a:gd name="T69" fmla="*/ 2402 h 5123"/>
                  <a:gd name="T70" fmla="*/ 1066 w 2476"/>
                  <a:gd name="T71" fmla="*/ 2862 h 5123"/>
                  <a:gd name="T72" fmla="*/ 1027 w 2476"/>
                  <a:gd name="T73" fmla="*/ 3243 h 5123"/>
                  <a:gd name="T74" fmla="*/ 1043 w 2476"/>
                  <a:gd name="T75" fmla="*/ 3547 h 5123"/>
                  <a:gd name="T76" fmla="*/ 1083 w 2476"/>
                  <a:gd name="T77" fmla="*/ 3780 h 5123"/>
                  <a:gd name="T78" fmla="*/ 1151 w 2476"/>
                  <a:gd name="T79" fmla="*/ 4001 h 5123"/>
                  <a:gd name="T80" fmla="*/ 1243 w 2476"/>
                  <a:gd name="T81" fmla="*/ 4207 h 5123"/>
                  <a:gd name="T82" fmla="*/ 1360 w 2476"/>
                  <a:gd name="T83" fmla="*/ 4398 h 5123"/>
                  <a:gd name="T84" fmla="*/ 1501 w 2476"/>
                  <a:gd name="T85" fmla="*/ 4571 h 5123"/>
                  <a:gd name="T86" fmla="*/ 1589 w 2476"/>
                  <a:gd name="T87" fmla="*/ 4659 h 5123"/>
                  <a:gd name="T88" fmla="*/ 1798 w 2476"/>
                  <a:gd name="T89" fmla="*/ 4823 h 5123"/>
                  <a:gd name="T90" fmla="*/ 2030 w 2476"/>
                  <a:gd name="T91" fmla="*/ 4951 h 5123"/>
                  <a:gd name="T92" fmla="*/ 2279 w 2476"/>
                  <a:gd name="T93" fmla="*/ 5043 h 5123"/>
                  <a:gd name="T94" fmla="*/ 2476 w 2476"/>
                  <a:gd name="T95" fmla="*/ 5088 h 5123"/>
                  <a:gd name="T96" fmla="*/ 2175 w 2476"/>
                  <a:gd name="T97" fmla="*/ 5121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76" h="5123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259638" y="4111625"/>
                <a:ext cx="1922463" cy="2006600"/>
              </a:xfrm>
              <a:custGeom>
                <a:avLst/>
                <a:gdLst>
                  <a:gd name="T0" fmla="*/ 2137 w 3633"/>
                  <a:gd name="T1" fmla="*/ 1956 h 3792"/>
                  <a:gd name="T2" fmla="*/ 2310 w 3633"/>
                  <a:gd name="T3" fmla="*/ 1508 h 3792"/>
                  <a:gd name="T4" fmla="*/ 2362 w 3633"/>
                  <a:gd name="T5" fmla="*/ 1061 h 3792"/>
                  <a:gd name="T6" fmla="*/ 2346 w 3633"/>
                  <a:gd name="T7" fmla="*/ 893 h 3792"/>
                  <a:gd name="T8" fmla="*/ 2248 w 3633"/>
                  <a:gd name="T9" fmla="*/ 776 h 3792"/>
                  <a:gd name="T10" fmla="*/ 2144 w 3633"/>
                  <a:gd name="T11" fmla="*/ 763 h 3792"/>
                  <a:gd name="T12" fmla="*/ 2049 w 3633"/>
                  <a:gd name="T13" fmla="*/ 809 h 3792"/>
                  <a:gd name="T14" fmla="*/ 1993 w 3633"/>
                  <a:gd name="T15" fmla="*/ 950 h 3792"/>
                  <a:gd name="T16" fmla="*/ 2003 w 3633"/>
                  <a:gd name="T17" fmla="*/ 1109 h 3792"/>
                  <a:gd name="T18" fmla="*/ 1933 w 3633"/>
                  <a:gd name="T19" fmla="*/ 1519 h 3792"/>
                  <a:gd name="T20" fmla="*/ 1240 w 3633"/>
                  <a:gd name="T21" fmla="*/ 1140 h 3792"/>
                  <a:gd name="T22" fmla="*/ 1336 w 3633"/>
                  <a:gd name="T23" fmla="*/ 917 h 3792"/>
                  <a:gd name="T24" fmla="*/ 1390 w 3633"/>
                  <a:gd name="T25" fmla="*/ 536 h 3792"/>
                  <a:gd name="T26" fmla="*/ 1335 w 3633"/>
                  <a:gd name="T27" fmla="*/ 145 h 3792"/>
                  <a:gd name="T28" fmla="*/ 1302 w 3633"/>
                  <a:gd name="T29" fmla="*/ 73 h 3792"/>
                  <a:gd name="T30" fmla="*/ 1152 w 3633"/>
                  <a:gd name="T31" fmla="*/ 0 h 3792"/>
                  <a:gd name="T32" fmla="*/ 1081 w 3633"/>
                  <a:gd name="T33" fmla="*/ 17 h 3792"/>
                  <a:gd name="T34" fmla="*/ 982 w 3633"/>
                  <a:gd name="T35" fmla="*/ 132 h 3792"/>
                  <a:gd name="T36" fmla="*/ 986 w 3633"/>
                  <a:gd name="T37" fmla="*/ 239 h 3792"/>
                  <a:gd name="T38" fmla="*/ 1028 w 3633"/>
                  <a:gd name="T39" fmla="*/ 487 h 3792"/>
                  <a:gd name="T40" fmla="*/ 991 w 3633"/>
                  <a:gd name="T41" fmla="*/ 814 h 3792"/>
                  <a:gd name="T42" fmla="*/ 291 w 3633"/>
                  <a:gd name="T43" fmla="*/ 193 h 3792"/>
                  <a:gd name="T44" fmla="*/ 142 w 3633"/>
                  <a:gd name="T45" fmla="*/ 155 h 3792"/>
                  <a:gd name="T46" fmla="*/ 50 w 3633"/>
                  <a:gd name="T47" fmla="*/ 206 h 3792"/>
                  <a:gd name="T48" fmla="*/ 0 w 3633"/>
                  <a:gd name="T49" fmla="*/ 299 h 3792"/>
                  <a:gd name="T50" fmla="*/ 37 w 3633"/>
                  <a:gd name="T51" fmla="*/ 448 h 3792"/>
                  <a:gd name="T52" fmla="*/ 1091 w 3633"/>
                  <a:gd name="T53" fmla="*/ 1593 h 3792"/>
                  <a:gd name="T54" fmla="*/ 700 w 3633"/>
                  <a:gd name="T55" fmla="*/ 1614 h 3792"/>
                  <a:gd name="T56" fmla="*/ 412 w 3633"/>
                  <a:gd name="T57" fmla="*/ 1561 h 3792"/>
                  <a:gd name="T58" fmla="*/ 307 w 3633"/>
                  <a:gd name="T59" fmla="*/ 1557 h 3792"/>
                  <a:gd name="T60" fmla="*/ 190 w 3633"/>
                  <a:gd name="T61" fmla="*/ 1656 h 3792"/>
                  <a:gd name="T62" fmla="*/ 173 w 3633"/>
                  <a:gd name="T63" fmla="*/ 1727 h 3792"/>
                  <a:gd name="T64" fmla="*/ 246 w 3633"/>
                  <a:gd name="T65" fmla="*/ 1876 h 3792"/>
                  <a:gd name="T66" fmla="*/ 331 w 3633"/>
                  <a:gd name="T67" fmla="*/ 1914 h 3792"/>
                  <a:gd name="T68" fmla="*/ 822 w 3633"/>
                  <a:gd name="T69" fmla="*/ 1980 h 3792"/>
                  <a:gd name="T70" fmla="*/ 1201 w 3633"/>
                  <a:gd name="T71" fmla="*/ 1937 h 3792"/>
                  <a:gd name="T72" fmla="*/ 2048 w 3633"/>
                  <a:gd name="T73" fmla="*/ 2460 h 3792"/>
                  <a:gd name="T74" fmla="*/ 1732 w 3633"/>
                  <a:gd name="T75" fmla="*/ 2592 h 3792"/>
                  <a:gd name="T76" fmla="*/ 1221 w 3633"/>
                  <a:gd name="T77" fmla="*/ 2696 h 3792"/>
                  <a:gd name="T78" fmla="*/ 733 w 3633"/>
                  <a:gd name="T79" fmla="*/ 2683 h 3792"/>
                  <a:gd name="T80" fmla="*/ 655 w 3633"/>
                  <a:gd name="T81" fmla="*/ 2674 h 3792"/>
                  <a:gd name="T82" fmla="*/ 514 w 3633"/>
                  <a:gd name="T83" fmla="*/ 2763 h 3792"/>
                  <a:gd name="T84" fmla="*/ 491 w 3633"/>
                  <a:gd name="T85" fmla="*/ 2833 h 3792"/>
                  <a:gd name="T86" fmla="*/ 538 w 3633"/>
                  <a:gd name="T87" fmla="*/ 2978 h 3792"/>
                  <a:gd name="T88" fmla="*/ 631 w 3633"/>
                  <a:gd name="T89" fmla="*/ 3030 h 3792"/>
                  <a:gd name="T90" fmla="*/ 947 w 3633"/>
                  <a:gd name="T91" fmla="*/ 3064 h 3792"/>
                  <a:gd name="T92" fmla="*/ 1227 w 3633"/>
                  <a:gd name="T93" fmla="*/ 3059 h 3792"/>
                  <a:gd name="T94" fmla="*/ 1693 w 3633"/>
                  <a:gd name="T95" fmla="*/ 2980 h 3792"/>
                  <a:gd name="T96" fmla="*/ 2222 w 3633"/>
                  <a:gd name="T97" fmla="*/ 2775 h 3792"/>
                  <a:gd name="T98" fmla="*/ 3341 w 3633"/>
                  <a:gd name="T99" fmla="*/ 3751 h 3792"/>
                  <a:gd name="T100" fmla="*/ 3455 w 3633"/>
                  <a:gd name="T101" fmla="*/ 3792 h 3792"/>
                  <a:gd name="T102" fmla="*/ 3569 w 3633"/>
                  <a:gd name="T103" fmla="*/ 3751 h 3792"/>
                  <a:gd name="T104" fmla="*/ 3615 w 3633"/>
                  <a:gd name="T105" fmla="*/ 3695 h 3792"/>
                  <a:gd name="T106" fmla="*/ 3615 w 3633"/>
                  <a:gd name="T107" fmla="*/ 3528 h 3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3" h="3792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638800" y="4971829"/>
              <a:ext cx="1427550" cy="568196"/>
              <a:chOff x="4982334" y="4578751"/>
              <a:chExt cx="2445966" cy="973547"/>
            </a:xfrm>
          </p:grpSpPr>
          <p:grpSp>
            <p:nvGrpSpPr>
              <p:cNvPr id="62" name="그룹 6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0" cy="1920875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0" cy="1920875"/>
              </a:xfrm>
            </p:grpSpPr>
            <p:sp>
              <p:nvSpPr>
                <p:cNvPr id="6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0" cy="1920875"/>
              </a:xfrm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0" cy="1920875"/>
              </a:xfrm>
            </p:grpSpPr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0" cy="1920875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89" name="직사각형 88"/>
          <p:cNvSpPr/>
          <p:nvPr/>
        </p:nvSpPr>
        <p:spPr>
          <a:xfrm>
            <a:off x="4381754" y="5688367"/>
            <a:ext cx="3425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dirty="0" smtClean="0">
                <a:solidFill>
                  <a:prstClr val="white"/>
                </a:solidFill>
              </a:rPr>
              <a:t>구미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기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1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반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D107 – </a:t>
            </a:r>
            <a:r>
              <a:rPr lang="ko-KR" altLang="en-US" sz="1100" b="1" dirty="0" err="1" smtClean="0">
                <a:solidFill>
                  <a:prstClr val="white"/>
                </a:solidFill>
              </a:rPr>
              <a:t>김호한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 </a:t>
            </a:r>
            <a:r>
              <a:rPr lang="ko-KR" altLang="en-US" sz="1100" b="1" dirty="0" err="1" smtClean="0">
                <a:solidFill>
                  <a:prstClr val="white"/>
                </a:solidFill>
              </a:rPr>
              <a:t>문종혁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 </a:t>
            </a:r>
            <a:r>
              <a:rPr lang="ko-KR" altLang="en-US" sz="1100" b="1" dirty="0" err="1" smtClean="0">
                <a:solidFill>
                  <a:prstClr val="white"/>
                </a:solidFill>
              </a:rPr>
              <a:t>안시경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 </a:t>
            </a:r>
            <a:r>
              <a:rPr lang="ko-KR" altLang="en-US" sz="1100" b="1" dirty="0" err="1" smtClean="0">
                <a:solidFill>
                  <a:prstClr val="white"/>
                </a:solidFill>
              </a:rPr>
              <a:t>조대흠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051850" y="2943330"/>
            <a:ext cx="348645" cy="345145"/>
            <a:chOff x="2844800" y="241300"/>
            <a:chExt cx="4111625" cy="4070351"/>
          </a:xfrm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844800" y="241300"/>
              <a:ext cx="4111625" cy="4070350"/>
            </a:xfrm>
            <a:custGeom>
              <a:avLst/>
              <a:gdLst>
                <a:gd name="T0" fmla="*/ 3724 w 7771"/>
                <a:gd name="T1" fmla="*/ 7676 h 7693"/>
                <a:gd name="T2" fmla="*/ 3277 w 7771"/>
                <a:gd name="T3" fmla="*/ 7284 h 7693"/>
                <a:gd name="T4" fmla="*/ 2842 w 7771"/>
                <a:gd name="T5" fmla="*/ 6589 h 7693"/>
                <a:gd name="T6" fmla="*/ 2630 w 7771"/>
                <a:gd name="T7" fmla="*/ 6015 h 7693"/>
                <a:gd name="T8" fmla="*/ 2561 w 7771"/>
                <a:gd name="T9" fmla="*/ 5337 h 7693"/>
                <a:gd name="T10" fmla="*/ 2326 w 7771"/>
                <a:gd name="T11" fmla="*/ 5150 h 7693"/>
                <a:gd name="T12" fmla="*/ 1933 w 7771"/>
                <a:gd name="T13" fmla="*/ 5128 h 7693"/>
                <a:gd name="T14" fmla="*/ 1213 w 7771"/>
                <a:gd name="T15" fmla="*/ 4914 h 7693"/>
                <a:gd name="T16" fmla="*/ 565 w 7771"/>
                <a:gd name="T17" fmla="*/ 4554 h 7693"/>
                <a:gd name="T18" fmla="*/ 59 w 7771"/>
                <a:gd name="T19" fmla="*/ 4057 h 7693"/>
                <a:gd name="T20" fmla="*/ 0 w 7771"/>
                <a:gd name="T21" fmla="*/ 3921 h 7693"/>
                <a:gd name="T22" fmla="*/ 35 w 7771"/>
                <a:gd name="T23" fmla="*/ 3842 h 7693"/>
                <a:gd name="T24" fmla="*/ 176 w 7771"/>
                <a:gd name="T25" fmla="*/ 3790 h 7693"/>
                <a:gd name="T26" fmla="*/ 771 w 7771"/>
                <a:gd name="T27" fmla="*/ 3798 h 7693"/>
                <a:gd name="T28" fmla="*/ 1266 w 7771"/>
                <a:gd name="T29" fmla="*/ 3822 h 7693"/>
                <a:gd name="T30" fmla="*/ 801 w 7771"/>
                <a:gd name="T31" fmla="*/ 3093 h 7693"/>
                <a:gd name="T32" fmla="*/ 520 w 7771"/>
                <a:gd name="T33" fmla="*/ 2185 h 7693"/>
                <a:gd name="T34" fmla="*/ 546 w 7771"/>
                <a:gd name="T35" fmla="*/ 1787 h 7693"/>
                <a:gd name="T36" fmla="*/ 639 w 7771"/>
                <a:gd name="T37" fmla="*/ 1747 h 7693"/>
                <a:gd name="T38" fmla="*/ 974 w 7771"/>
                <a:gd name="T39" fmla="*/ 1856 h 7693"/>
                <a:gd name="T40" fmla="*/ 1747 w 7771"/>
                <a:gd name="T41" fmla="*/ 2401 h 7693"/>
                <a:gd name="T42" fmla="*/ 2198 w 7771"/>
                <a:gd name="T43" fmla="*/ 2838 h 7693"/>
                <a:gd name="T44" fmla="*/ 2270 w 7771"/>
                <a:gd name="T45" fmla="*/ 1745 h 7693"/>
                <a:gd name="T46" fmla="*/ 2559 w 7771"/>
                <a:gd name="T47" fmla="*/ 611 h 7693"/>
                <a:gd name="T48" fmla="*/ 2824 w 7771"/>
                <a:gd name="T49" fmla="*/ 99 h 7693"/>
                <a:gd name="T50" fmla="*/ 2961 w 7771"/>
                <a:gd name="T51" fmla="*/ 0 h 7693"/>
                <a:gd name="T52" fmla="*/ 3096 w 7771"/>
                <a:gd name="T53" fmla="*/ 99 h 7693"/>
                <a:gd name="T54" fmla="*/ 3361 w 7771"/>
                <a:gd name="T55" fmla="*/ 611 h 7693"/>
                <a:gd name="T56" fmla="*/ 3651 w 7771"/>
                <a:gd name="T57" fmla="*/ 1745 h 7693"/>
                <a:gd name="T58" fmla="*/ 3724 w 7771"/>
                <a:gd name="T59" fmla="*/ 2779 h 7693"/>
                <a:gd name="T60" fmla="*/ 4171 w 7771"/>
                <a:gd name="T61" fmla="*/ 2319 h 7693"/>
                <a:gd name="T62" fmla="*/ 4894 w 7771"/>
                <a:gd name="T63" fmla="*/ 1734 h 7693"/>
                <a:gd name="T64" fmla="*/ 5541 w 7771"/>
                <a:gd name="T65" fmla="*/ 1355 h 7693"/>
                <a:gd name="T66" fmla="*/ 6167 w 7771"/>
                <a:gd name="T67" fmla="*/ 1123 h 7693"/>
                <a:gd name="T68" fmla="*/ 6544 w 7771"/>
                <a:gd name="T69" fmla="*/ 1058 h 7693"/>
                <a:gd name="T70" fmla="*/ 6637 w 7771"/>
                <a:gd name="T71" fmla="*/ 1094 h 7693"/>
                <a:gd name="T72" fmla="*/ 6665 w 7771"/>
                <a:gd name="T73" fmla="*/ 1266 h 7693"/>
                <a:gd name="T74" fmla="*/ 6511 w 7771"/>
                <a:gd name="T75" fmla="*/ 1871 h 7693"/>
                <a:gd name="T76" fmla="*/ 6203 w 7771"/>
                <a:gd name="T77" fmla="*/ 2504 h 7693"/>
                <a:gd name="T78" fmla="*/ 5752 w 7771"/>
                <a:gd name="T79" fmla="*/ 3150 h 7693"/>
                <a:gd name="T80" fmla="*/ 5119 w 7771"/>
                <a:gd name="T81" fmla="*/ 3832 h 7693"/>
                <a:gd name="T82" fmla="*/ 6029 w 7771"/>
                <a:gd name="T83" fmla="*/ 4038 h 7693"/>
                <a:gd name="T84" fmla="*/ 7116 w 7771"/>
                <a:gd name="T85" fmla="*/ 4306 h 7693"/>
                <a:gd name="T86" fmla="*/ 7675 w 7771"/>
                <a:gd name="T87" fmla="*/ 4581 h 7693"/>
                <a:gd name="T88" fmla="*/ 7771 w 7771"/>
                <a:gd name="T89" fmla="*/ 4715 h 7693"/>
                <a:gd name="T90" fmla="*/ 7666 w 7771"/>
                <a:gd name="T91" fmla="*/ 4855 h 7693"/>
                <a:gd name="T92" fmla="*/ 7093 w 7771"/>
                <a:gd name="T93" fmla="*/ 5130 h 7693"/>
                <a:gd name="T94" fmla="*/ 5882 w 7771"/>
                <a:gd name="T95" fmla="*/ 5409 h 7693"/>
                <a:gd name="T96" fmla="*/ 4843 w 7771"/>
                <a:gd name="T97" fmla="*/ 5472 h 7693"/>
                <a:gd name="T98" fmla="*/ 4773 w 7771"/>
                <a:gd name="T99" fmla="*/ 5494 h 7693"/>
                <a:gd name="T100" fmla="*/ 5489 w 7771"/>
                <a:gd name="T101" fmla="*/ 6135 h 7693"/>
                <a:gd name="T102" fmla="*/ 5948 w 7771"/>
                <a:gd name="T103" fmla="*/ 6923 h 7693"/>
                <a:gd name="T104" fmla="*/ 5958 w 7771"/>
                <a:gd name="T105" fmla="*/ 7129 h 7693"/>
                <a:gd name="T106" fmla="*/ 5803 w 7771"/>
                <a:gd name="T107" fmla="*/ 7183 h 7693"/>
                <a:gd name="T108" fmla="*/ 5228 w 7771"/>
                <a:gd name="T109" fmla="*/ 7120 h 7693"/>
                <a:gd name="T110" fmla="*/ 4362 w 7771"/>
                <a:gd name="T111" fmla="*/ 6751 h 7693"/>
                <a:gd name="T112" fmla="*/ 3762 w 7771"/>
                <a:gd name="T113" fmla="*/ 6328 h 7693"/>
                <a:gd name="T114" fmla="*/ 3919 w 7771"/>
                <a:gd name="T115" fmla="*/ 6931 h 7693"/>
                <a:gd name="T116" fmla="*/ 3922 w 7771"/>
                <a:gd name="T117" fmla="*/ 7530 h 7693"/>
                <a:gd name="T118" fmla="*/ 3873 w 7771"/>
                <a:gd name="T119" fmla="*/ 7659 h 7693"/>
                <a:gd name="T120" fmla="*/ 3786 w 7771"/>
                <a:gd name="T121" fmla="*/ 7693 h 7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71" h="7693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710113" y="4170363"/>
              <a:ext cx="217488" cy="141288"/>
            </a:xfrm>
            <a:custGeom>
              <a:avLst/>
              <a:gdLst>
                <a:gd name="T0" fmla="*/ 264 w 411"/>
                <a:gd name="T1" fmla="*/ 268 h 268"/>
                <a:gd name="T2" fmla="*/ 247 w 411"/>
                <a:gd name="T3" fmla="*/ 267 h 268"/>
                <a:gd name="T4" fmla="*/ 215 w 411"/>
                <a:gd name="T5" fmla="*/ 258 h 268"/>
                <a:gd name="T6" fmla="*/ 200 w 411"/>
                <a:gd name="T7" fmla="*/ 251 h 268"/>
                <a:gd name="T8" fmla="*/ 150 w 411"/>
                <a:gd name="T9" fmla="*/ 221 h 268"/>
                <a:gd name="T10" fmla="*/ 49 w 411"/>
                <a:gd name="T11" fmla="*/ 149 h 268"/>
                <a:gd name="T12" fmla="*/ 0 w 411"/>
                <a:gd name="T13" fmla="*/ 108 h 268"/>
                <a:gd name="T14" fmla="*/ 49 w 411"/>
                <a:gd name="T15" fmla="*/ 149 h 268"/>
                <a:gd name="T16" fmla="*/ 150 w 411"/>
                <a:gd name="T17" fmla="*/ 221 h 268"/>
                <a:gd name="T18" fmla="*/ 200 w 411"/>
                <a:gd name="T19" fmla="*/ 251 h 268"/>
                <a:gd name="T20" fmla="*/ 215 w 411"/>
                <a:gd name="T21" fmla="*/ 258 h 268"/>
                <a:gd name="T22" fmla="*/ 247 w 411"/>
                <a:gd name="T23" fmla="*/ 267 h 268"/>
                <a:gd name="T24" fmla="*/ 262 w 411"/>
                <a:gd name="T25" fmla="*/ 268 h 268"/>
                <a:gd name="T26" fmla="*/ 288 w 411"/>
                <a:gd name="T27" fmla="*/ 267 h 268"/>
                <a:gd name="T28" fmla="*/ 313 w 411"/>
                <a:gd name="T29" fmla="*/ 258 h 268"/>
                <a:gd name="T30" fmla="*/ 326 w 411"/>
                <a:gd name="T31" fmla="*/ 251 h 268"/>
                <a:gd name="T32" fmla="*/ 349 w 411"/>
                <a:gd name="T33" fmla="*/ 234 h 268"/>
                <a:gd name="T34" fmla="*/ 367 w 411"/>
                <a:gd name="T35" fmla="*/ 212 h 268"/>
                <a:gd name="T36" fmla="*/ 380 w 411"/>
                <a:gd name="T37" fmla="*/ 186 h 268"/>
                <a:gd name="T38" fmla="*/ 385 w 411"/>
                <a:gd name="T39" fmla="*/ 172 h 268"/>
                <a:gd name="T40" fmla="*/ 401 w 411"/>
                <a:gd name="T41" fmla="*/ 88 h 268"/>
                <a:gd name="T42" fmla="*/ 411 w 411"/>
                <a:gd name="T43" fmla="*/ 0 h 268"/>
                <a:gd name="T44" fmla="*/ 401 w 411"/>
                <a:gd name="T45" fmla="*/ 88 h 268"/>
                <a:gd name="T46" fmla="*/ 385 w 411"/>
                <a:gd name="T47" fmla="*/ 172 h 268"/>
                <a:gd name="T48" fmla="*/ 380 w 411"/>
                <a:gd name="T49" fmla="*/ 186 h 268"/>
                <a:gd name="T50" fmla="*/ 367 w 411"/>
                <a:gd name="T51" fmla="*/ 212 h 268"/>
                <a:gd name="T52" fmla="*/ 349 w 411"/>
                <a:gd name="T53" fmla="*/ 234 h 268"/>
                <a:gd name="T54" fmla="*/ 326 w 411"/>
                <a:gd name="T55" fmla="*/ 251 h 268"/>
                <a:gd name="T56" fmla="*/ 313 w 411"/>
                <a:gd name="T57" fmla="*/ 258 h 268"/>
                <a:gd name="T58" fmla="*/ 288 w 411"/>
                <a:gd name="T59" fmla="*/ 267 h 268"/>
                <a:gd name="T60" fmla="*/ 264 w 411"/>
                <a:gd name="T61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268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041650" y="2570163"/>
              <a:ext cx="1177925" cy="396875"/>
            </a:xfrm>
            <a:custGeom>
              <a:avLst/>
              <a:gdLst>
                <a:gd name="T0" fmla="*/ 1858 w 2224"/>
                <a:gd name="T1" fmla="*/ 749 h 749"/>
                <a:gd name="T2" fmla="*/ 1800 w 2224"/>
                <a:gd name="T3" fmla="*/ 749 h 749"/>
                <a:gd name="T4" fmla="*/ 1682 w 2224"/>
                <a:gd name="T5" fmla="*/ 742 h 749"/>
                <a:gd name="T6" fmla="*/ 1560 w 2224"/>
                <a:gd name="T7" fmla="*/ 726 h 749"/>
                <a:gd name="T8" fmla="*/ 1436 w 2224"/>
                <a:gd name="T9" fmla="*/ 705 h 749"/>
                <a:gd name="T10" fmla="*/ 1243 w 2224"/>
                <a:gd name="T11" fmla="*/ 657 h 749"/>
                <a:gd name="T12" fmla="*/ 976 w 2224"/>
                <a:gd name="T13" fmla="*/ 568 h 749"/>
                <a:gd name="T14" fmla="*/ 840 w 2224"/>
                <a:gd name="T15" fmla="*/ 512 h 749"/>
                <a:gd name="T16" fmla="*/ 717 w 2224"/>
                <a:gd name="T17" fmla="*/ 457 h 749"/>
                <a:gd name="T18" fmla="*/ 487 w 2224"/>
                <a:gd name="T19" fmla="*/ 339 h 749"/>
                <a:gd name="T20" fmla="*/ 277 w 2224"/>
                <a:gd name="T21" fmla="*/ 211 h 749"/>
                <a:gd name="T22" fmla="*/ 85 w 2224"/>
                <a:gd name="T23" fmla="*/ 72 h 749"/>
                <a:gd name="T24" fmla="*/ 0 w 2224"/>
                <a:gd name="T25" fmla="*/ 0 h 749"/>
                <a:gd name="T26" fmla="*/ 85 w 2224"/>
                <a:gd name="T27" fmla="*/ 72 h 749"/>
                <a:gd name="T28" fmla="*/ 277 w 2224"/>
                <a:gd name="T29" fmla="*/ 211 h 749"/>
                <a:gd name="T30" fmla="*/ 487 w 2224"/>
                <a:gd name="T31" fmla="*/ 339 h 749"/>
                <a:gd name="T32" fmla="*/ 717 w 2224"/>
                <a:gd name="T33" fmla="*/ 457 h 749"/>
                <a:gd name="T34" fmla="*/ 840 w 2224"/>
                <a:gd name="T35" fmla="*/ 512 h 749"/>
                <a:gd name="T36" fmla="*/ 976 w 2224"/>
                <a:gd name="T37" fmla="*/ 568 h 749"/>
                <a:gd name="T38" fmla="*/ 1243 w 2224"/>
                <a:gd name="T39" fmla="*/ 657 h 749"/>
                <a:gd name="T40" fmla="*/ 1436 w 2224"/>
                <a:gd name="T41" fmla="*/ 705 h 749"/>
                <a:gd name="T42" fmla="*/ 1560 w 2224"/>
                <a:gd name="T43" fmla="*/ 726 h 749"/>
                <a:gd name="T44" fmla="*/ 1682 w 2224"/>
                <a:gd name="T45" fmla="*/ 742 h 749"/>
                <a:gd name="T46" fmla="*/ 1800 w 2224"/>
                <a:gd name="T47" fmla="*/ 749 h 749"/>
                <a:gd name="T48" fmla="*/ 1858 w 2224"/>
                <a:gd name="T49" fmla="*/ 749 h 749"/>
                <a:gd name="T50" fmla="*/ 1953 w 2224"/>
                <a:gd name="T51" fmla="*/ 748 h 749"/>
                <a:gd name="T52" fmla="*/ 2137 w 2224"/>
                <a:gd name="T53" fmla="*/ 728 h 749"/>
                <a:gd name="T54" fmla="*/ 2224 w 2224"/>
                <a:gd name="T55" fmla="*/ 708 h 749"/>
                <a:gd name="T56" fmla="*/ 2224 w 2224"/>
                <a:gd name="T57" fmla="*/ 708 h 749"/>
                <a:gd name="T58" fmla="*/ 2137 w 2224"/>
                <a:gd name="T59" fmla="*/ 728 h 749"/>
                <a:gd name="T60" fmla="*/ 1953 w 2224"/>
                <a:gd name="T61" fmla="*/ 748 h 749"/>
                <a:gd name="T62" fmla="*/ 1858 w 2224"/>
                <a:gd name="T6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4" h="749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844800" y="2236788"/>
              <a:ext cx="2085975" cy="2074863"/>
            </a:xfrm>
            <a:custGeom>
              <a:avLst/>
              <a:gdLst>
                <a:gd name="T0" fmla="*/ 3771 w 3943"/>
                <a:gd name="T1" fmla="*/ 3920 h 3921"/>
                <a:gd name="T2" fmla="*/ 3724 w 3943"/>
                <a:gd name="T3" fmla="*/ 3904 h 3921"/>
                <a:gd name="T4" fmla="*/ 3573 w 3943"/>
                <a:gd name="T5" fmla="*/ 3802 h 3921"/>
                <a:gd name="T6" fmla="*/ 3472 w 3943"/>
                <a:gd name="T7" fmla="*/ 3715 h 3921"/>
                <a:gd name="T8" fmla="*/ 3271 w 3943"/>
                <a:gd name="T9" fmla="*/ 3505 h 3921"/>
                <a:gd name="T10" fmla="*/ 3082 w 3943"/>
                <a:gd name="T11" fmla="*/ 3250 h 3921"/>
                <a:gd name="T12" fmla="*/ 2911 w 3943"/>
                <a:gd name="T13" fmla="*/ 2956 h 3921"/>
                <a:gd name="T14" fmla="*/ 2795 w 3943"/>
                <a:gd name="T15" fmla="*/ 2716 h 3921"/>
                <a:gd name="T16" fmla="*/ 2685 w 3943"/>
                <a:gd name="T17" fmla="*/ 2428 h 3921"/>
                <a:gd name="T18" fmla="*/ 2590 w 3943"/>
                <a:gd name="T19" fmla="*/ 2065 h 3921"/>
                <a:gd name="T20" fmla="*/ 2555 w 3943"/>
                <a:gd name="T21" fmla="*/ 1726 h 3921"/>
                <a:gd name="T22" fmla="*/ 2581 w 3943"/>
                <a:gd name="T23" fmla="*/ 1412 h 3921"/>
                <a:gd name="T24" fmla="*/ 2597 w 3943"/>
                <a:gd name="T25" fmla="*/ 1338 h 3921"/>
                <a:gd name="T26" fmla="*/ 2510 w 3943"/>
                <a:gd name="T27" fmla="*/ 1358 h 3921"/>
                <a:gd name="T28" fmla="*/ 2231 w 3943"/>
                <a:gd name="T29" fmla="*/ 1379 h 3921"/>
                <a:gd name="T30" fmla="*/ 2055 w 3943"/>
                <a:gd name="T31" fmla="*/ 1372 h 3921"/>
                <a:gd name="T32" fmla="*/ 1809 w 3943"/>
                <a:gd name="T33" fmla="*/ 1335 h 3921"/>
                <a:gd name="T34" fmla="*/ 1349 w 3943"/>
                <a:gd name="T35" fmla="*/ 1198 h 3921"/>
                <a:gd name="T36" fmla="*/ 1090 w 3943"/>
                <a:gd name="T37" fmla="*/ 1087 h 3921"/>
                <a:gd name="T38" fmla="*/ 650 w 3943"/>
                <a:gd name="T39" fmla="*/ 841 h 3921"/>
                <a:gd name="T40" fmla="*/ 373 w 3943"/>
                <a:gd name="T41" fmla="*/ 630 h 3921"/>
                <a:gd name="T42" fmla="*/ 216 w 3943"/>
                <a:gd name="T43" fmla="*/ 481 h 3921"/>
                <a:gd name="T44" fmla="*/ 50 w 3943"/>
                <a:gd name="T45" fmla="*/ 273 h 3921"/>
                <a:gd name="T46" fmla="*/ 10 w 3943"/>
                <a:gd name="T47" fmla="*/ 207 h 3921"/>
                <a:gd name="T48" fmla="*/ 0 w 3943"/>
                <a:gd name="T49" fmla="*/ 149 h 3921"/>
                <a:gd name="T50" fmla="*/ 10 w 3943"/>
                <a:gd name="T51" fmla="*/ 108 h 3921"/>
                <a:gd name="T52" fmla="*/ 35 w 3943"/>
                <a:gd name="T53" fmla="*/ 70 h 3921"/>
                <a:gd name="T54" fmla="*/ 82 w 3943"/>
                <a:gd name="T55" fmla="*/ 39 h 3921"/>
                <a:gd name="T56" fmla="*/ 176 w 3943"/>
                <a:gd name="T57" fmla="*/ 20 h 3921"/>
                <a:gd name="T58" fmla="*/ 439 w 3943"/>
                <a:gd name="T59" fmla="*/ 0 h 3921"/>
                <a:gd name="T60" fmla="*/ 691 w 3943"/>
                <a:gd name="T61" fmla="*/ 16 h 3921"/>
                <a:gd name="T62" fmla="*/ 824 w 3943"/>
                <a:gd name="T63" fmla="*/ 70 h 3921"/>
                <a:gd name="T64" fmla="*/ 1077 w 3943"/>
                <a:gd name="T65" fmla="*/ 278 h 3921"/>
                <a:gd name="T66" fmla="*/ 1578 w 3943"/>
                <a:gd name="T67" fmla="*/ 569 h 3921"/>
                <a:gd name="T68" fmla="*/ 1856 w 3943"/>
                <a:gd name="T69" fmla="*/ 688 h 3921"/>
                <a:gd name="T70" fmla="*/ 2316 w 3943"/>
                <a:gd name="T71" fmla="*/ 825 h 3921"/>
                <a:gd name="T72" fmla="*/ 2562 w 3943"/>
                <a:gd name="T73" fmla="*/ 862 h 3921"/>
                <a:gd name="T74" fmla="*/ 2738 w 3943"/>
                <a:gd name="T75" fmla="*/ 871 h 3921"/>
                <a:gd name="T76" fmla="*/ 3017 w 3943"/>
                <a:gd name="T77" fmla="*/ 848 h 3921"/>
                <a:gd name="T78" fmla="*/ 3088 w 3943"/>
                <a:gd name="T79" fmla="*/ 903 h 3921"/>
                <a:gd name="T80" fmla="*/ 3062 w 3943"/>
                <a:gd name="T81" fmla="*/ 1217 h 3921"/>
                <a:gd name="T82" fmla="*/ 3096 w 3943"/>
                <a:gd name="T83" fmla="*/ 1555 h 3921"/>
                <a:gd name="T84" fmla="*/ 3192 w 3943"/>
                <a:gd name="T85" fmla="*/ 1918 h 3921"/>
                <a:gd name="T86" fmla="*/ 3302 w 3943"/>
                <a:gd name="T87" fmla="*/ 2206 h 3921"/>
                <a:gd name="T88" fmla="*/ 3507 w 3943"/>
                <a:gd name="T89" fmla="*/ 2611 h 3921"/>
                <a:gd name="T90" fmla="*/ 3786 w 3943"/>
                <a:gd name="T91" fmla="*/ 3005 h 3921"/>
                <a:gd name="T92" fmla="*/ 3916 w 3943"/>
                <a:gd name="T93" fmla="*/ 3145 h 3921"/>
                <a:gd name="T94" fmla="*/ 3939 w 3943"/>
                <a:gd name="T95" fmla="*/ 3345 h 3921"/>
                <a:gd name="T96" fmla="*/ 3940 w 3943"/>
                <a:gd name="T97" fmla="*/ 3596 h 3921"/>
                <a:gd name="T98" fmla="*/ 3925 w 3943"/>
                <a:gd name="T99" fmla="*/ 3741 h 3921"/>
                <a:gd name="T100" fmla="*/ 3904 w 3943"/>
                <a:gd name="T101" fmla="*/ 3839 h 3921"/>
                <a:gd name="T102" fmla="*/ 3873 w 3943"/>
                <a:gd name="T103" fmla="*/ 3887 h 3921"/>
                <a:gd name="T104" fmla="*/ 3837 w 3943"/>
                <a:gd name="T105" fmla="*/ 3911 h 3921"/>
                <a:gd name="T106" fmla="*/ 3786 w 3943"/>
                <a:gd name="T107" fmla="*/ 3921 h 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43" h="3921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540125" y="1323975"/>
              <a:ext cx="2230438" cy="2298700"/>
            </a:xfrm>
            <a:custGeom>
              <a:avLst/>
              <a:gdLst>
                <a:gd name="T0" fmla="*/ 4213 w 4216"/>
                <a:gd name="T1" fmla="*/ 2627 h 4344"/>
                <a:gd name="T2" fmla="*/ 4179 w 4216"/>
                <a:gd name="T3" fmla="*/ 2547 h 4344"/>
                <a:gd name="T4" fmla="*/ 4078 w 4216"/>
                <a:gd name="T5" fmla="*/ 2482 h 4344"/>
                <a:gd name="T6" fmla="*/ 4023 w 4216"/>
                <a:gd name="T7" fmla="*/ 2479 h 4344"/>
                <a:gd name="T8" fmla="*/ 3994 w 4216"/>
                <a:gd name="T9" fmla="*/ 624 h 4344"/>
                <a:gd name="T10" fmla="*/ 4027 w 4216"/>
                <a:gd name="T11" fmla="*/ 581 h 4344"/>
                <a:gd name="T12" fmla="*/ 4046 w 4216"/>
                <a:gd name="T13" fmla="*/ 463 h 4344"/>
                <a:gd name="T14" fmla="*/ 4009 w 4216"/>
                <a:gd name="T15" fmla="*/ 383 h 4344"/>
                <a:gd name="T16" fmla="*/ 3983 w 4216"/>
                <a:gd name="T17" fmla="*/ 356 h 4344"/>
                <a:gd name="T18" fmla="*/ 3903 w 4216"/>
                <a:gd name="T19" fmla="*/ 319 h 4344"/>
                <a:gd name="T20" fmla="*/ 3784 w 4216"/>
                <a:gd name="T21" fmla="*/ 336 h 4344"/>
                <a:gd name="T22" fmla="*/ 3741 w 4216"/>
                <a:gd name="T23" fmla="*/ 369 h 4344"/>
                <a:gd name="T24" fmla="*/ 1785 w 4216"/>
                <a:gd name="T25" fmla="*/ 185 h 4344"/>
                <a:gd name="T26" fmla="*/ 1778 w 4216"/>
                <a:gd name="T27" fmla="*/ 131 h 4344"/>
                <a:gd name="T28" fmla="*/ 1710 w 4216"/>
                <a:gd name="T29" fmla="*/ 32 h 4344"/>
                <a:gd name="T30" fmla="*/ 1629 w 4216"/>
                <a:gd name="T31" fmla="*/ 0 h 4344"/>
                <a:gd name="T32" fmla="*/ 1592 w 4216"/>
                <a:gd name="T33" fmla="*/ 0 h 4344"/>
                <a:gd name="T34" fmla="*/ 1508 w 4216"/>
                <a:gd name="T35" fmla="*/ 26 h 4344"/>
                <a:gd name="T36" fmla="*/ 1434 w 4216"/>
                <a:gd name="T37" fmla="*/ 120 h 4344"/>
                <a:gd name="T38" fmla="*/ 1425 w 4216"/>
                <a:gd name="T39" fmla="*/ 173 h 4344"/>
                <a:gd name="T40" fmla="*/ 670 w 4216"/>
                <a:gd name="T41" fmla="*/ 1369 h 4344"/>
                <a:gd name="T42" fmla="*/ 636 w 4216"/>
                <a:gd name="T43" fmla="*/ 1328 h 4344"/>
                <a:gd name="T44" fmla="*/ 523 w 4216"/>
                <a:gd name="T45" fmla="*/ 1284 h 4344"/>
                <a:gd name="T46" fmla="*/ 438 w 4216"/>
                <a:gd name="T47" fmla="*/ 1304 h 4344"/>
                <a:gd name="T48" fmla="*/ 407 w 4216"/>
                <a:gd name="T49" fmla="*/ 1324 h 4344"/>
                <a:gd name="T50" fmla="*/ 353 w 4216"/>
                <a:gd name="T51" fmla="*/ 1393 h 4344"/>
                <a:gd name="T52" fmla="*/ 345 w 4216"/>
                <a:gd name="T53" fmla="*/ 1513 h 4344"/>
                <a:gd name="T54" fmla="*/ 366 w 4216"/>
                <a:gd name="T55" fmla="*/ 1561 h 4344"/>
                <a:gd name="T56" fmla="*/ 51 w 4216"/>
                <a:gd name="T57" fmla="*/ 4036 h 4344"/>
                <a:gd name="T58" fmla="*/ 19 w 4216"/>
                <a:gd name="T59" fmla="*/ 4079 h 4344"/>
                <a:gd name="T60" fmla="*/ 0 w 4216"/>
                <a:gd name="T61" fmla="*/ 4198 h 4344"/>
                <a:gd name="T62" fmla="*/ 38 w 4216"/>
                <a:gd name="T63" fmla="*/ 4278 h 4344"/>
                <a:gd name="T64" fmla="*/ 64 w 4216"/>
                <a:gd name="T65" fmla="*/ 4303 h 4344"/>
                <a:gd name="T66" fmla="*/ 143 w 4216"/>
                <a:gd name="T67" fmla="*/ 4341 h 4344"/>
                <a:gd name="T68" fmla="*/ 212 w 4216"/>
                <a:gd name="T69" fmla="*/ 4341 h 4344"/>
                <a:gd name="T70" fmla="*/ 291 w 4216"/>
                <a:gd name="T71" fmla="*/ 4303 h 4344"/>
                <a:gd name="T72" fmla="*/ 1462 w 4216"/>
                <a:gd name="T73" fmla="*/ 3141 h 4344"/>
                <a:gd name="T74" fmla="*/ 2969 w 4216"/>
                <a:gd name="T75" fmla="*/ 4098 h 4344"/>
                <a:gd name="T76" fmla="*/ 3042 w 4216"/>
                <a:gd name="T77" fmla="*/ 4113 h 4344"/>
                <a:gd name="T78" fmla="*/ 3108 w 4216"/>
                <a:gd name="T79" fmla="*/ 4100 h 4344"/>
                <a:gd name="T80" fmla="*/ 3181 w 4216"/>
                <a:gd name="T81" fmla="*/ 4049 h 4344"/>
                <a:gd name="T82" fmla="*/ 3204 w 4216"/>
                <a:gd name="T83" fmla="*/ 4014 h 4344"/>
                <a:gd name="T84" fmla="*/ 3224 w 4216"/>
                <a:gd name="T85" fmla="*/ 3928 h 4344"/>
                <a:gd name="T86" fmla="*/ 3181 w 4216"/>
                <a:gd name="T87" fmla="*/ 3817 h 4344"/>
                <a:gd name="T88" fmla="*/ 3139 w 4216"/>
                <a:gd name="T89" fmla="*/ 3781 h 4344"/>
                <a:gd name="T90" fmla="*/ 4048 w 4216"/>
                <a:gd name="T91" fmla="*/ 2837 h 4344"/>
                <a:gd name="T92" fmla="*/ 4101 w 4216"/>
                <a:gd name="T93" fmla="*/ 2826 h 4344"/>
                <a:gd name="T94" fmla="*/ 4193 w 4216"/>
                <a:gd name="T95" fmla="*/ 2748 h 4344"/>
                <a:gd name="T96" fmla="*/ 4216 w 4216"/>
                <a:gd name="T97" fmla="*/ 2665 h 4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6" h="4344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7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896360"/>
                </a:solidFill>
              </a:rPr>
              <a:t>Motivation for Development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02" y="3526373"/>
            <a:ext cx="3720695" cy="5748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262" y="1557142"/>
            <a:ext cx="2573875" cy="221466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71416"/>
            <a:ext cx="3403686" cy="21406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05" y="4329116"/>
            <a:ext cx="4791680" cy="17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72845" y="3330467"/>
            <a:ext cx="2476464" cy="2476464"/>
          </a:xfrm>
          <a:prstGeom prst="ellipse">
            <a:avLst/>
          </a:prstGeom>
          <a:solidFill>
            <a:srgbClr val="FDF4E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 World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51092" y="1655428"/>
            <a:ext cx="2476464" cy="2476464"/>
          </a:xfrm>
          <a:prstGeom prst="ellipse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New Learn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29339" y="3330467"/>
            <a:ext cx="2476464" cy="2476464"/>
          </a:xfrm>
          <a:prstGeom prst="ellipse">
            <a:avLst/>
          </a:prstGeom>
          <a:solidFill>
            <a:srgbClr val="E99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New Tech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896360"/>
                </a:solidFill>
              </a:rPr>
              <a:t>Concept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896360"/>
                </a:solidFill>
              </a:rPr>
              <a:t>Strength</a:t>
            </a:r>
            <a:endParaRPr lang="en-US" altLang="ko-KR" sz="2800" b="1" i="1" kern="0" dirty="0">
              <a:solidFill>
                <a:srgbClr val="89636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5603011-3DC6-431A-8267-C82A42C9AA15}"/>
              </a:ext>
            </a:extLst>
          </p:cNvPr>
          <p:cNvGrpSpPr/>
          <p:nvPr/>
        </p:nvGrpSpPr>
        <p:grpSpPr>
          <a:xfrm>
            <a:off x="1790700" y="2048398"/>
            <a:ext cx="8458200" cy="3378200"/>
            <a:chOff x="1790700" y="1943894"/>
            <a:chExt cx="8458200" cy="3378200"/>
          </a:xfrm>
        </p:grpSpPr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96145CD9-4A42-41A2-9B89-819B1006C691}"/>
                </a:ext>
              </a:extLst>
            </p:cNvPr>
            <p:cNvSpPr/>
            <p:nvPr/>
          </p:nvSpPr>
          <p:spPr>
            <a:xfrm>
              <a:off x="1790700" y="1943894"/>
              <a:ext cx="3378200" cy="3378200"/>
            </a:xfrm>
            <a:prstGeom prst="arc">
              <a:avLst>
                <a:gd name="adj1" fmla="val 3042636"/>
                <a:gd name="adj2" fmla="val 18796970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2FAC9D6F-3EA3-43CB-8C57-F06CC2C816E6}"/>
                </a:ext>
              </a:extLst>
            </p:cNvPr>
            <p:cNvSpPr/>
            <p:nvPr/>
          </p:nvSpPr>
          <p:spPr>
            <a:xfrm flipH="1">
              <a:off x="6870700" y="1943894"/>
              <a:ext cx="3378200" cy="3378200"/>
            </a:xfrm>
            <a:prstGeom prst="arc">
              <a:avLst>
                <a:gd name="adj1" fmla="val 3042636"/>
                <a:gd name="adj2" fmla="val 19203817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2F9DFB6-20E7-41D2-8953-73B9BF0DD5BA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4637847" y="2403366"/>
              <a:ext cx="2852351" cy="2536919"/>
            </a:xfrm>
            <a:prstGeom prst="line">
              <a:avLst/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2C6366-663B-4753-B5AB-0A0FBF8284F4}"/>
              </a:ext>
            </a:extLst>
          </p:cNvPr>
          <p:cNvGrpSpPr/>
          <p:nvPr/>
        </p:nvGrpSpPr>
        <p:grpSpPr>
          <a:xfrm>
            <a:off x="6971934" y="2149630"/>
            <a:ext cx="3175731" cy="3175731"/>
            <a:chOff x="1891934" y="2045128"/>
            <a:chExt cx="3175731" cy="3175731"/>
          </a:xfrm>
        </p:grpSpPr>
        <p:sp>
          <p:nvSpPr>
            <p:cNvPr id="42" name="현 41">
              <a:extLst>
                <a:ext uri="{FF2B5EF4-FFF2-40B4-BE49-F238E27FC236}">
                  <a16:creationId xmlns:a16="http://schemas.microsoft.com/office/drawing/2014/main" id="{6369257D-7442-4CB3-92DA-CC4D4D302BCD}"/>
                </a:ext>
              </a:extLst>
            </p:cNvPr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E99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709A63-7D66-4749-A754-C338049B108D}"/>
                </a:ext>
              </a:extLst>
            </p:cNvPr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278C504-B0BE-48D7-81E7-78DFA292B54F}"/>
              </a:ext>
            </a:extLst>
          </p:cNvPr>
          <p:cNvGrpSpPr/>
          <p:nvPr/>
        </p:nvGrpSpPr>
        <p:grpSpPr>
          <a:xfrm>
            <a:off x="1891934" y="2149629"/>
            <a:ext cx="3175731" cy="3175731"/>
            <a:chOff x="6971934" y="2045127"/>
            <a:chExt cx="3175731" cy="3175731"/>
          </a:xfrm>
        </p:grpSpPr>
        <p:sp>
          <p:nvSpPr>
            <p:cNvPr id="45" name="현 44">
              <a:extLst>
                <a:ext uri="{FF2B5EF4-FFF2-40B4-BE49-F238E27FC236}">
                  <a16:creationId xmlns:a16="http://schemas.microsoft.com/office/drawing/2014/main" id="{D16E2B0F-1D7B-44B8-822B-FB044F514ECD}"/>
                </a:ext>
              </a:extLst>
            </p:cNvPr>
            <p:cNvSpPr/>
            <p:nvPr/>
          </p:nvSpPr>
          <p:spPr>
            <a:xfrm flipV="1">
              <a:off x="6971934" y="2045127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D3DE8E-0169-467F-9810-CAE9AE72BCFC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5FFDC0F2-BC1A-4E37-9AEC-67746F495217}"/>
              </a:ext>
            </a:extLst>
          </p:cNvPr>
          <p:cNvSpPr/>
          <p:nvPr/>
        </p:nvSpPr>
        <p:spPr>
          <a:xfrm>
            <a:off x="4495703" y="4734921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70D30C4-6022-4913-961C-BDCA20E14DBE}"/>
              </a:ext>
            </a:extLst>
          </p:cNvPr>
          <p:cNvSpPr/>
          <p:nvPr/>
        </p:nvSpPr>
        <p:spPr>
          <a:xfrm>
            <a:off x="6971934" y="2601185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8F9416-62C7-403B-BC77-DAEE33B73CD3}"/>
              </a:ext>
            </a:extLst>
          </p:cNvPr>
          <p:cNvSpPr/>
          <p:nvPr/>
        </p:nvSpPr>
        <p:spPr>
          <a:xfrm>
            <a:off x="2054074" y="3167957"/>
            <a:ext cx="28514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English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사용자가 활용하는 학습 자료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3973EA-80AE-4D78-8999-69AE2F831158}"/>
              </a:ext>
            </a:extLst>
          </p:cNvPr>
          <p:cNvSpPr/>
          <p:nvPr/>
        </p:nvSpPr>
        <p:spPr>
          <a:xfrm>
            <a:off x="7134074" y="3041924"/>
            <a:ext cx="28514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AI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STT, Image Captioning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420296" y="4621296"/>
            <a:ext cx="562900" cy="562900"/>
            <a:chOff x="1528305" y="1818517"/>
            <a:chExt cx="1019465" cy="1019465"/>
          </a:xfrm>
        </p:grpSpPr>
        <p:sp>
          <p:nvSpPr>
            <p:cNvPr id="52" name="타원 51"/>
            <p:cNvSpPr/>
            <p:nvPr/>
          </p:nvSpPr>
          <p:spPr>
            <a:xfrm>
              <a:off x="1528305" y="1818517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293" y="2071523"/>
              <a:ext cx="566550" cy="56655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6863649" y="2542614"/>
            <a:ext cx="562900" cy="562900"/>
            <a:chOff x="8850900" y="1849450"/>
            <a:chExt cx="1019465" cy="1019465"/>
          </a:xfrm>
        </p:grpSpPr>
        <p:sp>
          <p:nvSpPr>
            <p:cNvPr id="55" name="타원 54"/>
            <p:cNvSpPr/>
            <p:nvPr/>
          </p:nvSpPr>
          <p:spPr>
            <a:xfrm>
              <a:off x="8850900" y="1849450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119" y="2098668"/>
              <a:ext cx="521026" cy="521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2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896360"/>
                </a:solidFill>
              </a:rPr>
              <a:t>Main Target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5945" y="2023777"/>
            <a:ext cx="3009900" cy="24294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55944" y="4762341"/>
            <a:ext cx="3009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통근 시간이 아까운 직장인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05410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64" name="이등변 삼각형 63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직장인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677812" y="2023777"/>
            <a:ext cx="3009900" cy="24294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677811" y="4762341"/>
            <a:ext cx="3009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돈이 없는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취업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준비생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이등변 삼각형 129"/>
          <p:cNvSpPr/>
          <p:nvPr/>
        </p:nvSpPr>
        <p:spPr>
          <a:xfrm rot="10800000">
            <a:off x="6054405" y="4496987"/>
            <a:ext cx="262808" cy="21987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527277" y="4266026"/>
            <a:ext cx="1310967" cy="3722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취업 </a:t>
            </a:r>
            <a:r>
              <a:rPr lang="ko-KR" altLang="en-US" sz="1200" b="1" dirty="0" err="1" smtClean="0">
                <a:solidFill>
                  <a:prstClr val="white"/>
                </a:solidFill>
              </a:rPr>
              <a:t>준비생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299679" y="2023777"/>
            <a:ext cx="3009900" cy="24294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299678" y="4762341"/>
            <a:ext cx="3009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회화 공부할 기회가 없는 학생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9149144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152" name="이등변 삼각형 151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prstClr val="white"/>
                  </a:solidFill>
                </a:rPr>
                <a:t>학생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52" y="2073339"/>
            <a:ext cx="2143125" cy="2143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33" y="2134502"/>
            <a:ext cx="2143125" cy="2143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2176" r="-3360" b="-2176"/>
          <a:stretch/>
        </p:blipFill>
        <p:spPr>
          <a:xfrm>
            <a:off x="1584000" y="2268000"/>
            <a:ext cx="2105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93" y="1605294"/>
            <a:ext cx="2976433" cy="29764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81" y="1707537"/>
            <a:ext cx="2719312" cy="2719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094" y="1707538"/>
            <a:ext cx="2719312" cy="271931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012416" y="5024785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13" name="이등변 삼각형 12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Listening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668083" y="5521100"/>
            <a:ext cx="3009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Image Captioning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과 함께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Speaking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6044677" y="5255746"/>
            <a:ext cx="262808" cy="21987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17549" y="5024785"/>
            <a:ext cx="1310967" cy="3722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Speaking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110235" y="5024785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20" name="이등변 삼각형 19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prstClr val="white"/>
                  </a:solidFill>
                </a:rPr>
                <a:t>Word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214182" y="5521099"/>
            <a:ext cx="3009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카테고리 별 단어 공부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57421" y="5475616"/>
            <a:ext cx="300990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STT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와 함께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Listening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896360"/>
                </a:solidFill>
              </a:rPr>
              <a:t>Functions</a:t>
            </a:r>
            <a:endParaRPr lang="en-US" altLang="ko-KR" sz="2800" b="1" i="1" kern="0" dirty="0" smtClean="0">
              <a:solidFill>
                <a:srgbClr val="896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8963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 &amp; 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8963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210306" y="4971829"/>
            <a:ext cx="1779844" cy="568196"/>
            <a:chOff x="5286506" y="4971829"/>
            <a:chExt cx="1779844" cy="568196"/>
          </a:xfrm>
        </p:grpSpPr>
        <p:grpSp>
          <p:nvGrpSpPr>
            <p:cNvPr id="65" name="그룹 64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6635750" y="3600450"/>
                <a:ext cx="2713038" cy="2711450"/>
              </a:xfrm>
              <a:custGeom>
                <a:avLst/>
                <a:gdLst>
                  <a:gd name="T0" fmla="*/ 4078 w 5127"/>
                  <a:gd name="T1" fmla="*/ 4276 h 5123"/>
                  <a:gd name="T2" fmla="*/ 3651 w 5127"/>
                  <a:gd name="T3" fmla="*/ 4613 h 5123"/>
                  <a:gd name="T4" fmla="*/ 3196 w 5127"/>
                  <a:gd name="T5" fmla="*/ 4866 h 5123"/>
                  <a:gd name="T6" fmla="*/ 2729 w 5127"/>
                  <a:gd name="T7" fmla="*/ 5035 h 5123"/>
                  <a:gd name="T8" fmla="*/ 2262 w 5127"/>
                  <a:gd name="T9" fmla="*/ 5115 h 5123"/>
                  <a:gd name="T10" fmla="*/ 1810 w 5127"/>
                  <a:gd name="T11" fmla="*/ 5107 h 5123"/>
                  <a:gd name="T12" fmla="*/ 1387 w 5127"/>
                  <a:gd name="T13" fmla="*/ 5009 h 5123"/>
                  <a:gd name="T14" fmla="*/ 1050 w 5127"/>
                  <a:gd name="T15" fmla="*/ 4846 h 5123"/>
                  <a:gd name="T16" fmla="*/ 877 w 5127"/>
                  <a:gd name="T17" fmla="*/ 4721 h 5123"/>
                  <a:gd name="T18" fmla="*/ 756 w 5127"/>
                  <a:gd name="T19" fmla="*/ 4611 h 5123"/>
                  <a:gd name="T20" fmla="*/ 643 w 5127"/>
                  <a:gd name="T21" fmla="*/ 4487 h 5123"/>
                  <a:gd name="T22" fmla="*/ 514 w 5127"/>
                  <a:gd name="T23" fmla="*/ 4305 h 5123"/>
                  <a:gd name="T24" fmla="*/ 410 w 5127"/>
                  <a:gd name="T25" fmla="*/ 4106 h 5123"/>
                  <a:gd name="T26" fmla="*/ 329 w 5127"/>
                  <a:gd name="T27" fmla="*/ 3891 h 5123"/>
                  <a:gd name="T28" fmla="*/ 276 w 5127"/>
                  <a:gd name="T29" fmla="*/ 3665 h 5123"/>
                  <a:gd name="T30" fmla="*/ 247 w 5127"/>
                  <a:gd name="T31" fmla="*/ 3427 h 5123"/>
                  <a:gd name="T32" fmla="*/ 262 w 5127"/>
                  <a:gd name="T33" fmla="*/ 2991 h 5123"/>
                  <a:gd name="T34" fmla="*/ 293 w 5127"/>
                  <a:gd name="T35" fmla="*/ 2798 h 5123"/>
                  <a:gd name="T36" fmla="*/ 370 w 5127"/>
                  <a:gd name="T37" fmla="*/ 2033 h 5123"/>
                  <a:gd name="T38" fmla="*/ 373 w 5127"/>
                  <a:gd name="T39" fmla="*/ 1496 h 5123"/>
                  <a:gd name="T40" fmla="*/ 331 w 5127"/>
                  <a:gd name="T41" fmla="*/ 1050 h 5123"/>
                  <a:gd name="T42" fmla="*/ 236 w 5127"/>
                  <a:gd name="T43" fmla="*/ 622 h 5123"/>
                  <a:gd name="T44" fmla="*/ 96 w 5127"/>
                  <a:gd name="T45" fmla="*/ 288 h 5123"/>
                  <a:gd name="T46" fmla="*/ 18 w 5127"/>
                  <a:gd name="T47" fmla="*/ 163 h 5123"/>
                  <a:gd name="T48" fmla="*/ 0 w 5127"/>
                  <a:gd name="T49" fmla="*/ 117 h 5123"/>
                  <a:gd name="T50" fmla="*/ 13 w 5127"/>
                  <a:gd name="T51" fmla="*/ 53 h 5123"/>
                  <a:gd name="T52" fmla="*/ 26 w 5127"/>
                  <a:gd name="T53" fmla="*/ 35 h 5123"/>
                  <a:gd name="T54" fmla="*/ 41 w 5127"/>
                  <a:gd name="T55" fmla="*/ 20 h 5123"/>
                  <a:gd name="T56" fmla="*/ 96 w 5127"/>
                  <a:gd name="T57" fmla="*/ 0 h 5123"/>
                  <a:gd name="T58" fmla="*/ 141 w 5127"/>
                  <a:gd name="T59" fmla="*/ 7 h 5123"/>
                  <a:gd name="T60" fmla="*/ 407 w 5127"/>
                  <a:gd name="T61" fmla="*/ 81 h 5123"/>
                  <a:gd name="T62" fmla="*/ 1024 w 5127"/>
                  <a:gd name="T63" fmla="*/ 180 h 5123"/>
                  <a:gd name="T64" fmla="*/ 1881 w 5127"/>
                  <a:gd name="T65" fmla="*/ 233 h 5123"/>
                  <a:gd name="T66" fmla="*/ 2509 w 5127"/>
                  <a:gd name="T67" fmla="*/ 229 h 5123"/>
                  <a:gd name="T68" fmla="*/ 3050 w 5127"/>
                  <a:gd name="T69" fmla="*/ 203 h 5123"/>
                  <a:gd name="T70" fmla="*/ 3328 w 5127"/>
                  <a:gd name="T71" fmla="*/ 183 h 5123"/>
                  <a:gd name="T72" fmla="*/ 3642 w 5127"/>
                  <a:gd name="T73" fmla="*/ 202 h 5123"/>
                  <a:gd name="T74" fmla="*/ 3881 w 5127"/>
                  <a:gd name="T75" fmla="*/ 243 h 5123"/>
                  <a:gd name="T76" fmla="*/ 4169 w 5127"/>
                  <a:gd name="T77" fmla="*/ 340 h 5123"/>
                  <a:gd name="T78" fmla="*/ 4418 w 5127"/>
                  <a:gd name="T79" fmla="*/ 478 h 5123"/>
                  <a:gd name="T80" fmla="*/ 4626 w 5127"/>
                  <a:gd name="T81" fmla="*/ 658 h 5123"/>
                  <a:gd name="T82" fmla="*/ 4738 w 5127"/>
                  <a:gd name="T83" fmla="*/ 794 h 5123"/>
                  <a:gd name="T84" fmla="*/ 4951 w 5127"/>
                  <a:gd name="T85" fmla="*/ 1164 h 5123"/>
                  <a:gd name="T86" fmla="*/ 5082 w 5127"/>
                  <a:gd name="T87" fmla="*/ 1581 h 5123"/>
                  <a:gd name="T88" fmla="*/ 5127 w 5127"/>
                  <a:gd name="T89" fmla="*/ 2033 h 5123"/>
                  <a:gd name="T90" fmla="*/ 5101 w 5127"/>
                  <a:gd name="T91" fmla="*/ 2391 h 5123"/>
                  <a:gd name="T92" fmla="*/ 5028 w 5127"/>
                  <a:gd name="T93" fmla="*/ 2752 h 5123"/>
                  <a:gd name="T94" fmla="*/ 4853 w 5127"/>
                  <a:gd name="T95" fmla="*/ 3223 h 5123"/>
                  <a:gd name="T96" fmla="*/ 4600 w 5127"/>
                  <a:gd name="T97" fmla="*/ 3669 h 5123"/>
                  <a:gd name="T98" fmla="*/ 4273 w 5127"/>
                  <a:gd name="T99" fmla="*/ 4083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7" h="5123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6853238" y="5773738"/>
                <a:ext cx="349250" cy="396875"/>
              </a:xfrm>
              <a:custGeom>
                <a:avLst/>
                <a:gdLst>
                  <a:gd name="T0" fmla="*/ 661 w 661"/>
                  <a:gd name="T1" fmla="*/ 752 h 752"/>
                  <a:gd name="T2" fmla="*/ 578 w 661"/>
                  <a:gd name="T3" fmla="*/ 700 h 752"/>
                  <a:gd name="T4" fmla="*/ 419 w 661"/>
                  <a:gd name="T5" fmla="*/ 576 h 752"/>
                  <a:gd name="T6" fmla="*/ 346 w 661"/>
                  <a:gd name="T7" fmla="*/ 505 h 752"/>
                  <a:gd name="T8" fmla="*/ 293 w 661"/>
                  <a:gd name="T9" fmla="*/ 451 h 752"/>
                  <a:gd name="T10" fmla="*/ 195 w 661"/>
                  <a:gd name="T11" fmla="*/ 331 h 752"/>
                  <a:gd name="T12" fmla="*/ 108 w 661"/>
                  <a:gd name="T13" fmla="*/ 204 h 752"/>
                  <a:gd name="T14" fmla="*/ 32 w 661"/>
                  <a:gd name="T15" fmla="*/ 70 h 752"/>
                  <a:gd name="T16" fmla="*/ 0 w 661"/>
                  <a:gd name="T17" fmla="*/ 0 h 752"/>
                  <a:gd name="T18" fmla="*/ 32 w 661"/>
                  <a:gd name="T19" fmla="*/ 70 h 752"/>
                  <a:gd name="T20" fmla="*/ 108 w 661"/>
                  <a:gd name="T21" fmla="*/ 204 h 752"/>
                  <a:gd name="T22" fmla="*/ 195 w 661"/>
                  <a:gd name="T23" fmla="*/ 331 h 752"/>
                  <a:gd name="T24" fmla="*/ 293 w 661"/>
                  <a:gd name="T25" fmla="*/ 451 h 752"/>
                  <a:gd name="T26" fmla="*/ 346 w 661"/>
                  <a:gd name="T27" fmla="*/ 505 h 752"/>
                  <a:gd name="T28" fmla="*/ 419 w 661"/>
                  <a:gd name="T29" fmla="*/ 576 h 752"/>
                  <a:gd name="T30" fmla="*/ 578 w 661"/>
                  <a:gd name="T31" fmla="*/ 700 h 752"/>
                  <a:gd name="T32" fmla="*/ 661 w 661"/>
                  <a:gd name="T3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1" h="752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6634163" y="3600450"/>
                <a:ext cx="1311275" cy="2711450"/>
              </a:xfrm>
              <a:custGeom>
                <a:avLst/>
                <a:gdLst>
                  <a:gd name="T0" fmla="*/ 2008 w 2476"/>
                  <a:gd name="T1" fmla="*/ 5121 h 5123"/>
                  <a:gd name="T2" fmla="*/ 1740 w 2476"/>
                  <a:gd name="T3" fmla="*/ 5097 h 5123"/>
                  <a:gd name="T4" fmla="*/ 1485 w 2476"/>
                  <a:gd name="T5" fmla="*/ 5039 h 5123"/>
                  <a:gd name="T6" fmla="*/ 1243 w 2476"/>
                  <a:gd name="T7" fmla="*/ 4948 h 5123"/>
                  <a:gd name="T8" fmla="*/ 1073 w 2476"/>
                  <a:gd name="T9" fmla="*/ 4858 h 5123"/>
                  <a:gd name="T10" fmla="*/ 831 w 2476"/>
                  <a:gd name="T11" fmla="*/ 4682 h 5123"/>
                  <a:gd name="T12" fmla="*/ 705 w 2476"/>
                  <a:gd name="T13" fmla="*/ 4557 h 5123"/>
                  <a:gd name="T14" fmla="*/ 520 w 2476"/>
                  <a:gd name="T15" fmla="*/ 4310 h 5123"/>
                  <a:gd name="T16" fmla="*/ 412 w 2476"/>
                  <a:gd name="T17" fmla="*/ 4106 h 5123"/>
                  <a:gd name="T18" fmla="*/ 333 w 2476"/>
                  <a:gd name="T19" fmla="*/ 3896 h 5123"/>
                  <a:gd name="T20" fmla="*/ 267 w 2476"/>
                  <a:gd name="T21" fmla="*/ 3596 h 5123"/>
                  <a:gd name="T22" fmla="*/ 245 w 2476"/>
                  <a:gd name="T23" fmla="*/ 3278 h 5123"/>
                  <a:gd name="T24" fmla="*/ 270 w 2476"/>
                  <a:gd name="T25" fmla="*/ 2947 h 5123"/>
                  <a:gd name="T26" fmla="*/ 297 w 2476"/>
                  <a:gd name="T27" fmla="*/ 2792 h 5123"/>
                  <a:gd name="T28" fmla="*/ 370 w 2476"/>
                  <a:gd name="T29" fmla="*/ 2062 h 5123"/>
                  <a:gd name="T30" fmla="*/ 379 w 2476"/>
                  <a:gd name="T31" fmla="*/ 1734 h 5123"/>
                  <a:gd name="T32" fmla="*/ 370 w 2476"/>
                  <a:gd name="T33" fmla="*/ 1420 h 5123"/>
                  <a:gd name="T34" fmla="*/ 326 w 2476"/>
                  <a:gd name="T35" fmla="*/ 998 h 5123"/>
                  <a:gd name="T36" fmla="*/ 229 w 2476"/>
                  <a:gd name="T37" fmla="*/ 595 h 5123"/>
                  <a:gd name="T38" fmla="*/ 72 w 2476"/>
                  <a:gd name="T39" fmla="*/ 241 h 5123"/>
                  <a:gd name="T40" fmla="*/ 12 w 2476"/>
                  <a:gd name="T41" fmla="*/ 148 h 5123"/>
                  <a:gd name="T42" fmla="*/ 0 w 2476"/>
                  <a:gd name="T43" fmla="*/ 108 h 5123"/>
                  <a:gd name="T44" fmla="*/ 23 w 2476"/>
                  <a:gd name="T45" fmla="*/ 39 h 5123"/>
                  <a:gd name="T46" fmla="*/ 32 w 2476"/>
                  <a:gd name="T47" fmla="*/ 30 h 5123"/>
                  <a:gd name="T48" fmla="*/ 85 w 2476"/>
                  <a:gd name="T49" fmla="*/ 1 h 5123"/>
                  <a:gd name="T50" fmla="*/ 124 w 2476"/>
                  <a:gd name="T51" fmla="*/ 0 h 5123"/>
                  <a:gd name="T52" fmla="*/ 172 w 2476"/>
                  <a:gd name="T53" fmla="*/ 17 h 5123"/>
                  <a:gd name="T54" fmla="*/ 637 w 2476"/>
                  <a:gd name="T55" fmla="*/ 125 h 5123"/>
                  <a:gd name="T56" fmla="*/ 798 w 2476"/>
                  <a:gd name="T57" fmla="*/ 156 h 5123"/>
                  <a:gd name="T58" fmla="*/ 830 w 2476"/>
                  <a:gd name="T59" fmla="*/ 203 h 5123"/>
                  <a:gd name="T60" fmla="*/ 948 w 2476"/>
                  <a:gd name="T61" fmla="*/ 425 h 5123"/>
                  <a:gd name="T62" fmla="*/ 1076 w 2476"/>
                  <a:gd name="T63" fmla="*/ 832 h 5123"/>
                  <a:gd name="T64" fmla="*/ 1142 w 2476"/>
                  <a:gd name="T65" fmla="*/ 1273 h 5123"/>
                  <a:gd name="T66" fmla="*/ 1161 w 2476"/>
                  <a:gd name="T67" fmla="*/ 1717 h 5123"/>
                  <a:gd name="T68" fmla="*/ 1128 w 2476"/>
                  <a:gd name="T69" fmla="*/ 2402 h 5123"/>
                  <a:gd name="T70" fmla="*/ 1066 w 2476"/>
                  <a:gd name="T71" fmla="*/ 2862 h 5123"/>
                  <a:gd name="T72" fmla="*/ 1027 w 2476"/>
                  <a:gd name="T73" fmla="*/ 3243 h 5123"/>
                  <a:gd name="T74" fmla="*/ 1043 w 2476"/>
                  <a:gd name="T75" fmla="*/ 3547 h 5123"/>
                  <a:gd name="T76" fmla="*/ 1083 w 2476"/>
                  <a:gd name="T77" fmla="*/ 3780 h 5123"/>
                  <a:gd name="T78" fmla="*/ 1151 w 2476"/>
                  <a:gd name="T79" fmla="*/ 4001 h 5123"/>
                  <a:gd name="T80" fmla="*/ 1243 w 2476"/>
                  <a:gd name="T81" fmla="*/ 4207 h 5123"/>
                  <a:gd name="T82" fmla="*/ 1360 w 2476"/>
                  <a:gd name="T83" fmla="*/ 4398 h 5123"/>
                  <a:gd name="T84" fmla="*/ 1501 w 2476"/>
                  <a:gd name="T85" fmla="*/ 4571 h 5123"/>
                  <a:gd name="T86" fmla="*/ 1589 w 2476"/>
                  <a:gd name="T87" fmla="*/ 4659 h 5123"/>
                  <a:gd name="T88" fmla="*/ 1798 w 2476"/>
                  <a:gd name="T89" fmla="*/ 4823 h 5123"/>
                  <a:gd name="T90" fmla="*/ 2030 w 2476"/>
                  <a:gd name="T91" fmla="*/ 4951 h 5123"/>
                  <a:gd name="T92" fmla="*/ 2279 w 2476"/>
                  <a:gd name="T93" fmla="*/ 5043 h 5123"/>
                  <a:gd name="T94" fmla="*/ 2476 w 2476"/>
                  <a:gd name="T95" fmla="*/ 5088 h 5123"/>
                  <a:gd name="T96" fmla="*/ 2175 w 2476"/>
                  <a:gd name="T97" fmla="*/ 5121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76" h="5123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259638" y="4111625"/>
                <a:ext cx="1922463" cy="2006600"/>
              </a:xfrm>
              <a:custGeom>
                <a:avLst/>
                <a:gdLst>
                  <a:gd name="T0" fmla="*/ 2137 w 3633"/>
                  <a:gd name="T1" fmla="*/ 1956 h 3792"/>
                  <a:gd name="T2" fmla="*/ 2310 w 3633"/>
                  <a:gd name="T3" fmla="*/ 1508 h 3792"/>
                  <a:gd name="T4" fmla="*/ 2362 w 3633"/>
                  <a:gd name="T5" fmla="*/ 1061 h 3792"/>
                  <a:gd name="T6" fmla="*/ 2346 w 3633"/>
                  <a:gd name="T7" fmla="*/ 893 h 3792"/>
                  <a:gd name="T8" fmla="*/ 2248 w 3633"/>
                  <a:gd name="T9" fmla="*/ 776 h 3792"/>
                  <a:gd name="T10" fmla="*/ 2144 w 3633"/>
                  <a:gd name="T11" fmla="*/ 763 h 3792"/>
                  <a:gd name="T12" fmla="*/ 2049 w 3633"/>
                  <a:gd name="T13" fmla="*/ 809 h 3792"/>
                  <a:gd name="T14" fmla="*/ 1993 w 3633"/>
                  <a:gd name="T15" fmla="*/ 950 h 3792"/>
                  <a:gd name="T16" fmla="*/ 2003 w 3633"/>
                  <a:gd name="T17" fmla="*/ 1109 h 3792"/>
                  <a:gd name="T18" fmla="*/ 1933 w 3633"/>
                  <a:gd name="T19" fmla="*/ 1519 h 3792"/>
                  <a:gd name="T20" fmla="*/ 1240 w 3633"/>
                  <a:gd name="T21" fmla="*/ 1140 h 3792"/>
                  <a:gd name="T22" fmla="*/ 1336 w 3633"/>
                  <a:gd name="T23" fmla="*/ 917 h 3792"/>
                  <a:gd name="T24" fmla="*/ 1390 w 3633"/>
                  <a:gd name="T25" fmla="*/ 536 h 3792"/>
                  <a:gd name="T26" fmla="*/ 1335 w 3633"/>
                  <a:gd name="T27" fmla="*/ 145 h 3792"/>
                  <a:gd name="T28" fmla="*/ 1302 w 3633"/>
                  <a:gd name="T29" fmla="*/ 73 h 3792"/>
                  <a:gd name="T30" fmla="*/ 1152 w 3633"/>
                  <a:gd name="T31" fmla="*/ 0 h 3792"/>
                  <a:gd name="T32" fmla="*/ 1081 w 3633"/>
                  <a:gd name="T33" fmla="*/ 17 h 3792"/>
                  <a:gd name="T34" fmla="*/ 982 w 3633"/>
                  <a:gd name="T35" fmla="*/ 132 h 3792"/>
                  <a:gd name="T36" fmla="*/ 986 w 3633"/>
                  <a:gd name="T37" fmla="*/ 239 h 3792"/>
                  <a:gd name="T38" fmla="*/ 1028 w 3633"/>
                  <a:gd name="T39" fmla="*/ 487 h 3792"/>
                  <a:gd name="T40" fmla="*/ 991 w 3633"/>
                  <a:gd name="T41" fmla="*/ 814 h 3792"/>
                  <a:gd name="T42" fmla="*/ 291 w 3633"/>
                  <a:gd name="T43" fmla="*/ 193 h 3792"/>
                  <a:gd name="T44" fmla="*/ 142 w 3633"/>
                  <a:gd name="T45" fmla="*/ 155 h 3792"/>
                  <a:gd name="T46" fmla="*/ 50 w 3633"/>
                  <a:gd name="T47" fmla="*/ 206 h 3792"/>
                  <a:gd name="T48" fmla="*/ 0 w 3633"/>
                  <a:gd name="T49" fmla="*/ 299 h 3792"/>
                  <a:gd name="T50" fmla="*/ 37 w 3633"/>
                  <a:gd name="T51" fmla="*/ 448 h 3792"/>
                  <a:gd name="T52" fmla="*/ 1091 w 3633"/>
                  <a:gd name="T53" fmla="*/ 1593 h 3792"/>
                  <a:gd name="T54" fmla="*/ 700 w 3633"/>
                  <a:gd name="T55" fmla="*/ 1614 h 3792"/>
                  <a:gd name="T56" fmla="*/ 412 w 3633"/>
                  <a:gd name="T57" fmla="*/ 1561 h 3792"/>
                  <a:gd name="T58" fmla="*/ 307 w 3633"/>
                  <a:gd name="T59" fmla="*/ 1557 h 3792"/>
                  <a:gd name="T60" fmla="*/ 190 w 3633"/>
                  <a:gd name="T61" fmla="*/ 1656 h 3792"/>
                  <a:gd name="T62" fmla="*/ 173 w 3633"/>
                  <a:gd name="T63" fmla="*/ 1727 h 3792"/>
                  <a:gd name="T64" fmla="*/ 246 w 3633"/>
                  <a:gd name="T65" fmla="*/ 1876 h 3792"/>
                  <a:gd name="T66" fmla="*/ 331 w 3633"/>
                  <a:gd name="T67" fmla="*/ 1914 h 3792"/>
                  <a:gd name="T68" fmla="*/ 822 w 3633"/>
                  <a:gd name="T69" fmla="*/ 1980 h 3792"/>
                  <a:gd name="T70" fmla="*/ 1201 w 3633"/>
                  <a:gd name="T71" fmla="*/ 1937 h 3792"/>
                  <a:gd name="T72" fmla="*/ 2048 w 3633"/>
                  <a:gd name="T73" fmla="*/ 2460 h 3792"/>
                  <a:gd name="T74" fmla="*/ 1732 w 3633"/>
                  <a:gd name="T75" fmla="*/ 2592 h 3792"/>
                  <a:gd name="T76" fmla="*/ 1221 w 3633"/>
                  <a:gd name="T77" fmla="*/ 2696 h 3792"/>
                  <a:gd name="T78" fmla="*/ 733 w 3633"/>
                  <a:gd name="T79" fmla="*/ 2683 h 3792"/>
                  <a:gd name="T80" fmla="*/ 655 w 3633"/>
                  <a:gd name="T81" fmla="*/ 2674 h 3792"/>
                  <a:gd name="T82" fmla="*/ 514 w 3633"/>
                  <a:gd name="T83" fmla="*/ 2763 h 3792"/>
                  <a:gd name="T84" fmla="*/ 491 w 3633"/>
                  <a:gd name="T85" fmla="*/ 2833 h 3792"/>
                  <a:gd name="T86" fmla="*/ 538 w 3633"/>
                  <a:gd name="T87" fmla="*/ 2978 h 3792"/>
                  <a:gd name="T88" fmla="*/ 631 w 3633"/>
                  <a:gd name="T89" fmla="*/ 3030 h 3792"/>
                  <a:gd name="T90" fmla="*/ 947 w 3633"/>
                  <a:gd name="T91" fmla="*/ 3064 h 3792"/>
                  <a:gd name="T92" fmla="*/ 1227 w 3633"/>
                  <a:gd name="T93" fmla="*/ 3059 h 3792"/>
                  <a:gd name="T94" fmla="*/ 1693 w 3633"/>
                  <a:gd name="T95" fmla="*/ 2980 h 3792"/>
                  <a:gd name="T96" fmla="*/ 2222 w 3633"/>
                  <a:gd name="T97" fmla="*/ 2775 h 3792"/>
                  <a:gd name="T98" fmla="*/ 3341 w 3633"/>
                  <a:gd name="T99" fmla="*/ 3751 h 3792"/>
                  <a:gd name="T100" fmla="*/ 3455 w 3633"/>
                  <a:gd name="T101" fmla="*/ 3792 h 3792"/>
                  <a:gd name="T102" fmla="*/ 3569 w 3633"/>
                  <a:gd name="T103" fmla="*/ 3751 h 3792"/>
                  <a:gd name="T104" fmla="*/ 3615 w 3633"/>
                  <a:gd name="T105" fmla="*/ 3695 h 3792"/>
                  <a:gd name="T106" fmla="*/ 3615 w 3633"/>
                  <a:gd name="T107" fmla="*/ 3528 h 3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3" h="3792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638800" y="4971829"/>
              <a:ext cx="1427550" cy="568196"/>
              <a:chOff x="4982334" y="4578751"/>
              <a:chExt cx="2445966" cy="973547"/>
            </a:xfrm>
          </p:grpSpPr>
          <p:grpSp>
            <p:nvGrpSpPr>
              <p:cNvPr id="62" name="그룹 6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0" cy="1920875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0" cy="1920875"/>
              </a:xfrm>
            </p:grpSpPr>
            <p:sp>
              <p:nvSpPr>
                <p:cNvPr id="6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0" cy="1920875"/>
              </a:xfrm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0" cy="1920875"/>
              </a:xfrm>
            </p:grpSpPr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0" cy="1920875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63" name="그룹 62"/>
          <p:cNvGrpSpPr/>
          <p:nvPr/>
        </p:nvGrpSpPr>
        <p:grpSpPr>
          <a:xfrm>
            <a:off x="8051850" y="2943330"/>
            <a:ext cx="348645" cy="345145"/>
            <a:chOff x="2844800" y="241300"/>
            <a:chExt cx="4111625" cy="4070351"/>
          </a:xfrm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844800" y="241300"/>
              <a:ext cx="4111625" cy="4070350"/>
            </a:xfrm>
            <a:custGeom>
              <a:avLst/>
              <a:gdLst>
                <a:gd name="T0" fmla="*/ 3724 w 7771"/>
                <a:gd name="T1" fmla="*/ 7676 h 7693"/>
                <a:gd name="T2" fmla="*/ 3277 w 7771"/>
                <a:gd name="T3" fmla="*/ 7284 h 7693"/>
                <a:gd name="T4" fmla="*/ 2842 w 7771"/>
                <a:gd name="T5" fmla="*/ 6589 h 7693"/>
                <a:gd name="T6" fmla="*/ 2630 w 7771"/>
                <a:gd name="T7" fmla="*/ 6015 h 7693"/>
                <a:gd name="T8" fmla="*/ 2561 w 7771"/>
                <a:gd name="T9" fmla="*/ 5337 h 7693"/>
                <a:gd name="T10" fmla="*/ 2326 w 7771"/>
                <a:gd name="T11" fmla="*/ 5150 h 7693"/>
                <a:gd name="T12" fmla="*/ 1933 w 7771"/>
                <a:gd name="T13" fmla="*/ 5128 h 7693"/>
                <a:gd name="T14" fmla="*/ 1213 w 7771"/>
                <a:gd name="T15" fmla="*/ 4914 h 7693"/>
                <a:gd name="T16" fmla="*/ 565 w 7771"/>
                <a:gd name="T17" fmla="*/ 4554 h 7693"/>
                <a:gd name="T18" fmla="*/ 59 w 7771"/>
                <a:gd name="T19" fmla="*/ 4057 h 7693"/>
                <a:gd name="T20" fmla="*/ 0 w 7771"/>
                <a:gd name="T21" fmla="*/ 3921 h 7693"/>
                <a:gd name="T22" fmla="*/ 35 w 7771"/>
                <a:gd name="T23" fmla="*/ 3842 h 7693"/>
                <a:gd name="T24" fmla="*/ 176 w 7771"/>
                <a:gd name="T25" fmla="*/ 3790 h 7693"/>
                <a:gd name="T26" fmla="*/ 771 w 7771"/>
                <a:gd name="T27" fmla="*/ 3798 h 7693"/>
                <a:gd name="T28" fmla="*/ 1266 w 7771"/>
                <a:gd name="T29" fmla="*/ 3822 h 7693"/>
                <a:gd name="T30" fmla="*/ 801 w 7771"/>
                <a:gd name="T31" fmla="*/ 3093 h 7693"/>
                <a:gd name="T32" fmla="*/ 520 w 7771"/>
                <a:gd name="T33" fmla="*/ 2185 h 7693"/>
                <a:gd name="T34" fmla="*/ 546 w 7771"/>
                <a:gd name="T35" fmla="*/ 1787 h 7693"/>
                <a:gd name="T36" fmla="*/ 639 w 7771"/>
                <a:gd name="T37" fmla="*/ 1747 h 7693"/>
                <a:gd name="T38" fmla="*/ 974 w 7771"/>
                <a:gd name="T39" fmla="*/ 1856 h 7693"/>
                <a:gd name="T40" fmla="*/ 1747 w 7771"/>
                <a:gd name="T41" fmla="*/ 2401 h 7693"/>
                <a:gd name="T42" fmla="*/ 2198 w 7771"/>
                <a:gd name="T43" fmla="*/ 2838 h 7693"/>
                <a:gd name="T44" fmla="*/ 2270 w 7771"/>
                <a:gd name="T45" fmla="*/ 1745 h 7693"/>
                <a:gd name="T46" fmla="*/ 2559 w 7771"/>
                <a:gd name="T47" fmla="*/ 611 h 7693"/>
                <a:gd name="T48" fmla="*/ 2824 w 7771"/>
                <a:gd name="T49" fmla="*/ 99 h 7693"/>
                <a:gd name="T50" fmla="*/ 2961 w 7771"/>
                <a:gd name="T51" fmla="*/ 0 h 7693"/>
                <a:gd name="T52" fmla="*/ 3096 w 7771"/>
                <a:gd name="T53" fmla="*/ 99 h 7693"/>
                <a:gd name="T54" fmla="*/ 3361 w 7771"/>
                <a:gd name="T55" fmla="*/ 611 h 7693"/>
                <a:gd name="T56" fmla="*/ 3651 w 7771"/>
                <a:gd name="T57" fmla="*/ 1745 h 7693"/>
                <a:gd name="T58" fmla="*/ 3724 w 7771"/>
                <a:gd name="T59" fmla="*/ 2779 h 7693"/>
                <a:gd name="T60" fmla="*/ 4171 w 7771"/>
                <a:gd name="T61" fmla="*/ 2319 h 7693"/>
                <a:gd name="T62" fmla="*/ 4894 w 7771"/>
                <a:gd name="T63" fmla="*/ 1734 h 7693"/>
                <a:gd name="T64" fmla="*/ 5541 w 7771"/>
                <a:gd name="T65" fmla="*/ 1355 h 7693"/>
                <a:gd name="T66" fmla="*/ 6167 w 7771"/>
                <a:gd name="T67" fmla="*/ 1123 h 7693"/>
                <a:gd name="T68" fmla="*/ 6544 w 7771"/>
                <a:gd name="T69" fmla="*/ 1058 h 7693"/>
                <a:gd name="T70" fmla="*/ 6637 w 7771"/>
                <a:gd name="T71" fmla="*/ 1094 h 7693"/>
                <a:gd name="T72" fmla="*/ 6665 w 7771"/>
                <a:gd name="T73" fmla="*/ 1266 h 7693"/>
                <a:gd name="T74" fmla="*/ 6511 w 7771"/>
                <a:gd name="T75" fmla="*/ 1871 h 7693"/>
                <a:gd name="T76" fmla="*/ 6203 w 7771"/>
                <a:gd name="T77" fmla="*/ 2504 h 7693"/>
                <a:gd name="T78" fmla="*/ 5752 w 7771"/>
                <a:gd name="T79" fmla="*/ 3150 h 7693"/>
                <a:gd name="T80" fmla="*/ 5119 w 7771"/>
                <a:gd name="T81" fmla="*/ 3832 h 7693"/>
                <a:gd name="T82" fmla="*/ 6029 w 7771"/>
                <a:gd name="T83" fmla="*/ 4038 h 7693"/>
                <a:gd name="T84" fmla="*/ 7116 w 7771"/>
                <a:gd name="T85" fmla="*/ 4306 h 7693"/>
                <a:gd name="T86" fmla="*/ 7675 w 7771"/>
                <a:gd name="T87" fmla="*/ 4581 h 7693"/>
                <a:gd name="T88" fmla="*/ 7771 w 7771"/>
                <a:gd name="T89" fmla="*/ 4715 h 7693"/>
                <a:gd name="T90" fmla="*/ 7666 w 7771"/>
                <a:gd name="T91" fmla="*/ 4855 h 7693"/>
                <a:gd name="T92" fmla="*/ 7093 w 7771"/>
                <a:gd name="T93" fmla="*/ 5130 h 7693"/>
                <a:gd name="T94" fmla="*/ 5882 w 7771"/>
                <a:gd name="T95" fmla="*/ 5409 h 7693"/>
                <a:gd name="T96" fmla="*/ 4843 w 7771"/>
                <a:gd name="T97" fmla="*/ 5472 h 7693"/>
                <a:gd name="T98" fmla="*/ 4773 w 7771"/>
                <a:gd name="T99" fmla="*/ 5494 h 7693"/>
                <a:gd name="T100" fmla="*/ 5489 w 7771"/>
                <a:gd name="T101" fmla="*/ 6135 h 7693"/>
                <a:gd name="T102" fmla="*/ 5948 w 7771"/>
                <a:gd name="T103" fmla="*/ 6923 h 7693"/>
                <a:gd name="T104" fmla="*/ 5958 w 7771"/>
                <a:gd name="T105" fmla="*/ 7129 h 7693"/>
                <a:gd name="T106" fmla="*/ 5803 w 7771"/>
                <a:gd name="T107" fmla="*/ 7183 h 7693"/>
                <a:gd name="T108" fmla="*/ 5228 w 7771"/>
                <a:gd name="T109" fmla="*/ 7120 h 7693"/>
                <a:gd name="T110" fmla="*/ 4362 w 7771"/>
                <a:gd name="T111" fmla="*/ 6751 h 7693"/>
                <a:gd name="T112" fmla="*/ 3762 w 7771"/>
                <a:gd name="T113" fmla="*/ 6328 h 7693"/>
                <a:gd name="T114" fmla="*/ 3919 w 7771"/>
                <a:gd name="T115" fmla="*/ 6931 h 7693"/>
                <a:gd name="T116" fmla="*/ 3922 w 7771"/>
                <a:gd name="T117" fmla="*/ 7530 h 7693"/>
                <a:gd name="T118" fmla="*/ 3873 w 7771"/>
                <a:gd name="T119" fmla="*/ 7659 h 7693"/>
                <a:gd name="T120" fmla="*/ 3786 w 7771"/>
                <a:gd name="T121" fmla="*/ 7693 h 7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71" h="7693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710113" y="4170363"/>
              <a:ext cx="217488" cy="141288"/>
            </a:xfrm>
            <a:custGeom>
              <a:avLst/>
              <a:gdLst>
                <a:gd name="T0" fmla="*/ 264 w 411"/>
                <a:gd name="T1" fmla="*/ 268 h 268"/>
                <a:gd name="T2" fmla="*/ 247 w 411"/>
                <a:gd name="T3" fmla="*/ 267 h 268"/>
                <a:gd name="T4" fmla="*/ 215 w 411"/>
                <a:gd name="T5" fmla="*/ 258 h 268"/>
                <a:gd name="T6" fmla="*/ 200 w 411"/>
                <a:gd name="T7" fmla="*/ 251 h 268"/>
                <a:gd name="T8" fmla="*/ 150 w 411"/>
                <a:gd name="T9" fmla="*/ 221 h 268"/>
                <a:gd name="T10" fmla="*/ 49 w 411"/>
                <a:gd name="T11" fmla="*/ 149 h 268"/>
                <a:gd name="T12" fmla="*/ 0 w 411"/>
                <a:gd name="T13" fmla="*/ 108 h 268"/>
                <a:gd name="T14" fmla="*/ 49 w 411"/>
                <a:gd name="T15" fmla="*/ 149 h 268"/>
                <a:gd name="T16" fmla="*/ 150 w 411"/>
                <a:gd name="T17" fmla="*/ 221 h 268"/>
                <a:gd name="T18" fmla="*/ 200 w 411"/>
                <a:gd name="T19" fmla="*/ 251 h 268"/>
                <a:gd name="T20" fmla="*/ 215 w 411"/>
                <a:gd name="T21" fmla="*/ 258 h 268"/>
                <a:gd name="T22" fmla="*/ 247 w 411"/>
                <a:gd name="T23" fmla="*/ 267 h 268"/>
                <a:gd name="T24" fmla="*/ 262 w 411"/>
                <a:gd name="T25" fmla="*/ 268 h 268"/>
                <a:gd name="T26" fmla="*/ 288 w 411"/>
                <a:gd name="T27" fmla="*/ 267 h 268"/>
                <a:gd name="T28" fmla="*/ 313 w 411"/>
                <a:gd name="T29" fmla="*/ 258 h 268"/>
                <a:gd name="T30" fmla="*/ 326 w 411"/>
                <a:gd name="T31" fmla="*/ 251 h 268"/>
                <a:gd name="T32" fmla="*/ 349 w 411"/>
                <a:gd name="T33" fmla="*/ 234 h 268"/>
                <a:gd name="T34" fmla="*/ 367 w 411"/>
                <a:gd name="T35" fmla="*/ 212 h 268"/>
                <a:gd name="T36" fmla="*/ 380 w 411"/>
                <a:gd name="T37" fmla="*/ 186 h 268"/>
                <a:gd name="T38" fmla="*/ 385 w 411"/>
                <a:gd name="T39" fmla="*/ 172 h 268"/>
                <a:gd name="T40" fmla="*/ 401 w 411"/>
                <a:gd name="T41" fmla="*/ 88 h 268"/>
                <a:gd name="T42" fmla="*/ 411 w 411"/>
                <a:gd name="T43" fmla="*/ 0 h 268"/>
                <a:gd name="T44" fmla="*/ 401 w 411"/>
                <a:gd name="T45" fmla="*/ 88 h 268"/>
                <a:gd name="T46" fmla="*/ 385 w 411"/>
                <a:gd name="T47" fmla="*/ 172 h 268"/>
                <a:gd name="T48" fmla="*/ 380 w 411"/>
                <a:gd name="T49" fmla="*/ 186 h 268"/>
                <a:gd name="T50" fmla="*/ 367 w 411"/>
                <a:gd name="T51" fmla="*/ 212 h 268"/>
                <a:gd name="T52" fmla="*/ 349 w 411"/>
                <a:gd name="T53" fmla="*/ 234 h 268"/>
                <a:gd name="T54" fmla="*/ 326 w 411"/>
                <a:gd name="T55" fmla="*/ 251 h 268"/>
                <a:gd name="T56" fmla="*/ 313 w 411"/>
                <a:gd name="T57" fmla="*/ 258 h 268"/>
                <a:gd name="T58" fmla="*/ 288 w 411"/>
                <a:gd name="T59" fmla="*/ 267 h 268"/>
                <a:gd name="T60" fmla="*/ 264 w 411"/>
                <a:gd name="T61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268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041650" y="2570163"/>
              <a:ext cx="1177925" cy="396875"/>
            </a:xfrm>
            <a:custGeom>
              <a:avLst/>
              <a:gdLst>
                <a:gd name="T0" fmla="*/ 1858 w 2224"/>
                <a:gd name="T1" fmla="*/ 749 h 749"/>
                <a:gd name="T2" fmla="*/ 1800 w 2224"/>
                <a:gd name="T3" fmla="*/ 749 h 749"/>
                <a:gd name="T4" fmla="*/ 1682 w 2224"/>
                <a:gd name="T5" fmla="*/ 742 h 749"/>
                <a:gd name="T6" fmla="*/ 1560 w 2224"/>
                <a:gd name="T7" fmla="*/ 726 h 749"/>
                <a:gd name="T8" fmla="*/ 1436 w 2224"/>
                <a:gd name="T9" fmla="*/ 705 h 749"/>
                <a:gd name="T10" fmla="*/ 1243 w 2224"/>
                <a:gd name="T11" fmla="*/ 657 h 749"/>
                <a:gd name="T12" fmla="*/ 976 w 2224"/>
                <a:gd name="T13" fmla="*/ 568 h 749"/>
                <a:gd name="T14" fmla="*/ 840 w 2224"/>
                <a:gd name="T15" fmla="*/ 512 h 749"/>
                <a:gd name="T16" fmla="*/ 717 w 2224"/>
                <a:gd name="T17" fmla="*/ 457 h 749"/>
                <a:gd name="T18" fmla="*/ 487 w 2224"/>
                <a:gd name="T19" fmla="*/ 339 h 749"/>
                <a:gd name="T20" fmla="*/ 277 w 2224"/>
                <a:gd name="T21" fmla="*/ 211 h 749"/>
                <a:gd name="T22" fmla="*/ 85 w 2224"/>
                <a:gd name="T23" fmla="*/ 72 h 749"/>
                <a:gd name="T24" fmla="*/ 0 w 2224"/>
                <a:gd name="T25" fmla="*/ 0 h 749"/>
                <a:gd name="T26" fmla="*/ 85 w 2224"/>
                <a:gd name="T27" fmla="*/ 72 h 749"/>
                <a:gd name="T28" fmla="*/ 277 w 2224"/>
                <a:gd name="T29" fmla="*/ 211 h 749"/>
                <a:gd name="T30" fmla="*/ 487 w 2224"/>
                <a:gd name="T31" fmla="*/ 339 h 749"/>
                <a:gd name="T32" fmla="*/ 717 w 2224"/>
                <a:gd name="T33" fmla="*/ 457 h 749"/>
                <a:gd name="T34" fmla="*/ 840 w 2224"/>
                <a:gd name="T35" fmla="*/ 512 h 749"/>
                <a:gd name="T36" fmla="*/ 976 w 2224"/>
                <a:gd name="T37" fmla="*/ 568 h 749"/>
                <a:gd name="T38" fmla="*/ 1243 w 2224"/>
                <a:gd name="T39" fmla="*/ 657 h 749"/>
                <a:gd name="T40" fmla="*/ 1436 w 2224"/>
                <a:gd name="T41" fmla="*/ 705 h 749"/>
                <a:gd name="T42" fmla="*/ 1560 w 2224"/>
                <a:gd name="T43" fmla="*/ 726 h 749"/>
                <a:gd name="T44" fmla="*/ 1682 w 2224"/>
                <a:gd name="T45" fmla="*/ 742 h 749"/>
                <a:gd name="T46" fmla="*/ 1800 w 2224"/>
                <a:gd name="T47" fmla="*/ 749 h 749"/>
                <a:gd name="T48" fmla="*/ 1858 w 2224"/>
                <a:gd name="T49" fmla="*/ 749 h 749"/>
                <a:gd name="T50" fmla="*/ 1953 w 2224"/>
                <a:gd name="T51" fmla="*/ 748 h 749"/>
                <a:gd name="T52" fmla="*/ 2137 w 2224"/>
                <a:gd name="T53" fmla="*/ 728 h 749"/>
                <a:gd name="T54" fmla="*/ 2224 w 2224"/>
                <a:gd name="T55" fmla="*/ 708 h 749"/>
                <a:gd name="T56" fmla="*/ 2224 w 2224"/>
                <a:gd name="T57" fmla="*/ 708 h 749"/>
                <a:gd name="T58" fmla="*/ 2137 w 2224"/>
                <a:gd name="T59" fmla="*/ 728 h 749"/>
                <a:gd name="T60" fmla="*/ 1953 w 2224"/>
                <a:gd name="T61" fmla="*/ 748 h 749"/>
                <a:gd name="T62" fmla="*/ 1858 w 2224"/>
                <a:gd name="T6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4" h="749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844800" y="2236788"/>
              <a:ext cx="2085975" cy="2074863"/>
            </a:xfrm>
            <a:custGeom>
              <a:avLst/>
              <a:gdLst>
                <a:gd name="T0" fmla="*/ 3771 w 3943"/>
                <a:gd name="T1" fmla="*/ 3920 h 3921"/>
                <a:gd name="T2" fmla="*/ 3724 w 3943"/>
                <a:gd name="T3" fmla="*/ 3904 h 3921"/>
                <a:gd name="T4" fmla="*/ 3573 w 3943"/>
                <a:gd name="T5" fmla="*/ 3802 h 3921"/>
                <a:gd name="T6" fmla="*/ 3472 w 3943"/>
                <a:gd name="T7" fmla="*/ 3715 h 3921"/>
                <a:gd name="T8" fmla="*/ 3271 w 3943"/>
                <a:gd name="T9" fmla="*/ 3505 h 3921"/>
                <a:gd name="T10" fmla="*/ 3082 w 3943"/>
                <a:gd name="T11" fmla="*/ 3250 h 3921"/>
                <a:gd name="T12" fmla="*/ 2911 w 3943"/>
                <a:gd name="T13" fmla="*/ 2956 h 3921"/>
                <a:gd name="T14" fmla="*/ 2795 w 3943"/>
                <a:gd name="T15" fmla="*/ 2716 h 3921"/>
                <a:gd name="T16" fmla="*/ 2685 w 3943"/>
                <a:gd name="T17" fmla="*/ 2428 h 3921"/>
                <a:gd name="T18" fmla="*/ 2590 w 3943"/>
                <a:gd name="T19" fmla="*/ 2065 h 3921"/>
                <a:gd name="T20" fmla="*/ 2555 w 3943"/>
                <a:gd name="T21" fmla="*/ 1726 h 3921"/>
                <a:gd name="T22" fmla="*/ 2581 w 3943"/>
                <a:gd name="T23" fmla="*/ 1412 h 3921"/>
                <a:gd name="T24" fmla="*/ 2597 w 3943"/>
                <a:gd name="T25" fmla="*/ 1338 h 3921"/>
                <a:gd name="T26" fmla="*/ 2510 w 3943"/>
                <a:gd name="T27" fmla="*/ 1358 h 3921"/>
                <a:gd name="T28" fmla="*/ 2231 w 3943"/>
                <a:gd name="T29" fmla="*/ 1379 h 3921"/>
                <a:gd name="T30" fmla="*/ 2055 w 3943"/>
                <a:gd name="T31" fmla="*/ 1372 h 3921"/>
                <a:gd name="T32" fmla="*/ 1809 w 3943"/>
                <a:gd name="T33" fmla="*/ 1335 h 3921"/>
                <a:gd name="T34" fmla="*/ 1349 w 3943"/>
                <a:gd name="T35" fmla="*/ 1198 h 3921"/>
                <a:gd name="T36" fmla="*/ 1090 w 3943"/>
                <a:gd name="T37" fmla="*/ 1087 h 3921"/>
                <a:gd name="T38" fmla="*/ 650 w 3943"/>
                <a:gd name="T39" fmla="*/ 841 h 3921"/>
                <a:gd name="T40" fmla="*/ 373 w 3943"/>
                <a:gd name="T41" fmla="*/ 630 h 3921"/>
                <a:gd name="T42" fmla="*/ 216 w 3943"/>
                <a:gd name="T43" fmla="*/ 481 h 3921"/>
                <a:gd name="T44" fmla="*/ 50 w 3943"/>
                <a:gd name="T45" fmla="*/ 273 h 3921"/>
                <a:gd name="T46" fmla="*/ 10 w 3943"/>
                <a:gd name="T47" fmla="*/ 207 h 3921"/>
                <a:gd name="T48" fmla="*/ 0 w 3943"/>
                <a:gd name="T49" fmla="*/ 149 h 3921"/>
                <a:gd name="T50" fmla="*/ 10 w 3943"/>
                <a:gd name="T51" fmla="*/ 108 h 3921"/>
                <a:gd name="T52" fmla="*/ 35 w 3943"/>
                <a:gd name="T53" fmla="*/ 70 h 3921"/>
                <a:gd name="T54" fmla="*/ 82 w 3943"/>
                <a:gd name="T55" fmla="*/ 39 h 3921"/>
                <a:gd name="T56" fmla="*/ 176 w 3943"/>
                <a:gd name="T57" fmla="*/ 20 h 3921"/>
                <a:gd name="T58" fmla="*/ 439 w 3943"/>
                <a:gd name="T59" fmla="*/ 0 h 3921"/>
                <a:gd name="T60" fmla="*/ 691 w 3943"/>
                <a:gd name="T61" fmla="*/ 16 h 3921"/>
                <a:gd name="T62" fmla="*/ 824 w 3943"/>
                <a:gd name="T63" fmla="*/ 70 h 3921"/>
                <a:gd name="T64" fmla="*/ 1077 w 3943"/>
                <a:gd name="T65" fmla="*/ 278 h 3921"/>
                <a:gd name="T66" fmla="*/ 1578 w 3943"/>
                <a:gd name="T67" fmla="*/ 569 h 3921"/>
                <a:gd name="T68" fmla="*/ 1856 w 3943"/>
                <a:gd name="T69" fmla="*/ 688 h 3921"/>
                <a:gd name="T70" fmla="*/ 2316 w 3943"/>
                <a:gd name="T71" fmla="*/ 825 h 3921"/>
                <a:gd name="T72" fmla="*/ 2562 w 3943"/>
                <a:gd name="T73" fmla="*/ 862 h 3921"/>
                <a:gd name="T74" fmla="*/ 2738 w 3943"/>
                <a:gd name="T75" fmla="*/ 871 h 3921"/>
                <a:gd name="T76" fmla="*/ 3017 w 3943"/>
                <a:gd name="T77" fmla="*/ 848 h 3921"/>
                <a:gd name="T78" fmla="*/ 3088 w 3943"/>
                <a:gd name="T79" fmla="*/ 903 h 3921"/>
                <a:gd name="T80" fmla="*/ 3062 w 3943"/>
                <a:gd name="T81" fmla="*/ 1217 h 3921"/>
                <a:gd name="T82" fmla="*/ 3096 w 3943"/>
                <a:gd name="T83" fmla="*/ 1555 h 3921"/>
                <a:gd name="T84" fmla="*/ 3192 w 3943"/>
                <a:gd name="T85" fmla="*/ 1918 h 3921"/>
                <a:gd name="T86" fmla="*/ 3302 w 3943"/>
                <a:gd name="T87" fmla="*/ 2206 h 3921"/>
                <a:gd name="T88" fmla="*/ 3507 w 3943"/>
                <a:gd name="T89" fmla="*/ 2611 h 3921"/>
                <a:gd name="T90" fmla="*/ 3786 w 3943"/>
                <a:gd name="T91" fmla="*/ 3005 h 3921"/>
                <a:gd name="T92" fmla="*/ 3916 w 3943"/>
                <a:gd name="T93" fmla="*/ 3145 h 3921"/>
                <a:gd name="T94" fmla="*/ 3939 w 3943"/>
                <a:gd name="T95" fmla="*/ 3345 h 3921"/>
                <a:gd name="T96" fmla="*/ 3940 w 3943"/>
                <a:gd name="T97" fmla="*/ 3596 h 3921"/>
                <a:gd name="T98" fmla="*/ 3925 w 3943"/>
                <a:gd name="T99" fmla="*/ 3741 h 3921"/>
                <a:gd name="T100" fmla="*/ 3904 w 3943"/>
                <a:gd name="T101" fmla="*/ 3839 h 3921"/>
                <a:gd name="T102" fmla="*/ 3873 w 3943"/>
                <a:gd name="T103" fmla="*/ 3887 h 3921"/>
                <a:gd name="T104" fmla="*/ 3837 w 3943"/>
                <a:gd name="T105" fmla="*/ 3911 h 3921"/>
                <a:gd name="T106" fmla="*/ 3786 w 3943"/>
                <a:gd name="T107" fmla="*/ 3921 h 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43" h="3921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540125" y="1323975"/>
              <a:ext cx="2230438" cy="2298700"/>
            </a:xfrm>
            <a:custGeom>
              <a:avLst/>
              <a:gdLst>
                <a:gd name="T0" fmla="*/ 4213 w 4216"/>
                <a:gd name="T1" fmla="*/ 2627 h 4344"/>
                <a:gd name="T2" fmla="*/ 4179 w 4216"/>
                <a:gd name="T3" fmla="*/ 2547 h 4344"/>
                <a:gd name="T4" fmla="*/ 4078 w 4216"/>
                <a:gd name="T5" fmla="*/ 2482 h 4344"/>
                <a:gd name="T6" fmla="*/ 4023 w 4216"/>
                <a:gd name="T7" fmla="*/ 2479 h 4344"/>
                <a:gd name="T8" fmla="*/ 3994 w 4216"/>
                <a:gd name="T9" fmla="*/ 624 h 4344"/>
                <a:gd name="T10" fmla="*/ 4027 w 4216"/>
                <a:gd name="T11" fmla="*/ 581 h 4344"/>
                <a:gd name="T12" fmla="*/ 4046 w 4216"/>
                <a:gd name="T13" fmla="*/ 463 h 4344"/>
                <a:gd name="T14" fmla="*/ 4009 w 4216"/>
                <a:gd name="T15" fmla="*/ 383 h 4344"/>
                <a:gd name="T16" fmla="*/ 3983 w 4216"/>
                <a:gd name="T17" fmla="*/ 356 h 4344"/>
                <a:gd name="T18" fmla="*/ 3903 w 4216"/>
                <a:gd name="T19" fmla="*/ 319 h 4344"/>
                <a:gd name="T20" fmla="*/ 3784 w 4216"/>
                <a:gd name="T21" fmla="*/ 336 h 4344"/>
                <a:gd name="T22" fmla="*/ 3741 w 4216"/>
                <a:gd name="T23" fmla="*/ 369 h 4344"/>
                <a:gd name="T24" fmla="*/ 1785 w 4216"/>
                <a:gd name="T25" fmla="*/ 185 h 4344"/>
                <a:gd name="T26" fmla="*/ 1778 w 4216"/>
                <a:gd name="T27" fmla="*/ 131 h 4344"/>
                <a:gd name="T28" fmla="*/ 1710 w 4216"/>
                <a:gd name="T29" fmla="*/ 32 h 4344"/>
                <a:gd name="T30" fmla="*/ 1629 w 4216"/>
                <a:gd name="T31" fmla="*/ 0 h 4344"/>
                <a:gd name="T32" fmla="*/ 1592 w 4216"/>
                <a:gd name="T33" fmla="*/ 0 h 4344"/>
                <a:gd name="T34" fmla="*/ 1508 w 4216"/>
                <a:gd name="T35" fmla="*/ 26 h 4344"/>
                <a:gd name="T36" fmla="*/ 1434 w 4216"/>
                <a:gd name="T37" fmla="*/ 120 h 4344"/>
                <a:gd name="T38" fmla="*/ 1425 w 4216"/>
                <a:gd name="T39" fmla="*/ 173 h 4344"/>
                <a:gd name="T40" fmla="*/ 670 w 4216"/>
                <a:gd name="T41" fmla="*/ 1369 h 4344"/>
                <a:gd name="T42" fmla="*/ 636 w 4216"/>
                <a:gd name="T43" fmla="*/ 1328 h 4344"/>
                <a:gd name="T44" fmla="*/ 523 w 4216"/>
                <a:gd name="T45" fmla="*/ 1284 h 4344"/>
                <a:gd name="T46" fmla="*/ 438 w 4216"/>
                <a:gd name="T47" fmla="*/ 1304 h 4344"/>
                <a:gd name="T48" fmla="*/ 407 w 4216"/>
                <a:gd name="T49" fmla="*/ 1324 h 4344"/>
                <a:gd name="T50" fmla="*/ 353 w 4216"/>
                <a:gd name="T51" fmla="*/ 1393 h 4344"/>
                <a:gd name="T52" fmla="*/ 345 w 4216"/>
                <a:gd name="T53" fmla="*/ 1513 h 4344"/>
                <a:gd name="T54" fmla="*/ 366 w 4216"/>
                <a:gd name="T55" fmla="*/ 1561 h 4344"/>
                <a:gd name="T56" fmla="*/ 51 w 4216"/>
                <a:gd name="T57" fmla="*/ 4036 h 4344"/>
                <a:gd name="T58" fmla="*/ 19 w 4216"/>
                <a:gd name="T59" fmla="*/ 4079 h 4344"/>
                <a:gd name="T60" fmla="*/ 0 w 4216"/>
                <a:gd name="T61" fmla="*/ 4198 h 4344"/>
                <a:gd name="T62" fmla="*/ 38 w 4216"/>
                <a:gd name="T63" fmla="*/ 4278 h 4344"/>
                <a:gd name="T64" fmla="*/ 64 w 4216"/>
                <a:gd name="T65" fmla="*/ 4303 h 4344"/>
                <a:gd name="T66" fmla="*/ 143 w 4216"/>
                <a:gd name="T67" fmla="*/ 4341 h 4344"/>
                <a:gd name="T68" fmla="*/ 212 w 4216"/>
                <a:gd name="T69" fmla="*/ 4341 h 4344"/>
                <a:gd name="T70" fmla="*/ 291 w 4216"/>
                <a:gd name="T71" fmla="*/ 4303 h 4344"/>
                <a:gd name="T72" fmla="*/ 1462 w 4216"/>
                <a:gd name="T73" fmla="*/ 3141 h 4344"/>
                <a:gd name="T74" fmla="*/ 2969 w 4216"/>
                <a:gd name="T75" fmla="*/ 4098 h 4344"/>
                <a:gd name="T76" fmla="*/ 3042 w 4216"/>
                <a:gd name="T77" fmla="*/ 4113 h 4344"/>
                <a:gd name="T78" fmla="*/ 3108 w 4216"/>
                <a:gd name="T79" fmla="*/ 4100 h 4344"/>
                <a:gd name="T80" fmla="*/ 3181 w 4216"/>
                <a:gd name="T81" fmla="*/ 4049 h 4344"/>
                <a:gd name="T82" fmla="*/ 3204 w 4216"/>
                <a:gd name="T83" fmla="*/ 4014 h 4344"/>
                <a:gd name="T84" fmla="*/ 3224 w 4216"/>
                <a:gd name="T85" fmla="*/ 3928 h 4344"/>
                <a:gd name="T86" fmla="*/ 3181 w 4216"/>
                <a:gd name="T87" fmla="*/ 3817 h 4344"/>
                <a:gd name="T88" fmla="*/ 3139 w 4216"/>
                <a:gd name="T89" fmla="*/ 3781 h 4344"/>
                <a:gd name="T90" fmla="*/ 4048 w 4216"/>
                <a:gd name="T91" fmla="*/ 2837 h 4344"/>
                <a:gd name="T92" fmla="*/ 4101 w 4216"/>
                <a:gd name="T93" fmla="*/ 2826 h 4344"/>
                <a:gd name="T94" fmla="*/ 4193 w 4216"/>
                <a:gd name="T95" fmla="*/ 2748 h 4344"/>
                <a:gd name="T96" fmla="*/ 4216 w 4216"/>
                <a:gd name="T97" fmla="*/ 2665 h 4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6" h="4344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2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159</Words>
  <Application>Microsoft Office PowerPoint</Application>
  <PresentationFormat>와이드스크린</PresentationFormat>
  <Paragraphs>42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22</cp:revision>
  <dcterms:created xsi:type="dcterms:W3CDTF">2020-09-20T00:56:19Z</dcterms:created>
  <dcterms:modified xsi:type="dcterms:W3CDTF">2020-10-07T06:18:16Z</dcterms:modified>
</cp:coreProperties>
</file>