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8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4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9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4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1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8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5C38-A338-4E38-B72F-106F9C5397EF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401E-43BB-46F3-9043-439F8B6D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42000" numberOfShades="1"/>
                    </a14:imgEffect>
                    <a14:imgEffect>
                      <a14:sharpenSoften amount="-55000"/>
                    </a14:imgEffect>
                    <a14:imgEffect>
                      <a14:brightnessContrast bright="3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alifornian FB" panose="0207040306080B030204" pitchFamily="18" charset="0"/>
              </a:rPr>
              <a:t>New Learn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35116" y="3804445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구미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7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42000" numberOfShades="1"/>
                    </a14:imgEffect>
                    <a14:imgEffect>
                      <a14:sharpenSoften amount="-55000"/>
                    </a14:imgEffect>
                    <a14:imgEffect>
                      <a14:brightnessContrast bright="3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865" y="1172987"/>
            <a:ext cx="6607113" cy="56850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93" y="37806"/>
            <a:ext cx="7102455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42000" numberOfShades="1"/>
                    </a14:imgEffect>
                    <a14:imgEffect>
                      <a14:sharpenSoften amount="-55000"/>
                    </a14:imgEffect>
                    <a14:imgEffect>
                      <a14:brightnessContrast bright="3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45" y="1142802"/>
            <a:ext cx="7270110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42000" numberOfShades="1"/>
                    </a14:imgEffect>
                    <a14:imgEffect>
                      <a14:sharpenSoften amount="-55000"/>
                    </a14:imgEffect>
                    <a14:imgEffect>
                      <a14:brightnessContrast bright="3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2" y="1460594"/>
            <a:ext cx="10849335" cy="39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42000" numberOfShades="1"/>
                    </a14:imgEffect>
                    <a14:imgEffect>
                      <a14:sharpenSoften amount="-55000"/>
                    </a14:imgEffect>
                    <a14:imgEffect>
                      <a14:brightnessContrast bright="3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430822"/>
            <a:ext cx="11332186" cy="5978769"/>
          </a:xfrm>
        </p:spPr>
      </p:pic>
    </p:spTree>
    <p:extLst>
      <p:ext uri="{BB962C8B-B14F-4D97-AF65-F5344CB8AC3E}">
        <p14:creationId xmlns:p14="http://schemas.microsoft.com/office/powerpoint/2010/main" val="10108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42000" numberOfShades="1"/>
                    </a14:imgEffect>
                    <a14:imgEffect>
                      <a14:sharpenSoften amount="-55000"/>
                    </a14:imgEffect>
                    <a14:imgEffect>
                      <a14:brightnessContrast bright="3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32972"/>
            <a:ext cx="11213489" cy="5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Californian FB</vt:lpstr>
      <vt:lpstr>Office 테마</vt:lpstr>
      <vt:lpstr>New Learn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Learn</dc:title>
  <dc:creator>multicampus</dc:creator>
  <cp:lastModifiedBy>multicampus</cp:lastModifiedBy>
  <cp:revision>6</cp:revision>
  <dcterms:created xsi:type="dcterms:W3CDTF">2020-09-18T01:02:30Z</dcterms:created>
  <dcterms:modified xsi:type="dcterms:W3CDTF">2020-09-18T03:33:08Z</dcterms:modified>
</cp:coreProperties>
</file>