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4247" autoAdjust="0"/>
  </p:normalViewPr>
  <p:slideViewPr>
    <p:cSldViewPr snapToGrid="0">
      <p:cViewPr varScale="1">
        <p:scale>
          <a:sx n="65" d="100"/>
          <a:sy n="65" d="100"/>
        </p:scale>
        <p:origin x="1128" y="77"/>
      </p:cViewPr>
      <p:guideLst/>
    </p:cSldViewPr>
  </p:slideViewPr>
  <p:notesTextViewPr>
    <p:cViewPr>
      <p:scale>
        <a:sx n="1" d="1"/>
        <a:sy n="1" d="1"/>
      </p:scale>
      <p:origin x="0" y="-92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BD993-B0F9-43AA-A692-1013003D554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45D41-DE7B-4492-A938-BAB40219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20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실습코치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김평강입니다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이번 시간에는 </a:t>
            </a:r>
            <a:r>
              <a:rPr lang="en-US" altLang="ko-KR" dirty="0" smtClean="0"/>
              <a:t>CORS</a:t>
            </a:r>
            <a:r>
              <a:rPr lang="ko-KR" altLang="en-US" dirty="0" smtClean="0"/>
              <a:t>에러에 대해서 말씀드리려고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혹시 </a:t>
            </a:r>
            <a:r>
              <a:rPr lang="en-US" altLang="ko-KR" dirty="0" smtClean="0"/>
              <a:t>CORS </a:t>
            </a:r>
            <a:r>
              <a:rPr lang="ko-KR" altLang="en-US" dirty="0" smtClean="0"/>
              <a:t>에러 경험해 보셨나요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이미 경험해 보신 분도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아직 </a:t>
            </a:r>
            <a:r>
              <a:rPr lang="ko-KR" altLang="en-US" dirty="0" smtClean="0"/>
              <a:t>경험하지 못하신 분도 계실 겁니다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CORS </a:t>
            </a:r>
            <a:r>
              <a:rPr lang="ko-KR" altLang="en-US" dirty="0" smtClean="0"/>
              <a:t>에러를 해결하려면 이 에러가 왜 발생하는지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어디서 발생하는 것인지 알아야 한다고 생각하여 이 강의를 준비했습니다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45D41-DE7B-4492-A938-BAB40219E2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CORS</a:t>
            </a:r>
            <a:r>
              <a:rPr lang="ko-KR" altLang="en-US" dirty="0" smtClean="0"/>
              <a:t>는 브라우저에서 </a:t>
            </a:r>
            <a:r>
              <a:rPr lang="en-US" altLang="ko-KR" dirty="0" smtClean="0"/>
              <a:t>SOP</a:t>
            </a:r>
            <a:r>
              <a:rPr lang="ko-KR" altLang="en-US" dirty="0" smtClean="0"/>
              <a:t>라는 동일 출처 정책을 지키지 않았을 때 발생합니다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SOP</a:t>
            </a:r>
            <a:r>
              <a:rPr lang="ko-KR" altLang="en-US" dirty="0" smtClean="0"/>
              <a:t>란 동일 출처 정책으로 요청을 보내는 곳과 요청을 받는 곳의 프로토콜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호스트가 동일해야 한다는 정책입니다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아래의 표에 나와 있듯 세부 디렉토리가 다른 것은 괜찮지만 프로토콜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호스트가 다를 경우 </a:t>
            </a:r>
            <a:r>
              <a:rPr lang="en-US" altLang="ko-KR" dirty="0" smtClean="0"/>
              <a:t>CORS</a:t>
            </a:r>
            <a:r>
              <a:rPr lang="ko-KR" altLang="en-US" dirty="0" smtClean="0"/>
              <a:t>에도 적용되지 않는다면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브라우저에서 이 응답을 차단하게 됩니다</a:t>
            </a:r>
            <a:r>
              <a:rPr lang="en-US" altLang="ko-KR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서버에서는 정상적인 응답을 줬는데도 불구하고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브라우저에서 차단하는 것이기 때문에 개발의 편의성을 위해서 브라우저의 설정을 변경하거나</a:t>
            </a:r>
            <a:r>
              <a:rPr lang="en-US" altLang="ko-KR" baseline="0" dirty="0" smtClean="0"/>
              <a:t>, Postman </a:t>
            </a:r>
            <a:r>
              <a:rPr lang="ko-KR" altLang="en-US" baseline="0" dirty="0" smtClean="0"/>
              <a:t>등으로 요청을 보내 정상적인 응답이 오는지 확인할 수는 </a:t>
            </a:r>
            <a:r>
              <a:rPr lang="ko-KR" altLang="en-US" baseline="0" dirty="0" smtClean="0"/>
              <a:t>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모든 이용자가 사용할 수 있기 위해선 이러한 정책을 준수해야 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45D41-DE7B-4492-A938-BAB40219E2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9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CORS</a:t>
            </a:r>
            <a:r>
              <a:rPr lang="ko-KR" altLang="en-US" dirty="0" smtClean="0"/>
              <a:t>를 이해하기 위해선 브라우저가 어떤 방식으로 요청을 보내는 지 알아야 합니다</a:t>
            </a:r>
            <a:r>
              <a:rPr lang="en-US" altLang="ko-KR" dirty="0" smtClean="0"/>
              <a:t>. HTTP </a:t>
            </a:r>
            <a:r>
              <a:rPr lang="ko-KR" altLang="en-US" dirty="0" smtClean="0"/>
              <a:t>요청이 어떻게 이루어지는지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Http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reques</a:t>
            </a:r>
            <a:r>
              <a:rPr lang="ko-KR" altLang="en-US" baseline="0" dirty="0" smtClean="0"/>
              <a:t>는 </a:t>
            </a:r>
            <a:r>
              <a:rPr lang="ko-KR" altLang="en-US" baseline="0" dirty="0" smtClean="0"/>
              <a:t>두가지 방법으로 진행됩니다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Simple Requests</a:t>
            </a:r>
            <a:r>
              <a:rPr lang="ko-KR" altLang="en-US" baseline="0" dirty="0" smtClean="0"/>
              <a:t>의 경우 </a:t>
            </a:r>
            <a:r>
              <a:rPr lang="en-US" altLang="ko-KR" baseline="0" dirty="0" smtClean="0"/>
              <a:t>GET, HEAD, POST</a:t>
            </a:r>
            <a:r>
              <a:rPr lang="ko-KR" altLang="en-US" baseline="0" dirty="0" smtClean="0"/>
              <a:t>만 허용하는 메서드이고 수동으로 설정 한 헤더가 없는 등</a:t>
            </a:r>
            <a:endParaRPr lang="en-US" altLang="ko-KR" baseline="0" dirty="0" smtClean="0"/>
          </a:p>
          <a:p>
            <a:r>
              <a:rPr lang="ko-KR" altLang="en-US" baseline="0" dirty="0" smtClean="0"/>
              <a:t>특정한 조건을 만족하는 경우 </a:t>
            </a:r>
            <a:r>
              <a:rPr lang="en-US" altLang="ko-KR" baseline="0" dirty="0" smtClean="0"/>
              <a:t>Preflight </a:t>
            </a:r>
            <a:r>
              <a:rPr lang="en-US" altLang="ko-KR" baseline="0" dirty="0" err="1" smtClean="0"/>
              <a:t>reques</a:t>
            </a:r>
            <a:r>
              <a:rPr lang="ko-KR" altLang="en-US" baseline="0" dirty="0" smtClean="0"/>
              <a:t>를 </a:t>
            </a:r>
            <a:r>
              <a:rPr lang="ko-KR" altLang="en-US" baseline="0" dirty="0" smtClean="0"/>
              <a:t>하지 않습니다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외의 경우 우측의 그림과 같이 </a:t>
            </a:r>
            <a:r>
              <a:rPr lang="en-US" altLang="ko-KR" baseline="0" dirty="0" smtClean="0"/>
              <a:t>Preflight </a:t>
            </a:r>
            <a:r>
              <a:rPr lang="en-US" altLang="ko-KR" baseline="0" dirty="0" err="1" smtClean="0"/>
              <a:t>reques</a:t>
            </a:r>
            <a:r>
              <a:rPr lang="ko-KR" altLang="en-US" baseline="0" dirty="0" smtClean="0"/>
              <a:t>를 </a:t>
            </a:r>
            <a:r>
              <a:rPr lang="ko-KR" altLang="en-US" baseline="0" dirty="0" smtClean="0"/>
              <a:t>진행하며</a:t>
            </a:r>
            <a:r>
              <a:rPr lang="en-US" altLang="ko-KR" baseline="0" dirty="0" smtClean="0"/>
              <a:t>, OPTION</a:t>
            </a:r>
            <a:r>
              <a:rPr lang="ko-KR" altLang="en-US" baseline="0" dirty="0" smtClean="0"/>
              <a:t>으로 먼저 서버와 통신합니다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Option </a:t>
            </a:r>
            <a:r>
              <a:rPr lang="ko-KR" altLang="en-US" baseline="0" dirty="0" smtClean="0"/>
              <a:t>요청은 내가 클라이언트가 어떤 응답을 보내는지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어떤 헤더를 사용하는지 등 요청에 대한 정보를 담아 보내고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서버는 응답으로 어떤 도메인에서 어떤 </a:t>
            </a:r>
            <a:r>
              <a:rPr lang="ko-KR" altLang="en-US" baseline="0" dirty="0" err="1" smtClean="0"/>
              <a:t>메소드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어떤 헤더를 허용하는지 등에 대한 정보를 응답합니다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브라우저에선 </a:t>
            </a:r>
            <a:r>
              <a:rPr lang="en-US" altLang="ko-KR" baseline="0" dirty="0" smtClean="0"/>
              <a:t>OPTION </a:t>
            </a:r>
            <a:r>
              <a:rPr lang="ko-KR" altLang="en-US" baseline="0" dirty="0" smtClean="0"/>
              <a:t>요청에 대한 </a:t>
            </a:r>
            <a:r>
              <a:rPr lang="ko-KR" altLang="en-US" baseline="0" dirty="0" smtClean="0"/>
              <a:t>응답을 받고 나서 </a:t>
            </a:r>
            <a:r>
              <a:rPr lang="ko-KR" altLang="en-US" baseline="0" dirty="0" smtClean="0"/>
              <a:t>본 요청을 </a:t>
            </a:r>
            <a:r>
              <a:rPr lang="ko-KR" altLang="en-US" baseline="0" dirty="0" smtClean="0"/>
              <a:t>보내도 된다고 판단하면 본 요청을 전송하게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만약 적절하지 않은 요청이라고 판단되면 요청을 보내지 않고 </a:t>
            </a:r>
            <a:r>
              <a:rPr lang="en-US" altLang="ko-KR" baseline="0" dirty="0" smtClean="0"/>
              <a:t>CORS </a:t>
            </a:r>
            <a:r>
              <a:rPr lang="ko-KR" altLang="en-US" baseline="0" dirty="0" smtClean="0"/>
              <a:t>에러를 일으킵니다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물론 </a:t>
            </a:r>
            <a:r>
              <a:rPr lang="en-US" altLang="ko-KR" baseline="0" dirty="0" smtClean="0"/>
              <a:t>CORS</a:t>
            </a:r>
            <a:r>
              <a:rPr lang="ko-KR" altLang="en-US" baseline="0" dirty="0" smtClean="0"/>
              <a:t>는 브라우저에서 해당 응답이 적절한지에 대해서 검증하는 것이기 때문에 </a:t>
            </a:r>
            <a:r>
              <a:rPr lang="ko-KR" altLang="en-US" baseline="0" dirty="0" err="1" smtClean="0"/>
              <a:t>포스트맨을</a:t>
            </a:r>
            <a:r>
              <a:rPr lang="ko-KR" altLang="en-US" baseline="0" dirty="0" smtClean="0"/>
              <a:t> 사용하는 등 다른 방식으로 요청을 보내면 정상적으로 응답한 결과를 받아볼 수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45D41-DE7B-4492-A938-BAB40219E2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3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CORS</a:t>
            </a:r>
            <a:r>
              <a:rPr lang="ko-KR" altLang="en-US" baseline="0" dirty="0" smtClean="0"/>
              <a:t>는 동일 출처 정책의 예외 조항입니다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CORS</a:t>
            </a:r>
            <a:r>
              <a:rPr lang="ko-KR" altLang="en-US" baseline="0" dirty="0" smtClean="0"/>
              <a:t>에는 다른 출처를 허용하는 태그인 </a:t>
            </a:r>
            <a:r>
              <a:rPr lang="en-US" altLang="ko-KR" baseline="0" dirty="0" smtClean="0"/>
              <a:t>link, script, </a:t>
            </a:r>
            <a:r>
              <a:rPr lang="en-US" altLang="ko-KR" baseline="0" dirty="0" err="1" smtClean="0"/>
              <a:t>img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등의 태그 태그에서 외부 자원을 참조하는 형태를 허용합니다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여기서 받아온 자원에 대해서 코드에서 접근할 수는 없습니다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다음으로는 현재 페이지에서 보낼 요청이 서버가 허용하는 방식에 부합하는 경우입니다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서버에서 </a:t>
            </a:r>
            <a:r>
              <a:rPr lang="ko-KR" altLang="en-US" baseline="0" dirty="0" smtClean="0"/>
              <a:t>교차 출처를 허용한다는 </a:t>
            </a:r>
            <a:r>
              <a:rPr lang="ko-KR" altLang="en-US" baseline="0" dirty="0" smtClean="0"/>
              <a:t>응답을 헤더에 담아 </a:t>
            </a:r>
            <a:r>
              <a:rPr lang="ko-KR" altLang="en-US" baseline="0" dirty="0" smtClean="0"/>
              <a:t>브라우저에 보낼 경우 브라우저는 </a:t>
            </a:r>
            <a:r>
              <a:rPr lang="en-US" altLang="ko-KR" baseline="0" dirty="0" smtClean="0"/>
              <a:t>CORS </a:t>
            </a:r>
            <a:r>
              <a:rPr lang="ko-KR" altLang="en-US" baseline="0" dirty="0" smtClean="0"/>
              <a:t>에러를 일으키지 않습니다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45D41-DE7B-4492-A938-BAB40219E2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6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지금부터는 </a:t>
            </a:r>
            <a:r>
              <a:rPr lang="en-US" altLang="ko-KR" baseline="0" dirty="0" smtClean="0"/>
              <a:t>CORS </a:t>
            </a:r>
            <a:r>
              <a:rPr lang="ko-KR" altLang="en-US" baseline="0" dirty="0" smtClean="0"/>
              <a:t>에러를 회피하는 방법에 대해서 </a:t>
            </a:r>
            <a:r>
              <a:rPr lang="ko-KR" altLang="en-US" baseline="0" dirty="0" smtClean="0"/>
              <a:t>설명 드리겠습니다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앞서 다른 출처를 허용하는 태그가 있다고 말씀드렸는데 그 중 </a:t>
            </a:r>
            <a:r>
              <a:rPr lang="en-US" altLang="ko-KR" baseline="0" dirty="0" smtClean="0"/>
              <a:t>script </a:t>
            </a:r>
            <a:r>
              <a:rPr lang="ko-KR" altLang="en-US" baseline="0" dirty="0" smtClean="0"/>
              <a:t>태그를 활용해서 </a:t>
            </a:r>
            <a:r>
              <a:rPr lang="en-US" altLang="ko-KR" baseline="0" dirty="0" smtClean="0"/>
              <a:t>CORS </a:t>
            </a:r>
            <a:r>
              <a:rPr lang="ko-KR" altLang="en-US" baseline="0" dirty="0" smtClean="0"/>
              <a:t>에러를 회피하는 방법이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스크립트에서 </a:t>
            </a:r>
            <a:r>
              <a:rPr lang="ko-KR" altLang="en-US" baseline="0" dirty="0" err="1" smtClean="0"/>
              <a:t>콜백</a:t>
            </a:r>
            <a:r>
              <a:rPr lang="ko-KR" altLang="en-US" baseline="0" dirty="0" smtClean="0"/>
              <a:t> 함수를 만들고 </a:t>
            </a:r>
            <a:r>
              <a:rPr lang="en-US" altLang="ko-KR" baseline="0" dirty="0" smtClean="0"/>
              <a:t>script </a:t>
            </a:r>
            <a:r>
              <a:rPr lang="ko-KR" altLang="en-US" baseline="0" dirty="0" smtClean="0"/>
              <a:t>태그 안에서 다른 출처로 </a:t>
            </a:r>
            <a:r>
              <a:rPr lang="ko-KR" altLang="en-US" baseline="0" dirty="0" smtClean="0"/>
              <a:t>요청을 </a:t>
            </a:r>
            <a:r>
              <a:rPr lang="ko-KR" altLang="en-US" baseline="0" dirty="0" smtClean="0"/>
              <a:t>보내고 받아온 응답을 사용하면 </a:t>
            </a:r>
            <a:r>
              <a:rPr lang="en-US" altLang="ko-KR" baseline="0" dirty="0" smtClean="0"/>
              <a:t>CORS</a:t>
            </a:r>
            <a:r>
              <a:rPr lang="ko-KR" altLang="en-US" baseline="0" dirty="0" smtClean="0"/>
              <a:t>를 회피할 수 있게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방식의 한계는 </a:t>
            </a:r>
            <a:r>
              <a:rPr lang="en-US" altLang="ko-KR" baseline="0" dirty="0" smtClean="0"/>
              <a:t>GET </a:t>
            </a:r>
            <a:r>
              <a:rPr lang="ko-KR" altLang="en-US" baseline="0" dirty="0" err="1" smtClean="0"/>
              <a:t>메소드에</a:t>
            </a:r>
            <a:r>
              <a:rPr lang="ko-KR" altLang="en-US" baseline="0" dirty="0" smtClean="0"/>
              <a:t> 대해서만 동작한다는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45D41-DE7B-4492-A938-BAB40219E2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17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두번째 방법은 서버에 </a:t>
            </a:r>
            <a:r>
              <a:rPr lang="ko-KR" altLang="en-US" baseline="0" dirty="0" err="1" smtClean="0"/>
              <a:t>리버스</a:t>
            </a:r>
            <a:r>
              <a:rPr lang="ko-KR" altLang="en-US" baseline="0" dirty="0" smtClean="0"/>
              <a:t> 프록시를 적용하는 방법입니다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My_site.com/main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my_site.com/</a:t>
            </a:r>
            <a:r>
              <a:rPr lang="en-US" altLang="ko-KR" baseline="0" dirty="0" err="1" smtClean="0"/>
              <a:t>mypage</a:t>
            </a:r>
            <a:r>
              <a:rPr lang="ko-KR" altLang="en-US" baseline="0" dirty="0" smtClean="0"/>
              <a:t>로 가는 것은 동일 출처 정책을 위반하지 않습니다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REST </a:t>
            </a:r>
            <a:r>
              <a:rPr lang="ko-KR" altLang="en-US" baseline="0" dirty="0" smtClean="0"/>
              <a:t>서버가 다른 포트로 개방되어 있거나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혹은 다른 도메인에서 구축되어 있다면 동일 출처 정책을 위반하게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해결하기 위해서 </a:t>
            </a:r>
            <a:r>
              <a:rPr lang="ko-KR" altLang="en-US" baseline="0" dirty="0" err="1" smtClean="0"/>
              <a:t>리버스</a:t>
            </a:r>
            <a:r>
              <a:rPr lang="ko-KR" altLang="en-US" baseline="0" dirty="0" smtClean="0"/>
              <a:t> 프록시를 적용할 수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45D41-DE7B-4492-A938-BAB40219E2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324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err="1" smtClean="0"/>
              <a:t>NginX</a:t>
            </a:r>
            <a:r>
              <a:rPr lang="ko-KR" altLang="en-US" baseline="0" dirty="0" smtClean="0"/>
              <a:t>라고 하는 서버 엔진을 사용했을 때 </a:t>
            </a:r>
            <a:r>
              <a:rPr lang="ko-KR" altLang="en-US" baseline="0" dirty="0" err="1" smtClean="0"/>
              <a:t>리버스</a:t>
            </a:r>
            <a:r>
              <a:rPr lang="ko-KR" altLang="en-US" baseline="0" dirty="0" smtClean="0"/>
              <a:t> 프록시를 쉽게 적용할 수 있는데 큰 흐름은 이와 같습니다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브라우저에서 보내는 요청은 </a:t>
            </a:r>
            <a:r>
              <a:rPr lang="en-US" altLang="ko-KR" baseline="0" dirty="0" smtClean="0"/>
              <a:t>my_site.com</a:t>
            </a:r>
            <a:r>
              <a:rPr lang="ko-KR" altLang="en-US" baseline="0" dirty="0" smtClean="0"/>
              <a:t>이지만 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api</a:t>
            </a:r>
            <a:r>
              <a:rPr lang="ko-KR" altLang="en-US" baseline="0" dirty="0" smtClean="0"/>
              <a:t>로 들어오는 요청들은 다른 포트로 연결해 주는 작업을 수행합니다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이렇게 진행하면 </a:t>
            </a:r>
            <a:r>
              <a:rPr lang="ko-KR" altLang="en-US" baseline="0" dirty="0" smtClean="0"/>
              <a:t>브라우저에서는 항상 </a:t>
            </a:r>
            <a:r>
              <a:rPr lang="en-US" altLang="ko-KR" baseline="0" dirty="0" smtClean="0"/>
              <a:t>http://my_site.com</a:t>
            </a:r>
            <a:r>
              <a:rPr lang="ko-KR" altLang="en-US" baseline="0" dirty="0" smtClean="0"/>
              <a:t>으로 요청을 보내는 형태가 되기 때문에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SOP</a:t>
            </a:r>
            <a:r>
              <a:rPr lang="ko-KR" altLang="en-US" baseline="0" dirty="0" smtClean="0"/>
              <a:t>를 준수하면서도 다른 포트로 요청을 보낼 수 있게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45D41-DE7B-4492-A938-BAB40219E2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451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앞서 말씀드린 방법은 에러를 회피하는 방법이었습니다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에러를 회피하지 않고 </a:t>
            </a:r>
            <a:r>
              <a:rPr lang="en-US" altLang="ko-KR" baseline="0" dirty="0" smtClean="0"/>
              <a:t>CORS </a:t>
            </a:r>
            <a:r>
              <a:rPr lang="ko-KR" altLang="en-US" baseline="0" dirty="0" smtClean="0"/>
              <a:t>정책을 준수함으로써 </a:t>
            </a:r>
            <a:r>
              <a:rPr lang="en-US" altLang="ko-KR" baseline="0" dirty="0" smtClean="0"/>
              <a:t>CORS </a:t>
            </a:r>
            <a:r>
              <a:rPr lang="ko-KR" altLang="en-US" baseline="0" dirty="0" smtClean="0"/>
              <a:t>에러를 해결할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방법은 서버의 응답에 </a:t>
            </a:r>
            <a:r>
              <a:rPr lang="en-US" altLang="ko-KR" baseline="0" dirty="0" smtClean="0"/>
              <a:t>CORS </a:t>
            </a:r>
            <a:r>
              <a:rPr lang="ko-KR" altLang="en-US" baseline="0" dirty="0" smtClean="0"/>
              <a:t>요청을 허용한다는 헤더를 포함시켜 응답하는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여기에 두가지 요청에 대한 응답 결과가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두 요청은 서로 경로가 조금 다르지만 사용 </a:t>
            </a:r>
            <a:r>
              <a:rPr lang="ko-KR" altLang="en-US" baseline="0" dirty="0" err="1" smtClean="0"/>
              <a:t>메소드나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호스트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등이 동일한 것을 확인할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서버가 응답한 결과에 따라 </a:t>
            </a:r>
            <a:r>
              <a:rPr lang="en-US" altLang="ko-KR" baseline="0" dirty="0" smtClean="0"/>
              <a:t>CORS </a:t>
            </a:r>
            <a:r>
              <a:rPr lang="ko-KR" altLang="en-US" baseline="0" dirty="0" smtClean="0"/>
              <a:t>에러가 발생하는 것을 확인할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두 요청의 차이점은 서버에서 해당 요청에 대해서 어떤 응답을 했는지 차이가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응답에 </a:t>
            </a:r>
            <a:r>
              <a:rPr lang="en-US" altLang="ko-KR" baseline="0" dirty="0" smtClean="0"/>
              <a:t>CORS </a:t>
            </a:r>
            <a:r>
              <a:rPr lang="ko-KR" altLang="en-US" baseline="0" dirty="0" smtClean="0"/>
              <a:t>헤더 관련된 내용이 없는 경우 </a:t>
            </a:r>
            <a:r>
              <a:rPr lang="ko-KR" altLang="en-US" baseline="0" dirty="0" err="1" smtClean="0"/>
              <a:t>콘솔창에서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CORS </a:t>
            </a:r>
            <a:r>
              <a:rPr lang="ko-KR" altLang="en-US" baseline="0" dirty="0" smtClean="0"/>
              <a:t>정책에 의해 차단되었다는 경고를 만나게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여기서는 </a:t>
            </a:r>
            <a:r>
              <a:rPr lang="en-US" altLang="ko-KR" baseline="0" dirty="0" smtClean="0"/>
              <a:t>CORS </a:t>
            </a:r>
            <a:r>
              <a:rPr lang="ko-KR" altLang="en-US" baseline="0" dirty="0" smtClean="0"/>
              <a:t>에러가 발생한 요청이 </a:t>
            </a:r>
            <a:r>
              <a:rPr lang="ko-KR" altLang="en-US" baseline="0" dirty="0" err="1" smtClean="0"/>
              <a:t>응답코드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405</a:t>
            </a:r>
            <a:r>
              <a:rPr lang="ko-KR" altLang="en-US" baseline="0" dirty="0" smtClean="0"/>
              <a:t>를 받았는데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브라우저가 </a:t>
            </a:r>
            <a:r>
              <a:rPr lang="en-US" altLang="ko-KR" baseline="0" dirty="0" smtClean="0"/>
              <a:t>DELETE </a:t>
            </a:r>
            <a:r>
              <a:rPr lang="ko-KR" altLang="en-US" baseline="0" dirty="0" smtClean="0"/>
              <a:t>요청을 보내기 전 </a:t>
            </a:r>
            <a:r>
              <a:rPr lang="en-US" altLang="ko-KR" baseline="0" dirty="0" smtClean="0"/>
              <a:t>OPTION</a:t>
            </a:r>
            <a:r>
              <a:rPr lang="ko-KR" altLang="en-US" baseline="0" dirty="0" smtClean="0"/>
              <a:t>으로 요청이 적절한지 검증하는 단계에서</a:t>
            </a:r>
            <a:endParaRPr lang="en-US" altLang="ko-KR" baseline="0" dirty="0" smtClean="0"/>
          </a:p>
          <a:p>
            <a:r>
              <a:rPr lang="en-US" altLang="ko-KR" baseline="0" dirty="0" smtClean="0"/>
              <a:t>OPTION </a:t>
            </a:r>
            <a:r>
              <a:rPr lang="ko-KR" altLang="en-US" baseline="0" dirty="0" smtClean="0"/>
              <a:t>태그를 허용한다는 말이 없었기 때문에 이런 문제가 발생한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CORS </a:t>
            </a:r>
            <a:r>
              <a:rPr lang="ko-KR" altLang="en-US" baseline="0" dirty="0" smtClean="0"/>
              <a:t>관련 응답 헤더가 없는 경우 서버에서 응답으로 </a:t>
            </a:r>
            <a:r>
              <a:rPr lang="en-US" altLang="ko-KR" baseline="0" dirty="0" smtClean="0"/>
              <a:t>200</a:t>
            </a:r>
            <a:r>
              <a:rPr lang="ko-KR" altLang="en-US" baseline="0" dirty="0" smtClean="0"/>
              <a:t>을 보내더라도 브라우저 자체적으로 응답을 차단할 수도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제 설명은 여기까지입니다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감사합니다</a:t>
            </a:r>
            <a:r>
              <a:rPr lang="en-US" altLang="ko-KR" baseline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45D41-DE7B-4492-A938-BAB40219E2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2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1656-6D10-448B-A869-AC5D1C9D482B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982A-9726-4958-8633-64B6D3294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0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1656-6D10-448B-A869-AC5D1C9D482B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982A-9726-4958-8633-64B6D3294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9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1656-6D10-448B-A869-AC5D1C9D482B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982A-9726-4958-8633-64B6D3294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5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1656-6D10-448B-A869-AC5D1C9D482B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982A-9726-4958-8633-64B6D3294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2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1656-6D10-448B-A869-AC5D1C9D482B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982A-9726-4958-8633-64B6D3294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1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1656-6D10-448B-A869-AC5D1C9D482B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982A-9726-4958-8633-64B6D3294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9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1656-6D10-448B-A869-AC5D1C9D482B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982A-9726-4958-8633-64B6D3294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1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1656-6D10-448B-A869-AC5D1C9D482B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982A-9726-4958-8633-64B6D3294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1656-6D10-448B-A869-AC5D1C9D482B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982A-9726-4958-8633-64B6D3294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1656-6D10-448B-A869-AC5D1C9D482B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982A-9726-4958-8633-64B6D3294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5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1656-6D10-448B-A869-AC5D1C9D482B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982A-9726-4958-8633-64B6D3294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1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81656-6D10-448B-A869-AC5D1C9D482B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5982A-9726-4958-8633-64B6D3294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4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6061" y="118097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CORS</a:t>
            </a:r>
            <a:r>
              <a:rPr lang="en-US" altLang="ko-KR" sz="8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파헤치기</a:t>
            </a:r>
            <a:endParaRPr lang="ko-KR" altLang="en-US" sz="8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64621" y="551016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실습코치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김평강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6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0292" y="1257290"/>
            <a:ext cx="8040329" cy="492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SOP(Same-Origin Policy,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동일 출처 정책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미준수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15470"/>
              </p:ext>
            </p:extLst>
          </p:nvPr>
        </p:nvGraphicFramePr>
        <p:xfrm>
          <a:off x="1825070" y="2483460"/>
          <a:ext cx="8377382" cy="2569186"/>
        </p:xfrm>
        <a:graphic>
          <a:graphicData uri="http://schemas.openxmlformats.org/drawingml/2006/table">
            <a:tbl>
              <a:tblPr/>
              <a:tblGrid>
                <a:gridCol w="3906981">
                  <a:extLst>
                    <a:ext uri="{9D8B030D-6E8A-4147-A177-3AD203B41FA5}">
                      <a16:colId xmlns:a16="http://schemas.microsoft.com/office/drawing/2014/main" val="3296410542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3383748958"/>
                    </a:ext>
                  </a:extLst>
                </a:gridCol>
                <a:gridCol w="3537528">
                  <a:extLst>
                    <a:ext uri="{9D8B030D-6E8A-4147-A177-3AD203B41FA5}">
                      <a16:colId xmlns:a16="http://schemas.microsoft.com/office/drawing/2014/main" val="4019172505"/>
                    </a:ext>
                  </a:extLst>
                </a:gridCol>
              </a:tblGrid>
              <a:tr h="3245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요청 </a:t>
                      </a:r>
                      <a:r>
                        <a:rPr lang="en-US" altLang="ko-KR" sz="1600" b="1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URL</a:t>
                      </a:r>
                      <a:endParaRPr lang="en-US" sz="1600" b="1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222" marR="54222" marT="13556" marB="27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결과</a:t>
                      </a:r>
                    </a:p>
                  </a:txBody>
                  <a:tcPr marL="54222" marR="54222" marT="13556" marB="27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이유</a:t>
                      </a:r>
                    </a:p>
                  </a:txBody>
                  <a:tcPr marL="54222" marR="54222" marT="13556" marB="27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06308"/>
                  </a:ext>
                </a:extLst>
              </a:tr>
              <a:tr h="561168"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http://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my_site.com/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search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222" marR="54222" marT="40667" marB="40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성공</a:t>
                      </a:r>
                    </a:p>
                  </a:txBody>
                  <a:tcPr marL="54222" marR="54222" marT="40667" marB="40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경로만 다름</a:t>
                      </a:r>
                    </a:p>
                  </a:txBody>
                  <a:tcPr marL="54222" marR="54222" marT="40667" marB="40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6201"/>
                  </a:ext>
                </a:extLst>
              </a:tr>
              <a:tr h="56116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https</a:t>
                      </a:r>
                      <a:r>
                        <a:rPr lang="en-US" sz="1600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://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my_site.com</a:t>
                      </a:r>
                      <a:r>
                        <a:rPr lang="en-US" sz="1600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/secure.html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222" marR="54222" marT="40667" marB="40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실패</a:t>
                      </a:r>
                    </a:p>
                  </a:txBody>
                  <a:tcPr marL="54222" marR="54222" marT="40667" marB="40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프로토콜 다름</a:t>
                      </a:r>
                    </a:p>
                  </a:txBody>
                  <a:tcPr marL="54222" marR="54222" marT="40667" marB="40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601656"/>
                  </a:ext>
                </a:extLst>
              </a:tr>
              <a:tr h="56116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http</a:t>
                      </a:r>
                      <a:r>
                        <a:rPr lang="en-US" sz="1600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://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my_site.com</a:t>
                      </a:r>
                      <a:r>
                        <a:rPr lang="en-US" sz="1600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81</a:t>
                      </a:r>
                      <a:r>
                        <a:rPr lang="en-US" sz="1600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/dir/etc.html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222" marR="54222" marT="40667" marB="40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실패</a:t>
                      </a:r>
                    </a:p>
                  </a:txBody>
                  <a:tcPr marL="54222" marR="54222" marT="40667" marB="40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포트 다름 </a:t>
                      </a:r>
                      <a:r>
                        <a:rPr lang="en-US" altLang="ko-KR" sz="16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(http://</a:t>
                      </a:r>
                      <a:r>
                        <a:rPr lang="ko-KR" altLang="en-US" sz="16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는 </a:t>
                      </a:r>
                      <a:r>
                        <a:rPr lang="en-US" altLang="ko-KR" sz="16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80</a:t>
                      </a:r>
                      <a:r>
                        <a:rPr lang="ko-KR" altLang="en-US" sz="16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기본값</a:t>
                      </a:r>
                      <a:r>
                        <a:rPr lang="en-US" altLang="ko-KR" sz="16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 marL="54222" marR="54222" marT="40667" marB="40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5765"/>
                  </a:ext>
                </a:extLst>
              </a:tr>
              <a:tr h="56116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http</a:t>
                      </a:r>
                      <a:r>
                        <a:rPr lang="en-US" sz="1600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://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other_site.com</a:t>
                      </a:r>
                      <a:r>
                        <a:rPr lang="en-US" sz="1600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/dir/other.html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222" marR="54222" marT="40667" marB="40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실패</a:t>
                      </a:r>
                    </a:p>
                  </a:txBody>
                  <a:tcPr marL="54222" marR="54222" marT="40667" marB="40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호스트 다름</a:t>
                      </a:r>
                    </a:p>
                  </a:txBody>
                  <a:tcPr marL="54222" marR="54222" marT="40667" marB="40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43920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25070" y="2128052"/>
            <a:ext cx="5356168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http://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my_site.com/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mypage</a:t>
            </a:r>
            <a:r>
              <a:rPr kumimoji="0" lang="en-US" altLang="ko-KR" sz="16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6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에서의 요청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-23278"/>
            <a:ext cx="12192000" cy="87923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CORS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에러 발생 이유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5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prod.mdn.mozit.cloud/attachments/2020/05/01/17214/8c5241b15a4fa601ba7c285295ec8cb3/simple-req-upda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75" y="1983733"/>
            <a:ext cx="4498095" cy="21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prod.mdn.mozit.cloud/attachments/2019/06/19/16753/b32f78ac26d18e3e155205e4f0057b73/preflight_corr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470" y="1983733"/>
            <a:ext cx="3995510" cy="424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31573" y="1204109"/>
            <a:ext cx="278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Simple requests diagram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44153" y="1204109"/>
            <a:ext cx="296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Preflight requests diagram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12192000" cy="87923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 request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방식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0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8881" y="2019603"/>
            <a:ext cx="106142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출처를 허용하는 태그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link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="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stylesheet“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href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="https://fonts.googleapis.com/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icon?family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Material+Icons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"&gt;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script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src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="https://ajax.googleapis.com/ajax/libs/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jquery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/3.5.1/jquery.min.js"&gt;&lt;/script&gt;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img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src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="https://developer.mozilla.org/static/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img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/favicon144.png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"&gt;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  <a:p>
            <a:pPr marL="742950" lvl="1" indent="-285750">
              <a:buFontTx/>
              <a:buChar char="-"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페이지에서 보낼 요청이 서버가 허용하는 방식에 부합하는 경우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Simple Request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Preflight Request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12192000" cy="87923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CORS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조항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9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0510" y="1482902"/>
            <a:ext cx="7330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JSONP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603" y="2771085"/>
            <a:ext cx="7448550" cy="1952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0510" y="5361084"/>
            <a:ext cx="2898782" cy="38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GET method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사용 가능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12192000" cy="87923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CORS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에러 회피하기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script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태그를 활용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7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7" y="2364131"/>
            <a:ext cx="6067425" cy="3648075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12192000" cy="87923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CORS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에러 회피하기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리버스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프록시 적용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9171" y="1713446"/>
            <a:ext cx="39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CORS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에러가 발생하는 경우 흐름도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8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9231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CORS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에러 회피하기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리버스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프록시 적용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994799"/>
            <a:ext cx="8343900" cy="3819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3663" y="1627343"/>
            <a:ext cx="614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리버스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프록시를 통해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CORS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문제를 해결한 흐름도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6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12192000" cy="87923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CORS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조항 준수하기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240" y="1329067"/>
            <a:ext cx="4943475" cy="3209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0794" y="5292974"/>
            <a:ext cx="18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204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No Content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36475" y="5292974"/>
            <a:ext cx="27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405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Method Not Allowed</a:t>
            </a:r>
          </a:p>
          <a:p>
            <a:pPr algn="ctr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CORS error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49" y="1376365"/>
            <a:ext cx="55626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867</Words>
  <Application>Microsoft Office PowerPoint</Application>
  <PresentationFormat>와이드스크린</PresentationFormat>
  <Paragraphs>111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</vt:lpstr>
      <vt:lpstr>나눔스퀘어 Bold</vt:lpstr>
      <vt:lpstr>맑은 고딕</vt:lpstr>
      <vt:lpstr>Arial</vt:lpstr>
      <vt:lpstr>Office 테마</vt:lpstr>
      <vt:lpstr>CORS 파헤치기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CORS 에러 회피하기 – 리버스 프록시 적용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 파헤치기</dc:title>
  <dc:creator>multicampus</dc:creator>
  <cp:lastModifiedBy>multicampus</cp:lastModifiedBy>
  <cp:revision>41</cp:revision>
  <dcterms:created xsi:type="dcterms:W3CDTF">2020-07-19T23:53:55Z</dcterms:created>
  <dcterms:modified xsi:type="dcterms:W3CDTF">2020-07-28T00:50:46Z</dcterms:modified>
</cp:coreProperties>
</file>