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9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7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8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1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7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2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6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8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D838-C985-4926-94CD-0ED723F8DB2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9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053" y="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회원가입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8" r="30811" b="24382"/>
          <a:stretch/>
        </p:blipFill>
        <p:spPr>
          <a:xfrm>
            <a:off x="6084748" y="1595119"/>
            <a:ext cx="4847412" cy="52449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9749" y="10745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회원가입 실패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90608" y="10745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회원가입 성공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9" r="31066"/>
          <a:stretch/>
        </p:blipFill>
        <p:spPr>
          <a:xfrm>
            <a:off x="729919" y="1595119"/>
            <a:ext cx="4493580" cy="613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8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776" y="0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이메일 인증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26" y="1196479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첫 로그인 시 이메일 인증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0" r="34371" b="26642"/>
          <a:stretch/>
        </p:blipFill>
        <p:spPr>
          <a:xfrm>
            <a:off x="243826" y="1717039"/>
            <a:ext cx="3304716" cy="40655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37833"/>
          <a:stretch/>
        </p:blipFill>
        <p:spPr>
          <a:xfrm>
            <a:off x="3658145" y="1717039"/>
            <a:ext cx="4023159" cy="45758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0" b="20097"/>
          <a:stretch/>
        </p:blipFill>
        <p:spPr>
          <a:xfrm>
            <a:off x="7887989" y="1717039"/>
            <a:ext cx="4181736" cy="4493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33334" y="11857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인증 페이지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36500" y="11857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인증 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5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45" y="1506613"/>
            <a:ext cx="5894150" cy="31619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3981" y="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로그인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69" y="3957593"/>
            <a:ext cx="6212541" cy="33327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" y="3956543"/>
            <a:ext cx="6140335" cy="32940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8693" y="103988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로그인 화면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1030" y="358214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로그인 실패 화면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06233" y="353851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로그인 성공 화면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93611" y="612947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로그인 비밀번호 오류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707776" y="5603560"/>
            <a:ext cx="648364" cy="486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1707776" y="4787153"/>
            <a:ext cx="524436" cy="8164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266" y="0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질문 목록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1082080"/>
            <a:ext cx="10766763" cy="57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7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266" y="0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질문 작성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" y="1127760"/>
            <a:ext cx="10177361" cy="54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1322916"/>
            <a:ext cx="10078720" cy="54068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581" y="91440"/>
            <a:ext cx="4826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질문 작성 완료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522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1014770"/>
            <a:ext cx="10718800" cy="57501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9659" y="91440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상세 페이지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29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1" r="14225"/>
          <a:stretch/>
        </p:blipFill>
        <p:spPr>
          <a:xfrm>
            <a:off x="6113931" y="1777697"/>
            <a:ext cx="5677370" cy="48704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9086" y="172122"/>
            <a:ext cx="5519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상세 </a:t>
            </a:r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페이지 삭제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8" r="17342"/>
          <a:stretch/>
        </p:blipFill>
        <p:spPr>
          <a:xfrm>
            <a:off x="363071" y="1777696"/>
            <a:ext cx="4846654" cy="4623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071" y="125190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본인 아닐 시 삭제 실패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61530" y="12519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삭제 성공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0484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3" y="1095452"/>
            <a:ext cx="10448365" cy="56051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72122"/>
            <a:ext cx="8084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상세 </a:t>
            </a:r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페이지 삭제 후 목록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31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52</Words>
  <Application>Microsoft Office PowerPoint</Application>
  <PresentationFormat>와이드스크린</PresentationFormat>
  <Paragraphs>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9</cp:revision>
  <dcterms:created xsi:type="dcterms:W3CDTF">2020-07-31T02:31:32Z</dcterms:created>
  <dcterms:modified xsi:type="dcterms:W3CDTF">2020-07-31T03:14:46Z</dcterms:modified>
</cp:coreProperties>
</file>