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5" r:id="rId4"/>
    <p:sldId id="257" r:id="rId5"/>
    <p:sldId id="272" r:id="rId6"/>
    <p:sldId id="256" r:id="rId7"/>
    <p:sldId id="271" r:id="rId8"/>
    <p:sldId id="258" r:id="rId9"/>
    <p:sldId id="267" r:id="rId10"/>
    <p:sldId id="259" r:id="rId11"/>
    <p:sldId id="260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6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8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7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2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6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8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D838-C985-4926-94CD-0ED723F8DB2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68DC-25A9-4824-9D66-ABE67A33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9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MAIN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06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0174" y="0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게시글</a:t>
            </a:r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검색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79" y="1187115"/>
            <a:ext cx="9655915" cy="54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6822" y="144379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게시글</a:t>
            </a:r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35" y="1067709"/>
            <a:ext cx="8969943" cy="55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9865" y="316029"/>
            <a:ext cx="6199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게시글</a:t>
            </a:r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생성</a:t>
            </a:r>
            <a:r>
              <a:rPr lang="en-US" altLang="ko-K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삭제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81" y="1379622"/>
            <a:ext cx="8517673" cy="51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0414" y="20420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찜하기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21" y="1127536"/>
            <a:ext cx="8054942" cy="47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2307" y="252333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명예의 전당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54" y="1331379"/>
            <a:ext cx="9509720" cy="53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39" y="1044696"/>
            <a:ext cx="8331176" cy="60940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8778" y="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메인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4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ACCOUNTS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90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8301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프로필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62"/>
          <a:stretch/>
        </p:blipFill>
        <p:spPr>
          <a:xfrm>
            <a:off x="3780652" y="1090862"/>
            <a:ext cx="4117349" cy="55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529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" y="1335959"/>
            <a:ext cx="11621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529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94054" y="276999"/>
            <a:ext cx="42017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 로그인시 </a:t>
            </a:r>
            <a:r>
              <a:rPr lang="ko-KR" alt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메뉴바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25" y="923330"/>
            <a:ext cx="5873847" cy="55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529" y="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05837" y="689628"/>
            <a:ext cx="35782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로그인시 </a:t>
            </a:r>
            <a:r>
              <a:rPr lang="ko-KR" alt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메뉴바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93"/>
          <a:stretch/>
        </p:blipFill>
        <p:spPr>
          <a:xfrm>
            <a:off x="2356139" y="1335959"/>
            <a:ext cx="7237039" cy="53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9026" y="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 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7" y="923330"/>
            <a:ext cx="1052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PAGES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22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</Words>
  <Application>Microsoft Office PowerPoint</Application>
  <PresentationFormat>와이드스크린</PresentationFormat>
  <Paragraphs>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MAIN</vt:lpstr>
      <vt:lpstr>PowerPoint 프레젠테이션</vt:lpstr>
      <vt:lpstr>ACCOUNTS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PAGES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21</cp:revision>
  <dcterms:created xsi:type="dcterms:W3CDTF">2020-07-31T02:31:32Z</dcterms:created>
  <dcterms:modified xsi:type="dcterms:W3CDTF">2020-08-07T04:20:31Z</dcterms:modified>
</cp:coreProperties>
</file>