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70" d="100"/>
          <a:sy n="170" d="100"/>
        </p:scale>
        <p:origin x="-288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6443-CE7B-447A-8470-E4DB11ECB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5D90E-759B-4CCF-B5AD-D891970EA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D42CBE-93C2-477D-9D09-8B52B98400CF}"/>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95B2F997-5A78-4345-960A-771D7469C2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D47CF-42E6-4E6D-8327-0199096462B0}"/>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70790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7A94-5948-4790-B8FB-907ECF2CBF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9584E9E-F6A0-4DE4-9EB7-4EA886949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6B453C-1ED5-4678-9CAD-47B63B76FEB6}"/>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30962314-37A3-42B0-AC9A-94B253C1EE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3E25F-4F97-4138-A874-1B4F442CBBC4}"/>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33814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23D23-976C-4FA5-ADAD-81045F759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4B553B-E404-42F4-ABEE-FB0A9F002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529985-2AC5-4E3E-BF4B-679CCCF6FDD1}"/>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D3C2D7D7-3ABC-4808-8182-13929ACB8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4F6FE5-DB2F-4FEA-904A-FB311C1C5A71}"/>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63492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069-DB25-4747-B220-83DE8312A6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DF86DA-8B76-4F53-BE8B-F8188487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F2FDB4-4042-4D38-8231-094298F1D619}"/>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2A795EA3-E4D7-4466-A4D6-1008A89C0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FA8FB6-05A4-4A98-B9A4-2A77BFC2DE69}"/>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40884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E2B4-121D-438A-BBC4-527D425F4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6A9A38-8B81-4CDD-ADBB-F028DE893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A958EA-8E58-46A6-93D9-34C5CFB9019E}"/>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DC50B8BF-A378-4D28-B5C9-DE1CEB649A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5030A1-EF54-4CEE-ACA0-4CB9351A407C}"/>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04475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105D-DE9E-4030-8E5B-3231B15B8F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E6BBDE-5CD7-43D0-837B-E96D29EDF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514425-D6DF-48EE-939A-418B8BBE2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D22F6D-87FD-48B0-AA7A-B105C3778F90}"/>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BC893079-5042-41FA-BE6B-2D8EBA4A1C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1992C3-56EB-426C-A1AD-43C307559526}"/>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55143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3378-415F-4E30-A219-946E16F52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0DD378-9EEB-4CFB-A3BF-D2D369C8D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37B70-500E-4070-8C6E-92C52F8F1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EB0988-655C-4C1C-8B08-0EE94E7BB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66E53-7141-4E77-91A4-05ACC7C5A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22836C-7BC0-455F-8083-F3B9E1891BCC}"/>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8" name="Footer Placeholder 7">
            <a:extLst>
              <a:ext uri="{FF2B5EF4-FFF2-40B4-BE49-F238E27FC236}">
                <a16:creationId xmlns:a16="http://schemas.microsoft.com/office/drawing/2014/main" id="{82A968A3-31C7-484F-81CA-AC700A37E13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B368441-754C-4569-BD06-31F246E9E1C6}"/>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7481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3934-1A82-41CE-8069-720DEE7E51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4697581-2FEF-4EDA-A463-7C9BADA892E2}"/>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4" name="Footer Placeholder 3">
            <a:extLst>
              <a:ext uri="{FF2B5EF4-FFF2-40B4-BE49-F238E27FC236}">
                <a16:creationId xmlns:a16="http://schemas.microsoft.com/office/drawing/2014/main" id="{74250775-B86B-427E-B801-E0CC1F4F1F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6A4A213-1D4A-4048-83CD-15A7FBBEE739}"/>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168783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A9C22-87FE-424B-83DD-49A7545DC480}"/>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3" name="Footer Placeholder 2">
            <a:extLst>
              <a:ext uri="{FF2B5EF4-FFF2-40B4-BE49-F238E27FC236}">
                <a16:creationId xmlns:a16="http://schemas.microsoft.com/office/drawing/2014/main" id="{EFCC8E85-5256-427A-B0C7-C4A255AEF7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133AFC-3E7C-4A24-B45D-DA40E232023C}"/>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3141960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86E7-E53F-4693-B250-9C92628C3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9E38DC-CF72-462C-9E07-93DCEA0EC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46676B-4876-407A-BC30-63066E633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77915-A766-4276-B31E-D461F0E0D0AD}"/>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001A0488-0196-4235-BFAD-3B3A609F01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D06B3F-7C12-4C9C-8E5F-4AC000E42587}"/>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254823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BC67-6A7F-4DBA-833C-18C2B5443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52CA13-6FF3-44A1-9AA8-CABFDB0F8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7C79DE5-92ED-4F87-A91D-83564EE52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CC095-5F54-4EB4-BB75-5D382DB41E06}"/>
              </a:ext>
            </a:extLst>
          </p:cNvPr>
          <p:cNvSpPr>
            <a:spLocks noGrp="1"/>
          </p:cNvSpPr>
          <p:nvPr>
            <p:ph type="dt" sz="half" idx="10"/>
          </p:nvPr>
        </p:nvSpPr>
        <p:spPr/>
        <p:txBody>
          <a:bodyPr/>
          <a:lstStyle/>
          <a:p>
            <a:fld id="{AA179421-DA6E-4109-A6A8-64B54BE033A2}" type="datetimeFigureOut">
              <a:rPr lang="en-GB" smtClean="0"/>
              <a:t>27/11/2020</a:t>
            </a:fld>
            <a:endParaRPr lang="en-GB"/>
          </a:p>
        </p:txBody>
      </p:sp>
      <p:sp>
        <p:nvSpPr>
          <p:cNvPr id="6" name="Footer Placeholder 5">
            <a:extLst>
              <a:ext uri="{FF2B5EF4-FFF2-40B4-BE49-F238E27FC236}">
                <a16:creationId xmlns:a16="http://schemas.microsoft.com/office/drawing/2014/main" id="{1C094946-96FD-43FE-B1D5-094381190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58EA7F-43CC-4C90-A83F-A13E4F18FB93}"/>
              </a:ext>
            </a:extLst>
          </p:cNvPr>
          <p:cNvSpPr>
            <a:spLocks noGrp="1"/>
          </p:cNvSpPr>
          <p:nvPr>
            <p:ph type="sldNum" sz="quarter" idx="12"/>
          </p:nvPr>
        </p:nvSpPr>
        <p:spPr/>
        <p:txBody>
          <a:bodyPr/>
          <a:lstStyle/>
          <a:p>
            <a:fld id="{621BBD11-EEB4-4F84-97D6-F5EF87751EDC}" type="slidenum">
              <a:rPr lang="en-GB" smtClean="0"/>
              <a:t>‹#›</a:t>
            </a:fld>
            <a:endParaRPr lang="en-GB"/>
          </a:p>
        </p:txBody>
      </p:sp>
    </p:spTree>
    <p:extLst>
      <p:ext uri="{BB962C8B-B14F-4D97-AF65-F5344CB8AC3E}">
        <p14:creationId xmlns:p14="http://schemas.microsoft.com/office/powerpoint/2010/main" val="69485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1C151-8A2E-4CB0-9A70-B41B03FF8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48413-ECFB-4459-B46B-38FA1BF98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0F915B-F5B0-406F-8743-96E5FA4ED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9421-DA6E-4109-A6A8-64B54BE033A2}" type="datetimeFigureOut">
              <a:rPr lang="en-GB" smtClean="0"/>
              <a:t>27/11/2020</a:t>
            </a:fld>
            <a:endParaRPr lang="en-GB"/>
          </a:p>
        </p:txBody>
      </p:sp>
      <p:sp>
        <p:nvSpPr>
          <p:cNvPr id="5" name="Footer Placeholder 4">
            <a:extLst>
              <a:ext uri="{FF2B5EF4-FFF2-40B4-BE49-F238E27FC236}">
                <a16:creationId xmlns:a16="http://schemas.microsoft.com/office/drawing/2014/main" id="{9423DB41-04A9-4E4A-8F16-43A82B3FC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64FF85-EFE1-41FA-974F-37BE9794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BBD11-EEB4-4F84-97D6-F5EF87751EDC}" type="slidenum">
              <a:rPr lang="en-GB" smtClean="0"/>
              <a:t>‹#›</a:t>
            </a:fld>
            <a:endParaRPr lang="en-GB"/>
          </a:p>
        </p:txBody>
      </p:sp>
    </p:spTree>
    <p:extLst>
      <p:ext uri="{BB962C8B-B14F-4D97-AF65-F5344CB8AC3E}">
        <p14:creationId xmlns:p14="http://schemas.microsoft.com/office/powerpoint/2010/main" val="264801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9F78-8465-4E15-8FB5-6466C3A5D3FC}"/>
              </a:ext>
            </a:extLst>
          </p:cNvPr>
          <p:cNvSpPr>
            <a:spLocks noGrp="1"/>
          </p:cNvSpPr>
          <p:nvPr>
            <p:ph type="ctrTitle"/>
          </p:nvPr>
        </p:nvSpPr>
        <p:spPr>
          <a:xfrm>
            <a:off x="1524000" y="2235200"/>
            <a:ext cx="9144000" cy="2387600"/>
          </a:xfrm>
        </p:spPr>
        <p:txBody>
          <a:bodyPr anchor="ctr"/>
          <a:lstStyle/>
          <a:p>
            <a:r>
              <a:rPr lang="en-GB" dirty="0"/>
              <a:t>Documentation</a:t>
            </a:r>
          </a:p>
        </p:txBody>
      </p:sp>
    </p:spTree>
    <p:extLst>
      <p:ext uri="{BB962C8B-B14F-4D97-AF65-F5344CB8AC3E}">
        <p14:creationId xmlns:p14="http://schemas.microsoft.com/office/powerpoint/2010/main" val="229651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D92DA71-FBCA-449E-A186-857F2A3C2B5F}"/>
              </a:ext>
            </a:extLst>
          </p:cNvPr>
          <p:cNvCxnSpPr>
            <a:cxnSpLocks/>
          </p:cNvCxnSpPr>
          <p:nvPr/>
        </p:nvCxnSpPr>
        <p:spPr>
          <a:xfrm>
            <a:off x="311635" y="882502"/>
            <a:ext cx="0" cy="569475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7B11E67-5BA3-430C-BFD2-A1FC6D44130F}"/>
              </a:ext>
            </a:extLst>
          </p:cNvPr>
          <p:cNvGrpSpPr/>
          <p:nvPr/>
        </p:nvGrpSpPr>
        <p:grpSpPr>
          <a:xfrm>
            <a:off x="-40321" y="280739"/>
            <a:ext cx="703911" cy="490130"/>
            <a:chOff x="879906" y="360385"/>
            <a:chExt cx="736061" cy="535648"/>
          </a:xfrm>
        </p:grpSpPr>
        <p:grpSp>
          <p:nvGrpSpPr>
            <p:cNvPr id="7" name="Group 6">
              <a:extLst>
                <a:ext uri="{FF2B5EF4-FFF2-40B4-BE49-F238E27FC236}">
                  <a16:creationId xmlns:a16="http://schemas.microsoft.com/office/drawing/2014/main" id="{615F03B7-C959-4A8F-AD72-E33B98F9C8B0}"/>
                </a:ext>
              </a:extLst>
            </p:cNvPr>
            <p:cNvGrpSpPr/>
            <p:nvPr/>
          </p:nvGrpSpPr>
          <p:grpSpPr>
            <a:xfrm>
              <a:off x="1138932" y="360385"/>
              <a:ext cx="209287" cy="362545"/>
              <a:chOff x="3076789" y="226162"/>
              <a:chExt cx="209287" cy="362545"/>
            </a:xfrm>
          </p:grpSpPr>
          <p:sp>
            <p:nvSpPr>
              <p:cNvPr id="9" name="Oval 8">
                <a:extLst>
                  <a:ext uri="{FF2B5EF4-FFF2-40B4-BE49-F238E27FC236}">
                    <a16:creationId xmlns:a16="http://schemas.microsoft.com/office/drawing/2014/main" id="{05817279-95CB-41EA-B15F-062A6E7CDE2D}"/>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54D3CA6B-4010-44FF-873C-CBB69BFE777A}"/>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D53C75-C39A-48C9-95AB-326C1B5D648C}"/>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C8603D7-E7AC-459D-B0C7-93FF7A3ED03F}"/>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3515B3-0980-44C9-AB8C-5CD396CE1432}"/>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37F6C11-61E5-4165-8BC0-89629D017A11}"/>
                </a:ext>
              </a:extLst>
            </p:cNvPr>
            <p:cNvSpPr txBox="1"/>
            <p:nvPr/>
          </p:nvSpPr>
          <p:spPr>
            <a:xfrm>
              <a:off x="879906" y="722478"/>
              <a:ext cx="736061" cy="173555"/>
            </a:xfrm>
            <a:prstGeom prst="rect">
              <a:avLst/>
            </a:prstGeom>
            <a:noFill/>
          </p:spPr>
          <p:txBody>
            <a:bodyPr wrap="square" rtlCol="0">
              <a:spAutoFit/>
            </a:bodyPr>
            <a:lstStyle/>
            <a:p>
              <a:pPr algn="ctr"/>
              <a:r>
                <a:rPr lang="en-GB" sz="1000" dirty="0"/>
                <a:t>Customer</a:t>
              </a:r>
            </a:p>
          </p:txBody>
        </p:sp>
      </p:grpSp>
      <p:sp>
        <p:nvSpPr>
          <p:cNvPr id="18" name="TextBox 17">
            <a:extLst>
              <a:ext uri="{FF2B5EF4-FFF2-40B4-BE49-F238E27FC236}">
                <a16:creationId xmlns:a16="http://schemas.microsoft.com/office/drawing/2014/main" id="{A6B11463-6496-4A3C-9AD2-0AD2A0C54163}"/>
              </a:ext>
            </a:extLst>
          </p:cNvPr>
          <p:cNvSpPr txBox="1"/>
          <p:nvPr/>
        </p:nvSpPr>
        <p:spPr>
          <a:xfrm>
            <a:off x="10708506" y="620884"/>
            <a:ext cx="467275" cy="215444"/>
          </a:xfrm>
          <a:prstGeom prst="rect">
            <a:avLst/>
          </a:prstGeom>
          <a:noFill/>
        </p:spPr>
        <p:txBody>
          <a:bodyPr wrap="square" rtlCol="0">
            <a:spAutoFit/>
          </a:bodyPr>
          <a:lstStyle/>
          <a:p>
            <a:pPr algn="ctr"/>
            <a:r>
              <a:rPr lang="en-GB" sz="800" dirty="0"/>
              <a:t>robot2</a:t>
            </a:r>
          </a:p>
        </p:txBody>
      </p:sp>
      <p:sp>
        <p:nvSpPr>
          <p:cNvPr id="19" name="TextBox 18">
            <a:extLst>
              <a:ext uri="{FF2B5EF4-FFF2-40B4-BE49-F238E27FC236}">
                <a16:creationId xmlns:a16="http://schemas.microsoft.com/office/drawing/2014/main" id="{DD286E5C-FC81-4603-BCC1-2F74085387D1}"/>
              </a:ext>
            </a:extLst>
          </p:cNvPr>
          <p:cNvSpPr txBox="1"/>
          <p:nvPr/>
        </p:nvSpPr>
        <p:spPr>
          <a:xfrm>
            <a:off x="10241231" y="620884"/>
            <a:ext cx="467275" cy="215444"/>
          </a:xfrm>
          <a:prstGeom prst="rect">
            <a:avLst/>
          </a:prstGeom>
          <a:noFill/>
        </p:spPr>
        <p:txBody>
          <a:bodyPr wrap="square" rtlCol="0">
            <a:spAutoFit/>
          </a:bodyPr>
          <a:lstStyle/>
          <a:p>
            <a:pPr algn="ctr"/>
            <a:r>
              <a:rPr lang="en-GB" sz="800" dirty="0"/>
              <a:t>robot1</a:t>
            </a:r>
          </a:p>
        </p:txBody>
      </p:sp>
      <p:sp>
        <p:nvSpPr>
          <p:cNvPr id="20" name="TextBox 19">
            <a:extLst>
              <a:ext uri="{FF2B5EF4-FFF2-40B4-BE49-F238E27FC236}">
                <a16:creationId xmlns:a16="http://schemas.microsoft.com/office/drawing/2014/main" id="{FB0AB6A7-4419-42C3-B8BC-E7B712B77814}"/>
              </a:ext>
            </a:extLst>
          </p:cNvPr>
          <p:cNvSpPr txBox="1"/>
          <p:nvPr/>
        </p:nvSpPr>
        <p:spPr>
          <a:xfrm>
            <a:off x="9189555" y="614336"/>
            <a:ext cx="467275" cy="215444"/>
          </a:xfrm>
          <a:prstGeom prst="rect">
            <a:avLst/>
          </a:prstGeom>
          <a:noFill/>
        </p:spPr>
        <p:txBody>
          <a:bodyPr wrap="square" rtlCol="0">
            <a:spAutoFit/>
          </a:bodyPr>
          <a:lstStyle/>
          <a:p>
            <a:pPr algn="ctr"/>
            <a:r>
              <a:rPr lang="en-GB" sz="800" dirty="0"/>
              <a:t>layout</a:t>
            </a:r>
          </a:p>
        </p:txBody>
      </p:sp>
      <p:sp>
        <p:nvSpPr>
          <p:cNvPr id="26" name="TextBox 25">
            <a:extLst>
              <a:ext uri="{FF2B5EF4-FFF2-40B4-BE49-F238E27FC236}">
                <a16:creationId xmlns:a16="http://schemas.microsoft.com/office/drawing/2014/main" id="{BAB3EB9C-3E60-4B77-9739-BDAD0F180A69}"/>
              </a:ext>
            </a:extLst>
          </p:cNvPr>
          <p:cNvSpPr txBox="1"/>
          <p:nvPr/>
        </p:nvSpPr>
        <p:spPr>
          <a:xfrm>
            <a:off x="9643459" y="614336"/>
            <a:ext cx="601524" cy="215444"/>
          </a:xfrm>
          <a:prstGeom prst="rect">
            <a:avLst/>
          </a:prstGeom>
          <a:noFill/>
        </p:spPr>
        <p:txBody>
          <a:bodyPr wrap="square" rtlCol="0">
            <a:spAutoFit/>
          </a:bodyPr>
          <a:lstStyle/>
          <a:p>
            <a:pPr algn="ctr"/>
            <a:r>
              <a:rPr lang="en-GB" sz="800" dirty="0" err="1"/>
              <a:t>shelfMass</a:t>
            </a:r>
            <a:endParaRPr lang="en-GB" sz="800" dirty="0"/>
          </a:p>
        </p:txBody>
      </p:sp>
      <p:sp>
        <p:nvSpPr>
          <p:cNvPr id="15" name="TextBox 14">
            <a:extLst>
              <a:ext uri="{FF2B5EF4-FFF2-40B4-BE49-F238E27FC236}">
                <a16:creationId xmlns:a16="http://schemas.microsoft.com/office/drawing/2014/main" id="{6A93E9EB-C649-4E24-90BD-828C85296EB8}"/>
              </a:ext>
            </a:extLst>
          </p:cNvPr>
          <p:cNvSpPr txBox="1"/>
          <p:nvPr/>
        </p:nvSpPr>
        <p:spPr>
          <a:xfrm>
            <a:off x="2707174" y="516795"/>
            <a:ext cx="894900" cy="338554"/>
          </a:xfrm>
          <a:prstGeom prst="rect">
            <a:avLst/>
          </a:prstGeom>
          <a:noFill/>
        </p:spPr>
        <p:txBody>
          <a:bodyPr wrap="square" rtlCol="0">
            <a:spAutoFit/>
          </a:bodyPr>
          <a:lstStyle/>
          <a:p>
            <a:pPr algn="ctr"/>
            <a:r>
              <a:rPr lang="en-GB" sz="800" dirty="0" err="1"/>
              <a:t>loadingRobotOrder_Queue</a:t>
            </a:r>
            <a:endParaRPr lang="en-GB" sz="800" dirty="0"/>
          </a:p>
        </p:txBody>
      </p:sp>
      <p:cxnSp>
        <p:nvCxnSpPr>
          <p:cNvPr id="31" name="Straight Connector 30">
            <a:extLst>
              <a:ext uri="{FF2B5EF4-FFF2-40B4-BE49-F238E27FC236}">
                <a16:creationId xmlns:a16="http://schemas.microsoft.com/office/drawing/2014/main" id="{8639554F-D8BF-49B7-AA18-3EF723D1ADB9}"/>
              </a:ext>
            </a:extLst>
          </p:cNvPr>
          <p:cNvCxnSpPr/>
          <p:nvPr/>
        </p:nvCxnSpPr>
        <p:spPr>
          <a:xfrm>
            <a:off x="3163608" y="84452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82507705-2DBD-4AA7-B1A5-D6BB627D45E3}"/>
              </a:ext>
            </a:extLst>
          </p:cNvPr>
          <p:cNvGrpSpPr/>
          <p:nvPr/>
        </p:nvGrpSpPr>
        <p:grpSpPr>
          <a:xfrm>
            <a:off x="3649516" y="512680"/>
            <a:ext cx="3411833" cy="6069552"/>
            <a:chOff x="4418690" y="512680"/>
            <a:chExt cx="3411833" cy="6069552"/>
          </a:xfrm>
        </p:grpSpPr>
        <p:sp>
          <p:nvSpPr>
            <p:cNvPr id="33" name="TextBox 32">
              <a:extLst>
                <a:ext uri="{FF2B5EF4-FFF2-40B4-BE49-F238E27FC236}">
                  <a16:creationId xmlns:a16="http://schemas.microsoft.com/office/drawing/2014/main" id="{CCE345FA-2F7E-4FE5-A7BA-04791C2753CD}"/>
                </a:ext>
              </a:extLst>
            </p:cNvPr>
            <p:cNvSpPr txBox="1"/>
            <p:nvPr/>
          </p:nvSpPr>
          <p:spPr>
            <a:xfrm>
              <a:off x="4418690" y="518754"/>
              <a:ext cx="753503" cy="345421"/>
            </a:xfrm>
            <a:prstGeom prst="rect">
              <a:avLst/>
            </a:prstGeom>
            <a:noFill/>
          </p:spPr>
          <p:txBody>
            <a:bodyPr wrap="square" rtlCol="0">
              <a:spAutoFit/>
            </a:bodyPr>
            <a:lstStyle/>
            <a:p>
              <a:pPr algn="ctr"/>
              <a:r>
                <a:rPr lang="en-GB" sz="800" dirty="0"/>
                <a:t>maxStorageIdentification1</a:t>
              </a:r>
            </a:p>
          </p:txBody>
        </p:sp>
        <p:sp>
          <p:nvSpPr>
            <p:cNvPr id="34" name="TextBox 33">
              <a:extLst>
                <a:ext uri="{FF2B5EF4-FFF2-40B4-BE49-F238E27FC236}">
                  <a16:creationId xmlns:a16="http://schemas.microsoft.com/office/drawing/2014/main" id="{9BC3D814-66AA-486B-841D-EB730E6F4525}"/>
                </a:ext>
              </a:extLst>
            </p:cNvPr>
            <p:cNvSpPr txBox="1"/>
            <p:nvPr/>
          </p:nvSpPr>
          <p:spPr>
            <a:xfrm>
              <a:off x="5123691" y="512680"/>
              <a:ext cx="779972" cy="347561"/>
            </a:xfrm>
            <a:prstGeom prst="rect">
              <a:avLst/>
            </a:prstGeom>
            <a:noFill/>
          </p:spPr>
          <p:txBody>
            <a:bodyPr wrap="square" rtlCol="0">
              <a:spAutoFit/>
            </a:bodyPr>
            <a:lstStyle/>
            <a:p>
              <a:pPr algn="ctr"/>
              <a:r>
                <a:rPr lang="en-GB" sz="800" dirty="0"/>
                <a:t>maxStorageIdentification2</a:t>
              </a:r>
            </a:p>
          </p:txBody>
        </p:sp>
        <p:sp>
          <p:nvSpPr>
            <p:cNvPr id="35" name="TextBox 34">
              <a:extLst>
                <a:ext uri="{FF2B5EF4-FFF2-40B4-BE49-F238E27FC236}">
                  <a16:creationId xmlns:a16="http://schemas.microsoft.com/office/drawing/2014/main" id="{E642527C-640D-4247-ABF6-542ED62E3A48}"/>
                </a:ext>
              </a:extLst>
            </p:cNvPr>
            <p:cNvSpPr txBox="1"/>
            <p:nvPr/>
          </p:nvSpPr>
          <p:spPr>
            <a:xfrm>
              <a:off x="5762099" y="519454"/>
              <a:ext cx="779972" cy="347561"/>
            </a:xfrm>
            <a:prstGeom prst="rect">
              <a:avLst/>
            </a:prstGeom>
            <a:noFill/>
          </p:spPr>
          <p:txBody>
            <a:bodyPr wrap="square" rtlCol="0">
              <a:spAutoFit/>
            </a:bodyPr>
            <a:lstStyle/>
            <a:p>
              <a:pPr algn="ctr"/>
              <a:r>
                <a:rPr lang="en-GB" sz="800" dirty="0"/>
                <a:t>maxStorageIdentification3</a:t>
              </a:r>
            </a:p>
          </p:txBody>
        </p:sp>
        <p:sp>
          <p:nvSpPr>
            <p:cNvPr id="36" name="TextBox 35">
              <a:extLst>
                <a:ext uri="{FF2B5EF4-FFF2-40B4-BE49-F238E27FC236}">
                  <a16:creationId xmlns:a16="http://schemas.microsoft.com/office/drawing/2014/main" id="{BB7FC18B-86C3-4D9E-8305-55797E314C86}"/>
                </a:ext>
              </a:extLst>
            </p:cNvPr>
            <p:cNvSpPr txBox="1"/>
            <p:nvPr/>
          </p:nvSpPr>
          <p:spPr>
            <a:xfrm>
              <a:off x="6422531" y="515595"/>
              <a:ext cx="779972" cy="347561"/>
            </a:xfrm>
            <a:prstGeom prst="rect">
              <a:avLst/>
            </a:prstGeom>
            <a:noFill/>
          </p:spPr>
          <p:txBody>
            <a:bodyPr wrap="square" rtlCol="0">
              <a:spAutoFit/>
            </a:bodyPr>
            <a:lstStyle/>
            <a:p>
              <a:pPr algn="ctr"/>
              <a:r>
                <a:rPr lang="en-GB" sz="800" dirty="0"/>
                <a:t>maxStorageIdentification4</a:t>
              </a:r>
            </a:p>
          </p:txBody>
        </p:sp>
        <p:sp>
          <p:nvSpPr>
            <p:cNvPr id="37" name="TextBox 36">
              <a:extLst>
                <a:ext uri="{FF2B5EF4-FFF2-40B4-BE49-F238E27FC236}">
                  <a16:creationId xmlns:a16="http://schemas.microsoft.com/office/drawing/2014/main" id="{A78EAC8C-42E1-43C0-8EA6-0661F41C4CF0}"/>
                </a:ext>
              </a:extLst>
            </p:cNvPr>
            <p:cNvSpPr txBox="1"/>
            <p:nvPr/>
          </p:nvSpPr>
          <p:spPr>
            <a:xfrm>
              <a:off x="7068398" y="518754"/>
              <a:ext cx="762125" cy="338554"/>
            </a:xfrm>
            <a:prstGeom prst="rect">
              <a:avLst/>
            </a:prstGeom>
            <a:noFill/>
          </p:spPr>
          <p:txBody>
            <a:bodyPr wrap="square" rtlCol="0">
              <a:spAutoFit/>
            </a:bodyPr>
            <a:lstStyle/>
            <a:p>
              <a:pPr algn="ctr"/>
              <a:r>
                <a:rPr lang="en-GB" sz="800" dirty="0"/>
                <a:t>maxStorageIdentification5</a:t>
              </a:r>
            </a:p>
          </p:txBody>
        </p:sp>
        <p:cxnSp>
          <p:nvCxnSpPr>
            <p:cNvPr id="39" name="Straight Connector 38">
              <a:extLst>
                <a:ext uri="{FF2B5EF4-FFF2-40B4-BE49-F238E27FC236}">
                  <a16:creationId xmlns:a16="http://schemas.microsoft.com/office/drawing/2014/main" id="{3620AAD7-D5BF-4492-A04B-110EFA610F45}"/>
                </a:ext>
              </a:extLst>
            </p:cNvPr>
            <p:cNvCxnSpPr/>
            <p:nvPr/>
          </p:nvCxnSpPr>
          <p:spPr>
            <a:xfrm>
              <a:off x="4759086" y="829779"/>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C66D48-1974-4CCA-B516-E9094514589B}"/>
                </a:ext>
              </a:extLst>
            </p:cNvPr>
            <p:cNvCxnSpPr/>
            <p:nvPr/>
          </p:nvCxnSpPr>
          <p:spPr>
            <a:xfrm>
              <a:off x="5493111" y="82977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CFA88DD-A253-4953-A3BE-22145B88EF8F}"/>
                </a:ext>
              </a:extLst>
            </p:cNvPr>
            <p:cNvCxnSpPr/>
            <p:nvPr/>
          </p:nvCxnSpPr>
          <p:spPr>
            <a:xfrm>
              <a:off x="6149833" y="813401"/>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537590-DAFD-4C2C-B51E-E379B2E26484}"/>
                </a:ext>
              </a:extLst>
            </p:cNvPr>
            <p:cNvCxnSpPr/>
            <p:nvPr/>
          </p:nvCxnSpPr>
          <p:spPr>
            <a:xfrm>
              <a:off x="6810710" y="842953"/>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617916-64F7-48B8-85E2-DA2541E2E799}"/>
                </a:ext>
              </a:extLst>
            </p:cNvPr>
            <p:cNvCxnSpPr/>
            <p:nvPr/>
          </p:nvCxnSpPr>
          <p:spPr>
            <a:xfrm>
              <a:off x="7419477" y="813400"/>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22C2660C-7D06-461A-BBA4-F8F6A4945FE3}"/>
              </a:ext>
            </a:extLst>
          </p:cNvPr>
          <p:cNvGrpSpPr/>
          <p:nvPr/>
        </p:nvGrpSpPr>
        <p:grpSpPr>
          <a:xfrm>
            <a:off x="1334578" y="631323"/>
            <a:ext cx="1480809" cy="5947926"/>
            <a:chOff x="7009259" y="621130"/>
            <a:chExt cx="1480809" cy="5947926"/>
          </a:xfrm>
        </p:grpSpPr>
        <p:sp>
          <p:nvSpPr>
            <p:cNvPr id="21" name="TextBox 20">
              <a:extLst>
                <a:ext uri="{FF2B5EF4-FFF2-40B4-BE49-F238E27FC236}">
                  <a16:creationId xmlns:a16="http://schemas.microsoft.com/office/drawing/2014/main" id="{2CE2363D-4C9B-406C-ADC5-BD5FE2559F23}"/>
                </a:ext>
              </a:extLst>
            </p:cNvPr>
            <p:cNvSpPr txBox="1"/>
            <p:nvPr/>
          </p:nvSpPr>
          <p:spPr>
            <a:xfrm>
              <a:off x="7009259" y="621130"/>
              <a:ext cx="765797" cy="215444"/>
            </a:xfrm>
            <a:prstGeom prst="rect">
              <a:avLst/>
            </a:prstGeom>
            <a:noFill/>
          </p:spPr>
          <p:txBody>
            <a:bodyPr wrap="square" rtlCol="0">
              <a:spAutoFit/>
            </a:bodyPr>
            <a:lstStyle/>
            <a:p>
              <a:pPr algn="ctr"/>
              <a:r>
                <a:rPr lang="en-GB" sz="800" dirty="0" err="1"/>
                <a:t>tupleStorage</a:t>
              </a:r>
              <a:endParaRPr lang="en-GB" sz="800" dirty="0"/>
            </a:p>
          </p:txBody>
        </p:sp>
        <p:sp>
          <p:nvSpPr>
            <p:cNvPr id="23" name="TextBox 22">
              <a:extLst>
                <a:ext uri="{FF2B5EF4-FFF2-40B4-BE49-F238E27FC236}">
                  <a16:creationId xmlns:a16="http://schemas.microsoft.com/office/drawing/2014/main" id="{25B52677-E680-4A6C-9B15-C3EA642311AD}"/>
                </a:ext>
              </a:extLst>
            </p:cNvPr>
            <p:cNvSpPr txBox="1"/>
            <p:nvPr/>
          </p:nvSpPr>
          <p:spPr>
            <a:xfrm>
              <a:off x="7627895" y="627509"/>
              <a:ext cx="862173" cy="215444"/>
            </a:xfrm>
            <a:prstGeom prst="rect">
              <a:avLst/>
            </a:prstGeom>
            <a:noFill/>
          </p:spPr>
          <p:txBody>
            <a:bodyPr wrap="square" rtlCol="0">
              <a:spAutoFit/>
            </a:bodyPr>
            <a:lstStyle/>
            <a:p>
              <a:pPr algn="ctr"/>
              <a:r>
                <a:rPr lang="en-GB" sz="800" dirty="0" err="1"/>
                <a:t>requiredMass</a:t>
              </a:r>
              <a:endParaRPr lang="en-GB" sz="800" dirty="0"/>
            </a:p>
          </p:txBody>
        </p:sp>
        <p:cxnSp>
          <p:nvCxnSpPr>
            <p:cNvPr id="45" name="Straight Connector 44">
              <a:extLst>
                <a:ext uri="{FF2B5EF4-FFF2-40B4-BE49-F238E27FC236}">
                  <a16:creationId xmlns:a16="http://schemas.microsoft.com/office/drawing/2014/main" id="{D8F14982-3199-4CB7-8D50-E0A1E70E66DB}"/>
                </a:ext>
              </a:extLst>
            </p:cNvPr>
            <p:cNvCxnSpPr/>
            <p:nvPr/>
          </p:nvCxnSpPr>
          <p:spPr>
            <a:xfrm>
              <a:off x="7392701" y="82977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CB238C-DD0B-47DB-A325-E1A54809F4C2}"/>
                </a:ext>
              </a:extLst>
            </p:cNvPr>
            <p:cNvCxnSpPr/>
            <p:nvPr/>
          </p:nvCxnSpPr>
          <p:spPr>
            <a:xfrm>
              <a:off x="8044310" y="829776"/>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041DDE8D-B7C2-4672-86DC-13241D50B170}"/>
              </a:ext>
            </a:extLst>
          </p:cNvPr>
          <p:cNvCxnSpPr/>
          <p:nvPr/>
        </p:nvCxnSpPr>
        <p:spPr>
          <a:xfrm>
            <a:off x="9419217" y="82933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5A76DA-F32C-4043-8752-7FAB5A41046C}"/>
              </a:ext>
            </a:extLst>
          </p:cNvPr>
          <p:cNvCxnSpPr/>
          <p:nvPr/>
        </p:nvCxnSpPr>
        <p:spPr>
          <a:xfrm>
            <a:off x="9941609" y="829337"/>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CCB045-D5F3-4408-BDC3-AC29E6EED3DA}"/>
              </a:ext>
            </a:extLst>
          </p:cNvPr>
          <p:cNvCxnSpPr/>
          <p:nvPr/>
        </p:nvCxnSpPr>
        <p:spPr>
          <a:xfrm>
            <a:off x="10453190" y="808070"/>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79ADF13-942D-4FC0-8B8C-74FDDA41BCA9}"/>
              </a:ext>
            </a:extLst>
          </p:cNvPr>
          <p:cNvCxnSpPr/>
          <p:nvPr/>
        </p:nvCxnSpPr>
        <p:spPr>
          <a:xfrm>
            <a:off x="10932748" y="80276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36BD01E-30C5-4308-B3C0-2722EAFAAFC9}"/>
              </a:ext>
            </a:extLst>
          </p:cNvPr>
          <p:cNvCxnSpPr>
            <a:cxnSpLocks/>
          </p:cNvCxnSpPr>
          <p:nvPr/>
        </p:nvCxnSpPr>
        <p:spPr>
          <a:xfrm>
            <a:off x="332009" y="1145259"/>
            <a:ext cx="8442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F7775F2-BC3D-4F30-B47A-DEDF71F8B4AF}"/>
              </a:ext>
            </a:extLst>
          </p:cNvPr>
          <p:cNvSpPr txBox="1"/>
          <p:nvPr/>
        </p:nvSpPr>
        <p:spPr>
          <a:xfrm>
            <a:off x="370494" y="971364"/>
            <a:ext cx="891644" cy="215444"/>
          </a:xfrm>
          <a:prstGeom prst="rect">
            <a:avLst/>
          </a:prstGeom>
          <a:noFill/>
        </p:spPr>
        <p:txBody>
          <a:bodyPr wrap="square" rtlCol="0">
            <a:spAutoFit/>
          </a:bodyPr>
          <a:lstStyle/>
          <a:p>
            <a:r>
              <a:rPr lang="en-GB" sz="800" dirty="0"/>
              <a:t>1: Insert order</a:t>
            </a:r>
          </a:p>
        </p:txBody>
      </p:sp>
      <p:grpSp>
        <p:nvGrpSpPr>
          <p:cNvPr id="76" name="Group 75">
            <a:extLst>
              <a:ext uri="{FF2B5EF4-FFF2-40B4-BE49-F238E27FC236}">
                <a16:creationId xmlns:a16="http://schemas.microsoft.com/office/drawing/2014/main" id="{AAC2C4EE-51FA-47D2-8904-8184B04892BA}"/>
              </a:ext>
            </a:extLst>
          </p:cNvPr>
          <p:cNvGrpSpPr/>
          <p:nvPr/>
        </p:nvGrpSpPr>
        <p:grpSpPr>
          <a:xfrm>
            <a:off x="711789" y="639828"/>
            <a:ext cx="894900" cy="5960687"/>
            <a:chOff x="1367783" y="629195"/>
            <a:chExt cx="894900" cy="5960687"/>
          </a:xfrm>
        </p:grpSpPr>
        <p:sp>
          <p:nvSpPr>
            <p:cNvPr id="57" name="TextBox 56">
              <a:extLst>
                <a:ext uri="{FF2B5EF4-FFF2-40B4-BE49-F238E27FC236}">
                  <a16:creationId xmlns:a16="http://schemas.microsoft.com/office/drawing/2014/main" id="{E4FBF470-1A1A-42F1-9788-7C5B92E2AEED}"/>
                </a:ext>
              </a:extLst>
            </p:cNvPr>
            <p:cNvSpPr txBox="1"/>
            <p:nvPr/>
          </p:nvSpPr>
          <p:spPr>
            <a:xfrm>
              <a:off x="1367783" y="629195"/>
              <a:ext cx="894900" cy="215444"/>
            </a:xfrm>
            <a:prstGeom prst="rect">
              <a:avLst/>
            </a:prstGeom>
            <a:noFill/>
          </p:spPr>
          <p:txBody>
            <a:bodyPr wrap="square" rtlCol="0">
              <a:spAutoFit/>
            </a:bodyPr>
            <a:lstStyle/>
            <a:p>
              <a:pPr algn="ctr"/>
              <a:r>
                <a:rPr lang="en-GB" sz="800" dirty="0"/>
                <a:t>orders</a:t>
              </a:r>
            </a:p>
          </p:txBody>
        </p:sp>
        <p:cxnSp>
          <p:nvCxnSpPr>
            <p:cNvPr id="58" name="Straight Connector 57">
              <a:extLst>
                <a:ext uri="{FF2B5EF4-FFF2-40B4-BE49-F238E27FC236}">
                  <a16:creationId xmlns:a16="http://schemas.microsoft.com/office/drawing/2014/main" id="{8A771880-B766-4EA0-B9A6-09B80E30144F}"/>
                </a:ext>
              </a:extLst>
            </p:cNvPr>
            <p:cNvCxnSpPr/>
            <p:nvPr/>
          </p:nvCxnSpPr>
          <p:spPr>
            <a:xfrm>
              <a:off x="1824217" y="850603"/>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7E1E1F72-AD4A-41A8-BA9D-F08B0EC07A2F}"/>
              </a:ext>
            </a:extLst>
          </p:cNvPr>
          <p:cNvGrpSpPr/>
          <p:nvPr/>
        </p:nvGrpSpPr>
        <p:grpSpPr>
          <a:xfrm rot="10800000">
            <a:off x="1734055" y="2534466"/>
            <a:ext cx="4916249" cy="347616"/>
            <a:chOff x="1110584" y="1836096"/>
            <a:chExt cx="4576351" cy="347616"/>
          </a:xfrm>
        </p:grpSpPr>
        <p:cxnSp>
          <p:nvCxnSpPr>
            <p:cNvPr id="62" name="Straight Arrow Connector 61">
              <a:extLst>
                <a:ext uri="{FF2B5EF4-FFF2-40B4-BE49-F238E27FC236}">
                  <a16:creationId xmlns:a16="http://schemas.microsoft.com/office/drawing/2014/main" id="{5DF58981-5EFB-4037-ACDF-2182E80A026C}"/>
                </a:ext>
              </a:extLst>
            </p:cNvPr>
            <p:cNvCxnSpPr>
              <a:cxnSpLocks/>
            </p:cNvCxnSpPr>
            <p:nvPr/>
          </p:nvCxnSpPr>
          <p:spPr>
            <a:xfrm>
              <a:off x="3569198" y="1836096"/>
              <a:ext cx="2114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DEA4BB4-AA28-45F4-8E69-93845D51F60C}"/>
                </a:ext>
              </a:extLst>
            </p:cNvPr>
            <p:cNvCxnSpPr>
              <a:cxnSpLocks/>
            </p:cNvCxnSpPr>
            <p:nvPr/>
          </p:nvCxnSpPr>
          <p:spPr>
            <a:xfrm>
              <a:off x="2888654" y="1914067"/>
              <a:ext cx="27982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D10199-B8FD-4031-AD1A-E42607AC0AA6}"/>
                </a:ext>
              </a:extLst>
            </p:cNvPr>
            <p:cNvCxnSpPr>
              <a:cxnSpLocks/>
            </p:cNvCxnSpPr>
            <p:nvPr/>
          </p:nvCxnSpPr>
          <p:spPr>
            <a:xfrm>
              <a:off x="2269417" y="2006505"/>
              <a:ext cx="34175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B158FAC-02AE-446E-A1F0-260A8C0915D8}"/>
                </a:ext>
              </a:extLst>
            </p:cNvPr>
            <p:cNvCxnSpPr>
              <a:cxnSpLocks/>
            </p:cNvCxnSpPr>
            <p:nvPr/>
          </p:nvCxnSpPr>
          <p:spPr>
            <a:xfrm>
              <a:off x="1684776" y="2095108"/>
              <a:ext cx="3998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57659D2-8DF6-466C-BB9A-8C6BD22B0BE4}"/>
                </a:ext>
              </a:extLst>
            </p:cNvPr>
            <p:cNvCxnSpPr>
              <a:cxnSpLocks/>
            </p:cNvCxnSpPr>
            <p:nvPr/>
          </p:nvCxnSpPr>
          <p:spPr>
            <a:xfrm>
              <a:off x="1110584" y="2183712"/>
              <a:ext cx="45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9" name="Straight Arrow Connector 78">
            <a:extLst>
              <a:ext uri="{FF2B5EF4-FFF2-40B4-BE49-F238E27FC236}">
                <a16:creationId xmlns:a16="http://schemas.microsoft.com/office/drawing/2014/main" id="{D6EE2F6E-3D9F-48A5-8E8C-221B6431F806}"/>
              </a:ext>
            </a:extLst>
          </p:cNvPr>
          <p:cNvCxnSpPr>
            <a:cxnSpLocks/>
          </p:cNvCxnSpPr>
          <p:nvPr/>
        </p:nvCxnSpPr>
        <p:spPr>
          <a:xfrm>
            <a:off x="1184258" y="1669798"/>
            <a:ext cx="1200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C3DEBA4F-619F-4250-AE08-77A4E68BFD31}"/>
              </a:ext>
            </a:extLst>
          </p:cNvPr>
          <p:cNvGrpSpPr/>
          <p:nvPr/>
        </p:nvGrpSpPr>
        <p:grpSpPr>
          <a:xfrm>
            <a:off x="341018" y="1415183"/>
            <a:ext cx="2173193" cy="690069"/>
            <a:chOff x="349747" y="1415183"/>
            <a:chExt cx="2173193" cy="690069"/>
          </a:xfrm>
        </p:grpSpPr>
        <p:sp>
          <p:nvSpPr>
            <p:cNvPr id="83" name="Rectangle 82">
              <a:extLst>
                <a:ext uri="{FF2B5EF4-FFF2-40B4-BE49-F238E27FC236}">
                  <a16:creationId xmlns:a16="http://schemas.microsoft.com/office/drawing/2014/main" id="{D8C33794-4762-4915-BE10-CD7CA4BC56DF}"/>
                </a:ext>
              </a:extLst>
            </p:cNvPr>
            <p:cNvSpPr/>
            <p:nvPr/>
          </p:nvSpPr>
          <p:spPr>
            <a:xfrm flipH="1">
              <a:off x="450217" y="1496210"/>
              <a:ext cx="2072723" cy="6090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9F433779-76EF-4A36-A244-CAC779EBE408}"/>
                </a:ext>
              </a:extLst>
            </p:cNvPr>
            <p:cNvSpPr txBox="1"/>
            <p:nvPr/>
          </p:nvSpPr>
          <p:spPr>
            <a:xfrm>
              <a:off x="349747" y="1415183"/>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85" name="Straight Connector 84">
              <a:extLst>
                <a:ext uri="{FF2B5EF4-FFF2-40B4-BE49-F238E27FC236}">
                  <a16:creationId xmlns:a16="http://schemas.microsoft.com/office/drawing/2014/main" id="{3E1CBE53-13E7-4533-B933-85A6ACCD0A1D}"/>
                </a:ext>
              </a:extLst>
            </p:cNvPr>
            <p:cNvCxnSpPr>
              <a:cxnSpLocks/>
            </p:cNvCxnSpPr>
            <p:nvPr/>
          </p:nvCxnSpPr>
          <p:spPr>
            <a:xfrm>
              <a:off x="805272" y="1498288"/>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BF3C1C-EDC2-4E0C-AD11-C40A4B141549}"/>
                </a:ext>
              </a:extLst>
            </p:cNvPr>
            <p:cNvCxnSpPr>
              <a:cxnSpLocks/>
            </p:cNvCxnSpPr>
            <p:nvPr/>
          </p:nvCxnSpPr>
          <p:spPr>
            <a:xfrm flipH="1">
              <a:off x="458932" y="1696457"/>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B10BBE7-2F2A-44D1-9D07-0B35F9B7B4A0}"/>
                </a:ext>
              </a:extLst>
            </p:cNvPr>
            <p:cNvSpPr txBox="1"/>
            <p:nvPr/>
          </p:nvSpPr>
          <p:spPr>
            <a:xfrm>
              <a:off x="436681" y="1630957"/>
              <a:ext cx="788721" cy="442622"/>
            </a:xfrm>
            <a:prstGeom prst="rect">
              <a:avLst/>
            </a:prstGeom>
            <a:noFill/>
            <a:ln>
              <a:noFill/>
            </a:ln>
          </p:spPr>
          <p:txBody>
            <a:bodyPr wrap="square" rtlCol="0">
              <a:spAutoFit/>
            </a:bodyPr>
            <a:lstStyle/>
            <a:p>
              <a:pPr algn="ctr">
                <a:lnSpc>
                  <a:spcPct val="150000"/>
                </a:lnSpc>
              </a:pPr>
              <a:r>
                <a:rPr lang="en-GB" sz="800" dirty="0"/>
                <a:t>[loop(number of item types)]</a:t>
              </a:r>
            </a:p>
          </p:txBody>
        </p:sp>
      </p:grpSp>
      <p:sp>
        <p:nvSpPr>
          <p:cNvPr id="106" name="Rectangle 105">
            <a:extLst>
              <a:ext uri="{FF2B5EF4-FFF2-40B4-BE49-F238E27FC236}">
                <a16:creationId xmlns:a16="http://schemas.microsoft.com/office/drawing/2014/main" id="{CEAB0B5B-DEA3-47E6-AD98-7EFE505D34F8}"/>
              </a:ext>
            </a:extLst>
          </p:cNvPr>
          <p:cNvSpPr/>
          <p:nvPr/>
        </p:nvSpPr>
        <p:spPr>
          <a:xfrm flipH="1">
            <a:off x="1335829" y="2225960"/>
            <a:ext cx="5473090" cy="12767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939FEAD-1561-418D-8883-E0BB127264CB}"/>
              </a:ext>
            </a:extLst>
          </p:cNvPr>
          <p:cNvSpPr txBox="1"/>
          <p:nvPr/>
        </p:nvSpPr>
        <p:spPr>
          <a:xfrm>
            <a:off x="1226650" y="2144934"/>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108" name="Straight Connector 107">
            <a:extLst>
              <a:ext uri="{FF2B5EF4-FFF2-40B4-BE49-F238E27FC236}">
                <a16:creationId xmlns:a16="http://schemas.microsoft.com/office/drawing/2014/main" id="{FE8C7135-6D5E-489D-AB16-DB31D98C310F}"/>
              </a:ext>
            </a:extLst>
          </p:cNvPr>
          <p:cNvCxnSpPr>
            <a:cxnSpLocks/>
          </p:cNvCxnSpPr>
          <p:nvPr/>
        </p:nvCxnSpPr>
        <p:spPr>
          <a:xfrm>
            <a:off x="1682175" y="2228039"/>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3197CD6-CEF4-4FC9-8FA3-ACA60ADF33B1}"/>
              </a:ext>
            </a:extLst>
          </p:cNvPr>
          <p:cNvCxnSpPr>
            <a:cxnSpLocks/>
          </p:cNvCxnSpPr>
          <p:nvPr/>
        </p:nvCxnSpPr>
        <p:spPr>
          <a:xfrm flipH="1">
            <a:off x="1335835" y="2426208"/>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A5B84882-07C0-4D4F-9B61-C0ECB3C3B812}"/>
              </a:ext>
            </a:extLst>
          </p:cNvPr>
          <p:cNvSpPr txBox="1"/>
          <p:nvPr/>
        </p:nvSpPr>
        <p:spPr>
          <a:xfrm>
            <a:off x="2353215" y="2880274"/>
            <a:ext cx="830697" cy="627288"/>
          </a:xfrm>
          <a:prstGeom prst="rect">
            <a:avLst/>
          </a:prstGeom>
          <a:noFill/>
          <a:ln>
            <a:noFill/>
          </a:ln>
        </p:spPr>
        <p:txBody>
          <a:bodyPr wrap="square" rtlCol="0">
            <a:spAutoFit/>
          </a:bodyPr>
          <a:lstStyle/>
          <a:p>
            <a:pPr algn="ctr">
              <a:lnSpc>
                <a:spcPct val="150000"/>
              </a:lnSpc>
            </a:pPr>
            <a:r>
              <a:rPr lang="en-GB" sz="800" dirty="0"/>
              <a:t>[loop(until collected mass is sufficient)]</a:t>
            </a:r>
          </a:p>
        </p:txBody>
      </p:sp>
      <p:grpSp>
        <p:nvGrpSpPr>
          <p:cNvPr id="121" name="Group 120">
            <a:extLst>
              <a:ext uri="{FF2B5EF4-FFF2-40B4-BE49-F238E27FC236}">
                <a16:creationId xmlns:a16="http://schemas.microsoft.com/office/drawing/2014/main" id="{E7FD3AAB-F118-4082-BB41-F32B9A3063F2}"/>
              </a:ext>
            </a:extLst>
          </p:cNvPr>
          <p:cNvGrpSpPr/>
          <p:nvPr/>
        </p:nvGrpSpPr>
        <p:grpSpPr>
          <a:xfrm>
            <a:off x="7068542" y="617740"/>
            <a:ext cx="2121558" cy="5953860"/>
            <a:chOff x="7660738" y="617740"/>
            <a:chExt cx="2121558" cy="5953860"/>
          </a:xfrm>
        </p:grpSpPr>
        <p:sp>
          <p:nvSpPr>
            <p:cNvPr id="113" name="TextBox 112">
              <a:extLst>
                <a:ext uri="{FF2B5EF4-FFF2-40B4-BE49-F238E27FC236}">
                  <a16:creationId xmlns:a16="http://schemas.microsoft.com/office/drawing/2014/main" id="{435CF875-DCA7-41C5-B6CC-A3A89D8E46DD}"/>
                </a:ext>
              </a:extLst>
            </p:cNvPr>
            <p:cNvSpPr txBox="1"/>
            <p:nvPr/>
          </p:nvSpPr>
          <p:spPr>
            <a:xfrm>
              <a:off x="7660738" y="617740"/>
              <a:ext cx="666825" cy="215444"/>
            </a:xfrm>
            <a:prstGeom prst="rect">
              <a:avLst/>
            </a:prstGeom>
            <a:noFill/>
          </p:spPr>
          <p:txBody>
            <a:bodyPr wrap="square" rtlCol="0">
              <a:spAutoFit/>
            </a:bodyPr>
            <a:lstStyle/>
            <a:p>
              <a:pPr algn="ctr"/>
              <a:r>
                <a:rPr lang="en-GB" sz="800" dirty="0" err="1"/>
                <a:t>insertMass</a:t>
              </a:r>
              <a:endParaRPr lang="en-GB" sz="800" dirty="0"/>
            </a:p>
          </p:txBody>
        </p:sp>
        <p:sp>
          <p:nvSpPr>
            <p:cNvPr id="114" name="TextBox 113">
              <a:extLst>
                <a:ext uri="{FF2B5EF4-FFF2-40B4-BE49-F238E27FC236}">
                  <a16:creationId xmlns:a16="http://schemas.microsoft.com/office/drawing/2014/main" id="{255A3317-0AA6-4DF0-95BF-07F36E63BFE7}"/>
                </a:ext>
              </a:extLst>
            </p:cNvPr>
            <p:cNvSpPr txBox="1"/>
            <p:nvPr/>
          </p:nvSpPr>
          <p:spPr>
            <a:xfrm>
              <a:off x="8254639" y="620135"/>
              <a:ext cx="573787" cy="215444"/>
            </a:xfrm>
            <a:prstGeom prst="rect">
              <a:avLst/>
            </a:prstGeom>
            <a:noFill/>
          </p:spPr>
          <p:txBody>
            <a:bodyPr wrap="square" rtlCol="0">
              <a:spAutoFit/>
            </a:bodyPr>
            <a:lstStyle/>
            <a:p>
              <a:pPr algn="ctr"/>
              <a:r>
                <a:rPr lang="en-GB" sz="800" dirty="0" err="1"/>
                <a:t>itemNum</a:t>
              </a:r>
              <a:endParaRPr lang="en-GB" sz="800" dirty="0"/>
            </a:p>
          </p:txBody>
        </p:sp>
        <p:sp>
          <p:nvSpPr>
            <p:cNvPr id="115" name="TextBox 114">
              <a:extLst>
                <a:ext uri="{FF2B5EF4-FFF2-40B4-BE49-F238E27FC236}">
                  <a16:creationId xmlns:a16="http://schemas.microsoft.com/office/drawing/2014/main" id="{2B9330BF-C181-4023-A959-AA3A5C97349E}"/>
                </a:ext>
              </a:extLst>
            </p:cNvPr>
            <p:cNvSpPr txBox="1"/>
            <p:nvPr/>
          </p:nvSpPr>
          <p:spPr>
            <a:xfrm>
              <a:off x="8766810" y="619436"/>
              <a:ext cx="544011" cy="215444"/>
            </a:xfrm>
            <a:prstGeom prst="rect">
              <a:avLst/>
            </a:prstGeom>
            <a:noFill/>
          </p:spPr>
          <p:txBody>
            <a:bodyPr wrap="square" rtlCol="0">
              <a:spAutoFit/>
            </a:bodyPr>
            <a:lstStyle/>
            <a:p>
              <a:pPr algn="ctr"/>
              <a:r>
                <a:rPr lang="en-GB" sz="800" dirty="0" err="1"/>
                <a:t>robotCo</a:t>
              </a:r>
              <a:endParaRPr lang="en-GB" sz="800" dirty="0"/>
            </a:p>
          </p:txBody>
        </p:sp>
        <p:sp>
          <p:nvSpPr>
            <p:cNvPr id="116" name="TextBox 115">
              <a:extLst>
                <a:ext uri="{FF2B5EF4-FFF2-40B4-BE49-F238E27FC236}">
                  <a16:creationId xmlns:a16="http://schemas.microsoft.com/office/drawing/2014/main" id="{F237F36A-D17F-40B6-BB91-60D610FF7CC2}"/>
                </a:ext>
              </a:extLst>
            </p:cNvPr>
            <p:cNvSpPr txBox="1"/>
            <p:nvPr/>
          </p:nvSpPr>
          <p:spPr>
            <a:xfrm>
              <a:off x="9238616" y="620135"/>
              <a:ext cx="543680" cy="215444"/>
            </a:xfrm>
            <a:prstGeom prst="rect">
              <a:avLst/>
            </a:prstGeom>
            <a:noFill/>
          </p:spPr>
          <p:txBody>
            <a:bodyPr wrap="square" rtlCol="0">
              <a:spAutoFit/>
            </a:bodyPr>
            <a:lstStyle/>
            <a:p>
              <a:pPr algn="ctr"/>
              <a:r>
                <a:rPr lang="en-GB" sz="800" dirty="0" err="1"/>
                <a:t>shelfCo</a:t>
              </a:r>
              <a:endParaRPr lang="en-GB" sz="800" dirty="0"/>
            </a:p>
          </p:txBody>
        </p:sp>
        <p:cxnSp>
          <p:nvCxnSpPr>
            <p:cNvPr id="117" name="Straight Connector 116">
              <a:extLst>
                <a:ext uri="{FF2B5EF4-FFF2-40B4-BE49-F238E27FC236}">
                  <a16:creationId xmlns:a16="http://schemas.microsoft.com/office/drawing/2014/main" id="{195D0008-888A-4B81-8731-1AB5C8AB0DD6}"/>
                </a:ext>
              </a:extLst>
            </p:cNvPr>
            <p:cNvCxnSpPr/>
            <p:nvPr/>
          </p:nvCxnSpPr>
          <p:spPr>
            <a:xfrm>
              <a:off x="7999060" y="819146"/>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A34D6FD-0510-4DBF-8DAD-9D1EF68BBD39}"/>
                </a:ext>
              </a:extLst>
            </p:cNvPr>
            <p:cNvCxnSpPr/>
            <p:nvPr/>
          </p:nvCxnSpPr>
          <p:spPr>
            <a:xfrm>
              <a:off x="8530421" y="802769"/>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3106E05-EE97-4A0C-B05C-3CE4BC8D5C61}"/>
                </a:ext>
              </a:extLst>
            </p:cNvPr>
            <p:cNvCxnSpPr/>
            <p:nvPr/>
          </p:nvCxnSpPr>
          <p:spPr>
            <a:xfrm>
              <a:off x="9036443" y="832321"/>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22841C3-2AB9-4BB0-B7AA-6DA35500F36F}"/>
                </a:ext>
              </a:extLst>
            </p:cNvPr>
            <p:cNvCxnSpPr/>
            <p:nvPr/>
          </p:nvCxnSpPr>
          <p:spPr>
            <a:xfrm>
              <a:off x="9527222" y="802768"/>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D24C960-2D6B-41E0-A213-E10CEA54EB99}"/>
              </a:ext>
            </a:extLst>
          </p:cNvPr>
          <p:cNvGrpSpPr/>
          <p:nvPr/>
        </p:nvGrpSpPr>
        <p:grpSpPr>
          <a:xfrm>
            <a:off x="1718662" y="3914432"/>
            <a:ext cx="7188603" cy="405581"/>
            <a:chOff x="2310859" y="3945966"/>
            <a:chExt cx="7225024" cy="405581"/>
          </a:xfrm>
        </p:grpSpPr>
        <p:cxnSp>
          <p:nvCxnSpPr>
            <p:cNvPr id="111" name="Straight Arrow Connector 110">
              <a:extLst>
                <a:ext uri="{FF2B5EF4-FFF2-40B4-BE49-F238E27FC236}">
                  <a16:creationId xmlns:a16="http://schemas.microsoft.com/office/drawing/2014/main" id="{49371863-A709-47AF-AB4B-BE5B5254E6E1}"/>
                </a:ext>
              </a:extLst>
            </p:cNvPr>
            <p:cNvCxnSpPr>
              <a:cxnSpLocks/>
            </p:cNvCxnSpPr>
            <p:nvPr/>
          </p:nvCxnSpPr>
          <p:spPr>
            <a:xfrm>
              <a:off x="2326251" y="3945966"/>
              <a:ext cx="5688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F513635-E082-427E-9CFE-3D3E8637D735}"/>
                </a:ext>
              </a:extLst>
            </p:cNvPr>
            <p:cNvCxnSpPr>
              <a:cxnSpLocks/>
            </p:cNvCxnSpPr>
            <p:nvPr/>
          </p:nvCxnSpPr>
          <p:spPr>
            <a:xfrm>
              <a:off x="2318233" y="4083618"/>
              <a:ext cx="62121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9566088-DE3F-4BF8-9F08-AF14A2ADCA70}"/>
                </a:ext>
              </a:extLst>
            </p:cNvPr>
            <p:cNvCxnSpPr>
              <a:cxnSpLocks/>
            </p:cNvCxnSpPr>
            <p:nvPr/>
          </p:nvCxnSpPr>
          <p:spPr>
            <a:xfrm>
              <a:off x="2318876" y="4228644"/>
              <a:ext cx="67255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3705282-4E3B-4ECE-A876-8A0D114CF763}"/>
                </a:ext>
              </a:extLst>
            </p:cNvPr>
            <p:cNvCxnSpPr>
              <a:cxnSpLocks/>
            </p:cNvCxnSpPr>
            <p:nvPr/>
          </p:nvCxnSpPr>
          <p:spPr>
            <a:xfrm>
              <a:off x="2310859" y="4351547"/>
              <a:ext cx="7225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564B340C-761F-4D7F-9CEE-3B22AB0DD72D}"/>
              </a:ext>
            </a:extLst>
          </p:cNvPr>
          <p:cNvGrpSpPr/>
          <p:nvPr/>
        </p:nvGrpSpPr>
        <p:grpSpPr>
          <a:xfrm>
            <a:off x="3163608" y="5533663"/>
            <a:ext cx="7762860" cy="140278"/>
            <a:chOff x="3163608" y="5551081"/>
            <a:chExt cx="7808096" cy="152400"/>
          </a:xfrm>
        </p:grpSpPr>
        <p:cxnSp>
          <p:nvCxnSpPr>
            <p:cNvPr id="145" name="Straight Arrow Connector 144">
              <a:extLst>
                <a:ext uri="{FF2B5EF4-FFF2-40B4-BE49-F238E27FC236}">
                  <a16:creationId xmlns:a16="http://schemas.microsoft.com/office/drawing/2014/main" id="{BBACF96F-FBD2-456C-BF4C-1828E52AC425}"/>
                </a:ext>
              </a:extLst>
            </p:cNvPr>
            <p:cNvCxnSpPr>
              <a:cxnSpLocks/>
            </p:cNvCxnSpPr>
            <p:nvPr/>
          </p:nvCxnSpPr>
          <p:spPr>
            <a:xfrm>
              <a:off x="3163608" y="5551081"/>
              <a:ext cx="73056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2F5312D-15ED-4377-B5B2-65E37380732B}"/>
                </a:ext>
              </a:extLst>
            </p:cNvPr>
            <p:cNvCxnSpPr>
              <a:cxnSpLocks/>
            </p:cNvCxnSpPr>
            <p:nvPr/>
          </p:nvCxnSpPr>
          <p:spPr>
            <a:xfrm>
              <a:off x="3179643" y="5703481"/>
              <a:ext cx="77920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C94D5649-B6C1-452B-9389-17B0D4950832}"/>
              </a:ext>
            </a:extLst>
          </p:cNvPr>
          <p:cNvGrpSpPr/>
          <p:nvPr/>
        </p:nvGrpSpPr>
        <p:grpSpPr>
          <a:xfrm>
            <a:off x="2339700" y="5318877"/>
            <a:ext cx="9669417" cy="1345941"/>
            <a:chOff x="349747" y="1415183"/>
            <a:chExt cx="9465294" cy="1345941"/>
          </a:xfrm>
        </p:grpSpPr>
        <p:sp>
          <p:nvSpPr>
            <p:cNvPr id="155" name="Rectangle 154">
              <a:extLst>
                <a:ext uri="{FF2B5EF4-FFF2-40B4-BE49-F238E27FC236}">
                  <a16:creationId xmlns:a16="http://schemas.microsoft.com/office/drawing/2014/main" id="{D2445270-8AF5-4406-9563-DB6E9E00C552}"/>
                </a:ext>
              </a:extLst>
            </p:cNvPr>
            <p:cNvSpPr/>
            <p:nvPr/>
          </p:nvSpPr>
          <p:spPr>
            <a:xfrm flipH="1">
              <a:off x="458927" y="1496209"/>
              <a:ext cx="9356114" cy="12649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Box 155">
              <a:extLst>
                <a:ext uri="{FF2B5EF4-FFF2-40B4-BE49-F238E27FC236}">
                  <a16:creationId xmlns:a16="http://schemas.microsoft.com/office/drawing/2014/main" id="{524CA564-D438-4D4B-BD4E-B8D89F206B06}"/>
                </a:ext>
              </a:extLst>
            </p:cNvPr>
            <p:cNvSpPr txBox="1"/>
            <p:nvPr/>
          </p:nvSpPr>
          <p:spPr>
            <a:xfrm>
              <a:off x="349747" y="1415183"/>
              <a:ext cx="574458" cy="320024"/>
            </a:xfrm>
            <a:prstGeom prst="rect">
              <a:avLst/>
            </a:prstGeom>
            <a:noFill/>
            <a:ln>
              <a:noFill/>
            </a:ln>
          </p:spPr>
          <p:txBody>
            <a:bodyPr wrap="square" rtlCol="0">
              <a:spAutoFit/>
            </a:bodyPr>
            <a:lstStyle/>
            <a:p>
              <a:pPr algn="ctr">
                <a:lnSpc>
                  <a:spcPct val="150000"/>
                </a:lnSpc>
              </a:pPr>
              <a:r>
                <a:rPr lang="en-GB" sz="1100" dirty="0"/>
                <a:t>loop</a:t>
              </a:r>
            </a:p>
          </p:txBody>
        </p:sp>
        <p:cxnSp>
          <p:nvCxnSpPr>
            <p:cNvPr id="157" name="Straight Connector 156">
              <a:extLst>
                <a:ext uri="{FF2B5EF4-FFF2-40B4-BE49-F238E27FC236}">
                  <a16:creationId xmlns:a16="http://schemas.microsoft.com/office/drawing/2014/main" id="{9730C2FB-B665-4E81-AF05-1AF855BA9265}"/>
                </a:ext>
              </a:extLst>
            </p:cNvPr>
            <p:cNvCxnSpPr>
              <a:cxnSpLocks/>
            </p:cNvCxnSpPr>
            <p:nvPr/>
          </p:nvCxnSpPr>
          <p:spPr>
            <a:xfrm>
              <a:off x="805272" y="1498288"/>
              <a:ext cx="0" cy="19816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833C13-4093-4EDA-9485-FDAA0941787D}"/>
                </a:ext>
              </a:extLst>
            </p:cNvPr>
            <p:cNvCxnSpPr>
              <a:cxnSpLocks/>
            </p:cNvCxnSpPr>
            <p:nvPr/>
          </p:nvCxnSpPr>
          <p:spPr>
            <a:xfrm flipH="1">
              <a:off x="458932" y="1696457"/>
              <a:ext cx="3463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8215B72-F469-45CC-8139-26D3040FB172}"/>
                </a:ext>
              </a:extLst>
            </p:cNvPr>
            <p:cNvSpPr txBox="1"/>
            <p:nvPr/>
          </p:nvSpPr>
          <p:spPr>
            <a:xfrm>
              <a:off x="402581" y="1700628"/>
              <a:ext cx="606334" cy="627288"/>
            </a:xfrm>
            <a:prstGeom prst="rect">
              <a:avLst/>
            </a:prstGeom>
            <a:noFill/>
            <a:ln>
              <a:noFill/>
            </a:ln>
          </p:spPr>
          <p:txBody>
            <a:bodyPr wrap="square" rtlCol="0">
              <a:spAutoFit/>
            </a:bodyPr>
            <a:lstStyle/>
            <a:p>
              <a:pPr algn="ctr">
                <a:lnSpc>
                  <a:spcPct val="150000"/>
                </a:lnSpc>
              </a:pPr>
              <a:r>
                <a:rPr lang="en-GB" sz="800" dirty="0"/>
                <a:t>Until all orders are fulfilled</a:t>
              </a:r>
            </a:p>
          </p:txBody>
        </p:sp>
      </p:grpSp>
      <p:grpSp>
        <p:nvGrpSpPr>
          <p:cNvPr id="166" name="Group 165">
            <a:extLst>
              <a:ext uri="{FF2B5EF4-FFF2-40B4-BE49-F238E27FC236}">
                <a16:creationId xmlns:a16="http://schemas.microsoft.com/office/drawing/2014/main" id="{403AD15F-7AFF-46AC-A86D-5DB7AD576775}"/>
              </a:ext>
            </a:extLst>
          </p:cNvPr>
          <p:cNvGrpSpPr/>
          <p:nvPr/>
        </p:nvGrpSpPr>
        <p:grpSpPr>
          <a:xfrm>
            <a:off x="9480262" y="5945210"/>
            <a:ext cx="1446206" cy="104198"/>
            <a:chOff x="9435252" y="2201624"/>
            <a:chExt cx="1513532" cy="126274"/>
          </a:xfrm>
        </p:grpSpPr>
        <p:cxnSp>
          <p:nvCxnSpPr>
            <p:cNvPr id="160" name="Straight Arrow Connector 159">
              <a:extLst>
                <a:ext uri="{FF2B5EF4-FFF2-40B4-BE49-F238E27FC236}">
                  <a16:creationId xmlns:a16="http://schemas.microsoft.com/office/drawing/2014/main" id="{ECDC4C6A-6D75-4531-B657-E926657EC537}"/>
                </a:ext>
              </a:extLst>
            </p:cNvPr>
            <p:cNvCxnSpPr>
              <a:cxnSpLocks/>
            </p:cNvCxnSpPr>
            <p:nvPr/>
          </p:nvCxnSpPr>
          <p:spPr>
            <a:xfrm flipH="1">
              <a:off x="9435252" y="2201624"/>
              <a:ext cx="1033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473C162-772C-45DE-884D-029055096338}"/>
                </a:ext>
              </a:extLst>
            </p:cNvPr>
            <p:cNvCxnSpPr>
              <a:cxnSpLocks/>
            </p:cNvCxnSpPr>
            <p:nvPr/>
          </p:nvCxnSpPr>
          <p:spPr>
            <a:xfrm flipH="1">
              <a:off x="9435252" y="2327898"/>
              <a:ext cx="1513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99C229B5-5E11-4BD3-B5B9-28603DD7AD2A}"/>
              </a:ext>
            </a:extLst>
          </p:cNvPr>
          <p:cNvGrpSpPr/>
          <p:nvPr/>
        </p:nvGrpSpPr>
        <p:grpSpPr>
          <a:xfrm>
            <a:off x="9997788" y="6372146"/>
            <a:ext cx="933577" cy="105472"/>
            <a:chOff x="9435252" y="2201624"/>
            <a:chExt cx="1513532" cy="126274"/>
          </a:xfrm>
        </p:grpSpPr>
        <p:cxnSp>
          <p:nvCxnSpPr>
            <p:cNvPr id="176" name="Straight Arrow Connector 175">
              <a:extLst>
                <a:ext uri="{FF2B5EF4-FFF2-40B4-BE49-F238E27FC236}">
                  <a16:creationId xmlns:a16="http://schemas.microsoft.com/office/drawing/2014/main" id="{FC1D6114-3877-4E22-8B2D-DFCE33413D6B}"/>
                </a:ext>
              </a:extLst>
            </p:cNvPr>
            <p:cNvCxnSpPr>
              <a:cxnSpLocks/>
            </p:cNvCxnSpPr>
            <p:nvPr/>
          </p:nvCxnSpPr>
          <p:spPr>
            <a:xfrm flipH="1">
              <a:off x="9435252" y="2201624"/>
              <a:ext cx="792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232C5B8-8B11-4ECE-84D4-D85CF48A9C14}"/>
                </a:ext>
              </a:extLst>
            </p:cNvPr>
            <p:cNvCxnSpPr>
              <a:cxnSpLocks/>
            </p:cNvCxnSpPr>
            <p:nvPr/>
          </p:nvCxnSpPr>
          <p:spPr>
            <a:xfrm flipH="1">
              <a:off x="9435252" y="2327898"/>
              <a:ext cx="1513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5C1E9E8C-0DBF-447E-A0ED-47DA2828A604}"/>
              </a:ext>
            </a:extLst>
          </p:cNvPr>
          <p:cNvSpPr txBox="1"/>
          <p:nvPr/>
        </p:nvSpPr>
        <p:spPr>
          <a:xfrm>
            <a:off x="1296124" y="1710427"/>
            <a:ext cx="904882" cy="338554"/>
          </a:xfrm>
          <a:prstGeom prst="rect">
            <a:avLst/>
          </a:prstGeom>
          <a:solidFill>
            <a:schemeClr val="bg1"/>
          </a:solidFill>
        </p:spPr>
        <p:txBody>
          <a:bodyPr wrap="square" rtlCol="0">
            <a:spAutoFit/>
          </a:bodyPr>
          <a:lstStyle/>
          <a:p>
            <a:r>
              <a:rPr lang="en-GB" sz="800" dirty="0"/>
              <a:t>2: Calculate required mass</a:t>
            </a:r>
          </a:p>
        </p:txBody>
      </p:sp>
      <p:sp>
        <p:nvSpPr>
          <p:cNvPr id="180" name="TextBox 179">
            <a:extLst>
              <a:ext uri="{FF2B5EF4-FFF2-40B4-BE49-F238E27FC236}">
                <a16:creationId xmlns:a16="http://schemas.microsoft.com/office/drawing/2014/main" id="{57E5000B-53EF-4A19-BB59-CF4B12472BDD}"/>
              </a:ext>
            </a:extLst>
          </p:cNvPr>
          <p:cNvSpPr txBox="1"/>
          <p:nvPr/>
        </p:nvSpPr>
        <p:spPr>
          <a:xfrm>
            <a:off x="3532114" y="2984938"/>
            <a:ext cx="1380432" cy="461665"/>
          </a:xfrm>
          <a:prstGeom prst="rect">
            <a:avLst/>
          </a:prstGeom>
          <a:solidFill>
            <a:schemeClr val="bg1"/>
          </a:solidFill>
        </p:spPr>
        <p:txBody>
          <a:bodyPr wrap="square" rtlCol="0">
            <a:spAutoFit/>
          </a:bodyPr>
          <a:lstStyle/>
          <a:p>
            <a:r>
              <a:rPr lang="en-GB" sz="800" dirty="0"/>
              <a:t>3: Retrieve locations of cupboards that contain necessary items.</a:t>
            </a:r>
          </a:p>
        </p:txBody>
      </p:sp>
      <p:cxnSp>
        <p:nvCxnSpPr>
          <p:cNvPr id="182" name="Straight Connector 181">
            <a:extLst>
              <a:ext uri="{FF2B5EF4-FFF2-40B4-BE49-F238E27FC236}">
                <a16:creationId xmlns:a16="http://schemas.microsoft.com/office/drawing/2014/main" id="{37433EF5-1423-4021-9C77-498A77ED0ECD}"/>
              </a:ext>
            </a:extLst>
          </p:cNvPr>
          <p:cNvCxnSpPr>
            <a:cxnSpLocks/>
          </p:cNvCxnSpPr>
          <p:nvPr/>
        </p:nvCxnSpPr>
        <p:spPr>
          <a:xfrm>
            <a:off x="1725346" y="2499630"/>
            <a:ext cx="0" cy="4504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9011F5B-63B9-44EB-B494-038896E658EE}"/>
              </a:ext>
            </a:extLst>
          </p:cNvPr>
          <p:cNvCxnSpPr>
            <a:cxnSpLocks/>
          </p:cNvCxnSpPr>
          <p:nvPr/>
        </p:nvCxnSpPr>
        <p:spPr>
          <a:xfrm>
            <a:off x="7420975" y="3830288"/>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0C311D9-EE02-4B35-8A3C-34D7022B500E}"/>
              </a:ext>
            </a:extLst>
          </p:cNvPr>
          <p:cNvCxnSpPr>
            <a:cxnSpLocks/>
          </p:cNvCxnSpPr>
          <p:nvPr/>
        </p:nvCxnSpPr>
        <p:spPr>
          <a:xfrm>
            <a:off x="7938225" y="3976575"/>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7A30209-E8B2-46E2-8095-864D618F57E5}"/>
              </a:ext>
            </a:extLst>
          </p:cNvPr>
          <p:cNvCxnSpPr>
            <a:cxnSpLocks/>
          </p:cNvCxnSpPr>
          <p:nvPr/>
        </p:nvCxnSpPr>
        <p:spPr>
          <a:xfrm>
            <a:off x="8460282" y="4121682"/>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5748D3-34DB-413B-8646-F800E4BB4016}"/>
              </a:ext>
            </a:extLst>
          </p:cNvPr>
          <p:cNvCxnSpPr>
            <a:cxnSpLocks/>
          </p:cNvCxnSpPr>
          <p:nvPr/>
        </p:nvCxnSpPr>
        <p:spPr>
          <a:xfrm>
            <a:off x="8941179" y="4243105"/>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1177B816-9F17-4527-8CC7-DFE2EE617583}"/>
              </a:ext>
            </a:extLst>
          </p:cNvPr>
          <p:cNvSpPr txBox="1"/>
          <p:nvPr/>
        </p:nvSpPr>
        <p:spPr>
          <a:xfrm>
            <a:off x="1886173" y="3673795"/>
            <a:ext cx="2755005" cy="215444"/>
          </a:xfrm>
          <a:prstGeom prst="rect">
            <a:avLst/>
          </a:prstGeom>
          <a:solidFill>
            <a:schemeClr val="bg1"/>
          </a:solidFill>
        </p:spPr>
        <p:txBody>
          <a:bodyPr wrap="square" rtlCol="0">
            <a:spAutoFit/>
          </a:bodyPr>
          <a:lstStyle/>
          <a:p>
            <a:r>
              <a:rPr lang="en-GB" sz="800" dirty="0"/>
              <a:t>4: Separate the tuple data into useful instruction data</a:t>
            </a:r>
          </a:p>
        </p:txBody>
      </p:sp>
      <p:grpSp>
        <p:nvGrpSpPr>
          <p:cNvPr id="215" name="Group 214">
            <a:extLst>
              <a:ext uri="{FF2B5EF4-FFF2-40B4-BE49-F238E27FC236}">
                <a16:creationId xmlns:a16="http://schemas.microsoft.com/office/drawing/2014/main" id="{D0E30271-88B3-4C7C-BED6-B7B70AEA9193}"/>
              </a:ext>
            </a:extLst>
          </p:cNvPr>
          <p:cNvGrpSpPr/>
          <p:nvPr/>
        </p:nvGrpSpPr>
        <p:grpSpPr>
          <a:xfrm>
            <a:off x="3177721" y="4489270"/>
            <a:ext cx="5766540" cy="701036"/>
            <a:chOff x="3177721" y="4506688"/>
            <a:chExt cx="5766540" cy="701036"/>
          </a:xfrm>
        </p:grpSpPr>
        <p:grpSp>
          <p:nvGrpSpPr>
            <p:cNvPr id="144" name="Group 143">
              <a:extLst>
                <a:ext uri="{FF2B5EF4-FFF2-40B4-BE49-F238E27FC236}">
                  <a16:creationId xmlns:a16="http://schemas.microsoft.com/office/drawing/2014/main" id="{B8064855-E358-421C-B433-28E27BE587FF}"/>
                </a:ext>
              </a:extLst>
            </p:cNvPr>
            <p:cNvGrpSpPr/>
            <p:nvPr/>
          </p:nvGrpSpPr>
          <p:grpSpPr>
            <a:xfrm>
              <a:off x="3199947" y="4732548"/>
              <a:ext cx="5744314" cy="405580"/>
              <a:chOff x="3763821" y="5197118"/>
              <a:chExt cx="5772636" cy="405580"/>
            </a:xfrm>
          </p:grpSpPr>
          <p:cxnSp>
            <p:nvCxnSpPr>
              <p:cNvPr id="130" name="Straight Arrow Connector 129">
                <a:extLst>
                  <a:ext uri="{FF2B5EF4-FFF2-40B4-BE49-F238E27FC236}">
                    <a16:creationId xmlns:a16="http://schemas.microsoft.com/office/drawing/2014/main" id="{89598B61-0FB2-4A4E-8E16-0724D1E7320B}"/>
                  </a:ext>
                </a:extLst>
              </p:cNvPr>
              <p:cNvCxnSpPr>
                <a:cxnSpLocks/>
              </p:cNvCxnSpPr>
              <p:nvPr/>
            </p:nvCxnSpPr>
            <p:spPr>
              <a:xfrm flipH="1">
                <a:off x="3768943" y="5197118"/>
                <a:ext cx="42461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80E4948-B7FC-423B-8002-DEE2F6EA1323}"/>
                  </a:ext>
                </a:extLst>
              </p:cNvPr>
              <p:cNvCxnSpPr>
                <a:cxnSpLocks/>
              </p:cNvCxnSpPr>
              <p:nvPr/>
            </p:nvCxnSpPr>
            <p:spPr>
              <a:xfrm flipH="1">
                <a:off x="3770765" y="5342144"/>
                <a:ext cx="47756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4BB4C80-B043-46CC-B5EA-166FE90BC15F}"/>
                  </a:ext>
                </a:extLst>
              </p:cNvPr>
              <p:cNvCxnSpPr>
                <a:cxnSpLocks/>
              </p:cNvCxnSpPr>
              <p:nvPr/>
            </p:nvCxnSpPr>
            <p:spPr>
              <a:xfrm flipH="1">
                <a:off x="3771839" y="5472421"/>
                <a:ext cx="52726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996C7E0-C82A-44DD-97BD-B5C767B28616}"/>
                  </a:ext>
                </a:extLst>
              </p:cNvPr>
              <p:cNvCxnSpPr>
                <a:cxnSpLocks/>
              </p:cNvCxnSpPr>
              <p:nvPr/>
            </p:nvCxnSpPr>
            <p:spPr>
              <a:xfrm flipH="1">
                <a:off x="3763821" y="5602698"/>
                <a:ext cx="5772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4" name="Straight Connector 193">
              <a:extLst>
                <a:ext uri="{FF2B5EF4-FFF2-40B4-BE49-F238E27FC236}">
                  <a16:creationId xmlns:a16="http://schemas.microsoft.com/office/drawing/2014/main" id="{C95DF6A1-5467-4F98-83D6-E99D3AEB1F4A}"/>
                </a:ext>
              </a:extLst>
            </p:cNvPr>
            <p:cNvCxnSpPr>
              <a:cxnSpLocks/>
            </p:cNvCxnSpPr>
            <p:nvPr/>
          </p:nvCxnSpPr>
          <p:spPr>
            <a:xfrm>
              <a:off x="3177721" y="4652820"/>
              <a:ext cx="0" cy="5549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4CC6F71E-4A99-4BDE-ACBE-DF5CCB22D1C7}"/>
                </a:ext>
              </a:extLst>
            </p:cNvPr>
            <p:cNvSpPr txBox="1"/>
            <p:nvPr/>
          </p:nvSpPr>
          <p:spPr>
            <a:xfrm>
              <a:off x="3828354" y="4506688"/>
              <a:ext cx="2980565" cy="215444"/>
            </a:xfrm>
            <a:prstGeom prst="rect">
              <a:avLst/>
            </a:prstGeom>
            <a:solidFill>
              <a:schemeClr val="bg1"/>
            </a:solidFill>
          </p:spPr>
          <p:txBody>
            <a:bodyPr wrap="square" rtlCol="0">
              <a:spAutoFit/>
            </a:bodyPr>
            <a:lstStyle/>
            <a:p>
              <a:r>
                <a:rPr lang="en-GB" sz="800" dirty="0"/>
                <a:t>5: Insert converted instruction data into instruction steps for robots</a:t>
              </a:r>
            </a:p>
          </p:txBody>
        </p:sp>
      </p:grpSp>
      <p:sp>
        <p:nvSpPr>
          <p:cNvPr id="197" name="TextBox 196">
            <a:extLst>
              <a:ext uri="{FF2B5EF4-FFF2-40B4-BE49-F238E27FC236}">
                <a16:creationId xmlns:a16="http://schemas.microsoft.com/office/drawing/2014/main" id="{B39A6CAD-EE4B-419C-A903-7E0179144BD5}"/>
              </a:ext>
            </a:extLst>
          </p:cNvPr>
          <p:cNvSpPr txBox="1"/>
          <p:nvPr/>
        </p:nvSpPr>
        <p:spPr>
          <a:xfrm>
            <a:off x="3231478" y="5712515"/>
            <a:ext cx="1323298" cy="215444"/>
          </a:xfrm>
          <a:prstGeom prst="rect">
            <a:avLst/>
          </a:prstGeom>
          <a:solidFill>
            <a:schemeClr val="bg1"/>
          </a:solidFill>
        </p:spPr>
        <p:txBody>
          <a:bodyPr wrap="square" rtlCol="0">
            <a:spAutoFit/>
          </a:bodyPr>
          <a:lstStyle/>
          <a:p>
            <a:r>
              <a:rPr lang="en-GB" sz="800" dirty="0"/>
              <a:t>6: Issue orders to robots</a:t>
            </a:r>
          </a:p>
        </p:txBody>
      </p:sp>
      <p:cxnSp>
        <p:nvCxnSpPr>
          <p:cNvPr id="198" name="Straight Connector 197">
            <a:extLst>
              <a:ext uri="{FF2B5EF4-FFF2-40B4-BE49-F238E27FC236}">
                <a16:creationId xmlns:a16="http://schemas.microsoft.com/office/drawing/2014/main" id="{C392F0D6-B1C6-46F6-A107-8DDD51BCA56D}"/>
              </a:ext>
            </a:extLst>
          </p:cNvPr>
          <p:cNvCxnSpPr>
            <a:cxnSpLocks/>
          </p:cNvCxnSpPr>
          <p:nvPr/>
        </p:nvCxnSpPr>
        <p:spPr>
          <a:xfrm>
            <a:off x="10451807" y="5465107"/>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8F7D4AB-5750-4C68-98BC-AC4644975547}"/>
              </a:ext>
            </a:extLst>
          </p:cNvPr>
          <p:cNvCxnSpPr>
            <a:cxnSpLocks/>
          </p:cNvCxnSpPr>
          <p:nvPr/>
        </p:nvCxnSpPr>
        <p:spPr>
          <a:xfrm>
            <a:off x="10935177" y="5609480"/>
            <a:ext cx="0" cy="136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CBF7CD4F-3A0F-441B-B5A7-F557C00E2C52}"/>
              </a:ext>
            </a:extLst>
          </p:cNvPr>
          <p:cNvCxnSpPr>
            <a:cxnSpLocks/>
          </p:cNvCxnSpPr>
          <p:nvPr/>
        </p:nvCxnSpPr>
        <p:spPr>
          <a:xfrm>
            <a:off x="9440560" y="5912106"/>
            <a:ext cx="0" cy="2013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83C2F05-AD81-4CCE-B9F4-0A4E0BAB99AC}"/>
              </a:ext>
            </a:extLst>
          </p:cNvPr>
          <p:cNvCxnSpPr>
            <a:cxnSpLocks/>
          </p:cNvCxnSpPr>
          <p:nvPr/>
        </p:nvCxnSpPr>
        <p:spPr>
          <a:xfrm>
            <a:off x="9972559" y="6289483"/>
            <a:ext cx="0" cy="2961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BD8825C9-7F05-444F-B452-00BB004B6961}"/>
              </a:ext>
            </a:extLst>
          </p:cNvPr>
          <p:cNvSpPr txBox="1"/>
          <p:nvPr/>
        </p:nvSpPr>
        <p:spPr>
          <a:xfrm>
            <a:off x="9600901" y="5726810"/>
            <a:ext cx="1003029" cy="215444"/>
          </a:xfrm>
          <a:prstGeom prst="rect">
            <a:avLst/>
          </a:prstGeom>
          <a:solidFill>
            <a:schemeClr val="bg1"/>
          </a:solidFill>
        </p:spPr>
        <p:txBody>
          <a:bodyPr wrap="square" rtlCol="0">
            <a:spAutoFit/>
          </a:bodyPr>
          <a:lstStyle/>
          <a:p>
            <a:r>
              <a:rPr lang="en-GB" sz="800" dirty="0"/>
              <a:t>7: Update position</a:t>
            </a:r>
          </a:p>
        </p:txBody>
      </p:sp>
      <p:sp>
        <p:nvSpPr>
          <p:cNvPr id="207" name="TextBox 206">
            <a:extLst>
              <a:ext uri="{FF2B5EF4-FFF2-40B4-BE49-F238E27FC236}">
                <a16:creationId xmlns:a16="http://schemas.microsoft.com/office/drawing/2014/main" id="{AA4AB615-FB5F-4303-9E12-39518876DBA5}"/>
              </a:ext>
            </a:extLst>
          </p:cNvPr>
          <p:cNvSpPr txBox="1"/>
          <p:nvPr/>
        </p:nvSpPr>
        <p:spPr>
          <a:xfrm>
            <a:off x="10071441" y="6139567"/>
            <a:ext cx="1003029" cy="215444"/>
          </a:xfrm>
          <a:prstGeom prst="rect">
            <a:avLst/>
          </a:prstGeom>
          <a:solidFill>
            <a:schemeClr val="bg1"/>
          </a:solidFill>
        </p:spPr>
        <p:txBody>
          <a:bodyPr wrap="square" rtlCol="0">
            <a:spAutoFit/>
          </a:bodyPr>
          <a:lstStyle/>
          <a:p>
            <a:r>
              <a:rPr lang="en-GB" sz="800" dirty="0"/>
              <a:t>8: Load on goods</a:t>
            </a:r>
          </a:p>
        </p:txBody>
      </p:sp>
      <p:sp>
        <p:nvSpPr>
          <p:cNvPr id="208" name="TextBox 207">
            <a:extLst>
              <a:ext uri="{FF2B5EF4-FFF2-40B4-BE49-F238E27FC236}">
                <a16:creationId xmlns:a16="http://schemas.microsoft.com/office/drawing/2014/main" id="{B86C3C73-5D15-42B7-A7BC-090B7A818418}"/>
              </a:ext>
            </a:extLst>
          </p:cNvPr>
          <p:cNvSpPr txBox="1"/>
          <p:nvPr/>
        </p:nvSpPr>
        <p:spPr>
          <a:xfrm>
            <a:off x="11221535" y="616969"/>
            <a:ext cx="467275" cy="215444"/>
          </a:xfrm>
          <a:prstGeom prst="rect">
            <a:avLst/>
          </a:prstGeom>
          <a:noFill/>
        </p:spPr>
        <p:txBody>
          <a:bodyPr wrap="square" rtlCol="0">
            <a:spAutoFit/>
          </a:bodyPr>
          <a:lstStyle/>
          <a:p>
            <a:pPr algn="ctr"/>
            <a:r>
              <a:rPr lang="en-GB" sz="800" dirty="0"/>
              <a:t>state</a:t>
            </a:r>
          </a:p>
        </p:txBody>
      </p:sp>
      <p:cxnSp>
        <p:nvCxnSpPr>
          <p:cNvPr id="209" name="Straight Connector 208">
            <a:extLst>
              <a:ext uri="{FF2B5EF4-FFF2-40B4-BE49-F238E27FC236}">
                <a16:creationId xmlns:a16="http://schemas.microsoft.com/office/drawing/2014/main" id="{3879AFF5-D087-4D36-AC48-F16AD5811DAC}"/>
              </a:ext>
            </a:extLst>
          </p:cNvPr>
          <p:cNvCxnSpPr/>
          <p:nvPr/>
        </p:nvCxnSpPr>
        <p:spPr>
          <a:xfrm>
            <a:off x="11433494" y="804155"/>
            <a:ext cx="16035" cy="5739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26FD9F-FDF2-4CAB-B9EB-44F28143AFB8}"/>
              </a:ext>
            </a:extLst>
          </p:cNvPr>
          <p:cNvCxnSpPr>
            <a:cxnSpLocks/>
          </p:cNvCxnSpPr>
          <p:nvPr/>
        </p:nvCxnSpPr>
        <p:spPr>
          <a:xfrm flipV="1">
            <a:off x="1173704" y="5269655"/>
            <a:ext cx="10259790" cy="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A365FC54-76E1-4B38-8D4A-BAE207AFF2AA}"/>
              </a:ext>
            </a:extLst>
          </p:cNvPr>
          <p:cNvSpPr txBox="1"/>
          <p:nvPr/>
        </p:nvSpPr>
        <p:spPr>
          <a:xfrm>
            <a:off x="1192623" y="5045502"/>
            <a:ext cx="1705846" cy="215444"/>
          </a:xfrm>
          <a:prstGeom prst="rect">
            <a:avLst/>
          </a:prstGeom>
          <a:solidFill>
            <a:schemeClr val="bg1"/>
          </a:solidFill>
        </p:spPr>
        <p:txBody>
          <a:bodyPr wrap="square" rtlCol="0">
            <a:spAutoFit/>
          </a:bodyPr>
          <a:lstStyle/>
          <a:p>
            <a:r>
              <a:rPr lang="en-GB" sz="800" dirty="0"/>
              <a:t>9: send full order upon completion</a:t>
            </a:r>
          </a:p>
        </p:txBody>
      </p:sp>
      <p:cxnSp>
        <p:nvCxnSpPr>
          <p:cNvPr id="214" name="Straight Connector 213">
            <a:extLst>
              <a:ext uri="{FF2B5EF4-FFF2-40B4-BE49-F238E27FC236}">
                <a16:creationId xmlns:a16="http://schemas.microsoft.com/office/drawing/2014/main" id="{E1708839-1F58-4828-8080-061A6B3B7D06}"/>
              </a:ext>
            </a:extLst>
          </p:cNvPr>
          <p:cNvCxnSpPr>
            <a:cxnSpLocks/>
          </p:cNvCxnSpPr>
          <p:nvPr/>
        </p:nvCxnSpPr>
        <p:spPr>
          <a:xfrm>
            <a:off x="11449529" y="5168494"/>
            <a:ext cx="0" cy="2013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41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F8F9-BF6C-49B3-8132-B0C235859B7E}"/>
              </a:ext>
            </a:extLst>
          </p:cNvPr>
          <p:cNvSpPr>
            <a:spLocks noGrp="1"/>
          </p:cNvSpPr>
          <p:nvPr>
            <p:ph type="title"/>
          </p:nvPr>
        </p:nvSpPr>
        <p:spPr>
          <a:xfrm>
            <a:off x="838200" y="365126"/>
            <a:ext cx="10515600" cy="723446"/>
          </a:xfrm>
        </p:spPr>
        <p:txBody>
          <a:bodyPr/>
          <a:lstStyle/>
          <a:p>
            <a:r>
              <a:rPr lang="en-GB" dirty="0"/>
              <a:t>Executive Summary</a:t>
            </a:r>
          </a:p>
        </p:txBody>
      </p:sp>
      <p:sp>
        <p:nvSpPr>
          <p:cNvPr id="3" name="Content Placeholder 2">
            <a:extLst>
              <a:ext uri="{FF2B5EF4-FFF2-40B4-BE49-F238E27FC236}">
                <a16:creationId xmlns:a16="http://schemas.microsoft.com/office/drawing/2014/main" id="{1A4E383F-C899-48CC-ADD4-148F1B726ED7}"/>
              </a:ext>
            </a:extLst>
          </p:cNvPr>
          <p:cNvSpPr>
            <a:spLocks noGrp="1"/>
          </p:cNvSpPr>
          <p:nvPr>
            <p:ph idx="1"/>
          </p:nvPr>
        </p:nvSpPr>
        <p:spPr>
          <a:xfrm>
            <a:off x="838200" y="1175658"/>
            <a:ext cx="8810897" cy="5001306"/>
          </a:xfrm>
        </p:spPr>
        <p:txBody>
          <a:bodyPr>
            <a:normAutofit/>
          </a:bodyPr>
          <a:lstStyle/>
          <a:p>
            <a:pPr marL="0" indent="0">
              <a:buNone/>
            </a:pPr>
            <a:r>
              <a:rPr lang="en-GB" sz="2000" dirty="0"/>
              <a:t>	The automated warehouse system features robots that move around the warehouse to stock and deliver products between the shelves and delivery trucks. </a:t>
            </a:r>
          </a:p>
          <a:p>
            <a:pPr marL="0" indent="0">
              <a:buNone/>
            </a:pPr>
            <a:r>
              <a:rPr lang="en-GB" sz="2000" dirty="0"/>
              <a:t>	This particular showcase divides the four robots into two groups: one group of two dedicated to fulfilling warehouse orders and another group dedicated to re-stocking the warehouse with goods. All robots move in a clock-wise circular flow-path in order to negate the possibility of any deadlock between the robots.</a:t>
            </a:r>
          </a:p>
          <a:p>
            <a:pPr marL="0" indent="0">
              <a:buNone/>
            </a:pPr>
            <a:r>
              <a:rPr lang="en-GB" sz="2000" dirty="0"/>
              <a:t>	For this demonstration, there exist five types of items available for order, names items 1 to 5. </a:t>
            </a:r>
          </a:p>
          <a:p>
            <a:pPr marL="0" indent="0">
              <a:buNone/>
            </a:pPr>
            <a:r>
              <a:rPr lang="en-GB" sz="2000" dirty="0"/>
              <a:t>	A central computer dedicates itself to deciding where the robots need to move and when in order to precisely fulfil each order correctly. The central computer, itself, is divided into two threads: one handling the partition of instructions for stocking the warehouse, another handling the steps necessary to fulfil each warehouse order.</a:t>
            </a:r>
          </a:p>
          <a:p>
            <a:pPr marL="0" indent="0">
              <a:buNone/>
            </a:pPr>
            <a:r>
              <a:rPr lang="en-GB" sz="2000" dirty="0"/>
              <a:t>	Due to time constraints and technical limitations, this showcase will utilize the console’s command window to demonstrate the features and capabilities of the program/system.</a:t>
            </a:r>
          </a:p>
        </p:txBody>
      </p:sp>
    </p:spTree>
    <p:extLst>
      <p:ext uri="{BB962C8B-B14F-4D97-AF65-F5344CB8AC3E}">
        <p14:creationId xmlns:p14="http://schemas.microsoft.com/office/powerpoint/2010/main" val="55958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8502-9602-4686-8D3E-EAFE96B47E3E}"/>
              </a:ext>
            </a:extLst>
          </p:cNvPr>
          <p:cNvSpPr>
            <a:spLocks noGrp="1"/>
          </p:cNvSpPr>
          <p:nvPr>
            <p:ph type="title"/>
          </p:nvPr>
        </p:nvSpPr>
        <p:spPr>
          <a:xfrm>
            <a:off x="838200" y="365125"/>
            <a:ext cx="10515600" cy="975995"/>
          </a:xfrm>
        </p:spPr>
        <p:txBody>
          <a:bodyPr/>
          <a:lstStyle/>
          <a:p>
            <a:r>
              <a:rPr lang="en-GB" b="1" dirty="0"/>
              <a:t>Warehouse Layout</a:t>
            </a:r>
          </a:p>
        </p:txBody>
      </p:sp>
      <p:grpSp>
        <p:nvGrpSpPr>
          <p:cNvPr id="104" name="Group 103">
            <a:extLst>
              <a:ext uri="{FF2B5EF4-FFF2-40B4-BE49-F238E27FC236}">
                <a16:creationId xmlns:a16="http://schemas.microsoft.com/office/drawing/2014/main" id="{03BCB442-6AAC-4658-9137-60097DFF4F9C}"/>
              </a:ext>
            </a:extLst>
          </p:cNvPr>
          <p:cNvGrpSpPr/>
          <p:nvPr/>
        </p:nvGrpSpPr>
        <p:grpSpPr>
          <a:xfrm>
            <a:off x="371001" y="1686573"/>
            <a:ext cx="8262502" cy="4143207"/>
            <a:chOff x="461557" y="1695282"/>
            <a:chExt cx="8262502" cy="4143207"/>
          </a:xfrm>
        </p:grpSpPr>
        <p:grpSp>
          <p:nvGrpSpPr>
            <p:cNvPr id="92" name="Group 91">
              <a:extLst>
                <a:ext uri="{FF2B5EF4-FFF2-40B4-BE49-F238E27FC236}">
                  <a16:creationId xmlns:a16="http://schemas.microsoft.com/office/drawing/2014/main" id="{C02BFE9B-D8D4-4662-9A92-6988F40A4E96}"/>
                </a:ext>
              </a:extLst>
            </p:cNvPr>
            <p:cNvGrpSpPr/>
            <p:nvPr/>
          </p:nvGrpSpPr>
          <p:grpSpPr>
            <a:xfrm>
              <a:off x="461557" y="1695282"/>
              <a:ext cx="8262502" cy="4143207"/>
              <a:chOff x="1149534" y="1660448"/>
              <a:chExt cx="8262502" cy="4143207"/>
            </a:xfrm>
          </p:grpSpPr>
          <p:grpSp>
            <p:nvGrpSpPr>
              <p:cNvPr id="83" name="Group 82">
                <a:extLst>
                  <a:ext uri="{FF2B5EF4-FFF2-40B4-BE49-F238E27FC236}">
                    <a16:creationId xmlns:a16="http://schemas.microsoft.com/office/drawing/2014/main" id="{61EBCAAA-87CC-4E9E-81DC-672F14283A28}"/>
                  </a:ext>
                </a:extLst>
              </p:cNvPr>
              <p:cNvGrpSpPr/>
              <p:nvPr/>
            </p:nvGrpSpPr>
            <p:grpSpPr>
              <a:xfrm>
                <a:off x="1149534" y="1660448"/>
                <a:ext cx="8262502" cy="4143207"/>
                <a:chOff x="1149534" y="1660448"/>
                <a:chExt cx="8262502" cy="4143207"/>
              </a:xfrm>
            </p:grpSpPr>
            <p:grpSp>
              <p:nvGrpSpPr>
                <p:cNvPr id="22" name="Group 21">
                  <a:extLst>
                    <a:ext uri="{FF2B5EF4-FFF2-40B4-BE49-F238E27FC236}">
                      <a16:creationId xmlns:a16="http://schemas.microsoft.com/office/drawing/2014/main" id="{ADAA4345-9454-4455-9D7A-9BE4949B034D}"/>
                    </a:ext>
                  </a:extLst>
                </p:cNvPr>
                <p:cNvGrpSpPr/>
                <p:nvPr/>
              </p:nvGrpSpPr>
              <p:grpSpPr>
                <a:xfrm>
                  <a:off x="3630604" y="1663390"/>
                  <a:ext cx="828000" cy="4140000"/>
                  <a:chOff x="1097280" y="1663337"/>
                  <a:chExt cx="540000" cy="2700068"/>
                </a:xfrm>
              </p:grpSpPr>
              <p:sp>
                <p:nvSpPr>
                  <p:cNvPr id="23" name="Rectangle 22">
                    <a:extLst>
                      <a:ext uri="{FF2B5EF4-FFF2-40B4-BE49-F238E27FC236}">
                        <a16:creationId xmlns:a16="http://schemas.microsoft.com/office/drawing/2014/main" id="{2612AB21-F5EB-470A-947F-518EC1BFF623}"/>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EEB54B47-983D-4A5A-B81F-190AF147471B}"/>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7703B242-161D-4764-8EDD-AA5CF7C524EE}"/>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3688B83-F374-450C-A3EF-E309130F43E5}"/>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2F6FD4F9-F4F0-4E1F-8208-C0842EB90FAD}"/>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46DB4D6D-5B9D-4525-9429-90261C686B77}"/>
                    </a:ext>
                  </a:extLst>
                </p:cNvPr>
                <p:cNvGrpSpPr/>
                <p:nvPr/>
              </p:nvGrpSpPr>
              <p:grpSpPr>
                <a:xfrm>
                  <a:off x="4460531" y="1663655"/>
                  <a:ext cx="828000" cy="4140000"/>
                  <a:chOff x="1097280" y="1663337"/>
                  <a:chExt cx="540000" cy="2700068"/>
                </a:xfrm>
              </p:grpSpPr>
              <p:sp>
                <p:nvSpPr>
                  <p:cNvPr id="29" name="Rectangle 28">
                    <a:extLst>
                      <a:ext uri="{FF2B5EF4-FFF2-40B4-BE49-F238E27FC236}">
                        <a16:creationId xmlns:a16="http://schemas.microsoft.com/office/drawing/2014/main" id="{9CAF2151-3619-4019-80F4-974BF08818C5}"/>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DADDBE62-A2F0-42FF-A10A-5C3AA5F50227}"/>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B96B2144-FDD2-4879-A58D-E56E422A82FB}"/>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AEA1C815-EE51-49A2-8090-34E749F0CBD4}"/>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C92D31D-63D3-421F-846E-228F1F9809CC}"/>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ADA753D1-61E3-47DB-8356-490B30E89F40}"/>
                    </a:ext>
                  </a:extLst>
                </p:cNvPr>
                <p:cNvGrpSpPr/>
                <p:nvPr/>
              </p:nvGrpSpPr>
              <p:grpSpPr>
                <a:xfrm>
                  <a:off x="5273036" y="1663390"/>
                  <a:ext cx="828003" cy="4140000"/>
                  <a:chOff x="1085920" y="1663337"/>
                  <a:chExt cx="540003" cy="2700068"/>
                </a:xfrm>
              </p:grpSpPr>
              <p:sp>
                <p:nvSpPr>
                  <p:cNvPr id="35" name="Rectangle 34">
                    <a:extLst>
                      <a:ext uri="{FF2B5EF4-FFF2-40B4-BE49-F238E27FC236}">
                        <a16:creationId xmlns:a16="http://schemas.microsoft.com/office/drawing/2014/main" id="{1E0B883D-0A65-4B5A-A443-A92EF2B4D566}"/>
                      </a:ext>
                    </a:extLst>
                  </p:cNvPr>
                  <p:cNvSpPr/>
                  <p:nvPr/>
                </p:nvSpPr>
                <p:spPr>
                  <a:xfrm>
                    <a:off x="1085923"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913834D-5D11-4A04-9D9F-1099BBC6857E}"/>
                      </a:ext>
                    </a:extLst>
                  </p:cNvPr>
                  <p:cNvSpPr/>
                  <p:nvPr/>
                </p:nvSpPr>
                <p:spPr>
                  <a:xfrm>
                    <a:off x="108592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2C094218-C126-41C9-9490-444B438F88A5}"/>
                      </a:ext>
                    </a:extLst>
                  </p:cNvPr>
                  <p:cNvSpPr/>
                  <p:nvPr/>
                </p:nvSpPr>
                <p:spPr>
                  <a:xfrm>
                    <a:off x="1085923"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23D93D2F-B7B5-4E60-B334-EAE86FD70857}"/>
                      </a:ext>
                    </a:extLst>
                  </p:cNvPr>
                  <p:cNvSpPr/>
                  <p:nvPr/>
                </p:nvSpPr>
                <p:spPr>
                  <a:xfrm>
                    <a:off x="1085923"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18A7A8-C647-4793-AAC4-63A3C7B83598}"/>
                      </a:ext>
                    </a:extLst>
                  </p:cNvPr>
                  <p:cNvSpPr/>
                  <p:nvPr/>
                </p:nvSpPr>
                <p:spPr>
                  <a:xfrm>
                    <a:off x="1085923"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a:extLst>
                    <a:ext uri="{FF2B5EF4-FFF2-40B4-BE49-F238E27FC236}">
                      <a16:creationId xmlns:a16="http://schemas.microsoft.com/office/drawing/2014/main" id="{CFB330CE-061F-4856-96E0-855F25A3DCA5}"/>
                    </a:ext>
                  </a:extLst>
                </p:cNvPr>
                <p:cNvGrpSpPr/>
                <p:nvPr/>
              </p:nvGrpSpPr>
              <p:grpSpPr>
                <a:xfrm>
                  <a:off x="6102966" y="1663390"/>
                  <a:ext cx="828002" cy="4140000"/>
                  <a:chOff x="1085921" y="1663337"/>
                  <a:chExt cx="540001" cy="2700068"/>
                </a:xfrm>
              </p:grpSpPr>
              <p:sp>
                <p:nvSpPr>
                  <p:cNvPr id="41" name="Rectangle 40">
                    <a:extLst>
                      <a:ext uri="{FF2B5EF4-FFF2-40B4-BE49-F238E27FC236}">
                        <a16:creationId xmlns:a16="http://schemas.microsoft.com/office/drawing/2014/main" id="{D4D4B18F-3DFB-438F-9EA0-094EADE33919}"/>
                      </a:ext>
                    </a:extLst>
                  </p:cNvPr>
                  <p:cNvSpPr/>
                  <p:nvPr/>
                </p:nvSpPr>
                <p:spPr>
                  <a:xfrm>
                    <a:off x="1085922"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7808BE81-26E1-414F-BBCD-F3AA779301D1}"/>
                      </a:ext>
                    </a:extLst>
                  </p:cNvPr>
                  <p:cNvSpPr/>
                  <p:nvPr/>
                </p:nvSpPr>
                <p:spPr>
                  <a:xfrm>
                    <a:off x="1085922"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F259CECB-4971-4460-8BE5-697D96D9AFD4}"/>
                      </a:ext>
                    </a:extLst>
                  </p:cNvPr>
                  <p:cNvSpPr/>
                  <p:nvPr/>
                </p:nvSpPr>
                <p:spPr>
                  <a:xfrm>
                    <a:off x="1085922"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C55E791C-FFBE-47FC-A3BD-712FE05177B2}"/>
                      </a:ext>
                    </a:extLst>
                  </p:cNvPr>
                  <p:cNvSpPr/>
                  <p:nvPr/>
                </p:nvSpPr>
                <p:spPr>
                  <a:xfrm>
                    <a:off x="1085922"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EAC453D-27FF-4216-BCC2-154687E085EF}"/>
                      </a:ext>
                    </a:extLst>
                  </p:cNvPr>
                  <p:cNvSpPr/>
                  <p:nvPr/>
                </p:nvSpPr>
                <p:spPr>
                  <a:xfrm>
                    <a:off x="1085921"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17637BFC-A581-4B9F-8270-3524FDF98991}"/>
                    </a:ext>
                  </a:extLst>
                </p:cNvPr>
                <p:cNvGrpSpPr/>
                <p:nvPr/>
              </p:nvGrpSpPr>
              <p:grpSpPr>
                <a:xfrm>
                  <a:off x="6932893" y="1663390"/>
                  <a:ext cx="828002" cy="4140000"/>
                  <a:chOff x="1085921" y="1663337"/>
                  <a:chExt cx="540001" cy="2700068"/>
                </a:xfrm>
              </p:grpSpPr>
              <p:sp>
                <p:nvSpPr>
                  <p:cNvPr id="47" name="Rectangle 46">
                    <a:extLst>
                      <a:ext uri="{FF2B5EF4-FFF2-40B4-BE49-F238E27FC236}">
                        <a16:creationId xmlns:a16="http://schemas.microsoft.com/office/drawing/2014/main" id="{D4B50E51-AF99-47A5-B1F4-4CD5346DC6EE}"/>
                      </a:ext>
                    </a:extLst>
                  </p:cNvPr>
                  <p:cNvSpPr/>
                  <p:nvPr/>
                </p:nvSpPr>
                <p:spPr>
                  <a:xfrm>
                    <a:off x="1085922"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9BC81C7-FD4D-49AB-8F28-463AEB66450C}"/>
                      </a:ext>
                    </a:extLst>
                  </p:cNvPr>
                  <p:cNvSpPr/>
                  <p:nvPr/>
                </p:nvSpPr>
                <p:spPr>
                  <a:xfrm>
                    <a:off x="1085922"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8E01D47-3AD9-4A5A-A0FF-18CBED28B2AC}"/>
                      </a:ext>
                    </a:extLst>
                  </p:cNvPr>
                  <p:cNvSpPr/>
                  <p:nvPr/>
                </p:nvSpPr>
                <p:spPr>
                  <a:xfrm>
                    <a:off x="1085922"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AFC14DBB-ED28-4ECC-8CE0-C4285A88B36B}"/>
                      </a:ext>
                    </a:extLst>
                  </p:cNvPr>
                  <p:cNvSpPr/>
                  <p:nvPr/>
                </p:nvSpPr>
                <p:spPr>
                  <a:xfrm>
                    <a:off x="1085921"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A700C2A0-CFEE-4BB4-A5FE-8A01620E4EB3}"/>
                      </a:ext>
                    </a:extLst>
                  </p:cNvPr>
                  <p:cNvSpPr/>
                  <p:nvPr/>
                </p:nvSpPr>
                <p:spPr>
                  <a:xfrm>
                    <a:off x="1085922"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28E1F0D4-3D27-4CD5-ACC6-B525B24C8730}"/>
                    </a:ext>
                  </a:extLst>
                </p:cNvPr>
                <p:cNvGrpSpPr/>
                <p:nvPr/>
              </p:nvGrpSpPr>
              <p:grpSpPr>
                <a:xfrm>
                  <a:off x="7754108" y="1660448"/>
                  <a:ext cx="838637" cy="4143073"/>
                  <a:chOff x="1080457" y="1657692"/>
                  <a:chExt cx="540002" cy="2685475"/>
                </a:xfrm>
              </p:grpSpPr>
              <p:sp>
                <p:nvSpPr>
                  <p:cNvPr id="53" name="Rectangle 52">
                    <a:extLst>
                      <a:ext uri="{FF2B5EF4-FFF2-40B4-BE49-F238E27FC236}">
                        <a16:creationId xmlns:a16="http://schemas.microsoft.com/office/drawing/2014/main" id="{992B5D44-171D-4D1B-A50C-6206E36CCA48}"/>
                      </a:ext>
                    </a:extLst>
                  </p:cNvPr>
                  <p:cNvSpPr/>
                  <p:nvPr/>
                </p:nvSpPr>
                <p:spPr>
                  <a:xfrm>
                    <a:off x="1080457" y="1657692"/>
                    <a:ext cx="540000" cy="536697"/>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4F991F9C-DFB1-442A-9EDA-C687087E3273}"/>
                      </a:ext>
                    </a:extLst>
                  </p:cNvPr>
                  <p:cNvSpPr/>
                  <p:nvPr/>
                </p:nvSpPr>
                <p:spPr>
                  <a:xfrm>
                    <a:off x="1080459" y="2197760"/>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F8257E36-2FAA-478D-A6E0-612DFF2E995C}"/>
                      </a:ext>
                    </a:extLst>
                  </p:cNvPr>
                  <p:cNvSpPr/>
                  <p:nvPr/>
                </p:nvSpPr>
                <p:spPr>
                  <a:xfrm>
                    <a:off x="1080459" y="2732115"/>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9FEB20A2-4799-4D19-BE72-EA6335CA1904}"/>
                      </a:ext>
                    </a:extLst>
                  </p:cNvPr>
                  <p:cNvSpPr/>
                  <p:nvPr/>
                </p:nvSpPr>
                <p:spPr>
                  <a:xfrm>
                    <a:off x="1080458" y="3266470"/>
                    <a:ext cx="540000" cy="536697"/>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9F32473-6A6F-4E14-B613-8FC26E832A5D}"/>
                      </a:ext>
                    </a:extLst>
                  </p:cNvPr>
                  <p:cNvSpPr/>
                  <p:nvPr/>
                </p:nvSpPr>
                <p:spPr>
                  <a:xfrm>
                    <a:off x="1080458" y="3806470"/>
                    <a:ext cx="540000" cy="536697"/>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8" name="Group 57">
                  <a:extLst>
                    <a:ext uri="{FF2B5EF4-FFF2-40B4-BE49-F238E27FC236}">
                      <a16:creationId xmlns:a16="http://schemas.microsoft.com/office/drawing/2014/main" id="{1CAA9BE6-C320-4071-8BBF-AC70FBCB6A28}"/>
                    </a:ext>
                  </a:extLst>
                </p:cNvPr>
                <p:cNvGrpSpPr/>
                <p:nvPr/>
              </p:nvGrpSpPr>
              <p:grpSpPr>
                <a:xfrm>
                  <a:off x="8584033" y="1663390"/>
                  <a:ext cx="828003" cy="4140000"/>
                  <a:chOff x="1074560" y="1663337"/>
                  <a:chExt cx="540003" cy="2700068"/>
                </a:xfrm>
              </p:grpSpPr>
              <p:sp>
                <p:nvSpPr>
                  <p:cNvPr id="59" name="Rectangle 58">
                    <a:extLst>
                      <a:ext uri="{FF2B5EF4-FFF2-40B4-BE49-F238E27FC236}">
                        <a16:creationId xmlns:a16="http://schemas.microsoft.com/office/drawing/2014/main" id="{6900DA81-6B59-4A12-8DDE-8183D8C5B72F}"/>
                      </a:ext>
                    </a:extLst>
                  </p:cNvPr>
                  <p:cNvSpPr/>
                  <p:nvPr/>
                </p:nvSpPr>
                <p:spPr>
                  <a:xfrm>
                    <a:off x="107456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84E87EBC-F1F4-448A-82A2-230100D93877}"/>
                      </a:ext>
                    </a:extLst>
                  </p:cNvPr>
                  <p:cNvSpPr/>
                  <p:nvPr/>
                </p:nvSpPr>
                <p:spPr>
                  <a:xfrm>
                    <a:off x="1074563"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824290CA-67C7-427E-9322-1EDB52EC2EE2}"/>
                      </a:ext>
                    </a:extLst>
                  </p:cNvPr>
                  <p:cNvSpPr/>
                  <p:nvPr/>
                </p:nvSpPr>
                <p:spPr>
                  <a:xfrm>
                    <a:off x="1074563"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08E9C0B0-1EC2-413A-B679-5780BCAA5117}"/>
                      </a:ext>
                    </a:extLst>
                  </p:cNvPr>
                  <p:cNvSpPr/>
                  <p:nvPr/>
                </p:nvSpPr>
                <p:spPr>
                  <a:xfrm>
                    <a:off x="1074563"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E31DAED3-0109-4A6C-B8A6-2DCF468058A3}"/>
                      </a:ext>
                    </a:extLst>
                  </p:cNvPr>
                  <p:cNvSpPr/>
                  <p:nvPr/>
                </p:nvSpPr>
                <p:spPr>
                  <a:xfrm>
                    <a:off x="1074563"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5" name="Group 64">
                  <a:extLst>
                    <a:ext uri="{FF2B5EF4-FFF2-40B4-BE49-F238E27FC236}">
                      <a16:creationId xmlns:a16="http://schemas.microsoft.com/office/drawing/2014/main" id="{DADAE2BC-C2E3-455F-9FD0-A082ACA50E01}"/>
                    </a:ext>
                  </a:extLst>
                </p:cNvPr>
                <p:cNvGrpSpPr/>
                <p:nvPr/>
              </p:nvGrpSpPr>
              <p:grpSpPr>
                <a:xfrm>
                  <a:off x="1149534" y="1663390"/>
                  <a:ext cx="828000" cy="4140000"/>
                  <a:chOff x="1097280" y="1663337"/>
                  <a:chExt cx="540000" cy="2700068"/>
                </a:xfrm>
              </p:grpSpPr>
              <p:sp>
                <p:nvSpPr>
                  <p:cNvPr id="66" name="Rectangle 65">
                    <a:extLst>
                      <a:ext uri="{FF2B5EF4-FFF2-40B4-BE49-F238E27FC236}">
                        <a16:creationId xmlns:a16="http://schemas.microsoft.com/office/drawing/2014/main" id="{8DC9842C-4899-4279-AA3D-D2A11A372726}"/>
                      </a:ext>
                    </a:extLst>
                  </p:cNvPr>
                  <p:cNvSpPr/>
                  <p:nvPr/>
                </p:nvSpPr>
                <p:spPr>
                  <a:xfrm>
                    <a:off x="1097280" y="1663337"/>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AD3302C-BC29-4520-A181-74C8BE6BD24B}"/>
                      </a:ext>
                    </a:extLst>
                  </p:cNvPr>
                  <p:cNvSpPr/>
                  <p:nvPr/>
                </p:nvSpPr>
                <p:spPr>
                  <a:xfrm>
                    <a:off x="1097280" y="220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extLst>
                      <a:ext uri="{FF2B5EF4-FFF2-40B4-BE49-F238E27FC236}">
                        <a16:creationId xmlns:a16="http://schemas.microsoft.com/office/drawing/2014/main" id="{C246EC7F-6563-4712-83E4-76E8C1BCE05C}"/>
                      </a:ext>
                    </a:extLst>
                  </p:cNvPr>
                  <p:cNvSpPr/>
                  <p:nvPr/>
                </p:nvSpPr>
                <p:spPr>
                  <a:xfrm>
                    <a:off x="1097280" y="274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9C3A9A0-1C5E-430B-8C80-CDB64F6A7B99}"/>
                      </a:ext>
                    </a:extLst>
                  </p:cNvPr>
                  <p:cNvSpPr/>
                  <p:nvPr/>
                </p:nvSpPr>
                <p:spPr>
                  <a:xfrm>
                    <a:off x="1097280" y="328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a:extLst>
                      <a:ext uri="{FF2B5EF4-FFF2-40B4-BE49-F238E27FC236}">
                        <a16:creationId xmlns:a16="http://schemas.microsoft.com/office/drawing/2014/main" id="{4755DF82-4878-48E0-AADD-E9870DD2F924}"/>
                      </a:ext>
                    </a:extLst>
                  </p:cNvPr>
                  <p:cNvSpPr/>
                  <p:nvPr/>
                </p:nvSpPr>
                <p:spPr>
                  <a:xfrm>
                    <a:off x="1097280" y="3823405"/>
                    <a:ext cx="540000" cy="540000"/>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1" name="Group 70">
                  <a:extLst>
                    <a:ext uri="{FF2B5EF4-FFF2-40B4-BE49-F238E27FC236}">
                      <a16:creationId xmlns:a16="http://schemas.microsoft.com/office/drawing/2014/main" id="{1F0D05BF-5934-4846-83EB-ADB475AC0D66}"/>
                    </a:ext>
                  </a:extLst>
                </p:cNvPr>
                <p:cNvGrpSpPr/>
                <p:nvPr/>
              </p:nvGrpSpPr>
              <p:grpSpPr>
                <a:xfrm>
                  <a:off x="1979461" y="1663655"/>
                  <a:ext cx="828000" cy="4140000"/>
                  <a:chOff x="1097280" y="1663337"/>
                  <a:chExt cx="540000" cy="2700068"/>
                </a:xfrm>
              </p:grpSpPr>
              <p:sp>
                <p:nvSpPr>
                  <p:cNvPr id="72" name="Rectangle 71">
                    <a:extLst>
                      <a:ext uri="{FF2B5EF4-FFF2-40B4-BE49-F238E27FC236}">
                        <a16:creationId xmlns:a16="http://schemas.microsoft.com/office/drawing/2014/main" id="{AEF20984-2DC2-43AE-A30D-1A3AF4BA3C70}"/>
                      </a:ext>
                    </a:extLst>
                  </p:cNvPr>
                  <p:cNvSpPr/>
                  <p:nvPr/>
                </p:nvSpPr>
                <p:spPr>
                  <a:xfrm>
                    <a:off x="1097280" y="1663337"/>
                    <a:ext cx="540000" cy="540000"/>
                  </a:xfrm>
                  <a:prstGeom prst="rect">
                    <a:avLst/>
                  </a:prstGeom>
                  <a:pattFill prst="wdUpDiag">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5F23D180-76F4-4242-9236-B34ACAB07984}"/>
                      </a:ext>
                    </a:extLst>
                  </p:cNvPr>
                  <p:cNvSpPr/>
                  <p:nvPr/>
                </p:nvSpPr>
                <p:spPr>
                  <a:xfrm>
                    <a:off x="1097280" y="220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86C87774-B0A9-4450-A47D-BBDF4F37F290}"/>
                      </a:ext>
                    </a:extLst>
                  </p:cNvPr>
                  <p:cNvSpPr/>
                  <p:nvPr/>
                </p:nvSpPr>
                <p:spPr>
                  <a:xfrm>
                    <a:off x="1097280" y="274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89B83FA5-7D3A-4B40-9095-0E3A63B44BC9}"/>
                      </a:ext>
                    </a:extLst>
                  </p:cNvPr>
                  <p:cNvSpPr/>
                  <p:nvPr/>
                </p:nvSpPr>
                <p:spPr>
                  <a:xfrm>
                    <a:off x="1097280" y="3283405"/>
                    <a:ext cx="540000" cy="540000"/>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F5E2AB2A-9724-4B6D-B70E-DF2D2D9C264A}"/>
                      </a:ext>
                    </a:extLst>
                  </p:cNvPr>
                  <p:cNvSpPr/>
                  <p:nvPr/>
                </p:nvSpPr>
                <p:spPr>
                  <a:xfrm>
                    <a:off x="1097280" y="3823405"/>
                    <a:ext cx="540000" cy="540000"/>
                  </a:xfrm>
                  <a:prstGeom prst="rect">
                    <a:avLst/>
                  </a:prstGeom>
                  <a:pattFill prst="wdDnDiag">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F1B30FD0-0734-4905-97CC-5BB3AB2452F4}"/>
                    </a:ext>
                  </a:extLst>
                </p:cNvPr>
                <p:cNvGrpSpPr/>
                <p:nvPr/>
              </p:nvGrpSpPr>
              <p:grpSpPr>
                <a:xfrm>
                  <a:off x="2800678" y="1663390"/>
                  <a:ext cx="828000" cy="4140000"/>
                  <a:chOff x="1097280" y="1663337"/>
                  <a:chExt cx="540000" cy="2700068"/>
                </a:xfrm>
              </p:grpSpPr>
              <p:sp>
                <p:nvSpPr>
                  <p:cNvPr id="78" name="Rectangle 77">
                    <a:extLst>
                      <a:ext uri="{FF2B5EF4-FFF2-40B4-BE49-F238E27FC236}">
                        <a16:creationId xmlns:a16="http://schemas.microsoft.com/office/drawing/2014/main" id="{57DC8854-0F75-43E0-A319-B1ED25D8935F}"/>
                      </a:ext>
                    </a:extLst>
                  </p:cNvPr>
                  <p:cNvSpPr/>
                  <p:nvPr/>
                </p:nvSpPr>
                <p:spPr>
                  <a:xfrm>
                    <a:off x="1097280" y="1663337"/>
                    <a:ext cx="540000" cy="540000"/>
                  </a:xfrm>
                  <a:prstGeom prst="rect">
                    <a:avLst/>
                  </a:prstGeom>
                  <a:pattFill prst="wdUp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410C7618-6371-4982-8BF8-10A3929B5C54}"/>
                      </a:ext>
                    </a:extLst>
                  </p:cNvPr>
                  <p:cNvSpPr/>
                  <p:nvPr/>
                </p:nvSpPr>
                <p:spPr>
                  <a:xfrm>
                    <a:off x="1097280" y="220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42F090-5835-41C1-A3E0-BE7E8864B021}"/>
                      </a:ext>
                    </a:extLst>
                  </p:cNvPr>
                  <p:cNvSpPr/>
                  <p:nvPr/>
                </p:nvSpPr>
                <p:spPr>
                  <a:xfrm>
                    <a:off x="1097280" y="274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Rectangle 80">
                    <a:extLst>
                      <a:ext uri="{FF2B5EF4-FFF2-40B4-BE49-F238E27FC236}">
                        <a16:creationId xmlns:a16="http://schemas.microsoft.com/office/drawing/2014/main" id="{FDDD9C3C-4FF8-4508-9A88-7E9FB68B7EEA}"/>
                      </a:ext>
                    </a:extLst>
                  </p:cNvPr>
                  <p:cNvSpPr/>
                  <p:nvPr/>
                </p:nvSpPr>
                <p:spPr>
                  <a:xfrm>
                    <a:off x="1097280" y="3283405"/>
                    <a:ext cx="540000" cy="540000"/>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ABF5B7E2-8D5B-42CA-9C2E-5AFF8FC8F87D}"/>
                      </a:ext>
                    </a:extLst>
                  </p:cNvPr>
                  <p:cNvSpPr/>
                  <p:nvPr/>
                </p:nvSpPr>
                <p:spPr>
                  <a:xfrm>
                    <a:off x="1097280" y="3823405"/>
                    <a:ext cx="540000" cy="540000"/>
                  </a:xfrm>
                  <a:prstGeom prst="rect">
                    <a:avLst/>
                  </a:prstGeom>
                  <a:pattFill prst="wdDnDiag">
                    <a:fgClr>
                      <a:srgbClr val="0070C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85" name="Straight Connector 84">
                <a:extLst>
                  <a:ext uri="{FF2B5EF4-FFF2-40B4-BE49-F238E27FC236}">
                    <a16:creationId xmlns:a16="http://schemas.microsoft.com/office/drawing/2014/main" id="{911FAB97-D87F-4800-9118-433584868994}"/>
                  </a:ext>
                </a:extLst>
              </p:cNvPr>
              <p:cNvCxnSpPr/>
              <p:nvPr/>
            </p:nvCxnSpPr>
            <p:spPr>
              <a:xfrm>
                <a:off x="3619969"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13EF90E-741B-4A7F-BE92-8F42FE03A0B5}"/>
                  </a:ext>
                </a:extLst>
              </p:cNvPr>
              <p:cNvCxnSpPr/>
              <p:nvPr/>
            </p:nvCxnSpPr>
            <p:spPr>
              <a:xfrm>
                <a:off x="4458604"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11C17CE-360C-41E0-8597-1A767E7494FA}"/>
                  </a:ext>
                </a:extLst>
              </p:cNvPr>
              <p:cNvCxnSpPr/>
              <p:nvPr/>
            </p:nvCxnSpPr>
            <p:spPr>
              <a:xfrm>
                <a:off x="5288531"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DC2F754-3ED2-408C-A6A8-36FEBFA29543}"/>
                  </a:ext>
                </a:extLst>
              </p:cNvPr>
              <p:cNvCxnSpPr/>
              <p:nvPr/>
            </p:nvCxnSpPr>
            <p:spPr>
              <a:xfrm>
                <a:off x="6121941" y="2475457"/>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5B796DC-3BE9-45D4-8E2F-BC068B9F80D0}"/>
                  </a:ext>
                </a:extLst>
              </p:cNvPr>
              <p:cNvCxnSpPr/>
              <p:nvPr/>
            </p:nvCxnSpPr>
            <p:spPr>
              <a:xfrm>
                <a:off x="6930966"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DFAD2A-8482-4B3B-8648-49F5EA38FF93}"/>
                  </a:ext>
                </a:extLst>
              </p:cNvPr>
              <p:cNvCxnSpPr/>
              <p:nvPr/>
            </p:nvCxnSpPr>
            <p:spPr>
              <a:xfrm>
                <a:off x="7760893"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494321-BD20-4190-B8EC-3D4870259483}"/>
                  </a:ext>
                </a:extLst>
              </p:cNvPr>
              <p:cNvCxnSpPr/>
              <p:nvPr/>
            </p:nvCxnSpPr>
            <p:spPr>
              <a:xfrm>
                <a:off x="8584033" y="2488449"/>
                <a:ext cx="0" cy="2484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Arrow: U-Turn 96">
              <a:extLst>
                <a:ext uri="{FF2B5EF4-FFF2-40B4-BE49-F238E27FC236}">
                  <a16:creationId xmlns:a16="http://schemas.microsoft.com/office/drawing/2014/main" id="{35C812FA-13D1-4E30-A9C4-326B5DEC7478}"/>
                </a:ext>
              </a:extLst>
            </p:cNvPr>
            <p:cNvSpPr/>
            <p:nvPr/>
          </p:nvSpPr>
          <p:spPr>
            <a:xfrm>
              <a:off x="1662279" y="1986008"/>
              <a:ext cx="3484487"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8" name="Arrow: U-Turn 97">
              <a:extLst>
                <a:ext uri="{FF2B5EF4-FFF2-40B4-BE49-F238E27FC236}">
                  <a16:creationId xmlns:a16="http://schemas.microsoft.com/office/drawing/2014/main" id="{61E7287E-CAF7-4E55-B5D3-70388618836C}"/>
                </a:ext>
              </a:extLst>
            </p:cNvPr>
            <p:cNvSpPr/>
            <p:nvPr/>
          </p:nvSpPr>
          <p:spPr>
            <a:xfrm rot="10800000">
              <a:off x="1576755" y="4557607"/>
              <a:ext cx="3484487"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9" name="Arrow: U-Turn 98">
              <a:extLst>
                <a:ext uri="{FF2B5EF4-FFF2-40B4-BE49-F238E27FC236}">
                  <a16:creationId xmlns:a16="http://schemas.microsoft.com/office/drawing/2014/main" id="{FE1DCCA4-3359-4F2E-A330-04D1CDCDAE71}"/>
                </a:ext>
              </a:extLst>
            </p:cNvPr>
            <p:cNvSpPr/>
            <p:nvPr/>
          </p:nvSpPr>
          <p:spPr>
            <a:xfrm>
              <a:off x="1670649" y="1989429"/>
              <a:ext cx="974146"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1" name="Arrow: U-Turn 100">
              <a:extLst>
                <a:ext uri="{FF2B5EF4-FFF2-40B4-BE49-F238E27FC236}">
                  <a16:creationId xmlns:a16="http://schemas.microsoft.com/office/drawing/2014/main" id="{E95EE988-69F5-4802-A751-8CFF073D3A3A}"/>
                </a:ext>
              </a:extLst>
            </p:cNvPr>
            <p:cNvSpPr/>
            <p:nvPr/>
          </p:nvSpPr>
          <p:spPr>
            <a:xfrm rot="10800000">
              <a:off x="1574825" y="4558368"/>
              <a:ext cx="974146"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2" name="Arrow: U-Turn 101">
              <a:extLst>
                <a:ext uri="{FF2B5EF4-FFF2-40B4-BE49-F238E27FC236}">
                  <a16:creationId xmlns:a16="http://schemas.microsoft.com/office/drawing/2014/main" id="{525F9D8F-5162-4004-8BC7-DA911A83D6F7}"/>
                </a:ext>
              </a:extLst>
            </p:cNvPr>
            <p:cNvSpPr/>
            <p:nvPr/>
          </p:nvSpPr>
          <p:spPr>
            <a:xfrm>
              <a:off x="1672543" y="1987207"/>
              <a:ext cx="6818314"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3" name="Arrow: U-Turn 102">
              <a:extLst>
                <a:ext uri="{FF2B5EF4-FFF2-40B4-BE49-F238E27FC236}">
                  <a16:creationId xmlns:a16="http://schemas.microsoft.com/office/drawing/2014/main" id="{6506B9EB-B1D3-4989-9EBD-9D0DBB607EF7}"/>
                </a:ext>
              </a:extLst>
            </p:cNvPr>
            <p:cNvSpPr/>
            <p:nvPr/>
          </p:nvSpPr>
          <p:spPr>
            <a:xfrm rot="10800000">
              <a:off x="1574825" y="4560570"/>
              <a:ext cx="6818314" cy="911199"/>
            </a:xfrm>
            <a:prstGeom prst="uturnArrow">
              <a:avLst>
                <a:gd name="adj1" fmla="val 6841"/>
                <a:gd name="adj2" fmla="val 13053"/>
                <a:gd name="adj3" fmla="val 32646"/>
                <a:gd name="adj4" fmla="val 36104"/>
                <a:gd name="adj5" fmla="val 1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114" name="Group 113">
            <a:extLst>
              <a:ext uri="{FF2B5EF4-FFF2-40B4-BE49-F238E27FC236}">
                <a16:creationId xmlns:a16="http://schemas.microsoft.com/office/drawing/2014/main" id="{B860D683-0634-449A-AC77-6C176505E2F8}"/>
              </a:ext>
            </a:extLst>
          </p:cNvPr>
          <p:cNvGrpSpPr/>
          <p:nvPr/>
        </p:nvGrpSpPr>
        <p:grpSpPr>
          <a:xfrm>
            <a:off x="9079569" y="1837623"/>
            <a:ext cx="2274231" cy="3788610"/>
            <a:chOff x="8917577" y="1837623"/>
            <a:chExt cx="2274231" cy="3788610"/>
          </a:xfrm>
        </p:grpSpPr>
        <p:grpSp>
          <p:nvGrpSpPr>
            <p:cNvPr id="111" name="Group 110">
              <a:extLst>
                <a:ext uri="{FF2B5EF4-FFF2-40B4-BE49-F238E27FC236}">
                  <a16:creationId xmlns:a16="http://schemas.microsoft.com/office/drawing/2014/main" id="{E4BB98F7-5C4B-4211-AF4C-84A1F1C73D1D}"/>
                </a:ext>
              </a:extLst>
            </p:cNvPr>
            <p:cNvGrpSpPr/>
            <p:nvPr/>
          </p:nvGrpSpPr>
          <p:grpSpPr>
            <a:xfrm>
              <a:off x="8917577" y="1837623"/>
              <a:ext cx="2246621" cy="2816421"/>
              <a:chOff x="8927341" y="2342720"/>
              <a:chExt cx="2246621" cy="2816421"/>
            </a:xfrm>
          </p:grpSpPr>
          <p:sp>
            <p:nvSpPr>
              <p:cNvPr id="105" name="Rectangle 104">
                <a:extLst>
                  <a:ext uri="{FF2B5EF4-FFF2-40B4-BE49-F238E27FC236}">
                    <a16:creationId xmlns:a16="http://schemas.microsoft.com/office/drawing/2014/main" id="{2619F937-387B-4F1C-BA32-1591C295F6A2}"/>
                  </a:ext>
                </a:extLst>
              </p:cNvPr>
              <p:cNvSpPr/>
              <p:nvPr/>
            </p:nvSpPr>
            <p:spPr>
              <a:xfrm>
                <a:off x="8927341" y="3336941"/>
                <a:ext cx="828000" cy="827979"/>
              </a:xfrm>
              <a:prstGeom prst="rect">
                <a:avLst/>
              </a:prstGeom>
              <a:pattFill prst="dkVert">
                <a:fgClr>
                  <a:srgbClr val="C00000"/>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03C7600E-B096-4EAB-9AF8-BDF6BE0EFBA8}"/>
                  </a:ext>
                </a:extLst>
              </p:cNvPr>
              <p:cNvSpPr/>
              <p:nvPr/>
            </p:nvSpPr>
            <p:spPr>
              <a:xfrm>
                <a:off x="8927341" y="2342720"/>
                <a:ext cx="828000" cy="827979"/>
              </a:xfrm>
              <a:prstGeom prst="rect">
                <a:avLst/>
              </a:prstGeom>
              <a:pattFill prst="pct90">
                <a:fgClr>
                  <a:schemeClr val="accent6">
                    <a:lumMod val="75000"/>
                  </a:schemeClr>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237D81C9-4BC0-4332-8C93-A03924C14E17}"/>
                  </a:ext>
                </a:extLst>
              </p:cNvPr>
              <p:cNvSpPr/>
              <p:nvPr/>
            </p:nvSpPr>
            <p:spPr>
              <a:xfrm>
                <a:off x="8927341" y="4331162"/>
                <a:ext cx="828000" cy="827979"/>
              </a:xfrm>
              <a:prstGeom prst="rect">
                <a:avLst/>
              </a:prstGeom>
              <a:pattFill prst="dkVert">
                <a:fgClr>
                  <a:schemeClr val="accent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228833E2-1209-44F6-B1A4-A6FAE8A6F5F6}"/>
                  </a:ext>
                </a:extLst>
              </p:cNvPr>
              <p:cNvSpPr txBox="1"/>
              <p:nvPr/>
            </p:nvSpPr>
            <p:spPr>
              <a:xfrm>
                <a:off x="9832842" y="2593033"/>
                <a:ext cx="1341120" cy="338554"/>
              </a:xfrm>
              <a:prstGeom prst="rect">
                <a:avLst/>
              </a:prstGeom>
              <a:noFill/>
            </p:spPr>
            <p:txBody>
              <a:bodyPr wrap="square" rtlCol="0">
                <a:spAutoFit/>
              </a:bodyPr>
              <a:lstStyle/>
              <a:p>
                <a:r>
                  <a:rPr lang="en-GB" sz="1600" dirty="0"/>
                  <a:t>Charging Pad</a:t>
                </a:r>
              </a:p>
            </p:txBody>
          </p:sp>
          <p:sp>
            <p:nvSpPr>
              <p:cNvPr id="109" name="TextBox 108">
                <a:extLst>
                  <a:ext uri="{FF2B5EF4-FFF2-40B4-BE49-F238E27FC236}">
                    <a16:creationId xmlns:a16="http://schemas.microsoft.com/office/drawing/2014/main" id="{B32622C0-AAFB-4A0E-85F6-01E9ACB2CEAD}"/>
                  </a:ext>
                </a:extLst>
              </p:cNvPr>
              <p:cNvSpPr txBox="1"/>
              <p:nvPr/>
            </p:nvSpPr>
            <p:spPr>
              <a:xfrm>
                <a:off x="9850260" y="3574305"/>
                <a:ext cx="1000621" cy="338554"/>
              </a:xfrm>
              <a:prstGeom prst="rect">
                <a:avLst/>
              </a:prstGeom>
              <a:noFill/>
            </p:spPr>
            <p:txBody>
              <a:bodyPr wrap="square" rtlCol="0">
                <a:spAutoFit/>
              </a:bodyPr>
              <a:lstStyle/>
              <a:p>
                <a:r>
                  <a:rPr lang="en-GB" sz="1600" dirty="0"/>
                  <a:t>Runway</a:t>
                </a:r>
              </a:p>
            </p:txBody>
          </p:sp>
          <p:sp>
            <p:nvSpPr>
              <p:cNvPr id="110" name="TextBox 109">
                <a:extLst>
                  <a:ext uri="{FF2B5EF4-FFF2-40B4-BE49-F238E27FC236}">
                    <a16:creationId xmlns:a16="http://schemas.microsoft.com/office/drawing/2014/main" id="{054C2B1A-00F7-4FA6-B66A-39EF90FEE733}"/>
                  </a:ext>
                </a:extLst>
              </p:cNvPr>
              <p:cNvSpPr txBox="1"/>
              <p:nvPr/>
            </p:nvSpPr>
            <p:spPr>
              <a:xfrm>
                <a:off x="9860456" y="4548898"/>
                <a:ext cx="1285891" cy="338554"/>
              </a:xfrm>
              <a:prstGeom prst="rect">
                <a:avLst/>
              </a:prstGeom>
              <a:noFill/>
            </p:spPr>
            <p:txBody>
              <a:bodyPr wrap="square" rtlCol="0">
                <a:spAutoFit/>
              </a:bodyPr>
              <a:lstStyle/>
              <a:p>
                <a:r>
                  <a:rPr lang="en-GB" sz="1600" dirty="0"/>
                  <a:t>Shelf Ground</a:t>
                </a:r>
              </a:p>
            </p:txBody>
          </p:sp>
        </p:grpSp>
        <p:cxnSp>
          <p:nvCxnSpPr>
            <p:cNvPr id="112" name="Straight Connector 111">
              <a:extLst>
                <a:ext uri="{FF2B5EF4-FFF2-40B4-BE49-F238E27FC236}">
                  <a16:creationId xmlns:a16="http://schemas.microsoft.com/office/drawing/2014/main" id="{6330855D-80DD-43BC-A945-2F613FAE2182}"/>
                </a:ext>
              </a:extLst>
            </p:cNvPr>
            <p:cNvCxnSpPr/>
            <p:nvPr/>
          </p:nvCxnSpPr>
          <p:spPr>
            <a:xfrm>
              <a:off x="9322869" y="4798233"/>
              <a:ext cx="0" cy="828000"/>
            </a:xfrm>
            <a:prstGeom prst="line">
              <a:avLst/>
            </a:prstGeom>
            <a:ln w="1905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8716867-7C7E-4FF2-9006-EE8617DF4AA4}"/>
                </a:ext>
              </a:extLst>
            </p:cNvPr>
            <p:cNvSpPr txBox="1"/>
            <p:nvPr/>
          </p:nvSpPr>
          <p:spPr>
            <a:xfrm>
              <a:off x="9850692" y="4919845"/>
              <a:ext cx="1341116" cy="584775"/>
            </a:xfrm>
            <a:prstGeom prst="rect">
              <a:avLst/>
            </a:prstGeom>
            <a:noFill/>
          </p:spPr>
          <p:txBody>
            <a:bodyPr wrap="square" rtlCol="0">
              <a:spAutoFit/>
            </a:bodyPr>
            <a:lstStyle/>
            <a:p>
              <a:r>
                <a:rPr lang="en-GB" sz="1600" dirty="0"/>
                <a:t>Inventory Shelves</a:t>
              </a:r>
            </a:p>
          </p:txBody>
        </p:sp>
      </p:grpSp>
    </p:spTree>
    <p:extLst>
      <p:ext uri="{BB962C8B-B14F-4D97-AF65-F5344CB8AC3E}">
        <p14:creationId xmlns:p14="http://schemas.microsoft.com/office/powerpoint/2010/main" val="404357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F75C258-4699-4BEB-A3C8-9C0C563FFD76}"/>
              </a:ext>
            </a:extLst>
          </p:cNvPr>
          <p:cNvGrpSpPr/>
          <p:nvPr/>
        </p:nvGrpSpPr>
        <p:grpSpPr>
          <a:xfrm>
            <a:off x="-200937" y="3387254"/>
            <a:ext cx="1560357" cy="1021581"/>
            <a:chOff x="879906" y="360385"/>
            <a:chExt cx="736061" cy="518220"/>
          </a:xfrm>
        </p:grpSpPr>
        <p:grpSp>
          <p:nvGrpSpPr>
            <p:cNvPr id="12" name="Group 11">
              <a:extLst>
                <a:ext uri="{FF2B5EF4-FFF2-40B4-BE49-F238E27FC236}">
                  <a16:creationId xmlns:a16="http://schemas.microsoft.com/office/drawing/2014/main" id="{7EA8A832-8195-4AD2-9043-31E6F421AA21}"/>
                </a:ext>
              </a:extLst>
            </p:cNvPr>
            <p:cNvGrpSpPr/>
            <p:nvPr/>
          </p:nvGrpSpPr>
          <p:grpSpPr>
            <a:xfrm>
              <a:off x="1138932" y="360385"/>
              <a:ext cx="209287" cy="362545"/>
              <a:chOff x="3076789" y="226162"/>
              <a:chExt cx="209287" cy="362545"/>
            </a:xfrm>
          </p:grpSpPr>
          <p:sp>
            <p:nvSpPr>
              <p:cNvPr id="7" name="Oval 6">
                <a:extLst>
                  <a:ext uri="{FF2B5EF4-FFF2-40B4-BE49-F238E27FC236}">
                    <a16:creationId xmlns:a16="http://schemas.microsoft.com/office/drawing/2014/main" id="{D87BEBAF-EB4B-4400-BE43-59FD62D23B49}"/>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Connector 7">
                <a:extLst>
                  <a:ext uri="{FF2B5EF4-FFF2-40B4-BE49-F238E27FC236}">
                    <a16:creationId xmlns:a16="http://schemas.microsoft.com/office/drawing/2014/main" id="{7DEBAD53-040B-44A3-8A6F-A6E4CF892ABF}"/>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52890AF-014B-4D7D-B352-DB8617BCF935}"/>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60851C-2726-4212-BD6F-D40674CE5B9D}"/>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8418C39-50E9-41FF-A26D-65A0BAC2E0C5}"/>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65A55D5-CDE7-4E9A-AF8E-41C651766F8B}"/>
                </a:ext>
              </a:extLst>
            </p:cNvPr>
            <p:cNvSpPr txBox="1"/>
            <p:nvPr/>
          </p:nvSpPr>
          <p:spPr>
            <a:xfrm>
              <a:off x="879906" y="722478"/>
              <a:ext cx="736061" cy="156127"/>
            </a:xfrm>
            <a:prstGeom prst="rect">
              <a:avLst/>
            </a:prstGeom>
            <a:noFill/>
          </p:spPr>
          <p:txBody>
            <a:bodyPr wrap="square" rtlCol="0">
              <a:spAutoFit/>
            </a:bodyPr>
            <a:lstStyle/>
            <a:p>
              <a:pPr algn="ctr"/>
              <a:r>
                <a:rPr lang="en-GB" sz="1400" dirty="0"/>
                <a:t>Customer</a:t>
              </a:r>
            </a:p>
          </p:txBody>
        </p:sp>
      </p:grpSp>
      <p:grpSp>
        <p:nvGrpSpPr>
          <p:cNvPr id="54" name="Group 53">
            <a:extLst>
              <a:ext uri="{FF2B5EF4-FFF2-40B4-BE49-F238E27FC236}">
                <a16:creationId xmlns:a16="http://schemas.microsoft.com/office/drawing/2014/main" id="{40E898D4-4FDB-4008-84DC-7FD90B8387F2}"/>
              </a:ext>
            </a:extLst>
          </p:cNvPr>
          <p:cNvGrpSpPr/>
          <p:nvPr/>
        </p:nvGrpSpPr>
        <p:grpSpPr>
          <a:xfrm>
            <a:off x="6217078" y="546213"/>
            <a:ext cx="1468074" cy="1382357"/>
            <a:chOff x="6199459" y="980703"/>
            <a:chExt cx="1468074" cy="1382357"/>
          </a:xfrm>
        </p:grpSpPr>
        <p:sp>
          <p:nvSpPr>
            <p:cNvPr id="23" name="Oval 22">
              <a:extLst>
                <a:ext uri="{FF2B5EF4-FFF2-40B4-BE49-F238E27FC236}">
                  <a16:creationId xmlns:a16="http://schemas.microsoft.com/office/drawing/2014/main" id="{43FFE271-6E2D-4B6D-83D4-012FAED015A4}"/>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D6E6EDA-2495-4001-8DB1-ED54A3C4994C}"/>
                </a:ext>
              </a:extLst>
            </p:cNvPr>
            <p:cNvSpPr txBox="1"/>
            <p:nvPr/>
          </p:nvSpPr>
          <p:spPr>
            <a:xfrm>
              <a:off x="6199459" y="1716729"/>
              <a:ext cx="1468074" cy="646331"/>
            </a:xfrm>
            <a:prstGeom prst="rect">
              <a:avLst/>
            </a:prstGeom>
            <a:noFill/>
          </p:spPr>
          <p:txBody>
            <a:bodyPr wrap="square" rtlCol="0">
              <a:spAutoFit/>
            </a:bodyPr>
            <a:lstStyle/>
            <a:p>
              <a:pPr algn="ctr"/>
              <a:r>
                <a:rPr lang="en-GB" dirty="0"/>
                <a:t>View Total Orders Sent</a:t>
              </a:r>
            </a:p>
          </p:txBody>
        </p:sp>
      </p:grpSp>
      <p:grpSp>
        <p:nvGrpSpPr>
          <p:cNvPr id="53" name="Group 52">
            <a:extLst>
              <a:ext uri="{FF2B5EF4-FFF2-40B4-BE49-F238E27FC236}">
                <a16:creationId xmlns:a16="http://schemas.microsoft.com/office/drawing/2014/main" id="{7D63055D-F696-47F2-BAE8-F4F13C74E4C8}"/>
              </a:ext>
            </a:extLst>
          </p:cNvPr>
          <p:cNvGrpSpPr/>
          <p:nvPr/>
        </p:nvGrpSpPr>
        <p:grpSpPr>
          <a:xfrm>
            <a:off x="6170937" y="2150880"/>
            <a:ext cx="1560357" cy="1398172"/>
            <a:chOff x="6153318" y="2863297"/>
            <a:chExt cx="1560357" cy="1398172"/>
          </a:xfrm>
        </p:grpSpPr>
        <p:sp>
          <p:nvSpPr>
            <p:cNvPr id="24" name="Oval 23">
              <a:extLst>
                <a:ext uri="{FF2B5EF4-FFF2-40B4-BE49-F238E27FC236}">
                  <a16:creationId xmlns:a16="http://schemas.microsoft.com/office/drawing/2014/main" id="{BD2C2850-3E51-4FE1-AEFA-C38802EAA5FD}"/>
                </a:ext>
              </a:extLst>
            </p:cNvPr>
            <p:cNvSpPr/>
            <p:nvPr/>
          </p:nvSpPr>
          <p:spPr>
            <a:xfrm>
              <a:off x="6283354" y="2863297"/>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7584F9B2-3A11-44AF-A40E-BD49FF8233A4}"/>
                </a:ext>
              </a:extLst>
            </p:cNvPr>
            <p:cNvSpPr txBox="1"/>
            <p:nvPr/>
          </p:nvSpPr>
          <p:spPr>
            <a:xfrm>
              <a:off x="6153318" y="3615138"/>
              <a:ext cx="1560357" cy="646331"/>
            </a:xfrm>
            <a:prstGeom prst="rect">
              <a:avLst/>
            </a:prstGeom>
            <a:noFill/>
          </p:spPr>
          <p:txBody>
            <a:bodyPr wrap="square" rtlCol="0">
              <a:spAutoFit/>
            </a:bodyPr>
            <a:lstStyle/>
            <a:p>
              <a:pPr algn="ctr"/>
              <a:r>
                <a:rPr lang="en-GB" dirty="0"/>
                <a:t>View Position of Robots</a:t>
              </a:r>
            </a:p>
          </p:txBody>
        </p:sp>
      </p:grpSp>
      <p:grpSp>
        <p:nvGrpSpPr>
          <p:cNvPr id="52" name="Group 51">
            <a:extLst>
              <a:ext uri="{FF2B5EF4-FFF2-40B4-BE49-F238E27FC236}">
                <a16:creationId xmlns:a16="http://schemas.microsoft.com/office/drawing/2014/main" id="{8E1B7CD8-E3B2-4891-A169-576A14E3ED14}"/>
              </a:ext>
            </a:extLst>
          </p:cNvPr>
          <p:cNvGrpSpPr/>
          <p:nvPr/>
        </p:nvGrpSpPr>
        <p:grpSpPr>
          <a:xfrm>
            <a:off x="6250407" y="3685317"/>
            <a:ext cx="1392577" cy="1413987"/>
            <a:chOff x="6237207" y="4745891"/>
            <a:chExt cx="1392577" cy="1413987"/>
          </a:xfrm>
        </p:grpSpPr>
        <p:sp>
          <p:nvSpPr>
            <p:cNvPr id="25" name="Oval 24">
              <a:extLst>
                <a:ext uri="{FF2B5EF4-FFF2-40B4-BE49-F238E27FC236}">
                  <a16:creationId xmlns:a16="http://schemas.microsoft.com/office/drawing/2014/main" id="{0944C7E3-A08C-4285-A657-1B4CA5575F72}"/>
                </a:ext>
              </a:extLst>
            </p:cNvPr>
            <p:cNvSpPr/>
            <p:nvPr/>
          </p:nvSpPr>
          <p:spPr>
            <a:xfrm>
              <a:off x="6283352" y="4745891"/>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3401FFE7-3A8A-4E56-8448-3572C46C2F42}"/>
                </a:ext>
              </a:extLst>
            </p:cNvPr>
            <p:cNvSpPr txBox="1"/>
            <p:nvPr/>
          </p:nvSpPr>
          <p:spPr>
            <a:xfrm>
              <a:off x="6237207" y="5513547"/>
              <a:ext cx="1392577" cy="646331"/>
            </a:xfrm>
            <a:prstGeom prst="rect">
              <a:avLst/>
            </a:prstGeom>
            <a:noFill/>
          </p:spPr>
          <p:txBody>
            <a:bodyPr wrap="square" rtlCol="0">
              <a:spAutoFit/>
            </a:bodyPr>
            <a:lstStyle/>
            <a:p>
              <a:pPr algn="ctr"/>
              <a:r>
                <a:rPr lang="en-GB" dirty="0"/>
                <a:t>View Orders In-Progress</a:t>
              </a:r>
            </a:p>
          </p:txBody>
        </p:sp>
      </p:grpSp>
      <p:grpSp>
        <p:nvGrpSpPr>
          <p:cNvPr id="31" name="Group 30">
            <a:extLst>
              <a:ext uri="{FF2B5EF4-FFF2-40B4-BE49-F238E27FC236}">
                <a16:creationId xmlns:a16="http://schemas.microsoft.com/office/drawing/2014/main" id="{9E4B5E13-2516-4DCA-8462-299521335495}"/>
              </a:ext>
            </a:extLst>
          </p:cNvPr>
          <p:cNvGrpSpPr/>
          <p:nvPr/>
        </p:nvGrpSpPr>
        <p:grpSpPr>
          <a:xfrm>
            <a:off x="1452424" y="3439948"/>
            <a:ext cx="1468074" cy="1105358"/>
            <a:chOff x="1595991" y="2783591"/>
            <a:chExt cx="1468074" cy="1105358"/>
          </a:xfrm>
        </p:grpSpPr>
        <p:sp>
          <p:nvSpPr>
            <p:cNvPr id="29" name="Oval 28">
              <a:extLst>
                <a:ext uri="{FF2B5EF4-FFF2-40B4-BE49-F238E27FC236}">
                  <a16:creationId xmlns:a16="http://schemas.microsoft.com/office/drawing/2014/main" id="{3FB70C93-5D28-4FB3-8598-E90C833CB475}"/>
                </a:ext>
              </a:extLst>
            </p:cNvPr>
            <p:cNvSpPr/>
            <p:nvPr/>
          </p:nvSpPr>
          <p:spPr>
            <a:xfrm>
              <a:off x="1679884" y="2783591"/>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3F6CBCB-58B2-48ED-874C-70AE504E1211}"/>
                </a:ext>
              </a:extLst>
            </p:cNvPr>
            <p:cNvSpPr txBox="1"/>
            <p:nvPr/>
          </p:nvSpPr>
          <p:spPr>
            <a:xfrm>
              <a:off x="1595991" y="3519617"/>
              <a:ext cx="1468074" cy="369332"/>
            </a:xfrm>
            <a:prstGeom prst="rect">
              <a:avLst/>
            </a:prstGeom>
            <a:noFill/>
          </p:spPr>
          <p:txBody>
            <a:bodyPr wrap="square" rtlCol="0">
              <a:spAutoFit/>
            </a:bodyPr>
            <a:lstStyle/>
            <a:p>
              <a:pPr algn="ctr"/>
              <a:r>
                <a:rPr lang="en-GB" dirty="0"/>
                <a:t>Input Order</a:t>
              </a:r>
            </a:p>
          </p:txBody>
        </p:sp>
      </p:grpSp>
      <p:grpSp>
        <p:nvGrpSpPr>
          <p:cNvPr id="32" name="Group 31">
            <a:extLst>
              <a:ext uri="{FF2B5EF4-FFF2-40B4-BE49-F238E27FC236}">
                <a16:creationId xmlns:a16="http://schemas.microsoft.com/office/drawing/2014/main" id="{AEC8138B-C518-4A32-9E6E-1B0629AA3E0E}"/>
              </a:ext>
            </a:extLst>
          </p:cNvPr>
          <p:cNvGrpSpPr/>
          <p:nvPr/>
        </p:nvGrpSpPr>
        <p:grpSpPr>
          <a:xfrm>
            <a:off x="10610713" y="2838751"/>
            <a:ext cx="1560357" cy="1237025"/>
            <a:chOff x="879906" y="360384"/>
            <a:chExt cx="736061" cy="627509"/>
          </a:xfrm>
        </p:grpSpPr>
        <p:grpSp>
          <p:nvGrpSpPr>
            <p:cNvPr id="33" name="Group 32">
              <a:extLst>
                <a:ext uri="{FF2B5EF4-FFF2-40B4-BE49-F238E27FC236}">
                  <a16:creationId xmlns:a16="http://schemas.microsoft.com/office/drawing/2014/main" id="{DAB70497-CE78-4AB5-B032-9A2EEFCDA26B}"/>
                </a:ext>
              </a:extLst>
            </p:cNvPr>
            <p:cNvGrpSpPr/>
            <p:nvPr/>
          </p:nvGrpSpPr>
          <p:grpSpPr>
            <a:xfrm>
              <a:off x="1138932" y="360384"/>
              <a:ext cx="209287" cy="362546"/>
              <a:chOff x="3076789" y="226161"/>
              <a:chExt cx="209287" cy="362546"/>
            </a:xfrm>
          </p:grpSpPr>
          <p:sp>
            <p:nvSpPr>
              <p:cNvPr id="35" name="Oval 34">
                <a:extLst>
                  <a:ext uri="{FF2B5EF4-FFF2-40B4-BE49-F238E27FC236}">
                    <a16:creationId xmlns:a16="http://schemas.microsoft.com/office/drawing/2014/main" id="{2C4661EC-53AE-4434-AE41-1448838ABA9F}"/>
                  </a:ext>
                </a:extLst>
              </p:cNvPr>
              <p:cNvSpPr/>
              <p:nvPr/>
            </p:nvSpPr>
            <p:spPr>
              <a:xfrm>
                <a:off x="3135340" y="226161"/>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6" name="Straight Connector 35">
                <a:extLst>
                  <a:ext uri="{FF2B5EF4-FFF2-40B4-BE49-F238E27FC236}">
                    <a16:creationId xmlns:a16="http://schemas.microsoft.com/office/drawing/2014/main" id="{73E2639B-DA86-4C73-AD08-BBA563E9C0BF}"/>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821529-6CA3-4B2C-B034-500906274831}"/>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25BD64-D14C-4A34-9496-0ECAA9E517AF}"/>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7D696C-5288-4FD3-A35A-A967EBBA92EF}"/>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39CAAF9-A6B6-4E52-ACB1-2FB368B6FE77}"/>
                </a:ext>
              </a:extLst>
            </p:cNvPr>
            <p:cNvSpPr txBox="1"/>
            <p:nvPr/>
          </p:nvSpPr>
          <p:spPr>
            <a:xfrm>
              <a:off x="879906" y="722478"/>
              <a:ext cx="736061" cy="265415"/>
            </a:xfrm>
            <a:prstGeom prst="rect">
              <a:avLst/>
            </a:prstGeom>
            <a:noFill/>
          </p:spPr>
          <p:txBody>
            <a:bodyPr wrap="square" rtlCol="0">
              <a:spAutoFit/>
            </a:bodyPr>
            <a:lstStyle/>
            <a:p>
              <a:pPr algn="ctr"/>
              <a:r>
                <a:rPr lang="en-GB" sz="1400" dirty="0"/>
                <a:t>Warehouse Administrator</a:t>
              </a:r>
            </a:p>
          </p:txBody>
        </p:sp>
      </p:grpSp>
      <p:cxnSp>
        <p:nvCxnSpPr>
          <p:cNvPr id="41" name="Straight Connector 40">
            <a:extLst>
              <a:ext uri="{FF2B5EF4-FFF2-40B4-BE49-F238E27FC236}">
                <a16:creationId xmlns:a16="http://schemas.microsoft.com/office/drawing/2014/main" id="{18ECDDE4-5691-4D6C-A296-B3DCA5F4E340}"/>
              </a:ext>
            </a:extLst>
          </p:cNvPr>
          <p:cNvCxnSpPr>
            <a:cxnSpLocks/>
            <a:endCxn id="29" idx="2"/>
          </p:cNvCxnSpPr>
          <p:nvPr/>
        </p:nvCxnSpPr>
        <p:spPr>
          <a:xfrm>
            <a:off x="739015" y="3838426"/>
            <a:ext cx="79730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7FFE68-A77B-43E5-9C07-016546263DB9}"/>
              </a:ext>
            </a:extLst>
          </p:cNvPr>
          <p:cNvCxnSpPr>
            <a:cxnSpLocks/>
            <a:endCxn id="24" idx="6"/>
          </p:cNvCxnSpPr>
          <p:nvPr/>
        </p:nvCxnSpPr>
        <p:spPr>
          <a:xfrm flipH="1" flipV="1">
            <a:off x="7601266" y="2549358"/>
            <a:ext cx="1141234" cy="54444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233B509-AD19-45E5-A573-A47C18B287F6}"/>
              </a:ext>
            </a:extLst>
          </p:cNvPr>
          <p:cNvCxnSpPr>
            <a:cxnSpLocks/>
            <a:endCxn id="23" idx="5"/>
          </p:cNvCxnSpPr>
          <p:nvPr/>
        </p:nvCxnSpPr>
        <p:spPr>
          <a:xfrm flipH="1" flipV="1">
            <a:off x="7410840" y="1226457"/>
            <a:ext cx="1501203" cy="1676264"/>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8C36B7-1DFD-4322-A681-16811853EDC0}"/>
              </a:ext>
            </a:extLst>
          </p:cNvPr>
          <p:cNvCxnSpPr>
            <a:cxnSpLocks/>
            <a:endCxn id="25" idx="7"/>
          </p:cNvCxnSpPr>
          <p:nvPr/>
        </p:nvCxnSpPr>
        <p:spPr>
          <a:xfrm flipH="1">
            <a:off x="7406421" y="3473630"/>
            <a:ext cx="1337186" cy="32839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B36BA9-DEC9-4378-8704-BC2BFBD4CB2A}"/>
              </a:ext>
            </a:extLst>
          </p:cNvPr>
          <p:cNvCxnSpPr>
            <a:cxnSpLocks/>
            <a:stCxn id="29" idx="6"/>
            <a:endCxn id="100" idx="2"/>
          </p:cNvCxnSpPr>
          <p:nvPr/>
        </p:nvCxnSpPr>
        <p:spPr>
          <a:xfrm>
            <a:off x="2836610" y="3838426"/>
            <a:ext cx="1503430" cy="0"/>
          </a:xfrm>
          <a:prstGeom prst="line">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EAB69D32-8D43-4954-B971-F2D1C69D7A7E}"/>
              </a:ext>
            </a:extLst>
          </p:cNvPr>
          <p:cNvCxnSpPr>
            <a:cxnSpLocks/>
            <a:stCxn id="100" idx="0"/>
            <a:endCxn id="23" idx="2"/>
          </p:cNvCxnSpPr>
          <p:nvPr/>
        </p:nvCxnSpPr>
        <p:spPr>
          <a:xfrm rot="5400000" flipH="1" flipV="1">
            <a:off x="4397951" y="1536928"/>
            <a:ext cx="2495257" cy="1310784"/>
          </a:xfrm>
          <a:prstGeom prst="bentConnector2">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82684E8-6E15-448B-AE71-2B969A11EFD6}"/>
              </a:ext>
            </a:extLst>
          </p:cNvPr>
          <p:cNvSpPr txBox="1"/>
          <p:nvPr/>
        </p:nvSpPr>
        <p:spPr>
          <a:xfrm rot="16200000">
            <a:off x="4258335" y="1893599"/>
            <a:ext cx="1468074" cy="461665"/>
          </a:xfrm>
          <a:prstGeom prst="rect">
            <a:avLst/>
          </a:prstGeom>
          <a:noFill/>
        </p:spPr>
        <p:txBody>
          <a:bodyPr wrap="square" rtlCol="0">
            <a:spAutoFit/>
          </a:bodyPr>
          <a:lstStyle/>
          <a:p>
            <a:pPr algn="ctr"/>
            <a:r>
              <a:rPr lang="en-GB" sz="1200" dirty="0"/>
              <a:t>Information Directly Transmitted</a:t>
            </a:r>
          </a:p>
        </p:txBody>
      </p:sp>
      <p:grpSp>
        <p:nvGrpSpPr>
          <p:cNvPr id="70" name="Group 69">
            <a:extLst>
              <a:ext uri="{FF2B5EF4-FFF2-40B4-BE49-F238E27FC236}">
                <a16:creationId xmlns:a16="http://schemas.microsoft.com/office/drawing/2014/main" id="{E194A455-71A3-49D8-85B8-2B97CE102997}"/>
              </a:ext>
            </a:extLst>
          </p:cNvPr>
          <p:cNvGrpSpPr/>
          <p:nvPr/>
        </p:nvGrpSpPr>
        <p:grpSpPr>
          <a:xfrm>
            <a:off x="6108423" y="5343393"/>
            <a:ext cx="1685383" cy="1381585"/>
            <a:chOff x="6090808" y="2863297"/>
            <a:chExt cx="1685383" cy="1381585"/>
          </a:xfrm>
        </p:grpSpPr>
        <p:sp>
          <p:nvSpPr>
            <p:cNvPr id="71" name="Oval 70">
              <a:extLst>
                <a:ext uri="{FF2B5EF4-FFF2-40B4-BE49-F238E27FC236}">
                  <a16:creationId xmlns:a16="http://schemas.microsoft.com/office/drawing/2014/main" id="{3317919D-81DE-4015-969E-F415CE72B612}"/>
                </a:ext>
              </a:extLst>
            </p:cNvPr>
            <p:cNvSpPr/>
            <p:nvPr/>
          </p:nvSpPr>
          <p:spPr>
            <a:xfrm>
              <a:off x="6283354" y="2863297"/>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5D57AD7E-53CB-46C6-94F4-E4F3A64495D6}"/>
                </a:ext>
              </a:extLst>
            </p:cNvPr>
            <p:cNvSpPr txBox="1"/>
            <p:nvPr/>
          </p:nvSpPr>
          <p:spPr>
            <a:xfrm>
              <a:off x="6090808" y="3598551"/>
              <a:ext cx="1685383" cy="646331"/>
            </a:xfrm>
            <a:prstGeom prst="rect">
              <a:avLst/>
            </a:prstGeom>
            <a:noFill/>
          </p:spPr>
          <p:txBody>
            <a:bodyPr wrap="square" rtlCol="0">
              <a:spAutoFit/>
            </a:bodyPr>
            <a:lstStyle/>
            <a:p>
              <a:pPr algn="ctr"/>
              <a:r>
                <a:rPr lang="en-GB" dirty="0"/>
                <a:t>View Total Stock Available</a:t>
              </a:r>
            </a:p>
          </p:txBody>
        </p:sp>
      </p:grpSp>
      <p:cxnSp>
        <p:nvCxnSpPr>
          <p:cNvPr id="73" name="Straight Connector 72">
            <a:extLst>
              <a:ext uri="{FF2B5EF4-FFF2-40B4-BE49-F238E27FC236}">
                <a16:creationId xmlns:a16="http://schemas.microsoft.com/office/drawing/2014/main" id="{25015284-96AD-4E61-97B0-4A9AB37E970A}"/>
              </a:ext>
            </a:extLst>
          </p:cNvPr>
          <p:cNvCxnSpPr>
            <a:cxnSpLocks/>
            <a:endCxn id="71" idx="7"/>
          </p:cNvCxnSpPr>
          <p:nvPr/>
        </p:nvCxnSpPr>
        <p:spPr>
          <a:xfrm flipH="1">
            <a:off x="7410838" y="3619593"/>
            <a:ext cx="1527614" cy="184051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CED7A67C-8834-405D-AD5C-E9E93DB22E72}"/>
              </a:ext>
            </a:extLst>
          </p:cNvPr>
          <p:cNvGrpSpPr/>
          <p:nvPr/>
        </p:nvGrpSpPr>
        <p:grpSpPr>
          <a:xfrm>
            <a:off x="4086797" y="3439948"/>
            <a:ext cx="1792315" cy="1443286"/>
            <a:chOff x="6030109" y="980703"/>
            <a:chExt cx="1792315" cy="1443286"/>
          </a:xfrm>
        </p:grpSpPr>
        <p:sp>
          <p:nvSpPr>
            <p:cNvPr id="100" name="Oval 99">
              <a:extLst>
                <a:ext uri="{FF2B5EF4-FFF2-40B4-BE49-F238E27FC236}">
                  <a16:creationId xmlns:a16="http://schemas.microsoft.com/office/drawing/2014/main" id="{DE6840B6-DD3B-4AE7-B1E4-F537E3AF258B}"/>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F11B45B7-9386-4E34-BA19-CBE304079D12}"/>
                </a:ext>
              </a:extLst>
            </p:cNvPr>
            <p:cNvSpPr txBox="1"/>
            <p:nvPr/>
          </p:nvSpPr>
          <p:spPr>
            <a:xfrm>
              <a:off x="6030109" y="1777658"/>
              <a:ext cx="1792315" cy="646331"/>
            </a:xfrm>
            <a:prstGeom prst="rect">
              <a:avLst/>
            </a:prstGeom>
            <a:noFill/>
          </p:spPr>
          <p:txBody>
            <a:bodyPr wrap="square" rtlCol="0">
              <a:spAutoFit/>
            </a:bodyPr>
            <a:lstStyle/>
            <a:p>
              <a:pPr algn="ctr"/>
              <a:r>
                <a:rPr lang="en-GB" dirty="0"/>
                <a:t>Delivery Loading Manager</a:t>
              </a:r>
            </a:p>
          </p:txBody>
        </p:sp>
      </p:grpSp>
      <p:sp>
        <p:nvSpPr>
          <p:cNvPr id="104" name="TextBox 103">
            <a:extLst>
              <a:ext uri="{FF2B5EF4-FFF2-40B4-BE49-F238E27FC236}">
                <a16:creationId xmlns:a16="http://schemas.microsoft.com/office/drawing/2014/main" id="{06205557-760C-472D-B57B-F23C004A25AE}"/>
              </a:ext>
            </a:extLst>
          </p:cNvPr>
          <p:cNvSpPr txBox="1"/>
          <p:nvPr/>
        </p:nvSpPr>
        <p:spPr>
          <a:xfrm>
            <a:off x="2843222" y="3607696"/>
            <a:ext cx="1468074" cy="461665"/>
          </a:xfrm>
          <a:prstGeom prst="rect">
            <a:avLst/>
          </a:prstGeom>
          <a:noFill/>
        </p:spPr>
        <p:txBody>
          <a:bodyPr wrap="square" rtlCol="0">
            <a:spAutoFit/>
          </a:bodyPr>
          <a:lstStyle/>
          <a:p>
            <a:pPr algn="ctr"/>
            <a:r>
              <a:rPr lang="en-GB" sz="1200" dirty="0"/>
              <a:t>Information Directly Transmitted</a:t>
            </a:r>
          </a:p>
        </p:txBody>
      </p:sp>
      <p:grpSp>
        <p:nvGrpSpPr>
          <p:cNvPr id="110" name="Group 109">
            <a:extLst>
              <a:ext uri="{FF2B5EF4-FFF2-40B4-BE49-F238E27FC236}">
                <a16:creationId xmlns:a16="http://schemas.microsoft.com/office/drawing/2014/main" id="{89FAA06E-FD18-45C1-A405-8D15817503A1}"/>
              </a:ext>
            </a:extLst>
          </p:cNvPr>
          <p:cNvGrpSpPr/>
          <p:nvPr/>
        </p:nvGrpSpPr>
        <p:grpSpPr>
          <a:xfrm>
            <a:off x="8664135" y="2876040"/>
            <a:ext cx="1468074" cy="1382357"/>
            <a:chOff x="6199459" y="980703"/>
            <a:chExt cx="1468074" cy="1382357"/>
          </a:xfrm>
        </p:grpSpPr>
        <p:sp>
          <p:nvSpPr>
            <p:cNvPr id="111" name="Oval 110">
              <a:extLst>
                <a:ext uri="{FF2B5EF4-FFF2-40B4-BE49-F238E27FC236}">
                  <a16:creationId xmlns:a16="http://schemas.microsoft.com/office/drawing/2014/main" id="{9B318640-EEF4-4FB6-A6E4-A888E8C51108}"/>
                </a:ext>
              </a:extLst>
            </p:cNvPr>
            <p:cNvSpPr/>
            <p:nvPr/>
          </p:nvSpPr>
          <p:spPr>
            <a:xfrm>
              <a:off x="6283352" y="980703"/>
              <a:ext cx="1300293" cy="796955"/>
            </a:xfrm>
            <a:prstGeom prst="ellipse">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3622652F-4A5A-4782-8518-6C950E44CA31}"/>
                </a:ext>
              </a:extLst>
            </p:cNvPr>
            <p:cNvSpPr txBox="1"/>
            <p:nvPr/>
          </p:nvSpPr>
          <p:spPr>
            <a:xfrm>
              <a:off x="6199459" y="1716729"/>
              <a:ext cx="1468074" cy="646331"/>
            </a:xfrm>
            <a:prstGeom prst="rect">
              <a:avLst/>
            </a:prstGeom>
            <a:noFill/>
          </p:spPr>
          <p:txBody>
            <a:bodyPr wrap="square" rtlCol="0">
              <a:spAutoFit/>
            </a:bodyPr>
            <a:lstStyle/>
            <a:p>
              <a:pPr algn="ctr"/>
              <a:r>
                <a:rPr lang="en-GB" dirty="0"/>
                <a:t>Prompt Menu</a:t>
              </a:r>
            </a:p>
          </p:txBody>
        </p:sp>
      </p:grpSp>
      <p:cxnSp>
        <p:nvCxnSpPr>
          <p:cNvPr id="121" name="Straight Connector 120">
            <a:extLst>
              <a:ext uri="{FF2B5EF4-FFF2-40B4-BE49-F238E27FC236}">
                <a16:creationId xmlns:a16="http://schemas.microsoft.com/office/drawing/2014/main" id="{A44206D2-9882-48D8-9407-65ECAE060E48}"/>
              </a:ext>
            </a:extLst>
          </p:cNvPr>
          <p:cNvCxnSpPr>
            <a:cxnSpLocks/>
          </p:cNvCxnSpPr>
          <p:nvPr/>
        </p:nvCxnSpPr>
        <p:spPr>
          <a:xfrm flipH="1" flipV="1">
            <a:off x="10081792" y="3278587"/>
            <a:ext cx="1115854" cy="1700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11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C1139-805D-4C14-BC2D-08128A797E87}"/>
              </a:ext>
            </a:extLst>
          </p:cNvPr>
          <p:cNvSpPr>
            <a:spLocks noGrp="1"/>
          </p:cNvSpPr>
          <p:nvPr>
            <p:ph idx="1"/>
          </p:nvPr>
        </p:nvSpPr>
        <p:spPr>
          <a:xfrm>
            <a:off x="4093131" y="122150"/>
            <a:ext cx="3767356" cy="3560617"/>
          </a:xfrm>
          <a:solidFill>
            <a:schemeClr val="accent4">
              <a:lumMod val="20000"/>
              <a:lumOff val="80000"/>
            </a:schemeClr>
          </a:solidFill>
        </p:spPr>
        <p:txBody>
          <a:bodyPr>
            <a:normAutofit lnSpcReduction="10000"/>
          </a:bodyPr>
          <a:lstStyle/>
          <a:p>
            <a:pPr marL="0" indent="0">
              <a:buNone/>
            </a:pPr>
            <a:r>
              <a:rPr lang="en-GB" sz="1600" b="1" dirty="0"/>
              <a:t>Use-Case:  Input Order</a:t>
            </a:r>
          </a:p>
          <a:p>
            <a:pPr marL="0" indent="0">
              <a:buNone/>
            </a:pPr>
            <a:r>
              <a:rPr lang="en-GB" sz="1200" b="1" dirty="0"/>
              <a:t>Actor(s): </a:t>
            </a:r>
            <a:r>
              <a:rPr lang="en-GB" sz="1200" dirty="0"/>
              <a:t>Customer(s)</a:t>
            </a:r>
          </a:p>
          <a:p>
            <a:pPr marL="0" indent="0">
              <a:buNone/>
            </a:pPr>
            <a:r>
              <a:rPr lang="en-GB" sz="1200" b="1" dirty="0"/>
              <a:t>Effects/Benefits: </a:t>
            </a:r>
            <a:br>
              <a:rPr lang="en-GB" sz="1200" b="1" dirty="0"/>
            </a:br>
            <a:r>
              <a:rPr lang="en-GB" sz="1200" dirty="0"/>
              <a:t>Customer inputs request for goods to be gathered and delivered from the warehouse.</a:t>
            </a:r>
          </a:p>
          <a:p>
            <a:pPr>
              <a:lnSpc>
                <a:spcPct val="100000"/>
              </a:lnSpc>
              <a:buFont typeface="+mj-lt"/>
              <a:buAutoNum type="arabicPeriod"/>
            </a:pPr>
            <a:r>
              <a:rPr lang="en-GB" sz="1200" dirty="0"/>
              <a:t>Customer requests to input order.</a:t>
            </a:r>
          </a:p>
          <a:p>
            <a:pPr>
              <a:lnSpc>
                <a:spcPct val="100000"/>
              </a:lnSpc>
              <a:buFont typeface="+mj-lt"/>
              <a:buAutoNum type="arabicPeriod"/>
            </a:pPr>
            <a:r>
              <a:rPr lang="en-GB" sz="1200" dirty="0"/>
              <a:t>Program returns query for customer to input quantity for each product.</a:t>
            </a:r>
          </a:p>
          <a:p>
            <a:pPr>
              <a:lnSpc>
                <a:spcPct val="100000"/>
              </a:lnSpc>
              <a:buFont typeface="+mj-lt"/>
              <a:buAutoNum type="arabicPeriod"/>
            </a:pPr>
            <a:r>
              <a:rPr lang="en-GB" sz="1200" dirty="0"/>
              <a:t>Customer inputs quantity for each item.</a:t>
            </a:r>
          </a:p>
          <a:p>
            <a:pPr>
              <a:lnSpc>
                <a:spcPct val="100000"/>
              </a:lnSpc>
              <a:buFont typeface="+mj-lt"/>
              <a:buAutoNum type="arabicPeriod"/>
            </a:pPr>
            <a:r>
              <a:rPr lang="en-GB" sz="1200" dirty="0"/>
              <a:t>Program returns a summary of the order, including the time required to deliver order and the total weight quantity of the order.</a:t>
            </a:r>
          </a:p>
          <a:p>
            <a:pPr>
              <a:lnSpc>
                <a:spcPct val="100000"/>
              </a:lnSpc>
              <a:buFont typeface="+mj-lt"/>
              <a:buAutoNum type="arabicPeriod"/>
            </a:pPr>
            <a:r>
              <a:rPr lang="en-GB" sz="1200" dirty="0"/>
              <a:t>Order is relayed to the main queue or orders that need to be fulfilled.</a:t>
            </a:r>
          </a:p>
          <a:p>
            <a:pPr>
              <a:lnSpc>
                <a:spcPct val="100000"/>
              </a:lnSpc>
              <a:buFont typeface="+mj-lt"/>
              <a:buAutoNum type="arabicPeriod"/>
            </a:pPr>
            <a:r>
              <a:rPr lang="en-GB" sz="1200" dirty="0"/>
              <a:t>Program returns to main menu.</a:t>
            </a:r>
          </a:p>
        </p:txBody>
      </p:sp>
      <p:sp>
        <p:nvSpPr>
          <p:cNvPr id="9" name="Content Placeholder 2">
            <a:extLst>
              <a:ext uri="{FF2B5EF4-FFF2-40B4-BE49-F238E27FC236}">
                <a16:creationId xmlns:a16="http://schemas.microsoft.com/office/drawing/2014/main" id="{8880EA06-7F3B-4AEE-AF16-D490431161B3}"/>
              </a:ext>
            </a:extLst>
          </p:cNvPr>
          <p:cNvSpPr txBox="1">
            <a:spLocks/>
          </p:cNvSpPr>
          <p:nvPr/>
        </p:nvSpPr>
        <p:spPr>
          <a:xfrm>
            <a:off x="206584" y="122150"/>
            <a:ext cx="3767356" cy="4097512"/>
          </a:xfrm>
          <a:prstGeom prst="rect">
            <a:avLst/>
          </a:prstGeom>
          <a:solidFill>
            <a:schemeClr val="accent4">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Prompt Menu</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program menu for various choices to be made.</a:t>
            </a:r>
          </a:p>
          <a:p>
            <a:pPr>
              <a:lnSpc>
                <a:spcPct val="100000"/>
              </a:lnSpc>
              <a:buFont typeface="+mj-lt"/>
              <a:buAutoNum type="arabicPeriod"/>
            </a:pPr>
            <a:r>
              <a:rPr lang="en-GB" sz="1200" dirty="0"/>
              <a:t>Administrator opens program.</a:t>
            </a:r>
          </a:p>
          <a:p>
            <a:pPr>
              <a:lnSpc>
                <a:spcPct val="100000"/>
              </a:lnSpc>
              <a:buFont typeface="+mj-lt"/>
              <a:buAutoNum type="arabicPeriod"/>
            </a:pPr>
            <a:r>
              <a:rPr lang="en-GB" sz="1200" dirty="0"/>
              <a:t>Administrator is prompted with menu of various functions.</a:t>
            </a:r>
          </a:p>
          <a:p>
            <a:pPr>
              <a:lnSpc>
                <a:spcPct val="100000"/>
              </a:lnSpc>
              <a:buFont typeface="+mj-lt"/>
              <a:buAutoNum type="arabicPeriod"/>
            </a:pPr>
            <a:r>
              <a:rPr lang="en-GB" sz="1200" dirty="0"/>
              <a:t>If administrator wants to view the all the orders that have been fulfilled, then &lt;&lt;Scenario 1&gt;&gt;</a:t>
            </a:r>
          </a:p>
          <a:p>
            <a:pPr>
              <a:lnSpc>
                <a:spcPct val="100000"/>
              </a:lnSpc>
              <a:buFont typeface="+mj-lt"/>
              <a:buAutoNum type="arabicPeriod"/>
            </a:pPr>
            <a:r>
              <a:rPr lang="en-GB" sz="1200" dirty="0"/>
              <a:t>If administrator wants to view all the orders that are in progress, then &lt;&lt;Scenario 2&gt;&gt;</a:t>
            </a:r>
          </a:p>
          <a:p>
            <a:pPr>
              <a:lnSpc>
                <a:spcPct val="100000"/>
              </a:lnSpc>
              <a:buFont typeface="+mj-lt"/>
              <a:buAutoNum type="arabicPeriod"/>
            </a:pPr>
            <a:r>
              <a:rPr lang="en-GB" sz="1200" dirty="0"/>
              <a:t>If Administrator wants to view the layout of the warehouse and all the positions of the robots, then &lt;&lt;Scenario 3&gt;&gt;</a:t>
            </a:r>
          </a:p>
          <a:p>
            <a:pPr>
              <a:lnSpc>
                <a:spcPct val="100000"/>
              </a:lnSpc>
              <a:buFont typeface="+mj-lt"/>
              <a:buAutoNum type="arabicPeriod"/>
            </a:pPr>
            <a:r>
              <a:rPr lang="en-GB" sz="1200" dirty="0"/>
              <a:t>If administrator wants to view the total stock of a specific item, then &lt;&lt;Scenario 4&gt;&gt;</a:t>
            </a:r>
          </a:p>
          <a:p>
            <a:pPr>
              <a:lnSpc>
                <a:spcPct val="100000"/>
              </a:lnSpc>
              <a:buFont typeface="+mj-lt"/>
              <a:buAutoNum type="arabicPeriod"/>
            </a:pPr>
            <a:r>
              <a:rPr lang="en-GB" sz="1200" dirty="0"/>
              <a:t>Return to menu.</a:t>
            </a:r>
          </a:p>
          <a:p>
            <a:pPr>
              <a:lnSpc>
                <a:spcPct val="100000"/>
              </a:lnSpc>
              <a:buFont typeface="+mj-lt"/>
              <a:buAutoNum type="arabicPeriod"/>
            </a:pPr>
            <a:r>
              <a:rPr lang="en-GB" sz="1200" dirty="0"/>
              <a:t>If administrator ends program: </a:t>
            </a:r>
            <a:r>
              <a:rPr lang="en-GB" sz="1200" b="1" dirty="0"/>
              <a:t>end of Transaction</a:t>
            </a:r>
            <a:endParaRPr lang="en-GB" sz="1200" dirty="0"/>
          </a:p>
          <a:p>
            <a:pPr marL="0" indent="0">
              <a:lnSpc>
                <a:spcPct val="100000"/>
              </a:lnSpc>
              <a:buNone/>
            </a:pPr>
            <a:r>
              <a:rPr lang="en-GB" sz="1200" b="1" dirty="0"/>
              <a:t>Scenario 1: View Total Orders Sent</a:t>
            </a:r>
            <a:br>
              <a:rPr lang="en-GB" sz="1200" b="1" dirty="0"/>
            </a:br>
            <a:r>
              <a:rPr lang="en-GB" sz="1200" b="1" dirty="0"/>
              <a:t>Scenario 2: View Orders In-Progress</a:t>
            </a:r>
            <a:br>
              <a:rPr lang="en-GB" sz="1200" b="1" dirty="0"/>
            </a:br>
            <a:r>
              <a:rPr lang="en-GB" sz="1200" b="1" dirty="0"/>
              <a:t>Scenario 3: View Layout of Warehouse</a:t>
            </a:r>
            <a:br>
              <a:rPr lang="en-GB" sz="1200" b="1" dirty="0"/>
            </a:br>
            <a:r>
              <a:rPr lang="en-GB" sz="1200" b="1" dirty="0"/>
              <a:t>Scenario 4: Total Stock of Warehouse</a:t>
            </a:r>
          </a:p>
        </p:txBody>
      </p:sp>
      <p:sp>
        <p:nvSpPr>
          <p:cNvPr id="10" name="Content Placeholder 2">
            <a:extLst>
              <a:ext uri="{FF2B5EF4-FFF2-40B4-BE49-F238E27FC236}">
                <a16:creationId xmlns:a16="http://schemas.microsoft.com/office/drawing/2014/main" id="{A3A4861F-E404-49D2-ABEA-7FDDDF551FE5}"/>
              </a:ext>
            </a:extLst>
          </p:cNvPr>
          <p:cNvSpPr txBox="1">
            <a:spLocks/>
          </p:cNvSpPr>
          <p:nvPr/>
        </p:nvSpPr>
        <p:spPr>
          <a:xfrm>
            <a:off x="8002402" y="122150"/>
            <a:ext cx="3767356" cy="2788321"/>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Layout of Warehouse</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Generates an instantaneous view of the position of robots in warehouse</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layout of the warehouse as well as the position of all the robots.</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1" name="Content Placeholder 2">
            <a:extLst>
              <a:ext uri="{FF2B5EF4-FFF2-40B4-BE49-F238E27FC236}">
                <a16:creationId xmlns:a16="http://schemas.microsoft.com/office/drawing/2014/main" id="{A556DFAC-52F7-4D65-905A-767F6D7CF471}"/>
              </a:ext>
            </a:extLst>
          </p:cNvPr>
          <p:cNvSpPr txBox="1">
            <a:spLocks/>
          </p:cNvSpPr>
          <p:nvPr/>
        </p:nvSpPr>
        <p:spPr>
          <a:xfrm>
            <a:off x="8002402" y="3017753"/>
            <a:ext cx="3767356" cy="2376368"/>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Total Stock Available</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total quantity of a specific stock on any shelf that contains the item.</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specifying the quantity of each stock that they need to see.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2" name="Content Placeholder 2">
            <a:extLst>
              <a:ext uri="{FF2B5EF4-FFF2-40B4-BE49-F238E27FC236}">
                <a16:creationId xmlns:a16="http://schemas.microsoft.com/office/drawing/2014/main" id="{DC71CD8D-03A3-4522-84CA-DE542C05BC07}"/>
              </a:ext>
            </a:extLst>
          </p:cNvPr>
          <p:cNvSpPr txBox="1">
            <a:spLocks/>
          </p:cNvSpPr>
          <p:nvPr/>
        </p:nvSpPr>
        <p:spPr>
          <a:xfrm>
            <a:off x="183860" y="4359482"/>
            <a:ext cx="3767356" cy="2376368"/>
          </a:xfrm>
          <a:prstGeom prst="rect">
            <a:avLst/>
          </a:prstGeom>
          <a:solidFill>
            <a:schemeClr val="accent4">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Total Orders Sent</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orders that have been sent out, the time-stamp of the completion, quantity of goods, time required to fulfil delivery.</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orders that have been fulfilled at the warehouse.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
        <p:nvSpPr>
          <p:cNvPr id="13" name="Content Placeholder 2">
            <a:extLst>
              <a:ext uri="{FF2B5EF4-FFF2-40B4-BE49-F238E27FC236}">
                <a16:creationId xmlns:a16="http://schemas.microsoft.com/office/drawing/2014/main" id="{74FB8710-BE22-4541-9063-E9C6928ACFE4}"/>
              </a:ext>
            </a:extLst>
          </p:cNvPr>
          <p:cNvSpPr txBox="1">
            <a:spLocks/>
          </p:cNvSpPr>
          <p:nvPr/>
        </p:nvSpPr>
        <p:spPr>
          <a:xfrm>
            <a:off x="4093131" y="3773269"/>
            <a:ext cx="3767356" cy="2561817"/>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Use-Case:  View Orders In-Progress</a:t>
            </a:r>
          </a:p>
          <a:p>
            <a:pPr marL="0" indent="0">
              <a:buFont typeface="Arial" panose="020B0604020202020204" pitchFamily="34" charset="0"/>
              <a:buNone/>
            </a:pPr>
            <a:r>
              <a:rPr lang="en-GB" sz="1200" b="1" dirty="0"/>
              <a:t>Actor(s): </a:t>
            </a:r>
            <a:r>
              <a:rPr lang="en-GB" sz="1200" dirty="0"/>
              <a:t>Warehouse Administrator</a:t>
            </a:r>
          </a:p>
          <a:p>
            <a:pPr marL="0" indent="0">
              <a:buFont typeface="Arial" panose="020B0604020202020204" pitchFamily="34" charset="0"/>
              <a:buNone/>
            </a:pPr>
            <a:r>
              <a:rPr lang="en-GB" sz="1200" b="1" dirty="0"/>
              <a:t>Effects/Benefits: </a:t>
            </a:r>
            <a:br>
              <a:rPr lang="en-GB" sz="1200" b="1" dirty="0"/>
            </a:br>
            <a:r>
              <a:rPr lang="en-GB" sz="1200" dirty="0"/>
              <a:t>Returns the orders that need to be fulfilled, the time needed to deliver goods, and their total quantity.</a:t>
            </a:r>
          </a:p>
          <a:p>
            <a:pPr>
              <a:lnSpc>
                <a:spcPct val="100000"/>
              </a:lnSpc>
              <a:buFont typeface="+mj-lt"/>
              <a:buAutoNum type="arabicPeriod"/>
            </a:pPr>
            <a:r>
              <a:rPr lang="en-GB" sz="1200" dirty="0"/>
              <a:t>Administrator is prompted with program menu.</a:t>
            </a:r>
          </a:p>
          <a:p>
            <a:pPr>
              <a:lnSpc>
                <a:spcPct val="100000"/>
              </a:lnSpc>
              <a:buFont typeface="+mj-lt"/>
              <a:buAutoNum type="arabicPeriod"/>
            </a:pPr>
            <a:r>
              <a:rPr lang="en-GB" sz="1200" dirty="0"/>
              <a:t>Administrator enters command to view the orders that need to be fulfilled at the warehouse.</a:t>
            </a:r>
          </a:p>
          <a:p>
            <a:pPr>
              <a:lnSpc>
                <a:spcPct val="100000"/>
              </a:lnSpc>
              <a:buFont typeface="+mj-lt"/>
              <a:buAutoNum type="arabicPeriod"/>
            </a:pPr>
            <a:r>
              <a:rPr lang="en-GB" sz="1200" dirty="0"/>
              <a:t>Program returns information to administrator</a:t>
            </a:r>
          </a:p>
          <a:p>
            <a:pPr>
              <a:lnSpc>
                <a:spcPct val="100000"/>
              </a:lnSpc>
              <a:buFont typeface="+mj-lt"/>
              <a:buAutoNum type="arabicPeriod"/>
            </a:pPr>
            <a:r>
              <a:rPr lang="en-GB" sz="1200" dirty="0"/>
              <a:t>Administrator returns to main menu.</a:t>
            </a:r>
          </a:p>
        </p:txBody>
      </p:sp>
    </p:spTree>
    <p:extLst>
      <p:ext uri="{BB962C8B-B14F-4D97-AF65-F5344CB8AC3E}">
        <p14:creationId xmlns:p14="http://schemas.microsoft.com/office/powerpoint/2010/main" val="268155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C0EEA96B-0A83-49FD-BD66-1EBB097B9210}"/>
              </a:ext>
            </a:extLst>
          </p:cNvPr>
          <p:cNvGrpSpPr/>
          <p:nvPr/>
        </p:nvGrpSpPr>
        <p:grpSpPr>
          <a:xfrm>
            <a:off x="1893568" y="1479968"/>
            <a:ext cx="8573905" cy="4174869"/>
            <a:chOff x="160017" y="2417457"/>
            <a:chExt cx="10556513" cy="4334511"/>
          </a:xfrm>
        </p:grpSpPr>
        <p:grpSp>
          <p:nvGrpSpPr>
            <p:cNvPr id="23" name="Group 22">
              <a:extLst>
                <a:ext uri="{FF2B5EF4-FFF2-40B4-BE49-F238E27FC236}">
                  <a16:creationId xmlns:a16="http://schemas.microsoft.com/office/drawing/2014/main" id="{EFF0ACFE-9790-40A9-AD13-3FFFA595E7D6}"/>
                </a:ext>
              </a:extLst>
            </p:cNvPr>
            <p:cNvGrpSpPr/>
            <p:nvPr/>
          </p:nvGrpSpPr>
          <p:grpSpPr>
            <a:xfrm>
              <a:off x="2299099" y="5035462"/>
              <a:ext cx="2000185" cy="1716506"/>
              <a:chOff x="2299099" y="5035462"/>
              <a:chExt cx="2000185" cy="1716506"/>
            </a:xfrm>
          </p:grpSpPr>
          <p:sp>
            <p:nvSpPr>
              <p:cNvPr id="5" name="Rectangle 4">
                <a:extLst>
                  <a:ext uri="{FF2B5EF4-FFF2-40B4-BE49-F238E27FC236}">
                    <a16:creationId xmlns:a16="http://schemas.microsoft.com/office/drawing/2014/main" id="{F314CDA2-E119-4601-B906-65E8EF4785EB}"/>
                  </a:ext>
                </a:extLst>
              </p:cNvPr>
              <p:cNvSpPr/>
              <p:nvPr/>
            </p:nvSpPr>
            <p:spPr>
              <a:xfrm>
                <a:off x="2299099"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Item2</a:t>
                </a:r>
              </a:p>
            </p:txBody>
          </p:sp>
          <p:sp>
            <p:nvSpPr>
              <p:cNvPr id="6" name="Rectangle 5">
                <a:extLst>
                  <a:ext uri="{FF2B5EF4-FFF2-40B4-BE49-F238E27FC236}">
                    <a16:creationId xmlns:a16="http://schemas.microsoft.com/office/drawing/2014/main" id="{C4574692-6B7B-4017-953A-D950642D072A}"/>
                  </a:ext>
                </a:extLst>
              </p:cNvPr>
              <p:cNvSpPr/>
              <p:nvPr/>
            </p:nvSpPr>
            <p:spPr>
              <a:xfrm>
                <a:off x="2299099"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7" name="Rectangle 6">
                <a:extLst>
                  <a:ext uri="{FF2B5EF4-FFF2-40B4-BE49-F238E27FC236}">
                    <a16:creationId xmlns:a16="http://schemas.microsoft.com/office/drawing/2014/main" id="{C963A6D1-A95A-495B-BD91-95E0D2C8D89B}"/>
                  </a:ext>
                </a:extLst>
              </p:cNvPr>
              <p:cNvSpPr/>
              <p:nvPr/>
            </p:nvSpPr>
            <p:spPr>
              <a:xfrm>
                <a:off x="2299099"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4" name="Group 23">
              <a:extLst>
                <a:ext uri="{FF2B5EF4-FFF2-40B4-BE49-F238E27FC236}">
                  <a16:creationId xmlns:a16="http://schemas.microsoft.com/office/drawing/2014/main" id="{96204371-B61C-4896-A8DA-83BB73475BF0}"/>
                </a:ext>
              </a:extLst>
            </p:cNvPr>
            <p:cNvGrpSpPr/>
            <p:nvPr/>
          </p:nvGrpSpPr>
          <p:grpSpPr>
            <a:xfrm>
              <a:off x="4438181" y="5035462"/>
              <a:ext cx="2000185" cy="1716506"/>
              <a:chOff x="4438181" y="5035462"/>
              <a:chExt cx="2000185" cy="1716506"/>
            </a:xfrm>
          </p:grpSpPr>
          <p:sp>
            <p:nvSpPr>
              <p:cNvPr id="8" name="Rectangle 7">
                <a:extLst>
                  <a:ext uri="{FF2B5EF4-FFF2-40B4-BE49-F238E27FC236}">
                    <a16:creationId xmlns:a16="http://schemas.microsoft.com/office/drawing/2014/main" id="{1A6AC193-6A6B-4D4D-A83C-B26A25870BD5}"/>
                  </a:ext>
                </a:extLst>
              </p:cNvPr>
              <p:cNvSpPr/>
              <p:nvPr/>
            </p:nvSpPr>
            <p:spPr>
              <a:xfrm>
                <a:off x="4438181"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Item3</a:t>
                </a:r>
              </a:p>
            </p:txBody>
          </p:sp>
          <p:sp>
            <p:nvSpPr>
              <p:cNvPr id="9" name="Rectangle 8">
                <a:extLst>
                  <a:ext uri="{FF2B5EF4-FFF2-40B4-BE49-F238E27FC236}">
                    <a16:creationId xmlns:a16="http://schemas.microsoft.com/office/drawing/2014/main" id="{BF4E5E2C-A134-4C3F-9BE6-9998C7767ABF}"/>
                  </a:ext>
                </a:extLst>
              </p:cNvPr>
              <p:cNvSpPr/>
              <p:nvPr/>
            </p:nvSpPr>
            <p:spPr>
              <a:xfrm>
                <a:off x="4438181"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0" name="Rectangle 9">
                <a:extLst>
                  <a:ext uri="{FF2B5EF4-FFF2-40B4-BE49-F238E27FC236}">
                    <a16:creationId xmlns:a16="http://schemas.microsoft.com/office/drawing/2014/main" id="{C4AEF006-E71E-4E00-B91D-478004E51DEB}"/>
                  </a:ext>
                </a:extLst>
              </p:cNvPr>
              <p:cNvSpPr/>
              <p:nvPr/>
            </p:nvSpPr>
            <p:spPr>
              <a:xfrm>
                <a:off x="4438181"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2" name="Group 21">
              <a:extLst>
                <a:ext uri="{FF2B5EF4-FFF2-40B4-BE49-F238E27FC236}">
                  <a16:creationId xmlns:a16="http://schemas.microsoft.com/office/drawing/2014/main" id="{6A77AFF2-8C3F-4AD2-81D8-3502E823F5CB}"/>
                </a:ext>
              </a:extLst>
            </p:cNvPr>
            <p:cNvGrpSpPr/>
            <p:nvPr/>
          </p:nvGrpSpPr>
          <p:grpSpPr>
            <a:xfrm>
              <a:off x="160017" y="5035462"/>
              <a:ext cx="2000185" cy="1716506"/>
              <a:chOff x="160017" y="5035462"/>
              <a:chExt cx="2000185" cy="1716506"/>
            </a:xfrm>
          </p:grpSpPr>
          <p:sp>
            <p:nvSpPr>
              <p:cNvPr id="11" name="Rectangle 10">
                <a:extLst>
                  <a:ext uri="{FF2B5EF4-FFF2-40B4-BE49-F238E27FC236}">
                    <a16:creationId xmlns:a16="http://schemas.microsoft.com/office/drawing/2014/main" id="{7080606A-82C1-4818-A4D1-722323D1B4D1}"/>
                  </a:ext>
                </a:extLst>
              </p:cNvPr>
              <p:cNvSpPr/>
              <p:nvPr/>
            </p:nvSpPr>
            <p:spPr>
              <a:xfrm>
                <a:off x="160017"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Item1</a:t>
                </a:r>
              </a:p>
            </p:txBody>
          </p:sp>
          <p:sp>
            <p:nvSpPr>
              <p:cNvPr id="12" name="Rectangle 11">
                <a:extLst>
                  <a:ext uri="{FF2B5EF4-FFF2-40B4-BE49-F238E27FC236}">
                    <a16:creationId xmlns:a16="http://schemas.microsoft.com/office/drawing/2014/main" id="{68F17083-00A9-4B80-9A9E-995B8F50DD0C}"/>
                  </a:ext>
                </a:extLst>
              </p:cNvPr>
              <p:cNvSpPr/>
              <p:nvPr/>
            </p:nvSpPr>
            <p:spPr>
              <a:xfrm>
                <a:off x="160017"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3" name="Rectangle 12">
                <a:extLst>
                  <a:ext uri="{FF2B5EF4-FFF2-40B4-BE49-F238E27FC236}">
                    <a16:creationId xmlns:a16="http://schemas.microsoft.com/office/drawing/2014/main" id="{AC63790A-67EA-4A55-88D5-C0EE91701B3D}"/>
                  </a:ext>
                </a:extLst>
              </p:cNvPr>
              <p:cNvSpPr/>
              <p:nvPr/>
            </p:nvSpPr>
            <p:spPr>
              <a:xfrm>
                <a:off x="160017"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5" name="Group 24">
              <a:extLst>
                <a:ext uri="{FF2B5EF4-FFF2-40B4-BE49-F238E27FC236}">
                  <a16:creationId xmlns:a16="http://schemas.microsoft.com/office/drawing/2014/main" id="{BA7BABA8-338B-4897-9076-DB86053FC93F}"/>
                </a:ext>
              </a:extLst>
            </p:cNvPr>
            <p:cNvGrpSpPr/>
            <p:nvPr/>
          </p:nvGrpSpPr>
          <p:grpSpPr>
            <a:xfrm>
              <a:off x="6577263" y="5035461"/>
              <a:ext cx="2000185" cy="1716506"/>
              <a:chOff x="6577263" y="5035461"/>
              <a:chExt cx="2000185" cy="1716506"/>
            </a:xfrm>
          </p:grpSpPr>
          <p:sp>
            <p:nvSpPr>
              <p:cNvPr id="14" name="Rectangle 13">
                <a:extLst>
                  <a:ext uri="{FF2B5EF4-FFF2-40B4-BE49-F238E27FC236}">
                    <a16:creationId xmlns:a16="http://schemas.microsoft.com/office/drawing/2014/main" id="{D9D23CE9-BD21-431B-8C00-967B25C01BB2}"/>
                  </a:ext>
                </a:extLst>
              </p:cNvPr>
              <p:cNvSpPr/>
              <p:nvPr/>
            </p:nvSpPr>
            <p:spPr>
              <a:xfrm>
                <a:off x="6577263" y="5035461"/>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Item4</a:t>
                </a:r>
              </a:p>
            </p:txBody>
          </p:sp>
          <p:sp>
            <p:nvSpPr>
              <p:cNvPr id="15" name="Rectangle 14">
                <a:extLst>
                  <a:ext uri="{FF2B5EF4-FFF2-40B4-BE49-F238E27FC236}">
                    <a16:creationId xmlns:a16="http://schemas.microsoft.com/office/drawing/2014/main" id="{BC29E2FF-E0E7-4993-8827-6EDC53A4127B}"/>
                  </a:ext>
                </a:extLst>
              </p:cNvPr>
              <p:cNvSpPr/>
              <p:nvPr/>
            </p:nvSpPr>
            <p:spPr>
              <a:xfrm>
                <a:off x="6577263" y="5268951"/>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6" name="Rectangle 15">
                <a:extLst>
                  <a:ext uri="{FF2B5EF4-FFF2-40B4-BE49-F238E27FC236}">
                    <a16:creationId xmlns:a16="http://schemas.microsoft.com/office/drawing/2014/main" id="{1DCA9E64-8872-46E8-80A6-1A629A715231}"/>
                  </a:ext>
                </a:extLst>
              </p:cNvPr>
              <p:cNvSpPr/>
              <p:nvPr/>
            </p:nvSpPr>
            <p:spPr>
              <a:xfrm>
                <a:off x="6577263" y="6238619"/>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grpSp>
          <p:nvGrpSpPr>
            <p:cNvPr id="26" name="Group 25">
              <a:extLst>
                <a:ext uri="{FF2B5EF4-FFF2-40B4-BE49-F238E27FC236}">
                  <a16:creationId xmlns:a16="http://schemas.microsoft.com/office/drawing/2014/main" id="{7E34E02F-97DB-409F-A259-C4CDBF708148}"/>
                </a:ext>
              </a:extLst>
            </p:cNvPr>
            <p:cNvGrpSpPr/>
            <p:nvPr/>
          </p:nvGrpSpPr>
          <p:grpSpPr>
            <a:xfrm>
              <a:off x="8716345" y="5035460"/>
              <a:ext cx="2000185" cy="1716506"/>
              <a:chOff x="8716345" y="5035460"/>
              <a:chExt cx="2000185" cy="1716506"/>
            </a:xfrm>
          </p:grpSpPr>
          <p:sp>
            <p:nvSpPr>
              <p:cNvPr id="17" name="Rectangle 16">
                <a:extLst>
                  <a:ext uri="{FF2B5EF4-FFF2-40B4-BE49-F238E27FC236}">
                    <a16:creationId xmlns:a16="http://schemas.microsoft.com/office/drawing/2014/main" id="{76A642FA-F6E6-41C2-97E8-F8681CC0E806}"/>
                  </a:ext>
                </a:extLst>
              </p:cNvPr>
              <p:cNvSpPr/>
              <p:nvPr/>
            </p:nvSpPr>
            <p:spPr>
              <a:xfrm>
                <a:off x="8716345" y="5035460"/>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Item5</a:t>
                </a:r>
              </a:p>
            </p:txBody>
          </p:sp>
          <p:sp>
            <p:nvSpPr>
              <p:cNvPr id="18" name="Rectangle 17">
                <a:extLst>
                  <a:ext uri="{FF2B5EF4-FFF2-40B4-BE49-F238E27FC236}">
                    <a16:creationId xmlns:a16="http://schemas.microsoft.com/office/drawing/2014/main" id="{7C1CBD87-CBD3-43BA-96DF-3F6DE9064DFB}"/>
                  </a:ext>
                </a:extLst>
              </p:cNvPr>
              <p:cNvSpPr/>
              <p:nvPr/>
            </p:nvSpPr>
            <p:spPr>
              <a:xfrm>
                <a:off x="8716345" y="5268950"/>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units: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id: int</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massPerUnit</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MaxUnitsPerStorage</a:t>
                </a:r>
                <a:r>
                  <a:rPr lang="en-GB" sz="800" dirty="0">
                    <a:solidFill>
                      <a:schemeClr val="tx1"/>
                    </a:solidFill>
                    <a:latin typeface="Arial" panose="020B0604020202020204" pitchFamily="34" charset="0"/>
                    <a:cs typeface="Arial" panose="020B0604020202020204" pitchFamily="34" charset="0"/>
                  </a:rPr>
                  <a:t>: int</a:t>
                </a:r>
              </a:p>
            </p:txBody>
          </p:sp>
          <p:sp>
            <p:nvSpPr>
              <p:cNvPr id="19" name="Rectangle 18">
                <a:extLst>
                  <a:ext uri="{FF2B5EF4-FFF2-40B4-BE49-F238E27FC236}">
                    <a16:creationId xmlns:a16="http://schemas.microsoft.com/office/drawing/2014/main" id="{21F6BF79-9ACD-48C6-9BE2-65BC10EC4FB5}"/>
                  </a:ext>
                </a:extLst>
              </p:cNvPr>
              <p:cNvSpPr/>
              <p:nvPr/>
            </p:nvSpPr>
            <p:spPr>
              <a:xfrm>
                <a:off x="8716345" y="6238618"/>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Clear(): void</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UpdateRecord</a:t>
                </a:r>
                <a:r>
                  <a:rPr lang="en-GB" sz="800" dirty="0">
                    <a:solidFill>
                      <a:schemeClr val="tx1"/>
                    </a:solidFill>
                    <a:latin typeface="Arial" panose="020B0604020202020204" pitchFamily="34" charset="0"/>
                    <a:cs typeface="Arial" panose="020B0604020202020204" pitchFamily="34" charset="0"/>
                  </a:rPr>
                  <a:t>(u: int): void</a:t>
                </a:r>
              </a:p>
            </p:txBody>
          </p:sp>
        </p:grpSp>
        <p:cxnSp>
          <p:nvCxnSpPr>
            <p:cNvPr id="20" name="Straight Connector 19">
              <a:extLst>
                <a:ext uri="{FF2B5EF4-FFF2-40B4-BE49-F238E27FC236}">
                  <a16:creationId xmlns:a16="http://schemas.microsoft.com/office/drawing/2014/main" id="{C8134D3D-3E8B-4A62-B055-F5658A2A295A}"/>
                </a:ext>
              </a:extLst>
            </p:cNvPr>
            <p:cNvCxnSpPr>
              <a:cxnSpLocks/>
              <a:stCxn id="51" idx="1"/>
              <a:endCxn id="11" idx="0"/>
            </p:cNvCxnSpPr>
            <p:nvPr/>
          </p:nvCxnSpPr>
          <p:spPr>
            <a:xfrm flipH="1">
              <a:off x="1160110" y="3259815"/>
              <a:ext cx="3555426" cy="1775647"/>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1ED95E-CAA7-46C6-8555-263999492DD7}"/>
                </a:ext>
              </a:extLst>
            </p:cNvPr>
            <p:cNvCxnSpPr>
              <a:cxnSpLocks/>
              <a:stCxn id="52" idx="2"/>
              <a:endCxn id="8" idx="0"/>
            </p:cNvCxnSpPr>
            <p:nvPr/>
          </p:nvCxnSpPr>
          <p:spPr>
            <a:xfrm>
              <a:off x="5436900" y="4022422"/>
              <a:ext cx="1375" cy="1013040"/>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759861-18A8-4924-B373-3FD6629DC510}"/>
                </a:ext>
              </a:extLst>
            </p:cNvPr>
            <p:cNvCxnSpPr>
              <a:cxnSpLocks/>
              <a:stCxn id="52" idx="1"/>
              <a:endCxn id="5" idx="0"/>
            </p:cNvCxnSpPr>
            <p:nvPr/>
          </p:nvCxnSpPr>
          <p:spPr>
            <a:xfrm flipH="1">
              <a:off x="3299192" y="3948171"/>
              <a:ext cx="1416345" cy="1087291"/>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29B82E-9B1C-410C-8745-9B533D3376F3}"/>
                </a:ext>
              </a:extLst>
            </p:cNvPr>
            <p:cNvCxnSpPr>
              <a:cxnSpLocks/>
              <a:stCxn id="51" idx="3"/>
              <a:endCxn id="17" idx="0"/>
            </p:cNvCxnSpPr>
            <p:nvPr/>
          </p:nvCxnSpPr>
          <p:spPr>
            <a:xfrm>
              <a:off x="6158259" y="3259815"/>
              <a:ext cx="3558179" cy="1775645"/>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CA82DC-E272-4E97-8A90-E5AED1090566}"/>
                </a:ext>
              </a:extLst>
            </p:cNvPr>
            <p:cNvCxnSpPr>
              <a:cxnSpLocks/>
              <a:stCxn id="52" idx="3"/>
              <a:endCxn id="14" idx="0"/>
            </p:cNvCxnSpPr>
            <p:nvPr/>
          </p:nvCxnSpPr>
          <p:spPr>
            <a:xfrm>
              <a:off x="6158262" y="3948171"/>
              <a:ext cx="1419094" cy="1087289"/>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08EC93-8341-43C5-B6F0-D9A80EC8258F}"/>
                </a:ext>
              </a:extLst>
            </p:cNvPr>
            <p:cNvSpPr txBox="1"/>
            <p:nvPr/>
          </p:nvSpPr>
          <p:spPr>
            <a:xfrm rot="2592691">
              <a:off x="6051806" y="4444247"/>
              <a:ext cx="1463440" cy="223682"/>
            </a:xfrm>
            <a:prstGeom prst="rect">
              <a:avLst/>
            </a:prstGeom>
            <a:noFill/>
          </p:spPr>
          <p:txBody>
            <a:bodyPr wrap="square" rtlCol="0">
              <a:spAutoFit/>
            </a:bodyPr>
            <a:lstStyle/>
            <a:p>
              <a:pPr algn="ctr"/>
              <a:r>
                <a:rPr lang="en-GB" sz="800" dirty="0"/>
                <a:t>← Contained Within</a:t>
              </a:r>
            </a:p>
          </p:txBody>
        </p:sp>
        <p:sp>
          <p:nvSpPr>
            <p:cNvPr id="45" name="TextBox 44">
              <a:extLst>
                <a:ext uri="{FF2B5EF4-FFF2-40B4-BE49-F238E27FC236}">
                  <a16:creationId xmlns:a16="http://schemas.microsoft.com/office/drawing/2014/main" id="{120D3C12-9CA2-4B13-9906-A952CE6F83B7}"/>
                </a:ext>
              </a:extLst>
            </p:cNvPr>
            <p:cNvSpPr txBox="1"/>
            <p:nvPr/>
          </p:nvSpPr>
          <p:spPr>
            <a:xfrm>
              <a:off x="6138180" y="3338457"/>
              <a:ext cx="284394" cy="223682"/>
            </a:xfrm>
            <a:prstGeom prst="rect">
              <a:avLst/>
            </a:prstGeom>
            <a:noFill/>
          </p:spPr>
          <p:txBody>
            <a:bodyPr wrap="square" rtlCol="0">
              <a:spAutoFit/>
            </a:bodyPr>
            <a:lstStyle/>
            <a:p>
              <a:r>
                <a:rPr lang="en-GB" sz="800" dirty="0"/>
                <a:t>1</a:t>
              </a:r>
            </a:p>
          </p:txBody>
        </p:sp>
        <p:sp>
          <p:nvSpPr>
            <p:cNvPr id="46" name="TextBox 45">
              <a:extLst>
                <a:ext uri="{FF2B5EF4-FFF2-40B4-BE49-F238E27FC236}">
                  <a16:creationId xmlns:a16="http://schemas.microsoft.com/office/drawing/2014/main" id="{8654E915-F705-4714-9131-88ECB38D56D4}"/>
                </a:ext>
              </a:extLst>
            </p:cNvPr>
            <p:cNvSpPr txBox="1"/>
            <p:nvPr/>
          </p:nvSpPr>
          <p:spPr>
            <a:xfrm>
              <a:off x="9066600" y="4788669"/>
              <a:ext cx="284394" cy="223682"/>
            </a:xfrm>
            <a:prstGeom prst="rect">
              <a:avLst/>
            </a:prstGeom>
            <a:noFill/>
          </p:spPr>
          <p:txBody>
            <a:bodyPr wrap="square" rtlCol="0">
              <a:spAutoFit/>
            </a:bodyPr>
            <a:lstStyle/>
            <a:p>
              <a:r>
                <a:rPr lang="en-GB" sz="800" dirty="0"/>
                <a:t>1</a:t>
              </a:r>
            </a:p>
          </p:txBody>
        </p:sp>
        <p:sp>
          <p:nvSpPr>
            <p:cNvPr id="47" name="TextBox 46">
              <a:extLst>
                <a:ext uri="{FF2B5EF4-FFF2-40B4-BE49-F238E27FC236}">
                  <a16:creationId xmlns:a16="http://schemas.microsoft.com/office/drawing/2014/main" id="{A4E05846-1692-4C5B-B70A-4C1DEFB8B7FD}"/>
                </a:ext>
              </a:extLst>
            </p:cNvPr>
            <p:cNvSpPr txBox="1"/>
            <p:nvPr/>
          </p:nvSpPr>
          <p:spPr>
            <a:xfrm>
              <a:off x="9324755" y="4587133"/>
              <a:ext cx="959667" cy="351500"/>
            </a:xfrm>
            <a:prstGeom prst="rect">
              <a:avLst/>
            </a:prstGeom>
            <a:noFill/>
          </p:spPr>
          <p:txBody>
            <a:bodyPr wrap="square" rtlCol="0">
              <a:spAutoFit/>
            </a:bodyPr>
            <a:lstStyle/>
            <a:p>
              <a:pPr algn="ctr"/>
              <a:r>
                <a:rPr lang="en-GB" sz="800" dirty="0"/>
                <a:t>Sub Component</a:t>
              </a:r>
            </a:p>
          </p:txBody>
        </p:sp>
        <p:sp>
          <p:nvSpPr>
            <p:cNvPr id="48" name="TextBox 47">
              <a:extLst>
                <a:ext uri="{FF2B5EF4-FFF2-40B4-BE49-F238E27FC236}">
                  <a16:creationId xmlns:a16="http://schemas.microsoft.com/office/drawing/2014/main" id="{47887529-FDE0-4349-A20F-5F838D0739A1}"/>
                </a:ext>
              </a:extLst>
            </p:cNvPr>
            <p:cNvSpPr txBox="1"/>
            <p:nvPr/>
          </p:nvSpPr>
          <p:spPr>
            <a:xfrm>
              <a:off x="6178340" y="2947896"/>
              <a:ext cx="878622" cy="351786"/>
            </a:xfrm>
            <a:prstGeom prst="rect">
              <a:avLst/>
            </a:prstGeom>
            <a:noFill/>
          </p:spPr>
          <p:txBody>
            <a:bodyPr wrap="square" rtlCol="0">
              <a:spAutoFit/>
            </a:bodyPr>
            <a:lstStyle/>
            <a:p>
              <a:pPr algn="ctr"/>
              <a:r>
                <a:rPr lang="en-GB" sz="800" dirty="0"/>
                <a:t>Main Component</a:t>
              </a:r>
            </a:p>
          </p:txBody>
        </p:sp>
        <p:grpSp>
          <p:nvGrpSpPr>
            <p:cNvPr id="49" name="Group 48">
              <a:extLst>
                <a:ext uri="{FF2B5EF4-FFF2-40B4-BE49-F238E27FC236}">
                  <a16:creationId xmlns:a16="http://schemas.microsoft.com/office/drawing/2014/main" id="{1CF3B608-5747-4C1D-8CF9-156BF545A870}"/>
                </a:ext>
              </a:extLst>
            </p:cNvPr>
            <p:cNvGrpSpPr/>
            <p:nvPr/>
          </p:nvGrpSpPr>
          <p:grpSpPr>
            <a:xfrm>
              <a:off x="4715535" y="2417457"/>
              <a:ext cx="1442727" cy="1604965"/>
              <a:chOff x="8993698" y="4408944"/>
              <a:chExt cx="1442727" cy="1604965"/>
            </a:xfrm>
          </p:grpSpPr>
          <p:sp>
            <p:nvSpPr>
              <p:cNvPr id="50" name="Rectangle 49">
                <a:extLst>
                  <a:ext uri="{FF2B5EF4-FFF2-40B4-BE49-F238E27FC236}">
                    <a16:creationId xmlns:a16="http://schemas.microsoft.com/office/drawing/2014/main" id="{7155999D-62A0-45ED-9084-B5FACD295D1C}"/>
                  </a:ext>
                </a:extLst>
              </p:cNvPr>
              <p:cNvSpPr/>
              <p:nvPr/>
            </p:nvSpPr>
            <p:spPr>
              <a:xfrm>
                <a:off x="8993698" y="4408944"/>
                <a:ext cx="1442726" cy="2279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latin typeface="Arial" panose="020B0604020202020204" pitchFamily="34" charset="0"/>
                    <a:cs typeface="Arial" panose="020B0604020202020204" pitchFamily="34" charset="0"/>
                  </a:rPr>
                  <a:t>OrderClass</a:t>
                </a:r>
                <a:endParaRPr lang="en-GB" sz="80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8CEDF11F-ACC5-462A-BBE0-A20DDDEC033D}"/>
                  </a:ext>
                </a:extLst>
              </p:cNvPr>
              <p:cNvSpPr/>
              <p:nvPr/>
            </p:nvSpPr>
            <p:spPr>
              <a:xfrm>
                <a:off x="8993699" y="4637196"/>
                <a:ext cx="1442724" cy="12282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800" dirty="0">
                    <a:solidFill>
                      <a:schemeClr val="tx1"/>
                    </a:solidFill>
                    <a:latin typeface="Arial" panose="020B0604020202020204" pitchFamily="34" charset="0"/>
                    <a:cs typeface="Arial" panose="020B0604020202020204" pitchFamily="34" charset="0"/>
                  </a:rPr>
                  <a:t>+ item1: Item1</a:t>
                </a:r>
              </a:p>
              <a:p>
                <a:r>
                  <a:rPr lang="en-GB" sz="800" dirty="0">
                    <a:solidFill>
                      <a:schemeClr val="tx1"/>
                    </a:solidFill>
                    <a:latin typeface="Arial" panose="020B0604020202020204" pitchFamily="34" charset="0"/>
                    <a:cs typeface="Arial" panose="020B0604020202020204" pitchFamily="34" charset="0"/>
                  </a:rPr>
                  <a:t>+ item2: Item2</a:t>
                </a:r>
              </a:p>
              <a:p>
                <a:r>
                  <a:rPr lang="en-GB" sz="800" dirty="0">
                    <a:solidFill>
                      <a:schemeClr val="tx1"/>
                    </a:solidFill>
                    <a:latin typeface="Arial" panose="020B0604020202020204" pitchFamily="34" charset="0"/>
                    <a:cs typeface="Arial" panose="020B0604020202020204" pitchFamily="34" charset="0"/>
                  </a:rPr>
                  <a:t>+ item3: Item3</a:t>
                </a:r>
              </a:p>
              <a:p>
                <a:r>
                  <a:rPr lang="en-GB" sz="800" dirty="0">
                    <a:solidFill>
                      <a:schemeClr val="tx1"/>
                    </a:solidFill>
                    <a:latin typeface="Arial" panose="020B0604020202020204" pitchFamily="34" charset="0"/>
                    <a:cs typeface="Arial" panose="020B0604020202020204" pitchFamily="34" charset="0"/>
                  </a:rPr>
                  <a:t>+ item4: Item4</a:t>
                </a:r>
              </a:p>
              <a:p>
                <a:r>
                  <a:rPr lang="en-GB" sz="800" dirty="0">
                    <a:solidFill>
                      <a:schemeClr val="tx1"/>
                    </a:solidFill>
                    <a:latin typeface="Arial" panose="020B0604020202020204" pitchFamily="34" charset="0"/>
                    <a:cs typeface="Arial" panose="020B0604020202020204" pitchFamily="34" charset="0"/>
                  </a:rPr>
                  <a:t>+ item5: Item5</a:t>
                </a:r>
              </a:p>
              <a:p>
                <a:endParaRPr lang="en-GB" sz="800" dirty="0">
                  <a:solidFill>
                    <a:schemeClr val="tx1"/>
                  </a:solidFill>
                  <a:latin typeface="Arial" panose="020B0604020202020204" pitchFamily="34" charset="0"/>
                  <a:cs typeface="Arial" panose="020B0604020202020204" pitchFamily="34" charset="0"/>
                </a:endParaRP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totalMass</a:t>
                </a:r>
                <a:r>
                  <a:rPr lang="en-GB" sz="800" dirty="0">
                    <a:solidFill>
                      <a:schemeClr val="tx1"/>
                    </a:solidFill>
                    <a:latin typeface="Arial" panose="020B0604020202020204" pitchFamily="34" charset="0"/>
                    <a:cs typeface="Arial" panose="020B0604020202020204" pitchFamily="34" charset="0"/>
                  </a:rPr>
                  <a:t>: double</a:t>
                </a:r>
              </a:p>
              <a:p>
                <a:r>
                  <a:rPr lang="en-GB" sz="800" dirty="0">
                    <a:solidFill>
                      <a:schemeClr val="tx1"/>
                    </a:solidFill>
                    <a:latin typeface="Arial" panose="020B0604020202020204" pitchFamily="34" charset="0"/>
                    <a:cs typeface="Arial" panose="020B0604020202020204" pitchFamily="34" charset="0"/>
                  </a:rPr>
                  <a:t>+ </a:t>
                </a:r>
                <a:r>
                  <a:rPr lang="en-GB" sz="800" dirty="0" err="1">
                    <a:solidFill>
                      <a:schemeClr val="tx1"/>
                    </a:solidFill>
                    <a:latin typeface="Arial" panose="020B0604020202020204" pitchFamily="34" charset="0"/>
                    <a:cs typeface="Arial" panose="020B0604020202020204" pitchFamily="34" charset="0"/>
                  </a:rPr>
                  <a:t>orderTime</a:t>
                </a:r>
                <a:r>
                  <a:rPr lang="en-GB" sz="800" dirty="0">
                    <a:solidFill>
                      <a:schemeClr val="tx1"/>
                    </a:solidFill>
                    <a:latin typeface="Arial" panose="020B0604020202020204" pitchFamily="34" charset="0"/>
                    <a:cs typeface="Arial" panose="020B0604020202020204" pitchFamily="34" charset="0"/>
                  </a:rPr>
                  <a:t>: int</a:t>
                </a:r>
              </a:p>
            </p:txBody>
          </p:sp>
          <p:sp>
            <p:nvSpPr>
              <p:cNvPr id="52" name="Rectangle 51">
                <a:extLst>
                  <a:ext uri="{FF2B5EF4-FFF2-40B4-BE49-F238E27FC236}">
                    <a16:creationId xmlns:a16="http://schemas.microsoft.com/office/drawing/2014/main" id="{258C2D29-4E6A-4645-AF7E-741211F43C65}"/>
                  </a:ext>
                </a:extLst>
              </p:cNvPr>
              <p:cNvSpPr/>
              <p:nvPr/>
            </p:nvSpPr>
            <p:spPr>
              <a:xfrm>
                <a:off x="8993699" y="5865407"/>
                <a:ext cx="1442726" cy="148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800" dirty="0">
                  <a:solidFill>
                    <a:schemeClr val="tx1"/>
                  </a:solidFill>
                  <a:latin typeface="Arial" panose="020B0604020202020204" pitchFamily="34" charset="0"/>
                  <a:cs typeface="Arial" panose="020B0604020202020204" pitchFamily="34" charset="0"/>
                </a:endParaRPr>
              </a:p>
            </p:txBody>
          </p:sp>
        </p:grpSp>
        <p:sp>
          <p:nvSpPr>
            <p:cNvPr id="58" name="TextBox 57">
              <a:extLst>
                <a:ext uri="{FF2B5EF4-FFF2-40B4-BE49-F238E27FC236}">
                  <a16:creationId xmlns:a16="http://schemas.microsoft.com/office/drawing/2014/main" id="{5F20D67C-2FB7-4554-8162-53D607C94322}"/>
                </a:ext>
              </a:extLst>
            </p:cNvPr>
            <p:cNvSpPr txBox="1"/>
            <p:nvPr/>
          </p:nvSpPr>
          <p:spPr>
            <a:xfrm>
              <a:off x="4678726" y="4265580"/>
              <a:ext cx="830960" cy="483614"/>
            </a:xfrm>
            <a:prstGeom prst="rect">
              <a:avLst/>
            </a:prstGeom>
            <a:noFill/>
          </p:spPr>
          <p:txBody>
            <a:bodyPr wrap="square" rtlCol="0">
              <a:spAutoFit/>
            </a:bodyPr>
            <a:lstStyle/>
            <a:p>
              <a:pPr algn="ctr"/>
              <a:r>
                <a:rPr lang="en-GB" sz="800" dirty="0"/>
                <a:t>↑</a:t>
              </a:r>
            </a:p>
            <a:p>
              <a:pPr algn="ctr"/>
              <a:r>
                <a:rPr lang="en-GB" sz="800" dirty="0"/>
                <a:t>Contained Within</a:t>
              </a:r>
            </a:p>
          </p:txBody>
        </p:sp>
        <p:sp>
          <p:nvSpPr>
            <p:cNvPr id="59" name="TextBox 58">
              <a:extLst>
                <a:ext uri="{FF2B5EF4-FFF2-40B4-BE49-F238E27FC236}">
                  <a16:creationId xmlns:a16="http://schemas.microsoft.com/office/drawing/2014/main" id="{2BA4EAC3-C6F7-4994-B612-C6A41E8C9B86}"/>
                </a:ext>
              </a:extLst>
            </p:cNvPr>
            <p:cNvSpPr txBox="1"/>
            <p:nvPr/>
          </p:nvSpPr>
          <p:spPr>
            <a:xfrm>
              <a:off x="7250004" y="4586298"/>
              <a:ext cx="931261" cy="351500"/>
            </a:xfrm>
            <a:prstGeom prst="rect">
              <a:avLst/>
            </a:prstGeom>
            <a:noFill/>
          </p:spPr>
          <p:txBody>
            <a:bodyPr wrap="square" rtlCol="0">
              <a:spAutoFit/>
            </a:bodyPr>
            <a:lstStyle/>
            <a:p>
              <a:pPr algn="ctr"/>
              <a:r>
                <a:rPr lang="en-GB" sz="800" dirty="0"/>
                <a:t>Sub Component</a:t>
              </a:r>
            </a:p>
          </p:txBody>
        </p:sp>
        <p:sp>
          <p:nvSpPr>
            <p:cNvPr id="60" name="TextBox 59">
              <a:extLst>
                <a:ext uri="{FF2B5EF4-FFF2-40B4-BE49-F238E27FC236}">
                  <a16:creationId xmlns:a16="http://schemas.microsoft.com/office/drawing/2014/main" id="{47816701-E5ED-4859-B0EB-FB23ED5AFA80}"/>
                </a:ext>
              </a:extLst>
            </p:cNvPr>
            <p:cNvSpPr txBox="1"/>
            <p:nvPr/>
          </p:nvSpPr>
          <p:spPr>
            <a:xfrm>
              <a:off x="5274773" y="3963646"/>
              <a:ext cx="1110231" cy="351500"/>
            </a:xfrm>
            <a:prstGeom prst="rect">
              <a:avLst/>
            </a:prstGeom>
            <a:noFill/>
          </p:spPr>
          <p:txBody>
            <a:bodyPr wrap="square" rtlCol="0">
              <a:spAutoFit/>
            </a:bodyPr>
            <a:lstStyle/>
            <a:p>
              <a:pPr algn="ctr"/>
              <a:r>
                <a:rPr lang="en-GB" sz="800" dirty="0"/>
                <a:t>Main Component</a:t>
              </a:r>
            </a:p>
          </p:txBody>
        </p:sp>
        <p:sp>
          <p:nvSpPr>
            <p:cNvPr id="61" name="TextBox 60">
              <a:extLst>
                <a:ext uri="{FF2B5EF4-FFF2-40B4-BE49-F238E27FC236}">
                  <a16:creationId xmlns:a16="http://schemas.microsoft.com/office/drawing/2014/main" id="{8DCBB88F-B79A-4591-85CD-F0BDED95F577}"/>
                </a:ext>
              </a:extLst>
            </p:cNvPr>
            <p:cNvSpPr txBox="1"/>
            <p:nvPr/>
          </p:nvSpPr>
          <p:spPr>
            <a:xfrm>
              <a:off x="6236692" y="3828934"/>
              <a:ext cx="910378" cy="358233"/>
            </a:xfrm>
            <a:prstGeom prst="rect">
              <a:avLst/>
            </a:prstGeom>
            <a:noFill/>
          </p:spPr>
          <p:txBody>
            <a:bodyPr wrap="square" rtlCol="0">
              <a:spAutoFit/>
            </a:bodyPr>
            <a:lstStyle/>
            <a:p>
              <a:pPr algn="ctr"/>
              <a:r>
                <a:rPr lang="en-GB" sz="800" dirty="0"/>
                <a:t>Main Component</a:t>
              </a:r>
            </a:p>
          </p:txBody>
        </p:sp>
        <p:sp>
          <p:nvSpPr>
            <p:cNvPr id="62" name="TextBox 61">
              <a:extLst>
                <a:ext uri="{FF2B5EF4-FFF2-40B4-BE49-F238E27FC236}">
                  <a16:creationId xmlns:a16="http://schemas.microsoft.com/office/drawing/2014/main" id="{99673BCD-7109-4512-88E5-A0B291589503}"/>
                </a:ext>
              </a:extLst>
            </p:cNvPr>
            <p:cNvSpPr txBox="1"/>
            <p:nvPr/>
          </p:nvSpPr>
          <p:spPr>
            <a:xfrm>
              <a:off x="6102855" y="3732841"/>
              <a:ext cx="284394" cy="223682"/>
            </a:xfrm>
            <a:prstGeom prst="rect">
              <a:avLst/>
            </a:prstGeom>
            <a:noFill/>
          </p:spPr>
          <p:txBody>
            <a:bodyPr wrap="square" rtlCol="0">
              <a:spAutoFit/>
            </a:bodyPr>
            <a:lstStyle/>
            <a:p>
              <a:r>
                <a:rPr lang="en-GB" sz="800" dirty="0"/>
                <a:t>1</a:t>
              </a:r>
            </a:p>
          </p:txBody>
        </p:sp>
        <p:sp>
          <p:nvSpPr>
            <p:cNvPr id="63" name="TextBox 62">
              <a:extLst>
                <a:ext uri="{FF2B5EF4-FFF2-40B4-BE49-F238E27FC236}">
                  <a16:creationId xmlns:a16="http://schemas.microsoft.com/office/drawing/2014/main" id="{B168B5C2-0AB9-40FE-9378-8B701C37C854}"/>
                </a:ext>
              </a:extLst>
            </p:cNvPr>
            <p:cNvSpPr txBox="1"/>
            <p:nvPr/>
          </p:nvSpPr>
          <p:spPr>
            <a:xfrm>
              <a:off x="7582243" y="4832017"/>
              <a:ext cx="284394" cy="223682"/>
            </a:xfrm>
            <a:prstGeom prst="rect">
              <a:avLst/>
            </a:prstGeom>
            <a:noFill/>
          </p:spPr>
          <p:txBody>
            <a:bodyPr wrap="square" rtlCol="0">
              <a:spAutoFit/>
            </a:bodyPr>
            <a:lstStyle/>
            <a:p>
              <a:r>
                <a:rPr lang="en-GB" sz="800" dirty="0"/>
                <a:t>1</a:t>
              </a:r>
            </a:p>
          </p:txBody>
        </p:sp>
        <p:sp>
          <p:nvSpPr>
            <p:cNvPr id="64" name="TextBox 63">
              <a:extLst>
                <a:ext uri="{FF2B5EF4-FFF2-40B4-BE49-F238E27FC236}">
                  <a16:creationId xmlns:a16="http://schemas.microsoft.com/office/drawing/2014/main" id="{D16DB4E6-C1F7-45A8-BF81-9D3CF1D910B3}"/>
                </a:ext>
              </a:extLst>
            </p:cNvPr>
            <p:cNvSpPr txBox="1"/>
            <p:nvPr/>
          </p:nvSpPr>
          <p:spPr>
            <a:xfrm>
              <a:off x="5378676" y="4801842"/>
              <a:ext cx="1169307" cy="223682"/>
            </a:xfrm>
            <a:prstGeom prst="rect">
              <a:avLst/>
            </a:prstGeom>
            <a:noFill/>
          </p:spPr>
          <p:txBody>
            <a:bodyPr wrap="square" rtlCol="0">
              <a:spAutoFit/>
            </a:bodyPr>
            <a:lstStyle/>
            <a:p>
              <a:pPr algn="ctr"/>
              <a:r>
                <a:rPr lang="en-GB" sz="800" dirty="0"/>
                <a:t>Sub Component</a:t>
              </a:r>
            </a:p>
          </p:txBody>
        </p:sp>
        <p:sp>
          <p:nvSpPr>
            <p:cNvPr id="65" name="TextBox 64">
              <a:extLst>
                <a:ext uri="{FF2B5EF4-FFF2-40B4-BE49-F238E27FC236}">
                  <a16:creationId xmlns:a16="http://schemas.microsoft.com/office/drawing/2014/main" id="{9C60ED5E-C85E-4AB8-B89D-8FD3ED008964}"/>
                </a:ext>
              </a:extLst>
            </p:cNvPr>
            <p:cNvSpPr txBox="1"/>
            <p:nvPr/>
          </p:nvSpPr>
          <p:spPr>
            <a:xfrm>
              <a:off x="5126775" y="4055742"/>
              <a:ext cx="284394" cy="223682"/>
            </a:xfrm>
            <a:prstGeom prst="rect">
              <a:avLst/>
            </a:prstGeom>
            <a:noFill/>
          </p:spPr>
          <p:txBody>
            <a:bodyPr wrap="square" rtlCol="0">
              <a:spAutoFit/>
            </a:bodyPr>
            <a:lstStyle/>
            <a:p>
              <a:r>
                <a:rPr lang="en-GB" sz="800" dirty="0"/>
                <a:t>1</a:t>
              </a:r>
            </a:p>
          </p:txBody>
        </p:sp>
        <p:sp>
          <p:nvSpPr>
            <p:cNvPr id="66" name="TextBox 65">
              <a:extLst>
                <a:ext uri="{FF2B5EF4-FFF2-40B4-BE49-F238E27FC236}">
                  <a16:creationId xmlns:a16="http://schemas.microsoft.com/office/drawing/2014/main" id="{77862FCA-30BE-42AF-BA9D-4B9BADB76086}"/>
                </a:ext>
              </a:extLst>
            </p:cNvPr>
            <p:cNvSpPr txBox="1"/>
            <p:nvPr/>
          </p:nvSpPr>
          <p:spPr>
            <a:xfrm>
              <a:off x="5139652" y="4807343"/>
              <a:ext cx="284394" cy="223682"/>
            </a:xfrm>
            <a:prstGeom prst="rect">
              <a:avLst/>
            </a:prstGeom>
            <a:noFill/>
          </p:spPr>
          <p:txBody>
            <a:bodyPr wrap="square" rtlCol="0">
              <a:spAutoFit/>
            </a:bodyPr>
            <a:lstStyle/>
            <a:p>
              <a:r>
                <a:rPr lang="en-GB" sz="800" dirty="0"/>
                <a:t>1</a:t>
              </a:r>
            </a:p>
          </p:txBody>
        </p:sp>
        <p:sp>
          <p:nvSpPr>
            <p:cNvPr id="69" name="TextBox 68">
              <a:extLst>
                <a:ext uri="{FF2B5EF4-FFF2-40B4-BE49-F238E27FC236}">
                  <a16:creationId xmlns:a16="http://schemas.microsoft.com/office/drawing/2014/main" id="{0BD537E6-DE4A-4BAA-B62E-BF2A368E7F9B}"/>
                </a:ext>
              </a:extLst>
            </p:cNvPr>
            <p:cNvSpPr txBox="1"/>
            <p:nvPr/>
          </p:nvSpPr>
          <p:spPr>
            <a:xfrm rot="1748506">
              <a:off x="7337191" y="3954149"/>
              <a:ext cx="1463440" cy="223682"/>
            </a:xfrm>
            <a:prstGeom prst="rect">
              <a:avLst/>
            </a:prstGeom>
            <a:noFill/>
          </p:spPr>
          <p:txBody>
            <a:bodyPr wrap="square" rtlCol="0">
              <a:spAutoFit/>
            </a:bodyPr>
            <a:lstStyle/>
            <a:p>
              <a:pPr algn="ctr"/>
              <a:r>
                <a:rPr lang="en-GB" sz="800" dirty="0"/>
                <a:t>← Contained Within</a:t>
              </a:r>
            </a:p>
          </p:txBody>
        </p:sp>
        <p:sp>
          <p:nvSpPr>
            <p:cNvPr id="70" name="TextBox 69">
              <a:extLst>
                <a:ext uri="{FF2B5EF4-FFF2-40B4-BE49-F238E27FC236}">
                  <a16:creationId xmlns:a16="http://schemas.microsoft.com/office/drawing/2014/main" id="{67728796-5D55-40F2-9F09-6B9E587C0C6B}"/>
                </a:ext>
              </a:extLst>
            </p:cNvPr>
            <p:cNvSpPr txBox="1"/>
            <p:nvPr/>
          </p:nvSpPr>
          <p:spPr>
            <a:xfrm>
              <a:off x="4543115" y="4041918"/>
              <a:ext cx="284394" cy="223682"/>
            </a:xfrm>
            <a:prstGeom prst="rect">
              <a:avLst/>
            </a:prstGeom>
            <a:noFill/>
          </p:spPr>
          <p:txBody>
            <a:bodyPr wrap="square" rtlCol="0">
              <a:spAutoFit/>
            </a:bodyPr>
            <a:lstStyle/>
            <a:p>
              <a:r>
                <a:rPr lang="en-GB" sz="800" dirty="0"/>
                <a:t>1</a:t>
              </a:r>
            </a:p>
          </p:txBody>
        </p:sp>
        <p:sp>
          <p:nvSpPr>
            <p:cNvPr id="71" name="TextBox 70">
              <a:extLst>
                <a:ext uri="{FF2B5EF4-FFF2-40B4-BE49-F238E27FC236}">
                  <a16:creationId xmlns:a16="http://schemas.microsoft.com/office/drawing/2014/main" id="{0B23055B-7403-474E-97D1-D258456DF230}"/>
                </a:ext>
              </a:extLst>
            </p:cNvPr>
            <p:cNvSpPr txBox="1"/>
            <p:nvPr/>
          </p:nvSpPr>
          <p:spPr>
            <a:xfrm>
              <a:off x="3563168" y="4825957"/>
              <a:ext cx="284394" cy="223682"/>
            </a:xfrm>
            <a:prstGeom prst="rect">
              <a:avLst/>
            </a:prstGeom>
            <a:noFill/>
          </p:spPr>
          <p:txBody>
            <a:bodyPr wrap="square" rtlCol="0">
              <a:spAutoFit/>
            </a:bodyPr>
            <a:lstStyle/>
            <a:p>
              <a:r>
                <a:rPr lang="en-GB" sz="800" dirty="0"/>
                <a:t>1</a:t>
              </a:r>
            </a:p>
          </p:txBody>
        </p:sp>
        <p:sp>
          <p:nvSpPr>
            <p:cNvPr id="72" name="TextBox 71">
              <a:extLst>
                <a:ext uri="{FF2B5EF4-FFF2-40B4-BE49-F238E27FC236}">
                  <a16:creationId xmlns:a16="http://schemas.microsoft.com/office/drawing/2014/main" id="{792190EC-D689-44FC-B010-CE0F29D1C42B}"/>
                </a:ext>
              </a:extLst>
            </p:cNvPr>
            <p:cNvSpPr txBox="1"/>
            <p:nvPr/>
          </p:nvSpPr>
          <p:spPr>
            <a:xfrm rot="19233884">
              <a:off x="3151251" y="4336419"/>
              <a:ext cx="1463440" cy="223682"/>
            </a:xfrm>
            <a:prstGeom prst="rect">
              <a:avLst/>
            </a:prstGeom>
            <a:noFill/>
          </p:spPr>
          <p:txBody>
            <a:bodyPr wrap="square" rtlCol="0">
              <a:spAutoFit/>
            </a:bodyPr>
            <a:lstStyle/>
            <a:p>
              <a:pPr algn="ctr"/>
              <a:r>
                <a:rPr lang="en-GB" sz="800" dirty="0"/>
                <a:t>Contained Within →</a:t>
              </a:r>
            </a:p>
          </p:txBody>
        </p:sp>
        <p:sp>
          <p:nvSpPr>
            <p:cNvPr id="73" name="TextBox 72">
              <a:extLst>
                <a:ext uri="{FF2B5EF4-FFF2-40B4-BE49-F238E27FC236}">
                  <a16:creationId xmlns:a16="http://schemas.microsoft.com/office/drawing/2014/main" id="{638F565F-57A5-4D09-8E23-890CB2E6ED09}"/>
                </a:ext>
              </a:extLst>
            </p:cNvPr>
            <p:cNvSpPr txBox="1"/>
            <p:nvPr/>
          </p:nvSpPr>
          <p:spPr>
            <a:xfrm>
              <a:off x="3747459" y="2928408"/>
              <a:ext cx="966388" cy="358233"/>
            </a:xfrm>
            <a:prstGeom prst="rect">
              <a:avLst/>
            </a:prstGeom>
            <a:noFill/>
          </p:spPr>
          <p:txBody>
            <a:bodyPr wrap="square" rtlCol="0">
              <a:spAutoFit/>
            </a:bodyPr>
            <a:lstStyle/>
            <a:p>
              <a:pPr algn="ctr"/>
              <a:r>
                <a:rPr lang="en-GB" sz="800" dirty="0"/>
                <a:t>Main Component</a:t>
              </a:r>
            </a:p>
          </p:txBody>
        </p:sp>
        <p:sp>
          <p:nvSpPr>
            <p:cNvPr id="74" name="TextBox 73">
              <a:extLst>
                <a:ext uri="{FF2B5EF4-FFF2-40B4-BE49-F238E27FC236}">
                  <a16:creationId xmlns:a16="http://schemas.microsoft.com/office/drawing/2014/main" id="{AF565B0B-26D2-4339-B5D1-F655D3114307}"/>
                </a:ext>
              </a:extLst>
            </p:cNvPr>
            <p:cNvSpPr txBox="1"/>
            <p:nvPr/>
          </p:nvSpPr>
          <p:spPr>
            <a:xfrm>
              <a:off x="2532110" y="4675920"/>
              <a:ext cx="952402" cy="351500"/>
            </a:xfrm>
            <a:prstGeom prst="rect">
              <a:avLst/>
            </a:prstGeom>
            <a:noFill/>
          </p:spPr>
          <p:txBody>
            <a:bodyPr wrap="square" rtlCol="0">
              <a:spAutoFit/>
            </a:bodyPr>
            <a:lstStyle/>
            <a:p>
              <a:pPr algn="ctr"/>
              <a:r>
                <a:rPr lang="en-GB" sz="800" dirty="0"/>
                <a:t>Sub Component</a:t>
              </a:r>
            </a:p>
          </p:txBody>
        </p:sp>
        <p:sp>
          <p:nvSpPr>
            <p:cNvPr id="75" name="TextBox 74">
              <a:extLst>
                <a:ext uri="{FF2B5EF4-FFF2-40B4-BE49-F238E27FC236}">
                  <a16:creationId xmlns:a16="http://schemas.microsoft.com/office/drawing/2014/main" id="{A2823A92-E9FD-4A12-A43C-6D50A2277B43}"/>
                </a:ext>
              </a:extLst>
            </p:cNvPr>
            <p:cNvSpPr txBox="1"/>
            <p:nvPr/>
          </p:nvSpPr>
          <p:spPr>
            <a:xfrm>
              <a:off x="3977777" y="3649818"/>
              <a:ext cx="899769" cy="358233"/>
            </a:xfrm>
            <a:prstGeom prst="rect">
              <a:avLst/>
            </a:prstGeom>
            <a:noFill/>
          </p:spPr>
          <p:txBody>
            <a:bodyPr wrap="square" rtlCol="0">
              <a:spAutoFit/>
            </a:bodyPr>
            <a:lstStyle/>
            <a:p>
              <a:pPr algn="ctr"/>
              <a:r>
                <a:rPr lang="en-GB" sz="800" dirty="0"/>
                <a:t>Main Component</a:t>
              </a:r>
            </a:p>
          </p:txBody>
        </p:sp>
        <p:sp>
          <p:nvSpPr>
            <p:cNvPr id="76" name="TextBox 75">
              <a:extLst>
                <a:ext uri="{FF2B5EF4-FFF2-40B4-BE49-F238E27FC236}">
                  <a16:creationId xmlns:a16="http://schemas.microsoft.com/office/drawing/2014/main" id="{75EE2EB9-DA76-4876-AA9A-11F68E3ED7E4}"/>
                </a:ext>
              </a:extLst>
            </p:cNvPr>
            <p:cNvSpPr txBox="1"/>
            <p:nvPr/>
          </p:nvSpPr>
          <p:spPr>
            <a:xfrm>
              <a:off x="579325" y="4610820"/>
              <a:ext cx="925971" cy="351500"/>
            </a:xfrm>
            <a:prstGeom prst="rect">
              <a:avLst/>
            </a:prstGeom>
            <a:noFill/>
          </p:spPr>
          <p:txBody>
            <a:bodyPr wrap="square" rtlCol="0">
              <a:spAutoFit/>
            </a:bodyPr>
            <a:lstStyle/>
            <a:p>
              <a:pPr algn="ctr"/>
              <a:r>
                <a:rPr lang="en-GB" sz="800" dirty="0"/>
                <a:t>Sub Component</a:t>
              </a:r>
            </a:p>
          </p:txBody>
        </p:sp>
        <p:sp>
          <p:nvSpPr>
            <p:cNvPr id="77" name="TextBox 76">
              <a:extLst>
                <a:ext uri="{FF2B5EF4-FFF2-40B4-BE49-F238E27FC236}">
                  <a16:creationId xmlns:a16="http://schemas.microsoft.com/office/drawing/2014/main" id="{ACC8B3D0-51FA-4C41-AE8D-F0032A392ADA}"/>
                </a:ext>
              </a:extLst>
            </p:cNvPr>
            <p:cNvSpPr txBox="1"/>
            <p:nvPr/>
          </p:nvSpPr>
          <p:spPr>
            <a:xfrm>
              <a:off x="4490519" y="3361330"/>
              <a:ext cx="284394" cy="223682"/>
            </a:xfrm>
            <a:prstGeom prst="rect">
              <a:avLst/>
            </a:prstGeom>
            <a:noFill/>
          </p:spPr>
          <p:txBody>
            <a:bodyPr wrap="square" rtlCol="0">
              <a:spAutoFit/>
            </a:bodyPr>
            <a:lstStyle/>
            <a:p>
              <a:r>
                <a:rPr lang="en-GB" sz="800" dirty="0"/>
                <a:t>1</a:t>
              </a:r>
            </a:p>
          </p:txBody>
        </p:sp>
        <p:sp>
          <p:nvSpPr>
            <p:cNvPr id="78" name="TextBox 77">
              <a:extLst>
                <a:ext uri="{FF2B5EF4-FFF2-40B4-BE49-F238E27FC236}">
                  <a16:creationId xmlns:a16="http://schemas.microsoft.com/office/drawing/2014/main" id="{2B455E82-6DDE-420B-A33B-395928951231}"/>
                </a:ext>
              </a:extLst>
            </p:cNvPr>
            <p:cNvSpPr txBox="1"/>
            <p:nvPr/>
          </p:nvSpPr>
          <p:spPr>
            <a:xfrm>
              <a:off x="1504773" y="4834293"/>
              <a:ext cx="284394" cy="223682"/>
            </a:xfrm>
            <a:prstGeom prst="rect">
              <a:avLst/>
            </a:prstGeom>
            <a:noFill/>
          </p:spPr>
          <p:txBody>
            <a:bodyPr wrap="square" rtlCol="0">
              <a:spAutoFit/>
            </a:bodyPr>
            <a:lstStyle/>
            <a:p>
              <a:r>
                <a:rPr lang="en-GB" sz="800" dirty="0"/>
                <a:t>1</a:t>
              </a:r>
            </a:p>
          </p:txBody>
        </p:sp>
        <p:sp>
          <p:nvSpPr>
            <p:cNvPr id="79" name="TextBox 78">
              <a:extLst>
                <a:ext uri="{FF2B5EF4-FFF2-40B4-BE49-F238E27FC236}">
                  <a16:creationId xmlns:a16="http://schemas.microsoft.com/office/drawing/2014/main" id="{E15DE375-DB33-44C3-A7A3-BB23F1BCEE1D}"/>
                </a:ext>
              </a:extLst>
            </p:cNvPr>
            <p:cNvSpPr txBox="1"/>
            <p:nvPr/>
          </p:nvSpPr>
          <p:spPr>
            <a:xfrm rot="19802819">
              <a:off x="2098582" y="3943902"/>
              <a:ext cx="1463440" cy="223682"/>
            </a:xfrm>
            <a:prstGeom prst="rect">
              <a:avLst/>
            </a:prstGeom>
            <a:noFill/>
          </p:spPr>
          <p:txBody>
            <a:bodyPr wrap="square" rtlCol="0">
              <a:spAutoFit/>
            </a:bodyPr>
            <a:lstStyle/>
            <a:p>
              <a:pPr algn="ctr"/>
              <a:r>
                <a:rPr lang="en-GB" sz="800" dirty="0"/>
                <a:t>Contained Within →</a:t>
              </a:r>
            </a:p>
          </p:txBody>
        </p:sp>
      </p:grpSp>
    </p:spTree>
    <p:extLst>
      <p:ext uri="{BB962C8B-B14F-4D97-AF65-F5344CB8AC3E}">
        <p14:creationId xmlns:p14="http://schemas.microsoft.com/office/powerpoint/2010/main" val="247860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A004D2-90B2-4445-A3F8-0FD68D18C83B}"/>
              </a:ext>
            </a:extLst>
          </p:cNvPr>
          <p:cNvGrpSpPr/>
          <p:nvPr/>
        </p:nvGrpSpPr>
        <p:grpSpPr>
          <a:xfrm>
            <a:off x="2675636" y="3009900"/>
            <a:ext cx="6459856" cy="3800476"/>
            <a:chOff x="160017" y="1197202"/>
            <a:chExt cx="10556513" cy="5554766"/>
          </a:xfrm>
        </p:grpSpPr>
        <p:grpSp>
          <p:nvGrpSpPr>
            <p:cNvPr id="5" name="Group 4">
              <a:extLst>
                <a:ext uri="{FF2B5EF4-FFF2-40B4-BE49-F238E27FC236}">
                  <a16:creationId xmlns:a16="http://schemas.microsoft.com/office/drawing/2014/main" id="{8EEFD2F4-C686-41E6-9D9F-0C4C4D248776}"/>
                </a:ext>
              </a:extLst>
            </p:cNvPr>
            <p:cNvGrpSpPr/>
            <p:nvPr/>
          </p:nvGrpSpPr>
          <p:grpSpPr>
            <a:xfrm>
              <a:off x="2299099" y="5035462"/>
              <a:ext cx="2000185" cy="1716506"/>
              <a:chOff x="2299099" y="5035462"/>
              <a:chExt cx="2000185" cy="1716506"/>
            </a:xfrm>
          </p:grpSpPr>
          <p:sp>
            <p:nvSpPr>
              <p:cNvPr id="56" name="Rectangle 55">
                <a:extLst>
                  <a:ext uri="{FF2B5EF4-FFF2-40B4-BE49-F238E27FC236}">
                    <a16:creationId xmlns:a16="http://schemas.microsoft.com/office/drawing/2014/main" id="{59FE648D-CC90-4896-BE8E-971E99D641EF}"/>
                  </a:ext>
                </a:extLst>
              </p:cNvPr>
              <p:cNvSpPr/>
              <p:nvPr/>
            </p:nvSpPr>
            <p:spPr>
              <a:xfrm>
                <a:off x="2299099"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Item2</a:t>
                </a:r>
              </a:p>
            </p:txBody>
          </p:sp>
          <p:sp>
            <p:nvSpPr>
              <p:cNvPr id="57" name="Rectangle 56">
                <a:extLst>
                  <a:ext uri="{FF2B5EF4-FFF2-40B4-BE49-F238E27FC236}">
                    <a16:creationId xmlns:a16="http://schemas.microsoft.com/office/drawing/2014/main" id="{897F3E22-41C4-45F3-9CD7-7B5D73107C18}"/>
                  </a:ext>
                </a:extLst>
              </p:cNvPr>
              <p:cNvSpPr/>
              <p:nvPr/>
            </p:nvSpPr>
            <p:spPr>
              <a:xfrm>
                <a:off x="2299099"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8" name="Rectangle 57">
                <a:extLst>
                  <a:ext uri="{FF2B5EF4-FFF2-40B4-BE49-F238E27FC236}">
                    <a16:creationId xmlns:a16="http://schemas.microsoft.com/office/drawing/2014/main" id="{52CF31E1-BF92-4B0C-9E33-63D0C3821E4A}"/>
                  </a:ext>
                </a:extLst>
              </p:cNvPr>
              <p:cNvSpPr/>
              <p:nvPr/>
            </p:nvSpPr>
            <p:spPr>
              <a:xfrm>
                <a:off x="2299099"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6" name="Group 5">
              <a:extLst>
                <a:ext uri="{FF2B5EF4-FFF2-40B4-BE49-F238E27FC236}">
                  <a16:creationId xmlns:a16="http://schemas.microsoft.com/office/drawing/2014/main" id="{DE156332-F57C-45B5-917F-F8E1124FDA97}"/>
                </a:ext>
              </a:extLst>
            </p:cNvPr>
            <p:cNvGrpSpPr/>
            <p:nvPr/>
          </p:nvGrpSpPr>
          <p:grpSpPr>
            <a:xfrm>
              <a:off x="4438181" y="5035462"/>
              <a:ext cx="2000185" cy="1716506"/>
              <a:chOff x="4438181" y="5035462"/>
              <a:chExt cx="2000185" cy="1716506"/>
            </a:xfrm>
          </p:grpSpPr>
          <p:sp>
            <p:nvSpPr>
              <p:cNvPr id="53" name="Rectangle 52">
                <a:extLst>
                  <a:ext uri="{FF2B5EF4-FFF2-40B4-BE49-F238E27FC236}">
                    <a16:creationId xmlns:a16="http://schemas.microsoft.com/office/drawing/2014/main" id="{15F457BC-1F31-40F4-98DE-0E4A469425DF}"/>
                  </a:ext>
                </a:extLst>
              </p:cNvPr>
              <p:cNvSpPr/>
              <p:nvPr/>
            </p:nvSpPr>
            <p:spPr>
              <a:xfrm>
                <a:off x="4438181"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Item3</a:t>
                </a:r>
              </a:p>
            </p:txBody>
          </p:sp>
          <p:sp>
            <p:nvSpPr>
              <p:cNvPr id="54" name="Rectangle 53">
                <a:extLst>
                  <a:ext uri="{FF2B5EF4-FFF2-40B4-BE49-F238E27FC236}">
                    <a16:creationId xmlns:a16="http://schemas.microsoft.com/office/drawing/2014/main" id="{864A82D3-2A42-4090-BA8A-8FC24B0BD6B6}"/>
                  </a:ext>
                </a:extLst>
              </p:cNvPr>
              <p:cNvSpPr/>
              <p:nvPr/>
            </p:nvSpPr>
            <p:spPr>
              <a:xfrm>
                <a:off x="4438181"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5" name="Rectangle 54">
                <a:extLst>
                  <a:ext uri="{FF2B5EF4-FFF2-40B4-BE49-F238E27FC236}">
                    <a16:creationId xmlns:a16="http://schemas.microsoft.com/office/drawing/2014/main" id="{A7E9B76A-EEF2-4ED3-97C8-E865082C2EC1}"/>
                  </a:ext>
                </a:extLst>
              </p:cNvPr>
              <p:cNvSpPr/>
              <p:nvPr/>
            </p:nvSpPr>
            <p:spPr>
              <a:xfrm>
                <a:off x="4438181"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7" name="Group 6">
              <a:extLst>
                <a:ext uri="{FF2B5EF4-FFF2-40B4-BE49-F238E27FC236}">
                  <a16:creationId xmlns:a16="http://schemas.microsoft.com/office/drawing/2014/main" id="{B10D56FF-77B7-4CB4-91E1-3204C46442E4}"/>
                </a:ext>
              </a:extLst>
            </p:cNvPr>
            <p:cNvGrpSpPr/>
            <p:nvPr/>
          </p:nvGrpSpPr>
          <p:grpSpPr>
            <a:xfrm>
              <a:off x="160017" y="5035462"/>
              <a:ext cx="2000185" cy="1716506"/>
              <a:chOff x="160017" y="5035462"/>
              <a:chExt cx="2000185" cy="1716506"/>
            </a:xfrm>
          </p:grpSpPr>
          <p:sp>
            <p:nvSpPr>
              <p:cNvPr id="50" name="Rectangle 49">
                <a:extLst>
                  <a:ext uri="{FF2B5EF4-FFF2-40B4-BE49-F238E27FC236}">
                    <a16:creationId xmlns:a16="http://schemas.microsoft.com/office/drawing/2014/main" id="{7E2BAEA6-9031-4567-9A27-964932711A1C}"/>
                  </a:ext>
                </a:extLst>
              </p:cNvPr>
              <p:cNvSpPr/>
              <p:nvPr/>
            </p:nvSpPr>
            <p:spPr>
              <a:xfrm>
                <a:off x="160017" y="5035462"/>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Item1</a:t>
                </a:r>
              </a:p>
            </p:txBody>
          </p:sp>
          <p:sp>
            <p:nvSpPr>
              <p:cNvPr id="51" name="Rectangle 50">
                <a:extLst>
                  <a:ext uri="{FF2B5EF4-FFF2-40B4-BE49-F238E27FC236}">
                    <a16:creationId xmlns:a16="http://schemas.microsoft.com/office/drawing/2014/main" id="{46DCF465-3F2F-433F-B971-4E979EFFD076}"/>
                  </a:ext>
                </a:extLst>
              </p:cNvPr>
              <p:cNvSpPr/>
              <p:nvPr/>
            </p:nvSpPr>
            <p:spPr>
              <a:xfrm>
                <a:off x="160017" y="5268952"/>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52" name="Rectangle 51">
                <a:extLst>
                  <a:ext uri="{FF2B5EF4-FFF2-40B4-BE49-F238E27FC236}">
                    <a16:creationId xmlns:a16="http://schemas.microsoft.com/office/drawing/2014/main" id="{494AF0D7-4A25-4101-8DE8-252DF3CD6C89}"/>
                  </a:ext>
                </a:extLst>
              </p:cNvPr>
              <p:cNvSpPr/>
              <p:nvPr/>
            </p:nvSpPr>
            <p:spPr>
              <a:xfrm>
                <a:off x="160017" y="6238620"/>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8" name="Group 7">
              <a:extLst>
                <a:ext uri="{FF2B5EF4-FFF2-40B4-BE49-F238E27FC236}">
                  <a16:creationId xmlns:a16="http://schemas.microsoft.com/office/drawing/2014/main" id="{91ADC67D-ABE5-4ACA-8767-1F44313316AC}"/>
                </a:ext>
              </a:extLst>
            </p:cNvPr>
            <p:cNvGrpSpPr/>
            <p:nvPr/>
          </p:nvGrpSpPr>
          <p:grpSpPr>
            <a:xfrm>
              <a:off x="6577263" y="5035461"/>
              <a:ext cx="2000185" cy="1716506"/>
              <a:chOff x="6577263" y="5035461"/>
              <a:chExt cx="2000185" cy="1716506"/>
            </a:xfrm>
          </p:grpSpPr>
          <p:sp>
            <p:nvSpPr>
              <p:cNvPr id="47" name="Rectangle 46">
                <a:extLst>
                  <a:ext uri="{FF2B5EF4-FFF2-40B4-BE49-F238E27FC236}">
                    <a16:creationId xmlns:a16="http://schemas.microsoft.com/office/drawing/2014/main" id="{D7DB9144-5ADD-4F24-8698-38E98262E21C}"/>
                  </a:ext>
                </a:extLst>
              </p:cNvPr>
              <p:cNvSpPr/>
              <p:nvPr/>
            </p:nvSpPr>
            <p:spPr>
              <a:xfrm>
                <a:off x="6577263" y="5035461"/>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Item4</a:t>
                </a:r>
              </a:p>
            </p:txBody>
          </p:sp>
          <p:sp>
            <p:nvSpPr>
              <p:cNvPr id="48" name="Rectangle 47">
                <a:extLst>
                  <a:ext uri="{FF2B5EF4-FFF2-40B4-BE49-F238E27FC236}">
                    <a16:creationId xmlns:a16="http://schemas.microsoft.com/office/drawing/2014/main" id="{B135B324-A128-4755-B98F-8840ED28354A}"/>
                  </a:ext>
                </a:extLst>
              </p:cNvPr>
              <p:cNvSpPr/>
              <p:nvPr/>
            </p:nvSpPr>
            <p:spPr>
              <a:xfrm>
                <a:off x="6577263" y="5268951"/>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49" name="Rectangle 48">
                <a:extLst>
                  <a:ext uri="{FF2B5EF4-FFF2-40B4-BE49-F238E27FC236}">
                    <a16:creationId xmlns:a16="http://schemas.microsoft.com/office/drawing/2014/main" id="{B0555CDF-E75F-438E-A269-DBEB5C176D31}"/>
                  </a:ext>
                </a:extLst>
              </p:cNvPr>
              <p:cNvSpPr/>
              <p:nvPr/>
            </p:nvSpPr>
            <p:spPr>
              <a:xfrm>
                <a:off x="6577263" y="6238619"/>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grpSp>
          <p:nvGrpSpPr>
            <p:cNvPr id="9" name="Group 8">
              <a:extLst>
                <a:ext uri="{FF2B5EF4-FFF2-40B4-BE49-F238E27FC236}">
                  <a16:creationId xmlns:a16="http://schemas.microsoft.com/office/drawing/2014/main" id="{C3A654E2-D4F7-45DD-888B-4CBD997CEFC5}"/>
                </a:ext>
              </a:extLst>
            </p:cNvPr>
            <p:cNvGrpSpPr/>
            <p:nvPr/>
          </p:nvGrpSpPr>
          <p:grpSpPr>
            <a:xfrm>
              <a:off x="8716345" y="5035460"/>
              <a:ext cx="2000185" cy="1716506"/>
              <a:chOff x="8716345" y="5035460"/>
              <a:chExt cx="2000185" cy="1716506"/>
            </a:xfrm>
          </p:grpSpPr>
          <p:sp>
            <p:nvSpPr>
              <p:cNvPr id="44" name="Rectangle 43">
                <a:extLst>
                  <a:ext uri="{FF2B5EF4-FFF2-40B4-BE49-F238E27FC236}">
                    <a16:creationId xmlns:a16="http://schemas.microsoft.com/office/drawing/2014/main" id="{83E26EA2-E17D-4AD4-8D40-075F1DCD6E19}"/>
                  </a:ext>
                </a:extLst>
              </p:cNvPr>
              <p:cNvSpPr/>
              <p:nvPr/>
            </p:nvSpPr>
            <p:spPr>
              <a:xfrm>
                <a:off x="8716345" y="5035460"/>
                <a:ext cx="2000185" cy="2334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latin typeface="Arial" panose="020B0604020202020204" pitchFamily="34" charset="0"/>
                    <a:cs typeface="Arial" panose="020B0604020202020204" pitchFamily="34" charset="0"/>
                  </a:rPr>
                  <a:t>Item5</a:t>
                </a:r>
              </a:p>
            </p:txBody>
          </p:sp>
          <p:sp>
            <p:nvSpPr>
              <p:cNvPr id="45" name="Rectangle 44">
                <a:extLst>
                  <a:ext uri="{FF2B5EF4-FFF2-40B4-BE49-F238E27FC236}">
                    <a16:creationId xmlns:a16="http://schemas.microsoft.com/office/drawing/2014/main" id="{F51A70DC-092E-4B39-9505-35BD91E92513}"/>
                  </a:ext>
                </a:extLst>
              </p:cNvPr>
              <p:cNvSpPr/>
              <p:nvPr/>
            </p:nvSpPr>
            <p:spPr>
              <a:xfrm>
                <a:off x="8716345" y="5268950"/>
                <a:ext cx="2000185" cy="9696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units: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id: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massPerUnit</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MaxUnitsPerStorage</a:t>
                </a:r>
                <a:r>
                  <a:rPr lang="en-GB" sz="600" dirty="0">
                    <a:solidFill>
                      <a:schemeClr val="tx1"/>
                    </a:solidFill>
                    <a:latin typeface="Arial" panose="020B0604020202020204" pitchFamily="34" charset="0"/>
                    <a:cs typeface="Arial" panose="020B0604020202020204" pitchFamily="34" charset="0"/>
                  </a:rPr>
                  <a:t>: int</a:t>
                </a:r>
              </a:p>
            </p:txBody>
          </p:sp>
          <p:sp>
            <p:nvSpPr>
              <p:cNvPr id="46" name="Rectangle 45">
                <a:extLst>
                  <a:ext uri="{FF2B5EF4-FFF2-40B4-BE49-F238E27FC236}">
                    <a16:creationId xmlns:a16="http://schemas.microsoft.com/office/drawing/2014/main" id="{8C99AD43-A2E2-4DB2-B5F4-198031456ADD}"/>
                  </a:ext>
                </a:extLst>
              </p:cNvPr>
              <p:cNvSpPr/>
              <p:nvPr/>
            </p:nvSpPr>
            <p:spPr>
              <a:xfrm>
                <a:off x="8716345" y="6238618"/>
                <a:ext cx="2000185" cy="513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Clear():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UpdateRecord</a:t>
                </a:r>
                <a:r>
                  <a:rPr lang="en-GB" sz="600" dirty="0">
                    <a:solidFill>
                      <a:schemeClr val="tx1"/>
                    </a:solidFill>
                    <a:latin typeface="Arial" panose="020B0604020202020204" pitchFamily="34" charset="0"/>
                    <a:cs typeface="Arial" panose="020B0604020202020204" pitchFamily="34" charset="0"/>
                  </a:rPr>
                  <a:t>(u: int): void</a:t>
                </a:r>
              </a:p>
            </p:txBody>
          </p:sp>
        </p:grpSp>
        <p:cxnSp>
          <p:nvCxnSpPr>
            <p:cNvPr id="10" name="Straight Connector 9">
              <a:extLst>
                <a:ext uri="{FF2B5EF4-FFF2-40B4-BE49-F238E27FC236}">
                  <a16:creationId xmlns:a16="http://schemas.microsoft.com/office/drawing/2014/main" id="{BA810582-D7B7-42EE-8A33-81691EF691E9}"/>
                </a:ext>
              </a:extLst>
            </p:cNvPr>
            <p:cNvCxnSpPr>
              <a:cxnSpLocks/>
              <a:stCxn id="42" idx="1"/>
              <a:endCxn id="50" idx="0"/>
            </p:cNvCxnSpPr>
            <p:nvPr/>
          </p:nvCxnSpPr>
          <p:spPr>
            <a:xfrm flipH="1">
              <a:off x="1160110" y="2309024"/>
              <a:ext cx="3158095" cy="2726438"/>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71EF14-8003-4AB9-9B57-43E39BA9345A}"/>
                </a:ext>
              </a:extLst>
            </p:cNvPr>
            <p:cNvCxnSpPr>
              <a:cxnSpLocks/>
              <a:stCxn id="43" idx="2"/>
              <a:endCxn id="53" idx="0"/>
            </p:cNvCxnSpPr>
            <p:nvPr/>
          </p:nvCxnSpPr>
          <p:spPr>
            <a:xfrm>
              <a:off x="5430847" y="3763804"/>
              <a:ext cx="7426" cy="1271658"/>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D6E169-6458-4933-AF31-D13316D0F26C}"/>
                </a:ext>
              </a:extLst>
            </p:cNvPr>
            <p:cNvCxnSpPr>
              <a:cxnSpLocks/>
              <a:stCxn id="43" idx="1"/>
              <a:endCxn id="56" idx="0"/>
            </p:cNvCxnSpPr>
            <p:nvPr/>
          </p:nvCxnSpPr>
          <p:spPr>
            <a:xfrm flipH="1">
              <a:off x="3299193" y="3460485"/>
              <a:ext cx="1019018" cy="1574977"/>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21F08-0811-49D0-8A91-1025ACF8E6DC}"/>
                </a:ext>
              </a:extLst>
            </p:cNvPr>
            <p:cNvCxnSpPr>
              <a:cxnSpLocks/>
              <a:stCxn id="42" idx="3"/>
              <a:endCxn id="44" idx="0"/>
            </p:cNvCxnSpPr>
            <p:nvPr/>
          </p:nvCxnSpPr>
          <p:spPr>
            <a:xfrm>
              <a:off x="6543478" y="2309024"/>
              <a:ext cx="3172960" cy="2726436"/>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2FCC44-BF85-48B2-AEFC-7D286257B427}"/>
                </a:ext>
              </a:extLst>
            </p:cNvPr>
            <p:cNvCxnSpPr>
              <a:cxnSpLocks/>
              <a:stCxn id="43" idx="3"/>
              <a:endCxn id="47" idx="0"/>
            </p:cNvCxnSpPr>
            <p:nvPr/>
          </p:nvCxnSpPr>
          <p:spPr>
            <a:xfrm>
              <a:off x="6543482" y="3460485"/>
              <a:ext cx="1033873" cy="1574976"/>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EB96AA-7E47-4199-A43D-7538FA2477B4}"/>
                </a:ext>
              </a:extLst>
            </p:cNvPr>
            <p:cNvSpPr txBox="1"/>
            <p:nvPr/>
          </p:nvSpPr>
          <p:spPr>
            <a:xfrm rot="3515099">
              <a:off x="6578622" y="4065404"/>
              <a:ext cx="1306199" cy="269579"/>
            </a:xfrm>
            <a:prstGeom prst="rect">
              <a:avLst/>
            </a:prstGeom>
            <a:noFill/>
          </p:spPr>
          <p:txBody>
            <a:bodyPr wrap="square" rtlCol="0">
              <a:spAutoFit/>
            </a:bodyPr>
            <a:lstStyle/>
            <a:p>
              <a:pPr algn="ctr"/>
              <a:r>
                <a:rPr lang="en-GB" sz="600" dirty="0"/>
                <a:t>← Contained Within</a:t>
              </a:r>
            </a:p>
          </p:txBody>
        </p:sp>
        <p:sp>
          <p:nvSpPr>
            <p:cNvPr id="16" name="TextBox 15">
              <a:extLst>
                <a:ext uri="{FF2B5EF4-FFF2-40B4-BE49-F238E27FC236}">
                  <a16:creationId xmlns:a16="http://schemas.microsoft.com/office/drawing/2014/main" id="{87FABECF-DF35-4B2C-9FB7-F443860A92F8}"/>
                </a:ext>
              </a:extLst>
            </p:cNvPr>
            <p:cNvSpPr txBox="1"/>
            <p:nvPr/>
          </p:nvSpPr>
          <p:spPr>
            <a:xfrm>
              <a:off x="6503238" y="3696386"/>
              <a:ext cx="284393" cy="240614"/>
            </a:xfrm>
            <a:prstGeom prst="rect">
              <a:avLst/>
            </a:prstGeom>
            <a:noFill/>
          </p:spPr>
          <p:txBody>
            <a:bodyPr wrap="square" rtlCol="0">
              <a:spAutoFit/>
            </a:bodyPr>
            <a:lstStyle/>
            <a:p>
              <a:r>
                <a:rPr lang="en-GB" sz="600" dirty="0"/>
                <a:t>1</a:t>
              </a:r>
            </a:p>
          </p:txBody>
        </p:sp>
        <p:sp>
          <p:nvSpPr>
            <p:cNvPr id="17" name="TextBox 16">
              <a:extLst>
                <a:ext uri="{FF2B5EF4-FFF2-40B4-BE49-F238E27FC236}">
                  <a16:creationId xmlns:a16="http://schemas.microsoft.com/office/drawing/2014/main" id="{30774D86-3165-4AF4-8A1F-58702963C35D}"/>
                </a:ext>
              </a:extLst>
            </p:cNvPr>
            <p:cNvSpPr txBox="1"/>
            <p:nvPr/>
          </p:nvSpPr>
          <p:spPr>
            <a:xfrm>
              <a:off x="9168448" y="4801840"/>
              <a:ext cx="284393" cy="240614"/>
            </a:xfrm>
            <a:prstGeom prst="rect">
              <a:avLst/>
            </a:prstGeom>
            <a:noFill/>
          </p:spPr>
          <p:txBody>
            <a:bodyPr wrap="square" rtlCol="0">
              <a:spAutoFit/>
            </a:bodyPr>
            <a:lstStyle/>
            <a:p>
              <a:r>
                <a:rPr lang="en-GB" sz="600" dirty="0"/>
                <a:t>1</a:t>
              </a:r>
            </a:p>
          </p:txBody>
        </p:sp>
        <p:sp>
          <p:nvSpPr>
            <p:cNvPr id="18" name="TextBox 17">
              <a:extLst>
                <a:ext uri="{FF2B5EF4-FFF2-40B4-BE49-F238E27FC236}">
                  <a16:creationId xmlns:a16="http://schemas.microsoft.com/office/drawing/2014/main" id="{AF3602DF-BC76-4DE8-833D-F1F45A4AB0F2}"/>
                </a:ext>
              </a:extLst>
            </p:cNvPr>
            <p:cNvSpPr txBox="1"/>
            <p:nvPr/>
          </p:nvSpPr>
          <p:spPr>
            <a:xfrm>
              <a:off x="9452842" y="4501375"/>
              <a:ext cx="959666" cy="360921"/>
            </a:xfrm>
            <a:prstGeom prst="rect">
              <a:avLst/>
            </a:prstGeom>
            <a:noFill/>
          </p:spPr>
          <p:txBody>
            <a:bodyPr wrap="square" rtlCol="0">
              <a:spAutoFit/>
            </a:bodyPr>
            <a:lstStyle/>
            <a:p>
              <a:pPr algn="ctr"/>
              <a:r>
                <a:rPr lang="en-GB" sz="600" dirty="0"/>
                <a:t>Sub Component</a:t>
              </a:r>
            </a:p>
          </p:txBody>
        </p:sp>
        <p:sp>
          <p:nvSpPr>
            <p:cNvPr id="19" name="TextBox 18">
              <a:extLst>
                <a:ext uri="{FF2B5EF4-FFF2-40B4-BE49-F238E27FC236}">
                  <a16:creationId xmlns:a16="http://schemas.microsoft.com/office/drawing/2014/main" id="{7B9043D4-E6B9-4D33-9BCE-EAD3806B755F}"/>
                </a:ext>
              </a:extLst>
            </p:cNvPr>
            <p:cNvSpPr txBox="1"/>
            <p:nvPr/>
          </p:nvSpPr>
          <p:spPr>
            <a:xfrm>
              <a:off x="6477521" y="1950339"/>
              <a:ext cx="903287" cy="360921"/>
            </a:xfrm>
            <a:prstGeom prst="rect">
              <a:avLst/>
            </a:prstGeom>
            <a:noFill/>
          </p:spPr>
          <p:txBody>
            <a:bodyPr wrap="square" rtlCol="0">
              <a:spAutoFit/>
            </a:bodyPr>
            <a:lstStyle/>
            <a:p>
              <a:pPr algn="ctr"/>
              <a:r>
                <a:rPr lang="en-GB" sz="600" dirty="0"/>
                <a:t>Main Component</a:t>
              </a:r>
            </a:p>
          </p:txBody>
        </p:sp>
        <p:grpSp>
          <p:nvGrpSpPr>
            <p:cNvPr id="20" name="Group 19">
              <a:extLst>
                <a:ext uri="{FF2B5EF4-FFF2-40B4-BE49-F238E27FC236}">
                  <a16:creationId xmlns:a16="http://schemas.microsoft.com/office/drawing/2014/main" id="{966E16D7-4051-4EDC-AC5F-58C1364481B1}"/>
                </a:ext>
              </a:extLst>
            </p:cNvPr>
            <p:cNvGrpSpPr/>
            <p:nvPr/>
          </p:nvGrpSpPr>
          <p:grpSpPr>
            <a:xfrm>
              <a:off x="4318205" y="1197202"/>
              <a:ext cx="2225278" cy="2566602"/>
              <a:chOff x="8596368" y="3188689"/>
              <a:chExt cx="2225278" cy="2566602"/>
            </a:xfrm>
          </p:grpSpPr>
          <p:sp>
            <p:nvSpPr>
              <p:cNvPr id="41" name="Rectangle 40">
                <a:extLst>
                  <a:ext uri="{FF2B5EF4-FFF2-40B4-BE49-F238E27FC236}">
                    <a16:creationId xmlns:a16="http://schemas.microsoft.com/office/drawing/2014/main" id="{66228F64-D7E8-4B75-8904-9A2F5D0C5CCF}"/>
                  </a:ext>
                </a:extLst>
              </p:cNvPr>
              <p:cNvSpPr/>
              <p:nvPr/>
            </p:nvSpPr>
            <p:spPr>
              <a:xfrm>
                <a:off x="8596372" y="3188689"/>
                <a:ext cx="2225262" cy="2508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latin typeface="Arial" panose="020B0604020202020204" pitchFamily="34" charset="0"/>
                    <a:cs typeface="Arial" panose="020B0604020202020204" pitchFamily="34" charset="0"/>
                  </a:rPr>
                  <a:t>StorageLoad</a:t>
                </a:r>
                <a:endParaRPr lang="en-GB" sz="6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CA5E23D6-7C5F-4534-A4A2-2EB442375656}"/>
                  </a:ext>
                </a:extLst>
              </p:cNvPr>
              <p:cNvSpPr/>
              <p:nvPr/>
            </p:nvSpPr>
            <p:spPr>
              <a:xfrm>
                <a:off x="8596368" y="3440731"/>
                <a:ext cx="2225272" cy="17195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itemLoad1: Item1</a:t>
                </a:r>
              </a:p>
              <a:p>
                <a:r>
                  <a:rPr lang="en-GB" sz="600" dirty="0">
                    <a:solidFill>
                      <a:schemeClr val="tx1"/>
                    </a:solidFill>
                    <a:latin typeface="Arial" panose="020B0604020202020204" pitchFamily="34" charset="0"/>
                    <a:cs typeface="Arial" panose="020B0604020202020204" pitchFamily="34" charset="0"/>
                  </a:rPr>
                  <a:t>+ item2Load: Item2</a:t>
                </a:r>
              </a:p>
              <a:p>
                <a:r>
                  <a:rPr lang="en-GB" sz="600" dirty="0">
                    <a:solidFill>
                      <a:schemeClr val="tx1"/>
                    </a:solidFill>
                    <a:latin typeface="Arial" panose="020B0604020202020204" pitchFamily="34" charset="0"/>
                    <a:cs typeface="Arial" panose="020B0604020202020204" pitchFamily="34" charset="0"/>
                  </a:rPr>
                  <a:t>+ item3Load: Item3</a:t>
                </a:r>
              </a:p>
              <a:p>
                <a:r>
                  <a:rPr lang="en-GB" sz="600" dirty="0">
                    <a:solidFill>
                      <a:schemeClr val="tx1"/>
                    </a:solidFill>
                    <a:latin typeface="Arial" panose="020B0604020202020204" pitchFamily="34" charset="0"/>
                    <a:cs typeface="Arial" panose="020B0604020202020204" pitchFamily="34" charset="0"/>
                  </a:rPr>
                  <a:t>+ item4Load: Item4</a:t>
                </a:r>
              </a:p>
              <a:p>
                <a:r>
                  <a:rPr lang="en-GB" sz="600" dirty="0">
                    <a:solidFill>
                      <a:schemeClr val="tx1"/>
                    </a:solidFill>
                    <a:latin typeface="Arial" panose="020B0604020202020204" pitchFamily="34" charset="0"/>
                    <a:cs typeface="Arial" panose="020B0604020202020204" pitchFamily="34" charset="0"/>
                  </a:rPr>
                  <a:t>+ item5Load: Item5</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totalMass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orderTime</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storageMass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currentHoldNum</a:t>
                </a:r>
                <a:r>
                  <a:rPr lang="en-GB" sz="600" dirty="0">
                    <a:solidFill>
                      <a:schemeClr val="tx1"/>
                    </a:solidFill>
                    <a:latin typeface="Arial" panose="020B0604020202020204" pitchFamily="34" charset="0"/>
                    <a:cs typeface="Arial" panose="020B0604020202020204" pitchFamily="34" charset="0"/>
                  </a:rPr>
                  <a:t>: int</a:t>
                </a:r>
              </a:p>
            </p:txBody>
          </p:sp>
          <p:sp>
            <p:nvSpPr>
              <p:cNvPr id="43" name="Rectangle 42">
                <a:extLst>
                  <a:ext uri="{FF2B5EF4-FFF2-40B4-BE49-F238E27FC236}">
                    <a16:creationId xmlns:a16="http://schemas.microsoft.com/office/drawing/2014/main" id="{552185B9-8116-48A5-AF24-A6A37B5EF304}"/>
                  </a:ext>
                </a:extLst>
              </p:cNvPr>
              <p:cNvSpPr/>
              <p:nvPr/>
            </p:nvSpPr>
            <p:spPr>
              <a:xfrm>
                <a:off x="8596374" y="5148651"/>
                <a:ext cx="2225272" cy="606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latin typeface="Arial" panose="020B0604020202020204" pitchFamily="34" charset="0"/>
                    <a:cs typeface="Arial" panose="020B0604020202020204" pitchFamily="34" charset="0"/>
                  </a:rPr>
                  <a:t>+ Removal():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SingleLoad</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u: int): void</a:t>
                </a:r>
              </a:p>
              <a:p>
                <a:endParaRPr lang="en-GB" sz="600" dirty="0">
                  <a:solidFill>
                    <a:schemeClr val="tx1"/>
                  </a:solidFill>
                  <a:latin typeface="Arial" panose="020B0604020202020204" pitchFamily="34" charset="0"/>
                  <a:cs typeface="Arial" panose="020B0604020202020204" pitchFamily="34" charset="0"/>
                </a:endParaRPr>
              </a:p>
            </p:txBody>
          </p:sp>
        </p:grpSp>
        <p:sp>
          <p:nvSpPr>
            <p:cNvPr id="21" name="TextBox 20">
              <a:extLst>
                <a:ext uri="{FF2B5EF4-FFF2-40B4-BE49-F238E27FC236}">
                  <a16:creationId xmlns:a16="http://schemas.microsoft.com/office/drawing/2014/main" id="{DAC1BD66-F07E-4E9B-BF73-C6A0984C7CE9}"/>
                </a:ext>
              </a:extLst>
            </p:cNvPr>
            <p:cNvSpPr txBox="1"/>
            <p:nvPr/>
          </p:nvSpPr>
          <p:spPr>
            <a:xfrm>
              <a:off x="4692678" y="4167880"/>
              <a:ext cx="830960" cy="483615"/>
            </a:xfrm>
            <a:prstGeom prst="rect">
              <a:avLst/>
            </a:prstGeom>
            <a:noFill/>
          </p:spPr>
          <p:txBody>
            <a:bodyPr wrap="square" rtlCol="0">
              <a:spAutoFit/>
            </a:bodyPr>
            <a:lstStyle/>
            <a:p>
              <a:pPr algn="ctr"/>
              <a:r>
                <a:rPr lang="en-GB" sz="600" dirty="0"/>
                <a:t>↑</a:t>
              </a:r>
            </a:p>
            <a:p>
              <a:pPr algn="ctr"/>
              <a:r>
                <a:rPr lang="en-GB" sz="600" dirty="0"/>
                <a:t>Contained Within</a:t>
              </a:r>
            </a:p>
          </p:txBody>
        </p:sp>
        <p:sp>
          <p:nvSpPr>
            <p:cNvPr id="22" name="TextBox 21">
              <a:extLst>
                <a:ext uri="{FF2B5EF4-FFF2-40B4-BE49-F238E27FC236}">
                  <a16:creationId xmlns:a16="http://schemas.microsoft.com/office/drawing/2014/main" id="{B045C1AE-4049-4EB7-8119-E15DEBC9D01E}"/>
                </a:ext>
              </a:extLst>
            </p:cNvPr>
            <p:cNvSpPr txBox="1"/>
            <p:nvPr/>
          </p:nvSpPr>
          <p:spPr>
            <a:xfrm>
              <a:off x="7441639" y="4617800"/>
              <a:ext cx="931261" cy="360921"/>
            </a:xfrm>
            <a:prstGeom prst="rect">
              <a:avLst/>
            </a:prstGeom>
            <a:noFill/>
          </p:spPr>
          <p:txBody>
            <a:bodyPr wrap="square" rtlCol="0">
              <a:spAutoFit/>
            </a:bodyPr>
            <a:lstStyle/>
            <a:p>
              <a:pPr algn="ctr"/>
              <a:r>
                <a:rPr lang="en-GB" sz="600" dirty="0"/>
                <a:t>Sub Component</a:t>
              </a:r>
            </a:p>
          </p:txBody>
        </p:sp>
        <p:sp>
          <p:nvSpPr>
            <p:cNvPr id="23" name="TextBox 22">
              <a:extLst>
                <a:ext uri="{FF2B5EF4-FFF2-40B4-BE49-F238E27FC236}">
                  <a16:creationId xmlns:a16="http://schemas.microsoft.com/office/drawing/2014/main" id="{1FEEC7D9-E1E8-4C94-9B72-04051B1B40B7}"/>
                </a:ext>
              </a:extLst>
            </p:cNvPr>
            <p:cNvSpPr txBox="1"/>
            <p:nvPr/>
          </p:nvSpPr>
          <p:spPr>
            <a:xfrm>
              <a:off x="5390336" y="3754208"/>
              <a:ext cx="903287" cy="360921"/>
            </a:xfrm>
            <a:prstGeom prst="rect">
              <a:avLst/>
            </a:prstGeom>
            <a:noFill/>
          </p:spPr>
          <p:txBody>
            <a:bodyPr wrap="square" rtlCol="0">
              <a:spAutoFit/>
            </a:bodyPr>
            <a:lstStyle/>
            <a:p>
              <a:pPr algn="ctr"/>
              <a:r>
                <a:rPr lang="en-GB" sz="600" dirty="0"/>
                <a:t>Main Component</a:t>
              </a:r>
            </a:p>
          </p:txBody>
        </p:sp>
        <p:sp>
          <p:nvSpPr>
            <p:cNvPr id="24" name="TextBox 23">
              <a:extLst>
                <a:ext uri="{FF2B5EF4-FFF2-40B4-BE49-F238E27FC236}">
                  <a16:creationId xmlns:a16="http://schemas.microsoft.com/office/drawing/2014/main" id="{144DF1A3-65AD-4DC7-8613-07704E609007}"/>
                </a:ext>
              </a:extLst>
            </p:cNvPr>
            <p:cNvSpPr txBox="1"/>
            <p:nvPr/>
          </p:nvSpPr>
          <p:spPr>
            <a:xfrm>
              <a:off x="6470429" y="3158449"/>
              <a:ext cx="910379" cy="358233"/>
            </a:xfrm>
            <a:prstGeom prst="rect">
              <a:avLst/>
            </a:prstGeom>
            <a:noFill/>
          </p:spPr>
          <p:txBody>
            <a:bodyPr wrap="square" rtlCol="0">
              <a:spAutoFit/>
            </a:bodyPr>
            <a:lstStyle/>
            <a:p>
              <a:pPr algn="ctr"/>
              <a:r>
                <a:rPr lang="en-GB" sz="600" dirty="0"/>
                <a:t>Main Component</a:t>
              </a:r>
            </a:p>
          </p:txBody>
        </p:sp>
        <p:sp>
          <p:nvSpPr>
            <p:cNvPr id="25" name="TextBox 24">
              <a:extLst>
                <a:ext uri="{FF2B5EF4-FFF2-40B4-BE49-F238E27FC236}">
                  <a16:creationId xmlns:a16="http://schemas.microsoft.com/office/drawing/2014/main" id="{69D5B93F-B722-4FC4-86A6-3E0928FD68C1}"/>
                </a:ext>
              </a:extLst>
            </p:cNvPr>
            <p:cNvSpPr txBox="1"/>
            <p:nvPr/>
          </p:nvSpPr>
          <p:spPr>
            <a:xfrm>
              <a:off x="5060281" y="3749964"/>
              <a:ext cx="284393" cy="240614"/>
            </a:xfrm>
            <a:prstGeom prst="rect">
              <a:avLst/>
            </a:prstGeom>
            <a:noFill/>
          </p:spPr>
          <p:txBody>
            <a:bodyPr wrap="square" rtlCol="0">
              <a:spAutoFit/>
            </a:bodyPr>
            <a:lstStyle/>
            <a:p>
              <a:r>
                <a:rPr lang="en-GB" sz="600" dirty="0"/>
                <a:t>1</a:t>
              </a:r>
            </a:p>
          </p:txBody>
        </p:sp>
        <p:sp>
          <p:nvSpPr>
            <p:cNvPr id="26" name="TextBox 25">
              <a:extLst>
                <a:ext uri="{FF2B5EF4-FFF2-40B4-BE49-F238E27FC236}">
                  <a16:creationId xmlns:a16="http://schemas.microsoft.com/office/drawing/2014/main" id="{6E9DA6C8-0830-4512-91FF-057869A65AEB}"/>
                </a:ext>
              </a:extLst>
            </p:cNvPr>
            <p:cNvSpPr txBox="1"/>
            <p:nvPr/>
          </p:nvSpPr>
          <p:spPr>
            <a:xfrm>
              <a:off x="7207068" y="4782693"/>
              <a:ext cx="284393" cy="240614"/>
            </a:xfrm>
            <a:prstGeom prst="rect">
              <a:avLst/>
            </a:prstGeom>
            <a:noFill/>
          </p:spPr>
          <p:txBody>
            <a:bodyPr wrap="square" rtlCol="0">
              <a:spAutoFit/>
            </a:bodyPr>
            <a:lstStyle/>
            <a:p>
              <a:r>
                <a:rPr lang="en-GB" sz="600" dirty="0"/>
                <a:t>1</a:t>
              </a:r>
            </a:p>
          </p:txBody>
        </p:sp>
        <p:sp>
          <p:nvSpPr>
            <p:cNvPr id="27" name="TextBox 26">
              <a:extLst>
                <a:ext uri="{FF2B5EF4-FFF2-40B4-BE49-F238E27FC236}">
                  <a16:creationId xmlns:a16="http://schemas.microsoft.com/office/drawing/2014/main" id="{AC72CED6-B488-4E88-B195-51E510C0D60A}"/>
                </a:ext>
              </a:extLst>
            </p:cNvPr>
            <p:cNvSpPr txBox="1"/>
            <p:nvPr/>
          </p:nvSpPr>
          <p:spPr>
            <a:xfrm>
              <a:off x="5378676" y="4801842"/>
              <a:ext cx="1169308" cy="240614"/>
            </a:xfrm>
            <a:prstGeom prst="rect">
              <a:avLst/>
            </a:prstGeom>
            <a:noFill/>
          </p:spPr>
          <p:txBody>
            <a:bodyPr wrap="square" rtlCol="0">
              <a:spAutoFit/>
            </a:bodyPr>
            <a:lstStyle/>
            <a:p>
              <a:pPr algn="ctr"/>
              <a:r>
                <a:rPr lang="en-GB" sz="600" dirty="0"/>
                <a:t>Sub Component</a:t>
              </a:r>
            </a:p>
          </p:txBody>
        </p:sp>
        <p:sp>
          <p:nvSpPr>
            <p:cNvPr id="28" name="TextBox 27">
              <a:extLst>
                <a:ext uri="{FF2B5EF4-FFF2-40B4-BE49-F238E27FC236}">
                  <a16:creationId xmlns:a16="http://schemas.microsoft.com/office/drawing/2014/main" id="{586139DE-5F2E-4ACB-B8CD-1AEBEEA43283}"/>
                </a:ext>
              </a:extLst>
            </p:cNvPr>
            <p:cNvSpPr txBox="1"/>
            <p:nvPr/>
          </p:nvSpPr>
          <p:spPr>
            <a:xfrm>
              <a:off x="4108801" y="3726043"/>
              <a:ext cx="284393" cy="240614"/>
            </a:xfrm>
            <a:prstGeom prst="rect">
              <a:avLst/>
            </a:prstGeom>
            <a:noFill/>
          </p:spPr>
          <p:txBody>
            <a:bodyPr wrap="square" rtlCol="0">
              <a:spAutoFit/>
            </a:bodyPr>
            <a:lstStyle/>
            <a:p>
              <a:r>
                <a:rPr lang="en-GB" sz="600" dirty="0"/>
                <a:t>1</a:t>
              </a:r>
            </a:p>
          </p:txBody>
        </p:sp>
        <p:sp>
          <p:nvSpPr>
            <p:cNvPr id="29" name="TextBox 28">
              <a:extLst>
                <a:ext uri="{FF2B5EF4-FFF2-40B4-BE49-F238E27FC236}">
                  <a16:creationId xmlns:a16="http://schemas.microsoft.com/office/drawing/2014/main" id="{830BDDE4-A6A6-450B-8CBB-381D32E551EB}"/>
                </a:ext>
              </a:extLst>
            </p:cNvPr>
            <p:cNvSpPr txBox="1"/>
            <p:nvPr/>
          </p:nvSpPr>
          <p:spPr>
            <a:xfrm>
              <a:off x="5139651" y="4807343"/>
              <a:ext cx="284393" cy="240614"/>
            </a:xfrm>
            <a:prstGeom prst="rect">
              <a:avLst/>
            </a:prstGeom>
            <a:noFill/>
          </p:spPr>
          <p:txBody>
            <a:bodyPr wrap="square" rtlCol="0">
              <a:spAutoFit/>
            </a:bodyPr>
            <a:lstStyle/>
            <a:p>
              <a:r>
                <a:rPr lang="en-GB" sz="600" dirty="0"/>
                <a:t>1</a:t>
              </a:r>
            </a:p>
          </p:txBody>
        </p:sp>
        <p:sp>
          <p:nvSpPr>
            <p:cNvPr id="30" name="TextBox 29">
              <a:extLst>
                <a:ext uri="{FF2B5EF4-FFF2-40B4-BE49-F238E27FC236}">
                  <a16:creationId xmlns:a16="http://schemas.microsoft.com/office/drawing/2014/main" id="{6002F469-3359-4696-B273-5E97A2E4569C}"/>
                </a:ext>
              </a:extLst>
            </p:cNvPr>
            <p:cNvSpPr txBox="1"/>
            <p:nvPr/>
          </p:nvSpPr>
          <p:spPr>
            <a:xfrm rot="2643608">
              <a:off x="7670758" y="3576078"/>
              <a:ext cx="1463440" cy="240614"/>
            </a:xfrm>
            <a:prstGeom prst="rect">
              <a:avLst/>
            </a:prstGeom>
            <a:noFill/>
          </p:spPr>
          <p:txBody>
            <a:bodyPr wrap="square" rtlCol="0">
              <a:spAutoFit/>
            </a:bodyPr>
            <a:lstStyle/>
            <a:p>
              <a:pPr algn="ctr"/>
              <a:r>
                <a:rPr lang="en-GB" sz="600" dirty="0"/>
                <a:t>← Contained Within</a:t>
              </a:r>
            </a:p>
          </p:txBody>
        </p:sp>
        <p:sp>
          <p:nvSpPr>
            <p:cNvPr id="31" name="TextBox 30">
              <a:extLst>
                <a:ext uri="{FF2B5EF4-FFF2-40B4-BE49-F238E27FC236}">
                  <a16:creationId xmlns:a16="http://schemas.microsoft.com/office/drawing/2014/main" id="{E1D57A1A-8F95-4151-A4FB-252F67BA72CE}"/>
                </a:ext>
              </a:extLst>
            </p:cNvPr>
            <p:cNvSpPr txBox="1"/>
            <p:nvPr/>
          </p:nvSpPr>
          <p:spPr>
            <a:xfrm>
              <a:off x="6503238" y="2499924"/>
              <a:ext cx="284393" cy="240614"/>
            </a:xfrm>
            <a:prstGeom prst="rect">
              <a:avLst/>
            </a:prstGeom>
            <a:noFill/>
          </p:spPr>
          <p:txBody>
            <a:bodyPr wrap="square" rtlCol="0">
              <a:spAutoFit/>
            </a:bodyPr>
            <a:lstStyle/>
            <a:p>
              <a:r>
                <a:rPr lang="en-GB" sz="600" dirty="0"/>
                <a:t>1</a:t>
              </a:r>
            </a:p>
          </p:txBody>
        </p:sp>
        <p:sp>
          <p:nvSpPr>
            <p:cNvPr id="32" name="TextBox 31">
              <a:extLst>
                <a:ext uri="{FF2B5EF4-FFF2-40B4-BE49-F238E27FC236}">
                  <a16:creationId xmlns:a16="http://schemas.microsoft.com/office/drawing/2014/main" id="{C5BBF136-2FDC-4C02-8824-0A4EBAC25BDD}"/>
                </a:ext>
              </a:extLst>
            </p:cNvPr>
            <p:cNvSpPr txBox="1"/>
            <p:nvPr/>
          </p:nvSpPr>
          <p:spPr>
            <a:xfrm>
              <a:off x="3423794" y="4782693"/>
              <a:ext cx="284393" cy="240614"/>
            </a:xfrm>
            <a:prstGeom prst="rect">
              <a:avLst/>
            </a:prstGeom>
            <a:noFill/>
          </p:spPr>
          <p:txBody>
            <a:bodyPr wrap="square" rtlCol="0">
              <a:spAutoFit/>
            </a:bodyPr>
            <a:lstStyle/>
            <a:p>
              <a:r>
                <a:rPr lang="en-GB" sz="600" dirty="0"/>
                <a:t>1</a:t>
              </a:r>
            </a:p>
          </p:txBody>
        </p:sp>
        <p:sp>
          <p:nvSpPr>
            <p:cNvPr id="33" name="TextBox 32">
              <a:extLst>
                <a:ext uri="{FF2B5EF4-FFF2-40B4-BE49-F238E27FC236}">
                  <a16:creationId xmlns:a16="http://schemas.microsoft.com/office/drawing/2014/main" id="{846A5E2E-FEDD-439D-952B-FFAADF69A627}"/>
                </a:ext>
              </a:extLst>
            </p:cNvPr>
            <p:cNvSpPr txBox="1"/>
            <p:nvPr/>
          </p:nvSpPr>
          <p:spPr>
            <a:xfrm rot="18227941">
              <a:off x="2949483" y="4152663"/>
              <a:ext cx="1306199" cy="269579"/>
            </a:xfrm>
            <a:prstGeom prst="rect">
              <a:avLst/>
            </a:prstGeom>
            <a:noFill/>
          </p:spPr>
          <p:txBody>
            <a:bodyPr wrap="square" rtlCol="0">
              <a:spAutoFit/>
            </a:bodyPr>
            <a:lstStyle/>
            <a:p>
              <a:pPr algn="ctr"/>
              <a:r>
                <a:rPr lang="en-GB" sz="600" dirty="0"/>
                <a:t>Contained Within →</a:t>
              </a:r>
            </a:p>
          </p:txBody>
        </p:sp>
        <p:sp>
          <p:nvSpPr>
            <p:cNvPr id="34" name="TextBox 33">
              <a:extLst>
                <a:ext uri="{FF2B5EF4-FFF2-40B4-BE49-F238E27FC236}">
                  <a16:creationId xmlns:a16="http://schemas.microsoft.com/office/drawing/2014/main" id="{94AD31D3-6CBF-4D9B-A944-BE0FA711E741}"/>
                </a:ext>
              </a:extLst>
            </p:cNvPr>
            <p:cNvSpPr txBox="1"/>
            <p:nvPr/>
          </p:nvSpPr>
          <p:spPr>
            <a:xfrm>
              <a:off x="3418504" y="1964645"/>
              <a:ext cx="966389" cy="358233"/>
            </a:xfrm>
            <a:prstGeom prst="rect">
              <a:avLst/>
            </a:prstGeom>
            <a:noFill/>
          </p:spPr>
          <p:txBody>
            <a:bodyPr wrap="square" rtlCol="0">
              <a:spAutoFit/>
            </a:bodyPr>
            <a:lstStyle/>
            <a:p>
              <a:pPr algn="ctr"/>
              <a:r>
                <a:rPr lang="en-GB" sz="600" dirty="0"/>
                <a:t>Main Component</a:t>
              </a:r>
            </a:p>
          </p:txBody>
        </p:sp>
        <p:sp>
          <p:nvSpPr>
            <p:cNvPr id="35" name="TextBox 34">
              <a:extLst>
                <a:ext uri="{FF2B5EF4-FFF2-40B4-BE49-F238E27FC236}">
                  <a16:creationId xmlns:a16="http://schemas.microsoft.com/office/drawing/2014/main" id="{4BDC0642-D523-4661-AE9D-F943962845A9}"/>
                </a:ext>
              </a:extLst>
            </p:cNvPr>
            <p:cNvSpPr txBox="1"/>
            <p:nvPr/>
          </p:nvSpPr>
          <p:spPr>
            <a:xfrm>
              <a:off x="2473962" y="4651495"/>
              <a:ext cx="952401" cy="360921"/>
            </a:xfrm>
            <a:prstGeom prst="rect">
              <a:avLst/>
            </a:prstGeom>
            <a:noFill/>
          </p:spPr>
          <p:txBody>
            <a:bodyPr wrap="square" rtlCol="0">
              <a:spAutoFit/>
            </a:bodyPr>
            <a:lstStyle/>
            <a:p>
              <a:pPr algn="ctr"/>
              <a:r>
                <a:rPr lang="en-GB" sz="600" dirty="0"/>
                <a:t>Sub Component</a:t>
              </a:r>
            </a:p>
          </p:txBody>
        </p:sp>
        <p:sp>
          <p:nvSpPr>
            <p:cNvPr id="36" name="TextBox 35">
              <a:extLst>
                <a:ext uri="{FF2B5EF4-FFF2-40B4-BE49-F238E27FC236}">
                  <a16:creationId xmlns:a16="http://schemas.microsoft.com/office/drawing/2014/main" id="{EAC016CD-7BA7-4D0A-85A7-744A6E2E8789}"/>
                </a:ext>
              </a:extLst>
            </p:cNvPr>
            <p:cNvSpPr txBox="1"/>
            <p:nvPr/>
          </p:nvSpPr>
          <p:spPr>
            <a:xfrm>
              <a:off x="3491925" y="3167669"/>
              <a:ext cx="899769" cy="358233"/>
            </a:xfrm>
            <a:prstGeom prst="rect">
              <a:avLst/>
            </a:prstGeom>
            <a:noFill/>
          </p:spPr>
          <p:txBody>
            <a:bodyPr wrap="square" rtlCol="0">
              <a:spAutoFit/>
            </a:bodyPr>
            <a:lstStyle/>
            <a:p>
              <a:pPr algn="ctr"/>
              <a:r>
                <a:rPr lang="en-GB" sz="600" dirty="0"/>
                <a:t>Main Component</a:t>
              </a:r>
            </a:p>
          </p:txBody>
        </p:sp>
        <p:sp>
          <p:nvSpPr>
            <p:cNvPr id="37" name="TextBox 36">
              <a:extLst>
                <a:ext uri="{FF2B5EF4-FFF2-40B4-BE49-F238E27FC236}">
                  <a16:creationId xmlns:a16="http://schemas.microsoft.com/office/drawing/2014/main" id="{C1FC4D6D-3C7E-4285-99C0-BCBA71F02C27}"/>
                </a:ext>
              </a:extLst>
            </p:cNvPr>
            <p:cNvSpPr txBox="1"/>
            <p:nvPr/>
          </p:nvSpPr>
          <p:spPr>
            <a:xfrm>
              <a:off x="474942" y="4573730"/>
              <a:ext cx="925971" cy="360921"/>
            </a:xfrm>
            <a:prstGeom prst="rect">
              <a:avLst/>
            </a:prstGeom>
            <a:noFill/>
          </p:spPr>
          <p:txBody>
            <a:bodyPr wrap="square" rtlCol="0">
              <a:spAutoFit/>
            </a:bodyPr>
            <a:lstStyle/>
            <a:p>
              <a:pPr algn="ctr"/>
              <a:r>
                <a:rPr lang="en-GB" sz="600" dirty="0"/>
                <a:t>Sub Component</a:t>
              </a:r>
            </a:p>
          </p:txBody>
        </p:sp>
        <p:sp>
          <p:nvSpPr>
            <p:cNvPr id="38" name="TextBox 37">
              <a:extLst>
                <a:ext uri="{FF2B5EF4-FFF2-40B4-BE49-F238E27FC236}">
                  <a16:creationId xmlns:a16="http://schemas.microsoft.com/office/drawing/2014/main" id="{D2058070-B00D-43F9-B682-90B1B1D00562}"/>
                </a:ext>
              </a:extLst>
            </p:cNvPr>
            <p:cNvSpPr txBox="1"/>
            <p:nvPr/>
          </p:nvSpPr>
          <p:spPr>
            <a:xfrm>
              <a:off x="4033812" y="2465837"/>
              <a:ext cx="284393" cy="240614"/>
            </a:xfrm>
            <a:prstGeom prst="rect">
              <a:avLst/>
            </a:prstGeom>
            <a:noFill/>
          </p:spPr>
          <p:txBody>
            <a:bodyPr wrap="square" rtlCol="0">
              <a:spAutoFit/>
            </a:bodyPr>
            <a:lstStyle/>
            <a:p>
              <a:r>
                <a:rPr lang="en-GB" sz="600" dirty="0"/>
                <a:t>1</a:t>
              </a:r>
            </a:p>
          </p:txBody>
        </p:sp>
        <p:sp>
          <p:nvSpPr>
            <p:cNvPr id="39" name="TextBox 38">
              <a:extLst>
                <a:ext uri="{FF2B5EF4-FFF2-40B4-BE49-F238E27FC236}">
                  <a16:creationId xmlns:a16="http://schemas.microsoft.com/office/drawing/2014/main" id="{BAD967DF-1B75-475D-9B9C-EB660A464BCB}"/>
                </a:ext>
              </a:extLst>
            </p:cNvPr>
            <p:cNvSpPr txBox="1"/>
            <p:nvPr/>
          </p:nvSpPr>
          <p:spPr>
            <a:xfrm>
              <a:off x="1377495" y="4818242"/>
              <a:ext cx="284393" cy="240614"/>
            </a:xfrm>
            <a:prstGeom prst="rect">
              <a:avLst/>
            </a:prstGeom>
            <a:noFill/>
          </p:spPr>
          <p:txBody>
            <a:bodyPr wrap="square" rtlCol="0">
              <a:spAutoFit/>
            </a:bodyPr>
            <a:lstStyle/>
            <a:p>
              <a:r>
                <a:rPr lang="en-GB" sz="600" dirty="0"/>
                <a:t>1</a:t>
              </a:r>
            </a:p>
          </p:txBody>
        </p:sp>
        <p:sp>
          <p:nvSpPr>
            <p:cNvPr id="40" name="TextBox 39">
              <a:extLst>
                <a:ext uri="{FF2B5EF4-FFF2-40B4-BE49-F238E27FC236}">
                  <a16:creationId xmlns:a16="http://schemas.microsoft.com/office/drawing/2014/main" id="{3F394084-0186-49C8-A2DA-8FCD773D1DC1}"/>
                </a:ext>
              </a:extLst>
            </p:cNvPr>
            <p:cNvSpPr txBox="1"/>
            <p:nvPr/>
          </p:nvSpPr>
          <p:spPr>
            <a:xfrm rot="19031842">
              <a:off x="1720837" y="3598480"/>
              <a:ext cx="1463440" cy="240614"/>
            </a:xfrm>
            <a:prstGeom prst="rect">
              <a:avLst/>
            </a:prstGeom>
            <a:noFill/>
          </p:spPr>
          <p:txBody>
            <a:bodyPr wrap="square" rtlCol="0">
              <a:spAutoFit/>
            </a:bodyPr>
            <a:lstStyle/>
            <a:p>
              <a:pPr algn="ctr"/>
              <a:r>
                <a:rPr lang="en-GB" sz="600" dirty="0"/>
                <a:t>Contained Within →</a:t>
              </a:r>
            </a:p>
          </p:txBody>
        </p:sp>
      </p:grpSp>
      <p:grpSp>
        <p:nvGrpSpPr>
          <p:cNvPr id="109" name="Group 108">
            <a:extLst>
              <a:ext uri="{FF2B5EF4-FFF2-40B4-BE49-F238E27FC236}">
                <a16:creationId xmlns:a16="http://schemas.microsoft.com/office/drawing/2014/main" id="{574BAF5B-4888-4324-9819-8E370279F7D7}"/>
              </a:ext>
            </a:extLst>
          </p:cNvPr>
          <p:cNvGrpSpPr/>
          <p:nvPr/>
        </p:nvGrpSpPr>
        <p:grpSpPr>
          <a:xfrm>
            <a:off x="3608584" y="32901"/>
            <a:ext cx="4574658" cy="2399550"/>
            <a:chOff x="4201169" y="303323"/>
            <a:chExt cx="1028872" cy="2123649"/>
          </a:xfrm>
        </p:grpSpPr>
        <p:sp>
          <p:nvSpPr>
            <p:cNvPr id="106" name="Rectangle 105">
              <a:extLst>
                <a:ext uri="{FF2B5EF4-FFF2-40B4-BE49-F238E27FC236}">
                  <a16:creationId xmlns:a16="http://schemas.microsoft.com/office/drawing/2014/main" id="{50F78BF0-8AEE-4F62-A8A7-6E2EA9B1C5E4}"/>
                </a:ext>
              </a:extLst>
            </p:cNvPr>
            <p:cNvSpPr/>
            <p:nvPr/>
          </p:nvSpPr>
          <p:spPr>
            <a:xfrm>
              <a:off x="4201171" y="303323"/>
              <a:ext cx="1028870" cy="171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latin typeface="Arial" panose="020B0604020202020204" pitchFamily="34" charset="0"/>
                  <a:cs typeface="Arial" panose="020B0604020202020204" pitchFamily="34" charset="0"/>
                </a:rPr>
                <a:t>RobotClass</a:t>
              </a:r>
              <a:endParaRPr lang="en-GB" sz="600" dirty="0">
                <a:solidFill>
                  <a:schemeClr val="tx1"/>
                </a:solidFill>
                <a:latin typeface="Arial" panose="020B0604020202020204" pitchFamily="34" charset="0"/>
                <a:cs typeface="Arial" panose="020B0604020202020204" pitchFamily="34" charset="0"/>
              </a:endParaRPr>
            </a:p>
          </p:txBody>
        </p:sp>
        <p:sp>
          <p:nvSpPr>
            <p:cNvPr id="107" name="Rectangle 106">
              <a:extLst>
                <a:ext uri="{FF2B5EF4-FFF2-40B4-BE49-F238E27FC236}">
                  <a16:creationId xmlns:a16="http://schemas.microsoft.com/office/drawing/2014/main" id="{6E437694-F03C-413A-B46D-96AAC0A70E2E}"/>
                </a:ext>
              </a:extLst>
            </p:cNvPr>
            <p:cNvSpPr/>
            <p:nvPr/>
          </p:nvSpPr>
          <p:spPr>
            <a:xfrm>
              <a:off x="4201169" y="475766"/>
              <a:ext cx="1028872" cy="12132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GB" sz="600" dirty="0">
                  <a:solidFill>
                    <a:schemeClr val="tx1"/>
                  </a:solidFill>
                  <a:latin typeface="Arial" panose="020B0604020202020204" pitchFamily="34" charset="0"/>
                  <a:cs typeface="Arial" panose="020B0604020202020204" pitchFamily="34" charset="0"/>
                </a:rPr>
                <a:t>+ load: </a:t>
              </a:r>
              <a:r>
                <a:rPr lang="en-GB" sz="600" dirty="0" err="1">
                  <a:solidFill>
                    <a:schemeClr val="tx1"/>
                  </a:solidFill>
                  <a:latin typeface="Arial" panose="020B0604020202020204" pitchFamily="34" charset="0"/>
                  <a:cs typeface="Arial" panose="020B0604020202020204" pitchFamily="34" charset="0"/>
                </a:rPr>
                <a:t>StorageLoad</a:t>
              </a:r>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currentCo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objective_Co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charge_Co</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task: int</a:t>
              </a:r>
            </a:p>
            <a:p>
              <a:r>
                <a:rPr lang="en-GB" sz="600" dirty="0">
                  <a:solidFill>
                    <a:schemeClr val="tx1"/>
                  </a:solidFill>
                  <a:latin typeface="Arial" panose="020B0604020202020204" pitchFamily="34" charset="0"/>
                  <a:cs typeface="Arial" panose="020B0604020202020204" pitchFamily="34" charset="0"/>
                </a:rPr>
                <a:t>+ id: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bLeft:int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bTop</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bRight</a:t>
              </a:r>
              <a:r>
                <a:rPr lang="en-GB" sz="600" dirty="0">
                  <a:solidFill>
                    <a:schemeClr val="tx1"/>
                  </a:solidFill>
                  <a:latin typeface="Arial" panose="020B0604020202020204" pitchFamily="34" charset="0"/>
                  <a:cs typeface="Arial" panose="020B0604020202020204" pitchFamily="34" charset="0"/>
                </a:rPr>
                <a: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bBottom</a:t>
              </a:r>
              <a:r>
                <a:rPr lang="en-GB" sz="600" dirty="0">
                  <a:solidFill>
                    <a:schemeClr val="tx1"/>
                  </a:solidFill>
                  <a:latin typeface="Arial" panose="020B0604020202020204" pitchFamily="34" charset="0"/>
                  <a:cs typeface="Arial" panose="020B0604020202020204" pitchFamily="34" charset="0"/>
                </a:rPr>
                <a:t>: int</a:t>
              </a:r>
            </a:p>
            <a:p>
              <a:r>
                <a:rPr lang="en-GB" sz="600" dirty="0">
                  <a:solidFill>
                    <a:schemeClr val="tx1"/>
                  </a:solidFill>
                  <a:latin typeface="Arial" panose="020B0604020202020204" pitchFamily="34" charset="0"/>
                  <a:cs typeface="Arial" panose="020B0604020202020204" pitchFamily="34" charset="0"/>
                </a:rPr>
                <a:t>- charge: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left: int</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top: int</a:t>
              </a:r>
            </a:p>
            <a:p>
              <a:r>
                <a:rPr lang="en-GB" sz="600" dirty="0">
                  <a:solidFill>
                    <a:schemeClr val="tx1"/>
                  </a:solidFill>
                  <a:latin typeface="Arial" panose="020B0604020202020204" pitchFamily="34" charset="0"/>
                  <a:cs typeface="Arial" panose="020B0604020202020204" pitchFamily="34" charset="0"/>
                </a:rPr>
                <a:t>- right: int</a:t>
              </a:r>
            </a:p>
            <a:p>
              <a:r>
                <a:rPr lang="en-GB" sz="600" dirty="0">
                  <a:solidFill>
                    <a:schemeClr val="tx1"/>
                  </a:solidFill>
                  <a:latin typeface="Arial" panose="020B0604020202020204" pitchFamily="34" charset="0"/>
                  <a:cs typeface="Arial" panose="020B0604020202020204" pitchFamily="34" charset="0"/>
                </a:rPr>
                <a:t>- bottom: int</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maxLoad</a:t>
              </a:r>
              <a:r>
                <a:rPr lang="en-GB" sz="600" dirty="0">
                  <a:solidFill>
                    <a:schemeClr val="tx1"/>
                  </a:solidFill>
                  <a:latin typeface="Arial" panose="020B0604020202020204" pitchFamily="34" charset="0"/>
                  <a:cs typeface="Arial" panose="020B0604020202020204" pitchFamily="34" charset="0"/>
                </a:rPr>
                <a:t>: double</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fullCharge</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chargeLevel</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consumption: double</a:t>
              </a:r>
            </a:p>
            <a:p>
              <a:r>
                <a:rPr lang="en-GB" sz="600" dirty="0">
                  <a:solidFill>
                    <a:schemeClr val="tx1"/>
                  </a:solidFill>
                  <a:latin typeface="Arial" panose="020B0604020202020204" pitchFamily="34" charset="0"/>
                  <a:cs typeface="Arial" panose="020B0604020202020204" pitchFamily="34" charset="0"/>
                </a:rPr>
                <a:t>+ replenishment: double</a:t>
              </a:r>
            </a:p>
            <a:p>
              <a:endParaRPr lang="en-GB" sz="600" dirty="0">
                <a:solidFill>
                  <a:schemeClr val="tx1"/>
                </a:solidFill>
                <a:latin typeface="Arial" panose="020B0604020202020204" pitchFamily="34" charset="0"/>
                <a:cs typeface="Arial" panose="020B0604020202020204" pitchFamily="34" charset="0"/>
              </a:endParaRPr>
            </a:p>
            <a:p>
              <a:r>
                <a:rPr lang="en-GB" sz="600" dirty="0">
                  <a:solidFill>
                    <a:schemeClr val="tx1"/>
                  </a:solidFill>
                  <a:latin typeface="Arial" panose="020B0604020202020204" pitchFamily="34" charset="0"/>
                  <a:cs typeface="Arial" panose="020B0604020202020204" pitchFamily="34" charset="0"/>
                </a:rPr>
                <a:t>+ batteries: double</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battery_Mutex</a:t>
              </a:r>
              <a:r>
                <a:rPr lang="en-GB" sz="600" dirty="0">
                  <a:solidFill>
                    <a:schemeClr val="tx1"/>
                  </a:solidFill>
                  <a:latin typeface="Arial" panose="020B0604020202020204" pitchFamily="34" charset="0"/>
                  <a:cs typeface="Arial" panose="020B0604020202020204" pitchFamily="34" charset="0"/>
                </a:rPr>
                <a:t>: Mutex</a:t>
              </a:r>
            </a:p>
            <a:p>
              <a:endParaRPr lang="en-GB" sz="600" dirty="0">
                <a:solidFill>
                  <a:schemeClr val="tx1"/>
                </a:solidFill>
                <a:latin typeface="Arial" panose="020B0604020202020204"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9D871B88-571F-48FD-9D57-F1B3F602956F}"/>
                </a:ext>
              </a:extLst>
            </p:cNvPr>
            <p:cNvSpPr/>
            <p:nvPr/>
          </p:nvSpPr>
          <p:spPr>
            <a:xfrm>
              <a:off x="4201169" y="1689005"/>
              <a:ext cx="1028872" cy="737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BatteryCheck</a:t>
              </a:r>
              <a:r>
                <a:rPr lang="en-GB" sz="600" dirty="0">
                  <a:solidFill>
                    <a:schemeClr val="tx1"/>
                  </a:solidFill>
                  <a:latin typeface="Arial" panose="020B0604020202020204" pitchFamily="34" charset="0"/>
                  <a:cs typeface="Arial" panose="020B0604020202020204" pitchFamily="34" charset="0"/>
                </a:rPr>
                <a:t>(): bool</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BatteryStatus</a:t>
              </a:r>
              <a:r>
                <a:rPr lang="en-GB" sz="600" dirty="0">
                  <a:solidFill>
                    <a:schemeClr val="tx1"/>
                  </a:solidFill>
                  <a:latin typeface="Arial" panose="020B0604020202020204" pitchFamily="34" charset="0"/>
                  <a:cs typeface="Arial" panose="020B0604020202020204" pitchFamily="34" charset="0"/>
                </a:rPr>
                <a:t>(): double</a:t>
              </a:r>
            </a:p>
            <a:p>
              <a:r>
                <a:rPr lang="en-GB" sz="600" dirty="0">
                  <a:solidFill>
                    <a:schemeClr val="tx1"/>
                  </a:solidFill>
                  <a:latin typeface="Arial" panose="020B0604020202020204" pitchFamily="34" charset="0"/>
                  <a:cs typeface="Arial" panose="020B0604020202020204" pitchFamily="34" charset="0"/>
                </a:rPr>
                <a:t>+ Charge(): void</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ObjectiveStep</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obj</a:t>
              </a:r>
              <a:r>
                <a:rPr lang="en-GB" sz="600" dirty="0">
                  <a:solidFill>
                    <a:schemeClr val="tx1"/>
                  </a:solidFill>
                  <a:latin typeface="Arial" panose="020B0604020202020204" pitchFamily="34" charset="0"/>
                  <a:cs typeface="Arial" panose="020B0604020202020204" pitchFamily="34" charset="0"/>
                </a:rPr>
                <a:t>: int[], tsk: int, </a:t>
              </a:r>
              <a:r>
                <a:rPr lang="en-GB" sz="600" dirty="0" err="1">
                  <a:solidFill>
                    <a:schemeClr val="tx1"/>
                  </a:solidFill>
                  <a:latin typeface="Arial" panose="020B0604020202020204" pitchFamily="34" charset="0"/>
                  <a:cs typeface="Arial" panose="020B0604020202020204" pitchFamily="34" charset="0"/>
                </a:rPr>
                <a:t>layoutReadWrite</a:t>
              </a:r>
              <a:r>
                <a:rPr lang="en-GB" sz="600" dirty="0">
                  <a:solidFill>
                    <a:schemeClr val="tx1"/>
                  </a:solidFill>
                  <a:latin typeface="Arial" panose="020B0604020202020204" pitchFamily="34" charset="0"/>
                  <a:cs typeface="Arial" panose="020B0604020202020204" pitchFamily="34" charset="0"/>
                </a:rPr>
                <a:t>: Mutex)</a:t>
              </a:r>
            </a:p>
            <a:p>
              <a:r>
                <a:rPr lang="en-GB" sz="600" dirty="0">
                  <a:solidFill>
                    <a:schemeClr val="tx1"/>
                  </a:solidFill>
                  <a:latin typeface="Arial" panose="020B0604020202020204" pitchFamily="34" charset="0"/>
                  <a:cs typeface="Arial" panose="020B0604020202020204" pitchFamily="34" charset="0"/>
                </a:rPr>
                <a:t>+ Remove(</a:t>
              </a:r>
              <a:r>
                <a:rPr lang="en-GB" sz="600" dirty="0" err="1">
                  <a:solidFill>
                    <a:schemeClr val="tx1"/>
                  </a:solidFill>
                  <a:latin typeface="Arial" panose="020B0604020202020204" pitchFamily="34" charset="0"/>
                  <a:cs typeface="Arial" panose="020B0604020202020204" pitchFamily="34" charset="0"/>
                </a:rPr>
                <a:t>cubbard_Co</a:t>
              </a:r>
              <a:r>
                <a:rPr lang="en-GB" sz="600" dirty="0">
                  <a:solidFill>
                    <a:schemeClr val="tx1"/>
                  </a:solidFill>
                  <a:latin typeface="Arial" panose="020B0604020202020204" pitchFamily="34" charset="0"/>
                  <a:cs typeface="Arial" panose="020B0604020202020204" pitchFamily="34" charset="0"/>
                </a:rPr>
                <a:t>: int[], mass: double, </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void</a:t>
              </a:r>
            </a:p>
            <a:p>
              <a:r>
                <a:rPr lang="en-GB" sz="600" dirty="0">
                  <a:solidFill>
                    <a:schemeClr val="tx1"/>
                  </a:solidFill>
                  <a:latin typeface="Arial" panose="020B0604020202020204" pitchFamily="34" charset="0"/>
                  <a:cs typeface="Arial" panose="020B0604020202020204" pitchFamily="34" charset="0"/>
                </a:rPr>
                <a:t>+ Deliver(time: int): void</a:t>
              </a:r>
            </a:p>
            <a:p>
              <a:r>
                <a:rPr lang="en-GB" sz="600" dirty="0">
                  <a:solidFill>
                    <a:schemeClr val="tx1"/>
                  </a:solidFill>
                  <a:latin typeface="Arial" panose="020B0604020202020204" pitchFamily="34" charset="0"/>
                  <a:cs typeface="Arial" panose="020B0604020202020204" pitchFamily="34" charset="0"/>
                </a:rPr>
                <a:t>+ Unload(</a:t>
              </a:r>
              <a:r>
                <a:rPr lang="en-GB" sz="600" dirty="0" err="1">
                  <a:solidFill>
                    <a:schemeClr val="tx1"/>
                  </a:solidFill>
                  <a:latin typeface="Arial" panose="020B0604020202020204" pitchFamily="34" charset="0"/>
                  <a:cs typeface="Arial" panose="020B0604020202020204" pitchFamily="34" charset="0"/>
                </a:rPr>
                <a:t>cubbard_Co</a:t>
              </a:r>
              <a:r>
                <a:rPr lang="en-GB" sz="600" dirty="0">
                  <a:solidFill>
                    <a:schemeClr val="tx1"/>
                  </a:solidFill>
                  <a:latin typeface="Arial" panose="020B0604020202020204" pitchFamily="34" charset="0"/>
                  <a:cs typeface="Arial" panose="020B0604020202020204" pitchFamily="34" charset="0"/>
                </a:rPr>
                <a:t>: int[]): void</a:t>
              </a:r>
              <a:br>
                <a:rPr lang="en-GB" sz="600" dirty="0">
                  <a:solidFill>
                    <a:schemeClr val="tx1"/>
                  </a:solidFill>
                  <a:latin typeface="Arial" panose="020B0604020202020204" pitchFamily="34" charset="0"/>
                  <a:cs typeface="Arial" panose="020B0604020202020204" pitchFamily="34" charset="0"/>
                </a:rPr>
              </a:br>
              <a:r>
                <a:rPr lang="en-GB" sz="600" dirty="0">
                  <a:solidFill>
                    <a:schemeClr val="tx1"/>
                  </a:solidFill>
                  <a:latin typeface="Arial" panose="020B0604020202020204" pitchFamily="34" charset="0"/>
                  <a:cs typeface="Arial" panose="020B0604020202020204" pitchFamily="34" charset="0"/>
                </a:rPr>
                <a:t>+ Load(</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mass: double):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massToUnit</a:t>
              </a:r>
              <a:r>
                <a:rPr lang="en-GB" sz="600" dirty="0">
                  <a:solidFill>
                    <a:schemeClr val="tx1"/>
                  </a:solidFill>
                  <a:latin typeface="Arial" panose="020B0604020202020204" pitchFamily="34" charset="0"/>
                  <a:cs typeface="Arial" panose="020B0604020202020204" pitchFamily="34" charset="0"/>
                </a:rPr>
                <a:t>(m: double, </a:t>
              </a:r>
              <a:r>
                <a:rPr lang="en-GB" sz="600" dirty="0" err="1">
                  <a:solidFill>
                    <a:schemeClr val="tx1"/>
                  </a:solidFill>
                  <a:latin typeface="Arial" panose="020B0604020202020204" pitchFamily="34" charset="0"/>
                  <a:cs typeface="Arial" panose="020B0604020202020204" pitchFamily="34" charset="0"/>
                </a:rPr>
                <a:t>itm</a:t>
              </a:r>
              <a:r>
                <a:rPr lang="en-GB" sz="600" dirty="0">
                  <a:solidFill>
                    <a:schemeClr val="tx1"/>
                  </a:solidFill>
                  <a:latin typeface="Arial" panose="020B0604020202020204" pitchFamily="34" charset="0"/>
                  <a:cs typeface="Arial" panose="020B0604020202020204" pitchFamily="34" charset="0"/>
                </a:rPr>
                <a:t>: int): int</a:t>
              </a:r>
            </a:p>
            <a:p>
              <a:r>
                <a:rPr lang="en-GB" sz="600" dirty="0">
                  <a:solidFill>
                    <a:schemeClr val="tx1"/>
                  </a:solidFill>
                  <a:latin typeface="Arial" panose="020B0604020202020204" pitchFamily="34" charset="0"/>
                  <a:cs typeface="Arial" panose="020B0604020202020204" pitchFamily="34" charset="0"/>
                </a:rPr>
                <a:t>- Collision(</a:t>
              </a:r>
              <a:r>
                <a:rPr lang="en-GB" sz="600" dirty="0" err="1">
                  <a:solidFill>
                    <a:schemeClr val="tx1"/>
                  </a:solidFill>
                  <a:latin typeface="Arial" panose="020B0604020202020204" pitchFamily="34" charset="0"/>
                  <a:cs typeface="Arial" panose="020B0604020202020204" pitchFamily="34" charset="0"/>
                </a:rPr>
                <a:t>dir</a:t>
              </a:r>
              <a:r>
                <a:rPr lang="en-GB" sz="600" dirty="0">
                  <a:solidFill>
                    <a:schemeClr val="tx1"/>
                  </a:solidFill>
                  <a:latin typeface="Arial" panose="020B0604020202020204" pitchFamily="34" charset="0"/>
                  <a:cs typeface="Arial" panose="020B0604020202020204" pitchFamily="34" charset="0"/>
                </a:rPr>
                <a:t>: int, </a:t>
              </a:r>
              <a:r>
                <a:rPr lang="en-GB" sz="600" dirty="0" err="1">
                  <a:solidFill>
                    <a:schemeClr val="tx1"/>
                  </a:solidFill>
                  <a:latin typeface="Arial" panose="020B0604020202020204" pitchFamily="34" charset="0"/>
                  <a:cs typeface="Arial" panose="020B0604020202020204" pitchFamily="34" charset="0"/>
                </a:rPr>
                <a:t>layoutReadWrite</a:t>
              </a:r>
              <a:r>
                <a:rPr lang="en-GB" sz="600" dirty="0">
                  <a:solidFill>
                    <a:schemeClr val="tx1"/>
                  </a:solidFill>
                  <a:latin typeface="Arial" panose="020B0604020202020204" pitchFamily="34" charset="0"/>
                  <a:cs typeface="Arial" panose="020B0604020202020204" pitchFamily="34" charset="0"/>
                </a:rPr>
                <a:t>: Mutex): bool</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MovementUp</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MovementRight</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MovementDown</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r>
                <a:rPr lang="en-GB" sz="600" dirty="0">
                  <a:solidFill>
                    <a:schemeClr val="tx1"/>
                  </a:solidFill>
                  <a:latin typeface="Arial" panose="020B0604020202020204" pitchFamily="34" charset="0"/>
                  <a:cs typeface="Arial" panose="020B0604020202020204" pitchFamily="34" charset="0"/>
                </a:rPr>
                <a:t>- </a:t>
              </a:r>
              <a:r>
                <a:rPr lang="en-GB" sz="600" dirty="0" err="1">
                  <a:solidFill>
                    <a:schemeClr val="tx1"/>
                  </a:solidFill>
                  <a:latin typeface="Arial" panose="020B0604020202020204" pitchFamily="34" charset="0"/>
                  <a:cs typeface="Arial" panose="020B0604020202020204" pitchFamily="34" charset="0"/>
                </a:rPr>
                <a:t>MovementLeft</a:t>
              </a:r>
              <a:r>
                <a:rPr lang="en-GB" sz="600" dirty="0">
                  <a:solidFill>
                    <a:schemeClr val="tx1"/>
                  </a:solidFill>
                  <a:latin typeface="Arial" panose="020B0604020202020204" pitchFamily="34" charset="0"/>
                  <a:cs typeface="Arial" panose="020B0604020202020204" pitchFamily="34" charset="0"/>
                </a:rPr>
                <a:t>(</a:t>
              </a:r>
              <a:r>
                <a:rPr lang="en-GB" sz="600" dirty="0" err="1">
                  <a:solidFill>
                    <a:schemeClr val="tx1"/>
                  </a:solidFill>
                  <a:latin typeface="Arial" panose="020B0604020202020204" pitchFamily="34" charset="0"/>
                  <a:cs typeface="Arial" panose="020B0604020202020204" pitchFamily="34" charset="0"/>
                </a:rPr>
                <a:t>layourReadWrite</a:t>
              </a:r>
              <a:r>
                <a:rPr lang="en-GB" sz="600" dirty="0">
                  <a:solidFill>
                    <a:schemeClr val="tx1"/>
                  </a:solidFill>
                  <a:latin typeface="Arial" panose="020B0604020202020204" pitchFamily="34" charset="0"/>
                  <a:cs typeface="Arial" panose="020B0604020202020204" pitchFamily="34" charset="0"/>
                </a:rPr>
                <a:t>: Mutex): void</a:t>
              </a:r>
            </a:p>
            <a:p>
              <a:endParaRPr lang="en-GB" sz="600" dirty="0">
                <a:solidFill>
                  <a:schemeClr val="tx1"/>
                </a:solidFill>
                <a:latin typeface="Arial" panose="020B0604020202020204" pitchFamily="34" charset="0"/>
                <a:cs typeface="Arial" panose="020B0604020202020204" pitchFamily="34" charset="0"/>
              </a:endParaRPr>
            </a:p>
          </p:txBody>
        </p:sp>
      </p:grpSp>
      <p:cxnSp>
        <p:nvCxnSpPr>
          <p:cNvPr id="110" name="Straight Connector 109">
            <a:extLst>
              <a:ext uri="{FF2B5EF4-FFF2-40B4-BE49-F238E27FC236}">
                <a16:creationId xmlns:a16="http://schemas.microsoft.com/office/drawing/2014/main" id="{602BE9E2-065A-4120-88F4-21680DD66640}"/>
              </a:ext>
            </a:extLst>
          </p:cNvPr>
          <p:cNvCxnSpPr>
            <a:cxnSpLocks/>
            <a:stCxn id="108" idx="2"/>
            <a:endCxn id="41" idx="0"/>
          </p:cNvCxnSpPr>
          <p:nvPr/>
        </p:nvCxnSpPr>
        <p:spPr>
          <a:xfrm>
            <a:off x="5895913" y="2432451"/>
            <a:ext cx="5102" cy="577449"/>
          </a:xfrm>
          <a:prstGeom prst="line">
            <a:avLst/>
          </a:prstGeom>
          <a:ln w="44450">
            <a:solidFill>
              <a:schemeClr val="tx1"/>
            </a:solidFill>
            <a:headEnd type="triangle"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2E72CAA-F780-47E1-B148-A2654D12A6B3}"/>
              </a:ext>
            </a:extLst>
          </p:cNvPr>
          <p:cNvSpPr txBox="1"/>
          <p:nvPr/>
        </p:nvSpPr>
        <p:spPr>
          <a:xfrm>
            <a:off x="5357863" y="2411240"/>
            <a:ext cx="552749" cy="246936"/>
          </a:xfrm>
          <a:prstGeom prst="rect">
            <a:avLst/>
          </a:prstGeom>
          <a:noFill/>
        </p:spPr>
        <p:txBody>
          <a:bodyPr wrap="square" rtlCol="0">
            <a:spAutoFit/>
          </a:bodyPr>
          <a:lstStyle/>
          <a:p>
            <a:pPr algn="ctr"/>
            <a:r>
              <a:rPr lang="en-GB" sz="600" dirty="0"/>
              <a:t>Main Component</a:t>
            </a:r>
          </a:p>
        </p:txBody>
      </p:sp>
      <p:sp>
        <p:nvSpPr>
          <p:cNvPr id="114" name="TextBox 113">
            <a:extLst>
              <a:ext uri="{FF2B5EF4-FFF2-40B4-BE49-F238E27FC236}">
                <a16:creationId xmlns:a16="http://schemas.microsoft.com/office/drawing/2014/main" id="{FA45FBDE-91BE-486C-A62F-3C5E472DB1C5}"/>
              </a:ext>
            </a:extLst>
          </p:cNvPr>
          <p:cNvSpPr txBox="1"/>
          <p:nvPr/>
        </p:nvSpPr>
        <p:spPr>
          <a:xfrm>
            <a:off x="5353186" y="2770336"/>
            <a:ext cx="569867" cy="246936"/>
          </a:xfrm>
          <a:prstGeom prst="rect">
            <a:avLst/>
          </a:prstGeom>
          <a:noFill/>
        </p:spPr>
        <p:txBody>
          <a:bodyPr wrap="square" rtlCol="0">
            <a:spAutoFit/>
          </a:bodyPr>
          <a:lstStyle/>
          <a:p>
            <a:pPr algn="ctr"/>
            <a:r>
              <a:rPr lang="en-GB" sz="600" dirty="0"/>
              <a:t>Sub Component</a:t>
            </a:r>
          </a:p>
        </p:txBody>
      </p:sp>
      <p:sp>
        <p:nvSpPr>
          <p:cNvPr id="115" name="TextBox 114">
            <a:extLst>
              <a:ext uri="{FF2B5EF4-FFF2-40B4-BE49-F238E27FC236}">
                <a16:creationId xmlns:a16="http://schemas.microsoft.com/office/drawing/2014/main" id="{14205648-62B7-4332-ACD9-885D0AB3D669}"/>
              </a:ext>
            </a:extLst>
          </p:cNvPr>
          <p:cNvSpPr txBox="1"/>
          <p:nvPr/>
        </p:nvSpPr>
        <p:spPr>
          <a:xfrm>
            <a:off x="5826526" y="2593682"/>
            <a:ext cx="831714" cy="276999"/>
          </a:xfrm>
          <a:prstGeom prst="rect">
            <a:avLst/>
          </a:prstGeom>
          <a:noFill/>
        </p:spPr>
        <p:txBody>
          <a:bodyPr wrap="square" rtlCol="0">
            <a:spAutoFit/>
          </a:bodyPr>
          <a:lstStyle/>
          <a:p>
            <a:pPr algn="ctr"/>
            <a:r>
              <a:rPr lang="en-GB" sz="600" dirty="0"/>
              <a:t>↑</a:t>
            </a:r>
          </a:p>
          <a:p>
            <a:pPr algn="ctr"/>
            <a:r>
              <a:rPr lang="en-GB" sz="600" dirty="0"/>
              <a:t>Contained Within</a:t>
            </a:r>
          </a:p>
        </p:txBody>
      </p:sp>
      <p:sp>
        <p:nvSpPr>
          <p:cNvPr id="116" name="TextBox 115">
            <a:extLst>
              <a:ext uri="{FF2B5EF4-FFF2-40B4-BE49-F238E27FC236}">
                <a16:creationId xmlns:a16="http://schemas.microsoft.com/office/drawing/2014/main" id="{DA3B76F7-DA07-402B-AF95-AED6B98692AC}"/>
              </a:ext>
            </a:extLst>
          </p:cNvPr>
          <p:cNvSpPr txBox="1"/>
          <p:nvPr/>
        </p:nvSpPr>
        <p:spPr>
          <a:xfrm>
            <a:off x="5903291" y="2405711"/>
            <a:ext cx="174029" cy="164624"/>
          </a:xfrm>
          <a:prstGeom prst="rect">
            <a:avLst/>
          </a:prstGeom>
          <a:noFill/>
        </p:spPr>
        <p:txBody>
          <a:bodyPr wrap="square" rtlCol="0">
            <a:spAutoFit/>
          </a:bodyPr>
          <a:lstStyle/>
          <a:p>
            <a:r>
              <a:rPr lang="en-GB" sz="600" dirty="0"/>
              <a:t>1</a:t>
            </a:r>
          </a:p>
        </p:txBody>
      </p:sp>
      <p:sp>
        <p:nvSpPr>
          <p:cNvPr id="117" name="TextBox 116">
            <a:extLst>
              <a:ext uri="{FF2B5EF4-FFF2-40B4-BE49-F238E27FC236}">
                <a16:creationId xmlns:a16="http://schemas.microsoft.com/office/drawing/2014/main" id="{DD6796D2-C271-439F-929E-48D330E1E970}"/>
              </a:ext>
            </a:extLst>
          </p:cNvPr>
          <p:cNvSpPr txBox="1"/>
          <p:nvPr/>
        </p:nvSpPr>
        <p:spPr>
          <a:xfrm>
            <a:off x="5918284" y="2871453"/>
            <a:ext cx="174029" cy="164624"/>
          </a:xfrm>
          <a:prstGeom prst="rect">
            <a:avLst/>
          </a:prstGeom>
          <a:noFill/>
        </p:spPr>
        <p:txBody>
          <a:bodyPr wrap="square" rtlCol="0">
            <a:spAutoFit/>
          </a:bodyPr>
          <a:lstStyle/>
          <a:p>
            <a:r>
              <a:rPr lang="en-GB" sz="600" dirty="0"/>
              <a:t>1</a:t>
            </a:r>
          </a:p>
        </p:txBody>
      </p:sp>
    </p:spTree>
    <p:extLst>
      <p:ext uri="{BB962C8B-B14F-4D97-AF65-F5344CB8AC3E}">
        <p14:creationId xmlns:p14="http://schemas.microsoft.com/office/powerpoint/2010/main" val="67919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 name="Group 341">
            <a:extLst>
              <a:ext uri="{FF2B5EF4-FFF2-40B4-BE49-F238E27FC236}">
                <a16:creationId xmlns:a16="http://schemas.microsoft.com/office/drawing/2014/main" id="{39583DE7-68CD-461A-A47C-B2AE1B688245}"/>
              </a:ext>
            </a:extLst>
          </p:cNvPr>
          <p:cNvGrpSpPr/>
          <p:nvPr/>
        </p:nvGrpSpPr>
        <p:grpSpPr>
          <a:xfrm>
            <a:off x="757152" y="283146"/>
            <a:ext cx="5358492" cy="6195107"/>
            <a:chOff x="98958" y="393367"/>
            <a:chExt cx="5358492" cy="6195107"/>
          </a:xfrm>
        </p:grpSpPr>
        <p:grpSp>
          <p:nvGrpSpPr>
            <p:cNvPr id="182" name="Group 181">
              <a:extLst>
                <a:ext uri="{FF2B5EF4-FFF2-40B4-BE49-F238E27FC236}">
                  <a16:creationId xmlns:a16="http://schemas.microsoft.com/office/drawing/2014/main" id="{7BE0A092-5016-461F-85DA-41633FFD09E4}"/>
                </a:ext>
              </a:extLst>
            </p:cNvPr>
            <p:cNvGrpSpPr/>
            <p:nvPr/>
          </p:nvGrpSpPr>
          <p:grpSpPr>
            <a:xfrm>
              <a:off x="98958" y="393367"/>
              <a:ext cx="5358492" cy="6195107"/>
              <a:chOff x="754051" y="576696"/>
              <a:chExt cx="5358492" cy="6195107"/>
            </a:xfrm>
          </p:grpSpPr>
          <p:grpSp>
            <p:nvGrpSpPr>
              <p:cNvPr id="117" name="Group 116">
                <a:extLst>
                  <a:ext uri="{FF2B5EF4-FFF2-40B4-BE49-F238E27FC236}">
                    <a16:creationId xmlns:a16="http://schemas.microsoft.com/office/drawing/2014/main" id="{8A81F615-5932-4E82-9567-C2CDA4CEED26}"/>
                  </a:ext>
                </a:extLst>
              </p:cNvPr>
              <p:cNvGrpSpPr/>
              <p:nvPr/>
            </p:nvGrpSpPr>
            <p:grpSpPr>
              <a:xfrm>
                <a:off x="988993" y="1681211"/>
                <a:ext cx="5123550" cy="5090592"/>
                <a:chOff x="102667" y="1782967"/>
                <a:chExt cx="5123550" cy="5090592"/>
              </a:xfrm>
            </p:grpSpPr>
            <p:grpSp>
              <p:nvGrpSpPr>
                <p:cNvPr id="89" name="Group 88">
                  <a:extLst>
                    <a:ext uri="{FF2B5EF4-FFF2-40B4-BE49-F238E27FC236}">
                      <a16:creationId xmlns:a16="http://schemas.microsoft.com/office/drawing/2014/main" id="{6DDA8DEC-9486-49FE-ABB2-9AE3418BB7D3}"/>
                    </a:ext>
                  </a:extLst>
                </p:cNvPr>
                <p:cNvGrpSpPr/>
                <p:nvPr/>
              </p:nvGrpSpPr>
              <p:grpSpPr>
                <a:xfrm>
                  <a:off x="102667" y="3621505"/>
                  <a:ext cx="5123550" cy="3252054"/>
                  <a:chOff x="185302" y="2252221"/>
                  <a:chExt cx="6665282" cy="4175199"/>
                </a:xfrm>
              </p:grpSpPr>
              <p:grpSp>
                <p:nvGrpSpPr>
                  <p:cNvPr id="65" name="Group 64">
                    <a:extLst>
                      <a:ext uri="{FF2B5EF4-FFF2-40B4-BE49-F238E27FC236}">
                        <a16:creationId xmlns:a16="http://schemas.microsoft.com/office/drawing/2014/main" id="{A1C6350C-97A8-41FC-8AF4-E60C5647DD8C}"/>
                      </a:ext>
                    </a:extLst>
                  </p:cNvPr>
                  <p:cNvGrpSpPr/>
                  <p:nvPr/>
                </p:nvGrpSpPr>
                <p:grpSpPr>
                  <a:xfrm>
                    <a:off x="185302" y="5537069"/>
                    <a:ext cx="6665282" cy="890351"/>
                    <a:chOff x="185302" y="5537069"/>
                    <a:chExt cx="6665282" cy="890351"/>
                  </a:xfrm>
                </p:grpSpPr>
                <p:grpSp>
                  <p:nvGrpSpPr>
                    <p:cNvPr id="29" name="Group 28">
                      <a:extLst>
                        <a:ext uri="{FF2B5EF4-FFF2-40B4-BE49-F238E27FC236}">
                          <a16:creationId xmlns:a16="http://schemas.microsoft.com/office/drawing/2014/main" id="{93762F88-E5BB-4EC1-AC3E-FD06080967DB}"/>
                        </a:ext>
                      </a:extLst>
                    </p:cNvPr>
                    <p:cNvGrpSpPr/>
                    <p:nvPr/>
                  </p:nvGrpSpPr>
                  <p:grpSpPr>
                    <a:xfrm>
                      <a:off x="185302" y="5537084"/>
                      <a:ext cx="1028674" cy="890336"/>
                      <a:chOff x="488599" y="5428798"/>
                      <a:chExt cx="1028674" cy="890336"/>
                    </a:xfrm>
                  </p:grpSpPr>
                  <p:sp>
                    <p:nvSpPr>
                      <p:cNvPr id="4" name="Oval 3">
                        <a:extLst>
                          <a:ext uri="{FF2B5EF4-FFF2-40B4-BE49-F238E27FC236}">
                            <a16:creationId xmlns:a16="http://schemas.microsoft.com/office/drawing/2014/main" id="{0E46F59F-B9FF-43C1-B4BE-880C03C92491}"/>
                          </a:ext>
                        </a:extLst>
                      </p:cNvPr>
                      <p:cNvSpPr/>
                      <p:nvPr/>
                    </p:nvSpPr>
                    <p:spPr>
                      <a:xfrm>
                        <a:off x="536484" y="5428798"/>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4" name="TextBox 13">
                        <a:extLst>
                          <a:ext uri="{FF2B5EF4-FFF2-40B4-BE49-F238E27FC236}">
                            <a16:creationId xmlns:a16="http://schemas.microsoft.com/office/drawing/2014/main" id="{F3CD701B-449E-4F3E-93D9-701D38E24F85}"/>
                          </a:ext>
                        </a:extLst>
                      </p:cNvPr>
                      <p:cNvSpPr txBox="1"/>
                      <p:nvPr/>
                    </p:nvSpPr>
                    <p:spPr>
                      <a:xfrm>
                        <a:off x="488599" y="5735892"/>
                        <a:ext cx="1028674" cy="276604"/>
                      </a:xfrm>
                      <a:prstGeom prst="rect">
                        <a:avLst/>
                      </a:prstGeom>
                      <a:noFill/>
                    </p:spPr>
                    <p:txBody>
                      <a:bodyPr wrap="square" rtlCol="0">
                        <a:spAutoFit/>
                      </a:bodyPr>
                      <a:lstStyle/>
                      <a:p>
                        <a:pPr algn="ctr"/>
                        <a:r>
                          <a:rPr lang="en-GB" sz="800" dirty="0"/>
                          <a:t>item1Tracker</a:t>
                        </a:r>
                      </a:p>
                    </p:txBody>
                  </p:sp>
                </p:grpSp>
                <p:grpSp>
                  <p:nvGrpSpPr>
                    <p:cNvPr id="34" name="Group 33">
                      <a:extLst>
                        <a:ext uri="{FF2B5EF4-FFF2-40B4-BE49-F238E27FC236}">
                          <a16:creationId xmlns:a16="http://schemas.microsoft.com/office/drawing/2014/main" id="{A2CDCBC7-5E4D-4D69-8E08-6A1351ACD04C}"/>
                        </a:ext>
                      </a:extLst>
                    </p:cNvPr>
                    <p:cNvGrpSpPr/>
                    <p:nvPr/>
                  </p:nvGrpSpPr>
                  <p:grpSpPr>
                    <a:xfrm>
                      <a:off x="1331814" y="5537084"/>
                      <a:ext cx="1008761" cy="890336"/>
                      <a:chOff x="1498994" y="5308482"/>
                      <a:chExt cx="1008761" cy="890336"/>
                    </a:xfrm>
                  </p:grpSpPr>
                  <p:sp>
                    <p:nvSpPr>
                      <p:cNvPr id="15" name="TextBox 14">
                        <a:extLst>
                          <a:ext uri="{FF2B5EF4-FFF2-40B4-BE49-F238E27FC236}">
                            <a16:creationId xmlns:a16="http://schemas.microsoft.com/office/drawing/2014/main" id="{20B948FC-3C17-465D-8A43-AE91F805E3F5}"/>
                          </a:ext>
                        </a:extLst>
                      </p:cNvPr>
                      <p:cNvSpPr txBox="1"/>
                      <p:nvPr/>
                    </p:nvSpPr>
                    <p:spPr>
                      <a:xfrm>
                        <a:off x="1498994" y="5622017"/>
                        <a:ext cx="1008761" cy="276604"/>
                      </a:xfrm>
                      <a:prstGeom prst="rect">
                        <a:avLst/>
                      </a:prstGeom>
                      <a:noFill/>
                    </p:spPr>
                    <p:txBody>
                      <a:bodyPr wrap="square" rtlCol="0">
                        <a:spAutoFit/>
                      </a:bodyPr>
                      <a:lstStyle/>
                      <a:p>
                        <a:pPr algn="ctr"/>
                        <a:r>
                          <a:rPr lang="en-GB" sz="800" dirty="0"/>
                          <a:t>item2Tracker</a:t>
                        </a:r>
                      </a:p>
                    </p:txBody>
                  </p:sp>
                  <p:sp>
                    <p:nvSpPr>
                      <p:cNvPr id="33" name="Oval 32">
                        <a:extLst>
                          <a:ext uri="{FF2B5EF4-FFF2-40B4-BE49-F238E27FC236}">
                            <a16:creationId xmlns:a16="http://schemas.microsoft.com/office/drawing/2014/main" id="{CC52D229-FB92-4CCF-8D32-3BEC2565834E}"/>
                          </a:ext>
                        </a:extLst>
                      </p:cNvPr>
                      <p:cNvSpPr/>
                      <p:nvPr/>
                    </p:nvSpPr>
                    <p:spPr>
                      <a:xfrm>
                        <a:off x="1534846" y="5308482"/>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3" name="Group 42">
                      <a:extLst>
                        <a:ext uri="{FF2B5EF4-FFF2-40B4-BE49-F238E27FC236}">
                          <a16:creationId xmlns:a16="http://schemas.microsoft.com/office/drawing/2014/main" id="{15DD3EBF-029A-4A86-B458-B3199069ED7A}"/>
                        </a:ext>
                      </a:extLst>
                    </p:cNvPr>
                    <p:cNvGrpSpPr/>
                    <p:nvPr/>
                  </p:nvGrpSpPr>
                  <p:grpSpPr>
                    <a:xfrm>
                      <a:off x="2466653" y="5537080"/>
                      <a:ext cx="1028674" cy="890336"/>
                      <a:chOff x="2704774" y="4958832"/>
                      <a:chExt cx="1028674" cy="890336"/>
                    </a:xfrm>
                  </p:grpSpPr>
                  <p:sp>
                    <p:nvSpPr>
                      <p:cNvPr id="16" name="TextBox 15">
                        <a:extLst>
                          <a:ext uri="{FF2B5EF4-FFF2-40B4-BE49-F238E27FC236}">
                            <a16:creationId xmlns:a16="http://schemas.microsoft.com/office/drawing/2014/main" id="{60E83B9B-5068-4328-AE47-D2DED336C30C}"/>
                          </a:ext>
                        </a:extLst>
                      </p:cNvPr>
                      <p:cNvSpPr txBox="1"/>
                      <p:nvPr/>
                    </p:nvSpPr>
                    <p:spPr>
                      <a:xfrm>
                        <a:off x="2704774" y="5284702"/>
                        <a:ext cx="1028674" cy="276604"/>
                      </a:xfrm>
                      <a:prstGeom prst="rect">
                        <a:avLst/>
                      </a:prstGeom>
                      <a:noFill/>
                    </p:spPr>
                    <p:txBody>
                      <a:bodyPr wrap="square" rtlCol="0">
                        <a:spAutoFit/>
                      </a:bodyPr>
                      <a:lstStyle/>
                      <a:p>
                        <a:pPr algn="ctr"/>
                        <a:r>
                          <a:rPr lang="en-GB" sz="800" dirty="0"/>
                          <a:t>item3Tracker</a:t>
                        </a:r>
                      </a:p>
                    </p:txBody>
                  </p:sp>
                  <p:sp>
                    <p:nvSpPr>
                      <p:cNvPr id="35" name="Oval 34">
                        <a:extLst>
                          <a:ext uri="{FF2B5EF4-FFF2-40B4-BE49-F238E27FC236}">
                            <a16:creationId xmlns:a16="http://schemas.microsoft.com/office/drawing/2014/main" id="{052BCDB4-F721-4CC5-937B-11A0E04D0727}"/>
                          </a:ext>
                        </a:extLst>
                      </p:cNvPr>
                      <p:cNvSpPr/>
                      <p:nvPr/>
                    </p:nvSpPr>
                    <p:spPr>
                      <a:xfrm>
                        <a:off x="2758675" y="4958832"/>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4" name="Group 43">
                      <a:extLst>
                        <a:ext uri="{FF2B5EF4-FFF2-40B4-BE49-F238E27FC236}">
                          <a16:creationId xmlns:a16="http://schemas.microsoft.com/office/drawing/2014/main" id="{6D8035BE-4479-42B2-8D89-634B43CA90F5}"/>
                        </a:ext>
                      </a:extLst>
                    </p:cNvPr>
                    <p:cNvGrpSpPr/>
                    <p:nvPr/>
                  </p:nvGrpSpPr>
                  <p:grpSpPr>
                    <a:xfrm>
                      <a:off x="3594759" y="5537080"/>
                      <a:ext cx="1028674" cy="890336"/>
                      <a:chOff x="3730106" y="4910706"/>
                      <a:chExt cx="1028674" cy="890336"/>
                    </a:xfrm>
                  </p:grpSpPr>
                  <p:sp>
                    <p:nvSpPr>
                      <p:cNvPr id="17" name="TextBox 16">
                        <a:extLst>
                          <a:ext uri="{FF2B5EF4-FFF2-40B4-BE49-F238E27FC236}">
                            <a16:creationId xmlns:a16="http://schemas.microsoft.com/office/drawing/2014/main" id="{9FC4746C-C60F-40A9-8BE3-860CAF4AF064}"/>
                          </a:ext>
                        </a:extLst>
                      </p:cNvPr>
                      <p:cNvSpPr txBox="1"/>
                      <p:nvPr/>
                    </p:nvSpPr>
                    <p:spPr>
                      <a:xfrm>
                        <a:off x="3730106" y="5217800"/>
                        <a:ext cx="1028674" cy="276604"/>
                      </a:xfrm>
                      <a:prstGeom prst="rect">
                        <a:avLst/>
                      </a:prstGeom>
                      <a:noFill/>
                    </p:spPr>
                    <p:txBody>
                      <a:bodyPr wrap="square" rtlCol="0">
                        <a:spAutoFit/>
                      </a:bodyPr>
                      <a:lstStyle/>
                      <a:p>
                        <a:pPr algn="ctr"/>
                        <a:r>
                          <a:rPr lang="en-GB" sz="800" dirty="0"/>
                          <a:t>item4Tracker</a:t>
                        </a:r>
                      </a:p>
                    </p:txBody>
                  </p:sp>
                  <p:sp>
                    <p:nvSpPr>
                      <p:cNvPr id="36" name="Oval 35">
                        <a:extLst>
                          <a:ext uri="{FF2B5EF4-FFF2-40B4-BE49-F238E27FC236}">
                            <a16:creationId xmlns:a16="http://schemas.microsoft.com/office/drawing/2014/main" id="{F736AA92-E2C4-4EB6-861B-37C369C0CE08}"/>
                          </a:ext>
                        </a:extLst>
                      </p:cNvPr>
                      <p:cNvSpPr/>
                      <p:nvPr/>
                    </p:nvSpPr>
                    <p:spPr>
                      <a:xfrm>
                        <a:off x="3777991" y="4910706"/>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5" name="Group 44">
                      <a:extLst>
                        <a:ext uri="{FF2B5EF4-FFF2-40B4-BE49-F238E27FC236}">
                          <a16:creationId xmlns:a16="http://schemas.microsoft.com/office/drawing/2014/main" id="{DF5C8142-8199-41DC-8DA2-E71ECD287F3E}"/>
                        </a:ext>
                      </a:extLst>
                    </p:cNvPr>
                    <p:cNvGrpSpPr/>
                    <p:nvPr/>
                  </p:nvGrpSpPr>
                  <p:grpSpPr>
                    <a:xfrm>
                      <a:off x="4735256" y="5537075"/>
                      <a:ext cx="1028674" cy="890336"/>
                      <a:chOff x="4939277" y="4688851"/>
                      <a:chExt cx="1028674" cy="890336"/>
                    </a:xfrm>
                  </p:grpSpPr>
                  <p:sp>
                    <p:nvSpPr>
                      <p:cNvPr id="18" name="TextBox 17">
                        <a:extLst>
                          <a:ext uri="{FF2B5EF4-FFF2-40B4-BE49-F238E27FC236}">
                            <a16:creationId xmlns:a16="http://schemas.microsoft.com/office/drawing/2014/main" id="{C52B95B7-DC97-42D7-94F2-C66E4339D9BC}"/>
                          </a:ext>
                        </a:extLst>
                      </p:cNvPr>
                      <p:cNvSpPr txBox="1"/>
                      <p:nvPr/>
                    </p:nvSpPr>
                    <p:spPr>
                      <a:xfrm>
                        <a:off x="4939277" y="4995949"/>
                        <a:ext cx="1028674" cy="276604"/>
                      </a:xfrm>
                      <a:prstGeom prst="rect">
                        <a:avLst/>
                      </a:prstGeom>
                      <a:noFill/>
                    </p:spPr>
                    <p:txBody>
                      <a:bodyPr wrap="square" rtlCol="0">
                        <a:spAutoFit/>
                      </a:bodyPr>
                      <a:lstStyle/>
                      <a:p>
                        <a:pPr algn="ctr"/>
                        <a:r>
                          <a:rPr lang="en-GB" sz="800" dirty="0"/>
                          <a:t>item5Tracker</a:t>
                        </a:r>
                      </a:p>
                    </p:txBody>
                  </p:sp>
                  <p:sp>
                    <p:nvSpPr>
                      <p:cNvPr id="37" name="Oval 36">
                        <a:extLst>
                          <a:ext uri="{FF2B5EF4-FFF2-40B4-BE49-F238E27FC236}">
                            <a16:creationId xmlns:a16="http://schemas.microsoft.com/office/drawing/2014/main" id="{4228E0CE-BAAA-467E-94FC-144F7D324EE0}"/>
                          </a:ext>
                        </a:extLst>
                      </p:cNvPr>
                      <p:cNvSpPr/>
                      <p:nvPr/>
                    </p:nvSpPr>
                    <p:spPr>
                      <a:xfrm>
                        <a:off x="4993178" y="4688851"/>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46" name="Group 45">
                      <a:extLst>
                        <a:ext uri="{FF2B5EF4-FFF2-40B4-BE49-F238E27FC236}">
                          <a16:creationId xmlns:a16="http://schemas.microsoft.com/office/drawing/2014/main" id="{8013595F-C36D-4BBD-8F30-6352D26F9D47}"/>
                        </a:ext>
                      </a:extLst>
                    </p:cNvPr>
                    <p:cNvGrpSpPr/>
                    <p:nvPr/>
                  </p:nvGrpSpPr>
                  <p:grpSpPr>
                    <a:xfrm>
                      <a:off x="5930169" y="5537069"/>
                      <a:ext cx="920415" cy="890336"/>
                      <a:chOff x="6208365" y="4743413"/>
                      <a:chExt cx="920415" cy="890336"/>
                    </a:xfrm>
                  </p:grpSpPr>
                  <p:sp>
                    <p:nvSpPr>
                      <p:cNvPr id="19" name="TextBox 18">
                        <a:extLst>
                          <a:ext uri="{FF2B5EF4-FFF2-40B4-BE49-F238E27FC236}">
                            <a16:creationId xmlns:a16="http://schemas.microsoft.com/office/drawing/2014/main" id="{027EAA97-F5C1-4DDF-91E3-AE55C03BEA50}"/>
                          </a:ext>
                        </a:extLst>
                      </p:cNvPr>
                      <p:cNvSpPr txBox="1"/>
                      <p:nvPr/>
                    </p:nvSpPr>
                    <p:spPr>
                      <a:xfrm>
                        <a:off x="6250217" y="5050516"/>
                        <a:ext cx="830681" cy="276604"/>
                      </a:xfrm>
                      <a:prstGeom prst="rect">
                        <a:avLst/>
                      </a:prstGeom>
                      <a:noFill/>
                    </p:spPr>
                    <p:txBody>
                      <a:bodyPr wrap="square" rtlCol="0">
                        <a:spAutoFit/>
                      </a:bodyPr>
                      <a:lstStyle/>
                      <a:p>
                        <a:pPr algn="ctr"/>
                        <a:r>
                          <a:rPr lang="en-GB" sz="800" dirty="0" err="1"/>
                          <a:t>shelfMass</a:t>
                        </a:r>
                        <a:endParaRPr lang="en-GB" sz="800" dirty="0"/>
                      </a:p>
                    </p:txBody>
                  </p:sp>
                  <p:sp>
                    <p:nvSpPr>
                      <p:cNvPr id="38" name="Oval 37">
                        <a:extLst>
                          <a:ext uri="{FF2B5EF4-FFF2-40B4-BE49-F238E27FC236}">
                            <a16:creationId xmlns:a16="http://schemas.microsoft.com/office/drawing/2014/main" id="{80240386-B15B-4309-ABAF-A498A2C68477}"/>
                          </a:ext>
                        </a:extLst>
                      </p:cNvPr>
                      <p:cNvSpPr/>
                      <p:nvPr/>
                    </p:nvSpPr>
                    <p:spPr>
                      <a:xfrm>
                        <a:off x="6208365" y="4743413"/>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grpSp>
                <p:nvGrpSpPr>
                  <p:cNvPr id="42" name="Group 41">
                    <a:extLst>
                      <a:ext uri="{FF2B5EF4-FFF2-40B4-BE49-F238E27FC236}">
                        <a16:creationId xmlns:a16="http://schemas.microsoft.com/office/drawing/2014/main" id="{255E6A6B-9482-43A4-9559-FBBBEDCCEB35}"/>
                      </a:ext>
                    </a:extLst>
                  </p:cNvPr>
                  <p:cNvGrpSpPr/>
                  <p:nvPr/>
                </p:nvGrpSpPr>
                <p:grpSpPr>
                  <a:xfrm>
                    <a:off x="2955979" y="2252221"/>
                    <a:ext cx="1138989" cy="890336"/>
                    <a:chOff x="1873374" y="3409800"/>
                    <a:chExt cx="1138989" cy="890336"/>
                  </a:xfrm>
                </p:grpSpPr>
                <p:sp>
                  <p:nvSpPr>
                    <p:cNvPr id="30" name="TextBox 29">
                      <a:extLst>
                        <a:ext uri="{FF2B5EF4-FFF2-40B4-BE49-F238E27FC236}">
                          <a16:creationId xmlns:a16="http://schemas.microsoft.com/office/drawing/2014/main" id="{5D3CABBF-2A73-4299-9CCA-4AD6325703E4}"/>
                        </a:ext>
                      </a:extLst>
                    </p:cNvPr>
                    <p:cNvSpPr txBox="1"/>
                    <p:nvPr/>
                  </p:nvSpPr>
                  <p:spPr>
                    <a:xfrm>
                      <a:off x="1873374" y="3731858"/>
                      <a:ext cx="1138989" cy="276604"/>
                    </a:xfrm>
                    <a:prstGeom prst="rect">
                      <a:avLst/>
                    </a:prstGeom>
                    <a:noFill/>
                  </p:spPr>
                  <p:txBody>
                    <a:bodyPr wrap="square" rtlCol="0">
                      <a:spAutoFit/>
                    </a:bodyPr>
                    <a:lstStyle/>
                    <a:p>
                      <a:pPr algn="ctr"/>
                      <a:r>
                        <a:rPr lang="en-GB" sz="800" dirty="0" err="1"/>
                        <a:t>unloadManager</a:t>
                      </a:r>
                      <a:endParaRPr lang="en-GB" sz="800" dirty="0"/>
                    </a:p>
                  </p:txBody>
                </p:sp>
                <p:sp>
                  <p:nvSpPr>
                    <p:cNvPr id="39" name="Oval 38">
                      <a:extLst>
                        <a:ext uri="{FF2B5EF4-FFF2-40B4-BE49-F238E27FC236}">
                          <a16:creationId xmlns:a16="http://schemas.microsoft.com/office/drawing/2014/main" id="{6079924E-B915-462A-97EF-D59FC79FD818}"/>
                        </a:ext>
                      </a:extLst>
                    </p:cNvPr>
                    <p:cNvSpPr/>
                    <p:nvPr/>
                  </p:nvSpPr>
                  <p:spPr>
                    <a:xfrm>
                      <a:off x="1982662" y="3409800"/>
                      <a:ext cx="920415" cy="8903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84" name="Group 83">
                    <a:extLst>
                      <a:ext uri="{FF2B5EF4-FFF2-40B4-BE49-F238E27FC236}">
                        <a16:creationId xmlns:a16="http://schemas.microsoft.com/office/drawing/2014/main" id="{456FCCC3-FB4E-4166-8E6D-50724D6FF342}"/>
                      </a:ext>
                    </a:extLst>
                  </p:cNvPr>
                  <p:cNvGrpSpPr/>
                  <p:nvPr/>
                </p:nvGrpSpPr>
                <p:grpSpPr>
                  <a:xfrm>
                    <a:off x="681361" y="4583054"/>
                    <a:ext cx="5706000" cy="954034"/>
                    <a:chOff x="681361" y="4583054"/>
                    <a:chExt cx="5706000" cy="954034"/>
                  </a:xfrm>
                </p:grpSpPr>
                <p:cxnSp>
                  <p:nvCxnSpPr>
                    <p:cNvPr id="74" name="Straight Connector 73">
                      <a:extLst>
                        <a:ext uri="{FF2B5EF4-FFF2-40B4-BE49-F238E27FC236}">
                          <a16:creationId xmlns:a16="http://schemas.microsoft.com/office/drawing/2014/main" id="{475E3BB2-5631-4C4A-A5D7-B3BEE12069A6}"/>
                        </a:ext>
                      </a:extLst>
                    </p:cNvPr>
                    <p:cNvCxnSpPr>
                      <a:cxnSpLocks/>
                    </p:cNvCxnSpPr>
                    <p:nvPr/>
                  </p:nvCxnSpPr>
                  <p:spPr>
                    <a:xfrm>
                      <a:off x="692955" y="4997615"/>
                      <a:ext cx="440" cy="50704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0674B82-29E9-4A94-B3F7-1D2CC6182AA1}"/>
                        </a:ext>
                      </a:extLst>
                    </p:cNvPr>
                    <p:cNvCxnSpPr>
                      <a:cxnSpLocks/>
                    </p:cNvCxnSpPr>
                    <p:nvPr/>
                  </p:nvCxnSpPr>
                  <p:spPr>
                    <a:xfrm>
                      <a:off x="1821161" y="4986882"/>
                      <a:ext cx="0" cy="51777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087E89-451D-4936-9DB6-EAFD86D3AFDE}"/>
                        </a:ext>
                      </a:extLst>
                    </p:cNvPr>
                    <p:cNvCxnSpPr>
                      <a:cxnSpLocks/>
                      <a:endCxn id="35" idx="0"/>
                    </p:cNvCxnSpPr>
                    <p:nvPr/>
                  </p:nvCxnSpPr>
                  <p:spPr>
                    <a:xfrm>
                      <a:off x="2974145" y="5026823"/>
                      <a:ext cx="0" cy="51026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508809F-1A4C-4794-AE7F-BADDDCB149BE}"/>
                        </a:ext>
                      </a:extLst>
                    </p:cNvPr>
                    <p:cNvCxnSpPr>
                      <a:cxnSpLocks/>
                      <a:endCxn id="36" idx="0"/>
                    </p:cNvCxnSpPr>
                    <p:nvPr/>
                  </p:nvCxnSpPr>
                  <p:spPr>
                    <a:xfrm flipH="1">
                      <a:off x="4102852" y="5026818"/>
                      <a:ext cx="0" cy="51026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F47E37F-2BCA-4BEE-AF66-48DA3CBC56F9}"/>
                        </a:ext>
                      </a:extLst>
                    </p:cNvPr>
                    <p:cNvCxnSpPr>
                      <a:cxnSpLocks/>
                      <a:endCxn id="37" idx="0"/>
                    </p:cNvCxnSpPr>
                    <p:nvPr/>
                  </p:nvCxnSpPr>
                  <p:spPr>
                    <a:xfrm flipH="1">
                      <a:off x="5249364" y="5031534"/>
                      <a:ext cx="0" cy="505543"/>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6F4379-E48A-411E-99C4-E8D625B4E0B3}"/>
                        </a:ext>
                      </a:extLst>
                    </p:cNvPr>
                    <p:cNvCxnSpPr>
                      <a:cxnSpLocks/>
                      <a:endCxn id="38" idx="0"/>
                    </p:cNvCxnSpPr>
                    <p:nvPr/>
                  </p:nvCxnSpPr>
                  <p:spPr>
                    <a:xfrm>
                      <a:off x="6371295" y="5030043"/>
                      <a:ext cx="0" cy="50702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A33C53B-2BD5-4392-AF09-92F6DEE696E0}"/>
                        </a:ext>
                      </a:extLst>
                    </p:cNvPr>
                    <p:cNvCxnSpPr/>
                    <p:nvPr/>
                  </p:nvCxnSpPr>
                  <p:spPr>
                    <a:xfrm>
                      <a:off x="681361" y="5012829"/>
                      <a:ext cx="570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6AF981F-2565-444F-9B64-F97605716533}"/>
                        </a:ext>
                      </a:extLst>
                    </p:cNvPr>
                    <p:cNvCxnSpPr>
                      <a:cxnSpLocks/>
                    </p:cNvCxnSpPr>
                    <p:nvPr/>
                  </p:nvCxnSpPr>
                  <p:spPr>
                    <a:xfrm flipV="1">
                      <a:off x="3522330" y="4583054"/>
                      <a:ext cx="0" cy="417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1" name="Group 100">
                  <a:extLst>
                    <a:ext uri="{FF2B5EF4-FFF2-40B4-BE49-F238E27FC236}">
                      <a16:creationId xmlns:a16="http://schemas.microsoft.com/office/drawing/2014/main" id="{773D9C90-71E6-4BC7-979F-D8F0CFE779C9}"/>
                    </a:ext>
                  </a:extLst>
                </p:cNvPr>
                <p:cNvGrpSpPr/>
                <p:nvPr/>
              </p:nvGrpSpPr>
              <p:grpSpPr>
                <a:xfrm>
                  <a:off x="1505148" y="2804342"/>
                  <a:ext cx="1621819" cy="693477"/>
                  <a:chOff x="2486027" y="1390335"/>
                  <a:chExt cx="1854879" cy="1007230"/>
                </a:xfrm>
              </p:grpSpPr>
              <p:sp>
                <p:nvSpPr>
                  <p:cNvPr id="90" name="Rectangle 89">
                    <a:extLst>
                      <a:ext uri="{FF2B5EF4-FFF2-40B4-BE49-F238E27FC236}">
                        <a16:creationId xmlns:a16="http://schemas.microsoft.com/office/drawing/2014/main" id="{C6FB7374-6763-465B-A2BA-AD975F153D93}"/>
                      </a:ext>
                    </a:extLst>
                  </p:cNvPr>
                  <p:cNvSpPr/>
                  <p:nvPr/>
                </p:nvSpPr>
                <p:spPr>
                  <a:xfrm>
                    <a:off x="2595914" y="1638725"/>
                    <a:ext cx="1048708" cy="750185"/>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2" name="Rectangle 91">
                    <a:extLst>
                      <a:ext uri="{FF2B5EF4-FFF2-40B4-BE49-F238E27FC236}">
                        <a16:creationId xmlns:a16="http://schemas.microsoft.com/office/drawing/2014/main" id="{A569B8F2-1C2E-47AF-BB8F-57C0FE96642B}"/>
                      </a:ext>
                    </a:extLst>
                  </p:cNvPr>
                  <p:cNvSpPr/>
                  <p:nvPr/>
                </p:nvSpPr>
                <p:spPr>
                  <a:xfrm>
                    <a:off x="2727582" y="1646301"/>
                    <a:ext cx="831600" cy="7488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3" name="Rectangle 92">
                    <a:extLst>
                      <a:ext uri="{FF2B5EF4-FFF2-40B4-BE49-F238E27FC236}">
                        <a16:creationId xmlns:a16="http://schemas.microsoft.com/office/drawing/2014/main" id="{EE6BAD2B-15E8-4DDF-A38F-3FC417797FDA}"/>
                      </a:ext>
                    </a:extLst>
                  </p:cNvPr>
                  <p:cNvSpPr/>
                  <p:nvPr/>
                </p:nvSpPr>
                <p:spPr>
                  <a:xfrm>
                    <a:off x="2860800" y="1649968"/>
                    <a:ext cx="1048708" cy="74456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4" name="Rectangle 93">
                    <a:extLst>
                      <a:ext uri="{FF2B5EF4-FFF2-40B4-BE49-F238E27FC236}">
                        <a16:creationId xmlns:a16="http://schemas.microsoft.com/office/drawing/2014/main" id="{6E0D8B7E-9DD7-4CBF-85F6-FFAC25FA0A61}"/>
                      </a:ext>
                    </a:extLst>
                  </p:cNvPr>
                  <p:cNvSpPr/>
                  <p:nvPr/>
                </p:nvSpPr>
                <p:spPr>
                  <a:xfrm>
                    <a:off x="3000878" y="1640598"/>
                    <a:ext cx="831600" cy="7488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95" name="Rectangle 94">
                    <a:extLst>
                      <a:ext uri="{FF2B5EF4-FFF2-40B4-BE49-F238E27FC236}">
                        <a16:creationId xmlns:a16="http://schemas.microsoft.com/office/drawing/2014/main" id="{0553FD70-F17C-4DE1-BD4B-4884D89A473E}"/>
                      </a:ext>
                    </a:extLst>
                  </p:cNvPr>
                  <p:cNvSpPr/>
                  <p:nvPr/>
                </p:nvSpPr>
                <p:spPr>
                  <a:xfrm>
                    <a:off x="3131828" y="1646113"/>
                    <a:ext cx="831600" cy="74456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96" name="Rectangle 95">
                    <a:extLst>
                      <a:ext uri="{FF2B5EF4-FFF2-40B4-BE49-F238E27FC236}">
                        <a16:creationId xmlns:a16="http://schemas.microsoft.com/office/drawing/2014/main" id="{1D1BF98E-79DA-4F10-BDCB-CB58031767EA}"/>
                      </a:ext>
                    </a:extLst>
                  </p:cNvPr>
                  <p:cNvSpPr/>
                  <p:nvPr/>
                </p:nvSpPr>
                <p:spPr>
                  <a:xfrm>
                    <a:off x="3268469" y="1642921"/>
                    <a:ext cx="830659" cy="74456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97" name="Rectangle 96">
                    <a:extLst>
                      <a:ext uri="{FF2B5EF4-FFF2-40B4-BE49-F238E27FC236}">
                        <a16:creationId xmlns:a16="http://schemas.microsoft.com/office/drawing/2014/main" id="{6D759629-BE24-4683-8986-AC04DFA37956}"/>
                      </a:ext>
                    </a:extLst>
                  </p:cNvPr>
                  <p:cNvSpPr/>
                  <p:nvPr/>
                </p:nvSpPr>
                <p:spPr>
                  <a:xfrm>
                    <a:off x="3400360" y="1652999"/>
                    <a:ext cx="830659" cy="74456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0" name="TextBox 99">
                    <a:extLst>
                      <a:ext uri="{FF2B5EF4-FFF2-40B4-BE49-F238E27FC236}">
                        <a16:creationId xmlns:a16="http://schemas.microsoft.com/office/drawing/2014/main" id="{8BC4B0F5-DC6B-4A09-BA67-5601FA2C7A5D}"/>
                      </a:ext>
                    </a:extLst>
                  </p:cNvPr>
                  <p:cNvSpPr txBox="1"/>
                  <p:nvPr/>
                </p:nvSpPr>
                <p:spPr>
                  <a:xfrm>
                    <a:off x="2486027" y="1390335"/>
                    <a:ext cx="1854879" cy="215444"/>
                  </a:xfrm>
                  <a:prstGeom prst="rect">
                    <a:avLst/>
                  </a:prstGeom>
                  <a:noFill/>
                </p:spPr>
                <p:txBody>
                  <a:bodyPr wrap="square" rtlCol="0">
                    <a:spAutoFit/>
                  </a:bodyPr>
                  <a:lstStyle/>
                  <a:p>
                    <a:pPr algn="ctr"/>
                    <a:r>
                      <a:rPr lang="en-GB" sz="800" dirty="0" err="1"/>
                      <a:t>unloadingRobotOrders_Queue</a:t>
                    </a:r>
                    <a:endParaRPr lang="en-GB" sz="800" dirty="0"/>
                  </a:p>
                </p:txBody>
              </p:sp>
            </p:grpSp>
            <p:cxnSp>
              <p:nvCxnSpPr>
                <p:cNvPr id="103" name="Connector: Elbow 102">
                  <a:extLst>
                    <a:ext uri="{FF2B5EF4-FFF2-40B4-BE49-F238E27FC236}">
                      <a16:creationId xmlns:a16="http://schemas.microsoft.com/office/drawing/2014/main" id="{3ED70261-9B3C-455E-AD1F-EBC28221C1E3}"/>
                    </a:ext>
                  </a:extLst>
                </p:cNvPr>
                <p:cNvCxnSpPr>
                  <a:cxnSpLocks/>
                  <a:stCxn id="39" idx="2"/>
                  <a:endCxn id="90" idx="1"/>
                </p:cNvCxnSpPr>
                <p:nvPr/>
              </p:nvCxnSpPr>
              <p:spPr>
                <a:xfrm rot="10800000">
                  <a:off x="1601228" y="3233610"/>
                  <a:ext cx="715246" cy="734637"/>
                </a:xfrm>
                <a:prstGeom prst="bentConnector3">
                  <a:avLst>
                    <a:gd name="adj1" fmla="val 1319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D67F393B-F3D3-4D85-8AEC-DEDFD007E71B}"/>
                    </a:ext>
                  </a:extLst>
                </p:cNvPr>
                <p:cNvGrpSpPr/>
                <p:nvPr/>
              </p:nvGrpSpPr>
              <p:grpSpPr>
                <a:xfrm>
                  <a:off x="2435287" y="1787766"/>
                  <a:ext cx="875532" cy="693476"/>
                  <a:chOff x="3589682" y="3246240"/>
                  <a:chExt cx="875532" cy="693476"/>
                </a:xfrm>
              </p:grpSpPr>
              <p:sp>
                <p:nvSpPr>
                  <p:cNvPr id="107" name="TextBox 106">
                    <a:extLst>
                      <a:ext uri="{FF2B5EF4-FFF2-40B4-BE49-F238E27FC236}">
                        <a16:creationId xmlns:a16="http://schemas.microsoft.com/office/drawing/2014/main" id="{6E689C2F-4ECB-4DD5-AC50-232934CAA4C6}"/>
                      </a:ext>
                    </a:extLst>
                  </p:cNvPr>
                  <p:cNvSpPr txBox="1"/>
                  <p:nvPr/>
                </p:nvSpPr>
                <p:spPr>
                  <a:xfrm>
                    <a:off x="3589682" y="3485256"/>
                    <a:ext cx="875532" cy="215444"/>
                  </a:xfrm>
                  <a:prstGeom prst="rect">
                    <a:avLst/>
                  </a:prstGeom>
                  <a:noFill/>
                </p:spPr>
                <p:txBody>
                  <a:bodyPr wrap="square" rtlCol="0">
                    <a:spAutoFit/>
                  </a:bodyPr>
                  <a:lstStyle/>
                  <a:p>
                    <a:pPr algn="ctr"/>
                    <a:r>
                      <a:rPr lang="en-GB" sz="800" dirty="0"/>
                      <a:t>robot3</a:t>
                    </a:r>
                  </a:p>
                </p:txBody>
              </p:sp>
              <p:sp>
                <p:nvSpPr>
                  <p:cNvPr id="109" name="Oval 108">
                    <a:extLst>
                      <a:ext uri="{FF2B5EF4-FFF2-40B4-BE49-F238E27FC236}">
                        <a16:creationId xmlns:a16="http://schemas.microsoft.com/office/drawing/2014/main" id="{0E0F26F6-95EA-40FE-888E-3EDC6D905170}"/>
                      </a:ext>
                    </a:extLst>
                  </p:cNvPr>
                  <p:cNvSpPr/>
                  <p:nvPr/>
                </p:nvSpPr>
                <p:spPr>
                  <a:xfrm>
                    <a:off x="3673690" y="3246240"/>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112" name="Group 111">
                  <a:extLst>
                    <a:ext uri="{FF2B5EF4-FFF2-40B4-BE49-F238E27FC236}">
                      <a16:creationId xmlns:a16="http://schemas.microsoft.com/office/drawing/2014/main" id="{738823FF-475C-45EC-81B4-A067F56231DA}"/>
                    </a:ext>
                  </a:extLst>
                </p:cNvPr>
                <p:cNvGrpSpPr/>
                <p:nvPr/>
              </p:nvGrpSpPr>
              <p:grpSpPr>
                <a:xfrm>
                  <a:off x="1567932" y="1782967"/>
                  <a:ext cx="875532" cy="693476"/>
                  <a:chOff x="3718409" y="1823353"/>
                  <a:chExt cx="875532" cy="693476"/>
                </a:xfrm>
              </p:grpSpPr>
              <p:sp>
                <p:nvSpPr>
                  <p:cNvPr id="108" name="TextBox 107">
                    <a:extLst>
                      <a:ext uri="{FF2B5EF4-FFF2-40B4-BE49-F238E27FC236}">
                        <a16:creationId xmlns:a16="http://schemas.microsoft.com/office/drawing/2014/main" id="{3C9D2BC6-497D-499C-85DE-9F1B9363C5BC}"/>
                      </a:ext>
                    </a:extLst>
                  </p:cNvPr>
                  <p:cNvSpPr txBox="1"/>
                  <p:nvPr/>
                </p:nvSpPr>
                <p:spPr>
                  <a:xfrm>
                    <a:off x="3718409" y="2062369"/>
                    <a:ext cx="875532" cy="215444"/>
                  </a:xfrm>
                  <a:prstGeom prst="rect">
                    <a:avLst/>
                  </a:prstGeom>
                  <a:noFill/>
                </p:spPr>
                <p:txBody>
                  <a:bodyPr wrap="square" rtlCol="0">
                    <a:spAutoFit/>
                  </a:bodyPr>
                  <a:lstStyle/>
                  <a:p>
                    <a:pPr algn="ctr"/>
                    <a:r>
                      <a:rPr lang="en-GB" sz="800" dirty="0"/>
                      <a:t>robot4</a:t>
                    </a:r>
                  </a:p>
                </p:txBody>
              </p:sp>
              <p:sp>
                <p:nvSpPr>
                  <p:cNvPr id="110" name="Oval 109">
                    <a:extLst>
                      <a:ext uri="{FF2B5EF4-FFF2-40B4-BE49-F238E27FC236}">
                        <a16:creationId xmlns:a16="http://schemas.microsoft.com/office/drawing/2014/main" id="{60782FA6-8C78-471D-9478-4FD47D615F5A}"/>
                      </a:ext>
                    </a:extLst>
                  </p:cNvPr>
                  <p:cNvSpPr/>
                  <p:nvPr/>
                </p:nvSpPr>
                <p:spPr>
                  <a:xfrm>
                    <a:off x="3803333" y="1823353"/>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cxnSp>
              <p:nvCxnSpPr>
                <p:cNvPr id="114" name="Connector: Elbow 113">
                  <a:extLst>
                    <a:ext uri="{FF2B5EF4-FFF2-40B4-BE49-F238E27FC236}">
                      <a16:creationId xmlns:a16="http://schemas.microsoft.com/office/drawing/2014/main" id="{30671843-45CB-43C7-97FC-1C073710C3B6}"/>
                    </a:ext>
                  </a:extLst>
                </p:cNvPr>
                <p:cNvCxnSpPr>
                  <a:stCxn id="97" idx="3"/>
                  <a:endCxn id="110" idx="4"/>
                </p:cNvCxnSpPr>
                <p:nvPr/>
              </p:nvCxnSpPr>
              <p:spPr>
                <a:xfrm flipH="1" flipV="1">
                  <a:off x="2006614" y="2476443"/>
                  <a:ext cx="1024273" cy="765060"/>
                </a:xfrm>
                <a:prstGeom prst="bentConnector4">
                  <a:avLst>
                    <a:gd name="adj1" fmla="val -22318"/>
                    <a:gd name="adj2" fmla="val 6675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990A23A5-6357-4A57-B88F-552625499C1C}"/>
                    </a:ext>
                  </a:extLst>
                </p:cNvPr>
                <p:cNvCxnSpPr>
                  <a:stCxn id="97" idx="3"/>
                  <a:endCxn id="109" idx="4"/>
                </p:cNvCxnSpPr>
                <p:nvPr/>
              </p:nvCxnSpPr>
              <p:spPr>
                <a:xfrm flipH="1" flipV="1">
                  <a:off x="2873053" y="2481242"/>
                  <a:ext cx="157834" cy="760261"/>
                </a:xfrm>
                <a:prstGeom prst="bentConnector4">
                  <a:avLst>
                    <a:gd name="adj1" fmla="val -144836"/>
                    <a:gd name="adj2" fmla="val 6685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5" name="Connector: Elbow 124">
                <a:extLst>
                  <a:ext uri="{FF2B5EF4-FFF2-40B4-BE49-F238E27FC236}">
                    <a16:creationId xmlns:a16="http://schemas.microsoft.com/office/drawing/2014/main" id="{EB128495-03FE-4CFF-A321-7A0E7A22DC3F}"/>
                  </a:ext>
                </a:extLst>
              </p:cNvPr>
              <p:cNvCxnSpPr>
                <a:stCxn id="110" idx="0"/>
                <a:endCxn id="118" idx="4"/>
              </p:cNvCxnSpPr>
              <p:nvPr/>
            </p:nvCxnSpPr>
            <p:spPr>
              <a:xfrm rot="16200000" flipV="1">
                <a:off x="1812392" y="600663"/>
                <a:ext cx="411036" cy="175006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C0321351-9957-4BEA-B266-03674318F010}"/>
                  </a:ext>
                </a:extLst>
              </p:cNvPr>
              <p:cNvCxnSpPr>
                <a:cxnSpLocks/>
                <a:stCxn id="110" idx="0"/>
                <a:endCxn id="119" idx="4"/>
              </p:cNvCxnSpPr>
              <p:nvPr/>
            </p:nvCxnSpPr>
            <p:spPr>
              <a:xfrm rot="16200000" flipV="1">
                <a:off x="2248425" y="1036695"/>
                <a:ext cx="411037" cy="87799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AC1B2803-F57A-42EE-AEAA-F34B74265207}"/>
                  </a:ext>
                </a:extLst>
              </p:cNvPr>
              <p:cNvCxnSpPr>
                <a:cxnSpLocks/>
                <a:stCxn id="110" idx="0"/>
                <a:endCxn id="120" idx="4"/>
              </p:cNvCxnSpPr>
              <p:nvPr/>
            </p:nvCxnSpPr>
            <p:spPr>
              <a:xfrm rot="16200000" flipV="1">
                <a:off x="2686770" y="1475041"/>
                <a:ext cx="411037" cy="13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414E9641-8E85-47FA-89B5-CFE0E434E57E}"/>
                  </a:ext>
                </a:extLst>
              </p:cNvPr>
              <p:cNvCxnSpPr>
                <a:cxnSpLocks/>
                <a:stCxn id="110" idx="0"/>
                <a:endCxn id="123" idx="4"/>
              </p:cNvCxnSpPr>
              <p:nvPr/>
            </p:nvCxnSpPr>
            <p:spPr>
              <a:xfrm rot="5400000" flipH="1" flipV="1">
                <a:off x="4002003" y="161110"/>
                <a:ext cx="411039" cy="262916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6C66BB91-4008-4654-9C0D-604DDD782637}"/>
                  </a:ext>
                </a:extLst>
              </p:cNvPr>
              <p:cNvCxnSpPr>
                <a:cxnSpLocks/>
                <a:stCxn id="110" idx="0"/>
                <a:endCxn id="122" idx="4"/>
              </p:cNvCxnSpPr>
              <p:nvPr/>
            </p:nvCxnSpPr>
            <p:spPr>
              <a:xfrm rot="5400000" flipH="1" flipV="1">
                <a:off x="3563460" y="599653"/>
                <a:ext cx="411038" cy="175207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7B8E8B41-2936-4466-B9A6-E647198AA758}"/>
                  </a:ext>
                </a:extLst>
              </p:cNvPr>
              <p:cNvCxnSpPr>
                <a:cxnSpLocks/>
                <a:stCxn id="110" idx="0"/>
                <a:endCxn id="121" idx="4"/>
              </p:cNvCxnSpPr>
              <p:nvPr/>
            </p:nvCxnSpPr>
            <p:spPr>
              <a:xfrm rot="5400000" flipH="1" flipV="1">
                <a:off x="3122802" y="1040311"/>
                <a:ext cx="411038" cy="87076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C8222322-7C20-48D9-8B29-783A59376088}"/>
                  </a:ext>
                </a:extLst>
              </p:cNvPr>
              <p:cNvCxnSpPr>
                <a:cxnSpLocks/>
                <a:stCxn id="109" idx="0"/>
                <a:endCxn id="118" idx="4"/>
              </p:cNvCxnSpPr>
              <p:nvPr/>
            </p:nvCxnSpPr>
            <p:spPr>
              <a:xfrm rot="16200000" flipV="1">
                <a:off x="2243213" y="169843"/>
                <a:ext cx="415835" cy="261649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25313B4-7D0D-4643-BE76-DA25E4663CCD}"/>
                  </a:ext>
                </a:extLst>
              </p:cNvPr>
              <p:cNvCxnSpPr>
                <a:cxnSpLocks/>
                <a:stCxn id="109" idx="0"/>
                <a:endCxn id="119" idx="4"/>
              </p:cNvCxnSpPr>
              <p:nvPr/>
            </p:nvCxnSpPr>
            <p:spPr>
              <a:xfrm rot="16200000" flipV="1">
                <a:off x="2679244" y="605875"/>
                <a:ext cx="415836" cy="174443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9297AAAC-7470-42F9-BDCE-C9D42F704155}"/>
                  </a:ext>
                </a:extLst>
              </p:cNvPr>
              <p:cNvCxnSpPr>
                <a:cxnSpLocks/>
                <a:stCxn id="109" idx="0"/>
                <a:endCxn id="120" idx="4"/>
              </p:cNvCxnSpPr>
              <p:nvPr/>
            </p:nvCxnSpPr>
            <p:spPr>
              <a:xfrm rot="16200000" flipV="1">
                <a:off x="3117590" y="1044220"/>
                <a:ext cx="415836" cy="86774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D99032A6-D82C-4464-968B-70E747855AC1}"/>
                  </a:ext>
                </a:extLst>
              </p:cNvPr>
              <p:cNvCxnSpPr>
                <a:cxnSpLocks/>
                <a:stCxn id="109" idx="0"/>
                <a:endCxn id="123" idx="4"/>
              </p:cNvCxnSpPr>
              <p:nvPr/>
            </p:nvCxnSpPr>
            <p:spPr>
              <a:xfrm rot="5400000" flipH="1" flipV="1">
                <a:off x="4432823" y="596728"/>
                <a:ext cx="415838" cy="176272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BD6A12D8-411D-4A18-A641-C1001BE4C68E}"/>
                  </a:ext>
                </a:extLst>
              </p:cNvPr>
              <p:cNvCxnSpPr>
                <a:cxnSpLocks/>
                <a:stCxn id="109" idx="0"/>
                <a:endCxn id="122" idx="4"/>
              </p:cNvCxnSpPr>
              <p:nvPr/>
            </p:nvCxnSpPr>
            <p:spPr>
              <a:xfrm rot="5400000" flipH="1" flipV="1">
                <a:off x="3994280" y="1035273"/>
                <a:ext cx="415837" cy="885639"/>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54DC35D0-9251-4A2F-A61E-64CE74589056}"/>
                  </a:ext>
                </a:extLst>
              </p:cNvPr>
              <p:cNvCxnSpPr>
                <a:cxnSpLocks/>
                <a:stCxn id="109" idx="0"/>
                <a:endCxn id="121" idx="4"/>
              </p:cNvCxnSpPr>
              <p:nvPr/>
            </p:nvCxnSpPr>
            <p:spPr>
              <a:xfrm rot="5400000" flipH="1" flipV="1">
                <a:off x="3553623" y="1475930"/>
                <a:ext cx="415837" cy="43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ECF119B3-01EB-48EF-A8AB-44F0ED4CCC39}"/>
                  </a:ext>
                </a:extLst>
              </p:cNvPr>
              <p:cNvGrpSpPr/>
              <p:nvPr/>
            </p:nvGrpSpPr>
            <p:grpSpPr>
              <a:xfrm>
                <a:off x="754051" y="576699"/>
                <a:ext cx="790734" cy="693476"/>
                <a:chOff x="754051" y="576699"/>
                <a:chExt cx="790734" cy="693476"/>
              </a:xfrm>
            </p:grpSpPr>
            <p:sp>
              <p:nvSpPr>
                <p:cNvPr id="118" name="Oval 117">
                  <a:extLst>
                    <a:ext uri="{FF2B5EF4-FFF2-40B4-BE49-F238E27FC236}">
                      <a16:creationId xmlns:a16="http://schemas.microsoft.com/office/drawing/2014/main" id="{9768979F-1D8F-4D50-8D93-9D3707F55839}"/>
                    </a:ext>
                  </a:extLst>
                </p:cNvPr>
                <p:cNvSpPr/>
                <p:nvPr/>
              </p:nvSpPr>
              <p:spPr>
                <a:xfrm>
                  <a:off x="789122" y="576699"/>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0" name="TextBox 169">
                  <a:extLst>
                    <a:ext uri="{FF2B5EF4-FFF2-40B4-BE49-F238E27FC236}">
                      <a16:creationId xmlns:a16="http://schemas.microsoft.com/office/drawing/2014/main" id="{B6001AEF-197D-46B4-A938-02F993860130}"/>
                    </a:ext>
                  </a:extLst>
                </p:cNvPr>
                <p:cNvSpPr txBox="1"/>
                <p:nvPr/>
              </p:nvSpPr>
              <p:spPr>
                <a:xfrm>
                  <a:off x="754051" y="812554"/>
                  <a:ext cx="790734" cy="215444"/>
                </a:xfrm>
                <a:prstGeom prst="rect">
                  <a:avLst/>
                </a:prstGeom>
                <a:noFill/>
              </p:spPr>
              <p:txBody>
                <a:bodyPr wrap="square" rtlCol="0">
                  <a:spAutoFit/>
                </a:bodyPr>
                <a:lstStyle/>
                <a:p>
                  <a:pPr algn="ctr"/>
                  <a:r>
                    <a:rPr lang="en-GB" sz="800" dirty="0"/>
                    <a:t>item1Tracker</a:t>
                  </a:r>
                </a:p>
              </p:txBody>
            </p:sp>
          </p:grpSp>
          <p:grpSp>
            <p:nvGrpSpPr>
              <p:cNvPr id="180" name="Group 179">
                <a:extLst>
                  <a:ext uri="{FF2B5EF4-FFF2-40B4-BE49-F238E27FC236}">
                    <a16:creationId xmlns:a16="http://schemas.microsoft.com/office/drawing/2014/main" id="{868932D9-592C-46CE-B957-685038523F49}"/>
                  </a:ext>
                </a:extLst>
              </p:cNvPr>
              <p:cNvGrpSpPr/>
              <p:nvPr/>
            </p:nvGrpSpPr>
            <p:grpSpPr>
              <a:xfrm>
                <a:off x="1635366" y="576698"/>
                <a:ext cx="775427" cy="693476"/>
                <a:chOff x="1635366" y="576698"/>
                <a:chExt cx="775427" cy="693476"/>
              </a:xfrm>
            </p:grpSpPr>
            <p:sp>
              <p:nvSpPr>
                <p:cNvPr id="119" name="Oval 118">
                  <a:extLst>
                    <a:ext uri="{FF2B5EF4-FFF2-40B4-BE49-F238E27FC236}">
                      <a16:creationId xmlns:a16="http://schemas.microsoft.com/office/drawing/2014/main" id="{F856C445-5C10-4546-978D-71F733279B08}"/>
                    </a:ext>
                  </a:extLst>
                </p:cNvPr>
                <p:cNvSpPr/>
                <p:nvPr/>
              </p:nvSpPr>
              <p:spPr>
                <a:xfrm>
                  <a:off x="1661187" y="576698"/>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1" name="TextBox 170">
                  <a:extLst>
                    <a:ext uri="{FF2B5EF4-FFF2-40B4-BE49-F238E27FC236}">
                      <a16:creationId xmlns:a16="http://schemas.microsoft.com/office/drawing/2014/main" id="{537DC7D6-74F5-4F17-AF9D-4732324338AB}"/>
                    </a:ext>
                  </a:extLst>
                </p:cNvPr>
                <p:cNvSpPr txBox="1"/>
                <p:nvPr/>
              </p:nvSpPr>
              <p:spPr>
                <a:xfrm>
                  <a:off x="1635366" y="817571"/>
                  <a:ext cx="775427" cy="215444"/>
                </a:xfrm>
                <a:prstGeom prst="rect">
                  <a:avLst/>
                </a:prstGeom>
                <a:noFill/>
              </p:spPr>
              <p:txBody>
                <a:bodyPr wrap="square" rtlCol="0">
                  <a:spAutoFit/>
                </a:bodyPr>
                <a:lstStyle/>
                <a:p>
                  <a:pPr algn="ctr"/>
                  <a:r>
                    <a:rPr lang="en-GB" sz="800" dirty="0"/>
                    <a:t>item2Tracker</a:t>
                  </a:r>
                </a:p>
              </p:txBody>
            </p:sp>
          </p:grpSp>
          <p:grpSp>
            <p:nvGrpSpPr>
              <p:cNvPr id="179" name="Group 178">
                <a:extLst>
                  <a:ext uri="{FF2B5EF4-FFF2-40B4-BE49-F238E27FC236}">
                    <a16:creationId xmlns:a16="http://schemas.microsoft.com/office/drawing/2014/main" id="{E3E6F0DF-25FC-4CE6-91BA-56569BBB6111}"/>
                  </a:ext>
                </a:extLst>
              </p:cNvPr>
              <p:cNvGrpSpPr/>
              <p:nvPr/>
            </p:nvGrpSpPr>
            <p:grpSpPr>
              <a:xfrm>
                <a:off x="2498183" y="576698"/>
                <a:ext cx="790734" cy="693476"/>
                <a:chOff x="2498183" y="576698"/>
                <a:chExt cx="790734" cy="693476"/>
              </a:xfrm>
            </p:grpSpPr>
            <p:sp>
              <p:nvSpPr>
                <p:cNvPr id="120" name="Oval 119">
                  <a:extLst>
                    <a:ext uri="{FF2B5EF4-FFF2-40B4-BE49-F238E27FC236}">
                      <a16:creationId xmlns:a16="http://schemas.microsoft.com/office/drawing/2014/main" id="{821C0213-EFCE-4112-90D3-ECC50D60C6F6}"/>
                    </a:ext>
                  </a:extLst>
                </p:cNvPr>
                <p:cNvSpPr/>
                <p:nvPr/>
              </p:nvSpPr>
              <p:spPr>
                <a:xfrm>
                  <a:off x="2537878" y="576698"/>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2" name="TextBox 171">
                  <a:extLst>
                    <a:ext uri="{FF2B5EF4-FFF2-40B4-BE49-F238E27FC236}">
                      <a16:creationId xmlns:a16="http://schemas.microsoft.com/office/drawing/2014/main" id="{655B36F3-D484-4E58-A817-621FDFB46984}"/>
                    </a:ext>
                  </a:extLst>
                </p:cNvPr>
                <p:cNvSpPr txBox="1"/>
                <p:nvPr/>
              </p:nvSpPr>
              <p:spPr>
                <a:xfrm>
                  <a:off x="2498183" y="827177"/>
                  <a:ext cx="790734" cy="215444"/>
                </a:xfrm>
                <a:prstGeom prst="rect">
                  <a:avLst/>
                </a:prstGeom>
                <a:noFill/>
              </p:spPr>
              <p:txBody>
                <a:bodyPr wrap="square" rtlCol="0">
                  <a:spAutoFit/>
                </a:bodyPr>
                <a:lstStyle/>
                <a:p>
                  <a:pPr algn="ctr"/>
                  <a:r>
                    <a:rPr lang="en-GB" sz="800" dirty="0"/>
                    <a:t>item3Tracker</a:t>
                  </a:r>
                </a:p>
              </p:txBody>
            </p:sp>
          </p:grpSp>
          <p:grpSp>
            <p:nvGrpSpPr>
              <p:cNvPr id="178" name="Group 177">
                <a:extLst>
                  <a:ext uri="{FF2B5EF4-FFF2-40B4-BE49-F238E27FC236}">
                    <a16:creationId xmlns:a16="http://schemas.microsoft.com/office/drawing/2014/main" id="{2B4A0B20-85CF-43A3-8B3C-77CF705F5AD9}"/>
                  </a:ext>
                </a:extLst>
              </p:cNvPr>
              <p:cNvGrpSpPr/>
              <p:nvPr/>
            </p:nvGrpSpPr>
            <p:grpSpPr>
              <a:xfrm>
                <a:off x="3374874" y="576697"/>
                <a:ext cx="790734" cy="693476"/>
                <a:chOff x="3374874" y="576697"/>
                <a:chExt cx="790734" cy="693476"/>
              </a:xfrm>
            </p:grpSpPr>
            <p:sp>
              <p:nvSpPr>
                <p:cNvPr id="121" name="Oval 120">
                  <a:extLst>
                    <a:ext uri="{FF2B5EF4-FFF2-40B4-BE49-F238E27FC236}">
                      <a16:creationId xmlns:a16="http://schemas.microsoft.com/office/drawing/2014/main" id="{F337ABA8-D2DF-420E-9341-390F865DED8E}"/>
                    </a:ext>
                  </a:extLst>
                </p:cNvPr>
                <p:cNvSpPr/>
                <p:nvPr/>
              </p:nvSpPr>
              <p:spPr>
                <a:xfrm>
                  <a:off x="3409945" y="576697"/>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3" name="TextBox 172">
                  <a:extLst>
                    <a:ext uri="{FF2B5EF4-FFF2-40B4-BE49-F238E27FC236}">
                      <a16:creationId xmlns:a16="http://schemas.microsoft.com/office/drawing/2014/main" id="{C43BE55C-52B8-4D2D-ACEB-F58D0FA6E864}"/>
                    </a:ext>
                  </a:extLst>
                </p:cNvPr>
                <p:cNvSpPr txBox="1"/>
                <p:nvPr/>
              </p:nvSpPr>
              <p:spPr>
                <a:xfrm>
                  <a:off x="3374874" y="812552"/>
                  <a:ext cx="790734" cy="215444"/>
                </a:xfrm>
                <a:prstGeom prst="rect">
                  <a:avLst/>
                </a:prstGeom>
                <a:noFill/>
              </p:spPr>
              <p:txBody>
                <a:bodyPr wrap="square" rtlCol="0">
                  <a:spAutoFit/>
                </a:bodyPr>
                <a:lstStyle/>
                <a:p>
                  <a:pPr algn="ctr"/>
                  <a:r>
                    <a:rPr lang="en-GB" sz="800" dirty="0"/>
                    <a:t>item4Tracker</a:t>
                  </a:r>
                </a:p>
              </p:txBody>
            </p:sp>
          </p:grpSp>
          <p:grpSp>
            <p:nvGrpSpPr>
              <p:cNvPr id="177" name="Group 176">
                <a:extLst>
                  <a:ext uri="{FF2B5EF4-FFF2-40B4-BE49-F238E27FC236}">
                    <a16:creationId xmlns:a16="http://schemas.microsoft.com/office/drawing/2014/main" id="{28B7D5D7-AF74-4630-AC62-9BBB9AC574F4}"/>
                  </a:ext>
                </a:extLst>
              </p:cNvPr>
              <p:cNvGrpSpPr/>
              <p:nvPr/>
            </p:nvGrpSpPr>
            <p:grpSpPr>
              <a:xfrm>
                <a:off x="4251565" y="576697"/>
                <a:ext cx="790734" cy="693476"/>
                <a:chOff x="4251565" y="576697"/>
                <a:chExt cx="790734" cy="693476"/>
              </a:xfrm>
            </p:grpSpPr>
            <p:sp>
              <p:nvSpPr>
                <p:cNvPr id="122" name="Oval 121">
                  <a:extLst>
                    <a:ext uri="{FF2B5EF4-FFF2-40B4-BE49-F238E27FC236}">
                      <a16:creationId xmlns:a16="http://schemas.microsoft.com/office/drawing/2014/main" id="{E8BCAAC1-773B-44DB-AC1B-5983357F2037}"/>
                    </a:ext>
                  </a:extLst>
                </p:cNvPr>
                <p:cNvSpPr/>
                <p:nvPr/>
              </p:nvSpPr>
              <p:spPr>
                <a:xfrm>
                  <a:off x="4291260" y="576697"/>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4" name="TextBox 173">
                  <a:extLst>
                    <a:ext uri="{FF2B5EF4-FFF2-40B4-BE49-F238E27FC236}">
                      <a16:creationId xmlns:a16="http://schemas.microsoft.com/office/drawing/2014/main" id="{3767C107-BABE-488D-8443-96871E886CC0}"/>
                    </a:ext>
                  </a:extLst>
                </p:cNvPr>
                <p:cNvSpPr txBox="1"/>
                <p:nvPr/>
              </p:nvSpPr>
              <p:spPr>
                <a:xfrm>
                  <a:off x="4251565" y="812552"/>
                  <a:ext cx="790734" cy="215444"/>
                </a:xfrm>
                <a:prstGeom prst="rect">
                  <a:avLst/>
                </a:prstGeom>
                <a:noFill/>
              </p:spPr>
              <p:txBody>
                <a:bodyPr wrap="square" rtlCol="0">
                  <a:spAutoFit/>
                </a:bodyPr>
                <a:lstStyle/>
                <a:p>
                  <a:pPr algn="ctr"/>
                  <a:r>
                    <a:rPr lang="en-GB" sz="800" dirty="0"/>
                    <a:t>item5Tracker</a:t>
                  </a:r>
                </a:p>
              </p:txBody>
            </p:sp>
          </p:grpSp>
          <p:grpSp>
            <p:nvGrpSpPr>
              <p:cNvPr id="176" name="Group 175">
                <a:extLst>
                  <a:ext uri="{FF2B5EF4-FFF2-40B4-BE49-F238E27FC236}">
                    <a16:creationId xmlns:a16="http://schemas.microsoft.com/office/drawing/2014/main" id="{27C00532-9A89-4001-9AAC-7814701B71D0}"/>
                  </a:ext>
                </a:extLst>
              </p:cNvPr>
              <p:cNvGrpSpPr/>
              <p:nvPr/>
            </p:nvGrpSpPr>
            <p:grpSpPr>
              <a:xfrm>
                <a:off x="5168347" y="576696"/>
                <a:ext cx="707516" cy="693476"/>
                <a:chOff x="5168347" y="576696"/>
                <a:chExt cx="707516" cy="693476"/>
              </a:xfrm>
            </p:grpSpPr>
            <p:sp>
              <p:nvSpPr>
                <p:cNvPr id="123" name="Oval 122">
                  <a:extLst>
                    <a:ext uri="{FF2B5EF4-FFF2-40B4-BE49-F238E27FC236}">
                      <a16:creationId xmlns:a16="http://schemas.microsoft.com/office/drawing/2014/main" id="{FCF001BB-4608-4521-8D80-F707DC685D1F}"/>
                    </a:ext>
                  </a:extLst>
                </p:cNvPr>
                <p:cNvSpPr/>
                <p:nvPr/>
              </p:nvSpPr>
              <p:spPr>
                <a:xfrm>
                  <a:off x="5168347" y="576696"/>
                  <a:ext cx="707516" cy="693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175" name="TextBox 174">
                  <a:extLst>
                    <a:ext uri="{FF2B5EF4-FFF2-40B4-BE49-F238E27FC236}">
                      <a16:creationId xmlns:a16="http://schemas.microsoft.com/office/drawing/2014/main" id="{32BB5718-E869-435A-8A2D-CB603CBED3FF}"/>
                    </a:ext>
                  </a:extLst>
                </p:cNvPr>
                <p:cNvSpPr txBox="1"/>
                <p:nvPr/>
              </p:nvSpPr>
              <p:spPr>
                <a:xfrm>
                  <a:off x="5202256" y="812549"/>
                  <a:ext cx="638538" cy="215444"/>
                </a:xfrm>
                <a:prstGeom prst="rect">
                  <a:avLst/>
                </a:prstGeom>
                <a:noFill/>
              </p:spPr>
              <p:txBody>
                <a:bodyPr wrap="square" rtlCol="0">
                  <a:spAutoFit/>
                </a:bodyPr>
                <a:lstStyle/>
                <a:p>
                  <a:pPr algn="ctr"/>
                  <a:r>
                    <a:rPr lang="en-GB" sz="800" dirty="0" err="1"/>
                    <a:t>shelfMass</a:t>
                  </a:r>
                  <a:endParaRPr lang="en-GB" sz="800" dirty="0"/>
                </a:p>
              </p:txBody>
            </p:sp>
          </p:grpSp>
        </p:grpSp>
        <p:grpSp>
          <p:nvGrpSpPr>
            <p:cNvPr id="228" name="Group 227">
              <a:extLst>
                <a:ext uri="{FF2B5EF4-FFF2-40B4-BE49-F238E27FC236}">
                  <a16:creationId xmlns:a16="http://schemas.microsoft.com/office/drawing/2014/main" id="{F3446E12-B2F6-4898-966A-D187045DF126}"/>
                </a:ext>
              </a:extLst>
            </p:cNvPr>
            <p:cNvGrpSpPr/>
            <p:nvPr/>
          </p:nvGrpSpPr>
          <p:grpSpPr>
            <a:xfrm>
              <a:off x="2512737" y="4448512"/>
              <a:ext cx="791525" cy="693481"/>
              <a:chOff x="2512737" y="4448512"/>
              <a:chExt cx="791525" cy="693481"/>
            </a:xfrm>
          </p:grpSpPr>
          <p:sp>
            <p:nvSpPr>
              <p:cNvPr id="226" name="TextBox 225">
                <a:extLst>
                  <a:ext uri="{FF2B5EF4-FFF2-40B4-BE49-F238E27FC236}">
                    <a16:creationId xmlns:a16="http://schemas.microsoft.com/office/drawing/2014/main" id="{F9F7DF93-DEB2-43A6-B0B2-49B23351C06F}"/>
                  </a:ext>
                </a:extLst>
              </p:cNvPr>
              <p:cNvSpPr txBox="1"/>
              <p:nvPr/>
            </p:nvSpPr>
            <p:spPr>
              <a:xfrm>
                <a:off x="2512737" y="4651546"/>
                <a:ext cx="791525" cy="338554"/>
              </a:xfrm>
              <a:prstGeom prst="rect">
                <a:avLst/>
              </a:prstGeom>
              <a:noFill/>
            </p:spPr>
            <p:txBody>
              <a:bodyPr wrap="square" rtlCol="0">
                <a:spAutoFit/>
              </a:bodyPr>
              <a:lstStyle/>
              <a:p>
                <a:pPr algn="ctr"/>
                <a:r>
                  <a:rPr lang="en-GB" sz="800" dirty="0" err="1"/>
                  <a:t>minStorageIdentification</a:t>
                </a:r>
                <a:endParaRPr lang="en-GB" sz="800" dirty="0"/>
              </a:p>
            </p:txBody>
          </p:sp>
          <p:sp>
            <p:nvSpPr>
              <p:cNvPr id="227" name="Oval 226">
                <a:extLst>
                  <a:ext uri="{FF2B5EF4-FFF2-40B4-BE49-F238E27FC236}">
                    <a16:creationId xmlns:a16="http://schemas.microsoft.com/office/drawing/2014/main" id="{D7A5372D-01C7-4A80-93A0-1B5A1CD67906}"/>
                  </a:ext>
                </a:extLst>
              </p:cNvPr>
              <p:cNvSpPr/>
              <p:nvPr/>
            </p:nvSpPr>
            <p:spPr>
              <a:xfrm>
                <a:off x="2550960" y="4448512"/>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cxnSp>
          <p:nvCxnSpPr>
            <p:cNvPr id="229" name="Straight Connector 228">
              <a:extLst>
                <a:ext uri="{FF2B5EF4-FFF2-40B4-BE49-F238E27FC236}">
                  <a16:creationId xmlns:a16="http://schemas.microsoft.com/office/drawing/2014/main" id="{BB1369DC-E059-40CE-9C8C-108B4658E9F1}"/>
                </a:ext>
              </a:extLst>
            </p:cNvPr>
            <p:cNvCxnSpPr>
              <a:cxnSpLocks/>
              <a:stCxn id="39" idx="4"/>
              <a:endCxn id="227" idx="0"/>
            </p:cNvCxnSpPr>
            <p:nvPr/>
          </p:nvCxnSpPr>
          <p:spPr>
            <a:xfrm>
              <a:off x="2901465" y="4029901"/>
              <a:ext cx="3253" cy="41861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8" name="Group 297">
            <a:extLst>
              <a:ext uri="{FF2B5EF4-FFF2-40B4-BE49-F238E27FC236}">
                <a16:creationId xmlns:a16="http://schemas.microsoft.com/office/drawing/2014/main" id="{07BC76D6-9EAF-4DEF-A54E-378528A6B039}"/>
              </a:ext>
            </a:extLst>
          </p:cNvPr>
          <p:cNvGrpSpPr/>
          <p:nvPr/>
        </p:nvGrpSpPr>
        <p:grpSpPr>
          <a:xfrm>
            <a:off x="8946574" y="637312"/>
            <a:ext cx="875532" cy="601265"/>
            <a:chOff x="10021802" y="1205534"/>
            <a:chExt cx="875532" cy="601265"/>
          </a:xfrm>
        </p:grpSpPr>
        <p:sp>
          <p:nvSpPr>
            <p:cNvPr id="293" name="TextBox 292">
              <a:extLst>
                <a:ext uri="{FF2B5EF4-FFF2-40B4-BE49-F238E27FC236}">
                  <a16:creationId xmlns:a16="http://schemas.microsoft.com/office/drawing/2014/main" id="{92628DA6-AA9F-44A6-A685-F2056C27D07E}"/>
                </a:ext>
              </a:extLst>
            </p:cNvPr>
            <p:cNvSpPr txBox="1"/>
            <p:nvPr/>
          </p:nvSpPr>
          <p:spPr>
            <a:xfrm>
              <a:off x="10021802" y="1404908"/>
              <a:ext cx="875532" cy="215444"/>
            </a:xfrm>
            <a:prstGeom prst="rect">
              <a:avLst/>
            </a:prstGeom>
            <a:noFill/>
          </p:spPr>
          <p:txBody>
            <a:bodyPr wrap="square" rtlCol="0">
              <a:spAutoFit/>
            </a:bodyPr>
            <a:lstStyle/>
            <a:p>
              <a:pPr algn="ctr"/>
              <a:r>
                <a:rPr lang="en-GB" sz="800" dirty="0"/>
                <a:t>robot3</a:t>
              </a:r>
            </a:p>
          </p:txBody>
        </p:sp>
        <p:sp>
          <p:nvSpPr>
            <p:cNvPr id="297" name="Oval 296">
              <a:extLst>
                <a:ext uri="{FF2B5EF4-FFF2-40B4-BE49-F238E27FC236}">
                  <a16:creationId xmlns:a16="http://schemas.microsoft.com/office/drawing/2014/main" id="{E0767D6B-028F-4CB1-8F73-C93AC1E1DCE5}"/>
                </a:ext>
              </a:extLst>
            </p:cNvPr>
            <p:cNvSpPr/>
            <p:nvPr/>
          </p:nvSpPr>
          <p:spPr>
            <a:xfrm>
              <a:off x="10152178" y="1205534"/>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nvGrpSpPr>
          <p:cNvPr id="301" name="Group 300">
            <a:extLst>
              <a:ext uri="{FF2B5EF4-FFF2-40B4-BE49-F238E27FC236}">
                <a16:creationId xmlns:a16="http://schemas.microsoft.com/office/drawing/2014/main" id="{20E30C1E-C8FA-43E3-A74F-DF4254069C55}"/>
              </a:ext>
            </a:extLst>
          </p:cNvPr>
          <p:cNvGrpSpPr/>
          <p:nvPr/>
        </p:nvGrpSpPr>
        <p:grpSpPr>
          <a:xfrm>
            <a:off x="8231816" y="637990"/>
            <a:ext cx="875532" cy="601265"/>
            <a:chOff x="9324832" y="1228305"/>
            <a:chExt cx="875532" cy="601265"/>
          </a:xfrm>
        </p:grpSpPr>
        <p:sp>
          <p:nvSpPr>
            <p:cNvPr id="299" name="Oval 298">
              <a:extLst>
                <a:ext uri="{FF2B5EF4-FFF2-40B4-BE49-F238E27FC236}">
                  <a16:creationId xmlns:a16="http://schemas.microsoft.com/office/drawing/2014/main" id="{78235E8C-E874-40C7-898E-895B601414B1}"/>
                </a:ext>
              </a:extLst>
            </p:cNvPr>
            <p:cNvSpPr/>
            <p:nvPr/>
          </p:nvSpPr>
          <p:spPr>
            <a:xfrm>
              <a:off x="9454306" y="1228305"/>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00" name="TextBox 299">
              <a:extLst>
                <a:ext uri="{FF2B5EF4-FFF2-40B4-BE49-F238E27FC236}">
                  <a16:creationId xmlns:a16="http://schemas.microsoft.com/office/drawing/2014/main" id="{C1979EF3-FF53-4771-9F5A-0235FBA46360}"/>
                </a:ext>
              </a:extLst>
            </p:cNvPr>
            <p:cNvSpPr txBox="1"/>
            <p:nvPr/>
          </p:nvSpPr>
          <p:spPr>
            <a:xfrm>
              <a:off x="9324832" y="1432697"/>
              <a:ext cx="875532" cy="215444"/>
            </a:xfrm>
            <a:prstGeom prst="rect">
              <a:avLst/>
            </a:prstGeom>
            <a:noFill/>
          </p:spPr>
          <p:txBody>
            <a:bodyPr wrap="square" rtlCol="0">
              <a:spAutoFit/>
            </a:bodyPr>
            <a:lstStyle/>
            <a:p>
              <a:pPr algn="ctr"/>
              <a:r>
                <a:rPr lang="en-GB" sz="800" dirty="0"/>
                <a:t>robot4</a:t>
              </a:r>
            </a:p>
          </p:txBody>
        </p:sp>
      </p:grpSp>
      <p:grpSp>
        <p:nvGrpSpPr>
          <p:cNvPr id="313" name="Group 312">
            <a:extLst>
              <a:ext uri="{FF2B5EF4-FFF2-40B4-BE49-F238E27FC236}">
                <a16:creationId xmlns:a16="http://schemas.microsoft.com/office/drawing/2014/main" id="{2D87ED36-D080-4FC1-BF06-8187DA77C063}"/>
              </a:ext>
            </a:extLst>
          </p:cNvPr>
          <p:cNvGrpSpPr/>
          <p:nvPr/>
        </p:nvGrpSpPr>
        <p:grpSpPr>
          <a:xfrm>
            <a:off x="6903988" y="1347041"/>
            <a:ext cx="4451993" cy="5504335"/>
            <a:chOff x="6903988" y="1347041"/>
            <a:chExt cx="4451993" cy="5504335"/>
          </a:xfrm>
        </p:grpSpPr>
        <p:grpSp>
          <p:nvGrpSpPr>
            <p:cNvPr id="292" name="Group 291">
              <a:extLst>
                <a:ext uri="{FF2B5EF4-FFF2-40B4-BE49-F238E27FC236}">
                  <a16:creationId xmlns:a16="http://schemas.microsoft.com/office/drawing/2014/main" id="{D9018D78-537F-4D6B-8550-7C484866B850}"/>
                </a:ext>
              </a:extLst>
            </p:cNvPr>
            <p:cNvGrpSpPr/>
            <p:nvPr/>
          </p:nvGrpSpPr>
          <p:grpSpPr>
            <a:xfrm>
              <a:off x="6903988" y="2114572"/>
              <a:ext cx="4451993" cy="4736804"/>
              <a:chOff x="6746154" y="1392508"/>
              <a:chExt cx="5123550" cy="5463238"/>
            </a:xfrm>
          </p:grpSpPr>
          <p:grpSp>
            <p:nvGrpSpPr>
              <p:cNvPr id="183" name="Group 182">
                <a:extLst>
                  <a:ext uri="{FF2B5EF4-FFF2-40B4-BE49-F238E27FC236}">
                    <a16:creationId xmlns:a16="http://schemas.microsoft.com/office/drawing/2014/main" id="{8815C5CD-0EC6-4317-9C22-47E35DD899CF}"/>
                  </a:ext>
                </a:extLst>
              </p:cNvPr>
              <p:cNvGrpSpPr/>
              <p:nvPr/>
            </p:nvGrpSpPr>
            <p:grpSpPr>
              <a:xfrm>
                <a:off x="8845312" y="6248811"/>
                <a:ext cx="936330" cy="606935"/>
                <a:chOff x="879906" y="360385"/>
                <a:chExt cx="736061" cy="493727"/>
              </a:xfrm>
            </p:grpSpPr>
            <p:grpSp>
              <p:nvGrpSpPr>
                <p:cNvPr id="184" name="Group 183">
                  <a:extLst>
                    <a:ext uri="{FF2B5EF4-FFF2-40B4-BE49-F238E27FC236}">
                      <a16:creationId xmlns:a16="http://schemas.microsoft.com/office/drawing/2014/main" id="{4ADAB782-80D9-4982-9CD6-1761EEE41A2F}"/>
                    </a:ext>
                  </a:extLst>
                </p:cNvPr>
                <p:cNvGrpSpPr/>
                <p:nvPr/>
              </p:nvGrpSpPr>
              <p:grpSpPr>
                <a:xfrm>
                  <a:off x="1138932" y="360385"/>
                  <a:ext cx="209287" cy="362545"/>
                  <a:chOff x="3076789" y="226162"/>
                  <a:chExt cx="209287" cy="362545"/>
                </a:xfrm>
              </p:grpSpPr>
              <p:sp>
                <p:nvSpPr>
                  <p:cNvPr id="186" name="Oval 185">
                    <a:extLst>
                      <a:ext uri="{FF2B5EF4-FFF2-40B4-BE49-F238E27FC236}">
                        <a16:creationId xmlns:a16="http://schemas.microsoft.com/office/drawing/2014/main" id="{CBB9489D-F954-49A6-98CA-A7DF13A22A68}"/>
                      </a:ext>
                    </a:extLst>
                  </p:cNvPr>
                  <p:cNvSpPr/>
                  <p:nvPr/>
                </p:nvSpPr>
                <p:spPr>
                  <a:xfrm>
                    <a:off x="3132628" y="226162"/>
                    <a:ext cx="100906" cy="105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187" name="Straight Connector 186">
                    <a:extLst>
                      <a:ext uri="{FF2B5EF4-FFF2-40B4-BE49-F238E27FC236}">
                        <a16:creationId xmlns:a16="http://schemas.microsoft.com/office/drawing/2014/main" id="{A0D5CE5A-1610-4681-AD0E-E2F0584267AD}"/>
                      </a:ext>
                    </a:extLst>
                  </p:cNvPr>
                  <p:cNvCxnSpPr/>
                  <p:nvPr/>
                </p:nvCxnSpPr>
                <p:spPr>
                  <a:xfrm>
                    <a:off x="3076789" y="372810"/>
                    <a:ext cx="209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47825EA-903B-4BCB-AC7B-80C5B5FB3E58}"/>
                      </a:ext>
                    </a:extLst>
                  </p:cNvPr>
                  <p:cNvCxnSpPr>
                    <a:cxnSpLocks/>
                  </p:cNvCxnSpPr>
                  <p:nvPr/>
                </p:nvCxnSpPr>
                <p:spPr>
                  <a:xfrm>
                    <a:off x="3185793" y="332074"/>
                    <a:ext cx="0" cy="171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FD7E690-2929-4FDB-9DD7-D7F38F8D5FB2}"/>
                      </a:ext>
                    </a:extLst>
                  </p:cNvPr>
                  <p:cNvCxnSpPr>
                    <a:cxnSpLocks/>
                  </p:cNvCxnSpPr>
                  <p:nvPr/>
                </p:nvCxnSpPr>
                <p:spPr>
                  <a:xfrm flipH="1">
                    <a:off x="3110424" y="503163"/>
                    <a:ext cx="75369" cy="85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CA58BAF-B8B9-4EA3-8239-EA1DA7847935}"/>
                      </a:ext>
                    </a:extLst>
                  </p:cNvPr>
                  <p:cNvCxnSpPr>
                    <a:cxnSpLocks/>
                  </p:cNvCxnSpPr>
                  <p:nvPr/>
                </p:nvCxnSpPr>
                <p:spPr>
                  <a:xfrm flipH="1" flipV="1">
                    <a:off x="3185793" y="503164"/>
                    <a:ext cx="67894" cy="85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8BD598E5-21EB-48C3-A813-997A3C85AAA9}"/>
                    </a:ext>
                  </a:extLst>
                </p:cNvPr>
                <p:cNvSpPr txBox="1"/>
                <p:nvPr/>
              </p:nvSpPr>
              <p:spPr>
                <a:xfrm>
                  <a:off x="879906" y="660491"/>
                  <a:ext cx="736061" cy="193621"/>
                </a:xfrm>
                <a:prstGeom prst="rect">
                  <a:avLst/>
                </a:prstGeom>
                <a:noFill/>
              </p:spPr>
              <p:txBody>
                <a:bodyPr wrap="square" rtlCol="0">
                  <a:spAutoFit/>
                </a:bodyPr>
                <a:lstStyle/>
                <a:p>
                  <a:pPr algn="ctr"/>
                  <a:r>
                    <a:rPr lang="en-GB" sz="800" dirty="0"/>
                    <a:t>Customer</a:t>
                  </a:r>
                </a:p>
              </p:txBody>
            </p:sp>
          </p:grpSp>
          <p:grpSp>
            <p:nvGrpSpPr>
              <p:cNvPr id="199" name="Group 198">
                <a:extLst>
                  <a:ext uri="{FF2B5EF4-FFF2-40B4-BE49-F238E27FC236}">
                    <a16:creationId xmlns:a16="http://schemas.microsoft.com/office/drawing/2014/main" id="{6B6C57FE-45E0-478F-A0D2-4962F4A48BB1}"/>
                  </a:ext>
                </a:extLst>
              </p:cNvPr>
              <p:cNvGrpSpPr/>
              <p:nvPr/>
            </p:nvGrpSpPr>
            <p:grpSpPr>
              <a:xfrm>
                <a:off x="8402917" y="5094226"/>
                <a:ext cx="1764374" cy="710487"/>
                <a:chOff x="6715145" y="3674711"/>
                <a:chExt cx="1764374" cy="710487"/>
              </a:xfrm>
            </p:grpSpPr>
            <p:sp>
              <p:nvSpPr>
                <p:cNvPr id="191" name="Rectangle 190">
                  <a:extLst>
                    <a:ext uri="{FF2B5EF4-FFF2-40B4-BE49-F238E27FC236}">
                      <a16:creationId xmlns:a16="http://schemas.microsoft.com/office/drawing/2014/main" id="{AD889BEE-71FE-4CF4-BD37-313E329E7EA3}"/>
                    </a:ext>
                  </a:extLst>
                </p:cNvPr>
                <p:cNvSpPr/>
                <p:nvPr/>
              </p:nvSpPr>
              <p:spPr>
                <a:xfrm>
                  <a:off x="6887599" y="3862737"/>
                  <a:ext cx="916941" cy="516502"/>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2" name="Rectangle 191">
                  <a:extLst>
                    <a:ext uri="{FF2B5EF4-FFF2-40B4-BE49-F238E27FC236}">
                      <a16:creationId xmlns:a16="http://schemas.microsoft.com/office/drawing/2014/main" id="{1C9C1998-6367-428D-9575-7654B125B955}"/>
                    </a:ext>
                  </a:extLst>
                </p:cNvPr>
                <p:cNvSpPr/>
                <p:nvPr/>
              </p:nvSpPr>
              <p:spPr>
                <a:xfrm>
                  <a:off x="7002723" y="3867953"/>
                  <a:ext cx="727112" cy="515548"/>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3" name="Rectangle 192">
                  <a:extLst>
                    <a:ext uri="{FF2B5EF4-FFF2-40B4-BE49-F238E27FC236}">
                      <a16:creationId xmlns:a16="http://schemas.microsoft.com/office/drawing/2014/main" id="{39DA95CF-96B1-4A80-B7FD-087C74FF3BE7}"/>
                    </a:ext>
                  </a:extLst>
                </p:cNvPr>
                <p:cNvSpPr/>
                <p:nvPr/>
              </p:nvSpPr>
              <p:spPr>
                <a:xfrm>
                  <a:off x="7119203" y="3870478"/>
                  <a:ext cx="916941" cy="5126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4" name="Rectangle 193">
                  <a:extLst>
                    <a:ext uri="{FF2B5EF4-FFF2-40B4-BE49-F238E27FC236}">
                      <a16:creationId xmlns:a16="http://schemas.microsoft.com/office/drawing/2014/main" id="{81CF635A-9C3B-4215-BFA1-8032263B3145}"/>
                    </a:ext>
                  </a:extLst>
                </p:cNvPr>
                <p:cNvSpPr/>
                <p:nvPr/>
              </p:nvSpPr>
              <p:spPr>
                <a:xfrm>
                  <a:off x="7241681" y="3864027"/>
                  <a:ext cx="727112" cy="515548"/>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95" name="Rectangle 194">
                  <a:extLst>
                    <a:ext uri="{FF2B5EF4-FFF2-40B4-BE49-F238E27FC236}">
                      <a16:creationId xmlns:a16="http://schemas.microsoft.com/office/drawing/2014/main" id="{2E6C6F23-DBFD-4A65-AF07-099FC01B64F7}"/>
                    </a:ext>
                  </a:extLst>
                </p:cNvPr>
                <p:cNvSpPr/>
                <p:nvPr/>
              </p:nvSpPr>
              <p:spPr>
                <a:xfrm>
                  <a:off x="7356177" y="3867824"/>
                  <a:ext cx="727112" cy="512633"/>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96" name="Rectangle 195">
                  <a:extLst>
                    <a:ext uri="{FF2B5EF4-FFF2-40B4-BE49-F238E27FC236}">
                      <a16:creationId xmlns:a16="http://schemas.microsoft.com/office/drawing/2014/main" id="{E99B1250-B62B-4495-9C49-4A42C1996E26}"/>
                    </a:ext>
                  </a:extLst>
                </p:cNvPr>
                <p:cNvSpPr/>
                <p:nvPr/>
              </p:nvSpPr>
              <p:spPr>
                <a:xfrm>
                  <a:off x="7475650" y="3865626"/>
                  <a:ext cx="726289" cy="51263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7" name="Rectangle 196">
                  <a:extLst>
                    <a:ext uri="{FF2B5EF4-FFF2-40B4-BE49-F238E27FC236}">
                      <a16:creationId xmlns:a16="http://schemas.microsoft.com/office/drawing/2014/main" id="{382F60AD-F711-41BB-B3B4-817E9EF143FD}"/>
                    </a:ext>
                  </a:extLst>
                </p:cNvPr>
                <p:cNvSpPr/>
                <p:nvPr/>
              </p:nvSpPr>
              <p:spPr>
                <a:xfrm>
                  <a:off x="7590969" y="3872565"/>
                  <a:ext cx="726289" cy="512633"/>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98" name="TextBox 197">
                  <a:extLst>
                    <a:ext uri="{FF2B5EF4-FFF2-40B4-BE49-F238E27FC236}">
                      <a16:creationId xmlns:a16="http://schemas.microsoft.com/office/drawing/2014/main" id="{ED470C6D-E341-4A13-B935-0A5BCD9D684C}"/>
                    </a:ext>
                  </a:extLst>
                </p:cNvPr>
                <p:cNvSpPr txBox="1"/>
                <p:nvPr/>
              </p:nvSpPr>
              <p:spPr>
                <a:xfrm>
                  <a:off x="6715145" y="3674711"/>
                  <a:ext cx="1764374" cy="248485"/>
                </a:xfrm>
                <a:prstGeom prst="rect">
                  <a:avLst/>
                </a:prstGeom>
                <a:noFill/>
              </p:spPr>
              <p:txBody>
                <a:bodyPr wrap="square" rtlCol="0">
                  <a:spAutoFit/>
                </a:bodyPr>
                <a:lstStyle/>
                <a:p>
                  <a:pPr algn="ctr"/>
                  <a:r>
                    <a:rPr lang="en-GB" sz="800" dirty="0"/>
                    <a:t>orders</a:t>
                  </a:r>
                </a:p>
              </p:txBody>
            </p:sp>
          </p:grpSp>
          <p:grpSp>
            <p:nvGrpSpPr>
              <p:cNvPr id="245" name="Group 244">
                <a:extLst>
                  <a:ext uri="{FF2B5EF4-FFF2-40B4-BE49-F238E27FC236}">
                    <a16:creationId xmlns:a16="http://schemas.microsoft.com/office/drawing/2014/main" id="{D1904AEA-16FE-41AA-BCAE-70F4977B84C9}"/>
                  </a:ext>
                </a:extLst>
              </p:cNvPr>
              <p:cNvGrpSpPr/>
              <p:nvPr/>
            </p:nvGrpSpPr>
            <p:grpSpPr>
              <a:xfrm>
                <a:off x="6746154" y="2384452"/>
                <a:ext cx="5123550" cy="1732055"/>
                <a:chOff x="6617725" y="4002842"/>
                <a:chExt cx="5123550" cy="1732055"/>
              </a:xfrm>
            </p:grpSpPr>
            <p:sp>
              <p:nvSpPr>
                <p:cNvPr id="200" name="TextBox 199">
                  <a:extLst>
                    <a:ext uri="{FF2B5EF4-FFF2-40B4-BE49-F238E27FC236}">
                      <a16:creationId xmlns:a16="http://schemas.microsoft.com/office/drawing/2014/main" id="{CC0EA3D2-286C-44D0-A816-FD6B47322DA7}"/>
                    </a:ext>
                  </a:extLst>
                </p:cNvPr>
                <p:cNvSpPr txBox="1"/>
                <p:nvPr/>
              </p:nvSpPr>
              <p:spPr>
                <a:xfrm>
                  <a:off x="6640094" y="4193755"/>
                  <a:ext cx="707516" cy="306022"/>
                </a:xfrm>
                <a:prstGeom prst="rect">
                  <a:avLst/>
                </a:prstGeom>
                <a:noFill/>
              </p:spPr>
              <p:txBody>
                <a:bodyPr wrap="square" rtlCol="0">
                  <a:spAutoFit/>
                </a:bodyPr>
                <a:lstStyle/>
                <a:p>
                  <a:pPr algn="ctr"/>
                  <a:r>
                    <a:rPr lang="en-GB" sz="600" dirty="0"/>
                    <a:t>maxStorageIdentification1</a:t>
                  </a:r>
                </a:p>
              </p:txBody>
            </p:sp>
            <p:sp>
              <p:nvSpPr>
                <p:cNvPr id="201" name="Oval 200">
                  <a:extLst>
                    <a:ext uri="{FF2B5EF4-FFF2-40B4-BE49-F238E27FC236}">
                      <a16:creationId xmlns:a16="http://schemas.microsoft.com/office/drawing/2014/main" id="{768CA3CB-3F3D-4B6B-9756-91D56319D98D}"/>
                    </a:ext>
                  </a:extLst>
                </p:cNvPr>
                <p:cNvSpPr/>
                <p:nvPr/>
              </p:nvSpPr>
              <p:spPr>
                <a:xfrm>
                  <a:off x="6644718"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2" name="TextBox 201">
                  <a:extLst>
                    <a:ext uri="{FF2B5EF4-FFF2-40B4-BE49-F238E27FC236}">
                      <a16:creationId xmlns:a16="http://schemas.microsoft.com/office/drawing/2014/main" id="{41025B47-C100-40AB-9293-B84011956B5F}"/>
                    </a:ext>
                  </a:extLst>
                </p:cNvPr>
                <p:cNvSpPr txBox="1"/>
                <p:nvPr/>
              </p:nvSpPr>
              <p:spPr>
                <a:xfrm>
                  <a:off x="7512159" y="4193755"/>
                  <a:ext cx="707516" cy="306022"/>
                </a:xfrm>
                <a:prstGeom prst="rect">
                  <a:avLst/>
                </a:prstGeom>
                <a:noFill/>
              </p:spPr>
              <p:txBody>
                <a:bodyPr wrap="square" rtlCol="0">
                  <a:spAutoFit/>
                </a:bodyPr>
                <a:lstStyle/>
                <a:p>
                  <a:pPr algn="ctr"/>
                  <a:r>
                    <a:rPr lang="en-GB" sz="600" dirty="0"/>
                    <a:t>maxStorageIdentification2</a:t>
                  </a:r>
                </a:p>
              </p:txBody>
            </p:sp>
            <p:sp>
              <p:nvSpPr>
                <p:cNvPr id="203" name="Oval 202">
                  <a:extLst>
                    <a:ext uri="{FF2B5EF4-FFF2-40B4-BE49-F238E27FC236}">
                      <a16:creationId xmlns:a16="http://schemas.microsoft.com/office/drawing/2014/main" id="{4A29CB5E-CAD5-4E38-A90E-3AE5794DF3FA}"/>
                    </a:ext>
                  </a:extLst>
                </p:cNvPr>
                <p:cNvSpPr/>
                <p:nvPr/>
              </p:nvSpPr>
              <p:spPr>
                <a:xfrm>
                  <a:off x="7516784"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4" name="TextBox 203">
                  <a:extLst>
                    <a:ext uri="{FF2B5EF4-FFF2-40B4-BE49-F238E27FC236}">
                      <a16:creationId xmlns:a16="http://schemas.microsoft.com/office/drawing/2014/main" id="{BF205938-346B-4ABC-BA4B-984CF91A53D1}"/>
                    </a:ext>
                  </a:extLst>
                </p:cNvPr>
                <p:cNvSpPr txBox="1"/>
                <p:nvPr/>
              </p:nvSpPr>
              <p:spPr>
                <a:xfrm>
                  <a:off x="8386536" y="4193755"/>
                  <a:ext cx="707516" cy="306022"/>
                </a:xfrm>
                <a:prstGeom prst="rect">
                  <a:avLst/>
                </a:prstGeom>
                <a:noFill/>
              </p:spPr>
              <p:txBody>
                <a:bodyPr wrap="square" rtlCol="0">
                  <a:spAutoFit/>
                </a:bodyPr>
                <a:lstStyle/>
                <a:p>
                  <a:pPr algn="ctr"/>
                  <a:r>
                    <a:rPr lang="en-GB" sz="600" dirty="0"/>
                    <a:t>maxStorageIdentification3</a:t>
                  </a:r>
                </a:p>
              </p:txBody>
            </p:sp>
            <p:sp>
              <p:nvSpPr>
                <p:cNvPr id="205" name="Oval 204">
                  <a:extLst>
                    <a:ext uri="{FF2B5EF4-FFF2-40B4-BE49-F238E27FC236}">
                      <a16:creationId xmlns:a16="http://schemas.microsoft.com/office/drawing/2014/main" id="{CD7046BD-D3FD-4BD2-91A5-E4A6E1E8F4C7}"/>
                    </a:ext>
                  </a:extLst>
                </p:cNvPr>
                <p:cNvSpPr/>
                <p:nvPr/>
              </p:nvSpPr>
              <p:spPr>
                <a:xfrm>
                  <a:off x="8391162"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6" name="TextBox 205">
                  <a:extLst>
                    <a:ext uri="{FF2B5EF4-FFF2-40B4-BE49-F238E27FC236}">
                      <a16:creationId xmlns:a16="http://schemas.microsoft.com/office/drawing/2014/main" id="{BF528277-073C-450F-B4EC-ABDFB7A6F076}"/>
                    </a:ext>
                  </a:extLst>
                </p:cNvPr>
                <p:cNvSpPr txBox="1"/>
                <p:nvPr/>
              </p:nvSpPr>
              <p:spPr>
                <a:xfrm>
                  <a:off x="9262069" y="4193755"/>
                  <a:ext cx="707516" cy="306022"/>
                </a:xfrm>
                <a:prstGeom prst="rect">
                  <a:avLst/>
                </a:prstGeom>
                <a:noFill/>
              </p:spPr>
              <p:txBody>
                <a:bodyPr wrap="square" rtlCol="0">
                  <a:spAutoFit/>
                </a:bodyPr>
                <a:lstStyle/>
                <a:p>
                  <a:pPr algn="ctr"/>
                  <a:r>
                    <a:rPr lang="en-GB" sz="600" dirty="0"/>
                    <a:t>maxStorageIdentification4</a:t>
                  </a:r>
                </a:p>
              </p:txBody>
            </p:sp>
            <p:sp>
              <p:nvSpPr>
                <p:cNvPr id="207" name="Oval 206">
                  <a:extLst>
                    <a:ext uri="{FF2B5EF4-FFF2-40B4-BE49-F238E27FC236}">
                      <a16:creationId xmlns:a16="http://schemas.microsoft.com/office/drawing/2014/main" id="{7C68AFF9-B691-4216-9C96-0A6284C87B87}"/>
                    </a:ext>
                  </a:extLst>
                </p:cNvPr>
                <p:cNvSpPr/>
                <p:nvPr/>
              </p:nvSpPr>
              <p:spPr>
                <a:xfrm>
                  <a:off x="9266694" y="4002842"/>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08" name="TextBox 207">
                  <a:extLst>
                    <a:ext uri="{FF2B5EF4-FFF2-40B4-BE49-F238E27FC236}">
                      <a16:creationId xmlns:a16="http://schemas.microsoft.com/office/drawing/2014/main" id="{FB7C864A-6A20-4897-8C0B-120C48186A19}"/>
                    </a:ext>
                  </a:extLst>
                </p:cNvPr>
                <p:cNvSpPr txBox="1"/>
                <p:nvPr/>
              </p:nvSpPr>
              <p:spPr>
                <a:xfrm>
                  <a:off x="10142232" y="4194889"/>
                  <a:ext cx="707516" cy="306022"/>
                </a:xfrm>
                <a:prstGeom prst="rect">
                  <a:avLst/>
                </a:prstGeom>
                <a:noFill/>
              </p:spPr>
              <p:txBody>
                <a:bodyPr wrap="square" rtlCol="0">
                  <a:spAutoFit/>
                </a:bodyPr>
                <a:lstStyle/>
                <a:p>
                  <a:pPr algn="ctr"/>
                  <a:r>
                    <a:rPr lang="en-GB" sz="600" dirty="0"/>
                    <a:t>maxStorageIdentification5</a:t>
                  </a:r>
                </a:p>
              </p:txBody>
            </p:sp>
            <p:sp>
              <p:nvSpPr>
                <p:cNvPr id="209" name="Oval 208">
                  <a:extLst>
                    <a:ext uri="{FF2B5EF4-FFF2-40B4-BE49-F238E27FC236}">
                      <a16:creationId xmlns:a16="http://schemas.microsoft.com/office/drawing/2014/main" id="{D3B33D4D-FC7D-4837-94C8-4DBDEAE4969D}"/>
                    </a:ext>
                  </a:extLst>
                </p:cNvPr>
                <p:cNvSpPr/>
                <p:nvPr/>
              </p:nvSpPr>
              <p:spPr>
                <a:xfrm>
                  <a:off x="10146858" y="4003974"/>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10" name="TextBox 209">
                  <a:extLst>
                    <a:ext uri="{FF2B5EF4-FFF2-40B4-BE49-F238E27FC236}">
                      <a16:creationId xmlns:a16="http://schemas.microsoft.com/office/drawing/2014/main" id="{CBF0FA8C-EDDC-4677-BD5E-1463A35275AE}"/>
                    </a:ext>
                  </a:extLst>
                </p:cNvPr>
                <p:cNvSpPr txBox="1"/>
                <p:nvPr/>
              </p:nvSpPr>
              <p:spPr>
                <a:xfrm>
                  <a:off x="11019319" y="4203125"/>
                  <a:ext cx="707516" cy="306022"/>
                </a:xfrm>
                <a:prstGeom prst="rect">
                  <a:avLst/>
                </a:prstGeom>
                <a:noFill/>
              </p:spPr>
              <p:txBody>
                <a:bodyPr wrap="square" rtlCol="0">
                  <a:spAutoFit/>
                </a:bodyPr>
                <a:lstStyle/>
                <a:p>
                  <a:pPr algn="ctr"/>
                  <a:r>
                    <a:rPr lang="en-GB" sz="600" dirty="0" err="1"/>
                    <a:t>maxStorageIdentification</a:t>
                  </a:r>
                  <a:endParaRPr lang="en-GB" sz="600" dirty="0"/>
                </a:p>
              </p:txBody>
            </p:sp>
            <p:sp>
              <p:nvSpPr>
                <p:cNvPr id="211" name="Oval 210">
                  <a:extLst>
                    <a:ext uri="{FF2B5EF4-FFF2-40B4-BE49-F238E27FC236}">
                      <a16:creationId xmlns:a16="http://schemas.microsoft.com/office/drawing/2014/main" id="{BAE2339E-74D9-4A8E-9B82-D795F4D68D29}"/>
                    </a:ext>
                  </a:extLst>
                </p:cNvPr>
                <p:cNvSpPr/>
                <p:nvPr/>
              </p:nvSpPr>
              <p:spPr>
                <a:xfrm>
                  <a:off x="11023943" y="4012208"/>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212" name="Straight Connector 211">
                  <a:extLst>
                    <a:ext uri="{FF2B5EF4-FFF2-40B4-BE49-F238E27FC236}">
                      <a16:creationId xmlns:a16="http://schemas.microsoft.com/office/drawing/2014/main" id="{9B49F348-8430-4C11-8782-BF605B34587A}"/>
                    </a:ext>
                  </a:extLst>
                </p:cNvPr>
                <p:cNvCxnSpPr>
                  <a:stCxn id="201" idx="4"/>
                </p:cNvCxnSpPr>
                <p:nvPr/>
              </p:nvCxnSpPr>
              <p:spPr>
                <a:xfrm>
                  <a:off x="6998476" y="4696317"/>
                  <a:ext cx="1" cy="34232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57AD507-17F8-4F5F-AEBF-82635BB556AA}"/>
                    </a:ext>
                  </a:extLst>
                </p:cNvPr>
                <p:cNvCxnSpPr/>
                <p:nvPr/>
              </p:nvCxnSpPr>
              <p:spPr>
                <a:xfrm>
                  <a:off x="7874204" y="4687953"/>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8E2D2BF-EB7C-4241-A641-CEFB84A9FDD9}"/>
                    </a:ext>
                  </a:extLst>
                </p:cNvPr>
                <p:cNvCxnSpPr/>
                <p:nvPr/>
              </p:nvCxnSpPr>
              <p:spPr>
                <a:xfrm>
                  <a:off x="8741448" y="4696312"/>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538F867-612C-47CA-96A3-8C3890962163}"/>
                    </a:ext>
                  </a:extLst>
                </p:cNvPr>
                <p:cNvCxnSpPr/>
                <p:nvPr/>
              </p:nvCxnSpPr>
              <p:spPr>
                <a:xfrm>
                  <a:off x="9630475" y="4693803"/>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58186152-1473-4919-B707-F38D47C2353F}"/>
                    </a:ext>
                  </a:extLst>
                </p:cNvPr>
                <p:cNvCxnSpPr/>
                <p:nvPr/>
              </p:nvCxnSpPr>
              <p:spPr>
                <a:xfrm>
                  <a:off x="10511430" y="4697477"/>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CEE20DD-B574-4F50-9DCC-CD18F12C19DE}"/>
                    </a:ext>
                  </a:extLst>
                </p:cNvPr>
                <p:cNvCxnSpPr/>
                <p:nvPr/>
              </p:nvCxnSpPr>
              <p:spPr>
                <a:xfrm>
                  <a:off x="11387774" y="4698382"/>
                  <a:ext cx="1" cy="34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D1CD542E-D4B1-4660-AE65-3A6F7DAE68D2}"/>
                    </a:ext>
                  </a:extLst>
                </p:cNvPr>
                <p:cNvGrpSpPr/>
                <p:nvPr/>
              </p:nvGrpSpPr>
              <p:grpSpPr>
                <a:xfrm>
                  <a:off x="6617725" y="5041405"/>
                  <a:ext cx="5123550" cy="693492"/>
                  <a:chOff x="486300" y="6183461"/>
                  <a:chExt cx="5123550" cy="693492"/>
                </a:xfrm>
              </p:grpSpPr>
              <p:sp>
                <p:nvSpPr>
                  <p:cNvPr id="232" name="Oval 231">
                    <a:extLst>
                      <a:ext uri="{FF2B5EF4-FFF2-40B4-BE49-F238E27FC236}">
                        <a16:creationId xmlns:a16="http://schemas.microsoft.com/office/drawing/2014/main" id="{02110586-5051-4400-841E-2873C3EF3ECB}"/>
                      </a:ext>
                    </a:extLst>
                  </p:cNvPr>
                  <p:cNvSpPr/>
                  <p:nvPr/>
                </p:nvSpPr>
                <p:spPr>
                  <a:xfrm>
                    <a:off x="523109" y="6183472"/>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3" name="TextBox 232">
                    <a:extLst>
                      <a:ext uri="{FF2B5EF4-FFF2-40B4-BE49-F238E27FC236}">
                        <a16:creationId xmlns:a16="http://schemas.microsoft.com/office/drawing/2014/main" id="{F995C4E6-F843-4805-9738-E207CEA4A56A}"/>
                      </a:ext>
                    </a:extLst>
                  </p:cNvPr>
                  <p:cNvSpPr txBox="1"/>
                  <p:nvPr/>
                </p:nvSpPr>
                <p:spPr>
                  <a:xfrm>
                    <a:off x="486300" y="6422665"/>
                    <a:ext cx="790733" cy="204014"/>
                  </a:xfrm>
                  <a:prstGeom prst="rect">
                    <a:avLst/>
                  </a:prstGeom>
                  <a:noFill/>
                </p:spPr>
                <p:txBody>
                  <a:bodyPr wrap="square" rtlCol="0">
                    <a:spAutoFit/>
                  </a:bodyPr>
                  <a:lstStyle/>
                  <a:p>
                    <a:pPr algn="ctr"/>
                    <a:r>
                      <a:rPr lang="en-GB" sz="600" dirty="0"/>
                      <a:t>item1Tracker</a:t>
                    </a:r>
                  </a:p>
                </p:txBody>
              </p:sp>
              <p:sp>
                <p:nvSpPr>
                  <p:cNvPr id="234" name="TextBox 233">
                    <a:extLst>
                      <a:ext uri="{FF2B5EF4-FFF2-40B4-BE49-F238E27FC236}">
                        <a16:creationId xmlns:a16="http://schemas.microsoft.com/office/drawing/2014/main" id="{05BF78A2-B641-4AC6-9252-77390B0A5204}"/>
                      </a:ext>
                    </a:extLst>
                  </p:cNvPr>
                  <p:cNvSpPr txBox="1"/>
                  <p:nvPr/>
                </p:nvSpPr>
                <p:spPr>
                  <a:xfrm>
                    <a:off x="1367615" y="6427683"/>
                    <a:ext cx="775427" cy="204014"/>
                  </a:xfrm>
                  <a:prstGeom prst="rect">
                    <a:avLst/>
                  </a:prstGeom>
                  <a:noFill/>
                </p:spPr>
                <p:txBody>
                  <a:bodyPr wrap="square" rtlCol="0">
                    <a:spAutoFit/>
                  </a:bodyPr>
                  <a:lstStyle/>
                  <a:p>
                    <a:pPr algn="ctr"/>
                    <a:r>
                      <a:rPr lang="en-GB" sz="600" dirty="0"/>
                      <a:t>item2Tracker</a:t>
                    </a:r>
                  </a:p>
                </p:txBody>
              </p:sp>
              <p:sp>
                <p:nvSpPr>
                  <p:cNvPr id="235" name="Oval 234">
                    <a:extLst>
                      <a:ext uri="{FF2B5EF4-FFF2-40B4-BE49-F238E27FC236}">
                        <a16:creationId xmlns:a16="http://schemas.microsoft.com/office/drawing/2014/main" id="{4FDF8ACC-D548-4490-822F-F8A785557D05}"/>
                      </a:ext>
                    </a:extLst>
                  </p:cNvPr>
                  <p:cNvSpPr/>
                  <p:nvPr/>
                </p:nvSpPr>
                <p:spPr>
                  <a:xfrm>
                    <a:off x="1395175" y="6183472"/>
                    <a:ext cx="707516" cy="6934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6" name="TextBox 235">
                    <a:extLst>
                      <a:ext uri="{FF2B5EF4-FFF2-40B4-BE49-F238E27FC236}">
                        <a16:creationId xmlns:a16="http://schemas.microsoft.com/office/drawing/2014/main" id="{F3D846E0-C0BA-4F1B-B126-F2CFCFA23D9B}"/>
                      </a:ext>
                    </a:extLst>
                  </p:cNvPr>
                  <p:cNvSpPr txBox="1"/>
                  <p:nvPr/>
                </p:nvSpPr>
                <p:spPr>
                  <a:xfrm>
                    <a:off x="2239957" y="6437288"/>
                    <a:ext cx="790733" cy="204014"/>
                  </a:xfrm>
                  <a:prstGeom prst="rect">
                    <a:avLst/>
                  </a:prstGeom>
                  <a:noFill/>
                </p:spPr>
                <p:txBody>
                  <a:bodyPr wrap="square" rtlCol="0">
                    <a:spAutoFit/>
                  </a:bodyPr>
                  <a:lstStyle/>
                  <a:p>
                    <a:pPr algn="ctr"/>
                    <a:r>
                      <a:rPr lang="en-GB" sz="600" dirty="0"/>
                      <a:t>item3Tracker</a:t>
                    </a:r>
                  </a:p>
                </p:txBody>
              </p:sp>
              <p:sp>
                <p:nvSpPr>
                  <p:cNvPr id="237" name="Oval 236">
                    <a:extLst>
                      <a:ext uri="{FF2B5EF4-FFF2-40B4-BE49-F238E27FC236}">
                        <a16:creationId xmlns:a16="http://schemas.microsoft.com/office/drawing/2014/main" id="{13738705-A13F-4F97-87D8-FC10F0E6084F}"/>
                      </a:ext>
                    </a:extLst>
                  </p:cNvPr>
                  <p:cNvSpPr/>
                  <p:nvPr/>
                </p:nvSpPr>
                <p:spPr>
                  <a:xfrm>
                    <a:off x="2281390" y="6183470"/>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38" name="TextBox 237">
                    <a:extLst>
                      <a:ext uri="{FF2B5EF4-FFF2-40B4-BE49-F238E27FC236}">
                        <a16:creationId xmlns:a16="http://schemas.microsoft.com/office/drawing/2014/main" id="{D42CB6F1-ABCD-42DE-8F9C-141C28CF2B48}"/>
                      </a:ext>
                    </a:extLst>
                  </p:cNvPr>
                  <p:cNvSpPr txBox="1"/>
                  <p:nvPr/>
                </p:nvSpPr>
                <p:spPr>
                  <a:xfrm>
                    <a:off x="3107123" y="6422663"/>
                    <a:ext cx="790733" cy="204014"/>
                  </a:xfrm>
                  <a:prstGeom prst="rect">
                    <a:avLst/>
                  </a:prstGeom>
                  <a:noFill/>
                </p:spPr>
                <p:txBody>
                  <a:bodyPr wrap="square" rtlCol="0">
                    <a:spAutoFit/>
                  </a:bodyPr>
                  <a:lstStyle/>
                  <a:p>
                    <a:pPr algn="ctr"/>
                    <a:r>
                      <a:rPr lang="en-GB" sz="600" dirty="0"/>
                      <a:t>item4Tracker</a:t>
                    </a:r>
                  </a:p>
                </p:txBody>
              </p:sp>
              <p:sp>
                <p:nvSpPr>
                  <p:cNvPr id="239" name="Oval 238">
                    <a:extLst>
                      <a:ext uri="{FF2B5EF4-FFF2-40B4-BE49-F238E27FC236}">
                        <a16:creationId xmlns:a16="http://schemas.microsoft.com/office/drawing/2014/main" id="{03683672-7D15-4C14-8A23-FF1E6B41E3B8}"/>
                      </a:ext>
                    </a:extLst>
                  </p:cNvPr>
                  <p:cNvSpPr/>
                  <p:nvPr/>
                </p:nvSpPr>
                <p:spPr>
                  <a:xfrm>
                    <a:off x="3143932" y="6183470"/>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0" name="TextBox 239">
                    <a:extLst>
                      <a:ext uri="{FF2B5EF4-FFF2-40B4-BE49-F238E27FC236}">
                        <a16:creationId xmlns:a16="http://schemas.microsoft.com/office/drawing/2014/main" id="{BFF35813-DEC5-493C-98C6-7AA5D220377C}"/>
                      </a:ext>
                    </a:extLst>
                  </p:cNvPr>
                  <p:cNvSpPr txBox="1"/>
                  <p:nvPr/>
                </p:nvSpPr>
                <p:spPr>
                  <a:xfrm>
                    <a:off x="3983814" y="6422662"/>
                    <a:ext cx="790733" cy="204014"/>
                  </a:xfrm>
                  <a:prstGeom prst="rect">
                    <a:avLst/>
                  </a:prstGeom>
                  <a:noFill/>
                </p:spPr>
                <p:txBody>
                  <a:bodyPr wrap="square" rtlCol="0">
                    <a:spAutoFit/>
                  </a:bodyPr>
                  <a:lstStyle/>
                  <a:p>
                    <a:pPr algn="ctr"/>
                    <a:r>
                      <a:rPr lang="en-GB" sz="600" dirty="0"/>
                      <a:t>item5Tracker</a:t>
                    </a:r>
                  </a:p>
                </p:txBody>
              </p:sp>
              <p:sp>
                <p:nvSpPr>
                  <p:cNvPr id="241" name="Oval 240">
                    <a:extLst>
                      <a:ext uri="{FF2B5EF4-FFF2-40B4-BE49-F238E27FC236}">
                        <a16:creationId xmlns:a16="http://schemas.microsoft.com/office/drawing/2014/main" id="{02CEB600-2952-4C67-82B5-AC260EDE0FCE}"/>
                      </a:ext>
                    </a:extLst>
                  </p:cNvPr>
                  <p:cNvSpPr/>
                  <p:nvPr/>
                </p:nvSpPr>
                <p:spPr>
                  <a:xfrm>
                    <a:off x="4025247" y="6183466"/>
                    <a:ext cx="707516" cy="6934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2" name="TextBox 241">
                    <a:extLst>
                      <a:ext uri="{FF2B5EF4-FFF2-40B4-BE49-F238E27FC236}">
                        <a16:creationId xmlns:a16="http://schemas.microsoft.com/office/drawing/2014/main" id="{7ABF3129-6E5B-4D0A-9890-91E703008F5B}"/>
                      </a:ext>
                    </a:extLst>
                  </p:cNvPr>
                  <p:cNvSpPr txBox="1"/>
                  <p:nvPr/>
                </p:nvSpPr>
                <p:spPr>
                  <a:xfrm>
                    <a:off x="4934505" y="6422661"/>
                    <a:ext cx="638538" cy="204014"/>
                  </a:xfrm>
                  <a:prstGeom prst="rect">
                    <a:avLst/>
                  </a:prstGeom>
                  <a:noFill/>
                </p:spPr>
                <p:txBody>
                  <a:bodyPr wrap="square" rtlCol="0">
                    <a:spAutoFit/>
                  </a:bodyPr>
                  <a:lstStyle/>
                  <a:p>
                    <a:pPr algn="ctr"/>
                    <a:r>
                      <a:rPr lang="en-GB" sz="600" dirty="0" err="1"/>
                      <a:t>shelfMass</a:t>
                    </a:r>
                    <a:endParaRPr lang="en-GB" sz="600" dirty="0"/>
                  </a:p>
                </p:txBody>
              </p:sp>
              <p:sp>
                <p:nvSpPr>
                  <p:cNvPr id="243" name="Oval 242">
                    <a:extLst>
                      <a:ext uri="{FF2B5EF4-FFF2-40B4-BE49-F238E27FC236}">
                        <a16:creationId xmlns:a16="http://schemas.microsoft.com/office/drawing/2014/main" id="{D95BD9FD-47A4-4409-95F5-24E4B2844183}"/>
                      </a:ext>
                    </a:extLst>
                  </p:cNvPr>
                  <p:cNvSpPr/>
                  <p:nvPr/>
                </p:nvSpPr>
                <p:spPr>
                  <a:xfrm>
                    <a:off x="4902334" y="6183461"/>
                    <a:ext cx="707516" cy="6934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grpSp>
          </p:grpSp>
          <p:cxnSp>
            <p:nvCxnSpPr>
              <p:cNvPr id="247" name="Straight Arrow Connector 246">
                <a:extLst>
                  <a:ext uri="{FF2B5EF4-FFF2-40B4-BE49-F238E27FC236}">
                    <a16:creationId xmlns:a16="http://schemas.microsoft.com/office/drawing/2014/main" id="{4DBA350D-27F1-47F8-BE43-612FC3CBC747}"/>
                  </a:ext>
                </a:extLst>
              </p:cNvPr>
              <p:cNvCxnSpPr>
                <a:cxnSpLocks/>
              </p:cNvCxnSpPr>
              <p:nvPr/>
            </p:nvCxnSpPr>
            <p:spPr>
              <a:xfrm flipH="1" flipV="1">
                <a:off x="9307929" y="5804713"/>
                <a:ext cx="0" cy="4059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1E6C56A9-62CB-45D3-B9E3-999BCDF2AC0F}"/>
                  </a:ext>
                </a:extLst>
              </p:cNvPr>
              <p:cNvGrpSpPr/>
              <p:nvPr/>
            </p:nvGrpSpPr>
            <p:grpSpPr>
              <a:xfrm>
                <a:off x="8929453" y="4426540"/>
                <a:ext cx="707516" cy="693475"/>
                <a:chOff x="8920596" y="1819329"/>
                <a:chExt cx="707516" cy="693475"/>
              </a:xfrm>
            </p:grpSpPr>
            <p:sp>
              <p:nvSpPr>
                <p:cNvPr id="248" name="Oval 247">
                  <a:extLst>
                    <a:ext uri="{FF2B5EF4-FFF2-40B4-BE49-F238E27FC236}">
                      <a16:creationId xmlns:a16="http://schemas.microsoft.com/office/drawing/2014/main" id="{E0225A75-92B9-44FD-AF36-BF42AC2517BA}"/>
                    </a:ext>
                  </a:extLst>
                </p:cNvPr>
                <p:cNvSpPr/>
                <p:nvPr/>
              </p:nvSpPr>
              <p:spPr>
                <a:xfrm>
                  <a:off x="8920596" y="1819329"/>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49" name="TextBox 248">
                  <a:extLst>
                    <a:ext uri="{FF2B5EF4-FFF2-40B4-BE49-F238E27FC236}">
                      <a16:creationId xmlns:a16="http://schemas.microsoft.com/office/drawing/2014/main" id="{98A24743-03E2-45EE-AF9D-2919D4714014}"/>
                    </a:ext>
                  </a:extLst>
                </p:cNvPr>
                <p:cNvSpPr txBox="1"/>
                <p:nvPr/>
              </p:nvSpPr>
              <p:spPr>
                <a:xfrm>
                  <a:off x="8977009" y="1996788"/>
                  <a:ext cx="594690" cy="306022"/>
                </a:xfrm>
                <a:prstGeom prst="rect">
                  <a:avLst/>
                </a:prstGeom>
                <a:noFill/>
              </p:spPr>
              <p:txBody>
                <a:bodyPr wrap="square" rtlCol="0">
                  <a:spAutoFit/>
                </a:bodyPr>
                <a:lstStyle/>
                <a:p>
                  <a:pPr algn="ctr"/>
                  <a:r>
                    <a:rPr lang="en-GB" sz="600" dirty="0" err="1"/>
                    <a:t>loadingManager</a:t>
                  </a:r>
                  <a:endParaRPr lang="en-GB" sz="600" dirty="0"/>
                </a:p>
              </p:txBody>
            </p:sp>
          </p:grpSp>
          <p:grpSp>
            <p:nvGrpSpPr>
              <p:cNvPr id="251" name="Group 250">
                <a:extLst>
                  <a:ext uri="{FF2B5EF4-FFF2-40B4-BE49-F238E27FC236}">
                    <a16:creationId xmlns:a16="http://schemas.microsoft.com/office/drawing/2014/main" id="{E37502CD-D996-49B8-9BF0-AC2356E156BE}"/>
                  </a:ext>
                </a:extLst>
              </p:cNvPr>
              <p:cNvGrpSpPr/>
              <p:nvPr/>
            </p:nvGrpSpPr>
            <p:grpSpPr>
              <a:xfrm>
                <a:off x="8924983" y="1392508"/>
                <a:ext cx="707516" cy="693475"/>
                <a:chOff x="8920596" y="1938400"/>
                <a:chExt cx="707516" cy="693475"/>
              </a:xfrm>
            </p:grpSpPr>
            <p:sp>
              <p:nvSpPr>
                <p:cNvPr id="252" name="Oval 251">
                  <a:extLst>
                    <a:ext uri="{FF2B5EF4-FFF2-40B4-BE49-F238E27FC236}">
                      <a16:creationId xmlns:a16="http://schemas.microsoft.com/office/drawing/2014/main" id="{C65886DA-B32D-49C7-95CE-5E27B9DFE722}"/>
                    </a:ext>
                  </a:extLst>
                </p:cNvPr>
                <p:cNvSpPr/>
                <p:nvPr/>
              </p:nvSpPr>
              <p:spPr>
                <a:xfrm>
                  <a:off x="8920596" y="1938400"/>
                  <a:ext cx="707516" cy="6934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253" name="TextBox 252">
                  <a:extLst>
                    <a:ext uri="{FF2B5EF4-FFF2-40B4-BE49-F238E27FC236}">
                      <a16:creationId xmlns:a16="http://schemas.microsoft.com/office/drawing/2014/main" id="{D7FDB3BD-6A4C-4D58-A083-7BF0B2097F1D}"/>
                    </a:ext>
                  </a:extLst>
                </p:cNvPr>
                <p:cNvSpPr txBox="1"/>
                <p:nvPr/>
              </p:nvSpPr>
              <p:spPr>
                <a:xfrm>
                  <a:off x="8977009" y="2115860"/>
                  <a:ext cx="594690" cy="306022"/>
                </a:xfrm>
                <a:prstGeom prst="rect">
                  <a:avLst/>
                </a:prstGeom>
                <a:noFill/>
              </p:spPr>
              <p:txBody>
                <a:bodyPr wrap="square" rtlCol="0">
                  <a:spAutoFit/>
                </a:bodyPr>
                <a:lstStyle/>
                <a:p>
                  <a:pPr algn="ctr"/>
                  <a:r>
                    <a:rPr lang="en-GB" sz="600" dirty="0" err="1"/>
                    <a:t>loadingManager</a:t>
                  </a:r>
                  <a:endParaRPr lang="en-GB" sz="600" dirty="0"/>
                </a:p>
              </p:txBody>
            </p:sp>
          </p:grpSp>
          <p:cxnSp>
            <p:nvCxnSpPr>
              <p:cNvPr id="255" name="Connector: Elbow 254">
                <a:extLst>
                  <a:ext uri="{FF2B5EF4-FFF2-40B4-BE49-F238E27FC236}">
                    <a16:creationId xmlns:a16="http://schemas.microsoft.com/office/drawing/2014/main" id="{D138568B-D540-479A-9582-14468B26224A}"/>
                  </a:ext>
                </a:extLst>
              </p:cNvPr>
              <p:cNvCxnSpPr>
                <a:cxnSpLocks/>
                <a:stCxn id="197" idx="3"/>
                <a:endCxn id="248" idx="6"/>
              </p:cNvCxnSpPr>
              <p:nvPr/>
            </p:nvCxnSpPr>
            <p:spPr>
              <a:xfrm flipH="1" flipV="1">
                <a:off x="9636969" y="4773278"/>
                <a:ext cx="368062" cy="775119"/>
              </a:xfrm>
              <a:prstGeom prst="bentConnector3">
                <a:avLst>
                  <a:gd name="adj1" fmla="val -7147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Connector: Elbow 257">
                <a:extLst>
                  <a:ext uri="{FF2B5EF4-FFF2-40B4-BE49-F238E27FC236}">
                    <a16:creationId xmlns:a16="http://schemas.microsoft.com/office/drawing/2014/main" id="{C0E423EB-8555-48F0-A339-B30A22F740C9}"/>
                  </a:ext>
                </a:extLst>
              </p:cNvPr>
              <p:cNvCxnSpPr>
                <a:stCxn id="248" idx="0"/>
                <a:endCxn id="232" idx="4"/>
              </p:cNvCxnSpPr>
              <p:nvPr/>
            </p:nvCxnSpPr>
            <p:spPr>
              <a:xfrm rot="16200000" flipV="1">
                <a:off x="8054949" y="3198278"/>
                <a:ext cx="310032" cy="214649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Connector: Elbow 258">
                <a:extLst>
                  <a:ext uri="{FF2B5EF4-FFF2-40B4-BE49-F238E27FC236}">
                    <a16:creationId xmlns:a16="http://schemas.microsoft.com/office/drawing/2014/main" id="{608BE01B-7431-4E6A-A0B7-C5294A6E30E4}"/>
                  </a:ext>
                </a:extLst>
              </p:cNvPr>
              <p:cNvCxnSpPr>
                <a:cxnSpLocks/>
                <a:stCxn id="248" idx="0"/>
                <a:endCxn id="235" idx="4"/>
              </p:cNvCxnSpPr>
              <p:nvPr/>
            </p:nvCxnSpPr>
            <p:spPr>
              <a:xfrm rot="16200000" flipV="1">
                <a:off x="8490982" y="3634311"/>
                <a:ext cx="310034" cy="12744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Connector: Elbow 260">
                <a:extLst>
                  <a:ext uri="{FF2B5EF4-FFF2-40B4-BE49-F238E27FC236}">
                    <a16:creationId xmlns:a16="http://schemas.microsoft.com/office/drawing/2014/main" id="{9C3F3B57-847B-4139-9417-0559661EBED8}"/>
                  </a:ext>
                </a:extLst>
              </p:cNvPr>
              <p:cNvCxnSpPr>
                <a:cxnSpLocks/>
                <a:stCxn id="248" idx="0"/>
                <a:endCxn id="237" idx="4"/>
              </p:cNvCxnSpPr>
              <p:nvPr/>
            </p:nvCxnSpPr>
            <p:spPr>
              <a:xfrm rot="16200000" flipV="1">
                <a:off x="8934090" y="4077417"/>
                <a:ext cx="310035" cy="38820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34153180-03A8-4970-8B69-6C0956290299}"/>
                  </a:ext>
                </a:extLst>
              </p:cNvPr>
              <p:cNvCxnSpPr>
                <a:cxnSpLocks/>
                <a:stCxn id="248" idx="0"/>
                <a:endCxn id="239" idx="4"/>
              </p:cNvCxnSpPr>
              <p:nvPr/>
            </p:nvCxnSpPr>
            <p:spPr>
              <a:xfrm rot="5400000" flipH="1" flipV="1">
                <a:off x="9365359" y="4034356"/>
                <a:ext cx="310035" cy="47433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99685069-FABD-4CC7-8F94-DBD8F246CD94}"/>
                  </a:ext>
                </a:extLst>
              </p:cNvPr>
              <p:cNvCxnSpPr>
                <a:cxnSpLocks/>
                <a:stCxn id="248" idx="0"/>
                <a:endCxn id="241" idx="4"/>
              </p:cNvCxnSpPr>
              <p:nvPr/>
            </p:nvCxnSpPr>
            <p:spPr>
              <a:xfrm rot="5400000" flipH="1" flipV="1">
                <a:off x="9806016" y="3593697"/>
                <a:ext cx="310038" cy="135564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Connector: Elbow 266">
                <a:extLst>
                  <a:ext uri="{FF2B5EF4-FFF2-40B4-BE49-F238E27FC236}">
                    <a16:creationId xmlns:a16="http://schemas.microsoft.com/office/drawing/2014/main" id="{07AC7009-E4B7-476B-A66D-4500D0AD5302}"/>
                  </a:ext>
                </a:extLst>
              </p:cNvPr>
              <p:cNvCxnSpPr>
                <a:cxnSpLocks/>
                <a:stCxn id="248" idx="0"/>
                <a:endCxn id="243" idx="4"/>
              </p:cNvCxnSpPr>
              <p:nvPr/>
            </p:nvCxnSpPr>
            <p:spPr>
              <a:xfrm rot="5400000" flipH="1" flipV="1">
                <a:off x="10244556" y="3155151"/>
                <a:ext cx="310045" cy="223273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02051B7D-2D53-402A-B05A-CFD68D074D10}"/>
                  </a:ext>
                </a:extLst>
              </p:cNvPr>
              <p:cNvCxnSpPr>
                <a:stCxn id="201" idx="0"/>
                <a:endCxn id="252" idx="4"/>
              </p:cNvCxnSpPr>
              <p:nvPr/>
            </p:nvCxnSpPr>
            <p:spPr>
              <a:xfrm rot="5400000" flipH="1" flipV="1">
                <a:off x="8053588" y="1159301"/>
                <a:ext cx="298470" cy="215183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Connector: Elbow 275">
                <a:extLst>
                  <a:ext uri="{FF2B5EF4-FFF2-40B4-BE49-F238E27FC236}">
                    <a16:creationId xmlns:a16="http://schemas.microsoft.com/office/drawing/2014/main" id="{58171655-2223-491A-BB55-44696AC338AA}"/>
                  </a:ext>
                </a:extLst>
              </p:cNvPr>
              <p:cNvCxnSpPr>
                <a:cxnSpLocks/>
                <a:stCxn id="203" idx="0"/>
                <a:endCxn id="252" idx="4"/>
              </p:cNvCxnSpPr>
              <p:nvPr/>
            </p:nvCxnSpPr>
            <p:spPr>
              <a:xfrm rot="5400000" flipH="1" flipV="1">
                <a:off x="8489621" y="1595334"/>
                <a:ext cx="298470" cy="127977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Connector: Elbow 278">
                <a:extLst>
                  <a:ext uri="{FF2B5EF4-FFF2-40B4-BE49-F238E27FC236}">
                    <a16:creationId xmlns:a16="http://schemas.microsoft.com/office/drawing/2014/main" id="{D998679E-46FF-49BD-9B00-47B69BD37BAF}"/>
                  </a:ext>
                </a:extLst>
              </p:cNvPr>
              <p:cNvCxnSpPr>
                <a:cxnSpLocks/>
                <a:stCxn id="205" idx="0"/>
                <a:endCxn id="252" idx="4"/>
              </p:cNvCxnSpPr>
              <p:nvPr/>
            </p:nvCxnSpPr>
            <p:spPr>
              <a:xfrm rot="5400000" flipH="1" flipV="1">
                <a:off x="8926810" y="2032522"/>
                <a:ext cx="298470" cy="40539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Connector: Elbow 281">
                <a:extLst>
                  <a:ext uri="{FF2B5EF4-FFF2-40B4-BE49-F238E27FC236}">
                    <a16:creationId xmlns:a16="http://schemas.microsoft.com/office/drawing/2014/main" id="{EBF83612-EDF5-48A4-B329-B3441A0D9E72}"/>
                  </a:ext>
                </a:extLst>
              </p:cNvPr>
              <p:cNvCxnSpPr>
                <a:cxnSpLocks/>
                <a:stCxn id="207" idx="0"/>
                <a:endCxn id="252" idx="4"/>
              </p:cNvCxnSpPr>
              <p:nvPr/>
            </p:nvCxnSpPr>
            <p:spPr>
              <a:xfrm rot="16200000" flipV="1">
                <a:off x="9364577" y="2000148"/>
                <a:ext cx="298470" cy="4701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Connector: Elbow 285">
                <a:extLst>
                  <a:ext uri="{FF2B5EF4-FFF2-40B4-BE49-F238E27FC236}">
                    <a16:creationId xmlns:a16="http://schemas.microsoft.com/office/drawing/2014/main" id="{21A59206-FE7A-41E6-89D5-B3DCCE854A75}"/>
                  </a:ext>
                </a:extLst>
              </p:cNvPr>
              <p:cNvCxnSpPr>
                <a:cxnSpLocks/>
                <a:stCxn id="209" idx="0"/>
                <a:endCxn id="252" idx="4"/>
              </p:cNvCxnSpPr>
              <p:nvPr/>
            </p:nvCxnSpPr>
            <p:spPr>
              <a:xfrm rot="16200000" flipV="1">
                <a:off x="9804092" y="1560631"/>
                <a:ext cx="299601" cy="13503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8BBB5CF7-02E7-4214-A336-1A4CAA0A8CA5}"/>
                  </a:ext>
                </a:extLst>
              </p:cNvPr>
              <p:cNvCxnSpPr>
                <a:cxnSpLocks/>
                <a:stCxn id="211" idx="0"/>
                <a:endCxn id="252" idx="4"/>
              </p:cNvCxnSpPr>
              <p:nvPr/>
            </p:nvCxnSpPr>
            <p:spPr>
              <a:xfrm rot="16200000" flipV="1">
                <a:off x="10238517" y="1126206"/>
                <a:ext cx="307836" cy="222739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0" name="Group 309">
              <a:extLst>
                <a:ext uri="{FF2B5EF4-FFF2-40B4-BE49-F238E27FC236}">
                  <a16:creationId xmlns:a16="http://schemas.microsoft.com/office/drawing/2014/main" id="{FBEA57B4-BA82-448D-835A-5E8C1CB38349}"/>
                </a:ext>
              </a:extLst>
            </p:cNvPr>
            <p:cNvGrpSpPr/>
            <p:nvPr/>
          </p:nvGrpSpPr>
          <p:grpSpPr>
            <a:xfrm>
              <a:off x="8328829" y="1347041"/>
              <a:ext cx="1533113" cy="616015"/>
              <a:chOff x="9476699" y="1675006"/>
              <a:chExt cx="1533113" cy="616015"/>
            </a:xfrm>
          </p:grpSpPr>
          <p:sp>
            <p:nvSpPr>
              <p:cNvPr id="302" name="Rectangle 301">
                <a:extLst>
                  <a:ext uri="{FF2B5EF4-FFF2-40B4-BE49-F238E27FC236}">
                    <a16:creationId xmlns:a16="http://schemas.microsoft.com/office/drawing/2014/main" id="{6AF8D7BA-E043-419B-95C3-08C9B9E7EBDF}"/>
                  </a:ext>
                </a:extLst>
              </p:cNvPr>
              <p:cNvSpPr/>
              <p:nvPr/>
            </p:nvSpPr>
            <p:spPr>
              <a:xfrm>
                <a:off x="9641297" y="1838031"/>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3" name="Rectangle 302">
                <a:extLst>
                  <a:ext uri="{FF2B5EF4-FFF2-40B4-BE49-F238E27FC236}">
                    <a16:creationId xmlns:a16="http://schemas.microsoft.com/office/drawing/2014/main" id="{00D34531-E3EE-48ED-85DF-CDB91DF14834}"/>
                  </a:ext>
                </a:extLst>
              </p:cNvPr>
              <p:cNvSpPr/>
              <p:nvPr/>
            </p:nvSpPr>
            <p:spPr>
              <a:xfrm>
                <a:off x="9741331" y="184255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4" name="Rectangle 303">
                <a:extLst>
                  <a:ext uri="{FF2B5EF4-FFF2-40B4-BE49-F238E27FC236}">
                    <a16:creationId xmlns:a16="http://schemas.microsoft.com/office/drawing/2014/main" id="{D3C5120B-3BEB-4D14-97EB-9055594A2E29}"/>
                  </a:ext>
                </a:extLst>
              </p:cNvPr>
              <p:cNvSpPr/>
              <p:nvPr/>
            </p:nvSpPr>
            <p:spPr>
              <a:xfrm>
                <a:off x="9842544" y="1844742"/>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5" name="Rectangle 304">
                <a:extLst>
                  <a:ext uri="{FF2B5EF4-FFF2-40B4-BE49-F238E27FC236}">
                    <a16:creationId xmlns:a16="http://schemas.microsoft.com/office/drawing/2014/main" id="{7681FFB7-B913-4045-B16A-3758ED08994E}"/>
                  </a:ext>
                </a:extLst>
              </p:cNvPr>
              <p:cNvSpPr/>
              <p:nvPr/>
            </p:nvSpPr>
            <p:spPr>
              <a:xfrm>
                <a:off x="9948969" y="183914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06" name="Rectangle 305">
                <a:extLst>
                  <a:ext uri="{FF2B5EF4-FFF2-40B4-BE49-F238E27FC236}">
                    <a16:creationId xmlns:a16="http://schemas.microsoft.com/office/drawing/2014/main" id="{DAD5CCD4-1F4F-474C-B773-19665E930B73}"/>
                  </a:ext>
                </a:extLst>
              </p:cNvPr>
              <p:cNvSpPr/>
              <p:nvPr/>
            </p:nvSpPr>
            <p:spPr>
              <a:xfrm>
                <a:off x="10048457" y="1842441"/>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07" name="Rectangle 306">
                <a:extLst>
                  <a:ext uri="{FF2B5EF4-FFF2-40B4-BE49-F238E27FC236}">
                    <a16:creationId xmlns:a16="http://schemas.microsoft.com/office/drawing/2014/main" id="{AD42A7CA-4664-46F2-8F7F-8D873FBD6035}"/>
                  </a:ext>
                </a:extLst>
              </p:cNvPr>
              <p:cNvSpPr/>
              <p:nvPr/>
            </p:nvSpPr>
            <p:spPr>
              <a:xfrm>
                <a:off x="10152271" y="1840535"/>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8" name="Rectangle 307">
                <a:extLst>
                  <a:ext uri="{FF2B5EF4-FFF2-40B4-BE49-F238E27FC236}">
                    <a16:creationId xmlns:a16="http://schemas.microsoft.com/office/drawing/2014/main" id="{989FEBF3-AE7C-43BB-89E9-211567FCDB87}"/>
                  </a:ext>
                </a:extLst>
              </p:cNvPr>
              <p:cNvSpPr/>
              <p:nvPr/>
            </p:nvSpPr>
            <p:spPr>
              <a:xfrm>
                <a:off x="10252475" y="1846552"/>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09" name="TextBox 308">
                <a:extLst>
                  <a:ext uri="{FF2B5EF4-FFF2-40B4-BE49-F238E27FC236}">
                    <a16:creationId xmlns:a16="http://schemas.microsoft.com/office/drawing/2014/main" id="{A3FD7E44-F83B-4C96-9A7B-00CCE499CF92}"/>
                  </a:ext>
                </a:extLst>
              </p:cNvPr>
              <p:cNvSpPr txBox="1"/>
              <p:nvPr/>
            </p:nvSpPr>
            <p:spPr>
              <a:xfrm>
                <a:off x="9476699" y="1675006"/>
                <a:ext cx="1533113" cy="215444"/>
              </a:xfrm>
              <a:prstGeom prst="rect">
                <a:avLst/>
              </a:prstGeom>
              <a:noFill/>
            </p:spPr>
            <p:txBody>
              <a:bodyPr wrap="square" rtlCol="0">
                <a:spAutoFit/>
              </a:bodyPr>
              <a:lstStyle/>
              <a:p>
                <a:pPr algn="ctr"/>
                <a:r>
                  <a:rPr lang="en-GB" sz="800" dirty="0" err="1"/>
                  <a:t>loadingRobotOrders_Queue</a:t>
                </a:r>
                <a:endParaRPr lang="en-GB" sz="800" dirty="0"/>
              </a:p>
            </p:txBody>
          </p:sp>
        </p:grpSp>
        <p:cxnSp>
          <p:nvCxnSpPr>
            <p:cNvPr id="312" name="Straight Arrow Connector 311">
              <a:extLst>
                <a:ext uri="{FF2B5EF4-FFF2-40B4-BE49-F238E27FC236}">
                  <a16:creationId xmlns:a16="http://schemas.microsoft.com/office/drawing/2014/main" id="{C7E9EB64-3875-4A7B-ACC8-9AEAAAEBE12E}"/>
                </a:ext>
              </a:extLst>
            </p:cNvPr>
            <p:cNvCxnSpPr>
              <a:stCxn id="252" idx="0"/>
            </p:cNvCxnSpPr>
            <p:nvPr/>
          </p:nvCxnSpPr>
          <p:spPr>
            <a:xfrm flipV="1">
              <a:off x="9104622" y="1964048"/>
              <a:ext cx="0" cy="150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5" name="Connector: Elbow 314">
            <a:extLst>
              <a:ext uri="{FF2B5EF4-FFF2-40B4-BE49-F238E27FC236}">
                <a16:creationId xmlns:a16="http://schemas.microsoft.com/office/drawing/2014/main" id="{C2D4C8CD-69A6-4730-BBCC-2DE534956FCD}"/>
              </a:ext>
            </a:extLst>
          </p:cNvPr>
          <p:cNvCxnSpPr>
            <a:stCxn id="308" idx="3"/>
            <a:endCxn id="299" idx="4"/>
          </p:cNvCxnSpPr>
          <p:nvPr/>
        </p:nvCxnSpPr>
        <p:spPr>
          <a:xfrm flipH="1" flipV="1">
            <a:off x="8668680" y="1239255"/>
            <a:ext cx="1067017" cy="501567"/>
          </a:xfrm>
          <a:prstGeom prst="bentConnector4">
            <a:avLst>
              <a:gd name="adj1" fmla="val -21424"/>
              <a:gd name="adj2" fmla="val 7215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or: Elbow 316">
            <a:extLst>
              <a:ext uri="{FF2B5EF4-FFF2-40B4-BE49-F238E27FC236}">
                <a16:creationId xmlns:a16="http://schemas.microsoft.com/office/drawing/2014/main" id="{6C99C51D-C918-4EF5-B1A1-E560618AB96F}"/>
              </a:ext>
            </a:extLst>
          </p:cNvPr>
          <p:cNvCxnSpPr>
            <a:stCxn id="308" idx="3"/>
            <a:endCxn id="297" idx="4"/>
          </p:cNvCxnSpPr>
          <p:nvPr/>
        </p:nvCxnSpPr>
        <p:spPr>
          <a:xfrm flipH="1" flipV="1">
            <a:off x="9384340" y="1238577"/>
            <a:ext cx="351357" cy="502245"/>
          </a:xfrm>
          <a:prstGeom prst="bentConnector4">
            <a:avLst>
              <a:gd name="adj1" fmla="val -65062"/>
              <a:gd name="adj2" fmla="val 721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6" name="Group 325">
            <a:extLst>
              <a:ext uri="{FF2B5EF4-FFF2-40B4-BE49-F238E27FC236}">
                <a16:creationId xmlns:a16="http://schemas.microsoft.com/office/drawing/2014/main" id="{2B015335-C44D-4C1F-A47F-B34BCB7ACCB9}"/>
              </a:ext>
            </a:extLst>
          </p:cNvPr>
          <p:cNvGrpSpPr/>
          <p:nvPr/>
        </p:nvGrpSpPr>
        <p:grpSpPr>
          <a:xfrm>
            <a:off x="6413539" y="126094"/>
            <a:ext cx="1533113" cy="616015"/>
            <a:chOff x="6009879" y="699906"/>
            <a:chExt cx="1533113" cy="616015"/>
          </a:xfrm>
        </p:grpSpPr>
        <p:sp>
          <p:nvSpPr>
            <p:cNvPr id="318" name="Rectangle 317">
              <a:extLst>
                <a:ext uri="{FF2B5EF4-FFF2-40B4-BE49-F238E27FC236}">
                  <a16:creationId xmlns:a16="http://schemas.microsoft.com/office/drawing/2014/main" id="{70F9229C-7275-4423-BBAE-8F13A0952B00}"/>
                </a:ext>
              </a:extLst>
            </p:cNvPr>
            <p:cNvSpPr/>
            <p:nvPr/>
          </p:nvSpPr>
          <p:spPr>
            <a:xfrm>
              <a:off x="6174477" y="862931"/>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19" name="Rectangle 318">
              <a:extLst>
                <a:ext uri="{FF2B5EF4-FFF2-40B4-BE49-F238E27FC236}">
                  <a16:creationId xmlns:a16="http://schemas.microsoft.com/office/drawing/2014/main" id="{4EE3D43D-18B9-4CFC-9833-3450DF02CBBD}"/>
                </a:ext>
              </a:extLst>
            </p:cNvPr>
            <p:cNvSpPr/>
            <p:nvPr/>
          </p:nvSpPr>
          <p:spPr>
            <a:xfrm>
              <a:off x="6274511" y="86745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0" name="Rectangle 319">
              <a:extLst>
                <a:ext uri="{FF2B5EF4-FFF2-40B4-BE49-F238E27FC236}">
                  <a16:creationId xmlns:a16="http://schemas.microsoft.com/office/drawing/2014/main" id="{8133E7F9-7961-468B-AA5C-29389C66210D}"/>
                </a:ext>
              </a:extLst>
            </p:cNvPr>
            <p:cNvSpPr/>
            <p:nvPr/>
          </p:nvSpPr>
          <p:spPr>
            <a:xfrm>
              <a:off x="6375724" y="869642"/>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1" name="Rectangle 320">
              <a:extLst>
                <a:ext uri="{FF2B5EF4-FFF2-40B4-BE49-F238E27FC236}">
                  <a16:creationId xmlns:a16="http://schemas.microsoft.com/office/drawing/2014/main" id="{0FB8CCB8-3793-4F41-9295-3269751570F9}"/>
                </a:ext>
              </a:extLst>
            </p:cNvPr>
            <p:cNvSpPr/>
            <p:nvPr/>
          </p:nvSpPr>
          <p:spPr>
            <a:xfrm>
              <a:off x="6482149" y="86404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22" name="Rectangle 321">
              <a:extLst>
                <a:ext uri="{FF2B5EF4-FFF2-40B4-BE49-F238E27FC236}">
                  <a16:creationId xmlns:a16="http://schemas.microsoft.com/office/drawing/2014/main" id="{CCE64207-6E8C-4C77-9AE7-3BAA2B3B8E47}"/>
                </a:ext>
              </a:extLst>
            </p:cNvPr>
            <p:cNvSpPr/>
            <p:nvPr/>
          </p:nvSpPr>
          <p:spPr>
            <a:xfrm>
              <a:off x="6581637" y="867341"/>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23" name="Rectangle 322">
              <a:extLst>
                <a:ext uri="{FF2B5EF4-FFF2-40B4-BE49-F238E27FC236}">
                  <a16:creationId xmlns:a16="http://schemas.microsoft.com/office/drawing/2014/main" id="{FBB03FF1-D18F-479D-8FEA-78505C53F064}"/>
                </a:ext>
              </a:extLst>
            </p:cNvPr>
            <p:cNvSpPr/>
            <p:nvPr/>
          </p:nvSpPr>
          <p:spPr>
            <a:xfrm>
              <a:off x="6685451" y="865435"/>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4" name="Rectangle 323">
              <a:extLst>
                <a:ext uri="{FF2B5EF4-FFF2-40B4-BE49-F238E27FC236}">
                  <a16:creationId xmlns:a16="http://schemas.microsoft.com/office/drawing/2014/main" id="{39C588EE-AE2D-48F2-A84A-F6693B137372}"/>
                </a:ext>
              </a:extLst>
            </p:cNvPr>
            <p:cNvSpPr/>
            <p:nvPr/>
          </p:nvSpPr>
          <p:spPr>
            <a:xfrm>
              <a:off x="6785655" y="871452"/>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5" name="TextBox 324">
              <a:extLst>
                <a:ext uri="{FF2B5EF4-FFF2-40B4-BE49-F238E27FC236}">
                  <a16:creationId xmlns:a16="http://schemas.microsoft.com/office/drawing/2014/main" id="{46672368-4D99-472B-80E5-D72C4D380213}"/>
                </a:ext>
              </a:extLst>
            </p:cNvPr>
            <p:cNvSpPr txBox="1"/>
            <p:nvPr/>
          </p:nvSpPr>
          <p:spPr>
            <a:xfrm>
              <a:off x="6009879" y="699906"/>
              <a:ext cx="1533113" cy="215444"/>
            </a:xfrm>
            <a:prstGeom prst="rect">
              <a:avLst/>
            </a:prstGeom>
            <a:noFill/>
          </p:spPr>
          <p:txBody>
            <a:bodyPr wrap="square" rtlCol="0">
              <a:spAutoFit/>
            </a:bodyPr>
            <a:lstStyle/>
            <a:p>
              <a:pPr algn="ctr"/>
              <a:r>
                <a:rPr lang="en-GB" sz="800" dirty="0"/>
                <a:t>status</a:t>
              </a:r>
            </a:p>
          </p:txBody>
        </p:sp>
      </p:grpSp>
      <p:grpSp>
        <p:nvGrpSpPr>
          <p:cNvPr id="335" name="Group 334">
            <a:extLst>
              <a:ext uri="{FF2B5EF4-FFF2-40B4-BE49-F238E27FC236}">
                <a16:creationId xmlns:a16="http://schemas.microsoft.com/office/drawing/2014/main" id="{050C3BE1-8038-4DDB-BCC4-E2028AF43F75}"/>
              </a:ext>
            </a:extLst>
          </p:cNvPr>
          <p:cNvGrpSpPr/>
          <p:nvPr/>
        </p:nvGrpSpPr>
        <p:grpSpPr>
          <a:xfrm>
            <a:off x="6436949" y="2019643"/>
            <a:ext cx="1533113" cy="616015"/>
            <a:chOff x="6093581" y="1539877"/>
            <a:chExt cx="1533113" cy="616015"/>
          </a:xfrm>
        </p:grpSpPr>
        <p:sp>
          <p:nvSpPr>
            <p:cNvPr id="327" name="Rectangle 326">
              <a:extLst>
                <a:ext uri="{FF2B5EF4-FFF2-40B4-BE49-F238E27FC236}">
                  <a16:creationId xmlns:a16="http://schemas.microsoft.com/office/drawing/2014/main" id="{B30852A8-2008-4F36-BA7F-156D79D5366B}"/>
                </a:ext>
              </a:extLst>
            </p:cNvPr>
            <p:cNvSpPr/>
            <p:nvPr/>
          </p:nvSpPr>
          <p:spPr>
            <a:xfrm>
              <a:off x="6258179" y="1702902"/>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8" name="Rectangle 327">
              <a:extLst>
                <a:ext uri="{FF2B5EF4-FFF2-40B4-BE49-F238E27FC236}">
                  <a16:creationId xmlns:a16="http://schemas.microsoft.com/office/drawing/2014/main" id="{FF8F07B1-E934-450B-A7F2-B649037C3267}"/>
                </a:ext>
              </a:extLst>
            </p:cNvPr>
            <p:cNvSpPr/>
            <p:nvPr/>
          </p:nvSpPr>
          <p:spPr>
            <a:xfrm>
              <a:off x="6358213" y="1707424"/>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29" name="Rectangle 328">
              <a:extLst>
                <a:ext uri="{FF2B5EF4-FFF2-40B4-BE49-F238E27FC236}">
                  <a16:creationId xmlns:a16="http://schemas.microsoft.com/office/drawing/2014/main" id="{22F9FD5F-909D-44DA-A8BA-78BE3E1D05B1}"/>
                </a:ext>
              </a:extLst>
            </p:cNvPr>
            <p:cNvSpPr/>
            <p:nvPr/>
          </p:nvSpPr>
          <p:spPr>
            <a:xfrm>
              <a:off x="6459426" y="1709613"/>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0" name="Rectangle 329">
              <a:extLst>
                <a:ext uri="{FF2B5EF4-FFF2-40B4-BE49-F238E27FC236}">
                  <a16:creationId xmlns:a16="http://schemas.microsoft.com/office/drawing/2014/main" id="{7234BCC1-E0CC-48E0-A2B1-74094EC48AC5}"/>
                </a:ext>
              </a:extLst>
            </p:cNvPr>
            <p:cNvSpPr/>
            <p:nvPr/>
          </p:nvSpPr>
          <p:spPr>
            <a:xfrm>
              <a:off x="6565851" y="1704020"/>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331" name="Rectangle 330">
              <a:extLst>
                <a:ext uri="{FF2B5EF4-FFF2-40B4-BE49-F238E27FC236}">
                  <a16:creationId xmlns:a16="http://schemas.microsoft.com/office/drawing/2014/main" id="{1B9FCD41-E472-451B-B4E4-5601EBCB53B3}"/>
                </a:ext>
              </a:extLst>
            </p:cNvPr>
            <p:cNvSpPr/>
            <p:nvPr/>
          </p:nvSpPr>
          <p:spPr>
            <a:xfrm>
              <a:off x="6665339" y="1707312"/>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332" name="Rectangle 331">
              <a:extLst>
                <a:ext uri="{FF2B5EF4-FFF2-40B4-BE49-F238E27FC236}">
                  <a16:creationId xmlns:a16="http://schemas.microsoft.com/office/drawing/2014/main" id="{A61BF8B1-98DA-411F-B02E-4FE582F4B60A}"/>
                </a:ext>
              </a:extLst>
            </p:cNvPr>
            <p:cNvSpPr/>
            <p:nvPr/>
          </p:nvSpPr>
          <p:spPr>
            <a:xfrm>
              <a:off x="6769153" y="1705406"/>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3" name="Rectangle 332">
              <a:extLst>
                <a:ext uri="{FF2B5EF4-FFF2-40B4-BE49-F238E27FC236}">
                  <a16:creationId xmlns:a16="http://schemas.microsoft.com/office/drawing/2014/main" id="{07A8B170-90D6-437E-82A2-625665AB0D46}"/>
                </a:ext>
              </a:extLst>
            </p:cNvPr>
            <p:cNvSpPr/>
            <p:nvPr/>
          </p:nvSpPr>
          <p:spPr>
            <a:xfrm>
              <a:off x="6869357" y="1711423"/>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334" name="TextBox 333">
              <a:extLst>
                <a:ext uri="{FF2B5EF4-FFF2-40B4-BE49-F238E27FC236}">
                  <a16:creationId xmlns:a16="http://schemas.microsoft.com/office/drawing/2014/main" id="{85EC1A85-EECB-4270-B0B2-A8E68AC395BB}"/>
                </a:ext>
              </a:extLst>
            </p:cNvPr>
            <p:cNvSpPr txBox="1"/>
            <p:nvPr/>
          </p:nvSpPr>
          <p:spPr>
            <a:xfrm>
              <a:off x="6093581" y="1539877"/>
              <a:ext cx="1533113" cy="215444"/>
            </a:xfrm>
            <a:prstGeom prst="rect">
              <a:avLst/>
            </a:prstGeom>
            <a:noFill/>
          </p:spPr>
          <p:txBody>
            <a:bodyPr wrap="square" rtlCol="0">
              <a:spAutoFit/>
            </a:bodyPr>
            <a:lstStyle/>
            <a:p>
              <a:pPr algn="ctr"/>
              <a:r>
                <a:rPr lang="en-GB" sz="800" dirty="0" err="1"/>
                <a:t>Underway_Queue</a:t>
              </a:r>
              <a:endParaRPr lang="en-GB" sz="800" dirty="0"/>
            </a:p>
          </p:txBody>
        </p:sp>
      </p:grpSp>
      <p:cxnSp>
        <p:nvCxnSpPr>
          <p:cNvPr id="337" name="Connector: Elbow 336">
            <a:extLst>
              <a:ext uri="{FF2B5EF4-FFF2-40B4-BE49-F238E27FC236}">
                <a16:creationId xmlns:a16="http://schemas.microsoft.com/office/drawing/2014/main" id="{AF1BDEA1-7103-4EA8-8D70-1598D12CA763}"/>
              </a:ext>
            </a:extLst>
          </p:cNvPr>
          <p:cNvCxnSpPr>
            <a:stCxn id="297" idx="0"/>
            <a:endCxn id="324" idx="3"/>
          </p:cNvCxnSpPr>
          <p:nvPr/>
        </p:nvCxnSpPr>
        <p:spPr>
          <a:xfrm rot="16200000" flipV="1">
            <a:off x="8543656" y="-203373"/>
            <a:ext cx="117437" cy="156393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1CD5E62-E371-4C1E-B482-B7AD6B6409E4}"/>
              </a:ext>
            </a:extLst>
          </p:cNvPr>
          <p:cNvCxnSpPr>
            <a:stCxn id="299" idx="0"/>
            <a:endCxn id="324" idx="3"/>
          </p:cNvCxnSpPr>
          <p:nvPr/>
        </p:nvCxnSpPr>
        <p:spPr>
          <a:xfrm rot="16200000" flipV="1">
            <a:off x="8185487" y="154796"/>
            <a:ext cx="118115" cy="84827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227E1BDF-6FA5-4C23-9A8B-0C00A68103A8}"/>
              </a:ext>
            </a:extLst>
          </p:cNvPr>
          <p:cNvCxnSpPr>
            <a:stCxn id="252" idx="2"/>
            <a:endCxn id="333" idx="3"/>
          </p:cNvCxnSpPr>
          <p:nvPr/>
        </p:nvCxnSpPr>
        <p:spPr>
          <a:xfrm flipH="1" flipV="1">
            <a:off x="7843817" y="2413424"/>
            <a:ext cx="953415" cy="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42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ED00E693-59C2-4E89-A61B-ADFCCD842C0F}"/>
              </a:ext>
            </a:extLst>
          </p:cNvPr>
          <p:cNvGrpSpPr/>
          <p:nvPr/>
        </p:nvGrpSpPr>
        <p:grpSpPr>
          <a:xfrm>
            <a:off x="763676" y="929182"/>
            <a:ext cx="10766771" cy="5113989"/>
            <a:chOff x="842287" y="1568346"/>
            <a:chExt cx="10766771" cy="5113989"/>
          </a:xfrm>
        </p:grpSpPr>
        <p:grpSp>
          <p:nvGrpSpPr>
            <p:cNvPr id="10" name="Group 9">
              <a:extLst>
                <a:ext uri="{FF2B5EF4-FFF2-40B4-BE49-F238E27FC236}">
                  <a16:creationId xmlns:a16="http://schemas.microsoft.com/office/drawing/2014/main" id="{79B059D9-B348-46D2-9029-723CAFCA051A}"/>
                </a:ext>
              </a:extLst>
            </p:cNvPr>
            <p:cNvGrpSpPr/>
            <p:nvPr/>
          </p:nvGrpSpPr>
          <p:grpSpPr>
            <a:xfrm>
              <a:off x="5368990" y="5835417"/>
              <a:ext cx="991783" cy="846918"/>
              <a:chOff x="10610713" y="2838751"/>
              <a:chExt cx="1560357" cy="1353007"/>
            </a:xfrm>
          </p:grpSpPr>
          <p:sp>
            <p:nvSpPr>
              <p:cNvPr id="4" name="Oval 3">
                <a:extLst>
                  <a:ext uri="{FF2B5EF4-FFF2-40B4-BE49-F238E27FC236}">
                    <a16:creationId xmlns:a16="http://schemas.microsoft.com/office/drawing/2014/main" id="{983B5579-BD70-44DB-A8BD-877E236AD1ED}"/>
                  </a:ext>
                </a:extLst>
              </p:cNvPr>
              <p:cNvSpPr/>
              <p:nvPr/>
            </p:nvSpPr>
            <p:spPr>
              <a:xfrm>
                <a:off x="11283937" y="2838751"/>
                <a:ext cx="213908" cy="2087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847ADEE0-C8B4-498B-AE69-4BC6B5600DEA}"/>
                  </a:ext>
                </a:extLst>
              </p:cNvPr>
              <p:cNvCxnSpPr/>
              <p:nvPr/>
            </p:nvCxnSpPr>
            <p:spPr>
              <a:xfrm>
                <a:off x="11159816" y="3127844"/>
                <a:ext cx="4436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4FE93DD-0EA3-4DA3-89CC-DAA5555E08B2}"/>
                  </a:ext>
                </a:extLst>
              </p:cNvPr>
              <p:cNvCxnSpPr>
                <a:cxnSpLocks/>
              </p:cNvCxnSpPr>
              <p:nvPr/>
            </p:nvCxnSpPr>
            <p:spPr>
              <a:xfrm>
                <a:off x="11390891" y="3047540"/>
                <a:ext cx="0" cy="3372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1AC9DD-9560-422F-B175-A1FBB2F62B5A}"/>
                  </a:ext>
                </a:extLst>
              </p:cNvPr>
              <p:cNvCxnSpPr>
                <a:cxnSpLocks/>
              </p:cNvCxnSpPr>
              <p:nvPr/>
            </p:nvCxnSpPr>
            <p:spPr>
              <a:xfrm flipH="1">
                <a:off x="11231118" y="3384812"/>
                <a:ext cx="159773" cy="168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5DE392-BEB2-4DD1-9D20-7255FCA1CAD5}"/>
                  </a:ext>
                </a:extLst>
              </p:cNvPr>
              <p:cNvCxnSpPr>
                <a:cxnSpLocks/>
              </p:cNvCxnSpPr>
              <p:nvPr/>
            </p:nvCxnSpPr>
            <p:spPr>
              <a:xfrm flipH="1" flipV="1">
                <a:off x="11390891" y="3384814"/>
                <a:ext cx="143927" cy="1686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C6B54E-F59D-4392-AC6D-7768620BD706}"/>
                  </a:ext>
                </a:extLst>
              </p:cNvPr>
              <p:cNvSpPr txBox="1"/>
              <p:nvPr/>
            </p:nvSpPr>
            <p:spPr>
              <a:xfrm>
                <a:off x="10610713" y="3552556"/>
                <a:ext cx="1560357" cy="639202"/>
              </a:xfrm>
              <a:prstGeom prst="rect">
                <a:avLst/>
              </a:prstGeom>
              <a:noFill/>
            </p:spPr>
            <p:txBody>
              <a:bodyPr wrap="square" rtlCol="0">
                <a:spAutoFit/>
              </a:bodyPr>
              <a:lstStyle/>
              <a:p>
                <a:pPr algn="ctr"/>
                <a:r>
                  <a:rPr lang="en-GB" sz="1000" dirty="0"/>
                  <a:t>Warehouse Administrator</a:t>
                </a:r>
              </a:p>
            </p:txBody>
          </p:sp>
        </p:grpSp>
        <p:grpSp>
          <p:nvGrpSpPr>
            <p:cNvPr id="19" name="Group 18">
              <a:extLst>
                <a:ext uri="{FF2B5EF4-FFF2-40B4-BE49-F238E27FC236}">
                  <a16:creationId xmlns:a16="http://schemas.microsoft.com/office/drawing/2014/main" id="{E6E3B88C-C1AC-44F8-8D09-A7FC117665CF}"/>
                </a:ext>
              </a:extLst>
            </p:cNvPr>
            <p:cNvGrpSpPr/>
            <p:nvPr/>
          </p:nvGrpSpPr>
          <p:grpSpPr>
            <a:xfrm>
              <a:off x="869257" y="3767304"/>
              <a:ext cx="1533113" cy="616015"/>
              <a:chOff x="7606984" y="4223642"/>
              <a:chExt cx="1533113" cy="616015"/>
            </a:xfrm>
          </p:grpSpPr>
          <p:sp>
            <p:nvSpPr>
              <p:cNvPr id="11" name="Rectangle 10">
                <a:extLst>
                  <a:ext uri="{FF2B5EF4-FFF2-40B4-BE49-F238E27FC236}">
                    <a16:creationId xmlns:a16="http://schemas.microsoft.com/office/drawing/2014/main" id="{A49DE4BD-3F90-4767-B06F-8AE4FC58D184}"/>
                  </a:ext>
                </a:extLst>
              </p:cNvPr>
              <p:cNvSpPr/>
              <p:nvPr/>
            </p:nvSpPr>
            <p:spPr>
              <a:xfrm>
                <a:off x="7756834" y="4386667"/>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 name="Rectangle 11">
                <a:extLst>
                  <a:ext uri="{FF2B5EF4-FFF2-40B4-BE49-F238E27FC236}">
                    <a16:creationId xmlns:a16="http://schemas.microsoft.com/office/drawing/2014/main" id="{370467C4-E479-4214-866B-C66AD2679FF4}"/>
                  </a:ext>
                </a:extLst>
              </p:cNvPr>
              <p:cNvSpPr/>
              <p:nvPr/>
            </p:nvSpPr>
            <p:spPr>
              <a:xfrm>
                <a:off x="7856868" y="4391189"/>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3" name="Rectangle 12">
                <a:extLst>
                  <a:ext uri="{FF2B5EF4-FFF2-40B4-BE49-F238E27FC236}">
                    <a16:creationId xmlns:a16="http://schemas.microsoft.com/office/drawing/2014/main" id="{242BD227-53EB-413D-BDD2-FEBF019DB17D}"/>
                  </a:ext>
                </a:extLst>
              </p:cNvPr>
              <p:cNvSpPr/>
              <p:nvPr/>
            </p:nvSpPr>
            <p:spPr>
              <a:xfrm>
                <a:off x="7958081" y="4393378"/>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4" name="Rectangle 13">
                <a:extLst>
                  <a:ext uri="{FF2B5EF4-FFF2-40B4-BE49-F238E27FC236}">
                    <a16:creationId xmlns:a16="http://schemas.microsoft.com/office/drawing/2014/main" id="{BDF0D581-7066-4C3E-A601-73EB25E9F613}"/>
                  </a:ext>
                </a:extLst>
              </p:cNvPr>
              <p:cNvSpPr/>
              <p:nvPr/>
            </p:nvSpPr>
            <p:spPr>
              <a:xfrm>
                <a:off x="8064506" y="4387785"/>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5" name="Rectangle 14">
                <a:extLst>
                  <a:ext uri="{FF2B5EF4-FFF2-40B4-BE49-F238E27FC236}">
                    <a16:creationId xmlns:a16="http://schemas.microsoft.com/office/drawing/2014/main" id="{C4CC184A-9119-410C-A353-DEB439B4A7CB}"/>
                  </a:ext>
                </a:extLst>
              </p:cNvPr>
              <p:cNvSpPr/>
              <p:nvPr/>
            </p:nvSpPr>
            <p:spPr>
              <a:xfrm>
                <a:off x="8163994" y="4391077"/>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6" name="Rectangle 15">
                <a:extLst>
                  <a:ext uri="{FF2B5EF4-FFF2-40B4-BE49-F238E27FC236}">
                    <a16:creationId xmlns:a16="http://schemas.microsoft.com/office/drawing/2014/main" id="{4D7CF760-E6C2-4381-BC3B-A8BA2D44E422}"/>
                  </a:ext>
                </a:extLst>
              </p:cNvPr>
              <p:cNvSpPr/>
              <p:nvPr/>
            </p:nvSpPr>
            <p:spPr>
              <a:xfrm>
                <a:off x="8267808" y="4389171"/>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7" name="Rectangle 16">
                <a:extLst>
                  <a:ext uri="{FF2B5EF4-FFF2-40B4-BE49-F238E27FC236}">
                    <a16:creationId xmlns:a16="http://schemas.microsoft.com/office/drawing/2014/main" id="{AC68A461-D74F-4928-89AB-665E1272A68C}"/>
                  </a:ext>
                </a:extLst>
              </p:cNvPr>
              <p:cNvSpPr/>
              <p:nvPr/>
            </p:nvSpPr>
            <p:spPr>
              <a:xfrm>
                <a:off x="8368012" y="4395188"/>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8" name="TextBox 17">
                <a:extLst>
                  <a:ext uri="{FF2B5EF4-FFF2-40B4-BE49-F238E27FC236}">
                    <a16:creationId xmlns:a16="http://schemas.microsoft.com/office/drawing/2014/main" id="{E5BDAF5A-953B-4EB2-8827-9BEC57078305}"/>
                  </a:ext>
                </a:extLst>
              </p:cNvPr>
              <p:cNvSpPr txBox="1"/>
              <p:nvPr/>
            </p:nvSpPr>
            <p:spPr>
              <a:xfrm>
                <a:off x="7606984" y="4223642"/>
                <a:ext cx="1533113" cy="215444"/>
              </a:xfrm>
              <a:prstGeom prst="rect">
                <a:avLst/>
              </a:prstGeom>
              <a:noFill/>
            </p:spPr>
            <p:txBody>
              <a:bodyPr wrap="square" rtlCol="0">
                <a:spAutoFit/>
              </a:bodyPr>
              <a:lstStyle/>
              <a:p>
                <a:pPr algn="ctr"/>
                <a:r>
                  <a:rPr lang="en-GB" sz="800" dirty="0"/>
                  <a:t>layout</a:t>
                </a:r>
              </a:p>
            </p:txBody>
          </p:sp>
        </p:grpSp>
        <p:grpSp>
          <p:nvGrpSpPr>
            <p:cNvPr id="22" name="Group 21">
              <a:extLst>
                <a:ext uri="{FF2B5EF4-FFF2-40B4-BE49-F238E27FC236}">
                  <a16:creationId xmlns:a16="http://schemas.microsoft.com/office/drawing/2014/main" id="{5DC25BA1-4C86-43E3-A35C-3635DADFE9C1}"/>
                </a:ext>
              </a:extLst>
            </p:cNvPr>
            <p:cNvGrpSpPr/>
            <p:nvPr/>
          </p:nvGrpSpPr>
          <p:grpSpPr>
            <a:xfrm>
              <a:off x="842287" y="2536944"/>
              <a:ext cx="1550196" cy="1162093"/>
              <a:chOff x="2183204" y="2339812"/>
              <a:chExt cx="1550196" cy="1162093"/>
            </a:xfrm>
          </p:grpSpPr>
          <p:sp>
            <p:nvSpPr>
              <p:cNvPr id="20" name="Rectangle 19">
                <a:extLst>
                  <a:ext uri="{FF2B5EF4-FFF2-40B4-BE49-F238E27FC236}">
                    <a16:creationId xmlns:a16="http://schemas.microsoft.com/office/drawing/2014/main" id="{7E8F9CD1-1CB4-4478-AD2C-6B8ADDD7E14B}"/>
                  </a:ext>
                </a:extLst>
              </p:cNvPr>
              <p:cNvSpPr/>
              <p:nvPr/>
            </p:nvSpPr>
            <p:spPr>
              <a:xfrm>
                <a:off x="2231614" y="2533307"/>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2E80AC4-D46F-4661-81C4-6F281ACDE705}"/>
                  </a:ext>
                </a:extLst>
              </p:cNvPr>
              <p:cNvSpPr txBox="1"/>
              <p:nvPr/>
            </p:nvSpPr>
            <p:spPr>
              <a:xfrm>
                <a:off x="2183204" y="2339812"/>
                <a:ext cx="1533113" cy="215444"/>
              </a:xfrm>
              <a:prstGeom prst="rect">
                <a:avLst/>
              </a:prstGeom>
              <a:noFill/>
            </p:spPr>
            <p:txBody>
              <a:bodyPr wrap="square" rtlCol="0">
                <a:spAutoFit/>
              </a:bodyPr>
              <a:lstStyle/>
              <a:p>
                <a:pPr algn="ctr"/>
                <a:r>
                  <a:rPr lang="en-GB" sz="800" dirty="0"/>
                  <a:t>Console Screen</a:t>
                </a:r>
              </a:p>
            </p:txBody>
          </p:sp>
        </p:grpSp>
        <p:cxnSp>
          <p:nvCxnSpPr>
            <p:cNvPr id="24" name="Connector: Elbow 23">
              <a:extLst>
                <a:ext uri="{FF2B5EF4-FFF2-40B4-BE49-F238E27FC236}">
                  <a16:creationId xmlns:a16="http://schemas.microsoft.com/office/drawing/2014/main" id="{0EDAE6FF-8DA1-4940-A151-5FA3B791084E}"/>
                </a:ext>
              </a:extLst>
            </p:cNvPr>
            <p:cNvCxnSpPr>
              <a:cxnSpLocks/>
              <a:stCxn id="4" idx="2"/>
              <a:endCxn id="17" idx="3"/>
            </p:cNvCxnSpPr>
            <p:nvPr/>
          </p:nvCxnSpPr>
          <p:spPr>
            <a:xfrm rot="10800000">
              <a:off x="2261378" y="4161085"/>
              <a:ext cx="3535523" cy="1739678"/>
            </a:xfrm>
            <a:prstGeom prst="bentConnector3">
              <a:avLst>
                <a:gd name="adj1" fmla="val 8399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18E6C7C-251F-4411-83C6-0CDDA5D7F63C}"/>
                </a:ext>
              </a:extLst>
            </p:cNvPr>
            <p:cNvCxnSpPr>
              <a:stCxn id="11" idx="1"/>
              <a:endCxn id="20" idx="1"/>
            </p:cNvCxnSpPr>
            <p:nvPr/>
          </p:nvCxnSpPr>
          <p:spPr>
            <a:xfrm rot="10800000">
              <a:off x="890697" y="3214739"/>
              <a:ext cx="128410" cy="939503"/>
            </a:xfrm>
            <a:prstGeom prst="bentConnector3">
              <a:avLst>
                <a:gd name="adj1" fmla="val 2780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A20AC2DC-5D5A-4A90-AA11-83803824025B}"/>
                </a:ext>
              </a:extLst>
            </p:cNvPr>
            <p:cNvGrpSpPr/>
            <p:nvPr/>
          </p:nvGrpSpPr>
          <p:grpSpPr>
            <a:xfrm>
              <a:off x="2994205" y="2730439"/>
              <a:ext cx="4451993" cy="1902362"/>
              <a:chOff x="3803151" y="2348632"/>
              <a:chExt cx="4451993" cy="1902362"/>
            </a:xfrm>
          </p:grpSpPr>
          <p:sp>
            <p:nvSpPr>
              <p:cNvPr id="30" name="TextBox 29">
                <a:extLst>
                  <a:ext uri="{FF2B5EF4-FFF2-40B4-BE49-F238E27FC236}">
                    <a16:creationId xmlns:a16="http://schemas.microsoft.com/office/drawing/2014/main" id="{5F81A9E5-4376-4F02-A215-DB2754A426AA}"/>
                  </a:ext>
                </a:extLst>
              </p:cNvPr>
              <p:cNvSpPr txBox="1"/>
              <p:nvPr/>
            </p:nvSpPr>
            <p:spPr>
              <a:xfrm>
                <a:off x="3822588" y="2914774"/>
                <a:ext cx="614780" cy="265331"/>
              </a:xfrm>
              <a:prstGeom prst="rect">
                <a:avLst/>
              </a:prstGeom>
              <a:noFill/>
            </p:spPr>
            <p:txBody>
              <a:bodyPr wrap="square" rtlCol="0">
                <a:spAutoFit/>
              </a:bodyPr>
              <a:lstStyle/>
              <a:p>
                <a:pPr algn="ctr"/>
                <a:r>
                  <a:rPr lang="en-GB" sz="600" dirty="0"/>
                  <a:t>maxStorageIdentification1</a:t>
                </a:r>
              </a:p>
            </p:txBody>
          </p:sp>
          <p:sp>
            <p:nvSpPr>
              <p:cNvPr id="31" name="Oval 30">
                <a:extLst>
                  <a:ext uri="{FF2B5EF4-FFF2-40B4-BE49-F238E27FC236}">
                    <a16:creationId xmlns:a16="http://schemas.microsoft.com/office/drawing/2014/main" id="{1FD9484C-C31E-45E0-8230-CE567EF4DD71}"/>
                  </a:ext>
                </a:extLst>
              </p:cNvPr>
              <p:cNvSpPr/>
              <p:nvPr/>
            </p:nvSpPr>
            <p:spPr>
              <a:xfrm>
                <a:off x="3826606"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2" name="TextBox 31">
                <a:extLst>
                  <a:ext uri="{FF2B5EF4-FFF2-40B4-BE49-F238E27FC236}">
                    <a16:creationId xmlns:a16="http://schemas.microsoft.com/office/drawing/2014/main" id="{E43C394E-52C9-4125-8E14-D51CA8F50D79}"/>
                  </a:ext>
                </a:extLst>
              </p:cNvPr>
              <p:cNvSpPr txBox="1"/>
              <p:nvPr/>
            </p:nvSpPr>
            <p:spPr>
              <a:xfrm>
                <a:off x="4580349" y="2914774"/>
                <a:ext cx="614780" cy="265331"/>
              </a:xfrm>
              <a:prstGeom prst="rect">
                <a:avLst/>
              </a:prstGeom>
              <a:noFill/>
            </p:spPr>
            <p:txBody>
              <a:bodyPr wrap="square" rtlCol="0">
                <a:spAutoFit/>
              </a:bodyPr>
              <a:lstStyle/>
              <a:p>
                <a:pPr algn="ctr"/>
                <a:r>
                  <a:rPr lang="en-GB" sz="600" dirty="0"/>
                  <a:t>maxStorageIdentification2</a:t>
                </a:r>
              </a:p>
            </p:txBody>
          </p:sp>
          <p:sp>
            <p:nvSpPr>
              <p:cNvPr id="33" name="Oval 32">
                <a:extLst>
                  <a:ext uri="{FF2B5EF4-FFF2-40B4-BE49-F238E27FC236}">
                    <a16:creationId xmlns:a16="http://schemas.microsoft.com/office/drawing/2014/main" id="{79A89041-621D-4F58-ACE3-0C6D4A691AE7}"/>
                  </a:ext>
                </a:extLst>
              </p:cNvPr>
              <p:cNvSpPr/>
              <p:nvPr/>
            </p:nvSpPr>
            <p:spPr>
              <a:xfrm>
                <a:off x="4584368"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4" name="TextBox 33">
                <a:extLst>
                  <a:ext uri="{FF2B5EF4-FFF2-40B4-BE49-F238E27FC236}">
                    <a16:creationId xmlns:a16="http://schemas.microsoft.com/office/drawing/2014/main" id="{6D686BB2-B364-405D-959B-2B07A3AD8BAD}"/>
                  </a:ext>
                </a:extLst>
              </p:cNvPr>
              <p:cNvSpPr txBox="1"/>
              <p:nvPr/>
            </p:nvSpPr>
            <p:spPr>
              <a:xfrm>
                <a:off x="5340119" y="2914774"/>
                <a:ext cx="614780" cy="265331"/>
              </a:xfrm>
              <a:prstGeom prst="rect">
                <a:avLst/>
              </a:prstGeom>
              <a:noFill/>
            </p:spPr>
            <p:txBody>
              <a:bodyPr wrap="square" rtlCol="0">
                <a:spAutoFit/>
              </a:bodyPr>
              <a:lstStyle/>
              <a:p>
                <a:pPr algn="ctr"/>
                <a:r>
                  <a:rPr lang="en-GB" sz="600" dirty="0"/>
                  <a:t>maxStorageIdentification3</a:t>
                </a:r>
              </a:p>
            </p:txBody>
          </p:sp>
          <p:sp>
            <p:nvSpPr>
              <p:cNvPr id="35" name="Oval 34">
                <a:extLst>
                  <a:ext uri="{FF2B5EF4-FFF2-40B4-BE49-F238E27FC236}">
                    <a16:creationId xmlns:a16="http://schemas.microsoft.com/office/drawing/2014/main" id="{865D51FC-F135-49CD-A97E-297A48468524}"/>
                  </a:ext>
                </a:extLst>
              </p:cNvPr>
              <p:cNvSpPr/>
              <p:nvPr/>
            </p:nvSpPr>
            <p:spPr>
              <a:xfrm>
                <a:off x="5344139"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6" name="TextBox 35">
                <a:extLst>
                  <a:ext uri="{FF2B5EF4-FFF2-40B4-BE49-F238E27FC236}">
                    <a16:creationId xmlns:a16="http://schemas.microsoft.com/office/drawing/2014/main" id="{79EC5068-C166-4C7C-9BA8-67E046476E0C}"/>
                  </a:ext>
                </a:extLst>
              </p:cNvPr>
              <p:cNvSpPr txBox="1"/>
              <p:nvPr/>
            </p:nvSpPr>
            <p:spPr>
              <a:xfrm>
                <a:off x="6100894" y="2914774"/>
                <a:ext cx="614780" cy="265331"/>
              </a:xfrm>
              <a:prstGeom prst="rect">
                <a:avLst/>
              </a:prstGeom>
              <a:noFill/>
            </p:spPr>
            <p:txBody>
              <a:bodyPr wrap="square" rtlCol="0">
                <a:spAutoFit/>
              </a:bodyPr>
              <a:lstStyle/>
              <a:p>
                <a:pPr algn="ctr"/>
                <a:r>
                  <a:rPr lang="en-GB" sz="600" dirty="0"/>
                  <a:t>maxStorageIdentification4</a:t>
                </a:r>
              </a:p>
            </p:txBody>
          </p:sp>
          <p:sp>
            <p:nvSpPr>
              <p:cNvPr id="37" name="Oval 36">
                <a:extLst>
                  <a:ext uri="{FF2B5EF4-FFF2-40B4-BE49-F238E27FC236}">
                    <a16:creationId xmlns:a16="http://schemas.microsoft.com/office/drawing/2014/main" id="{18BF5EC6-730C-43FE-B5DA-DFBAC8C9593D}"/>
                  </a:ext>
                </a:extLst>
              </p:cNvPr>
              <p:cNvSpPr/>
              <p:nvPr/>
            </p:nvSpPr>
            <p:spPr>
              <a:xfrm>
                <a:off x="6104913" y="2749246"/>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38" name="TextBox 37">
                <a:extLst>
                  <a:ext uri="{FF2B5EF4-FFF2-40B4-BE49-F238E27FC236}">
                    <a16:creationId xmlns:a16="http://schemas.microsoft.com/office/drawing/2014/main" id="{EFF6D8EF-4248-47CF-9326-E01BBB78A87C}"/>
                  </a:ext>
                </a:extLst>
              </p:cNvPr>
              <p:cNvSpPr txBox="1"/>
              <p:nvPr/>
            </p:nvSpPr>
            <p:spPr>
              <a:xfrm>
                <a:off x="6865692" y="2915757"/>
                <a:ext cx="614780" cy="265331"/>
              </a:xfrm>
              <a:prstGeom prst="rect">
                <a:avLst/>
              </a:prstGeom>
              <a:noFill/>
            </p:spPr>
            <p:txBody>
              <a:bodyPr wrap="square" rtlCol="0">
                <a:spAutoFit/>
              </a:bodyPr>
              <a:lstStyle/>
              <a:p>
                <a:pPr algn="ctr"/>
                <a:r>
                  <a:rPr lang="en-GB" sz="600" dirty="0"/>
                  <a:t>maxStorageIdentification5</a:t>
                </a:r>
              </a:p>
            </p:txBody>
          </p:sp>
          <p:sp>
            <p:nvSpPr>
              <p:cNvPr id="39" name="Oval 38">
                <a:extLst>
                  <a:ext uri="{FF2B5EF4-FFF2-40B4-BE49-F238E27FC236}">
                    <a16:creationId xmlns:a16="http://schemas.microsoft.com/office/drawing/2014/main" id="{3FFCB67E-FEFB-4821-AF65-CA048D044129}"/>
                  </a:ext>
                </a:extLst>
              </p:cNvPr>
              <p:cNvSpPr/>
              <p:nvPr/>
            </p:nvSpPr>
            <p:spPr>
              <a:xfrm>
                <a:off x="6869711" y="2750227"/>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40" name="TextBox 39">
                <a:extLst>
                  <a:ext uri="{FF2B5EF4-FFF2-40B4-BE49-F238E27FC236}">
                    <a16:creationId xmlns:a16="http://schemas.microsoft.com/office/drawing/2014/main" id="{979FCDAC-A6A8-457E-850D-A7E397C55C76}"/>
                  </a:ext>
                </a:extLst>
              </p:cNvPr>
              <p:cNvSpPr txBox="1"/>
              <p:nvPr/>
            </p:nvSpPr>
            <p:spPr>
              <a:xfrm>
                <a:off x="7627817" y="2922898"/>
                <a:ext cx="614780" cy="265331"/>
              </a:xfrm>
              <a:prstGeom prst="rect">
                <a:avLst/>
              </a:prstGeom>
              <a:noFill/>
            </p:spPr>
            <p:txBody>
              <a:bodyPr wrap="square" rtlCol="0">
                <a:spAutoFit/>
              </a:bodyPr>
              <a:lstStyle/>
              <a:p>
                <a:pPr algn="ctr"/>
                <a:r>
                  <a:rPr lang="en-GB" sz="600" dirty="0" err="1"/>
                  <a:t>maxStorageIdentification</a:t>
                </a:r>
                <a:endParaRPr lang="en-GB" sz="600" dirty="0"/>
              </a:p>
            </p:txBody>
          </p:sp>
          <p:sp>
            <p:nvSpPr>
              <p:cNvPr id="41" name="Oval 40">
                <a:extLst>
                  <a:ext uri="{FF2B5EF4-FFF2-40B4-BE49-F238E27FC236}">
                    <a16:creationId xmlns:a16="http://schemas.microsoft.com/office/drawing/2014/main" id="{58497E06-768B-4375-925F-A15610CFCC97}"/>
                  </a:ext>
                </a:extLst>
              </p:cNvPr>
              <p:cNvSpPr/>
              <p:nvPr/>
            </p:nvSpPr>
            <p:spPr>
              <a:xfrm>
                <a:off x="7631835" y="2757367"/>
                <a:ext cx="614780" cy="6012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42" name="Straight Connector 41">
                <a:extLst>
                  <a:ext uri="{FF2B5EF4-FFF2-40B4-BE49-F238E27FC236}">
                    <a16:creationId xmlns:a16="http://schemas.microsoft.com/office/drawing/2014/main" id="{5304320A-9A9F-44C5-87BA-B6D0D10F96CF}"/>
                  </a:ext>
                </a:extLst>
              </p:cNvPr>
              <p:cNvCxnSpPr>
                <a:stCxn id="31" idx="4"/>
              </p:cNvCxnSpPr>
              <p:nvPr/>
            </p:nvCxnSpPr>
            <p:spPr>
              <a:xfrm>
                <a:off x="4133996" y="3350511"/>
                <a:ext cx="1" cy="29680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E4AD6EB-39D5-49D2-A123-5DE66FACE179}"/>
                  </a:ext>
                </a:extLst>
              </p:cNvPr>
              <p:cNvCxnSpPr/>
              <p:nvPr/>
            </p:nvCxnSpPr>
            <p:spPr>
              <a:xfrm>
                <a:off x="4900191" y="3342600"/>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88B790-138A-4131-9660-BCA4D955DEEF}"/>
                  </a:ext>
                </a:extLst>
              </p:cNvPr>
              <p:cNvCxnSpPr/>
              <p:nvPr/>
            </p:nvCxnSpPr>
            <p:spPr>
              <a:xfrm>
                <a:off x="5653763" y="3349847"/>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241B85-E9E9-4128-998E-3A2D7CD4BF57}"/>
                  </a:ext>
                </a:extLst>
              </p:cNvPr>
              <p:cNvCxnSpPr/>
              <p:nvPr/>
            </p:nvCxnSpPr>
            <p:spPr>
              <a:xfrm>
                <a:off x="6426263" y="3347672"/>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B3A5A1-3ACD-481A-83E5-43B2CC08B481}"/>
                  </a:ext>
                </a:extLst>
              </p:cNvPr>
              <p:cNvCxnSpPr/>
              <p:nvPr/>
            </p:nvCxnSpPr>
            <p:spPr>
              <a:xfrm>
                <a:off x="7191749" y="3350857"/>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6049EF-628E-4249-BBEE-DC0A4DA5B1BD}"/>
                  </a:ext>
                </a:extLst>
              </p:cNvPr>
              <p:cNvCxnSpPr/>
              <p:nvPr/>
            </p:nvCxnSpPr>
            <p:spPr>
              <a:xfrm>
                <a:off x="7953228" y="3351642"/>
                <a:ext cx="1" cy="29680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77709984-F7F4-4877-944C-1F1F81EF4C70}"/>
                  </a:ext>
                </a:extLst>
              </p:cNvPr>
              <p:cNvSpPr/>
              <p:nvPr/>
            </p:nvSpPr>
            <p:spPr>
              <a:xfrm>
                <a:off x="3835135" y="364972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49" name="TextBox 48">
                <a:extLst>
                  <a:ext uri="{FF2B5EF4-FFF2-40B4-BE49-F238E27FC236}">
                    <a16:creationId xmlns:a16="http://schemas.microsoft.com/office/drawing/2014/main" id="{F920A323-A120-41B5-9BC7-077DAC990989}"/>
                  </a:ext>
                </a:extLst>
              </p:cNvPr>
              <p:cNvSpPr txBox="1"/>
              <p:nvPr/>
            </p:nvSpPr>
            <p:spPr>
              <a:xfrm>
                <a:off x="3803151" y="3857112"/>
                <a:ext cx="687090" cy="176887"/>
              </a:xfrm>
              <a:prstGeom prst="rect">
                <a:avLst/>
              </a:prstGeom>
              <a:noFill/>
            </p:spPr>
            <p:txBody>
              <a:bodyPr wrap="square" rtlCol="0">
                <a:spAutoFit/>
              </a:bodyPr>
              <a:lstStyle/>
              <a:p>
                <a:pPr algn="ctr"/>
                <a:r>
                  <a:rPr lang="en-GB" sz="600" dirty="0"/>
                  <a:t>item1Tracker</a:t>
                </a:r>
              </a:p>
            </p:txBody>
          </p:sp>
          <p:sp>
            <p:nvSpPr>
              <p:cNvPr id="50" name="TextBox 49">
                <a:extLst>
                  <a:ext uri="{FF2B5EF4-FFF2-40B4-BE49-F238E27FC236}">
                    <a16:creationId xmlns:a16="http://schemas.microsoft.com/office/drawing/2014/main" id="{057CBFDB-E2B0-4BAC-86A8-4B91DC285984}"/>
                  </a:ext>
                </a:extLst>
              </p:cNvPr>
              <p:cNvSpPr txBox="1"/>
              <p:nvPr/>
            </p:nvSpPr>
            <p:spPr>
              <a:xfrm>
                <a:off x="4568950" y="3861462"/>
                <a:ext cx="673790" cy="176887"/>
              </a:xfrm>
              <a:prstGeom prst="rect">
                <a:avLst/>
              </a:prstGeom>
              <a:noFill/>
            </p:spPr>
            <p:txBody>
              <a:bodyPr wrap="square" rtlCol="0">
                <a:spAutoFit/>
              </a:bodyPr>
              <a:lstStyle/>
              <a:p>
                <a:pPr algn="ctr"/>
                <a:r>
                  <a:rPr lang="en-GB" sz="600" dirty="0"/>
                  <a:t>item2Tracker</a:t>
                </a:r>
              </a:p>
            </p:txBody>
          </p:sp>
          <p:sp>
            <p:nvSpPr>
              <p:cNvPr id="51" name="Oval 50">
                <a:extLst>
                  <a:ext uri="{FF2B5EF4-FFF2-40B4-BE49-F238E27FC236}">
                    <a16:creationId xmlns:a16="http://schemas.microsoft.com/office/drawing/2014/main" id="{D3C71BC1-4EFC-4A4C-B728-E5F20848CCE0}"/>
                  </a:ext>
                </a:extLst>
              </p:cNvPr>
              <p:cNvSpPr/>
              <p:nvPr/>
            </p:nvSpPr>
            <p:spPr>
              <a:xfrm>
                <a:off x="4592897" y="364972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2" name="TextBox 51">
                <a:extLst>
                  <a:ext uri="{FF2B5EF4-FFF2-40B4-BE49-F238E27FC236}">
                    <a16:creationId xmlns:a16="http://schemas.microsoft.com/office/drawing/2014/main" id="{44894554-576B-4B6F-BEBA-4A25940F015B}"/>
                  </a:ext>
                </a:extLst>
              </p:cNvPr>
              <p:cNvSpPr txBox="1"/>
              <p:nvPr/>
            </p:nvSpPr>
            <p:spPr>
              <a:xfrm>
                <a:off x="5326952" y="3869790"/>
                <a:ext cx="687090" cy="176887"/>
              </a:xfrm>
              <a:prstGeom prst="rect">
                <a:avLst/>
              </a:prstGeom>
              <a:noFill/>
            </p:spPr>
            <p:txBody>
              <a:bodyPr wrap="square" rtlCol="0">
                <a:spAutoFit/>
              </a:bodyPr>
              <a:lstStyle/>
              <a:p>
                <a:pPr algn="ctr"/>
                <a:r>
                  <a:rPr lang="en-GB" sz="600" dirty="0"/>
                  <a:t>item3Tracker</a:t>
                </a:r>
              </a:p>
            </p:txBody>
          </p:sp>
          <p:sp>
            <p:nvSpPr>
              <p:cNvPr id="53" name="Oval 52">
                <a:extLst>
                  <a:ext uri="{FF2B5EF4-FFF2-40B4-BE49-F238E27FC236}">
                    <a16:creationId xmlns:a16="http://schemas.microsoft.com/office/drawing/2014/main" id="{97B7411F-0383-4689-BC17-2931B4CE10F5}"/>
                  </a:ext>
                </a:extLst>
              </p:cNvPr>
              <p:cNvSpPr/>
              <p:nvPr/>
            </p:nvSpPr>
            <p:spPr>
              <a:xfrm>
                <a:off x="5362954" y="3649722"/>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4" name="TextBox 53">
                <a:extLst>
                  <a:ext uri="{FF2B5EF4-FFF2-40B4-BE49-F238E27FC236}">
                    <a16:creationId xmlns:a16="http://schemas.microsoft.com/office/drawing/2014/main" id="{FFA0D478-8DDC-4191-8C68-EE05681ADF47}"/>
                  </a:ext>
                </a:extLst>
              </p:cNvPr>
              <p:cNvSpPr txBox="1"/>
              <p:nvPr/>
            </p:nvSpPr>
            <p:spPr>
              <a:xfrm>
                <a:off x="6080456" y="3857110"/>
                <a:ext cx="687090" cy="176887"/>
              </a:xfrm>
              <a:prstGeom prst="rect">
                <a:avLst/>
              </a:prstGeom>
              <a:noFill/>
            </p:spPr>
            <p:txBody>
              <a:bodyPr wrap="square" rtlCol="0">
                <a:spAutoFit/>
              </a:bodyPr>
              <a:lstStyle/>
              <a:p>
                <a:pPr algn="ctr"/>
                <a:r>
                  <a:rPr lang="en-GB" sz="600" dirty="0"/>
                  <a:t>item4Tracker</a:t>
                </a:r>
              </a:p>
            </p:txBody>
          </p:sp>
          <p:sp>
            <p:nvSpPr>
              <p:cNvPr id="55" name="Oval 54">
                <a:extLst>
                  <a:ext uri="{FF2B5EF4-FFF2-40B4-BE49-F238E27FC236}">
                    <a16:creationId xmlns:a16="http://schemas.microsoft.com/office/drawing/2014/main" id="{638CBFF2-9591-4B13-BBE2-694A7EF6E1D9}"/>
                  </a:ext>
                </a:extLst>
              </p:cNvPr>
              <p:cNvSpPr/>
              <p:nvPr/>
            </p:nvSpPr>
            <p:spPr>
              <a:xfrm>
                <a:off x="6112440" y="3649722"/>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6" name="TextBox 55">
                <a:extLst>
                  <a:ext uri="{FF2B5EF4-FFF2-40B4-BE49-F238E27FC236}">
                    <a16:creationId xmlns:a16="http://schemas.microsoft.com/office/drawing/2014/main" id="{8995745F-66F8-470E-B9D2-C9627EF58FEA}"/>
                  </a:ext>
                </a:extLst>
              </p:cNvPr>
              <p:cNvSpPr txBox="1"/>
              <p:nvPr/>
            </p:nvSpPr>
            <p:spPr>
              <a:xfrm>
                <a:off x="6842237" y="3857109"/>
                <a:ext cx="687090" cy="176887"/>
              </a:xfrm>
              <a:prstGeom prst="rect">
                <a:avLst/>
              </a:prstGeom>
              <a:noFill/>
            </p:spPr>
            <p:txBody>
              <a:bodyPr wrap="square" rtlCol="0">
                <a:spAutoFit/>
              </a:bodyPr>
              <a:lstStyle/>
              <a:p>
                <a:pPr algn="ctr"/>
                <a:r>
                  <a:rPr lang="en-GB" sz="600" dirty="0"/>
                  <a:t>item5Tracker</a:t>
                </a:r>
              </a:p>
            </p:txBody>
          </p:sp>
          <p:sp>
            <p:nvSpPr>
              <p:cNvPr id="57" name="Oval 56">
                <a:extLst>
                  <a:ext uri="{FF2B5EF4-FFF2-40B4-BE49-F238E27FC236}">
                    <a16:creationId xmlns:a16="http://schemas.microsoft.com/office/drawing/2014/main" id="{E4438B26-725F-4E4F-8CD7-3746B9B5F3B6}"/>
                  </a:ext>
                </a:extLst>
              </p:cNvPr>
              <p:cNvSpPr/>
              <p:nvPr/>
            </p:nvSpPr>
            <p:spPr>
              <a:xfrm>
                <a:off x="6878239" y="3649718"/>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58" name="TextBox 57">
                <a:extLst>
                  <a:ext uri="{FF2B5EF4-FFF2-40B4-BE49-F238E27FC236}">
                    <a16:creationId xmlns:a16="http://schemas.microsoft.com/office/drawing/2014/main" id="{7F769E36-776C-4E8D-9CA5-DF35E0139C5B}"/>
                  </a:ext>
                </a:extLst>
              </p:cNvPr>
              <p:cNvSpPr txBox="1"/>
              <p:nvPr/>
            </p:nvSpPr>
            <p:spPr>
              <a:xfrm>
                <a:off x="7668318" y="3857108"/>
                <a:ext cx="554843" cy="176887"/>
              </a:xfrm>
              <a:prstGeom prst="rect">
                <a:avLst/>
              </a:prstGeom>
              <a:noFill/>
            </p:spPr>
            <p:txBody>
              <a:bodyPr wrap="square" rtlCol="0">
                <a:spAutoFit/>
              </a:bodyPr>
              <a:lstStyle/>
              <a:p>
                <a:pPr algn="ctr"/>
                <a:r>
                  <a:rPr lang="en-GB" sz="600" dirty="0" err="1"/>
                  <a:t>shelfMass</a:t>
                </a:r>
                <a:endParaRPr lang="en-GB" sz="600" dirty="0"/>
              </a:p>
            </p:txBody>
          </p:sp>
          <p:sp>
            <p:nvSpPr>
              <p:cNvPr id="59" name="Oval 58">
                <a:extLst>
                  <a:ext uri="{FF2B5EF4-FFF2-40B4-BE49-F238E27FC236}">
                    <a16:creationId xmlns:a16="http://schemas.microsoft.com/office/drawing/2014/main" id="{17ED267D-91F9-40F2-8F5F-4DC25AD94ABE}"/>
                  </a:ext>
                </a:extLst>
              </p:cNvPr>
              <p:cNvSpPr/>
              <p:nvPr/>
            </p:nvSpPr>
            <p:spPr>
              <a:xfrm>
                <a:off x="7640364" y="3649714"/>
                <a:ext cx="614780" cy="6012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60" name="Connector: Elbow 59">
                <a:extLst>
                  <a:ext uri="{FF2B5EF4-FFF2-40B4-BE49-F238E27FC236}">
                    <a16:creationId xmlns:a16="http://schemas.microsoft.com/office/drawing/2014/main" id="{C39E27CA-7B4C-4966-B57C-61C45C9144BB}"/>
                  </a:ext>
                </a:extLst>
              </p:cNvPr>
              <p:cNvCxnSpPr>
                <a:cxnSpLocks/>
                <a:stCxn id="31" idx="0"/>
                <a:endCxn id="89" idx="2"/>
              </p:cNvCxnSpPr>
              <p:nvPr/>
            </p:nvCxnSpPr>
            <p:spPr>
              <a:xfrm rot="5400000" flipH="1" flipV="1">
                <a:off x="4882876" y="1599752"/>
                <a:ext cx="400614" cy="189837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5895F59-7909-4A59-AD03-87DB6DDE4ECA}"/>
                  </a:ext>
                </a:extLst>
              </p:cNvPr>
              <p:cNvCxnSpPr>
                <a:cxnSpLocks/>
                <a:stCxn id="33" idx="0"/>
                <a:endCxn id="89" idx="2"/>
              </p:cNvCxnSpPr>
              <p:nvPr/>
            </p:nvCxnSpPr>
            <p:spPr>
              <a:xfrm rot="5400000" flipH="1" flipV="1">
                <a:off x="5261757" y="1978633"/>
                <a:ext cx="400614" cy="114061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CED717-DA68-4643-86A2-685B9A8289CC}"/>
                  </a:ext>
                </a:extLst>
              </p:cNvPr>
              <p:cNvCxnSpPr>
                <a:cxnSpLocks/>
                <a:stCxn id="35" idx="0"/>
                <a:endCxn id="89" idx="2"/>
              </p:cNvCxnSpPr>
              <p:nvPr/>
            </p:nvCxnSpPr>
            <p:spPr>
              <a:xfrm rot="5400000" flipH="1" flipV="1">
                <a:off x="5641642" y="2358519"/>
                <a:ext cx="400614" cy="3808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621C51FF-B16F-4BED-9F5E-9751DA685F20}"/>
                  </a:ext>
                </a:extLst>
              </p:cNvPr>
              <p:cNvCxnSpPr>
                <a:cxnSpLocks/>
                <a:stCxn id="41" idx="0"/>
                <a:endCxn id="89" idx="2"/>
              </p:cNvCxnSpPr>
              <p:nvPr/>
            </p:nvCxnSpPr>
            <p:spPr>
              <a:xfrm rot="16200000" flipV="1">
                <a:off x="6781431" y="1599572"/>
                <a:ext cx="408735" cy="1906855"/>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6" name="Connector: Elbow 65">
              <a:extLst>
                <a:ext uri="{FF2B5EF4-FFF2-40B4-BE49-F238E27FC236}">
                  <a16:creationId xmlns:a16="http://schemas.microsoft.com/office/drawing/2014/main" id="{4BCB6658-F7A3-48B0-91D6-DEFB9F15E6C2}"/>
                </a:ext>
              </a:extLst>
            </p:cNvPr>
            <p:cNvCxnSpPr>
              <a:cxnSpLocks/>
              <a:stCxn id="4" idx="0"/>
              <a:endCxn id="48" idx="4"/>
            </p:cNvCxnSpPr>
            <p:nvPr/>
          </p:nvCxnSpPr>
          <p:spPr>
            <a:xfrm rot="16200000" flipV="1">
              <a:off x="3997923" y="3968457"/>
              <a:ext cx="1202616" cy="253130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A086A95F-F2D4-400C-BC3A-05D39CCD35A8}"/>
                </a:ext>
              </a:extLst>
            </p:cNvPr>
            <p:cNvCxnSpPr>
              <a:cxnSpLocks/>
              <a:stCxn id="4" idx="0"/>
              <a:endCxn id="51" idx="4"/>
            </p:cNvCxnSpPr>
            <p:nvPr/>
          </p:nvCxnSpPr>
          <p:spPr>
            <a:xfrm rot="16200000" flipV="1">
              <a:off x="4376804" y="4347338"/>
              <a:ext cx="1202616" cy="17735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A9E1BE6-00C2-4DC7-A6CD-73B8F4D293BB}"/>
                </a:ext>
              </a:extLst>
            </p:cNvPr>
            <p:cNvCxnSpPr>
              <a:cxnSpLocks/>
              <a:stCxn id="4" idx="0"/>
              <a:endCxn id="53" idx="4"/>
            </p:cNvCxnSpPr>
            <p:nvPr/>
          </p:nvCxnSpPr>
          <p:spPr>
            <a:xfrm rot="16200000" flipV="1">
              <a:off x="4761831" y="4732366"/>
              <a:ext cx="1202618" cy="100348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E5054F3-5137-4904-BBE9-449EA413CD14}"/>
                </a:ext>
              </a:extLst>
            </p:cNvPr>
            <p:cNvCxnSpPr>
              <a:cxnSpLocks/>
              <a:stCxn id="4" idx="0"/>
              <a:endCxn id="55" idx="4"/>
            </p:cNvCxnSpPr>
            <p:nvPr/>
          </p:nvCxnSpPr>
          <p:spPr>
            <a:xfrm rot="16200000" flipV="1">
              <a:off x="5136574" y="5107109"/>
              <a:ext cx="1202618" cy="25399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4338A88-7365-4AAA-A254-F5AC10DEE59D}"/>
                </a:ext>
              </a:extLst>
            </p:cNvPr>
            <p:cNvCxnSpPr>
              <a:cxnSpLocks/>
              <a:stCxn id="4" idx="0"/>
              <a:endCxn id="57" idx="4"/>
            </p:cNvCxnSpPr>
            <p:nvPr/>
          </p:nvCxnSpPr>
          <p:spPr>
            <a:xfrm rot="5400000" flipH="1" flipV="1">
              <a:off x="5519471" y="4978206"/>
              <a:ext cx="1202622" cy="51180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A1F7014-69E6-4F50-94D4-5388BFDA5DAB}"/>
                </a:ext>
              </a:extLst>
            </p:cNvPr>
            <p:cNvCxnSpPr>
              <a:cxnSpLocks/>
              <a:stCxn id="4" idx="0"/>
              <a:endCxn id="59" idx="4"/>
            </p:cNvCxnSpPr>
            <p:nvPr/>
          </p:nvCxnSpPr>
          <p:spPr>
            <a:xfrm rot="5400000" flipH="1" flipV="1">
              <a:off x="5900532" y="4597141"/>
              <a:ext cx="1202626" cy="127392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38D0A312-69D6-4601-A4F2-89F78BE27245}"/>
                </a:ext>
              </a:extLst>
            </p:cNvPr>
            <p:cNvGrpSpPr/>
            <p:nvPr/>
          </p:nvGrpSpPr>
          <p:grpSpPr>
            <a:xfrm>
              <a:off x="4424121" y="1568346"/>
              <a:ext cx="1550196" cy="1162093"/>
              <a:chOff x="2260029" y="2752324"/>
              <a:chExt cx="1550196" cy="1162093"/>
            </a:xfrm>
          </p:grpSpPr>
          <p:sp>
            <p:nvSpPr>
              <p:cNvPr id="89" name="Rectangle 88">
                <a:extLst>
                  <a:ext uri="{FF2B5EF4-FFF2-40B4-BE49-F238E27FC236}">
                    <a16:creationId xmlns:a16="http://schemas.microsoft.com/office/drawing/2014/main" id="{99F5194D-AD50-4D7D-8B53-E9053B65008F}"/>
                  </a:ext>
                </a:extLst>
              </p:cNvPr>
              <p:cNvSpPr/>
              <p:nvPr/>
            </p:nvSpPr>
            <p:spPr>
              <a:xfrm>
                <a:off x="2308439" y="2945819"/>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a:extLst>
                  <a:ext uri="{FF2B5EF4-FFF2-40B4-BE49-F238E27FC236}">
                    <a16:creationId xmlns:a16="http://schemas.microsoft.com/office/drawing/2014/main" id="{08D70872-F93C-4B67-ABA7-2A9CC018DCEA}"/>
                  </a:ext>
                </a:extLst>
              </p:cNvPr>
              <p:cNvSpPr txBox="1"/>
              <p:nvPr/>
            </p:nvSpPr>
            <p:spPr>
              <a:xfrm>
                <a:off x="2260029" y="2752324"/>
                <a:ext cx="1533113" cy="215444"/>
              </a:xfrm>
              <a:prstGeom prst="rect">
                <a:avLst/>
              </a:prstGeom>
              <a:noFill/>
            </p:spPr>
            <p:txBody>
              <a:bodyPr wrap="square" rtlCol="0">
                <a:spAutoFit/>
              </a:bodyPr>
              <a:lstStyle/>
              <a:p>
                <a:pPr algn="ctr"/>
                <a:r>
                  <a:rPr lang="en-GB" sz="800" dirty="0"/>
                  <a:t>Console Screen</a:t>
                </a:r>
              </a:p>
            </p:txBody>
          </p:sp>
        </p:grpSp>
        <p:cxnSp>
          <p:nvCxnSpPr>
            <p:cNvPr id="96" name="Connector: Elbow 95">
              <a:extLst>
                <a:ext uri="{FF2B5EF4-FFF2-40B4-BE49-F238E27FC236}">
                  <a16:creationId xmlns:a16="http://schemas.microsoft.com/office/drawing/2014/main" id="{0EC83DD8-0BE5-4893-8532-3D32F256EAA1}"/>
                </a:ext>
              </a:extLst>
            </p:cNvPr>
            <p:cNvCxnSpPr>
              <a:cxnSpLocks/>
              <a:stCxn id="39" idx="0"/>
              <a:endCxn id="89" idx="2"/>
            </p:cNvCxnSpPr>
            <p:nvPr/>
          </p:nvCxnSpPr>
          <p:spPr>
            <a:xfrm rot="16200000" flipV="1">
              <a:off x="5594993" y="2358871"/>
              <a:ext cx="401595" cy="114473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5CCBEBC4-2A44-469A-9336-88564B8B3CD5}"/>
                </a:ext>
              </a:extLst>
            </p:cNvPr>
            <p:cNvCxnSpPr>
              <a:cxnSpLocks/>
              <a:stCxn id="37" idx="0"/>
              <a:endCxn id="89" idx="2"/>
            </p:cNvCxnSpPr>
            <p:nvPr/>
          </p:nvCxnSpPr>
          <p:spPr>
            <a:xfrm rot="16200000" flipV="1">
              <a:off x="5213084" y="2740779"/>
              <a:ext cx="400614" cy="37993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859D8445-B220-453A-AEBB-143A0CEB0A14}"/>
                </a:ext>
              </a:extLst>
            </p:cNvPr>
            <p:cNvGrpSpPr/>
            <p:nvPr/>
          </p:nvGrpSpPr>
          <p:grpSpPr>
            <a:xfrm>
              <a:off x="10045786" y="3801166"/>
              <a:ext cx="1533113" cy="616015"/>
              <a:chOff x="7475630" y="-391820"/>
              <a:chExt cx="1533113" cy="616015"/>
            </a:xfrm>
          </p:grpSpPr>
          <p:sp>
            <p:nvSpPr>
              <p:cNvPr id="104" name="Rectangle 103">
                <a:extLst>
                  <a:ext uri="{FF2B5EF4-FFF2-40B4-BE49-F238E27FC236}">
                    <a16:creationId xmlns:a16="http://schemas.microsoft.com/office/drawing/2014/main" id="{1F8A1F3D-9032-4032-8FA6-732A3E98ECED}"/>
                  </a:ext>
                </a:extLst>
              </p:cNvPr>
              <p:cNvSpPr/>
              <p:nvPr/>
            </p:nvSpPr>
            <p:spPr>
              <a:xfrm>
                <a:off x="7640228" y="-228795"/>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5" name="Rectangle 104">
                <a:extLst>
                  <a:ext uri="{FF2B5EF4-FFF2-40B4-BE49-F238E27FC236}">
                    <a16:creationId xmlns:a16="http://schemas.microsoft.com/office/drawing/2014/main" id="{D13F6912-9DB1-4B34-8ECC-F239FEDA7015}"/>
                  </a:ext>
                </a:extLst>
              </p:cNvPr>
              <p:cNvSpPr/>
              <p:nvPr/>
            </p:nvSpPr>
            <p:spPr>
              <a:xfrm>
                <a:off x="7740262" y="-224273"/>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6" name="Rectangle 105">
                <a:extLst>
                  <a:ext uri="{FF2B5EF4-FFF2-40B4-BE49-F238E27FC236}">
                    <a16:creationId xmlns:a16="http://schemas.microsoft.com/office/drawing/2014/main" id="{D13143AE-18FC-4169-AB6A-E1F0C445B9B1}"/>
                  </a:ext>
                </a:extLst>
              </p:cNvPr>
              <p:cNvSpPr/>
              <p:nvPr/>
            </p:nvSpPr>
            <p:spPr>
              <a:xfrm>
                <a:off x="7841475" y="-222084"/>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07" name="Rectangle 106">
                <a:extLst>
                  <a:ext uri="{FF2B5EF4-FFF2-40B4-BE49-F238E27FC236}">
                    <a16:creationId xmlns:a16="http://schemas.microsoft.com/office/drawing/2014/main" id="{A2FE2B1B-8518-4CE9-8A52-4F79EAE88938}"/>
                  </a:ext>
                </a:extLst>
              </p:cNvPr>
              <p:cNvSpPr/>
              <p:nvPr/>
            </p:nvSpPr>
            <p:spPr>
              <a:xfrm>
                <a:off x="7947900" y="-227677"/>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08" name="Rectangle 107">
                <a:extLst>
                  <a:ext uri="{FF2B5EF4-FFF2-40B4-BE49-F238E27FC236}">
                    <a16:creationId xmlns:a16="http://schemas.microsoft.com/office/drawing/2014/main" id="{1A7C93A7-3A43-4D1A-BEDA-292F26D45397}"/>
                  </a:ext>
                </a:extLst>
              </p:cNvPr>
              <p:cNvSpPr/>
              <p:nvPr/>
            </p:nvSpPr>
            <p:spPr>
              <a:xfrm>
                <a:off x="8047388" y="-224385"/>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09" name="Rectangle 108">
                <a:extLst>
                  <a:ext uri="{FF2B5EF4-FFF2-40B4-BE49-F238E27FC236}">
                    <a16:creationId xmlns:a16="http://schemas.microsoft.com/office/drawing/2014/main" id="{B3630C65-EDF6-461F-9F59-DE741863FDE2}"/>
                  </a:ext>
                </a:extLst>
              </p:cNvPr>
              <p:cNvSpPr/>
              <p:nvPr/>
            </p:nvSpPr>
            <p:spPr>
              <a:xfrm>
                <a:off x="8151202" y="-226291"/>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10" name="Rectangle 109">
                <a:extLst>
                  <a:ext uri="{FF2B5EF4-FFF2-40B4-BE49-F238E27FC236}">
                    <a16:creationId xmlns:a16="http://schemas.microsoft.com/office/drawing/2014/main" id="{D71816B8-E186-4441-AA47-61479C1DDB9D}"/>
                  </a:ext>
                </a:extLst>
              </p:cNvPr>
              <p:cNvSpPr/>
              <p:nvPr/>
            </p:nvSpPr>
            <p:spPr>
              <a:xfrm>
                <a:off x="8251406" y="-220274"/>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11" name="TextBox 110">
                <a:extLst>
                  <a:ext uri="{FF2B5EF4-FFF2-40B4-BE49-F238E27FC236}">
                    <a16:creationId xmlns:a16="http://schemas.microsoft.com/office/drawing/2014/main" id="{1935CE1A-A373-4B64-8917-3BDEDC520095}"/>
                  </a:ext>
                </a:extLst>
              </p:cNvPr>
              <p:cNvSpPr txBox="1"/>
              <p:nvPr/>
            </p:nvSpPr>
            <p:spPr>
              <a:xfrm>
                <a:off x="7475630" y="-391820"/>
                <a:ext cx="1533113" cy="215444"/>
              </a:xfrm>
              <a:prstGeom prst="rect">
                <a:avLst/>
              </a:prstGeom>
              <a:noFill/>
            </p:spPr>
            <p:txBody>
              <a:bodyPr wrap="square" rtlCol="0">
                <a:spAutoFit/>
              </a:bodyPr>
              <a:lstStyle/>
              <a:p>
                <a:pPr algn="ctr"/>
                <a:r>
                  <a:rPr lang="en-GB" sz="800" dirty="0"/>
                  <a:t>status</a:t>
                </a:r>
              </a:p>
            </p:txBody>
          </p:sp>
        </p:grpSp>
        <p:cxnSp>
          <p:nvCxnSpPr>
            <p:cNvPr id="113" name="Connector: Elbow 112">
              <a:extLst>
                <a:ext uri="{FF2B5EF4-FFF2-40B4-BE49-F238E27FC236}">
                  <a16:creationId xmlns:a16="http://schemas.microsoft.com/office/drawing/2014/main" id="{D7929FAD-E732-453E-B460-FDECDB665349}"/>
                </a:ext>
              </a:extLst>
            </p:cNvPr>
            <p:cNvCxnSpPr>
              <a:stCxn id="4" idx="6"/>
              <a:endCxn id="110" idx="2"/>
            </p:cNvCxnSpPr>
            <p:nvPr/>
          </p:nvCxnSpPr>
          <p:spPr>
            <a:xfrm flipV="1">
              <a:off x="5932863" y="4417181"/>
              <a:ext cx="5204245" cy="148358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50829313-42C9-4450-92A6-E9F0B72031AC}"/>
                </a:ext>
              </a:extLst>
            </p:cNvPr>
            <p:cNvGrpSpPr/>
            <p:nvPr/>
          </p:nvGrpSpPr>
          <p:grpSpPr>
            <a:xfrm>
              <a:off x="10058862" y="2544978"/>
              <a:ext cx="1550196" cy="1162093"/>
              <a:chOff x="4385566" y="2348525"/>
              <a:chExt cx="1550196" cy="1162093"/>
            </a:xfrm>
          </p:grpSpPr>
          <p:sp>
            <p:nvSpPr>
              <p:cNvPr id="115" name="Rectangle 114">
                <a:extLst>
                  <a:ext uri="{FF2B5EF4-FFF2-40B4-BE49-F238E27FC236}">
                    <a16:creationId xmlns:a16="http://schemas.microsoft.com/office/drawing/2014/main" id="{B8B7E645-2E33-43B2-98E8-5C6326885F34}"/>
                  </a:ext>
                </a:extLst>
              </p:cNvPr>
              <p:cNvSpPr/>
              <p:nvPr/>
            </p:nvSpPr>
            <p:spPr>
              <a:xfrm>
                <a:off x="4433976" y="2542020"/>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TextBox 115">
                <a:extLst>
                  <a:ext uri="{FF2B5EF4-FFF2-40B4-BE49-F238E27FC236}">
                    <a16:creationId xmlns:a16="http://schemas.microsoft.com/office/drawing/2014/main" id="{94618721-933D-4304-A21A-7032752767CF}"/>
                  </a:ext>
                </a:extLst>
              </p:cNvPr>
              <p:cNvSpPr txBox="1"/>
              <p:nvPr/>
            </p:nvSpPr>
            <p:spPr>
              <a:xfrm>
                <a:off x="4385566" y="2348525"/>
                <a:ext cx="1533113" cy="215444"/>
              </a:xfrm>
              <a:prstGeom prst="rect">
                <a:avLst/>
              </a:prstGeom>
              <a:noFill/>
            </p:spPr>
            <p:txBody>
              <a:bodyPr wrap="square" rtlCol="0">
                <a:spAutoFit/>
              </a:bodyPr>
              <a:lstStyle/>
              <a:p>
                <a:pPr algn="ctr"/>
                <a:r>
                  <a:rPr lang="en-GB" sz="800" dirty="0"/>
                  <a:t>Console Screen</a:t>
                </a:r>
              </a:p>
            </p:txBody>
          </p:sp>
        </p:grpSp>
        <p:cxnSp>
          <p:nvCxnSpPr>
            <p:cNvPr id="117" name="Connector: Elbow 116">
              <a:extLst>
                <a:ext uri="{FF2B5EF4-FFF2-40B4-BE49-F238E27FC236}">
                  <a16:creationId xmlns:a16="http://schemas.microsoft.com/office/drawing/2014/main" id="{9CF05DFC-28AD-4F43-A141-EDA707ACF140}"/>
                </a:ext>
              </a:extLst>
            </p:cNvPr>
            <p:cNvCxnSpPr>
              <a:cxnSpLocks/>
              <a:stCxn id="110" idx="3"/>
              <a:endCxn id="115" idx="3"/>
            </p:cNvCxnSpPr>
            <p:nvPr/>
          </p:nvCxnSpPr>
          <p:spPr>
            <a:xfrm flipV="1">
              <a:off x="11452654" y="3222772"/>
              <a:ext cx="156404" cy="972175"/>
            </a:xfrm>
            <a:prstGeom prst="bentConnector3">
              <a:avLst>
                <a:gd name="adj1" fmla="val 24616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7DC5F211-1C4B-414B-889F-8C222E4B3FF0}"/>
                </a:ext>
              </a:extLst>
            </p:cNvPr>
            <p:cNvGrpSpPr/>
            <p:nvPr/>
          </p:nvGrpSpPr>
          <p:grpSpPr>
            <a:xfrm>
              <a:off x="7909208" y="3777658"/>
              <a:ext cx="1533113" cy="616015"/>
              <a:chOff x="8945359" y="6496999"/>
              <a:chExt cx="1533113" cy="616015"/>
            </a:xfrm>
          </p:grpSpPr>
          <p:sp>
            <p:nvSpPr>
              <p:cNvPr id="120" name="Rectangle 119">
                <a:extLst>
                  <a:ext uri="{FF2B5EF4-FFF2-40B4-BE49-F238E27FC236}">
                    <a16:creationId xmlns:a16="http://schemas.microsoft.com/office/drawing/2014/main" id="{9CDA2894-2192-4B17-8C63-DA6C565E6851}"/>
                  </a:ext>
                </a:extLst>
              </p:cNvPr>
              <p:cNvSpPr/>
              <p:nvPr/>
            </p:nvSpPr>
            <p:spPr>
              <a:xfrm>
                <a:off x="9095209" y="6660024"/>
                <a:ext cx="796755" cy="4478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1" name="Rectangle 120">
                <a:extLst>
                  <a:ext uri="{FF2B5EF4-FFF2-40B4-BE49-F238E27FC236}">
                    <a16:creationId xmlns:a16="http://schemas.microsoft.com/office/drawing/2014/main" id="{5D247CD1-EDC9-43AD-ABD4-AFF4EF0E98B7}"/>
                  </a:ext>
                </a:extLst>
              </p:cNvPr>
              <p:cNvSpPr/>
              <p:nvPr/>
            </p:nvSpPr>
            <p:spPr>
              <a:xfrm>
                <a:off x="9195243" y="6664546"/>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2" name="Rectangle 121">
                <a:extLst>
                  <a:ext uri="{FF2B5EF4-FFF2-40B4-BE49-F238E27FC236}">
                    <a16:creationId xmlns:a16="http://schemas.microsoft.com/office/drawing/2014/main" id="{CBDAAD55-9050-441C-B835-75FFDAE4E9D1}"/>
                  </a:ext>
                </a:extLst>
              </p:cNvPr>
              <p:cNvSpPr/>
              <p:nvPr/>
            </p:nvSpPr>
            <p:spPr>
              <a:xfrm>
                <a:off x="9296456" y="6666735"/>
                <a:ext cx="796755"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3" name="Rectangle 122">
                <a:extLst>
                  <a:ext uri="{FF2B5EF4-FFF2-40B4-BE49-F238E27FC236}">
                    <a16:creationId xmlns:a16="http://schemas.microsoft.com/office/drawing/2014/main" id="{B82D00A2-D63F-4348-9D55-52615A011679}"/>
                  </a:ext>
                </a:extLst>
              </p:cNvPr>
              <p:cNvSpPr/>
              <p:nvPr/>
            </p:nvSpPr>
            <p:spPr>
              <a:xfrm>
                <a:off x="9402881" y="6661142"/>
                <a:ext cx="631808" cy="446997"/>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28575">
                    <a:solidFill>
                      <a:schemeClr val="tx1"/>
                    </a:solidFill>
                  </a:ln>
                </a:endParaRPr>
              </a:p>
            </p:txBody>
          </p:sp>
          <p:sp>
            <p:nvSpPr>
              <p:cNvPr id="124" name="Rectangle 123">
                <a:extLst>
                  <a:ext uri="{FF2B5EF4-FFF2-40B4-BE49-F238E27FC236}">
                    <a16:creationId xmlns:a16="http://schemas.microsoft.com/office/drawing/2014/main" id="{CD340E00-C2FC-4CBE-AF79-081B63BD294D}"/>
                  </a:ext>
                </a:extLst>
              </p:cNvPr>
              <p:cNvSpPr/>
              <p:nvPr/>
            </p:nvSpPr>
            <p:spPr>
              <a:xfrm>
                <a:off x="9502369" y="6664434"/>
                <a:ext cx="631808"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ln w="19050">
                    <a:solidFill>
                      <a:schemeClr val="tx1"/>
                    </a:solidFill>
                  </a:ln>
                </a:endParaRPr>
              </a:p>
            </p:txBody>
          </p:sp>
          <p:sp>
            <p:nvSpPr>
              <p:cNvPr id="125" name="Rectangle 124">
                <a:extLst>
                  <a:ext uri="{FF2B5EF4-FFF2-40B4-BE49-F238E27FC236}">
                    <a16:creationId xmlns:a16="http://schemas.microsoft.com/office/drawing/2014/main" id="{E6D2B5D3-58C8-4EEB-9FED-B87138EB5160}"/>
                  </a:ext>
                </a:extLst>
              </p:cNvPr>
              <p:cNvSpPr/>
              <p:nvPr/>
            </p:nvSpPr>
            <p:spPr>
              <a:xfrm>
                <a:off x="9606183" y="6662528"/>
                <a:ext cx="631092" cy="4444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6" name="Rectangle 125">
                <a:extLst>
                  <a:ext uri="{FF2B5EF4-FFF2-40B4-BE49-F238E27FC236}">
                    <a16:creationId xmlns:a16="http://schemas.microsoft.com/office/drawing/2014/main" id="{C855BE40-9813-41EB-9E0E-BE6EAD3CEEFC}"/>
                  </a:ext>
                </a:extLst>
              </p:cNvPr>
              <p:cNvSpPr/>
              <p:nvPr/>
            </p:nvSpPr>
            <p:spPr>
              <a:xfrm>
                <a:off x="9706387" y="6668545"/>
                <a:ext cx="631092" cy="4444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ln w="28575">
                    <a:solidFill>
                      <a:schemeClr val="tx1"/>
                    </a:solidFill>
                  </a:ln>
                </a:endParaRPr>
              </a:p>
            </p:txBody>
          </p:sp>
          <p:sp>
            <p:nvSpPr>
              <p:cNvPr id="127" name="TextBox 126">
                <a:extLst>
                  <a:ext uri="{FF2B5EF4-FFF2-40B4-BE49-F238E27FC236}">
                    <a16:creationId xmlns:a16="http://schemas.microsoft.com/office/drawing/2014/main" id="{67AC0780-C7CE-4622-994F-6CD7557C0739}"/>
                  </a:ext>
                </a:extLst>
              </p:cNvPr>
              <p:cNvSpPr txBox="1"/>
              <p:nvPr/>
            </p:nvSpPr>
            <p:spPr>
              <a:xfrm>
                <a:off x="8945359" y="6496999"/>
                <a:ext cx="1533113" cy="215444"/>
              </a:xfrm>
              <a:prstGeom prst="rect">
                <a:avLst/>
              </a:prstGeom>
              <a:noFill/>
            </p:spPr>
            <p:txBody>
              <a:bodyPr wrap="square" rtlCol="0">
                <a:spAutoFit/>
              </a:bodyPr>
              <a:lstStyle/>
              <a:p>
                <a:pPr algn="ctr"/>
                <a:r>
                  <a:rPr lang="en-GB" sz="800" dirty="0"/>
                  <a:t>orders</a:t>
                </a:r>
              </a:p>
            </p:txBody>
          </p:sp>
        </p:grpSp>
        <p:cxnSp>
          <p:nvCxnSpPr>
            <p:cNvPr id="130" name="Connector: Elbow 129">
              <a:extLst>
                <a:ext uri="{FF2B5EF4-FFF2-40B4-BE49-F238E27FC236}">
                  <a16:creationId xmlns:a16="http://schemas.microsoft.com/office/drawing/2014/main" id="{6896818E-DFDD-4287-90B5-ADCC6264BA8F}"/>
                </a:ext>
              </a:extLst>
            </p:cNvPr>
            <p:cNvCxnSpPr>
              <a:stCxn id="4" idx="6"/>
              <a:endCxn id="126" idx="2"/>
            </p:cNvCxnSpPr>
            <p:nvPr/>
          </p:nvCxnSpPr>
          <p:spPr>
            <a:xfrm flipV="1">
              <a:off x="5932863" y="4393673"/>
              <a:ext cx="3052919" cy="150709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8E3A55F5-51F2-402A-B920-4A66E3E06A7C}"/>
                </a:ext>
              </a:extLst>
            </p:cNvPr>
            <p:cNvGrpSpPr/>
            <p:nvPr/>
          </p:nvGrpSpPr>
          <p:grpSpPr>
            <a:xfrm>
              <a:off x="7939200" y="2626911"/>
              <a:ext cx="1550196" cy="1162093"/>
              <a:chOff x="3521579" y="4613169"/>
              <a:chExt cx="1550196" cy="1162093"/>
            </a:xfrm>
          </p:grpSpPr>
          <p:sp>
            <p:nvSpPr>
              <p:cNvPr id="132" name="Rectangle 131">
                <a:extLst>
                  <a:ext uri="{FF2B5EF4-FFF2-40B4-BE49-F238E27FC236}">
                    <a16:creationId xmlns:a16="http://schemas.microsoft.com/office/drawing/2014/main" id="{03C4B89B-3030-4689-9819-146C2237BA12}"/>
                  </a:ext>
                </a:extLst>
              </p:cNvPr>
              <p:cNvSpPr/>
              <p:nvPr/>
            </p:nvSpPr>
            <p:spPr>
              <a:xfrm>
                <a:off x="3569989" y="4806664"/>
                <a:ext cx="1501786" cy="96859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TextBox 132">
                <a:extLst>
                  <a:ext uri="{FF2B5EF4-FFF2-40B4-BE49-F238E27FC236}">
                    <a16:creationId xmlns:a16="http://schemas.microsoft.com/office/drawing/2014/main" id="{7AE9C432-D70F-4EC5-B992-61C0EF5983F6}"/>
                  </a:ext>
                </a:extLst>
              </p:cNvPr>
              <p:cNvSpPr txBox="1"/>
              <p:nvPr/>
            </p:nvSpPr>
            <p:spPr>
              <a:xfrm>
                <a:off x="3521579" y="4613169"/>
                <a:ext cx="1533113" cy="215444"/>
              </a:xfrm>
              <a:prstGeom prst="rect">
                <a:avLst/>
              </a:prstGeom>
              <a:noFill/>
            </p:spPr>
            <p:txBody>
              <a:bodyPr wrap="square" rtlCol="0">
                <a:spAutoFit/>
              </a:bodyPr>
              <a:lstStyle/>
              <a:p>
                <a:pPr algn="ctr"/>
                <a:r>
                  <a:rPr lang="en-GB" sz="800" dirty="0"/>
                  <a:t>Console Screen</a:t>
                </a:r>
              </a:p>
            </p:txBody>
          </p:sp>
        </p:grpSp>
        <p:cxnSp>
          <p:nvCxnSpPr>
            <p:cNvPr id="134" name="Connector: Elbow 133">
              <a:extLst>
                <a:ext uri="{FF2B5EF4-FFF2-40B4-BE49-F238E27FC236}">
                  <a16:creationId xmlns:a16="http://schemas.microsoft.com/office/drawing/2014/main" id="{B972E5D6-89D8-4E78-8486-88C267FC4E41}"/>
                </a:ext>
              </a:extLst>
            </p:cNvPr>
            <p:cNvCxnSpPr>
              <a:cxnSpLocks/>
              <a:stCxn id="126" idx="3"/>
              <a:endCxn id="132" idx="3"/>
            </p:cNvCxnSpPr>
            <p:nvPr/>
          </p:nvCxnSpPr>
          <p:spPr>
            <a:xfrm flipV="1">
              <a:off x="9301328" y="3304705"/>
              <a:ext cx="188068" cy="866734"/>
            </a:xfrm>
            <a:prstGeom prst="bentConnector3">
              <a:avLst>
                <a:gd name="adj1" fmla="val 22155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766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1696</Words>
  <Application>Microsoft Office PowerPoint</Application>
  <PresentationFormat>Widescreen</PresentationFormat>
  <Paragraphs>359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Documentation</vt:lpstr>
      <vt:lpstr>Executive Summary</vt:lpstr>
      <vt:lpstr>Warehouse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Ansis Liu</dc:creator>
  <cp:lastModifiedBy>Ansis Liu</cp:lastModifiedBy>
  <cp:revision>55</cp:revision>
  <dcterms:created xsi:type="dcterms:W3CDTF">2020-11-27T07:51:35Z</dcterms:created>
  <dcterms:modified xsi:type="dcterms:W3CDTF">2020-11-27T21:16:37Z</dcterms:modified>
</cp:coreProperties>
</file>