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38150" y="2857496"/>
            <a:ext cx="9967922" cy="23574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ANSIYA 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NO:2422K2510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NMID: </a:t>
            </a:r>
            <a:r>
              <a:rPr lang="en-US" sz="2400" dirty="0" smtClean="0"/>
              <a:t>53EE73F9ED142AAA5DF4E54A997BA4C2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B.SC CS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DR.R.V ARTS AND SCIENCE COLLEGE/BHARATHIYAR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72" y="321468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2025-09-02 135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0" y="1357298"/>
            <a:ext cx="6591328" cy="2428892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95340" y="3857628"/>
            <a:ext cx="736402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Achieved client/business goals through effective feature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Positive user feedback and increased traffic or conversions (if applicable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Delivered a fully functional, responsive website with improved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Enhanced site performance with faster load times and optimized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876" y="1643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588" y="1214422"/>
            <a:ext cx="81439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Successfully delivered a responsive and user-centric web solution.</a:t>
            </a:r>
          </a:p>
          <a:p>
            <a:r>
              <a:rPr lang="en-US" sz="2400" dirty="0" smtClean="0"/>
              <a:t>Implemented best practices ensuring scalability and maintainability.</a:t>
            </a:r>
          </a:p>
          <a:p>
            <a:r>
              <a:rPr lang="en-US" sz="2400" dirty="0" smtClean="0"/>
              <a:t>Enhanced user experience with optimized performance and interactive features.</a:t>
            </a:r>
          </a:p>
          <a:p>
            <a:r>
              <a:rPr lang="en-US" sz="2400" dirty="0" smtClean="0"/>
              <a:t>Continued improvement and updates planned based on user feedback and evolving needs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39602" y="4143380"/>
            <a:ext cx="71438" cy="714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3095604" y="2143116"/>
            <a:ext cx="457203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>
                <a:latin typeface="Algerian" pitchFamily="82" charset="0"/>
              </a:rPr>
              <a:t>PR</a:t>
            </a:r>
            <a:r>
              <a:rPr sz="4250" spc="5" smtClean="0">
                <a:latin typeface="Algerian" pitchFamily="82" charset="0"/>
              </a:rPr>
              <a:t>OJECT</a:t>
            </a:r>
            <a:r>
              <a:rPr sz="4250" spc="-85" smtClean="0">
                <a:latin typeface="Algerian" pitchFamily="82" charset="0"/>
              </a:rPr>
              <a:t> </a:t>
            </a:r>
            <a:r>
              <a:rPr sz="4250" spc="25" smtClean="0">
                <a:latin typeface="Algerian" pitchFamily="82" charset="0"/>
              </a:rPr>
              <a:t>TITLE</a:t>
            </a:r>
            <a:endParaRPr sz="4250"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6" name="Subtitle 25"/>
          <p:cNvSpPr>
            <a:spLocks noGrp="1"/>
          </p:cNvSpPr>
          <p:nvPr>
            <p:ph type="subTitle" idx="4"/>
          </p:nvPr>
        </p:nvSpPr>
        <p:spPr>
          <a:xfrm>
            <a:off x="2809852" y="3286124"/>
            <a:ext cx="7358114" cy="714380"/>
          </a:xfrm>
        </p:spPr>
        <p:txBody>
          <a:bodyPr/>
          <a:lstStyle/>
          <a:p>
            <a:r>
              <a:rPr lang="en-US" sz="2000" b="1" dirty="0" smtClean="0">
                <a:latin typeface="Castellar" pitchFamily="18" charset="0"/>
              </a:rPr>
              <a:t>Portfolio for Web Developer</a:t>
            </a:r>
            <a:endParaRPr lang="en-US" sz="2000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1158" y="928670"/>
            <a:ext cx="764386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238216" y="2143116"/>
            <a:ext cx="70009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Issue Identification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Use browser dev tools, logs, and user feedback to pinpoint the root cause.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Break Down the Problem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Divide the issue into smaller, manageable tasks for easier resolution.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Research &amp; Analyze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Explore documentation, communities, and similar cases to find the best solution.</a:t>
            </a:r>
            <a:endParaRPr 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82082" y="271462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38084" y="2071678"/>
            <a:ext cx="90011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Objective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a responsive, user-friendly website/web application to meet client or business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 Stack Used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Utilized HTML, CSS, JavaScript, and frameworks like React / Angular / Node.js /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Key Features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Implemented dynamic UI, form validation, API integration, and mobile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Development Process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Followed agile methodology: planning, design, coding, testing, and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9522" y="2000240"/>
            <a:ext cx="935837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Clients / Business Stakeholders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Companies or individuals who commission and rely on the web product for business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Administrators / Content Managers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Users managing backend content, user data, or system settings via dashboards or CMS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Developers / Technical Teams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Teams maintaining, scaling, or integrating the system—benefiting from clean, documented code and APIs.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General Users / Customers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Individuals accessing the website or app for services, content, or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object 4"/>
          <p:cNvSpPr/>
          <p:nvPr/>
        </p:nvSpPr>
        <p:spPr>
          <a:xfrm>
            <a:off x="6848475" y="1847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000875" y="2000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/>
          <p:nvPr/>
        </p:nvSpPr>
        <p:spPr>
          <a:xfrm>
            <a:off x="7153275" y="2152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167042" y="1571612"/>
            <a:ext cx="778674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Version Control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GitLab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tracking changes, collaboration, and code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Frameworks &amp; Libraries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of React, Angular,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(front-end) or Node.js, Express (back-end) for faster and modular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 &amp; Debugging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 like Chrome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Jest, and Postman to test APIs, debug code, and ensure functionality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Editors &amp; IDEs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 like Visual Studio Code, Sublime Text, or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WebStorm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efficient coding and debugging.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50" y="291147"/>
            <a:ext cx="87963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2398" y="1357298"/>
            <a:ext cx="835824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Key Projects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Highlight a selection of best work with descriptions, technologies used,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Clear Structure &amp; Readability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sections like About, Skills, Projects, and Contact with consistent fonts and spacing.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Clean and Responsive Design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Ensure the portfolio adapts seamlessly across devices with intuitive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&amp; Visual Elements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Incorporate animations, hover effects, and visuals to engage viewers without overwhelming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282" y="928670"/>
            <a:ext cx="8286807" cy="553998"/>
          </a:xfrm>
        </p:spPr>
        <p:txBody>
          <a:bodyPr/>
          <a:lstStyle/>
          <a:p>
            <a:r>
              <a:rPr lang="en-US" sz="3600" dirty="0" smtClean="0"/>
              <a:t>FEATURES AND FUNTIONALITY</a:t>
            </a:r>
            <a:endParaRPr lang="en-US" sz="36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95406" y="2143116"/>
            <a:ext cx="72866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Dynamic Content Management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Implement CMS or API integrations to easily update and manage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Elements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animations, forms, and real-time feedback to engage users.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 intuitive navigation and responsive layouts for seamless user interaction.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194</Words>
  <Application>Microsoft Office PowerPoint</Application>
  <PresentationFormat>Custom</PresentationFormat>
  <Paragraphs>72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TY3</cp:lastModifiedBy>
  <cp:revision>28</cp:revision>
  <dcterms:created xsi:type="dcterms:W3CDTF">2024-03-29T15:07:22Z</dcterms:created>
  <dcterms:modified xsi:type="dcterms:W3CDTF">2025-09-02T09:48:57Z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