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147328012" r:id="rId6"/>
    <p:sldId id="2147327968" r:id="rId7"/>
    <p:sldId id="2147328029" r:id="rId8"/>
    <p:sldId id="214732803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FFB71B"/>
    <a:srgbClr val="CC0099"/>
    <a:srgbClr val="4F4F4F"/>
    <a:srgbClr val="333333"/>
    <a:srgbClr val="EBEBEB"/>
    <a:srgbClr val="373A36"/>
    <a:srgbClr val="373737"/>
    <a:srgbClr val="373836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C368F-2C2D-40B1-BC90-DCB804772414}" v="1" dt="2023-07-20T15:30:47.0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94"/>
  </p:normalViewPr>
  <p:slideViewPr>
    <p:cSldViewPr>
      <p:cViewPr varScale="1">
        <p:scale>
          <a:sx n="119" d="100"/>
          <a:sy n="119" d="100"/>
        </p:scale>
        <p:origin x="8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28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ome Courtial" userId="0a292e29-7fd2-431b-bd89-2c2c7ccbb257" providerId="ADAL" clId="{DE0C368F-2C2D-40B1-BC90-DCB804772414}"/>
    <pc:docChg chg="custSel modSld">
      <pc:chgData name="Jerome Courtial" userId="0a292e29-7fd2-431b-bd89-2c2c7ccbb257" providerId="ADAL" clId="{DE0C368F-2C2D-40B1-BC90-DCB804772414}" dt="2023-07-20T15:30:54.295" v="72" actId="20577"/>
      <pc:docMkLst>
        <pc:docMk/>
      </pc:docMkLst>
      <pc:sldChg chg="modSp mod">
        <pc:chgData name="Jerome Courtial" userId="0a292e29-7fd2-431b-bd89-2c2c7ccbb257" providerId="ADAL" clId="{DE0C368F-2C2D-40B1-BC90-DCB804772414}" dt="2023-07-20T14:01:03.515" v="9" actId="20577"/>
        <pc:sldMkLst>
          <pc:docMk/>
          <pc:sldMk cId="796053967" sldId="256"/>
        </pc:sldMkLst>
        <pc:spChg chg="mod">
          <ac:chgData name="Jerome Courtial" userId="0a292e29-7fd2-431b-bd89-2c2c7ccbb257" providerId="ADAL" clId="{DE0C368F-2C2D-40B1-BC90-DCB804772414}" dt="2023-07-20T14:01:03.515" v="9" actId="20577"/>
          <ac:spMkLst>
            <pc:docMk/>
            <pc:sldMk cId="796053967" sldId="256"/>
            <ac:spMk id="2" creationId="{4EEACC24-CAB4-1F9D-A3B5-408CA62F341A}"/>
          </ac:spMkLst>
        </pc:spChg>
      </pc:sldChg>
      <pc:sldChg chg="modSp mod">
        <pc:chgData name="Jerome Courtial" userId="0a292e29-7fd2-431b-bd89-2c2c7ccbb257" providerId="ADAL" clId="{DE0C368F-2C2D-40B1-BC90-DCB804772414}" dt="2023-07-20T15:30:54.295" v="72" actId="20577"/>
        <pc:sldMkLst>
          <pc:docMk/>
          <pc:sldMk cId="3656481992" sldId="2147328012"/>
        </pc:sldMkLst>
        <pc:spChg chg="mod">
          <ac:chgData name="Jerome Courtial" userId="0a292e29-7fd2-431b-bd89-2c2c7ccbb257" providerId="ADAL" clId="{DE0C368F-2C2D-40B1-BC90-DCB804772414}" dt="2023-07-20T15:30:54.295" v="72" actId="20577"/>
          <ac:spMkLst>
            <pc:docMk/>
            <pc:sldMk cId="3656481992" sldId="2147328012"/>
            <ac:spMk id="4" creationId="{209E3235-254A-E6A0-3E2B-1C304EC2F95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353FF-EAC3-4F79-ABDE-C6361A181A4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7D0B1-8580-45C6-BC8F-025AED3E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73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AF6CE-61AA-41F6-A4C8-3489C6D2454E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8BA24-D475-4DC4-ACF5-CA2288C88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06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9E2D98E-90F0-8CEE-4BCB-B7B677098DA4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C28A455-0D43-C87B-375D-32C3EC24C2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AE30CBF-5A16-CF18-1FAE-5D01ECC0F640}"/>
                </a:ext>
              </a:extLst>
            </p:cNvPr>
            <p:cNvGrpSpPr/>
            <p:nvPr userDrawn="1"/>
          </p:nvGrpSpPr>
          <p:grpSpPr>
            <a:xfrm>
              <a:off x="9959791" y="6018959"/>
              <a:ext cx="1843979" cy="572380"/>
              <a:chOff x="9959791" y="6018959"/>
              <a:chExt cx="1843979" cy="572380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3AE76C05-1520-E33B-A4F2-7FE62E8DD1A3}"/>
                  </a:ext>
                </a:extLst>
              </p:cNvPr>
              <p:cNvSpPr/>
              <p:nvPr/>
            </p:nvSpPr>
            <p:spPr>
              <a:xfrm>
                <a:off x="9959791" y="6018959"/>
                <a:ext cx="311752" cy="455789"/>
              </a:xfrm>
              <a:custGeom>
                <a:avLst/>
                <a:gdLst>
                  <a:gd name="connsiteX0" fmla="*/ 311752 w 311752"/>
                  <a:gd name="connsiteY0" fmla="*/ 0 h 455789"/>
                  <a:gd name="connsiteX1" fmla="*/ 186741 w 311752"/>
                  <a:gd name="connsiteY1" fmla="*/ 0 h 455789"/>
                  <a:gd name="connsiteX2" fmla="*/ 0 w 311752"/>
                  <a:gd name="connsiteY2" fmla="*/ 455789 h 455789"/>
                  <a:gd name="connsiteX3" fmla="*/ 125011 w 311752"/>
                  <a:gd name="connsiteY3" fmla="*/ 455789 h 45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752" h="455789">
                    <a:moveTo>
                      <a:pt x="311752" y="0"/>
                    </a:moveTo>
                    <a:lnTo>
                      <a:pt x="186741" y="0"/>
                    </a:lnTo>
                    <a:lnTo>
                      <a:pt x="0" y="455789"/>
                    </a:lnTo>
                    <a:lnTo>
                      <a:pt x="125011" y="455789"/>
                    </a:lnTo>
                    <a:close/>
                  </a:path>
                </a:pathLst>
              </a:custGeom>
              <a:solidFill>
                <a:srgbClr val="FFB71B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693A792C-DDC4-11F0-00D8-CC7A1F4535EE}"/>
                  </a:ext>
                </a:extLst>
              </p:cNvPr>
              <p:cNvSpPr/>
              <p:nvPr/>
            </p:nvSpPr>
            <p:spPr>
              <a:xfrm>
                <a:off x="10237380" y="6033335"/>
                <a:ext cx="250599" cy="441412"/>
              </a:xfrm>
              <a:custGeom>
                <a:avLst/>
                <a:gdLst>
                  <a:gd name="connsiteX0" fmla="*/ 62764 w 250599"/>
                  <a:gd name="connsiteY0" fmla="*/ 0 h 441412"/>
                  <a:gd name="connsiteX1" fmla="*/ 0 w 250599"/>
                  <a:gd name="connsiteY1" fmla="*/ 153186 h 441412"/>
                  <a:gd name="connsiteX2" fmla="*/ 118081 w 250599"/>
                  <a:gd name="connsiteY2" fmla="*/ 441413 h 441412"/>
                  <a:gd name="connsiteX3" fmla="*/ 250599 w 250599"/>
                  <a:gd name="connsiteY3" fmla="*/ 441413 h 441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0599" h="441412">
                    <a:moveTo>
                      <a:pt x="62764" y="0"/>
                    </a:moveTo>
                    <a:lnTo>
                      <a:pt x="0" y="153186"/>
                    </a:lnTo>
                    <a:lnTo>
                      <a:pt x="118081" y="441413"/>
                    </a:lnTo>
                    <a:lnTo>
                      <a:pt x="250599" y="441413"/>
                    </a:lnTo>
                    <a:close/>
                  </a:path>
                </a:pathLst>
              </a:custGeom>
              <a:solidFill>
                <a:schemeClr val="tx1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32E06F94-6086-B5CD-C2B4-D85A12E9350F}"/>
                  </a:ext>
                </a:extLst>
              </p:cNvPr>
              <p:cNvSpPr/>
              <p:nvPr/>
            </p:nvSpPr>
            <p:spPr>
              <a:xfrm>
                <a:off x="10513480" y="6148772"/>
                <a:ext cx="314305" cy="327860"/>
              </a:xfrm>
              <a:custGeom>
                <a:avLst/>
                <a:gdLst>
                  <a:gd name="connsiteX0" fmla="*/ 213762 w 314305"/>
                  <a:gd name="connsiteY0" fmla="*/ 327861 h 327860"/>
                  <a:gd name="connsiteX1" fmla="*/ 213762 w 314305"/>
                  <a:gd name="connsiteY1" fmla="*/ 139722 h 327860"/>
                  <a:gd name="connsiteX2" fmla="*/ 202151 w 314305"/>
                  <a:gd name="connsiteY2" fmla="*/ 93523 h 327860"/>
                  <a:gd name="connsiteX3" fmla="*/ 166195 w 314305"/>
                  <a:gd name="connsiteY3" fmla="*/ 79237 h 327860"/>
                  <a:gd name="connsiteX4" fmla="*/ 118537 w 314305"/>
                  <a:gd name="connsiteY4" fmla="*/ 98142 h 327860"/>
                  <a:gd name="connsiteX5" fmla="*/ 100544 w 314305"/>
                  <a:gd name="connsiteY5" fmla="*/ 148749 h 327860"/>
                  <a:gd name="connsiteX6" fmla="*/ 100544 w 314305"/>
                  <a:gd name="connsiteY6" fmla="*/ 327861 h 327860"/>
                  <a:gd name="connsiteX7" fmla="*/ 0 w 314305"/>
                  <a:gd name="connsiteY7" fmla="*/ 327861 h 327860"/>
                  <a:gd name="connsiteX8" fmla="*/ 0 w 314305"/>
                  <a:gd name="connsiteY8" fmla="*/ 7750 h 327860"/>
                  <a:gd name="connsiteX9" fmla="*/ 97960 w 314305"/>
                  <a:gd name="connsiteY9" fmla="*/ 7750 h 327860"/>
                  <a:gd name="connsiteX10" fmla="*/ 97960 w 314305"/>
                  <a:gd name="connsiteY10" fmla="*/ 49542 h 327860"/>
                  <a:gd name="connsiteX11" fmla="*/ 139357 w 314305"/>
                  <a:gd name="connsiteY11" fmla="*/ 13738 h 327860"/>
                  <a:gd name="connsiteX12" fmla="*/ 200419 w 314305"/>
                  <a:gd name="connsiteY12" fmla="*/ 0 h 327860"/>
                  <a:gd name="connsiteX13" fmla="*/ 286191 w 314305"/>
                  <a:gd name="connsiteY13" fmla="*/ 33798 h 327860"/>
                  <a:gd name="connsiteX14" fmla="*/ 314305 w 314305"/>
                  <a:gd name="connsiteY14" fmla="*/ 135193 h 327860"/>
                  <a:gd name="connsiteX15" fmla="*/ 314305 w 314305"/>
                  <a:gd name="connsiteY15" fmla="*/ 327861 h 327860"/>
                  <a:gd name="connsiteX16" fmla="*/ 213762 w 314305"/>
                  <a:gd name="connsiteY16" fmla="*/ 327861 h 327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4305" h="327860">
                    <a:moveTo>
                      <a:pt x="213762" y="327861"/>
                    </a:moveTo>
                    <a:lnTo>
                      <a:pt x="213762" y="139722"/>
                    </a:lnTo>
                    <a:cubicBezTo>
                      <a:pt x="213762" y="118658"/>
                      <a:pt x="209871" y="103127"/>
                      <a:pt x="202151" y="93523"/>
                    </a:cubicBezTo>
                    <a:cubicBezTo>
                      <a:pt x="194522" y="84040"/>
                      <a:pt x="182425" y="79237"/>
                      <a:pt x="166195" y="79237"/>
                    </a:cubicBezTo>
                    <a:cubicBezTo>
                      <a:pt x="146500" y="79237"/>
                      <a:pt x="130452" y="85590"/>
                      <a:pt x="118537" y="98142"/>
                    </a:cubicBezTo>
                    <a:cubicBezTo>
                      <a:pt x="106592" y="110695"/>
                      <a:pt x="100544" y="127716"/>
                      <a:pt x="100544" y="148749"/>
                    </a:cubicBezTo>
                    <a:lnTo>
                      <a:pt x="100544" y="327861"/>
                    </a:lnTo>
                    <a:lnTo>
                      <a:pt x="0" y="327861"/>
                    </a:lnTo>
                    <a:lnTo>
                      <a:pt x="0" y="7750"/>
                    </a:lnTo>
                    <a:lnTo>
                      <a:pt x="97960" y="7750"/>
                    </a:lnTo>
                    <a:lnTo>
                      <a:pt x="97960" y="49542"/>
                    </a:lnTo>
                    <a:cubicBezTo>
                      <a:pt x="108872" y="34133"/>
                      <a:pt x="122792" y="22096"/>
                      <a:pt x="139357" y="13738"/>
                    </a:cubicBezTo>
                    <a:cubicBezTo>
                      <a:pt x="157350" y="4620"/>
                      <a:pt x="177897" y="0"/>
                      <a:pt x="200419" y="0"/>
                    </a:cubicBezTo>
                    <a:cubicBezTo>
                      <a:pt x="238594" y="0"/>
                      <a:pt x="267438" y="11367"/>
                      <a:pt x="286191" y="33798"/>
                    </a:cubicBezTo>
                    <a:cubicBezTo>
                      <a:pt x="304853" y="56168"/>
                      <a:pt x="314305" y="90270"/>
                      <a:pt x="314305" y="135193"/>
                    </a:cubicBezTo>
                    <a:lnTo>
                      <a:pt x="314305" y="327861"/>
                    </a:lnTo>
                    <a:lnTo>
                      <a:pt x="213762" y="327861"/>
                    </a:lnTo>
                    <a:close/>
                  </a:path>
                </a:pathLst>
              </a:custGeom>
              <a:solidFill>
                <a:schemeClr val="tx1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82E7F0F7-5B7F-4967-93AA-F644AB1D2EEA}"/>
                  </a:ext>
                </a:extLst>
              </p:cNvPr>
              <p:cNvSpPr/>
              <p:nvPr/>
            </p:nvSpPr>
            <p:spPr>
              <a:xfrm>
                <a:off x="10870672" y="6148772"/>
                <a:ext cx="283576" cy="333027"/>
              </a:xfrm>
              <a:custGeom>
                <a:avLst/>
                <a:gdLst>
                  <a:gd name="connsiteX0" fmla="*/ 145193 w 283576"/>
                  <a:gd name="connsiteY0" fmla="*/ 333028 h 333027"/>
                  <a:gd name="connsiteX1" fmla="*/ 64405 w 283576"/>
                  <a:gd name="connsiteY1" fmla="*/ 322967 h 333027"/>
                  <a:gd name="connsiteX2" fmla="*/ 973 w 283576"/>
                  <a:gd name="connsiteY2" fmla="*/ 294002 h 333027"/>
                  <a:gd name="connsiteX3" fmla="*/ 0 w 283576"/>
                  <a:gd name="connsiteY3" fmla="*/ 293333 h 333027"/>
                  <a:gd name="connsiteX4" fmla="*/ 26929 w 283576"/>
                  <a:gd name="connsiteY4" fmla="*/ 223305 h 333027"/>
                  <a:gd name="connsiteX5" fmla="*/ 28510 w 283576"/>
                  <a:gd name="connsiteY5" fmla="*/ 224369 h 333027"/>
                  <a:gd name="connsiteX6" fmla="*/ 84951 w 283576"/>
                  <a:gd name="connsiteY6" fmla="*/ 251298 h 333027"/>
                  <a:gd name="connsiteX7" fmla="*/ 147138 w 283576"/>
                  <a:gd name="connsiteY7" fmla="*/ 260903 h 333027"/>
                  <a:gd name="connsiteX8" fmla="*/ 181574 w 283576"/>
                  <a:gd name="connsiteY8" fmla="*/ 253699 h 333027"/>
                  <a:gd name="connsiteX9" fmla="*/ 193428 w 283576"/>
                  <a:gd name="connsiteY9" fmla="*/ 234673 h 333027"/>
                  <a:gd name="connsiteX10" fmla="*/ 185313 w 283576"/>
                  <a:gd name="connsiteY10" fmla="*/ 217804 h 333027"/>
                  <a:gd name="connsiteX11" fmla="*/ 153277 w 283576"/>
                  <a:gd name="connsiteY11" fmla="*/ 206436 h 333027"/>
                  <a:gd name="connsiteX12" fmla="*/ 101607 w 283576"/>
                  <a:gd name="connsiteY12" fmla="*/ 194796 h 333027"/>
                  <a:gd name="connsiteX13" fmla="*/ 33373 w 283576"/>
                  <a:gd name="connsiteY13" fmla="*/ 162426 h 333027"/>
                  <a:gd name="connsiteX14" fmla="*/ 11276 w 283576"/>
                  <a:gd name="connsiteY14" fmla="*/ 102246 h 333027"/>
                  <a:gd name="connsiteX15" fmla="*/ 28722 w 283576"/>
                  <a:gd name="connsiteY15" fmla="*/ 49026 h 333027"/>
                  <a:gd name="connsiteX16" fmla="*/ 77779 w 283576"/>
                  <a:gd name="connsiteY16" fmla="*/ 13039 h 333027"/>
                  <a:gd name="connsiteX17" fmla="*/ 149721 w 283576"/>
                  <a:gd name="connsiteY17" fmla="*/ 0 h 333027"/>
                  <a:gd name="connsiteX18" fmla="*/ 216680 w 283576"/>
                  <a:gd name="connsiteY18" fmla="*/ 10395 h 333027"/>
                  <a:gd name="connsiteX19" fmla="*/ 275219 w 283576"/>
                  <a:gd name="connsiteY19" fmla="*/ 39664 h 333027"/>
                  <a:gd name="connsiteX20" fmla="*/ 276191 w 283576"/>
                  <a:gd name="connsiteY20" fmla="*/ 40363 h 333027"/>
                  <a:gd name="connsiteX21" fmla="*/ 249201 w 283576"/>
                  <a:gd name="connsiteY21" fmla="*/ 107808 h 333027"/>
                  <a:gd name="connsiteX22" fmla="*/ 247621 w 283576"/>
                  <a:gd name="connsiteY22" fmla="*/ 106714 h 333027"/>
                  <a:gd name="connsiteX23" fmla="*/ 149053 w 283576"/>
                  <a:gd name="connsiteY23" fmla="*/ 72125 h 333027"/>
                  <a:gd name="connsiteX24" fmla="*/ 114312 w 283576"/>
                  <a:gd name="connsiteY24" fmla="*/ 79663 h 333027"/>
                  <a:gd name="connsiteX25" fmla="*/ 102155 w 283576"/>
                  <a:gd name="connsiteY25" fmla="*/ 100300 h 333027"/>
                  <a:gd name="connsiteX26" fmla="*/ 109267 w 283576"/>
                  <a:gd name="connsiteY26" fmla="*/ 115254 h 333027"/>
                  <a:gd name="connsiteX27" fmla="*/ 135862 w 283576"/>
                  <a:gd name="connsiteY27" fmla="*/ 125983 h 333027"/>
                  <a:gd name="connsiteX28" fmla="*/ 189386 w 283576"/>
                  <a:gd name="connsiteY28" fmla="*/ 138232 h 333027"/>
                  <a:gd name="connsiteX29" fmla="*/ 260842 w 283576"/>
                  <a:gd name="connsiteY29" fmla="*/ 171909 h 333027"/>
                  <a:gd name="connsiteX30" fmla="*/ 283577 w 283576"/>
                  <a:gd name="connsiteY30" fmla="*/ 233366 h 333027"/>
                  <a:gd name="connsiteX31" fmla="*/ 246466 w 283576"/>
                  <a:gd name="connsiteY31" fmla="*/ 306615 h 333027"/>
                  <a:gd name="connsiteX32" fmla="*/ 145193 w 283576"/>
                  <a:gd name="connsiteY32" fmla="*/ 333028 h 333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83576" h="333027">
                    <a:moveTo>
                      <a:pt x="145193" y="333028"/>
                    </a:moveTo>
                    <a:cubicBezTo>
                      <a:pt x="115953" y="333028"/>
                      <a:pt x="88751" y="329654"/>
                      <a:pt x="64405" y="322967"/>
                    </a:cubicBezTo>
                    <a:cubicBezTo>
                      <a:pt x="39999" y="316250"/>
                      <a:pt x="18662" y="306524"/>
                      <a:pt x="973" y="294002"/>
                    </a:cubicBezTo>
                    <a:lnTo>
                      <a:pt x="0" y="293333"/>
                    </a:lnTo>
                    <a:lnTo>
                      <a:pt x="26929" y="223305"/>
                    </a:lnTo>
                    <a:lnTo>
                      <a:pt x="28510" y="224369"/>
                    </a:lnTo>
                    <a:cubicBezTo>
                      <a:pt x="45530" y="235858"/>
                      <a:pt x="64527" y="244915"/>
                      <a:pt x="84951" y="251298"/>
                    </a:cubicBezTo>
                    <a:cubicBezTo>
                      <a:pt x="105376" y="257681"/>
                      <a:pt x="126318" y="260903"/>
                      <a:pt x="147138" y="260903"/>
                    </a:cubicBezTo>
                    <a:cubicBezTo>
                      <a:pt x="161879" y="260903"/>
                      <a:pt x="173459" y="258471"/>
                      <a:pt x="181574" y="253699"/>
                    </a:cubicBezTo>
                    <a:cubicBezTo>
                      <a:pt x="189538" y="249019"/>
                      <a:pt x="193428" y="242788"/>
                      <a:pt x="193428" y="234673"/>
                    </a:cubicBezTo>
                    <a:cubicBezTo>
                      <a:pt x="193428" y="227378"/>
                      <a:pt x="190784" y="221846"/>
                      <a:pt x="185313" y="217804"/>
                    </a:cubicBezTo>
                    <a:cubicBezTo>
                      <a:pt x="179690" y="213640"/>
                      <a:pt x="168900" y="209841"/>
                      <a:pt x="153277" y="206436"/>
                    </a:cubicBezTo>
                    <a:lnTo>
                      <a:pt x="101607" y="194796"/>
                    </a:lnTo>
                    <a:cubicBezTo>
                      <a:pt x="70879" y="187896"/>
                      <a:pt x="47931" y="176985"/>
                      <a:pt x="33373" y="162426"/>
                    </a:cubicBezTo>
                    <a:cubicBezTo>
                      <a:pt x="18723" y="147746"/>
                      <a:pt x="11276" y="127503"/>
                      <a:pt x="11276" y="102246"/>
                    </a:cubicBezTo>
                    <a:cubicBezTo>
                      <a:pt x="11276" y="82186"/>
                      <a:pt x="17142" y="64283"/>
                      <a:pt x="28722" y="49026"/>
                    </a:cubicBezTo>
                    <a:cubicBezTo>
                      <a:pt x="40242" y="33829"/>
                      <a:pt x="56746" y="21701"/>
                      <a:pt x="77779" y="13039"/>
                    </a:cubicBezTo>
                    <a:cubicBezTo>
                      <a:pt x="98750" y="4377"/>
                      <a:pt x="122944" y="0"/>
                      <a:pt x="149721" y="0"/>
                    </a:cubicBezTo>
                    <a:cubicBezTo>
                      <a:pt x="172547" y="0"/>
                      <a:pt x="195069" y="3495"/>
                      <a:pt x="216680" y="10395"/>
                    </a:cubicBezTo>
                    <a:cubicBezTo>
                      <a:pt x="238290" y="17325"/>
                      <a:pt x="257985" y="27172"/>
                      <a:pt x="275219" y="39664"/>
                    </a:cubicBezTo>
                    <a:lnTo>
                      <a:pt x="276191" y="40363"/>
                    </a:lnTo>
                    <a:lnTo>
                      <a:pt x="249201" y="107808"/>
                    </a:lnTo>
                    <a:lnTo>
                      <a:pt x="247621" y="106714"/>
                    </a:lnTo>
                    <a:cubicBezTo>
                      <a:pt x="214461" y="83766"/>
                      <a:pt x="181301" y="72125"/>
                      <a:pt x="149053" y="72125"/>
                    </a:cubicBezTo>
                    <a:cubicBezTo>
                      <a:pt x="134312" y="72125"/>
                      <a:pt x="122640" y="74648"/>
                      <a:pt x="114312" y="79663"/>
                    </a:cubicBezTo>
                    <a:cubicBezTo>
                      <a:pt x="106136" y="84587"/>
                      <a:pt x="102155" y="91334"/>
                      <a:pt x="102155" y="100300"/>
                    </a:cubicBezTo>
                    <a:cubicBezTo>
                      <a:pt x="102155" y="106744"/>
                      <a:pt x="104495" y="111637"/>
                      <a:pt x="109267" y="115254"/>
                    </a:cubicBezTo>
                    <a:cubicBezTo>
                      <a:pt x="114251" y="118993"/>
                      <a:pt x="123218" y="122610"/>
                      <a:pt x="135862" y="125983"/>
                    </a:cubicBezTo>
                    <a:lnTo>
                      <a:pt x="189386" y="138232"/>
                    </a:lnTo>
                    <a:cubicBezTo>
                      <a:pt x="221816" y="145588"/>
                      <a:pt x="245858" y="156894"/>
                      <a:pt x="260842" y="171909"/>
                    </a:cubicBezTo>
                    <a:cubicBezTo>
                      <a:pt x="275918" y="186984"/>
                      <a:pt x="283577" y="207652"/>
                      <a:pt x="283577" y="233366"/>
                    </a:cubicBezTo>
                    <a:cubicBezTo>
                      <a:pt x="283577" y="264307"/>
                      <a:pt x="271085" y="288926"/>
                      <a:pt x="246466" y="306615"/>
                    </a:cubicBezTo>
                    <a:cubicBezTo>
                      <a:pt x="222029" y="324122"/>
                      <a:pt x="187927" y="333028"/>
                      <a:pt x="145193" y="333028"/>
                    </a:cubicBezTo>
                    <a:close/>
                  </a:path>
                </a:pathLst>
              </a:custGeom>
              <a:solidFill>
                <a:schemeClr val="tx1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823D80C-712B-41F8-53DD-C0F1680862B3}"/>
                  </a:ext>
                </a:extLst>
              </p:cNvPr>
              <p:cNvSpPr/>
              <p:nvPr/>
            </p:nvSpPr>
            <p:spPr>
              <a:xfrm>
                <a:off x="11520133" y="6148802"/>
                <a:ext cx="283637" cy="332997"/>
              </a:xfrm>
              <a:custGeom>
                <a:avLst/>
                <a:gdLst>
                  <a:gd name="connsiteX0" fmla="*/ 145223 w 283637"/>
                  <a:gd name="connsiteY0" fmla="*/ 332997 h 332997"/>
                  <a:gd name="connsiteX1" fmla="*/ 64435 w 283637"/>
                  <a:gd name="connsiteY1" fmla="*/ 322937 h 332997"/>
                  <a:gd name="connsiteX2" fmla="*/ 972 w 283637"/>
                  <a:gd name="connsiteY2" fmla="*/ 293971 h 332997"/>
                  <a:gd name="connsiteX3" fmla="*/ 0 w 283637"/>
                  <a:gd name="connsiteY3" fmla="*/ 293303 h 332997"/>
                  <a:gd name="connsiteX4" fmla="*/ 26960 w 283637"/>
                  <a:gd name="connsiteY4" fmla="*/ 223275 h 332997"/>
                  <a:gd name="connsiteX5" fmla="*/ 28540 w 283637"/>
                  <a:gd name="connsiteY5" fmla="*/ 224339 h 332997"/>
                  <a:gd name="connsiteX6" fmla="*/ 84982 w 283637"/>
                  <a:gd name="connsiteY6" fmla="*/ 251268 h 332997"/>
                  <a:gd name="connsiteX7" fmla="*/ 147168 w 283637"/>
                  <a:gd name="connsiteY7" fmla="*/ 260872 h 332997"/>
                  <a:gd name="connsiteX8" fmla="*/ 181605 w 283637"/>
                  <a:gd name="connsiteY8" fmla="*/ 253669 h 332997"/>
                  <a:gd name="connsiteX9" fmla="*/ 193458 w 283637"/>
                  <a:gd name="connsiteY9" fmla="*/ 234642 h 332997"/>
                  <a:gd name="connsiteX10" fmla="*/ 185343 w 283637"/>
                  <a:gd name="connsiteY10" fmla="*/ 217804 h 332997"/>
                  <a:gd name="connsiteX11" fmla="*/ 153308 w 283637"/>
                  <a:gd name="connsiteY11" fmla="*/ 206436 h 332997"/>
                  <a:gd name="connsiteX12" fmla="*/ 101638 w 283637"/>
                  <a:gd name="connsiteY12" fmla="*/ 194796 h 332997"/>
                  <a:gd name="connsiteX13" fmla="*/ 33434 w 283637"/>
                  <a:gd name="connsiteY13" fmla="*/ 162426 h 332997"/>
                  <a:gd name="connsiteX14" fmla="*/ 11367 w 283637"/>
                  <a:gd name="connsiteY14" fmla="*/ 102246 h 332997"/>
                  <a:gd name="connsiteX15" fmla="*/ 28783 w 283637"/>
                  <a:gd name="connsiteY15" fmla="*/ 49026 h 332997"/>
                  <a:gd name="connsiteX16" fmla="*/ 77839 w 283637"/>
                  <a:gd name="connsiteY16" fmla="*/ 13039 h 332997"/>
                  <a:gd name="connsiteX17" fmla="*/ 149782 w 283637"/>
                  <a:gd name="connsiteY17" fmla="*/ 0 h 332997"/>
                  <a:gd name="connsiteX18" fmla="*/ 216740 w 283637"/>
                  <a:gd name="connsiteY18" fmla="*/ 10395 h 332997"/>
                  <a:gd name="connsiteX19" fmla="*/ 275279 w 283637"/>
                  <a:gd name="connsiteY19" fmla="*/ 39664 h 332997"/>
                  <a:gd name="connsiteX20" fmla="*/ 276221 w 283637"/>
                  <a:gd name="connsiteY20" fmla="*/ 40363 h 332997"/>
                  <a:gd name="connsiteX21" fmla="*/ 249262 w 283637"/>
                  <a:gd name="connsiteY21" fmla="*/ 107808 h 332997"/>
                  <a:gd name="connsiteX22" fmla="*/ 247682 w 283637"/>
                  <a:gd name="connsiteY22" fmla="*/ 106714 h 332997"/>
                  <a:gd name="connsiteX23" fmla="*/ 149113 w 283637"/>
                  <a:gd name="connsiteY23" fmla="*/ 72125 h 332997"/>
                  <a:gd name="connsiteX24" fmla="*/ 114373 w 283637"/>
                  <a:gd name="connsiteY24" fmla="*/ 79663 h 332997"/>
                  <a:gd name="connsiteX25" fmla="*/ 102185 w 283637"/>
                  <a:gd name="connsiteY25" fmla="*/ 100300 h 332997"/>
                  <a:gd name="connsiteX26" fmla="*/ 109328 w 283637"/>
                  <a:gd name="connsiteY26" fmla="*/ 115224 h 332997"/>
                  <a:gd name="connsiteX27" fmla="*/ 135922 w 283637"/>
                  <a:gd name="connsiteY27" fmla="*/ 125953 h 332997"/>
                  <a:gd name="connsiteX28" fmla="*/ 189477 w 283637"/>
                  <a:gd name="connsiteY28" fmla="*/ 138202 h 332997"/>
                  <a:gd name="connsiteX29" fmla="*/ 260933 w 283637"/>
                  <a:gd name="connsiteY29" fmla="*/ 171878 h 332997"/>
                  <a:gd name="connsiteX30" fmla="*/ 283638 w 283637"/>
                  <a:gd name="connsiteY30" fmla="*/ 233335 h 332997"/>
                  <a:gd name="connsiteX31" fmla="*/ 246527 w 283637"/>
                  <a:gd name="connsiteY31" fmla="*/ 306585 h 332997"/>
                  <a:gd name="connsiteX32" fmla="*/ 145223 w 283637"/>
                  <a:gd name="connsiteY32" fmla="*/ 332997 h 332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83637" h="332997">
                    <a:moveTo>
                      <a:pt x="145223" y="332997"/>
                    </a:moveTo>
                    <a:cubicBezTo>
                      <a:pt x="115953" y="332997"/>
                      <a:pt x="88781" y="329624"/>
                      <a:pt x="64435" y="322937"/>
                    </a:cubicBezTo>
                    <a:cubicBezTo>
                      <a:pt x="40059" y="316250"/>
                      <a:pt x="18692" y="306494"/>
                      <a:pt x="972" y="293971"/>
                    </a:cubicBezTo>
                    <a:lnTo>
                      <a:pt x="0" y="293303"/>
                    </a:lnTo>
                    <a:lnTo>
                      <a:pt x="26960" y="223275"/>
                    </a:lnTo>
                    <a:lnTo>
                      <a:pt x="28540" y="224339"/>
                    </a:lnTo>
                    <a:cubicBezTo>
                      <a:pt x="45530" y="235828"/>
                      <a:pt x="64527" y="244885"/>
                      <a:pt x="84982" y="251268"/>
                    </a:cubicBezTo>
                    <a:cubicBezTo>
                      <a:pt x="105407" y="257650"/>
                      <a:pt x="126348" y="260872"/>
                      <a:pt x="147168" y="260872"/>
                    </a:cubicBezTo>
                    <a:cubicBezTo>
                      <a:pt x="161909" y="260872"/>
                      <a:pt x="173489" y="258441"/>
                      <a:pt x="181605" y="253669"/>
                    </a:cubicBezTo>
                    <a:cubicBezTo>
                      <a:pt x="189568" y="248988"/>
                      <a:pt x="193458" y="242757"/>
                      <a:pt x="193458" y="234642"/>
                    </a:cubicBezTo>
                    <a:cubicBezTo>
                      <a:pt x="193458" y="227317"/>
                      <a:pt x="190814" y="221816"/>
                      <a:pt x="185343" y="217804"/>
                    </a:cubicBezTo>
                    <a:cubicBezTo>
                      <a:pt x="179720" y="213640"/>
                      <a:pt x="168961" y="209841"/>
                      <a:pt x="153308" y="206436"/>
                    </a:cubicBezTo>
                    <a:lnTo>
                      <a:pt x="101638" y="194796"/>
                    </a:lnTo>
                    <a:cubicBezTo>
                      <a:pt x="70940" y="187896"/>
                      <a:pt x="47992" y="176985"/>
                      <a:pt x="33434" y="162426"/>
                    </a:cubicBezTo>
                    <a:cubicBezTo>
                      <a:pt x="18784" y="147776"/>
                      <a:pt x="11367" y="127533"/>
                      <a:pt x="11367" y="102246"/>
                    </a:cubicBezTo>
                    <a:cubicBezTo>
                      <a:pt x="11367" y="82216"/>
                      <a:pt x="17233" y="64283"/>
                      <a:pt x="28783" y="49026"/>
                    </a:cubicBezTo>
                    <a:cubicBezTo>
                      <a:pt x="40302" y="33829"/>
                      <a:pt x="56806" y="21701"/>
                      <a:pt x="77839" y="13039"/>
                    </a:cubicBezTo>
                    <a:cubicBezTo>
                      <a:pt x="98811" y="4377"/>
                      <a:pt x="123005" y="0"/>
                      <a:pt x="149782" y="0"/>
                    </a:cubicBezTo>
                    <a:cubicBezTo>
                      <a:pt x="172638" y="0"/>
                      <a:pt x="195160" y="3495"/>
                      <a:pt x="216740" y="10395"/>
                    </a:cubicBezTo>
                    <a:cubicBezTo>
                      <a:pt x="238351" y="17325"/>
                      <a:pt x="258076" y="27172"/>
                      <a:pt x="275279" y="39664"/>
                    </a:cubicBezTo>
                    <a:lnTo>
                      <a:pt x="276221" y="40363"/>
                    </a:lnTo>
                    <a:lnTo>
                      <a:pt x="249262" y="107808"/>
                    </a:lnTo>
                    <a:lnTo>
                      <a:pt x="247682" y="106714"/>
                    </a:lnTo>
                    <a:cubicBezTo>
                      <a:pt x="214521" y="83766"/>
                      <a:pt x="181331" y="72125"/>
                      <a:pt x="149113" y="72125"/>
                    </a:cubicBezTo>
                    <a:cubicBezTo>
                      <a:pt x="134403" y="72125"/>
                      <a:pt x="122701" y="74648"/>
                      <a:pt x="114373" y="79663"/>
                    </a:cubicBezTo>
                    <a:cubicBezTo>
                      <a:pt x="106167" y="84587"/>
                      <a:pt x="102185" y="91334"/>
                      <a:pt x="102185" y="100300"/>
                    </a:cubicBezTo>
                    <a:cubicBezTo>
                      <a:pt x="102185" y="106744"/>
                      <a:pt x="104525" y="111637"/>
                      <a:pt x="109328" y="115224"/>
                    </a:cubicBezTo>
                    <a:cubicBezTo>
                      <a:pt x="114312" y="118962"/>
                      <a:pt x="123248" y="122579"/>
                      <a:pt x="135922" y="125953"/>
                    </a:cubicBezTo>
                    <a:lnTo>
                      <a:pt x="189477" y="138202"/>
                    </a:lnTo>
                    <a:cubicBezTo>
                      <a:pt x="221907" y="145557"/>
                      <a:pt x="245949" y="156894"/>
                      <a:pt x="260933" y="171878"/>
                    </a:cubicBezTo>
                    <a:cubicBezTo>
                      <a:pt x="276009" y="186954"/>
                      <a:pt x="283638" y="207652"/>
                      <a:pt x="283638" y="233335"/>
                    </a:cubicBezTo>
                    <a:cubicBezTo>
                      <a:pt x="283638" y="264276"/>
                      <a:pt x="271146" y="288926"/>
                      <a:pt x="246527" y="306585"/>
                    </a:cubicBezTo>
                    <a:cubicBezTo>
                      <a:pt x="222029" y="324092"/>
                      <a:pt x="187957" y="332997"/>
                      <a:pt x="145223" y="332997"/>
                    </a:cubicBezTo>
                    <a:close/>
                  </a:path>
                </a:pathLst>
              </a:custGeom>
              <a:solidFill>
                <a:schemeClr val="tx1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E715B644-0D41-7E6A-EAA9-6CC5C3A5F810}"/>
                  </a:ext>
                </a:extLst>
              </p:cNvPr>
              <p:cNvSpPr/>
              <p:nvPr/>
            </p:nvSpPr>
            <p:spPr>
              <a:xfrm>
                <a:off x="11175008" y="6158437"/>
                <a:ext cx="340869" cy="432902"/>
              </a:xfrm>
              <a:custGeom>
                <a:avLst/>
                <a:gdLst>
                  <a:gd name="connsiteX0" fmla="*/ 246679 w 340869"/>
                  <a:gd name="connsiteY0" fmla="*/ 0 h 432902"/>
                  <a:gd name="connsiteX1" fmla="*/ 170450 w 340869"/>
                  <a:gd name="connsiteY1" fmla="*/ 186042 h 432902"/>
                  <a:gd name="connsiteX2" fmla="*/ 94191 w 340869"/>
                  <a:gd name="connsiteY2" fmla="*/ 0 h 432902"/>
                  <a:gd name="connsiteX3" fmla="*/ 0 w 340869"/>
                  <a:gd name="connsiteY3" fmla="*/ 0 h 432902"/>
                  <a:gd name="connsiteX4" fmla="*/ 123339 w 340869"/>
                  <a:gd name="connsiteY4" fmla="*/ 301023 h 432902"/>
                  <a:gd name="connsiteX5" fmla="*/ 69299 w 340869"/>
                  <a:gd name="connsiteY5" fmla="*/ 432903 h 432902"/>
                  <a:gd name="connsiteX6" fmla="*/ 163490 w 340869"/>
                  <a:gd name="connsiteY6" fmla="*/ 432903 h 432902"/>
                  <a:gd name="connsiteX7" fmla="*/ 340870 w 340869"/>
                  <a:gd name="connsiteY7" fmla="*/ 0 h 4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0869" h="432902">
                    <a:moveTo>
                      <a:pt x="246679" y="0"/>
                    </a:moveTo>
                    <a:lnTo>
                      <a:pt x="170450" y="186042"/>
                    </a:lnTo>
                    <a:lnTo>
                      <a:pt x="94191" y="0"/>
                    </a:lnTo>
                    <a:lnTo>
                      <a:pt x="0" y="0"/>
                    </a:lnTo>
                    <a:lnTo>
                      <a:pt x="123339" y="301023"/>
                    </a:lnTo>
                    <a:lnTo>
                      <a:pt x="69299" y="432903"/>
                    </a:lnTo>
                    <a:lnTo>
                      <a:pt x="163490" y="432903"/>
                    </a:lnTo>
                    <a:lnTo>
                      <a:pt x="340870" y="0"/>
                    </a:lnTo>
                    <a:close/>
                  </a:path>
                </a:pathLst>
              </a:custGeom>
              <a:solidFill>
                <a:schemeClr val="tx1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803" name="TextBox 802"/>
          <p:cNvSpPr txBox="1"/>
          <p:nvPr userDrawn="1"/>
        </p:nvSpPr>
        <p:spPr>
          <a:xfrm>
            <a:off x="685800" y="6273874"/>
            <a:ext cx="5486400" cy="18998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© Copyright 2023 ANSYS, Inc.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82750" y="2286000"/>
            <a:ext cx="6784850" cy="2172722"/>
          </a:xfrm>
        </p:spPr>
        <p:txBody>
          <a:bodyPr anchor="t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1" y="4572000"/>
            <a:ext cx="6019800" cy="757239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1379729" y="7070247"/>
            <a:ext cx="1363471" cy="228601"/>
          </a:xfrm>
        </p:spPr>
        <p:txBody>
          <a:bodyPr anchor="ctr"/>
          <a:lstStyle/>
          <a:p>
            <a:fld id="{0AB78C0B-3A02-4D46-A528-C519CB518F3E}" type="datetime5">
              <a:rPr lang="en-US" smtClean="0"/>
              <a:t>20-Jul-23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134995" y="7070247"/>
            <a:ext cx="5486401" cy="22066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/>
              <a:t>©2023 ANSYS /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693929" y="7062310"/>
            <a:ext cx="387349" cy="228601"/>
          </a:xfrm>
        </p:spPr>
        <p:txBody>
          <a:bodyPr anchor="ctr"/>
          <a:lstStyle/>
          <a:p>
            <a:fld id="{1909D2FC-EBC3-4E88-8B9A-2F52EBFF7A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82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157787" cy="5334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905000"/>
            <a:ext cx="5157787" cy="381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12" y="1143000"/>
            <a:ext cx="5183188" cy="5334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12" y="1905000"/>
            <a:ext cx="5183188" cy="381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FEE4-0413-3A4E-AD64-5842177E1AD4}" type="datetime5">
              <a:rPr lang="en-US" smtClean="0"/>
              <a:t>20-Jul-23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10972800" cy="4940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3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4D17-B5BF-6849-A82F-EAB971E719A4}" type="datetime5">
              <a:rPr lang="en-US" smtClean="0"/>
              <a:t>20-Jul-23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10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81000"/>
            <a:ext cx="2628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81000"/>
            <a:ext cx="77343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194D-9DAD-C94D-AF80-DBCFB0B1EC62}" type="datetime5">
              <a:rPr lang="en-US" smtClean="0"/>
              <a:t>20-Jul-23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07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C6F6A-DDCE-6397-4829-ECCC7F68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651A-A98F-144B-B9E9-E9B8924B6800}" type="datetime5">
              <a:rPr lang="en-US" smtClean="0"/>
              <a:t>20-Jul-23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107E1-8F0C-8241-39ED-D3CF3799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7D4DF-4321-4D50-0650-48AB548B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6B01DC-F68A-C9E1-66E8-E0150C58D3C0}"/>
              </a:ext>
            </a:extLst>
          </p:cNvPr>
          <p:cNvGrpSpPr/>
          <p:nvPr userDrawn="1"/>
        </p:nvGrpSpPr>
        <p:grpSpPr>
          <a:xfrm>
            <a:off x="1354708" y="763143"/>
            <a:ext cx="10837291" cy="6094856"/>
            <a:chOff x="1354708" y="763143"/>
            <a:chExt cx="10837291" cy="609485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49849E-34C9-7834-A71A-56D7315173AF}"/>
                </a:ext>
              </a:extLst>
            </p:cNvPr>
            <p:cNvGrpSpPr/>
            <p:nvPr/>
          </p:nvGrpSpPr>
          <p:grpSpPr>
            <a:xfrm>
              <a:off x="1354708" y="2790825"/>
              <a:ext cx="3445298" cy="1070736"/>
              <a:chOff x="1354708" y="2790825"/>
              <a:chExt cx="3445298" cy="1070736"/>
            </a:xfrm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7978949-37BF-3C26-2E05-D4D5421F71A6}"/>
                  </a:ext>
                </a:extLst>
              </p:cNvPr>
              <p:cNvSpPr/>
              <p:nvPr/>
            </p:nvSpPr>
            <p:spPr>
              <a:xfrm>
                <a:off x="1354708" y="2790825"/>
                <a:ext cx="582167" cy="854964"/>
              </a:xfrm>
              <a:custGeom>
                <a:avLst/>
                <a:gdLst>
                  <a:gd name="connsiteX0" fmla="*/ 582168 w 582167"/>
                  <a:gd name="connsiteY0" fmla="*/ 0 h 854964"/>
                  <a:gd name="connsiteX1" fmla="*/ 350139 w 582167"/>
                  <a:gd name="connsiteY1" fmla="*/ 0 h 854964"/>
                  <a:gd name="connsiteX2" fmla="*/ 0 w 582167"/>
                  <a:gd name="connsiteY2" fmla="*/ 854964 h 854964"/>
                  <a:gd name="connsiteX3" fmla="*/ 232029 w 582167"/>
                  <a:gd name="connsiteY3" fmla="*/ 854964 h 854964"/>
                  <a:gd name="connsiteX4" fmla="*/ 582168 w 582167"/>
                  <a:gd name="connsiteY4" fmla="*/ 0 h 854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2167" h="854964">
                    <a:moveTo>
                      <a:pt x="582168" y="0"/>
                    </a:moveTo>
                    <a:lnTo>
                      <a:pt x="350139" y="0"/>
                    </a:lnTo>
                    <a:lnTo>
                      <a:pt x="0" y="854964"/>
                    </a:lnTo>
                    <a:lnTo>
                      <a:pt x="232029" y="854964"/>
                    </a:lnTo>
                    <a:lnTo>
                      <a:pt x="582168" y="0"/>
                    </a:lnTo>
                    <a:close/>
                  </a:path>
                </a:pathLst>
              </a:custGeom>
              <a:solidFill>
                <a:srgbClr val="FFB71B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0A7110F5-2E2C-D5E1-09F9-0EC535357383}"/>
                  </a:ext>
                </a:extLst>
              </p:cNvPr>
              <p:cNvSpPr/>
              <p:nvPr/>
            </p:nvSpPr>
            <p:spPr>
              <a:xfrm>
                <a:off x="1871726" y="2819273"/>
                <a:ext cx="472313" cy="826516"/>
              </a:xfrm>
              <a:custGeom>
                <a:avLst/>
                <a:gdLst>
                  <a:gd name="connsiteX0" fmla="*/ 118110 w 472313"/>
                  <a:gd name="connsiteY0" fmla="*/ 0 h 826516"/>
                  <a:gd name="connsiteX1" fmla="*/ 0 w 472313"/>
                  <a:gd name="connsiteY1" fmla="*/ 284988 h 826516"/>
                  <a:gd name="connsiteX2" fmla="*/ 223901 w 472313"/>
                  <a:gd name="connsiteY2" fmla="*/ 826516 h 826516"/>
                  <a:gd name="connsiteX3" fmla="*/ 472313 w 472313"/>
                  <a:gd name="connsiteY3" fmla="*/ 826516 h 826516"/>
                  <a:gd name="connsiteX4" fmla="*/ 118110 w 472313"/>
                  <a:gd name="connsiteY4" fmla="*/ 0 h 826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313" h="826516">
                    <a:moveTo>
                      <a:pt x="118110" y="0"/>
                    </a:moveTo>
                    <a:lnTo>
                      <a:pt x="0" y="284988"/>
                    </a:lnTo>
                    <a:lnTo>
                      <a:pt x="223901" y="826516"/>
                    </a:lnTo>
                    <a:lnTo>
                      <a:pt x="472313" y="826516"/>
                    </a:lnTo>
                    <a:lnTo>
                      <a:pt x="118110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2DE91F0B-C6AC-D884-0C79-53019EBCA0F5}"/>
                  </a:ext>
                </a:extLst>
              </p:cNvPr>
              <p:cNvSpPr/>
              <p:nvPr/>
            </p:nvSpPr>
            <p:spPr>
              <a:xfrm>
                <a:off x="2388742" y="3039080"/>
                <a:ext cx="578104" cy="606709"/>
              </a:xfrm>
              <a:custGeom>
                <a:avLst/>
                <a:gdLst>
                  <a:gd name="connsiteX0" fmla="*/ 374650 w 578104"/>
                  <a:gd name="connsiteY0" fmla="*/ 30 h 606709"/>
                  <a:gd name="connsiteX1" fmla="*/ 260350 w 578104"/>
                  <a:gd name="connsiteY1" fmla="*/ 24541 h 606709"/>
                  <a:gd name="connsiteX2" fmla="*/ 179197 w 578104"/>
                  <a:gd name="connsiteY2" fmla="*/ 97820 h 606709"/>
                  <a:gd name="connsiteX3" fmla="*/ 179197 w 578104"/>
                  <a:gd name="connsiteY3" fmla="*/ 12349 h 606709"/>
                  <a:gd name="connsiteX4" fmla="*/ 0 w 578104"/>
                  <a:gd name="connsiteY4" fmla="*/ 12349 h 606709"/>
                  <a:gd name="connsiteX5" fmla="*/ 0 w 578104"/>
                  <a:gd name="connsiteY5" fmla="*/ 606709 h 606709"/>
                  <a:gd name="connsiteX6" fmla="*/ 183261 w 578104"/>
                  <a:gd name="connsiteY6" fmla="*/ 606709 h 606709"/>
                  <a:gd name="connsiteX7" fmla="*/ 183261 w 578104"/>
                  <a:gd name="connsiteY7" fmla="*/ 272826 h 606709"/>
                  <a:gd name="connsiteX8" fmla="*/ 215773 w 578104"/>
                  <a:gd name="connsiteY8" fmla="*/ 175163 h 606709"/>
                  <a:gd name="connsiteX9" fmla="*/ 305435 w 578104"/>
                  <a:gd name="connsiteY9" fmla="*/ 138460 h 606709"/>
                  <a:gd name="connsiteX10" fmla="*/ 374650 w 578104"/>
                  <a:gd name="connsiteY10" fmla="*/ 167035 h 606709"/>
                  <a:gd name="connsiteX11" fmla="*/ 394970 w 578104"/>
                  <a:gd name="connsiteY11" fmla="*/ 256570 h 606709"/>
                  <a:gd name="connsiteX12" fmla="*/ 394970 w 578104"/>
                  <a:gd name="connsiteY12" fmla="*/ 606709 h 606709"/>
                  <a:gd name="connsiteX13" fmla="*/ 578104 w 578104"/>
                  <a:gd name="connsiteY13" fmla="*/ 606709 h 606709"/>
                  <a:gd name="connsiteX14" fmla="*/ 578104 w 578104"/>
                  <a:gd name="connsiteY14" fmla="*/ 248442 h 606709"/>
                  <a:gd name="connsiteX15" fmla="*/ 525272 w 578104"/>
                  <a:gd name="connsiteY15" fmla="*/ 61117 h 606709"/>
                  <a:gd name="connsiteX16" fmla="*/ 374650 w 578104"/>
                  <a:gd name="connsiteY16" fmla="*/ 30 h 606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78104" h="606709">
                    <a:moveTo>
                      <a:pt x="374650" y="30"/>
                    </a:moveTo>
                    <a:cubicBezTo>
                      <a:pt x="335185" y="-569"/>
                      <a:pt x="296099" y="7812"/>
                      <a:pt x="260350" y="24541"/>
                    </a:cubicBezTo>
                    <a:cubicBezTo>
                      <a:pt x="227030" y="40973"/>
                      <a:pt x="198933" y="66344"/>
                      <a:pt x="179197" y="97820"/>
                    </a:cubicBezTo>
                    <a:lnTo>
                      <a:pt x="179197" y="12349"/>
                    </a:lnTo>
                    <a:lnTo>
                      <a:pt x="0" y="12349"/>
                    </a:lnTo>
                    <a:lnTo>
                      <a:pt x="0" y="606709"/>
                    </a:lnTo>
                    <a:lnTo>
                      <a:pt x="183261" y="606709"/>
                    </a:lnTo>
                    <a:lnTo>
                      <a:pt x="183261" y="272826"/>
                    </a:lnTo>
                    <a:cubicBezTo>
                      <a:pt x="182117" y="237438"/>
                      <a:pt x="193646" y="202804"/>
                      <a:pt x="215773" y="175163"/>
                    </a:cubicBezTo>
                    <a:cubicBezTo>
                      <a:pt x="239184" y="150886"/>
                      <a:pt x="271721" y="137567"/>
                      <a:pt x="305435" y="138460"/>
                    </a:cubicBezTo>
                    <a:cubicBezTo>
                      <a:pt x="337947" y="138460"/>
                      <a:pt x="358267" y="146715"/>
                      <a:pt x="374650" y="167035"/>
                    </a:cubicBezTo>
                    <a:cubicBezTo>
                      <a:pt x="391033" y="187355"/>
                      <a:pt x="394970" y="215803"/>
                      <a:pt x="394970" y="256570"/>
                    </a:cubicBezTo>
                    <a:lnTo>
                      <a:pt x="394970" y="606709"/>
                    </a:lnTo>
                    <a:lnTo>
                      <a:pt x="578104" y="606709"/>
                    </a:lnTo>
                    <a:lnTo>
                      <a:pt x="578104" y="248442"/>
                    </a:lnTo>
                    <a:cubicBezTo>
                      <a:pt x="578104" y="162971"/>
                      <a:pt x="561848" y="101884"/>
                      <a:pt x="525272" y="61117"/>
                    </a:cubicBezTo>
                    <a:cubicBezTo>
                      <a:pt x="500761" y="20477"/>
                      <a:pt x="447929" y="30"/>
                      <a:pt x="374650" y="3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026709D-F092-6C28-1AAF-686481353E37}"/>
                  </a:ext>
                </a:extLst>
              </p:cNvPr>
              <p:cNvSpPr/>
              <p:nvPr/>
            </p:nvSpPr>
            <p:spPr>
              <a:xfrm>
                <a:off x="3060700" y="3035018"/>
                <a:ext cx="525044" cy="614834"/>
              </a:xfrm>
              <a:custGeom>
                <a:avLst/>
                <a:gdLst>
                  <a:gd name="connsiteX0" fmla="*/ 354076 w 525044"/>
                  <a:gd name="connsiteY0" fmla="*/ 260631 h 614834"/>
                  <a:gd name="connsiteX1" fmla="*/ 252476 w 525044"/>
                  <a:gd name="connsiteY1" fmla="*/ 236247 h 614834"/>
                  <a:gd name="connsiteX2" fmla="*/ 203708 w 525044"/>
                  <a:gd name="connsiteY2" fmla="*/ 215800 h 614834"/>
                  <a:gd name="connsiteX3" fmla="*/ 187325 w 525044"/>
                  <a:gd name="connsiteY3" fmla="*/ 187352 h 614834"/>
                  <a:gd name="connsiteX4" fmla="*/ 211836 w 525044"/>
                  <a:gd name="connsiteY4" fmla="*/ 146585 h 614834"/>
                  <a:gd name="connsiteX5" fmla="*/ 276987 w 525044"/>
                  <a:gd name="connsiteY5" fmla="*/ 130329 h 614834"/>
                  <a:gd name="connsiteX6" fmla="*/ 464185 w 525044"/>
                  <a:gd name="connsiteY6" fmla="*/ 195480 h 614834"/>
                  <a:gd name="connsiteX7" fmla="*/ 513080 w 525044"/>
                  <a:gd name="connsiteY7" fmla="*/ 73306 h 614834"/>
                  <a:gd name="connsiteX8" fmla="*/ 403098 w 525044"/>
                  <a:gd name="connsiteY8" fmla="*/ 20474 h 614834"/>
                  <a:gd name="connsiteX9" fmla="*/ 276987 w 525044"/>
                  <a:gd name="connsiteY9" fmla="*/ 27 h 614834"/>
                  <a:gd name="connsiteX10" fmla="*/ 142621 w 525044"/>
                  <a:gd name="connsiteY10" fmla="*/ 24538 h 614834"/>
                  <a:gd name="connsiteX11" fmla="*/ 53086 w 525044"/>
                  <a:gd name="connsiteY11" fmla="*/ 89689 h 614834"/>
                  <a:gd name="connsiteX12" fmla="*/ 20447 w 525044"/>
                  <a:gd name="connsiteY12" fmla="*/ 187352 h 614834"/>
                  <a:gd name="connsiteX13" fmla="*/ 61214 w 525044"/>
                  <a:gd name="connsiteY13" fmla="*/ 297335 h 614834"/>
                  <a:gd name="connsiteX14" fmla="*/ 187325 w 525044"/>
                  <a:gd name="connsiteY14" fmla="*/ 358294 h 614834"/>
                  <a:gd name="connsiteX15" fmla="*/ 285115 w 525044"/>
                  <a:gd name="connsiteY15" fmla="*/ 378741 h 614834"/>
                  <a:gd name="connsiteX16" fmla="*/ 346202 w 525044"/>
                  <a:gd name="connsiteY16" fmla="*/ 399061 h 614834"/>
                  <a:gd name="connsiteX17" fmla="*/ 362458 w 525044"/>
                  <a:gd name="connsiteY17" fmla="*/ 431573 h 614834"/>
                  <a:gd name="connsiteX18" fmla="*/ 338074 w 525044"/>
                  <a:gd name="connsiteY18" fmla="*/ 468277 h 614834"/>
                  <a:gd name="connsiteX19" fmla="*/ 272923 w 525044"/>
                  <a:gd name="connsiteY19" fmla="*/ 480977 h 614834"/>
                  <a:gd name="connsiteX20" fmla="*/ 154813 w 525044"/>
                  <a:gd name="connsiteY20" fmla="*/ 464721 h 614834"/>
                  <a:gd name="connsiteX21" fmla="*/ 48895 w 525044"/>
                  <a:gd name="connsiteY21" fmla="*/ 415825 h 614834"/>
                  <a:gd name="connsiteX22" fmla="*/ 0 w 525044"/>
                  <a:gd name="connsiteY22" fmla="*/ 541555 h 614834"/>
                  <a:gd name="connsiteX23" fmla="*/ 117983 w 525044"/>
                  <a:gd name="connsiteY23" fmla="*/ 594515 h 614834"/>
                  <a:gd name="connsiteX24" fmla="*/ 268732 w 525044"/>
                  <a:gd name="connsiteY24" fmla="*/ 614835 h 614834"/>
                  <a:gd name="connsiteX25" fmla="*/ 455930 w 525044"/>
                  <a:gd name="connsiteY25" fmla="*/ 565940 h 614834"/>
                  <a:gd name="connsiteX26" fmla="*/ 525018 w 525044"/>
                  <a:gd name="connsiteY26" fmla="*/ 432081 h 614834"/>
                  <a:gd name="connsiteX27" fmla="*/ 484378 w 525044"/>
                  <a:gd name="connsiteY27" fmla="*/ 317781 h 614834"/>
                  <a:gd name="connsiteX28" fmla="*/ 354076 w 525044"/>
                  <a:gd name="connsiteY28" fmla="*/ 260631 h 614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25044" h="614834">
                    <a:moveTo>
                      <a:pt x="354076" y="260631"/>
                    </a:moveTo>
                    <a:lnTo>
                      <a:pt x="252476" y="236247"/>
                    </a:lnTo>
                    <a:cubicBezTo>
                      <a:pt x="228092" y="228119"/>
                      <a:pt x="211836" y="223547"/>
                      <a:pt x="203708" y="215800"/>
                    </a:cubicBezTo>
                    <a:cubicBezTo>
                      <a:pt x="194549" y="208991"/>
                      <a:pt x="188618" y="198692"/>
                      <a:pt x="187325" y="187352"/>
                    </a:cubicBezTo>
                    <a:cubicBezTo>
                      <a:pt x="187079" y="170208"/>
                      <a:pt x="196579" y="154408"/>
                      <a:pt x="211836" y="146585"/>
                    </a:cubicBezTo>
                    <a:cubicBezTo>
                      <a:pt x="231894" y="135912"/>
                      <a:pt x="254267" y="130329"/>
                      <a:pt x="276987" y="130329"/>
                    </a:cubicBezTo>
                    <a:cubicBezTo>
                      <a:pt x="338074" y="130329"/>
                      <a:pt x="399034" y="150649"/>
                      <a:pt x="464185" y="195480"/>
                    </a:cubicBezTo>
                    <a:lnTo>
                      <a:pt x="513080" y="73306"/>
                    </a:lnTo>
                    <a:cubicBezTo>
                      <a:pt x="479872" y="49263"/>
                      <a:pt x="442622" y="31369"/>
                      <a:pt x="403098" y="20474"/>
                    </a:cubicBezTo>
                    <a:cubicBezTo>
                      <a:pt x="362324" y="7374"/>
                      <a:pt x="319811" y="482"/>
                      <a:pt x="276987" y="27"/>
                    </a:cubicBezTo>
                    <a:cubicBezTo>
                      <a:pt x="231037" y="-542"/>
                      <a:pt x="185410" y="7781"/>
                      <a:pt x="142621" y="24538"/>
                    </a:cubicBezTo>
                    <a:cubicBezTo>
                      <a:pt x="106947" y="36842"/>
                      <a:pt x="75767" y="59531"/>
                      <a:pt x="53086" y="89689"/>
                    </a:cubicBezTo>
                    <a:cubicBezTo>
                      <a:pt x="32073" y="117932"/>
                      <a:pt x="20637" y="152151"/>
                      <a:pt x="20447" y="187352"/>
                    </a:cubicBezTo>
                    <a:cubicBezTo>
                      <a:pt x="20447" y="232184"/>
                      <a:pt x="33147" y="272823"/>
                      <a:pt x="61214" y="297335"/>
                    </a:cubicBezTo>
                    <a:cubicBezTo>
                      <a:pt x="97436" y="327968"/>
                      <a:pt x="140819" y="348938"/>
                      <a:pt x="187325" y="358294"/>
                    </a:cubicBezTo>
                    <a:lnTo>
                      <a:pt x="285115" y="378741"/>
                    </a:lnTo>
                    <a:cubicBezTo>
                      <a:pt x="313563" y="386869"/>
                      <a:pt x="334010" y="391441"/>
                      <a:pt x="346202" y="399061"/>
                    </a:cubicBezTo>
                    <a:cubicBezTo>
                      <a:pt x="356944" y="406301"/>
                      <a:pt x="363112" y="418636"/>
                      <a:pt x="362458" y="431573"/>
                    </a:cubicBezTo>
                    <a:cubicBezTo>
                      <a:pt x="362650" y="447658"/>
                      <a:pt x="352975" y="462220"/>
                      <a:pt x="338074" y="468277"/>
                    </a:cubicBezTo>
                    <a:cubicBezTo>
                      <a:pt x="317649" y="477548"/>
                      <a:pt x="295334" y="481897"/>
                      <a:pt x="272923" y="480977"/>
                    </a:cubicBezTo>
                    <a:cubicBezTo>
                      <a:pt x="232957" y="481573"/>
                      <a:pt x="193132" y="476092"/>
                      <a:pt x="154813" y="464721"/>
                    </a:cubicBezTo>
                    <a:cubicBezTo>
                      <a:pt x="117704" y="452652"/>
                      <a:pt x="82151" y="436239"/>
                      <a:pt x="48895" y="415825"/>
                    </a:cubicBezTo>
                    <a:lnTo>
                      <a:pt x="0" y="541555"/>
                    </a:lnTo>
                    <a:cubicBezTo>
                      <a:pt x="35679" y="566415"/>
                      <a:pt x="75696" y="584377"/>
                      <a:pt x="117983" y="594515"/>
                    </a:cubicBezTo>
                    <a:cubicBezTo>
                      <a:pt x="167140" y="607790"/>
                      <a:pt x="217814" y="614621"/>
                      <a:pt x="268732" y="614835"/>
                    </a:cubicBezTo>
                    <a:cubicBezTo>
                      <a:pt x="350139" y="614835"/>
                      <a:pt x="411226" y="598578"/>
                      <a:pt x="455930" y="565940"/>
                    </a:cubicBezTo>
                    <a:cubicBezTo>
                      <a:pt x="500028" y="535798"/>
                      <a:pt x="525995" y="485487"/>
                      <a:pt x="525018" y="432081"/>
                    </a:cubicBezTo>
                    <a:cubicBezTo>
                      <a:pt x="525018" y="383313"/>
                      <a:pt x="512318" y="346610"/>
                      <a:pt x="484378" y="317781"/>
                    </a:cubicBezTo>
                    <a:cubicBezTo>
                      <a:pt x="444321" y="291809"/>
                      <a:pt x="400316" y="272508"/>
                      <a:pt x="354076" y="260631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D6158F2-8A51-3CA3-4AD1-00A4FD8CE155}"/>
                  </a:ext>
                </a:extLst>
              </p:cNvPr>
              <p:cNvSpPr/>
              <p:nvPr/>
            </p:nvSpPr>
            <p:spPr>
              <a:xfrm>
                <a:off x="4274311" y="3035019"/>
                <a:ext cx="525695" cy="615341"/>
              </a:xfrm>
              <a:custGeom>
                <a:avLst/>
                <a:gdLst>
                  <a:gd name="connsiteX0" fmla="*/ 488188 w 525695"/>
                  <a:gd name="connsiteY0" fmla="*/ 321717 h 615341"/>
                  <a:gd name="connsiteX1" fmla="*/ 353822 w 525695"/>
                  <a:gd name="connsiteY1" fmla="*/ 260630 h 615341"/>
                  <a:gd name="connsiteX2" fmla="*/ 252222 w 525695"/>
                  <a:gd name="connsiteY2" fmla="*/ 236246 h 615341"/>
                  <a:gd name="connsiteX3" fmla="*/ 203327 w 525695"/>
                  <a:gd name="connsiteY3" fmla="*/ 215799 h 615341"/>
                  <a:gd name="connsiteX4" fmla="*/ 187071 w 525695"/>
                  <a:gd name="connsiteY4" fmla="*/ 187351 h 615341"/>
                  <a:gd name="connsiteX5" fmla="*/ 211455 w 525695"/>
                  <a:gd name="connsiteY5" fmla="*/ 146584 h 615341"/>
                  <a:gd name="connsiteX6" fmla="*/ 276606 w 525695"/>
                  <a:gd name="connsiteY6" fmla="*/ 130328 h 615341"/>
                  <a:gd name="connsiteX7" fmla="*/ 463804 w 525695"/>
                  <a:gd name="connsiteY7" fmla="*/ 195479 h 615341"/>
                  <a:gd name="connsiteX8" fmla="*/ 512699 w 525695"/>
                  <a:gd name="connsiteY8" fmla="*/ 73305 h 615341"/>
                  <a:gd name="connsiteX9" fmla="*/ 402844 w 525695"/>
                  <a:gd name="connsiteY9" fmla="*/ 20473 h 615341"/>
                  <a:gd name="connsiteX10" fmla="*/ 276606 w 525695"/>
                  <a:gd name="connsiteY10" fmla="*/ 26 h 615341"/>
                  <a:gd name="connsiteX11" fmla="*/ 142240 w 525695"/>
                  <a:gd name="connsiteY11" fmla="*/ 24537 h 615341"/>
                  <a:gd name="connsiteX12" fmla="*/ 52705 w 525695"/>
                  <a:gd name="connsiteY12" fmla="*/ 89688 h 615341"/>
                  <a:gd name="connsiteX13" fmla="*/ 20066 w 525695"/>
                  <a:gd name="connsiteY13" fmla="*/ 187351 h 615341"/>
                  <a:gd name="connsiteX14" fmla="*/ 60833 w 525695"/>
                  <a:gd name="connsiteY14" fmla="*/ 297333 h 615341"/>
                  <a:gd name="connsiteX15" fmla="*/ 187071 w 525695"/>
                  <a:gd name="connsiteY15" fmla="*/ 358293 h 615341"/>
                  <a:gd name="connsiteX16" fmla="*/ 284988 w 525695"/>
                  <a:gd name="connsiteY16" fmla="*/ 378740 h 615341"/>
                  <a:gd name="connsiteX17" fmla="*/ 346075 w 525695"/>
                  <a:gd name="connsiteY17" fmla="*/ 399060 h 615341"/>
                  <a:gd name="connsiteX18" fmla="*/ 362331 w 525695"/>
                  <a:gd name="connsiteY18" fmla="*/ 431572 h 615341"/>
                  <a:gd name="connsiteX19" fmla="*/ 337947 w 525695"/>
                  <a:gd name="connsiteY19" fmla="*/ 468275 h 615341"/>
                  <a:gd name="connsiteX20" fmla="*/ 272796 w 525695"/>
                  <a:gd name="connsiteY20" fmla="*/ 480975 h 615341"/>
                  <a:gd name="connsiteX21" fmla="*/ 154686 w 525695"/>
                  <a:gd name="connsiteY21" fmla="*/ 464719 h 615341"/>
                  <a:gd name="connsiteX22" fmla="*/ 48895 w 525695"/>
                  <a:gd name="connsiteY22" fmla="*/ 415824 h 615341"/>
                  <a:gd name="connsiteX23" fmla="*/ 0 w 525695"/>
                  <a:gd name="connsiteY23" fmla="*/ 542062 h 615341"/>
                  <a:gd name="connsiteX24" fmla="*/ 118110 w 525695"/>
                  <a:gd name="connsiteY24" fmla="*/ 595021 h 615341"/>
                  <a:gd name="connsiteX25" fmla="*/ 268732 w 525695"/>
                  <a:gd name="connsiteY25" fmla="*/ 615342 h 615341"/>
                  <a:gd name="connsiteX26" fmla="*/ 455930 w 525695"/>
                  <a:gd name="connsiteY26" fmla="*/ 566446 h 615341"/>
                  <a:gd name="connsiteX27" fmla="*/ 524637 w 525695"/>
                  <a:gd name="connsiteY27" fmla="*/ 432080 h 615341"/>
                  <a:gd name="connsiteX28" fmla="*/ 488188 w 525695"/>
                  <a:gd name="connsiteY28" fmla="*/ 321717 h 615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25695" h="615341">
                    <a:moveTo>
                      <a:pt x="488188" y="321717"/>
                    </a:moveTo>
                    <a:cubicBezTo>
                      <a:pt x="459655" y="293269"/>
                      <a:pt x="414867" y="272907"/>
                      <a:pt x="353822" y="260630"/>
                    </a:cubicBezTo>
                    <a:lnTo>
                      <a:pt x="252222" y="236246"/>
                    </a:lnTo>
                    <a:cubicBezTo>
                      <a:pt x="227711" y="228118"/>
                      <a:pt x="211455" y="223546"/>
                      <a:pt x="203327" y="215799"/>
                    </a:cubicBezTo>
                    <a:cubicBezTo>
                      <a:pt x="194204" y="208976"/>
                      <a:pt x="188318" y="198676"/>
                      <a:pt x="187071" y="187351"/>
                    </a:cubicBezTo>
                    <a:cubicBezTo>
                      <a:pt x="186770" y="170227"/>
                      <a:pt x="196226" y="154419"/>
                      <a:pt x="211455" y="146584"/>
                    </a:cubicBezTo>
                    <a:cubicBezTo>
                      <a:pt x="231513" y="135910"/>
                      <a:pt x="253886" y="130328"/>
                      <a:pt x="276606" y="130328"/>
                    </a:cubicBezTo>
                    <a:cubicBezTo>
                      <a:pt x="337693" y="130328"/>
                      <a:pt x="398780" y="150648"/>
                      <a:pt x="463804" y="195479"/>
                    </a:cubicBezTo>
                    <a:lnTo>
                      <a:pt x="512699" y="73305"/>
                    </a:lnTo>
                    <a:cubicBezTo>
                      <a:pt x="479517" y="49296"/>
                      <a:pt x="442315" y="31405"/>
                      <a:pt x="402844" y="20473"/>
                    </a:cubicBezTo>
                    <a:cubicBezTo>
                      <a:pt x="362024" y="7383"/>
                      <a:pt x="319471" y="491"/>
                      <a:pt x="276606" y="26"/>
                    </a:cubicBezTo>
                    <a:cubicBezTo>
                      <a:pt x="230657" y="-531"/>
                      <a:pt x="185033" y="7792"/>
                      <a:pt x="142240" y="24537"/>
                    </a:cubicBezTo>
                    <a:cubicBezTo>
                      <a:pt x="106567" y="36841"/>
                      <a:pt x="75386" y="59530"/>
                      <a:pt x="52705" y="89688"/>
                    </a:cubicBezTo>
                    <a:cubicBezTo>
                      <a:pt x="31692" y="117930"/>
                      <a:pt x="20256" y="152150"/>
                      <a:pt x="20066" y="187351"/>
                    </a:cubicBezTo>
                    <a:cubicBezTo>
                      <a:pt x="20066" y="232182"/>
                      <a:pt x="32766" y="272822"/>
                      <a:pt x="60833" y="297333"/>
                    </a:cubicBezTo>
                    <a:cubicBezTo>
                      <a:pt x="89281" y="325781"/>
                      <a:pt x="130048" y="346101"/>
                      <a:pt x="187071" y="358293"/>
                    </a:cubicBezTo>
                    <a:lnTo>
                      <a:pt x="284988" y="378740"/>
                    </a:lnTo>
                    <a:cubicBezTo>
                      <a:pt x="313436" y="386868"/>
                      <a:pt x="333883" y="391440"/>
                      <a:pt x="346075" y="399060"/>
                    </a:cubicBezTo>
                    <a:cubicBezTo>
                      <a:pt x="356817" y="406300"/>
                      <a:pt x="362985" y="418635"/>
                      <a:pt x="362331" y="431572"/>
                    </a:cubicBezTo>
                    <a:cubicBezTo>
                      <a:pt x="362523" y="447656"/>
                      <a:pt x="352848" y="462218"/>
                      <a:pt x="337947" y="468275"/>
                    </a:cubicBezTo>
                    <a:cubicBezTo>
                      <a:pt x="317522" y="477546"/>
                      <a:pt x="295207" y="481896"/>
                      <a:pt x="272796" y="480975"/>
                    </a:cubicBezTo>
                    <a:cubicBezTo>
                      <a:pt x="232830" y="481572"/>
                      <a:pt x="193005" y="476091"/>
                      <a:pt x="154686" y="464719"/>
                    </a:cubicBezTo>
                    <a:cubicBezTo>
                      <a:pt x="117308" y="453453"/>
                      <a:pt x="81697" y="436994"/>
                      <a:pt x="48895" y="415824"/>
                    </a:cubicBezTo>
                    <a:lnTo>
                      <a:pt x="0" y="542062"/>
                    </a:lnTo>
                    <a:cubicBezTo>
                      <a:pt x="35713" y="566944"/>
                      <a:pt x="75775" y="584908"/>
                      <a:pt x="118110" y="595021"/>
                    </a:cubicBezTo>
                    <a:cubicBezTo>
                      <a:pt x="167222" y="608306"/>
                      <a:pt x="217855" y="615137"/>
                      <a:pt x="268732" y="615342"/>
                    </a:cubicBezTo>
                    <a:cubicBezTo>
                      <a:pt x="350139" y="615341"/>
                      <a:pt x="411226" y="599085"/>
                      <a:pt x="455930" y="566446"/>
                    </a:cubicBezTo>
                    <a:cubicBezTo>
                      <a:pt x="500036" y="536119"/>
                      <a:pt x="525872" y="485593"/>
                      <a:pt x="524637" y="432080"/>
                    </a:cubicBezTo>
                    <a:cubicBezTo>
                      <a:pt x="529718" y="391682"/>
                      <a:pt x="516330" y="351143"/>
                      <a:pt x="488188" y="321717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65516723-A1DE-1B57-8466-6D1C18E07050}"/>
                  </a:ext>
                </a:extLst>
              </p:cNvPr>
              <p:cNvSpPr/>
              <p:nvPr/>
            </p:nvSpPr>
            <p:spPr>
              <a:xfrm>
                <a:off x="3630548" y="3051429"/>
                <a:ext cx="635127" cy="810132"/>
              </a:xfrm>
              <a:custGeom>
                <a:avLst/>
                <a:gdLst>
                  <a:gd name="connsiteX0" fmla="*/ 459994 w 635127"/>
                  <a:gd name="connsiteY0" fmla="*/ 0 h 810132"/>
                  <a:gd name="connsiteX1" fmla="*/ 317500 w 635127"/>
                  <a:gd name="connsiteY1" fmla="*/ 350139 h 810132"/>
                  <a:gd name="connsiteX2" fmla="*/ 175006 w 635127"/>
                  <a:gd name="connsiteY2" fmla="*/ 0 h 810132"/>
                  <a:gd name="connsiteX3" fmla="*/ 0 w 635127"/>
                  <a:gd name="connsiteY3" fmla="*/ 0 h 810132"/>
                  <a:gd name="connsiteX4" fmla="*/ 227965 w 635127"/>
                  <a:gd name="connsiteY4" fmla="*/ 565912 h 810132"/>
                  <a:gd name="connsiteX5" fmla="*/ 126238 w 635127"/>
                  <a:gd name="connsiteY5" fmla="*/ 810133 h 810132"/>
                  <a:gd name="connsiteX6" fmla="*/ 305308 w 635127"/>
                  <a:gd name="connsiteY6" fmla="*/ 810133 h 810132"/>
                  <a:gd name="connsiteX7" fmla="*/ 635127 w 635127"/>
                  <a:gd name="connsiteY7" fmla="*/ 0 h 810132"/>
                  <a:gd name="connsiteX8" fmla="*/ 459994 w 635127"/>
                  <a:gd name="connsiteY8" fmla="*/ 0 h 810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5127" h="810132">
                    <a:moveTo>
                      <a:pt x="459994" y="0"/>
                    </a:moveTo>
                    <a:lnTo>
                      <a:pt x="317500" y="350139"/>
                    </a:lnTo>
                    <a:lnTo>
                      <a:pt x="175006" y="0"/>
                    </a:lnTo>
                    <a:lnTo>
                      <a:pt x="0" y="0"/>
                    </a:lnTo>
                    <a:lnTo>
                      <a:pt x="227965" y="565912"/>
                    </a:lnTo>
                    <a:lnTo>
                      <a:pt x="126238" y="810133"/>
                    </a:lnTo>
                    <a:lnTo>
                      <a:pt x="305308" y="810133"/>
                    </a:lnTo>
                    <a:lnTo>
                      <a:pt x="635127" y="0"/>
                    </a:lnTo>
                    <a:lnTo>
                      <a:pt x="459994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D5E4FA3-4363-74D6-0CA1-FC3E87F05AD8}"/>
                </a:ext>
              </a:extLst>
            </p:cNvPr>
            <p:cNvGrpSpPr/>
            <p:nvPr/>
          </p:nvGrpSpPr>
          <p:grpSpPr>
            <a:xfrm>
              <a:off x="5640832" y="763143"/>
              <a:ext cx="6551167" cy="6094856"/>
              <a:chOff x="5640832" y="763143"/>
              <a:chExt cx="6551167" cy="6094856"/>
            </a:xfrm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7A3F5E2-7FDC-3C20-84B1-D0F99EB9E955}"/>
                  </a:ext>
                </a:extLst>
              </p:cNvPr>
              <p:cNvSpPr/>
              <p:nvPr/>
            </p:nvSpPr>
            <p:spPr>
              <a:xfrm>
                <a:off x="5640832" y="763143"/>
                <a:ext cx="4170934" cy="6094856"/>
              </a:xfrm>
              <a:custGeom>
                <a:avLst/>
                <a:gdLst>
                  <a:gd name="connsiteX0" fmla="*/ 2495931 w 4170934"/>
                  <a:gd name="connsiteY0" fmla="*/ 0 h 6094856"/>
                  <a:gd name="connsiteX1" fmla="*/ 0 w 4170934"/>
                  <a:gd name="connsiteY1" fmla="*/ 6094857 h 6094856"/>
                  <a:gd name="connsiteX2" fmla="*/ 1675003 w 4170934"/>
                  <a:gd name="connsiteY2" fmla="*/ 6094857 h 6094856"/>
                  <a:gd name="connsiteX3" fmla="*/ 4170934 w 4170934"/>
                  <a:gd name="connsiteY3" fmla="*/ 0 h 6094856"/>
                  <a:gd name="connsiteX4" fmla="*/ 2495931 w 4170934"/>
                  <a:gd name="connsiteY4" fmla="*/ 0 h 6094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70934" h="6094856">
                    <a:moveTo>
                      <a:pt x="2495931" y="0"/>
                    </a:moveTo>
                    <a:lnTo>
                      <a:pt x="0" y="6094857"/>
                    </a:lnTo>
                    <a:lnTo>
                      <a:pt x="1675003" y="6094857"/>
                    </a:lnTo>
                    <a:lnTo>
                      <a:pt x="4170934" y="0"/>
                    </a:lnTo>
                    <a:lnTo>
                      <a:pt x="2495931" y="0"/>
                    </a:lnTo>
                    <a:close/>
                  </a:path>
                </a:pathLst>
              </a:custGeom>
              <a:solidFill>
                <a:srgbClr val="FFB71B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1B7F31D-3A5B-12BC-08BE-9AB2F1A0A929}"/>
                  </a:ext>
                </a:extLst>
              </p:cNvPr>
              <p:cNvSpPr/>
              <p:nvPr/>
            </p:nvSpPr>
            <p:spPr>
              <a:xfrm>
                <a:off x="9341611" y="968883"/>
                <a:ext cx="2850388" cy="5889116"/>
              </a:xfrm>
              <a:custGeom>
                <a:avLst/>
                <a:gdLst>
                  <a:gd name="connsiteX0" fmla="*/ 0 w 2850388"/>
                  <a:gd name="connsiteY0" fmla="*/ 2057019 h 5889116"/>
                  <a:gd name="connsiteX1" fmla="*/ 1584706 w 2850388"/>
                  <a:gd name="connsiteY1" fmla="*/ 5889117 h 5889116"/>
                  <a:gd name="connsiteX2" fmla="*/ 2850388 w 2850388"/>
                  <a:gd name="connsiteY2" fmla="*/ 5889117 h 5889116"/>
                  <a:gd name="connsiteX3" fmla="*/ 2850388 w 2850388"/>
                  <a:gd name="connsiteY3" fmla="*/ 4662424 h 5889116"/>
                  <a:gd name="connsiteX4" fmla="*/ 852170 w 2850388"/>
                  <a:gd name="connsiteY4" fmla="*/ 0 h 5889116"/>
                  <a:gd name="connsiteX5" fmla="*/ 0 w 2850388"/>
                  <a:gd name="connsiteY5" fmla="*/ 2057019 h 5889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50388" h="5889116">
                    <a:moveTo>
                      <a:pt x="0" y="2057019"/>
                    </a:moveTo>
                    <a:lnTo>
                      <a:pt x="1584706" y="5889117"/>
                    </a:lnTo>
                    <a:lnTo>
                      <a:pt x="2850388" y="5889117"/>
                    </a:lnTo>
                    <a:lnTo>
                      <a:pt x="2850388" y="4662424"/>
                    </a:lnTo>
                    <a:lnTo>
                      <a:pt x="852170" y="0"/>
                    </a:lnTo>
                    <a:lnTo>
                      <a:pt x="0" y="2057019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9421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76C186EF-8C58-7249-A024-F6C1D0AD12BC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6096001" y="1085489"/>
            <a:ext cx="5486400" cy="45909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media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31A0CB9-E7C5-BC4C-83B3-6A04784CA5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B673984-7F55-E14A-9088-44C94432D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085490"/>
            <a:ext cx="52578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287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76C04-D572-9D4D-8F10-3E7CBF2FD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599" y="1066800"/>
            <a:ext cx="1097279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076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2BE725-F1B0-7243-BAC8-43B25DA2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BA83-940A-D344-8476-F6C53B5C9486}" type="datetime5">
              <a:rPr lang="en-US" smtClean="0"/>
              <a:t>20-Jul-23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A6356A-FB64-5C40-8589-6A136590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763EC-58C9-9643-8F7D-42A80860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7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25779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251452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E587-7CF6-0747-A550-7B374EB5355C}" type="datetime5">
              <a:rPr lang="en-US" smtClean="0"/>
              <a:t>20-Jul-23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0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4" y="1134991"/>
            <a:ext cx="3352791" cy="457962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598" y="1134991"/>
            <a:ext cx="3352803" cy="457962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2"/>
          </p:nvPr>
        </p:nvSpPr>
        <p:spPr>
          <a:xfrm>
            <a:off x="8229598" y="1143001"/>
            <a:ext cx="3352793" cy="4572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2A84C39-98A3-BA4D-B476-F2F3057EAE5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00C5283-2AC5-7848-863C-76C291E9D333}" type="datetime5">
              <a:rPr lang="en-US" smtClean="0"/>
              <a:t>20-Jul-23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C65663B-DED1-3949-9E9B-A8879866517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©2023 ANSYS / Confidential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D8D7C41-1E82-6B4B-93ED-8F66C7DF348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ADBCF-BBA3-6947-BB61-97EDE275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566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50" y="1143001"/>
            <a:ext cx="2508250" cy="457199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1" y="1143001"/>
            <a:ext cx="2508250" cy="457199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2"/>
          </p:nvPr>
        </p:nvSpPr>
        <p:spPr>
          <a:xfrm>
            <a:off x="6248401" y="1150618"/>
            <a:ext cx="2514599" cy="456438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2A84C39-98A3-BA4D-B476-F2F3057EAE5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44BBCB2-CF6A-0645-828D-E7B1FDEFB2AA}" type="datetime5">
              <a:rPr lang="en-US" smtClean="0"/>
              <a:t>20-Jul-23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C65663B-DED1-3949-9E9B-A8879866517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©2023 ANSYS / Confidential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D8D7C41-1E82-6B4B-93ED-8F66C7DF348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ADBCF-BBA3-6947-BB61-97EDE275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EF937B37-99CE-E44C-993C-96F64137FA5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67800" y="1143000"/>
            <a:ext cx="2508247" cy="456438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3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771A-8E39-E44C-A8DD-E28422034FF9}" type="datetime5">
              <a:rPr lang="en-US" smtClean="0"/>
              <a:t>20-Jul-23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2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1AA3D87-8F33-26FB-0DD6-20787722BD8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44B7422-BD6D-0860-36B7-2E25DB9325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5A0B667-66CE-A565-D5CE-656555E50D84}"/>
                </a:ext>
              </a:extLst>
            </p:cNvPr>
            <p:cNvGrpSpPr/>
            <p:nvPr userDrawn="1"/>
          </p:nvGrpSpPr>
          <p:grpSpPr>
            <a:xfrm>
              <a:off x="9959791" y="6018959"/>
              <a:ext cx="1843979" cy="572380"/>
              <a:chOff x="9959791" y="6018959"/>
              <a:chExt cx="1843979" cy="572380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07E4C0A-B160-468E-143A-5CB1189C8E81}"/>
                  </a:ext>
                </a:extLst>
              </p:cNvPr>
              <p:cNvSpPr/>
              <p:nvPr/>
            </p:nvSpPr>
            <p:spPr>
              <a:xfrm>
                <a:off x="9959791" y="6018959"/>
                <a:ext cx="311752" cy="455789"/>
              </a:xfrm>
              <a:custGeom>
                <a:avLst/>
                <a:gdLst>
                  <a:gd name="connsiteX0" fmla="*/ 311752 w 311752"/>
                  <a:gd name="connsiteY0" fmla="*/ 0 h 455789"/>
                  <a:gd name="connsiteX1" fmla="*/ 186741 w 311752"/>
                  <a:gd name="connsiteY1" fmla="*/ 0 h 455789"/>
                  <a:gd name="connsiteX2" fmla="*/ 0 w 311752"/>
                  <a:gd name="connsiteY2" fmla="*/ 455789 h 455789"/>
                  <a:gd name="connsiteX3" fmla="*/ 125011 w 311752"/>
                  <a:gd name="connsiteY3" fmla="*/ 455789 h 45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752" h="455789">
                    <a:moveTo>
                      <a:pt x="311752" y="0"/>
                    </a:moveTo>
                    <a:lnTo>
                      <a:pt x="186741" y="0"/>
                    </a:lnTo>
                    <a:lnTo>
                      <a:pt x="0" y="455789"/>
                    </a:lnTo>
                    <a:lnTo>
                      <a:pt x="125011" y="455789"/>
                    </a:lnTo>
                    <a:close/>
                  </a:path>
                </a:pathLst>
              </a:custGeom>
              <a:solidFill>
                <a:srgbClr val="FFB71B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54152845-0C11-8F0C-72BF-395CBB5A5E91}"/>
                  </a:ext>
                </a:extLst>
              </p:cNvPr>
              <p:cNvSpPr/>
              <p:nvPr/>
            </p:nvSpPr>
            <p:spPr>
              <a:xfrm>
                <a:off x="10237380" y="6033335"/>
                <a:ext cx="250599" cy="441412"/>
              </a:xfrm>
              <a:custGeom>
                <a:avLst/>
                <a:gdLst>
                  <a:gd name="connsiteX0" fmla="*/ 62764 w 250599"/>
                  <a:gd name="connsiteY0" fmla="*/ 0 h 441412"/>
                  <a:gd name="connsiteX1" fmla="*/ 0 w 250599"/>
                  <a:gd name="connsiteY1" fmla="*/ 153186 h 441412"/>
                  <a:gd name="connsiteX2" fmla="*/ 118081 w 250599"/>
                  <a:gd name="connsiteY2" fmla="*/ 441413 h 441412"/>
                  <a:gd name="connsiteX3" fmla="*/ 250599 w 250599"/>
                  <a:gd name="connsiteY3" fmla="*/ 441413 h 441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0599" h="441412">
                    <a:moveTo>
                      <a:pt x="62764" y="0"/>
                    </a:moveTo>
                    <a:lnTo>
                      <a:pt x="0" y="153186"/>
                    </a:lnTo>
                    <a:lnTo>
                      <a:pt x="118081" y="441413"/>
                    </a:lnTo>
                    <a:lnTo>
                      <a:pt x="250599" y="441413"/>
                    </a:lnTo>
                    <a:close/>
                  </a:path>
                </a:pathLst>
              </a:custGeom>
              <a:solidFill>
                <a:schemeClr val="tx1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5A0D285-EDD5-5404-4501-A0E7BB1B8442}"/>
                  </a:ext>
                </a:extLst>
              </p:cNvPr>
              <p:cNvSpPr/>
              <p:nvPr/>
            </p:nvSpPr>
            <p:spPr>
              <a:xfrm>
                <a:off x="10513480" y="6148772"/>
                <a:ext cx="314305" cy="327860"/>
              </a:xfrm>
              <a:custGeom>
                <a:avLst/>
                <a:gdLst>
                  <a:gd name="connsiteX0" fmla="*/ 213762 w 314305"/>
                  <a:gd name="connsiteY0" fmla="*/ 327861 h 327860"/>
                  <a:gd name="connsiteX1" fmla="*/ 213762 w 314305"/>
                  <a:gd name="connsiteY1" fmla="*/ 139722 h 327860"/>
                  <a:gd name="connsiteX2" fmla="*/ 202151 w 314305"/>
                  <a:gd name="connsiteY2" fmla="*/ 93523 h 327860"/>
                  <a:gd name="connsiteX3" fmla="*/ 166195 w 314305"/>
                  <a:gd name="connsiteY3" fmla="*/ 79237 h 327860"/>
                  <a:gd name="connsiteX4" fmla="*/ 118537 w 314305"/>
                  <a:gd name="connsiteY4" fmla="*/ 98142 h 327860"/>
                  <a:gd name="connsiteX5" fmla="*/ 100544 w 314305"/>
                  <a:gd name="connsiteY5" fmla="*/ 148749 h 327860"/>
                  <a:gd name="connsiteX6" fmla="*/ 100544 w 314305"/>
                  <a:gd name="connsiteY6" fmla="*/ 327861 h 327860"/>
                  <a:gd name="connsiteX7" fmla="*/ 0 w 314305"/>
                  <a:gd name="connsiteY7" fmla="*/ 327861 h 327860"/>
                  <a:gd name="connsiteX8" fmla="*/ 0 w 314305"/>
                  <a:gd name="connsiteY8" fmla="*/ 7750 h 327860"/>
                  <a:gd name="connsiteX9" fmla="*/ 97960 w 314305"/>
                  <a:gd name="connsiteY9" fmla="*/ 7750 h 327860"/>
                  <a:gd name="connsiteX10" fmla="*/ 97960 w 314305"/>
                  <a:gd name="connsiteY10" fmla="*/ 49542 h 327860"/>
                  <a:gd name="connsiteX11" fmla="*/ 139357 w 314305"/>
                  <a:gd name="connsiteY11" fmla="*/ 13738 h 327860"/>
                  <a:gd name="connsiteX12" fmla="*/ 200419 w 314305"/>
                  <a:gd name="connsiteY12" fmla="*/ 0 h 327860"/>
                  <a:gd name="connsiteX13" fmla="*/ 286191 w 314305"/>
                  <a:gd name="connsiteY13" fmla="*/ 33798 h 327860"/>
                  <a:gd name="connsiteX14" fmla="*/ 314305 w 314305"/>
                  <a:gd name="connsiteY14" fmla="*/ 135193 h 327860"/>
                  <a:gd name="connsiteX15" fmla="*/ 314305 w 314305"/>
                  <a:gd name="connsiteY15" fmla="*/ 327861 h 327860"/>
                  <a:gd name="connsiteX16" fmla="*/ 213762 w 314305"/>
                  <a:gd name="connsiteY16" fmla="*/ 327861 h 327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4305" h="327860">
                    <a:moveTo>
                      <a:pt x="213762" y="327861"/>
                    </a:moveTo>
                    <a:lnTo>
                      <a:pt x="213762" y="139722"/>
                    </a:lnTo>
                    <a:cubicBezTo>
                      <a:pt x="213762" y="118658"/>
                      <a:pt x="209871" y="103127"/>
                      <a:pt x="202151" y="93523"/>
                    </a:cubicBezTo>
                    <a:cubicBezTo>
                      <a:pt x="194522" y="84040"/>
                      <a:pt x="182425" y="79237"/>
                      <a:pt x="166195" y="79237"/>
                    </a:cubicBezTo>
                    <a:cubicBezTo>
                      <a:pt x="146500" y="79237"/>
                      <a:pt x="130452" y="85590"/>
                      <a:pt x="118537" y="98142"/>
                    </a:cubicBezTo>
                    <a:cubicBezTo>
                      <a:pt x="106592" y="110695"/>
                      <a:pt x="100544" y="127716"/>
                      <a:pt x="100544" y="148749"/>
                    </a:cubicBezTo>
                    <a:lnTo>
                      <a:pt x="100544" y="327861"/>
                    </a:lnTo>
                    <a:lnTo>
                      <a:pt x="0" y="327861"/>
                    </a:lnTo>
                    <a:lnTo>
                      <a:pt x="0" y="7750"/>
                    </a:lnTo>
                    <a:lnTo>
                      <a:pt x="97960" y="7750"/>
                    </a:lnTo>
                    <a:lnTo>
                      <a:pt x="97960" y="49542"/>
                    </a:lnTo>
                    <a:cubicBezTo>
                      <a:pt x="108872" y="34133"/>
                      <a:pt x="122792" y="22096"/>
                      <a:pt x="139357" y="13738"/>
                    </a:cubicBezTo>
                    <a:cubicBezTo>
                      <a:pt x="157350" y="4620"/>
                      <a:pt x="177897" y="0"/>
                      <a:pt x="200419" y="0"/>
                    </a:cubicBezTo>
                    <a:cubicBezTo>
                      <a:pt x="238594" y="0"/>
                      <a:pt x="267438" y="11367"/>
                      <a:pt x="286191" y="33798"/>
                    </a:cubicBezTo>
                    <a:cubicBezTo>
                      <a:pt x="304853" y="56168"/>
                      <a:pt x="314305" y="90270"/>
                      <a:pt x="314305" y="135193"/>
                    </a:cubicBezTo>
                    <a:lnTo>
                      <a:pt x="314305" y="327861"/>
                    </a:lnTo>
                    <a:lnTo>
                      <a:pt x="213762" y="327861"/>
                    </a:lnTo>
                    <a:close/>
                  </a:path>
                </a:pathLst>
              </a:custGeom>
              <a:solidFill>
                <a:schemeClr val="tx1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E4FC35DD-D29C-C665-66F7-74DDD32B929C}"/>
                  </a:ext>
                </a:extLst>
              </p:cNvPr>
              <p:cNvSpPr/>
              <p:nvPr/>
            </p:nvSpPr>
            <p:spPr>
              <a:xfrm>
                <a:off x="10870672" y="6148772"/>
                <a:ext cx="283576" cy="333027"/>
              </a:xfrm>
              <a:custGeom>
                <a:avLst/>
                <a:gdLst>
                  <a:gd name="connsiteX0" fmla="*/ 145193 w 283576"/>
                  <a:gd name="connsiteY0" fmla="*/ 333028 h 333027"/>
                  <a:gd name="connsiteX1" fmla="*/ 64405 w 283576"/>
                  <a:gd name="connsiteY1" fmla="*/ 322967 h 333027"/>
                  <a:gd name="connsiteX2" fmla="*/ 973 w 283576"/>
                  <a:gd name="connsiteY2" fmla="*/ 294002 h 333027"/>
                  <a:gd name="connsiteX3" fmla="*/ 0 w 283576"/>
                  <a:gd name="connsiteY3" fmla="*/ 293333 h 333027"/>
                  <a:gd name="connsiteX4" fmla="*/ 26929 w 283576"/>
                  <a:gd name="connsiteY4" fmla="*/ 223305 h 333027"/>
                  <a:gd name="connsiteX5" fmla="*/ 28510 w 283576"/>
                  <a:gd name="connsiteY5" fmla="*/ 224369 h 333027"/>
                  <a:gd name="connsiteX6" fmla="*/ 84951 w 283576"/>
                  <a:gd name="connsiteY6" fmla="*/ 251298 h 333027"/>
                  <a:gd name="connsiteX7" fmla="*/ 147138 w 283576"/>
                  <a:gd name="connsiteY7" fmla="*/ 260903 h 333027"/>
                  <a:gd name="connsiteX8" fmla="*/ 181574 w 283576"/>
                  <a:gd name="connsiteY8" fmla="*/ 253699 h 333027"/>
                  <a:gd name="connsiteX9" fmla="*/ 193428 w 283576"/>
                  <a:gd name="connsiteY9" fmla="*/ 234673 h 333027"/>
                  <a:gd name="connsiteX10" fmla="*/ 185313 w 283576"/>
                  <a:gd name="connsiteY10" fmla="*/ 217804 h 333027"/>
                  <a:gd name="connsiteX11" fmla="*/ 153277 w 283576"/>
                  <a:gd name="connsiteY11" fmla="*/ 206436 h 333027"/>
                  <a:gd name="connsiteX12" fmla="*/ 101607 w 283576"/>
                  <a:gd name="connsiteY12" fmla="*/ 194796 h 333027"/>
                  <a:gd name="connsiteX13" fmla="*/ 33373 w 283576"/>
                  <a:gd name="connsiteY13" fmla="*/ 162426 h 333027"/>
                  <a:gd name="connsiteX14" fmla="*/ 11276 w 283576"/>
                  <a:gd name="connsiteY14" fmla="*/ 102246 h 333027"/>
                  <a:gd name="connsiteX15" fmla="*/ 28722 w 283576"/>
                  <a:gd name="connsiteY15" fmla="*/ 49026 h 333027"/>
                  <a:gd name="connsiteX16" fmla="*/ 77779 w 283576"/>
                  <a:gd name="connsiteY16" fmla="*/ 13039 h 333027"/>
                  <a:gd name="connsiteX17" fmla="*/ 149721 w 283576"/>
                  <a:gd name="connsiteY17" fmla="*/ 0 h 333027"/>
                  <a:gd name="connsiteX18" fmla="*/ 216680 w 283576"/>
                  <a:gd name="connsiteY18" fmla="*/ 10395 h 333027"/>
                  <a:gd name="connsiteX19" fmla="*/ 275219 w 283576"/>
                  <a:gd name="connsiteY19" fmla="*/ 39664 h 333027"/>
                  <a:gd name="connsiteX20" fmla="*/ 276191 w 283576"/>
                  <a:gd name="connsiteY20" fmla="*/ 40363 h 333027"/>
                  <a:gd name="connsiteX21" fmla="*/ 249201 w 283576"/>
                  <a:gd name="connsiteY21" fmla="*/ 107808 h 333027"/>
                  <a:gd name="connsiteX22" fmla="*/ 247621 w 283576"/>
                  <a:gd name="connsiteY22" fmla="*/ 106714 h 333027"/>
                  <a:gd name="connsiteX23" fmla="*/ 149053 w 283576"/>
                  <a:gd name="connsiteY23" fmla="*/ 72125 h 333027"/>
                  <a:gd name="connsiteX24" fmla="*/ 114312 w 283576"/>
                  <a:gd name="connsiteY24" fmla="*/ 79663 h 333027"/>
                  <a:gd name="connsiteX25" fmla="*/ 102155 w 283576"/>
                  <a:gd name="connsiteY25" fmla="*/ 100300 h 333027"/>
                  <a:gd name="connsiteX26" fmla="*/ 109267 w 283576"/>
                  <a:gd name="connsiteY26" fmla="*/ 115254 h 333027"/>
                  <a:gd name="connsiteX27" fmla="*/ 135862 w 283576"/>
                  <a:gd name="connsiteY27" fmla="*/ 125983 h 333027"/>
                  <a:gd name="connsiteX28" fmla="*/ 189386 w 283576"/>
                  <a:gd name="connsiteY28" fmla="*/ 138232 h 333027"/>
                  <a:gd name="connsiteX29" fmla="*/ 260842 w 283576"/>
                  <a:gd name="connsiteY29" fmla="*/ 171909 h 333027"/>
                  <a:gd name="connsiteX30" fmla="*/ 283577 w 283576"/>
                  <a:gd name="connsiteY30" fmla="*/ 233366 h 333027"/>
                  <a:gd name="connsiteX31" fmla="*/ 246466 w 283576"/>
                  <a:gd name="connsiteY31" fmla="*/ 306615 h 333027"/>
                  <a:gd name="connsiteX32" fmla="*/ 145193 w 283576"/>
                  <a:gd name="connsiteY32" fmla="*/ 333028 h 333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83576" h="333027">
                    <a:moveTo>
                      <a:pt x="145193" y="333028"/>
                    </a:moveTo>
                    <a:cubicBezTo>
                      <a:pt x="115953" y="333028"/>
                      <a:pt x="88751" y="329654"/>
                      <a:pt x="64405" y="322967"/>
                    </a:cubicBezTo>
                    <a:cubicBezTo>
                      <a:pt x="39999" y="316250"/>
                      <a:pt x="18662" y="306524"/>
                      <a:pt x="973" y="294002"/>
                    </a:cubicBezTo>
                    <a:lnTo>
                      <a:pt x="0" y="293333"/>
                    </a:lnTo>
                    <a:lnTo>
                      <a:pt x="26929" y="223305"/>
                    </a:lnTo>
                    <a:lnTo>
                      <a:pt x="28510" y="224369"/>
                    </a:lnTo>
                    <a:cubicBezTo>
                      <a:pt x="45530" y="235858"/>
                      <a:pt x="64527" y="244915"/>
                      <a:pt x="84951" y="251298"/>
                    </a:cubicBezTo>
                    <a:cubicBezTo>
                      <a:pt x="105376" y="257681"/>
                      <a:pt x="126318" y="260903"/>
                      <a:pt x="147138" y="260903"/>
                    </a:cubicBezTo>
                    <a:cubicBezTo>
                      <a:pt x="161879" y="260903"/>
                      <a:pt x="173459" y="258471"/>
                      <a:pt x="181574" y="253699"/>
                    </a:cubicBezTo>
                    <a:cubicBezTo>
                      <a:pt x="189538" y="249019"/>
                      <a:pt x="193428" y="242788"/>
                      <a:pt x="193428" y="234673"/>
                    </a:cubicBezTo>
                    <a:cubicBezTo>
                      <a:pt x="193428" y="227378"/>
                      <a:pt x="190784" y="221846"/>
                      <a:pt x="185313" y="217804"/>
                    </a:cubicBezTo>
                    <a:cubicBezTo>
                      <a:pt x="179690" y="213640"/>
                      <a:pt x="168900" y="209841"/>
                      <a:pt x="153277" y="206436"/>
                    </a:cubicBezTo>
                    <a:lnTo>
                      <a:pt x="101607" y="194796"/>
                    </a:lnTo>
                    <a:cubicBezTo>
                      <a:pt x="70879" y="187896"/>
                      <a:pt x="47931" y="176985"/>
                      <a:pt x="33373" y="162426"/>
                    </a:cubicBezTo>
                    <a:cubicBezTo>
                      <a:pt x="18723" y="147746"/>
                      <a:pt x="11276" y="127503"/>
                      <a:pt x="11276" y="102246"/>
                    </a:cubicBezTo>
                    <a:cubicBezTo>
                      <a:pt x="11276" y="82186"/>
                      <a:pt x="17142" y="64283"/>
                      <a:pt x="28722" y="49026"/>
                    </a:cubicBezTo>
                    <a:cubicBezTo>
                      <a:pt x="40242" y="33829"/>
                      <a:pt x="56746" y="21701"/>
                      <a:pt x="77779" y="13039"/>
                    </a:cubicBezTo>
                    <a:cubicBezTo>
                      <a:pt x="98750" y="4377"/>
                      <a:pt x="122944" y="0"/>
                      <a:pt x="149721" y="0"/>
                    </a:cubicBezTo>
                    <a:cubicBezTo>
                      <a:pt x="172547" y="0"/>
                      <a:pt x="195069" y="3495"/>
                      <a:pt x="216680" y="10395"/>
                    </a:cubicBezTo>
                    <a:cubicBezTo>
                      <a:pt x="238290" y="17325"/>
                      <a:pt x="257985" y="27172"/>
                      <a:pt x="275219" y="39664"/>
                    </a:cubicBezTo>
                    <a:lnTo>
                      <a:pt x="276191" y="40363"/>
                    </a:lnTo>
                    <a:lnTo>
                      <a:pt x="249201" y="107808"/>
                    </a:lnTo>
                    <a:lnTo>
                      <a:pt x="247621" y="106714"/>
                    </a:lnTo>
                    <a:cubicBezTo>
                      <a:pt x="214461" y="83766"/>
                      <a:pt x="181301" y="72125"/>
                      <a:pt x="149053" y="72125"/>
                    </a:cubicBezTo>
                    <a:cubicBezTo>
                      <a:pt x="134312" y="72125"/>
                      <a:pt x="122640" y="74648"/>
                      <a:pt x="114312" y="79663"/>
                    </a:cubicBezTo>
                    <a:cubicBezTo>
                      <a:pt x="106136" y="84587"/>
                      <a:pt x="102155" y="91334"/>
                      <a:pt x="102155" y="100300"/>
                    </a:cubicBezTo>
                    <a:cubicBezTo>
                      <a:pt x="102155" y="106744"/>
                      <a:pt x="104495" y="111637"/>
                      <a:pt x="109267" y="115254"/>
                    </a:cubicBezTo>
                    <a:cubicBezTo>
                      <a:pt x="114251" y="118993"/>
                      <a:pt x="123218" y="122610"/>
                      <a:pt x="135862" y="125983"/>
                    </a:cubicBezTo>
                    <a:lnTo>
                      <a:pt x="189386" y="138232"/>
                    </a:lnTo>
                    <a:cubicBezTo>
                      <a:pt x="221816" y="145588"/>
                      <a:pt x="245858" y="156894"/>
                      <a:pt x="260842" y="171909"/>
                    </a:cubicBezTo>
                    <a:cubicBezTo>
                      <a:pt x="275918" y="186984"/>
                      <a:pt x="283577" y="207652"/>
                      <a:pt x="283577" y="233366"/>
                    </a:cubicBezTo>
                    <a:cubicBezTo>
                      <a:pt x="283577" y="264307"/>
                      <a:pt x="271085" y="288926"/>
                      <a:pt x="246466" y="306615"/>
                    </a:cubicBezTo>
                    <a:cubicBezTo>
                      <a:pt x="222029" y="324122"/>
                      <a:pt x="187927" y="333028"/>
                      <a:pt x="145193" y="333028"/>
                    </a:cubicBezTo>
                    <a:close/>
                  </a:path>
                </a:pathLst>
              </a:custGeom>
              <a:solidFill>
                <a:schemeClr val="tx1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66BF89D-C417-E268-6E1E-7C0F0BD10B0B}"/>
                  </a:ext>
                </a:extLst>
              </p:cNvPr>
              <p:cNvSpPr/>
              <p:nvPr/>
            </p:nvSpPr>
            <p:spPr>
              <a:xfrm>
                <a:off x="11520133" y="6148802"/>
                <a:ext cx="283637" cy="332997"/>
              </a:xfrm>
              <a:custGeom>
                <a:avLst/>
                <a:gdLst>
                  <a:gd name="connsiteX0" fmla="*/ 145223 w 283637"/>
                  <a:gd name="connsiteY0" fmla="*/ 332997 h 332997"/>
                  <a:gd name="connsiteX1" fmla="*/ 64435 w 283637"/>
                  <a:gd name="connsiteY1" fmla="*/ 322937 h 332997"/>
                  <a:gd name="connsiteX2" fmla="*/ 972 w 283637"/>
                  <a:gd name="connsiteY2" fmla="*/ 293971 h 332997"/>
                  <a:gd name="connsiteX3" fmla="*/ 0 w 283637"/>
                  <a:gd name="connsiteY3" fmla="*/ 293303 h 332997"/>
                  <a:gd name="connsiteX4" fmla="*/ 26960 w 283637"/>
                  <a:gd name="connsiteY4" fmla="*/ 223275 h 332997"/>
                  <a:gd name="connsiteX5" fmla="*/ 28540 w 283637"/>
                  <a:gd name="connsiteY5" fmla="*/ 224339 h 332997"/>
                  <a:gd name="connsiteX6" fmla="*/ 84982 w 283637"/>
                  <a:gd name="connsiteY6" fmla="*/ 251268 h 332997"/>
                  <a:gd name="connsiteX7" fmla="*/ 147168 w 283637"/>
                  <a:gd name="connsiteY7" fmla="*/ 260872 h 332997"/>
                  <a:gd name="connsiteX8" fmla="*/ 181605 w 283637"/>
                  <a:gd name="connsiteY8" fmla="*/ 253669 h 332997"/>
                  <a:gd name="connsiteX9" fmla="*/ 193458 w 283637"/>
                  <a:gd name="connsiteY9" fmla="*/ 234642 h 332997"/>
                  <a:gd name="connsiteX10" fmla="*/ 185343 w 283637"/>
                  <a:gd name="connsiteY10" fmla="*/ 217804 h 332997"/>
                  <a:gd name="connsiteX11" fmla="*/ 153308 w 283637"/>
                  <a:gd name="connsiteY11" fmla="*/ 206436 h 332997"/>
                  <a:gd name="connsiteX12" fmla="*/ 101638 w 283637"/>
                  <a:gd name="connsiteY12" fmla="*/ 194796 h 332997"/>
                  <a:gd name="connsiteX13" fmla="*/ 33434 w 283637"/>
                  <a:gd name="connsiteY13" fmla="*/ 162426 h 332997"/>
                  <a:gd name="connsiteX14" fmla="*/ 11367 w 283637"/>
                  <a:gd name="connsiteY14" fmla="*/ 102246 h 332997"/>
                  <a:gd name="connsiteX15" fmla="*/ 28783 w 283637"/>
                  <a:gd name="connsiteY15" fmla="*/ 49026 h 332997"/>
                  <a:gd name="connsiteX16" fmla="*/ 77839 w 283637"/>
                  <a:gd name="connsiteY16" fmla="*/ 13039 h 332997"/>
                  <a:gd name="connsiteX17" fmla="*/ 149782 w 283637"/>
                  <a:gd name="connsiteY17" fmla="*/ 0 h 332997"/>
                  <a:gd name="connsiteX18" fmla="*/ 216740 w 283637"/>
                  <a:gd name="connsiteY18" fmla="*/ 10395 h 332997"/>
                  <a:gd name="connsiteX19" fmla="*/ 275279 w 283637"/>
                  <a:gd name="connsiteY19" fmla="*/ 39664 h 332997"/>
                  <a:gd name="connsiteX20" fmla="*/ 276221 w 283637"/>
                  <a:gd name="connsiteY20" fmla="*/ 40363 h 332997"/>
                  <a:gd name="connsiteX21" fmla="*/ 249262 w 283637"/>
                  <a:gd name="connsiteY21" fmla="*/ 107808 h 332997"/>
                  <a:gd name="connsiteX22" fmla="*/ 247682 w 283637"/>
                  <a:gd name="connsiteY22" fmla="*/ 106714 h 332997"/>
                  <a:gd name="connsiteX23" fmla="*/ 149113 w 283637"/>
                  <a:gd name="connsiteY23" fmla="*/ 72125 h 332997"/>
                  <a:gd name="connsiteX24" fmla="*/ 114373 w 283637"/>
                  <a:gd name="connsiteY24" fmla="*/ 79663 h 332997"/>
                  <a:gd name="connsiteX25" fmla="*/ 102185 w 283637"/>
                  <a:gd name="connsiteY25" fmla="*/ 100300 h 332997"/>
                  <a:gd name="connsiteX26" fmla="*/ 109328 w 283637"/>
                  <a:gd name="connsiteY26" fmla="*/ 115224 h 332997"/>
                  <a:gd name="connsiteX27" fmla="*/ 135922 w 283637"/>
                  <a:gd name="connsiteY27" fmla="*/ 125953 h 332997"/>
                  <a:gd name="connsiteX28" fmla="*/ 189477 w 283637"/>
                  <a:gd name="connsiteY28" fmla="*/ 138202 h 332997"/>
                  <a:gd name="connsiteX29" fmla="*/ 260933 w 283637"/>
                  <a:gd name="connsiteY29" fmla="*/ 171878 h 332997"/>
                  <a:gd name="connsiteX30" fmla="*/ 283638 w 283637"/>
                  <a:gd name="connsiteY30" fmla="*/ 233335 h 332997"/>
                  <a:gd name="connsiteX31" fmla="*/ 246527 w 283637"/>
                  <a:gd name="connsiteY31" fmla="*/ 306585 h 332997"/>
                  <a:gd name="connsiteX32" fmla="*/ 145223 w 283637"/>
                  <a:gd name="connsiteY32" fmla="*/ 332997 h 332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83637" h="332997">
                    <a:moveTo>
                      <a:pt x="145223" y="332997"/>
                    </a:moveTo>
                    <a:cubicBezTo>
                      <a:pt x="115953" y="332997"/>
                      <a:pt x="88781" y="329624"/>
                      <a:pt x="64435" y="322937"/>
                    </a:cubicBezTo>
                    <a:cubicBezTo>
                      <a:pt x="40059" y="316250"/>
                      <a:pt x="18692" y="306494"/>
                      <a:pt x="972" y="293971"/>
                    </a:cubicBezTo>
                    <a:lnTo>
                      <a:pt x="0" y="293303"/>
                    </a:lnTo>
                    <a:lnTo>
                      <a:pt x="26960" y="223275"/>
                    </a:lnTo>
                    <a:lnTo>
                      <a:pt x="28540" y="224339"/>
                    </a:lnTo>
                    <a:cubicBezTo>
                      <a:pt x="45530" y="235828"/>
                      <a:pt x="64527" y="244885"/>
                      <a:pt x="84982" y="251268"/>
                    </a:cubicBezTo>
                    <a:cubicBezTo>
                      <a:pt x="105407" y="257650"/>
                      <a:pt x="126348" y="260872"/>
                      <a:pt x="147168" y="260872"/>
                    </a:cubicBezTo>
                    <a:cubicBezTo>
                      <a:pt x="161909" y="260872"/>
                      <a:pt x="173489" y="258441"/>
                      <a:pt x="181605" y="253669"/>
                    </a:cubicBezTo>
                    <a:cubicBezTo>
                      <a:pt x="189568" y="248988"/>
                      <a:pt x="193458" y="242757"/>
                      <a:pt x="193458" y="234642"/>
                    </a:cubicBezTo>
                    <a:cubicBezTo>
                      <a:pt x="193458" y="227317"/>
                      <a:pt x="190814" y="221816"/>
                      <a:pt x="185343" y="217804"/>
                    </a:cubicBezTo>
                    <a:cubicBezTo>
                      <a:pt x="179720" y="213640"/>
                      <a:pt x="168961" y="209841"/>
                      <a:pt x="153308" y="206436"/>
                    </a:cubicBezTo>
                    <a:lnTo>
                      <a:pt x="101638" y="194796"/>
                    </a:lnTo>
                    <a:cubicBezTo>
                      <a:pt x="70940" y="187896"/>
                      <a:pt x="47992" y="176985"/>
                      <a:pt x="33434" y="162426"/>
                    </a:cubicBezTo>
                    <a:cubicBezTo>
                      <a:pt x="18784" y="147776"/>
                      <a:pt x="11367" y="127533"/>
                      <a:pt x="11367" y="102246"/>
                    </a:cubicBezTo>
                    <a:cubicBezTo>
                      <a:pt x="11367" y="82216"/>
                      <a:pt x="17233" y="64283"/>
                      <a:pt x="28783" y="49026"/>
                    </a:cubicBezTo>
                    <a:cubicBezTo>
                      <a:pt x="40302" y="33829"/>
                      <a:pt x="56806" y="21701"/>
                      <a:pt x="77839" y="13039"/>
                    </a:cubicBezTo>
                    <a:cubicBezTo>
                      <a:pt x="98811" y="4377"/>
                      <a:pt x="123005" y="0"/>
                      <a:pt x="149782" y="0"/>
                    </a:cubicBezTo>
                    <a:cubicBezTo>
                      <a:pt x="172638" y="0"/>
                      <a:pt x="195160" y="3495"/>
                      <a:pt x="216740" y="10395"/>
                    </a:cubicBezTo>
                    <a:cubicBezTo>
                      <a:pt x="238351" y="17325"/>
                      <a:pt x="258076" y="27172"/>
                      <a:pt x="275279" y="39664"/>
                    </a:cubicBezTo>
                    <a:lnTo>
                      <a:pt x="276221" y="40363"/>
                    </a:lnTo>
                    <a:lnTo>
                      <a:pt x="249262" y="107808"/>
                    </a:lnTo>
                    <a:lnTo>
                      <a:pt x="247682" y="106714"/>
                    </a:lnTo>
                    <a:cubicBezTo>
                      <a:pt x="214521" y="83766"/>
                      <a:pt x="181331" y="72125"/>
                      <a:pt x="149113" y="72125"/>
                    </a:cubicBezTo>
                    <a:cubicBezTo>
                      <a:pt x="134403" y="72125"/>
                      <a:pt x="122701" y="74648"/>
                      <a:pt x="114373" y="79663"/>
                    </a:cubicBezTo>
                    <a:cubicBezTo>
                      <a:pt x="106167" y="84587"/>
                      <a:pt x="102185" y="91334"/>
                      <a:pt x="102185" y="100300"/>
                    </a:cubicBezTo>
                    <a:cubicBezTo>
                      <a:pt x="102185" y="106744"/>
                      <a:pt x="104525" y="111637"/>
                      <a:pt x="109328" y="115224"/>
                    </a:cubicBezTo>
                    <a:cubicBezTo>
                      <a:pt x="114312" y="118962"/>
                      <a:pt x="123248" y="122579"/>
                      <a:pt x="135922" y="125953"/>
                    </a:cubicBezTo>
                    <a:lnTo>
                      <a:pt x="189477" y="138202"/>
                    </a:lnTo>
                    <a:cubicBezTo>
                      <a:pt x="221907" y="145557"/>
                      <a:pt x="245949" y="156894"/>
                      <a:pt x="260933" y="171878"/>
                    </a:cubicBezTo>
                    <a:cubicBezTo>
                      <a:pt x="276009" y="186954"/>
                      <a:pt x="283638" y="207652"/>
                      <a:pt x="283638" y="233335"/>
                    </a:cubicBezTo>
                    <a:cubicBezTo>
                      <a:pt x="283638" y="264276"/>
                      <a:pt x="271146" y="288926"/>
                      <a:pt x="246527" y="306585"/>
                    </a:cubicBezTo>
                    <a:cubicBezTo>
                      <a:pt x="222029" y="324092"/>
                      <a:pt x="187957" y="332997"/>
                      <a:pt x="145223" y="332997"/>
                    </a:cubicBezTo>
                    <a:close/>
                  </a:path>
                </a:pathLst>
              </a:custGeom>
              <a:solidFill>
                <a:schemeClr val="tx1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DD812426-6B72-FACD-A8D1-28CA8A97E0BD}"/>
                  </a:ext>
                </a:extLst>
              </p:cNvPr>
              <p:cNvSpPr/>
              <p:nvPr/>
            </p:nvSpPr>
            <p:spPr>
              <a:xfrm>
                <a:off x="11175008" y="6158437"/>
                <a:ext cx="340869" cy="432902"/>
              </a:xfrm>
              <a:custGeom>
                <a:avLst/>
                <a:gdLst>
                  <a:gd name="connsiteX0" fmla="*/ 246679 w 340869"/>
                  <a:gd name="connsiteY0" fmla="*/ 0 h 432902"/>
                  <a:gd name="connsiteX1" fmla="*/ 170450 w 340869"/>
                  <a:gd name="connsiteY1" fmla="*/ 186042 h 432902"/>
                  <a:gd name="connsiteX2" fmla="*/ 94191 w 340869"/>
                  <a:gd name="connsiteY2" fmla="*/ 0 h 432902"/>
                  <a:gd name="connsiteX3" fmla="*/ 0 w 340869"/>
                  <a:gd name="connsiteY3" fmla="*/ 0 h 432902"/>
                  <a:gd name="connsiteX4" fmla="*/ 123339 w 340869"/>
                  <a:gd name="connsiteY4" fmla="*/ 301023 h 432902"/>
                  <a:gd name="connsiteX5" fmla="*/ 69299 w 340869"/>
                  <a:gd name="connsiteY5" fmla="*/ 432903 h 432902"/>
                  <a:gd name="connsiteX6" fmla="*/ 163490 w 340869"/>
                  <a:gd name="connsiteY6" fmla="*/ 432903 h 432902"/>
                  <a:gd name="connsiteX7" fmla="*/ 340870 w 340869"/>
                  <a:gd name="connsiteY7" fmla="*/ 0 h 4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0869" h="432902">
                    <a:moveTo>
                      <a:pt x="246679" y="0"/>
                    </a:moveTo>
                    <a:lnTo>
                      <a:pt x="170450" y="186042"/>
                    </a:lnTo>
                    <a:lnTo>
                      <a:pt x="94191" y="0"/>
                    </a:lnTo>
                    <a:lnTo>
                      <a:pt x="0" y="0"/>
                    </a:lnTo>
                    <a:lnTo>
                      <a:pt x="123339" y="301023"/>
                    </a:lnTo>
                    <a:lnTo>
                      <a:pt x="69299" y="432903"/>
                    </a:lnTo>
                    <a:lnTo>
                      <a:pt x="163490" y="432903"/>
                    </a:lnTo>
                    <a:lnTo>
                      <a:pt x="340870" y="0"/>
                    </a:lnTo>
                    <a:close/>
                  </a:path>
                </a:pathLst>
              </a:custGeom>
              <a:solidFill>
                <a:schemeClr val="tx1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5408423" y="2514599"/>
            <a:ext cx="6173977" cy="1524001"/>
          </a:xfrm>
        </p:spPr>
        <p:txBody>
          <a:bodyPr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408423" y="4589463"/>
            <a:ext cx="6173977" cy="744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BC55155B-809E-C143-822C-E7956EE070A4}" type="datetime5">
              <a:rPr lang="en-US" smtClean="0"/>
              <a:t>20-Jul-23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3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A577-6254-4649-8698-3C8B0CC7B2C3}" type="datetime5">
              <a:rPr lang="en-US" smtClean="0"/>
              <a:t>20-Jul-23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0" y="0"/>
            <a:ext cx="604451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9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l">
              <a:defRPr sz="3200" b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143000"/>
            <a:ext cx="9601200" cy="4191000"/>
          </a:xfrm>
        </p:spPr>
        <p:txBody>
          <a:bodyPr anchor="ctr"/>
          <a:lstStyle>
            <a:lvl1pPr marL="0" indent="0">
              <a:buNone/>
              <a:tabLst/>
              <a:defRPr sz="4800" b="1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4567-BF14-1F43-9BEF-21FFE7684913}" type="datetime5">
              <a:rPr lang="en-US" smtClean="0"/>
              <a:t>20-Jul-23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6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0547634-BAFF-221C-4DCB-6DFA5FF7BA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867400"/>
            <a:ext cx="12192000" cy="9906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09600" y="152400"/>
            <a:ext cx="10972800" cy="494030"/>
          </a:xfrm>
          <a:prstGeom prst="rect">
            <a:avLst/>
          </a:prstGeom>
        </p:spPr>
        <p:txBody>
          <a:bodyPr vert="horz" lIns="45720" tIns="4572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9524B1B-9DF7-E040-A125-88FD2F9C46F4}"/>
              </a:ext>
            </a:extLst>
          </p:cNvPr>
          <p:cNvSpPr/>
          <p:nvPr userDrawn="1"/>
        </p:nvSpPr>
        <p:spPr>
          <a:xfrm>
            <a:off x="253931" y="133350"/>
            <a:ext cx="350520" cy="513080"/>
          </a:xfrm>
          <a:custGeom>
            <a:avLst/>
            <a:gdLst>
              <a:gd name="connsiteX0" fmla="*/ 350520 w 350520"/>
              <a:gd name="connsiteY0" fmla="*/ 0 h 513080"/>
              <a:gd name="connsiteX1" fmla="*/ 209550 w 350520"/>
              <a:gd name="connsiteY1" fmla="*/ 0 h 513080"/>
              <a:gd name="connsiteX2" fmla="*/ 0 w 350520"/>
              <a:gd name="connsiteY2" fmla="*/ 513080 h 513080"/>
              <a:gd name="connsiteX3" fmla="*/ 140970 w 350520"/>
              <a:gd name="connsiteY3" fmla="*/ 513080 h 51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520" h="513080">
                <a:moveTo>
                  <a:pt x="350520" y="0"/>
                </a:moveTo>
                <a:lnTo>
                  <a:pt x="209550" y="0"/>
                </a:lnTo>
                <a:lnTo>
                  <a:pt x="0" y="513080"/>
                </a:lnTo>
                <a:lnTo>
                  <a:pt x="140970" y="513080"/>
                </a:lnTo>
                <a:close/>
              </a:path>
            </a:pathLst>
          </a:custGeom>
          <a:solidFill>
            <a:srgbClr val="FFB71B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17729" y="1143000"/>
            <a:ext cx="10964671" cy="4572000"/>
          </a:xfrm>
          <a:prstGeom prst="rect">
            <a:avLst/>
          </a:prstGeom>
        </p:spPr>
        <p:txBody>
          <a:bodyPr vert="horz" lIns="4572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914400" y="7010399"/>
            <a:ext cx="1363471" cy="16182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4527C26-5E7D-7B48-9E3D-0BC76EDD2840}" type="datetime5">
              <a:rPr lang="en-US" smtClean="0"/>
              <a:t>20-Jul-23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352799" y="7010399"/>
            <a:ext cx="5486401" cy="1618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©2023 ANSYS /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228600" y="7010400"/>
            <a:ext cx="375851" cy="16182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909D2FC-EBC3-4E88-8B9A-2F52EBFF7A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61FA6C-E43C-7B4F-BA53-B243194D14F5}"/>
              </a:ext>
            </a:extLst>
          </p:cNvPr>
          <p:cNvSpPr txBox="1"/>
          <p:nvPr userDrawn="1"/>
        </p:nvSpPr>
        <p:spPr>
          <a:xfrm>
            <a:off x="228600" y="6570762"/>
            <a:ext cx="5334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l"/>
            <a:fld id="{7F38969C-6C4D-414F-A896-DF8EFD6B6E3C}" type="slidenum">
              <a:rPr lang="en-US" sz="1000" smtClean="0">
                <a:solidFill>
                  <a:schemeClr val="bg1">
                    <a:lumMod val="75000"/>
                  </a:schemeClr>
                </a:solidFill>
              </a:rPr>
              <a:pPr algn="l"/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AD30DB00-C3BD-9649-997F-AE91A1EB865F}"/>
              </a:ext>
            </a:extLst>
          </p:cNvPr>
          <p:cNvSpPr txBox="1">
            <a:spLocks/>
          </p:cNvSpPr>
          <p:nvPr userDrawn="1"/>
        </p:nvSpPr>
        <p:spPr>
          <a:xfrm>
            <a:off x="3352799" y="6562825"/>
            <a:ext cx="5486401" cy="161825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©2023 ANSYS, Inc.</a:t>
            </a:r>
          </a:p>
        </p:txBody>
      </p:sp>
    </p:spTree>
    <p:extLst>
      <p:ext uri="{BB962C8B-B14F-4D97-AF65-F5344CB8AC3E}">
        <p14:creationId xmlns:p14="http://schemas.microsoft.com/office/powerpoint/2010/main" val="361652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4" r:id="rId4"/>
    <p:sldLayoutId id="2147483665" r:id="rId5"/>
    <p:sldLayoutId id="2147483654" r:id="rId6"/>
    <p:sldLayoutId id="2147483651" r:id="rId7"/>
    <p:sldLayoutId id="2147483655" r:id="rId8"/>
    <p:sldLayoutId id="2147483662" r:id="rId9"/>
    <p:sldLayoutId id="2147483653" r:id="rId10"/>
    <p:sldLayoutId id="2147483658" r:id="rId11"/>
    <p:sldLayoutId id="2147483659" r:id="rId12"/>
    <p:sldLayoutId id="2147483691" r:id="rId13"/>
    <p:sldLayoutId id="2147483692" r:id="rId14"/>
    <p:sldLayoutId id="2147483693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100000"/>
        </a:lnSpc>
        <a:spcBef>
          <a:spcPts val="1200"/>
        </a:spcBef>
        <a:buClr>
          <a:srgbClr val="33333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100000"/>
        </a:lnSpc>
        <a:spcBef>
          <a:spcPts val="900"/>
        </a:spcBef>
        <a:buClr>
          <a:srgbClr val="4F4F4F"/>
        </a:buClr>
        <a:buFont typeface="System Font Regular"/>
        <a:buChar char="-"/>
        <a:defRPr sz="2400" kern="1200">
          <a:solidFill>
            <a:srgbClr val="333333"/>
          </a:solidFill>
          <a:latin typeface="+mn-lt"/>
          <a:ea typeface="+mn-ea"/>
          <a:cs typeface="+mn-cs"/>
        </a:defRPr>
      </a:lvl2pPr>
      <a:lvl3pPr marL="628650" indent="-171450" algn="l" defTabSz="914400" rtl="0" eaLnBrk="1" latinLnBrk="0" hangingPunct="1">
        <a:lnSpc>
          <a:spcPct val="100000"/>
        </a:lnSpc>
        <a:spcBef>
          <a:spcPts val="300"/>
        </a:spcBef>
        <a:buClr>
          <a:srgbClr val="999999"/>
        </a:buClr>
        <a:buFont typeface="Arial" panose="020B0604020202020204" pitchFamily="34" charset="0"/>
        <a:buChar char="•"/>
        <a:defRPr sz="2000" kern="1200">
          <a:solidFill>
            <a:srgbClr val="4F4F4F"/>
          </a:solidFill>
          <a:latin typeface="+mn-lt"/>
          <a:ea typeface="+mn-ea"/>
          <a:cs typeface="+mn-cs"/>
        </a:defRPr>
      </a:lvl3pPr>
      <a:lvl4pPr marL="857250" indent="-171450" algn="l" defTabSz="914400" rtl="0" eaLnBrk="1" latinLnBrk="0" hangingPunct="1">
        <a:lnSpc>
          <a:spcPct val="100000"/>
        </a:lnSpc>
        <a:spcBef>
          <a:spcPts val="300"/>
        </a:spcBef>
        <a:buClr>
          <a:srgbClr val="999999"/>
        </a:buClr>
        <a:buFont typeface="Arial" panose="020B0604020202020204" pitchFamily="34" charset="0"/>
        <a:buChar char="•"/>
        <a:defRPr sz="1600" kern="1200">
          <a:solidFill>
            <a:srgbClr val="4F4F4F"/>
          </a:solidFill>
          <a:latin typeface="+mn-lt"/>
          <a:ea typeface="+mn-ea"/>
          <a:cs typeface="+mn-cs"/>
        </a:defRPr>
      </a:lvl4pPr>
      <a:lvl5pPr marL="1085850" indent="-171450" algn="l" defTabSz="914400" rtl="0" eaLnBrk="1" latinLnBrk="0" hangingPunct="1">
        <a:lnSpc>
          <a:spcPct val="100000"/>
        </a:lnSpc>
        <a:spcBef>
          <a:spcPts val="300"/>
        </a:spcBef>
        <a:buClr>
          <a:srgbClr val="999999"/>
        </a:buClr>
        <a:buFont typeface="Arial" panose="020B0604020202020204" pitchFamily="34" charset="0"/>
        <a:buChar char="•"/>
        <a:defRPr sz="1600" kern="1200">
          <a:solidFill>
            <a:srgbClr val="4F4F4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ACC24-CAB4-1F9D-A3B5-408CA62F3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1052736"/>
            <a:ext cx="6784850" cy="2172722"/>
          </a:xfrm>
        </p:spPr>
        <p:txBody>
          <a:bodyPr/>
          <a:lstStyle/>
          <a:p>
            <a:r>
              <a:rPr lang="en-US" dirty="0"/>
              <a:t>Feed focal length distribution with </a:t>
            </a:r>
            <a:r>
              <a:rPr lang="en-US" dirty="0" err="1"/>
              <a:t>Zemax</a:t>
            </a:r>
            <a:r>
              <a:rPr lang="en-US" dirty="0"/>
              <a:t> for AVX Camera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77634-8390-E9C1-3FBF-673430D96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5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59696-135C-D17B-E962-ACE7EDEA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/>
                <a:cs typeface="Calibri"/>
              </a:rPr>
              <a:t>Overview</a:t>
            </a:r>
            <a:endParaRPr lang="en-US" dirty="0"/>
          </a:p>
        </p:txBody>
      </p:sp>
      <p:cxnSp>
        <p:nvCxnSpPr>
          <p:cNvPr id="94" name="Straight Arrow Connector 50">
            <a:extLst>
              <a:ext uri="{FF2B5EF4-FFF2-40B4-BE49-F238E27FC236}">
                <a16:creationId xmlns:a16="http://schemas.microsoft.com/office/drawing/2014/main" id="{81E209BD-3202-19B6-B18C-EADC416690EA}"/>
              </a:ext>
            </a:extLst>
          </p:cNvPr>
          <p:cNvCxnSpPr>
            <a:cxnSpLocks/>
          </p:cNvCxnSpPr>
          <p:nvPr/>
        </p:nvCxnSpPr>
        <p:spPr>
          <a:xfrm>
            <a:off x="12734366" y="5516002"/>
            <a:ext cx="9418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E3235-254A-E6A0-3E2B-1C304EC2F9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599" y="1066799"/>
            <a:ext cx="10972799" cy="4944697"/>
          </a:xfrm>
        </p:spPr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AVX_EFLvsWAVL.ZPL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9999"/>
                </a:solidFill>
              </a:rPr>
              <a:t>macro automate the focal length distribution extraction in </a:t>
            </a:r>
            <a:r>
              <a:rPr lang="en-US" dirty="0">
                <a:solidFill>
                  <a:schemeClr val="accent1"/>
                </a:solidFill>
              </a:rPr>
              <a:t>ANSYS </a:t>
            </a:r>
            <a:r>
              <a:rPr lang="en-US" dirty="0" err="1">
                <a:solidFill>
                  <a:schemeClr val="accent1"/>
                </a:solidFill>
              </a:rPr>
              <a:t>Zemax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OpticStudio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009999"/>
                </a:solidFill>
              </a:rPr>
              <a:t>for feeding </a:t>
            </a:r>
            <a:r>
              <a:rPr lang="en-US" dirty="0" err="1">
                <a:solidFill>
                  <a:schemeClr val="accent1"/>
                </a:solidFill>
              </a:rPr>
              <a:t>AVxcelerate</a:t>
            </a:r>
            <a:r>
              <a:rPr lang="en-US" dirty="0">
                <a:solidFill>
                  <a:schemeClr val="accent1"/>
                </a:solidFill>
              </a:rPr>
              <a:t> Camera model</a:t>
            </a:r>
            <a:r>
              <a:rPr lang="en-US" dirty="0">
                <a:solidFill>
                  <a:srgbClr val="009999"/>
                </a:solidFill>
              </a:rPr>
              <a:t>.</a:t>
            </a:r>
          </a:p>
          <a:p>
            <a:endParaRPr lang="en-US" dirty="0">
              <a:solidFill>
                <a:srgbClr val="009999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ANSYS </a:t>
            </a:r>
            <a:r>
              <a:rPr lang="en-US" dirty="0" err="1">
                <a:solidFill>
                  <a:schemeClr val="accent4"/>
                </a:solidFill>
              </a:rPr>
              <a:t>AVxcelerate</a:t>
            </a:r>
            <a:r>
              <a:rPr lang="en-US" dirty="0">
                <a:solidFill>
                  <a:schemeClr val="accent4"/>
                </a:solidFill>
              </a:rPr>
              <a:t> Camera </a:t>
            </a:r>
            <a:r>
              <a:rPr lang="en-US" dirty="0"/>
              <a:t>model can model chromatic aberration.</a:t>
            </a:r>
          </a:p>
          <a:p>
            <a:pPr lvl="1"/>
            <a:r>
              <a:rPr lang="en-US" dirty="0"/>
              <a:t>By considering the focal length variation in function of the wavelength 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Avxcelerate</a:t>
            </a:r>
            <a:r>
              <a:rPr lang="en-US" dirty="0"/>
              <a:t> Sensor Labs, you must enter the advanced focal length distribution per wavelength in your camera model.</a:t>
            </a:r>
          </a:p>
          <a:p>
            <a:r>
              <a:rPr lang="en-US" dirty="0">
                <a:solidFill>
                  <a:schemeClr val="accent4"/>
                </a:solidFill>
              </a:rPr>
              <a:t>ANSYS </a:t>
            </a:r>
            <a:r>
              <a:rPr lang="en-US" dirty="0" err="1">
                <a:solidFill>
                  <a:schemeClr val="accent4"/>
                </a:solidFill>
              </a:rPr>
              <a:t>Zemax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OpticStudio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is a software used for designing Lens system offers the ability to such input for ANSYS </a:t>
            </a:r>
            <a:r>
              <a:rPr lang="en-US" dirty="0" err="1"/>
              <a:t>Avxcelerate</a:t>
            </a:r>
            <a:r>
              <a:rPr lang="en-US" dirty="0"/>
              <a:t> </a:t>
            </a:r>
            <a:r>
              <a:rPr lang="en-US"/>
              <a:t>Camera 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8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0D862A-02F6-BD4E-D613-4F02AD01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fill the advanced focal length distribution in AVX </a:t>
            </a:r>
            <a:r>
              <a:rPr lang="en-US" dirty="0" err="1"/>
              <a:t>SensorLabs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31890C-9061-8E40-D20A-4379C13861EF}"/>
              </a:ext>
            </a:extLst>
          </p:cNvPr>
          <p:cNvSpPr txBox="1"/>
          <p:nvPr/>
        </p:nvSpPr>
        <p:spPr>
          <a:xfrm>
            <a:off x="558927" y="1350257"/>
            <a:ext cx="60773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levels of settings for three levels of available information: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User is invited to select the model used for defining the focal length distribution.</a:t>
            </a:r>
            <a:br>
              <a:rPr lang="en-US" dirty="0"/>
            </a:br>
            <a:r>
              <a:rPr lang="en-US" dirty="0"/>
              <a:t>Select the </a:t>
            </a:r>
            <a:r>
              <a:rPr lang="en-US" b="1" dirty="0">
                <a:solidFill>
                  <a:srgbClr val="00B0F0"/>
                </a:solidFill>
              </a:rPr>
              <a:t>Advanced </a:t>
            </a:r>
            <a:r>
              <a:rPr lang="en-US" dirty="0"/>
              <a:t>model for entering the tabulated focal length per wavelength</a:t>
            </a:r>
            <a:br>
              <a:rPr lang="en-US" dirty="0"/>
            </a:b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 </a:t>
            </a:r>
            <a:r>
              <a:rPr lang="en-US" i="1" dirty="0" err="1">
                <a:solidFill>
                  <a:schemeClr val="accent1"/>
                </a:solidFill>
              </a:rPr>
              <a:t>AVX_EFLvsWAVL.ZPL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macro helps to fill only the </a:t>
            </a:r>
            <a:r>
              <a:rPr lang="en-US" i="1" dirty="0">
                <a:solidFill>
                  <a:srgbClr val="00B0F0"/>
                </a:solidFill>
              </a:rPr>
              <a:t>Advanced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model.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Fill the </a:t>
            </a:r>
            <a:r>
              <a:rPr lang="en-US" dirty="0">
                <a:solidFill>
                  <a:srgbClr val="00B0F0"/>
                </a:solidFill>
              </a:rPr>
              <a:t>tabulated</a:t>
            </a:r>
            <a:r>
              <a:rPr lang="en-US" dirty="0"/>
              <a:t> spectral focal length distribution.</a:t>
            </a:r>
          </a:p>
          <a:p>
            <a:pPr marL="342900" indent="-342900">
              <a:buFont typeface="+mj-lt"/>
              <a:buAutoNum type="arabicPeriod"/>
            </a:pP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A2EBB-90CB-404D-1133-38BAA972FBEA}"/>
              </a:ext>
            </a:extLst>
          </p:cNvPr>
          <p:cNvSpPr/>
          <p:nvPr/>
        </p:nvSpPr>
        <p:spPr>
          <a:xfrm>
            <a:off x="6980222" y="2527426"/>
            <a:ext cx="190123" cy="280657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543EDC-4533-BC65-2F9A-7342A5F69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276" y="2136691"/>
            <a:ext cx="3936317" cy="10010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DD1E35-B7E6-2901-40E6-5AC9DF64A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801" y="4437112"/>
            <a:ext cx="3629481" cy="6353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84FE7C-8E4C-B047-65B2-0DADBBE5CB9F}"/>
              </a:ext>
            </a:extLst>
          </p:cNvPr>
          <p:cNvSpPr txBox="1"/>
          <p:nvPr/>
        </p:nvSpPr>
        <p:spPr>
          <a:xfrm>
            <a:off x="8378752" y="5078800"/>
            <a:ext cx="112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Advanced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072B9-4A17-A75E-233F-81ADA7387FFE}"/>
              </a:ext>
            </a:extLst>
          </p:cNvPr>
          <p:cNvSpPr/>
          <p:nvPr/>
        </p:nvSpPr>
        <p:spPr>
          <a:xfrm>
            <a:off x="6981639" y="4437112"/>
            <a:ext cx="190123" cy="280657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DE42E8-5FC7-258C-B376-F0107D92932F}"/>
              </a:ext>
            </a:extLst>
          </p:cNvPr>
          <p:cNvSpPr/>
          <p:nvPr/>
        </p:nvSpPr>
        <p:spPr>
          <a:xfrm>
            <a:off x="8314604" y="4812744"/>
            <a:ext cx="2536033" cy="1952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A32B1E-3A89-EE00-D65B-158BDBD9279A}"/>
              </a:ext>
            </a:extLst>
          </p:cNvPr>
          <p:cNvSpPr txBox="1"/>
          <p:nvPr/>
        </p:nvSpPr>
        <p:spPr>
          <a:xfrm>
            <a:off x="1020267" y="4941168"/>
            <a:ext cx="48143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60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During data preparation, user must get inputs from its lens supplier or expert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 lens designing tool (</a:t>
            </a:r>
            <a:r>
              <a:rPr kumimoji="0" 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eg.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Zemax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r>
              <a:rPr kumimoji="0" lang="en-US" sz="160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lang="en-US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Graphic 4" descr="Cursor with solid fill">
            <a:extLst>
              <a:ext uri="{FF2B5EF4-FFF2-40B4-BE49-F238E27FC236}">
                <a16:creationId xmlns:a16="http://schemas.microsoft.com/office/drawing/2014/main" id="{55DA1187-964D-C859-1899-86697627DB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61542" y="28026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0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0E9AC8-61F7-FA68-3735-C4A94721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>
                <a:latin typeface="Calibri"/>
                <a:cs typeface="Calibri"/>
              </a:rPr>
              <a:t>How to obtain focal length distribution in </a:t>
            </a:r>
            <a:r>
              <a:rPr lang="en-US" sz="3200" dirty="0" err="1">
                <a:latin typeface="Calibri"/>
                <a:cs typeface="Calibri"/>
              </a:rPr>
              <a:t>OpticStudio</a:t>
            </a:r>
            <a:r>
              <a:rPr lang="en-US" sz="3200" dirty="0">
                <a:latin typeface="Calibri"/>
                <a:cs typeface="Calibri"/>
              </a:rPr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D7CDFB-0EB7-64F1-169D-CF8B52F2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8" y="950613"/>
            <a:ext cx="11074372" cy="4737226"/>
          </a:xfrm>
        </p:spPr>
        <p:txBody>
          <a:bodyPr/>
          <a:lstStyle/>
          <a:p>
            <a:r>
              <a:rPr lang="en-US" i="1" dirty="0"/>
              <a:t>Set </a:t>
            </a:r>
            <a:r>
              <a:rPr lang="en-US" i="1" dirty="0" err="1">
                <a:solidFill>
                  <a:schemeClr val="accent1"/>
                </a:solidFill>
              </a:rPr>
              <a:t>AVX_EFLvsWAVL.ZPL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i="1" dirty="0"/>
              <a:t>macro in </a:t>
            </a:r>
            <a:r>
              <a:rPr lang="en-US" dirty="0"/>
              <a:t>ANSYS </a:t>
            </a:r>
            <a:r>
              <a:rPr lang="en-US" dirty="0" err="1"/>
              <a:t>Zemax</a:t>
            </a:r>
            <a:r>
              <a:rPr lang="en-US" dirty="0"/>
              <a:t> </a:t>
            </a:r>
            <a:r>
              <a:rPr lang="en-US" dirty="0" err="1"/>
              <a:t>OpticStudio</a:t>
            </a:r>
            <a:r>
              <a:rPr lang="en-US" dirty="0"/>
              <a:t> </a:t>
            </a:r>
            <a:r>
              <a:rPr lang="en-US" dirty="0" err="1"/>
              <a:t>envirronment</a:t>
            </a:r>
            <a:endParaRPr lang="en-US" sz="2000" dirty="0"/>
          </a:p>
          <a:p>
            <a:pPr lvl="1"/>
            <a:endParaRPr lang="en-US" sz="2000" dirty="0"/>
          </a:p>
          <a:p>
            <a:pPr marL="685800" lvl="1" indent="-457200">
              <a:buFont typeface="+mj-lt"/>
              <a:buAutoNum type="arabicPeriod"/>
            </a:pPr>
            <a:r>
              <a:rPr lang="en-US" sz="2000" dirty="0"/>
              <a:t>Reach “</a:t>
            </a:r>
            <a:r>
              <a:rPr lang="en-US" sz="2000" dirty="0" err="1">
                <a:solidFill>
                  <a:srgbClr val="CC0099"/>
                </a:solidFill>
              </a:rPr>
              <a:t>Zemax</a:t>
            </a:r>
            <a:r>
              <a:rPr lang="en-US" sz="2000" dirty="0">
                <a:solidFill>
                  <a:srgbClr val="CC0099"/>
                </a:solidFill>
              </a:rPr>
              <a:t>/Macros</a:t>
            </a:r>
            <a:r>
              <a:rPr lang="en-US" sz="2000" dirty="0"/>
              <a:t>” folder under your documents</a:t>
            </a:r>
          </a:p>
          <a:p>
            <a:pPr marL="685800" lvl="1" indent="-457200">
              <a:buFont typeface="+mj-lt"/>
              <a:buAutoNum type="arabicPeriod"/>
            </a:pPr>
            <a:endParaRPr lang="en-US" sz="2000" dirty="0"/>
          </a:p>
          <a:p>
            <a:pPr marL="685800" lvl="1" indent="-457200">
              <a:buFont typeface="+mj-lt"/>
              <a:buAutoNum type="arabicPeriod"/>
            </a:pPr>
            <a:r>
              <a:rPr lang="en-US" sz="2000" dirty="0"/>
              <a:t>Paste </a:t>
            </a:r>
            <a:r>
              <a:rPr lang="en-US" sz="2000" dirty="0" err="1">
                <a:solidFill>
                  <a:schemeClr val="accent1"/>
                </a:solidFill>
              </a:rPr>
              <a:t>AVX_EFLvsWAVL.ZPL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macro in the directory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9A8E91-5021-15AE-38CC-D9C4506C7F15}"/>
              </a:ext>
            </a:extLst>
          </p:cNvPr>
          <p:cNvSpPr/>
          <p:nvPr/>
        </p:nvSpPr>
        <p:spPr>
          <a:xfrm>
            <a:off x="7536160" y="1988840"/>
            <a:ext cx="190123" cy="280657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B87F77-909F-61BE-6E08-8272CB98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192" y="1930257"/>
            <a:ext cx="3143689" cy="194337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487B5E5-5663-F9DC-80FB-0D3E28448454}"/>
              </a:ext>
            </a:extLst>
          </p:cNvPr>
          <p:cNvSpPr/>
          <p:nvPr/>
        </p:nvSpPr>
        <p:spPr>
          <a:xfrm>
            <a:off x="7536160" y="2604657"/>
            <a:ext cx="190123" cy="280657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8362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0E9AC8-61F7-FA68-3735-C4A94721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>
                <a:latin typeface="Calibri"/>
                <a:cs typeface="Calibri"/>
              </a:rPr>
              <a:t>How to obtain focal length distribution in </a:t>
            </a:r>
            <a:r>
              <a:rPr lang="en-US" sz="3200" dirty="0" err="1">
                <a:latin typeface="Calibri"/>
                <a:cs typeface="Calibri"/>
              </a:rPr>
              <a:t>OpticStudio</a:t>
            </a:r>
            <a:r>
              <a:rPr lang="en-US" sz="3200" dirty="0">
                <a:latin typeface="Calibri"/>
                <a:cs typeface="Calibri"/>
              </a:rPr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D7CDFB-0EB7-64F1-169D-CF8B52F2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8" y="950613"/>
            <a:ext cx="6339585" cy="4737226"/>
          </a:xfrm>
        </p:spPr>
        <p:txBody>
          <a:bodyPr/>
          <a:lstStyle/>
          <a:p>
            <a:r>
              <a:rPr lang="en-US" sz="2000" dirty="0"/>
              <a:t>Get focal length distribution</a:t>
            </a:r>
          </a:p>
          <a:p>
            <a:r>
              <a:rPr lang="en-US" sz="2000" dirty="0"/>
              <a:t>Once your lens system open </a:t>
            </a:r>
            <a:r>
              <a:rPr lang="en-US" sz="2000" dirty="0" err="1"/>
              <a:t>OpticStudio</a:t>
            </a:r>
            <a:r>
              <a:rPr lang="en-US" sz="2000" dirty="0"/>
              <a:t>: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sz="2000" dirty="0"/>
              <a:t>Click command Edit/Run macros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sz="2000" dirty="0"/>
              <a:t>Select </a:t>
            </a:r>
            <a:r>
              <a:rPr lang="en-US" sz="2000" dirty="0" err="1"/>
              <a:t>AVX_EFLvsWAVL.ZPL</a:t>
            </a:r>
            <a:endParaRPr lang="en-US" sz="2000" dirty="0"/>
          </a:p>
          <a:p>
            <a:pPr marL="685800" lvl="1" indent="-457200">
              <a:buFont typeface="+mj-lt"/>
              <a:buAutoNum type="arabicPeriod"/>
            </a:pPr>
            <a:endParaRPr lang="en-US" sz="2000" dirty="0"/>
          </a:p>
          <a:p>
            <a:pPr marL="685800" lvl="1" indent="-457200">
              <a:buFont typeface="+mj-lt"/>
              <a:buAutoNum type="arabicPeriod"/>
            </a:pPr>
            <a:r>
              <a:rPr lang="en-US" sz="2000" dirty="0"/>
              <a:t>Click Execute</a:t>
            </a:r>
            <a:br>
              <a:rPr lang="en-US" sz="2000" dirty="0"/>
            </a:br>
            <a:r>
              <a:rPr lang="en-US" sz="2000" dirty="0"/>
              <a:t>A windows pop-up with the focal length distribution</a:t>
            </a:r>
          </a:p>
          <a:p>
            <a:pPr marL="685800" lvl="1" indent="-457200">
              <a:buFont typeface="+mj-lt"/>
              <a:buAutoNum type="arabicPeriod"/>
            </a:pPr>
            <a:endParaRPr lang="en-US" sz="2000" dirty="0"/>
          </a:p>
          <a:p>
            <a:pPr marL="685800" lvl="1" indent="-457200">
              <a:buFont typeface="+mj-lt"/>
              <a:buAutoNum type="arabicPeriod"/>
            </a:pPr>
            <a:r>
              <a:rPr lang="en-US" sz="2000" dirty="0"/>
              <a:t>Report values in your camera model (AVX Sensor Labs)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9A8E91-5021-15AE-38CC-D9C4506C7F15}"/>
              </a:ext>
            </a:extLst>
          </p:cNvPr>
          <p:cNvSpPr/>
          <p:nvPr/>
        </p:nvSpPr>
        <p:spPr>
          <a:xfrm>
            <a:off x="5777424" y="1170161"/>
            <a:ext cx="190123" cy="280657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E4C40F-D1C8-E355-5394-87ECEF913482}"/>
              </a:ext>
            </a:extLst>
          </p:cNvPr>
          <p:cNvSpPr/>
          <p:nvPr/>
        </p:nvSpPr>
        <p:spPr>
          <a:xfrm>
            <a:off x="7443333" y="4983513"/>
            <a:ext cx="190123" cy="280657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C9371A-B26A-281E-86A1-EA94E0CDFDB3}"/>
              </a:ext>
            </a:extLst>
          </p:cNvPr>
          <p:cNvSpPr/>
          <p:nvPr/>
        </p:nvSpPr>
        <p:spPr>
          <a:xfrm>
            <a:off x="8473217" y="1174513"/>
            <a:ext cx="190123" cy="280657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38FA0B-31D0-6D51-019D-97149308926E}"/>
              </a:ext>
            </a:extLst>
          </p:cNvPr>
          <p:cNvSpPr txBox="1"/>
          <p:nvPr/>
        </p:nvSpPr>
        <p:spPr>
          <a:xfrm>
            <a:off x="4782851" y="5683639"/>
            <a:ext cx="2993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it, Done!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2308F1E-950F-5844-08AD-64BA2510F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243" y="4983513"/>
            <a:ext cx="3850793" cy="4273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8F7F36E-8DD8-2A3C-5C3B-B3B620C1BDFA}"/>
              </a:ext>
            </a:extLst>
          </p:cNvPr>
          <p:cNvSpPr txBox="1"/>
          <p:nvPr/>
        </p:nvSpPr>
        <p:spPr>
          <a:xfrm>
            <a:off x="8975905" y="5602230"/>
            <a:ext cx="3126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Fill spectral focal length in camera sensor form.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01FBF8-3C89-837E-8913-A49EA876A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70161"/>
            <a:ext cx="2068576" cy="9171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DF4D1D-9D0B-504B-181B-A05812C35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208" y="2264805"/>
            <a:ext cx="2494770" cy="2401148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79E904F8-9719-DAF6-8451-739ECC836983}"/>
              </a:ext>
            </a:extLst>
          </p:cNvPr>
          <p:cNvSpPr/>
          <p:nvPr/>
        </p:nvSpPr>
        <p:spPr>
          <a:xfrm>
            <a:off x="8806046" y="4458012"/>
            <a:ext cx="720080" cy="616364"/>
          </a:xfrm>
          <a:prstGeom prst="downArrow">
            <a:avLst/>
          </a:prstGeom>
          <a:solidFill>
            <a:srgbClr val="FFB71B">
              <a:alpha val="40000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1B1249-56CC-56D0-50F1-47A5D37A3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0296" y="1174513"/>
            <a:ext cx="3042338" cy="987425"/>
          </a:xfrm>
          <a:prstGeom prst="rect">
            <a:avLst/>
          </a:prstGeom>
        </p:spPr>
      </p:pic>
      <p:sp>
        <p:nvSpPr>
          <p:cNvPr id="18" name="Arrow: Down 17">
            <a:extLst>
              <a:ext uri="{FF2B5EF4-FFF2-40B4-BE49-F238E27FC236}">
                <a16:creationId xmlns:a16="http://schemas.microsoft.com/office/drawing/2014/main" id="{740C6466-1ABC-5D01-921E-CF54C5C30812}"/>
              </a:ext>
            </a:extLst>
          </p:cNvPr>
          <p:cNvSpPr/>
          <p:nvPr/>
        </p:nvSpPr>
        <p:spPr>
          <a:xfrm>
            <a:off x="8806046" y="2087359"/>
            <a:ext cx="720080" cy="616364"/>
          </a:xfrm>
          <a:prstGeom prst="downArrow">
            <a:avLst/>
          </a:prstGeom>
          <a:solidFill>
            <a:srgbClr val="FFB71B">
              <a:alpha val="40000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EAD90D-7D64-4D8F-269C-2AD91F326498}"/>
              </a:ext>
            </a:extLst>
          </p:cNvPr>
          <p:cNvSpPr/>
          <p:nvPr/>
        </p:nvSpPr>
        <p:spPr>
          <a:xfrm>
            <a:off x="8467312" y="1847477"/>
            <a:ext cx="190123" cy="280657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9699"/>
      </p:ext>
    </p:extLst>
  </p:cSld>
  <p:clrMapOvr>
    <a:masterClrMapping/>
  </p:clrMapOvr>
</p:sld>
</file>

<file path=ppt/theme/theme1.xml><?xml version="1.0" encoding="utf-8"?>
<a:theme xmlns:a="http://schemas.openxmlformats.org/drawingml/2006/main" name="Ansys 2023">
  <a:themeElements>
    <a:clrScheme name="Ansys Colors A">
      <a:dk1>
        <a:srgbClr val="000000"/>
      </a:dk1>
      <a:lt1>
        <a:srgbClr val="FFFFFF"/>
      </a:lt1>
      <a:dk2>
        <a:srgbClr val="898A8D"/>
      </a:dk2>
      <a:lt2>
        <a:srgbClr val="D9D8D6"/>
      </a:lt2>
      <a:accent1>
        <a:srgbClr val="FFB71B"/>
      </a:accent1>
      <a:accent2>
        <a:srgbClr val="898A8D"/>
      </a:accent2>
      <a:accent3>
        <a:srgbClr val="D9D8D6"/>
      </a:accent3>
      <a:accent4>
        <a:srgbClr val="FFB71B"/>
      </a:accent4>
      <a:accent5>
        <a:srgbClr val="898A8D"/>
      </a:accent5>
      <a:accent6>
        <a:srgbClr val="D9D8D6"/>
      </a:accent6>
      <a:hlink>
        <a:srgbClr val="C89211"/>
      </a:hlink>
      <a:folHlink>
        <a:srgbClr val="C8921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635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nsys-2023-Non-Confidential.potx" id="{C1A04098-6E7B-4F79-8218-BD0200723A12}" vid="{1977668F-62D6-4879-A1BA-B92F8F4327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750F45CCFD714096BCEC03EBFBF9F4" ma:contentTypeVersion="5" ma:contentTypeDescription="Create a new document." ma:contentTypeScope="" ma:versionID="da6c5edcdd0f22065a53109d716d8fd6">
  <xsd:schema xmlns:xsd="http://www.w3.org/2001/XMLSchema" xmlns:xs="http://www.w3.org/2001/XMLSchema" xmlns:p="http://schemas.microsoft.com/office/2006/metadata/properties" xmlns:ns2="743a423d-6da4-4288-a587-e1f6aaf83bb1" xmlns:ns3="67f2c53b-c9cf-4dee-ba48-f650cd6f71f3" targetNamespace="http://schemas.microsoft.com/office/2006/metadata/properties" ma:root="true" ma:fieldsID="b26208cbbd50355b7a6b457b5154ec17" ns2:_="" ns3:_="">
    <xsd:import namespace="743a423d-6da4-4288-a587-e1f6aaf83bb1"/>
    <xsd:import namespace="67f2c53b-c9cf-4dee-ba48-f650cd6f71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3a423d-6da4-4288-a587-e1f6aaf83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f2c53b-c9cf-4dee-ba48-f650cd6f71f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CC9555-8435-44FE-9B56-17E913454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3a423d-6da4-4288-a587-e1f6aaf83bb1"/>
    <ds:schemaRef ds:uri="67f2c53b-c9cf-4dee-ba48-f650cd6f71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A0B19C-032E-4225-AF32-18F1DB7CC6F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5BE8B15-D8FD-4470-9A32-06FA4982EF3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4c6ce67-15b8-4eff-80e9-52da8be89706}" enabled="0" method="" siteId="{34c6ce67-15b8-4eff-80e9-52da8be8970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Ansys-2023-Non-Confidential</Template>
  <TotalTime>169</TotalTime>
  <Words>310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System Font Regular</vt:lpstr>
      <vt:lpstr>Ansys 2023</vt:lpstr>
      <vt:lpstr>Feed focal length distribution with Zemax for AVX Camera</vt:lpstr>
      <vt:lpstr>Overview</vt:lpstr>
      <vt:lpstr>How to fill the advanced focal length distribution in AVX SensorLabs</vt:lpstr>
      <vt:lpstr>How to obtain focal length distribution in OpticStudio </vt:lpstr>
      <vt:lpstr>How to obtain focal length distribution in OpticStudio </vt:lpstr>
    </vt:vector>
  </TitlesOfParts>
  <Manager/>
  <Company>Ansys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 focal length distribution in Zemax for filling Avxcelerate camera sensor model</dc:title>
  <dc:subject/>
  <dc:creator>Jerome Courtial</dc:creator>
  <cp:keywords/>
  <dc:description/>
  <cp:lastModifiedBy>Jerome Courtial</cp:lastModifiedBy>
  <cp:revision>1</cp:revision>
  <dcterms:created xsi:type="dcterms:W3CDTF">2023-07-20T12:41:07Z</dcterms:created>
  <dcterms:modified xsi:type="dcterms:W3CDTF">2023-07-20T15:30:56Z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0x01010009750F45CCFD714096BCEC03EBFBF9F4</vt:lpwstr>
  </property>
</Properties>
</file>