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목차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  <a:p>
            <a:r>
              <a:t>1. 사업개요 - 추진배경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99" y="134488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sz="1200" dirty="0">
                <a:latin typeface="맑은 고딕"/>
              </a:rPr>
              <a:t>### </a:t>
            </a:r>
            <a:r>
              <a:rPr sz="1200" dirty="0" err="1">
                <a:latin typeface="맑은 고딕"/>
              </a:rPr>
              <a:t>바레인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건강보험시스템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구축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사업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제안서</a:t>
            </a:r>
            <a:r>
              <a:rPr sz="1200" dirty="0">
                <a:latin typeface="맑은 고딕"/>
              </a:rPr>
              <a:t>: </a:t>
            </a:r>
            <a:r>
              <a:rPr sz="1200" dirty="0" err="1">
                <a:latin typeface="맑은 고딕"/>
              </a:rPr>
              <a:t>추진배경</a:t>
            </a:r>
            <a:endParaRPr sz="1200" dirty="0">
              <a:latin typeface="맑은 고딕"/>
            </a:endParaRPr>
          </a:p>
          <a:p>
            <a:endParaRPr sz="1200" dirty="0">
              <a:latin typeface="맑은 고딕"/>
            </a:endParaRPr>
          </a:p>
          <a:p>
            <a:r>
              <a:rPr sz="1200" dirty="0">
                <a:latin typeface="맑은 고딕"/>
              </a:rPr>
              <a:t>#### 1. </a:t>
            </a:r>
            <a:r>
              <a:rPr sz="1200" dirty="0" err="1">
                <a:latin typeface="맑은 고딕"/>
              </a:rPr>
              <a:t>추진배경</a:t>
            </a:r>
            <a:endParaRPr sz="1200" dirty="0">
              <a:latin typeface="맑은 고딕"/>
            </a:endParaRPr>
          </a:p>
          <a:p>
            <a:endParaRPr sz="1200" dirty="0">
              <a:latin typeface="맑은 고딕"/>
            </a:endParaRPr>
          </a:p>
          <a:p>
            <a:r>
              <a:rPr sz="1200" dirty="0">
                <a:latin typeface="맑은 고딕"/>
              </a:rPr>
              <a:t>**1) 추진배경1**</a:t>
            </a:r>
          </a:p>
          <a:p>
            <a:r>
              <a:rPr sz="1200" dirty="0">
                <a:latin typeface="맑은 고딕"/>
              </a:rPr>
              <a:t>- **</a:t>
            </a:r>
            <a:r>
              <a:rPr sz="1200" dirty="0" err="1">
                <a:latin typeface="맑은 고딕"/>
              </a:rPr>
              <a:t>지역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인프라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강화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필요성</a:t>
            </a:r>
            <a:r>
              <a:rPr sz="1200" dirty="0">
                <a:latin typeface="맑은 고딕"/>
              </a:rPr>
              <a:t>**:  </a:t>
            </a:r>
          </a:p>
          <a:p>
            <a:r>
              <a:rPr sz="1200" dirty="0">
                <a:latin typeface="맑은 고딕"/>
              </a:rPr>
              <a:t>  </a:t>
            </a:r>
            <a:r>
              <a:rPr sz="1200" dirty="0" err="1">
                <a:latin typeface="맑은 고딕"/>
              </a:rPr>
              <a:t>바레인은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빠르게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성장하고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있는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인구와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함께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고도화된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서비스에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대한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요구가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증가하고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있습니다</a:t>
            </a:r>
            <a:r>
              <a:rPr sz="1200" dirty="0">
                <a:latin typeface="맑은 고딕"/>
              </a:rPr>
              <a:t>. </a:t>
            </a:r>
            <a:r>
              <a:rPr sz="1200" dirty="0" err="1">
                <a:latin typeface="맑은 고딕"/>
              </a:rPr>
              <a:t>기존의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시스템이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이러한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수요를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충족시키기에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한계가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있어</a:t>
            </a:r>
            <a:r>
              <a:rPr sz="1200" dirty="0">
                <a:latin typeface="맑은 고딕"/>
              </a:rPr>
              <a:t>, </a:t>
            </a:r>
            <a:r>
              <a:rPr sz="1200" dirty="0" err="1">
                <a:latin typeface="맑은 고딕"/>
              </a:rPr>
              <a:t>현대적인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건강보험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시스템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구축이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절실합니다</a:t>
            </a:r>
            <a:r>
              <a:rPr sz="1200" dirty="0">
                <a:latin typeface="맑은 고딕"/>
              </a:rPr>
              <a:t>. 이 </a:t>
            </a:r>
            <a:r>
              <a:rPr sz="1200" dirty="0" err="1">
                <a:latin typeface="맑은 고딕"/>
              </a:rPr>
              <a:t>프로젝트는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바레인의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인프라를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강화하고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국민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건강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보호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체계를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효율적으로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개선하기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위한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핵심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요소입니다</a:t>
            </a:r>
            <a:r>
              <a:rPr sz="1200" dirty="0">
                <a:latin typeface="맑은 고딕"/>
              </a:rPr>
              <a:t>.</a:t>
            </a:r>
          </a:p>
          <a:p>
            <a:r>
              <a:rPr sz="1200" dirty="0">
                <a:latin typeface="맑은 고딕"/>
              </a:rPr>
              <a:t>  </a:t>
            </a:r>
          </a:p>
          <a:p>
            <a:r>
              <a:rPr sz="1200" dirty="0">
                <a:latin typeface="맑은 고딕"/>
              </a:rPr>
              <a:t>- **</a:t>
            </a:r>
            <a:r>
              <a:rPr sz="1200" dirty="0" err="1">
                <a:latin typeface="맑은 고딕"/>
              </a:rPr>
              <a:t>국제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표준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준수</a:t>
            </a:r>
            <a:r>
              <a:rPr sz="1200" dirty="0">
                <a:latin typeface="맑은 고딕"/>
              </a:rPr>
              <a:t> 및 </a:t>
            </a:r>
            <a:r>
              <a:rPr sz="1200" dirty="0" err="1">
                <a:latin typeface="맑은 고딕"/>
              </a:rPr>
              <a:t>경쟁력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확보</a:t>
            </a:r>
            <a:r>
              <a:rPr sz="1200" dirty="0">
                <a:latin typeface="맑은 고딕"/>
              </a:rPr>
              <a:t>**:  </a:t>
            </a:r>
          </a:p>
          <a:p>
            <a:r>
              <a:rPr sz="1200" dirty="0">
                <a:latin typeface="맑은 고딕"/>
              </a:rPr>
              <a:t>  </a:t>
            </a:r>
            <a:r>
              <a:rPr sz="1200" dirty="0" err="1">
                <a:latin typeface="맑은 고딕"/>
              </a:rPr>
              <a:t>세계화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시대에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맞춰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국제적인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표준을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도입함으로써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바레인은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글로벌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시장에서의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경쟁력을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높이고자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합니다</a:t>
            </a:r>
            <a:r>
              <a:rPr sz="1200" dirty="0">
                <a:latin typeface="맑은 고딕"/>
              </a:rPr>
              <a:t>. </a:t>
            </a:r>
            <a:r>
              <a:rPr sz="1200" dirty="0" err="1">
                <a:latin typeface="맑은 고딕"/>
              </a:rPr>
              <a:t>선진형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건강보험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시스템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구축은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국제적인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벤치마킹과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협력을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촉진하여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국가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경제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발전에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기여할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것입니다</a:t>
            </a:r>
            <a:r>
              <a:rPr sz="1200" dirty="0">
                <a:latin typeface="맑은 고딕"/>
              </a:rPr>
              <a:t>.</a:t>
            </a:r>
          </a:p>
          <a:p>
            <a:endParaRPr sz="1200" dirty="0">
              <a:latin typeface="맑은 고딕"/>
            </a:endParaRPr>
          </a:p>
          <a:p>
            <a:r>
              <a:rPr sz="1200" dirty="0">
                <a:latin typeface="맑은 고딕"/>
              </a:rPr>
              <a:t>**2) 추진배경2**</a:t>
            </a:r>
          </a:p>
          <a:p>
            <a:r>
              <a:rPr sz="1200" dirty="0">
                <a:latin typeface="맑은 고딕"/>
              </a:rPr>
              <a:t>- **</a:t>
            </a:r>
            <a:r>
              <a:rPr sz="1200" dirty="0" err="1">
                <a:latin typeface="맑은 고딕"/>
              </a:rPr>
              <a:t>사회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안전망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강화</a:t>
            </a:r>
            <a:r>
              <a:rPr sz="1200" dirty="0">
                <a:latin typeface="맑은 고딕"/>
              </a:rPr>
              <a:t>**:  </a:t>
            </a:r>
          </a:p>
          <a:p>
            <a:r>
              <a:rPr sz="1200" dirty="0">
                <a:latin typeface="맑은 고딕"/>
              </a:rPr>
              <a:t>  </a:t>
            </a:r>
            <a:r>
              <a:rPr sz="1200" dirty="0" err="1">
                <a:latin typeface="맑은 고딕"/>
              </a:rPr>
              <a:t>건강보험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시스템의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확대는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사회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안전망을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더욱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견고히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만들어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국민들의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부담을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줄이고</a:t>
            </a:r>
            <a:r>
              <a:rPr sz="1200" dirty="0">
                <a:latin typeface="맑은 고딕"/>
              </a:rPr>
              <a:t>, </a:t>
            </a:r>
            <a:r>
              <a:rPr sz="1200" dirty="0" err="1">
                <a:latin typeface="맑은 고딕"/>
              </a:rPr>
              <a:t>보험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혜택의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접근성을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높이는</a:t>
            </a:r>
            <a:r>
              <a:rPr sz="1200" dirty="0">
                <a:latin typeface="맑은 고딕"/>
              </a:rPr>
              <a:t> 데 </a:t>
            </a:r>
            <a:r>
              <a:rPr sz="1200" dirty="0" err="1">
                <a:latin typeface="맑은 고딕"/>
              </a:rPr>
              <a:t>중추적인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역할을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합니다</a:t>
            </a:r>
            <a:r>
              <a:rPr sz="1200" dirty="0">
                <a:latin typeface="맑은 고딕"/>
              </a:rPr>
              <a:t>. </a:t>
            </a:r>
            <a:r>
              <a:rPr sz="1200" dirty="0" err="1">
                <a:latin typeface="맑은 고딕"/>
              </a:rPr>
              <a:t>이를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통해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저소득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계층뿐만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아니라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모든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시민이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공평하게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서비스를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이용할</a:t>
            </a:r>
            <a:r>
              <a:rPr sz="1200" dirty="0">
                <a:latin typeface="맑은 고딕"/>
              </a:rPr>
              <a:t> 수 </a:t>
            </a:r>
            <a:r>
              <a:rPr sz="1200" dirty="0" err="1">
                <a:latin typeface="맑은 고딕"/>
              </a:rPr>
              <a:t>있는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환경을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조성합니다</a:t>
            </a:r>
            <a:r>
              <a:rPr sz="1200" dirty="0">
                <a:latin typeface="맑은 고딕"/>
              </a:rPr>
              <a:t>.</a:t>
            </a:r>
          </a:p>
          <a:p>
            <a:r>
              <a:rPr sz="1200" dirty="0">
                <a:latin typeface="맑은 고딕"/>
              </a:rPr>
              <a:t>  </a:t>
            </a:r>
          </a:p>
          <a:p>
            <a:r>
              <a:rPr sz="1200" dirty="0">
                <a:latin typeface="맑은 고딕"/>
              </a:rPr>
              <a:t>- **</a:t>
            </a:r>
            <a:r>
              <a:rPr sz="1200" dirty="0" err="1">
                <a:latin typeface="맑은 고딕"/>
              </a:rPr>
              <a:t>데이터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기반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의사결정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지원</a:t>
            </a:r>
            <a:r>
              <a:rPr sz="1200" dirty="0">
                <a:latin typeface="맑은 고딕"/>
              </a:rPr>
              <a:t>**:  </a:t>
            </a:r>
          </a:p>
          <a:p>
            <a:r>
              <a:rPr sz="1200" dirty="0">
                <a:latin typeface="맑은 고딕"/>
              </a:rPr>
              <a:t>  </a:t>
            </a:r>
            <a:r>
              <a:rPr sz="1200" dirty="0" err="1">
                <a:latin typeface="맑은 고딕"/>
              </a:rPr>
              <a:t>첨단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기술과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데이터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분석을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통합한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시스템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구축은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보건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정책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수립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과정에서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데이터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기반의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의사결정을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가능하게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합니다</a:t>
            </a:r>
            <a:r>
              <a:rPr sz="1200" dirty="0">
                <a:latin typeface="맑은 고딕"/>
              </a:rPr>
              <a:t>. </a:t>
            </a:r>
            <a:r>
              <a:rPr sz="1200" dirty="0" err="1">
                <a:latin typeface="맑은 고딕"/>
              </a:rPr>
              <a:t>이로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인해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효율적인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자원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배분과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예측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가능한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서비스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제공이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가능해져</a:t>
            </a:r>
            <a:r>
              <a:rPr sz="1200" dirty="0">
                <a:latin typeface="맑은 고딕"/>
              </a:rPr>
              <a:t>, </a:t>
            </a:r>
            <a:r>
              <a:rPr sz="1200" dirty="0" err="1">
                <a:latin typeface="맑은 고딕"/>
              </a:rPr>
              <a:t>장기적으로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국가의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관리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능력을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향상시킵니다</a:t>
            </a:r>
            <a:r>
              <a:rPr sz="1200" dirty="0">
                <a:latin typeface="맑은 고딕"/>
              </a:rPr>
              <a:t>.</a:t>
            </a:r>
          </a:p>
          <a:p>
            <a:endParaRPr sz="1200" dirty="0">
              <a:latin typeface="맑은 고딕"/>
            </a:endParaRPr>
          </a:p>
          <a:p>
            <a:r>
              <a:rPr sz="1200" dirty="0">
                <a:latin typeface="맑은 고딕"/>
              </a:rPr>
              <a:t>**3) 추진배경3**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추진배경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sz="1200" dirty="0">
                <a:latin typeface="맑은 고딕"/>
              </a:rPr>
              <a:t>- **</a:t>
            </a:r>
            <a:r>
              <a:rPr sz="1200" dirty="0" err="1">
                <a:latin typeface="맑은 고딕"/>
              </a:rPr>
              <a:t>지속가능한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발전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목표</a:t>
            </a:r>
            <a:r>
              <a:rPr sz="1200" dirty="0">
                <a:latin typeface="맑은 고딕"/>
              </a:rPr>
              <a:t>(SDGs) </a:t>
            </a:r>
            <a:r>
              <a:rPr sz="1200" dirty="0" err="1">
                <a:latin typeface="맑은 고딕"/>
              </a:rPr>
              <a:t>연계</a:t>
            </a:r>
            <a:r>
              <a:rPr sz="1200" dirty="0">
                <a:latin typeface="맑은 고딕"/>
              </a:rPr>
              <a:t>**:  </a:t>
            </a:r>
          </a:p>
          <a:p>
            <a:r>
              <a:rPr sz="1200" dirty="0">
                <a:latin typeface="맑은 고딕"/>
              </a:rPr>
              <a:t>  </a:t>
            </a:r>
            <a:r>
              <a:rPr sz="1200" dirty="0" err="1">
                <a:latin typeface="맑은 고딕"/>
              </a:rPr>
              <a:t>유엔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지속가능발전목표</a:t>
            </a:r>
            <a:r>
              <a:rPr sz="1200" dirty="0">
                <a:latin typeface="맑은 고딕"/>
              </a:rPr>
              <a:t>(SDG9 - </a:t>
            </a:r>
            <a:r>
              <a:rPr sz="1200" dirty="0" err="1">
                <a:latin typeface="맑은 고딕"/>
              </a:rPr>
              <a:t>산업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혁신</a:t>
            </a:r>
            <a:r>
              <a:rPr sz="1200" dirty="0">
                <a:latin typeface="맑은 고딕"/>
              </a:rPr>
              <a:t> 및 </a:t>
            </a:r>
            <a:r>
              <a:rPr sz="1200" dirty="0" err="1">
                <a:latin typeface="맑은 고딕"/>
              </a:rPr>
              <a:t>인프라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구축</a:t>
            </a:r>
            <a:r>
              <a:rPr sz="1200" dirty="0">
                <a:latin typeface="맑은 고딕"/>
              </a:rPr>
              <a:t>)와 </a:t>
            </a:r>
            <a:r>
              <a:rPr sz="1200" dirty="0" err="1">
                <a:latin typeface="맑은 고딕"/>
              </a:rPr>
              <a:t>연계하여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바레인은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디지털화와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기술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혁신을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통한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미래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지향적인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건강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관리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시스템을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도입합니다</a:t>
            </a:r>
            <a:r>
              <a:rPr sz="1200" dirty="0">
                <a:latin typeface="맑은 고딕"/>
              </a:rPr>
              <a:t>. </a:t>
            </a:r>
            <a:r>
              <a:rPr sz="1200" dirty="0" err="1">
                <a:latin typeface="맑은 고딕"/>
              </a:rPr>
              <a:t>이는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경제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성장과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함께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사회적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가치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창출을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동시에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추구하는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방향으로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나아가고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있습니다</a:t>
            </a:r>
            <a:r>
              <a:rPr sz="1200" dirty="0">
                <a:latin typeface="맑은 고딕"/>
              </a:rPr>
              <a:t>.</a:t>
            </a:r>
          </a:p>
          <a:p>
            <a:r>
              <a:rPr sz="1200" dirty="0">
                <a:latin typeface="맑은 고딕"/>
              </a:rPr>
              <a:t>  </a:t>
            </a:r>
          </a:p>
          <a:p>
            <a:r>
              <a:rPr sz="1200" dirty="0">
                <a:latin typeface="맑은 고딕"/>
              </a:rPr>
              <a:t>- **</a:t>
            </a:r>
            <a:r>
              <a:rPr sz="1200" dirty="0" err="1">
                <a:latin typeface="맑은 고딕"/>
              </a:rPr>
              <a:t>국제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협력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강화</a:t>
            </a:r>
            <a:r>
              <a:rPr sz="1200" dirty="0">
                <a:latin typeface="맑은 고딕"/>
              </a:rPr>
              <a:t>**:  </a:t>
            </a:r>
          </a:p>
          <a:p>
            <a:r>
              <a:rPr sz="1200" dirty="0">
                <a:latin typeface="맑은 고딕"/>
              </a:rPr>
              <a:t>  </a:t>
            </a:r>
            <a:r>
              <a:rPr sz="1200" dirty="0" err="1">
                <a:latin typeface="맑은 고딕"/>
              </a:rPr>
              <a:t>바레인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정부의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국제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협력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정책에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따라</a:t>
            </a:r>
            <a:r>
              <a:rPr sz="1200" dirty="0">
                <a:latin typeface="맑은 고딕"/>
              </a:rPr>
              <a:t>, 본 </a:t>
            </a:r>
            <a:r>
              <a:rPr sz="1200" dirty="0" err="1">
                <a:latin typeface="맑은 고딕"/>
              </a:rPr>
              <a:t>프로젝트는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외국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투자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유치</a:t>
            </a:r>
            <a:r>
              <a:rPr sz="1200" dirty="0">
                <a:latin typeface="맑은 고딕"/>
              </a:rPr>
              <a:t> 및 </a:t>
            </a:r>
            <a:r>
              <a:rPr sz="1200" dirty="0" err="1">
                <a:latin typeface="맑은 고딕"/>
              </a:rPr>
              <a:t>기술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이전을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통해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국내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의료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서비스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품질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향상과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더불어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글로벌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네트워크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구축에도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기여할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것입니다</a:t>
            </a:r>
            <a:r>
              <a:rPr sz="1200" dirty="0">
                <a:latin typeface="맑은 고딕"/>
              </a:rPr>
              <a:t>. </a:t>
            </a:r>
            <a:r>
              <a:rPr sz="1200" dirty="0" err="1">
                <a:latin typeface="맑은 고딕"/>
              </a:rPr>
              <a:t>이를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통해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국제적인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보건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협력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프로젝트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참여가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용이해지며</a:t>
            </a:r>
            <a:r>
              <a:rPr sz="1200" dirty="0">
                <a:latin typeface="맑은 고딕"/>
              </a:rPr>
              <a:t>, </a:t>
            </a:r>
            <a:r>
              <a:rPr sz="1200" dirty="0" err="1">
                <a:latin typeface="맑은 고딕"/>
              </a:rPr>
              <a:t>국가</a:t>
            </a:r>
            <a:r>
              <a:rPr sz="1200" dirty="0">
                <a:latin typeface="맑은 고딕"/>
              </a:rPr>
              <a:t> 간 </a:t>
            </a:r>
            <a:r>
              <a:rPr sz="1200" dirty="0" err="1">
                <a:latin typeface="맑은 고딕"/>
              </a:rPr>
              <a:t>정보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공유와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공동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연구가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활성화됩니다</a:t>
            </a:r>
            <a:r>
              <a:rPr sz="1200" dirty="0">
                <a:latin typeface="맑은 고딕"/>
              </a:rPr>
              <a:t>.</a:t>
            </a:r>
          </a:p>
          <a:p>
            <a:endParaRPr sz="1200" dirty="0">
              <a:latin typeface="맑은 고딕"/>
            </a:endParaRPr>
          </a:p>
          <a:p>
            <a:r>
              <a:rPr sz="1200" dirty="0">
                <a:latin typeface="맑은 고딕"/>
              </a:rPr>
              <a:t>---</a:t>
            </a:r>
          </a:p>
          <a:p>
            <a:endParaRPr sz="1200" dirty="0">
              <a:latin typeface="맑은 고딕"/>
            </a:endParaRPr>
          </a:p>
          <a:p>
            <a:r>
              <a:rPr sz="1200" dirty="0">
                <a:latin typeface="맑은 고딕"/>
              </a:rPr>
              <a:t>**</a:t>
            </a:r>
            <a:r>
              <a:rPr sz="1200" dirty="0" err="1">
                <a:latin typeface="맑은 고딕"/>
              </a:rPr>
              <a:t>참고</a:t>
            </a:r>
            <a:r>
              <a:rPr sz="1200" dirty="0">
                <a:latin typeface="맑은 고딕"/>
              </a:rPr>
              <a:t>:** 위 표 </a:t>
            </a:r>
            <a:r>
              <a:rPr sz="1200" dirty="0" err="1">
                <a:latin typeface="맑은 고딕"/>
              </a:rPr>
              <a:t>형식은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제안서의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구조에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맞춰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작성되었으며</a:t>
            </a:r>
            <a:r>
              <a:rPr sz="1200" dirty="0">
                <a:latin typeface="맑은 고딕"/>
              </a:rPr>
              <a:t>, </a:t>
            </a:r>
            <a:r>
              <a:rPr sz="1200" dirty="0" err="1">
                <a:latin typeface="맑은 고딕"/>
              </a:rPr>
              <a:t>실제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제안서에서는</a:t>
            </a:r>
            <a:r>
              <a:rPr sz="1200" dirty="0">
                <a:latin typeface="맑은 고딕"/>
              </a:rPr>
              <a:t> 더 </a:t>
            </a:r>
            <a:r>
              <a:rPr sz="1200" dirty="0" err="1">
                <a:latin typeface="맑은 고딕"/>
              </a:rPr>
              <a:t>구체적인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내용과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함께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각각의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배경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요소를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상세하게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설명해야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합니다</a:t>
            </a:r>
            <a:r>
              <a:rPr sz="1200" dirty="0">
                <a:latin typeface="맑은 고딕"/>
              </a:rPr>
              <a:t>. 각 </a:t>
            </a:r>
            <a:r>
              <a:rPr sz="1200" dirty="0" err="1">
                <a:latin typeface="맑은 고딕"/>
              </a:rPr>
              <a:t>항목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아래에는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해당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배경을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뒷받침할</a:t>
            </a:r>
            <a:r>
              <a:rPr sz="1200" dirty="0">
                <a:latin typeface="맑은 고딕"/>
              </a:rPr>
              <a:t> 수 </a:t>
            </a:r>
            <a:r>
              <a:rPr sz="1200" dirty="0" err="1">
                <a:latin typeface="맑은 고딕"/>
              </a:rPr>
              <a:t>있는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데이터나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사례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등이</a:t>
            </a:r>
            <a:r>
              <a:rPr sz="1200" dirty="0">
                <a:latin typeface="맑은 고딕"/>
              </a:rPr>
              <a:t> </a:t>
            </a:r>
            <a:r>
              <a:rPr sz="1200" dirty="0" err="1">
                <a:latin typeface="맑은 고딕"/>
              </a:rPr>
              <a:t>첨부될</a:t>
            </a:r>
            <a:r>
              <a:rPr sz="1200" dirty="0">
                <a:latin typeface="맑은 고딕"/>
              </a:rPr>
              <a:t> 수 </a:t>
            </a:r>
            <a:r>
              <a:rPr sz="1200" dirty="0" err="1">
                <a:latin typeface="맑은 고딕"/>
              </a:rPr>
              <a:t>있습니다</a:t>
            </a:r>
            <a:r>
              <a:rPr sz="1200" dirty="0">
                <a:latin typeface="맑은 고딕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371</Words>
  <Application>Microsoft Office PowerPoint</Application>
  <PresentationFormat>화면 슬라이드 쇼(4:3)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Theme</vt:lpstr>
      <vt:lpstr>목차</vt:lpstr>
      <vt:lpstr>사업개요 - 추진배경</vt:lpstr>
      <vt:lpstr>사업개요 - 추진배경 (계속)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subject/>
  <dc:creator/>
  <cp:keywords/>
  <dc:description>generated using python-pptx</dc:description>
  <cp:lastModifiedBy>문영호 책임 공공이행혁신팀 (yhmoon@lgcns.com, 01055305139)</cp:lastModifiedBy>
  <cp:revision>2</cp:revision>
  <dcterms:created xsi:type="dcterms:W3CDTF">2013-01-27T09:14:16Z</dcterms:created>
  <dcterms:modified xsi:type="dcterms:W3CDTF">2025-06-05T08:34:38Z</dcterms:modified>
  <cp:category/>
</cp:coreProperties>
</file>