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E0DBC-CEE0-4249-B7E8-19A4ED04E946}" v="2" dt="2018-08-06T01:13:1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ley Brown" userId="c7d62234183fd3ba" providerId="LiveId" clId="{99BE0DBC-CEE0-4249-B7E8-19A4ED04E946}"/>
    <pc:docChg chg="custSel mod modSld">
      <pc:chgData name="Ansley Brown" userId="c7d62234183fd3ba" providerId="LiveId" clId="{99BE0DBC-CEE0-4249-B7E8-19A4ED04E946}" dt="2018-08-06T01:13:11.619" v="1" actId="207"/>
      <pc:docMkLst>
        <pc:docMk/>
      </pc:docMkLst>
      <pc:sldChg chg="addSp delSp modSp">
        <pc:chgData name="Ansley Brown" userId="c7d62234183fd3ba" providerId="LiveId" clId="{99BE0DBC-CEE0-4249-B7E8-19A4ED04E946}" dt="2018-08-06T01:13:11.619" v="1" actId="207"/>
        <pc:sldMkLst>
          <pc:docMk/>
          <pc:sldMk cId="1925503914" sldId="258"/>
        </pc:sldMkLst>
        <pc:spChg chg="del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12" creationId="{DBB62B70-0FFB-4EBC-A23C-3EE215C71C4F}"/>
          </ac:spMkLst>
        </pc:spChg>
        <pc:spChg chg="del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14" creationId="{4F448DF1-A468-4624-99E7-933CC62076B3}"/>
          </ac:spMkLst>
        </pc:spChg>
        <pc:spChg chg="del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16" creationId="{6F7DD6E9-9BF0-44B2-A5B9-1CE2477A47A9}"/>
          </ac:spMkLst>
        </pc:spChg>
        <pc:spChg chg="del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18" creationId="{85E2BD0E-96C7-4908-AD02-AD9AC69C93C4}"/>
          </ac:spMkLst>
        </pc:spChg>
        <pc:spChg chg="del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42" creationId="{6DC969F4-277E-4F95-9ABB-0421358B0927}"/>
          </ac:spMkLst>
        </pc:spChg>
        <pc:spChg chg="add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47" creationId="{6DC969F4-277E-4F95-9ABB-0421358B0927}"/>
          </ac:spMkLst>
        </pc:spChg>
        <pc:spChg chg="add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49" creationId="{DBB62B70-0FFB-4EBC-A23C-3EE215C71C4F}"/>
          </ac:spMkLst>
        </pc:spChg>
        <pc:spChg chg="add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51" creationId="{4F448DF1-A468-4624-99E7-933CC62076B3}"/>
          </ac:spMkLst>
        </pc:spChg>
        <pc:spChg chg="add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53" creationId="{6F7DD6E9-9BF0-44B2-A5B9-1CE2477A47A9}"/>
          </ac:spMkLst>
        </pc:spChg>
        <pc:spChg chg="add">
          <ac:chgData name="Ansley Brown" userId="c7d62234183fd3ba" providerId="LiveId" clId="{99BE0DBC-CEE0-4249-B7E8-19A4ED04E946}" dt="2018-08-06T01:12:58.759" v="0" actId="26606"/>
          <ac:spMkLst>
            <pc:docMk/>
            <pc:sldMk cId="1925503914" sldId="258"/>
            <ac:spMk id="55" creationId="{85E2BD0E-96C7-4908-AD02-AD9AC69C93C4}"/>
          </ac:spMkLst>
        </pc:spChg>
        <pc:graphicFrameChg chg="mod modGraphic">
          <ac:chgData name="Ansley Brown" userId="c7d62234183fd3ba" providerId="LiveId" clId="{99BE0DBC-CEE0-4249-B7E8-19A4ED04E946}" dt="2018-08-06T01:13:11.619" v="1" actId="207"/>
          <ac:graphicFrameMkLst>
            <pc:docMk/>
            <pc:sldMk cId="1925503914" sldId="258"/>
            <ac:graphicFrameMk id="5" creationId="{0BEBA5A2-A7A6-4739-B3B8-9E412F5F47B8}"/>
          </ac:graphicFrameMkLst>
        </pc:graphicFrameChg>
      </pc:sldChg>
    </pc:docChg>
  </pc:docChgLst>
  <pc:docChgLst>
    <pc:chgData name="Ansley Brown" userId="c7d62234183fd3ba" providerId="LiveId" clId="{ECDCEF6B-297E-407D-BA72-79246455CE71}"/>
    <pc:docChg chg="undo custSel addSld delSld modSld sldOrd">
      <pc:chgData name="Ansley Brown" userId="c7d62234183fd3ba" providerId="LiveId" clId="{ECDCEF6B-297E-407D-BA72-79246455CE71}" dt="2018-08-04T06:51:54.780" v="1175"/>
      <pc:docMkLst>
        <pc:docMk/>
      </pc:docMkLst>
      <pc:sldChg chg="addSp modSp add">
        <pc:chgData name="Ansley Brown" userId="c7d62234183fd3ba" providerId="LiveId" clId="{ECDCEF6B-297E-407D-BA72-79246455CE71}" dt="2018-08-04T04:08:13.894" v="26" actId="20577"/>
        <pc:sldMkLst>
          <pc:docMk/>
          <pc:sldMk cId="309450177" sldId="283"/>
        </pc:sldMkLst>
        <pc:spChg chg="mod">
          <ac:chgData name="Ansley Brown" userId="c7d62234183fd3ba" providerId="LiveId" clId="{ECDCEF6B-297E-407D-BA72-79246455CE71}" dt="2018-08-04T04:08:13.894" v="26" actId="20577"/>
          <ac:spMkLst>
            <pc:docMk/>
            <pc:sldMk cId="309450177" sldId="283"/>
            <ac:spMk id="2" creationId="{B6C0D784-14CC-4741-B126-F008F39200E4}"/>
          </ac:spMkLst>
        </pc:spChg>
        <pc:spChg chg="mod">
          <ac:chgData name="Ansley Brown" userId="c7d62234183fd3ba" providerId="LiveId" clId="{ECDCEF6B-297E-407D-BA72-79246455CE71}" dt="2018-08-04T04:08:04.741" v="6" actId="20577"/>
          <ac:spMkLst>
            <pc:docMk/>
            <pc:sldMk cId="309450177" sldId="283"/>
            <ac:spMk id="3" creationId="{9C44D58B-84F4-4AB6-99DD-4BBFC1A8D666}"/>
          </ac:spMkLst>
        </pc:spChg>
        <pc:spChg chg="add mod">
          <ac:chgData name="Ansley Brown" userId="c7d62234183fd3ba" providerId="LiveId" clId="{ECDCEF6B-297E-407D-BA72-79246455CE71}" dt="2018-08-04T04:07:50.177" v="3" actId="1076"/>
          <ac:spMkLst>
            <pc:docMk/>
            <pc:sldMk cId="309450177" sldId="283"/>
            <ac:spMk id="6" creationId="{E09847D5-19E6-4B44-B8C2-382E6A50E1CA}"/>
          </ac:spMkLst>
        </pc:spChg>
        <pc:picChg chg="add mod">
          <ac:chgData name="Ansley Brown" userId="c7d62234183fd3ba" providerId="LiveId" clId="{ECDCEF6B-297E-407D-BA72-79246455CE71}" dt="2018-08-04T04:07:50.177" v="3" actId="1076"/>
          <ac:picMkLst>
            <pc:docMk/>
            <pc:sldMk cId="309450177" sldId="283"/>
            <ac:picMk id="4" creationId="{2F8CBD15-35B8-4427-92CF-28A3DB38319B}"/>
          </ac:picMkLst>
        </pc:picChg>
        <pc:picChg chg="add mod">
          <ac:chgData name="Ansley Brown" userId="c7d62234183fd3ba" providerId="LiveId" clId="{ECDCEF6B-297E-407D-BA72-79246455CE71}" dt="2018-08-04T04:07:50.177" v="3" actId="1076"/>
          <ac:picMkLst>
            <pc:docMk/>
            <pc:sldMk cId="309450177" sldId="283"/>
            <ac:picMk id="5" creationId="{4A61C13E-203B-4EBA-A0DA-3A4EF9ED0874}"/>
          </ac:picMkLst>
        </pc:picChg>
      </pc:sldChg>
      <pc:sldChg chg="addSp delSp modSp add ord">
        <pc:chgData name="Ansley Brown" userId="c7d62234183fd3ba" providerId="LiveId" clId="{ECDCEF6B-297E-407D-BA72-79246455CE71}" dt="2018-08-04T04:11:43.234" v="73"/>
        <pc:sldMkLst>
          <pc:docMk/>
          <pc:sldMk cId="134480945" sldId="284"/>
        </pc:sldMkLst>
        <pc:spChg chg="mod">
          <ac:chgData name="Ansley Brown" userId="c7d62234183fd3ba" providerId="LiveId" clId="{ECDCEF6B-297E-407D-BA72-79246455CE71}" dt="2018-08-04T04:11:02.327" v="66" actId="20577"/>
          <ac:spMkLst>
            <pc:docMk/>
            <pc:sldMk cId="134480945" sldId="284"/>
            <ac:spMk id="2" creationId="{15CE92E6-B490-43E4-AD30-603CB3C8714F}"/>
          </ac:spMkLst>
        </pc:spChg>
        <pc:spChg chg="add del mod">
          <ac:chgData name="Ansley Brown" userId="c7d62234183fd3ba" providerId="LiveId" clId="{ECDCEF6B-297E-407D-BA72-79246455CE71}" dt="2018-08-04T04:11:43.234" v="73"/>
          <ac:spMkLst>
            <pc:docMk/>
            <pc:sldMk cId="134480945" sldId="284"/>
            <ac:spMk id="3" creationId="{3314FD89-B836-4445-8762-28C09488CB6B}"/>
          </ac:spMkLst>
        </pc:spChg>
        <pc:picChg chg="add del">
          <ac:chgData name="Ansley Brown" userId="c7d62234183fd3ba" providerId="LiveId" clId="{ECDCEF6B-297E-407D-BA72-79246455CE71}" dt="2018-08-04T04:11:17.035" v="69"/>
          <ac:picMkLst>
            <pc:docMk/>
            <pc:sldMk cId="134480945" sldId="284"/>
            <ac:picMk id="7" creationId="{05143972-410A-458B-BED1-315444B3038F}"/>
          </ac:picMkLst>
        </pc:picChg>
        <pc:picChg chg="del">
          <ac:chgData name="Ansley Brown" userId="c7d62234183fd3ba" providerId="LiveId" clId="{ECDCEF6B-297E-407D-BA72-79246455CE71}" dt="2018-08-04T04:10:43.918" v="38" actId="478"/>
          <ac:picMkLst>
            <pc:docMk/>
            <pc:sldMk cId="134480945" sldId="284"/>
            <ac:picMk id="8" creationId="{F2FB69C4-FF3A-4A34-BF12-5413BA52E340}"/>
          </ac:picMkLst>
        </pc:picChg>
        <pc:picChg chg="add mod">
          <ac:chgData name="Ansley Brown" userId="c7d62234183fd3ba" providerId="LiveId" clId="{ECDCEF6B-297E-407D-BA72-79246455CE71}" dt="2018-08-04T04:11:22.231" v="71" actId="1076"/>
          <ac:picMkLst>
            <pc:docMk/>
            <pc:sldMk cId="134480945" sldId="284"/>
            <ac:picMk id="10" creationId="{3B4E7BD9-E115-449A-82E3-06F427FD7BF8}"/>
          </ac:picMkLst>
        </pc:picChg>
      </pc:sldChg>
      <pc:sldChg chg="addSp delSp modSp add">
        <pc:chgData name="Ansley Brown" userId="c7d62234183fd3ba" providerId="LiveId" clId="{ECDCEF6B-297E-407D-BA72-79246455CE71}" dt="2018-08-04T04:16:16.254" v="115" actId="20577"/>
        <pc:sldMkLst>
          <pc:docMk/>
          <pc:sldMk cId="3684528261" sldId="285"/>
        </pc:sldMkLst>
        <pc:spChg chg="mod">
          <ac:chgData name="Ansley Brown" userId="c7d62234183fd3ba" providerId="LiveId" clId="{ECDCEF6B-297E-407D-BA72-79246455CE71}" dt="2018-08-04T04:15:12.203" v="103" actId="20577"/>
          <ac:spMkLst>
            <pc:docMk/>
            <pc:sldMk cId="3684528261" sldId="285"/>
            <ac:spMk id="2" creationId="{B4D90A49-F401-442C-BC0E-F1E457FA5F0F}"/>
          </ac:spMkLst>
        </pc:spChg>
        <pc:spChg chg="mod">
          <ac:chgData name="Ansley Brown" userId="c7d62234183fd3ba" providerId="LiveId" clId="{ECDCEF6B-297E-407D-BA72-79246455CE71}" dt="2018-08-04T04:16:16.254" v="115" actId="20577"/>
          <ac:spMkLst>
            <pc:docMk/>
            <pc:sldMk cId="3684528261" sldId="285"/>
            <ac:spMk id="3" creationId="{51C08207-ECA8-4B0D-A2F5-778FFF3909A6}"/>
          </ac:spMkLst>
        </pc:spChg>
        <pc:spChg chg="add del">
          <ac:chgData name="Ansley Brown" userId="c7d62234183fd3ba" providerId="LiveId" clId="{ECDCEF6B-297E-407D-BA72-79246455CE71}" dt="2018-08-04T04:15:31.600" v="106"/>
          <ac:spMkLst>
            <pc:docMk/>
            <pc:sldMk cId="3684528261" sldId="285"/>
            <ac:spMk id="6" creationId="{1B47B011-DFE3-4889-A1E5-1D57D488DEE2}"/>
          </ac:spMkLst>
        </pc:spChg>
        <pc:spChg chg="add mod">
          <ac:chgData name="Ansley Brown" userId="c7d62234183fd3ba" providerId="LiveId" clId="{ECDCEF6B-297E-407D-BA72-79246455CE71}" dt="2018-08-04T04:15:37.574" v="108" actId="1076"/>
          <ac:spMkLst>
            <pc:docMk/>
            <pc:sldMk cId="3684528261" sldId="285"/>
            <ac:spMk id="9" creationId="{6D3AE204-8360-4F70-A50E-EB0CB24EE1EB}"/>
          </ac:spMkLst>
        </pc:spChg>
        <pc:picChg chg="add del">
          <ac:chgData name="Ansley Brown" userId="c7d62234183fd3ba" providerId="LiveId" clId="{ECDCEF6B-297E-407D-BA72-79246455CE71}" dt="2018-08-04T04:15:31.600" v="106"/>
          <ac:picMkLst>
            <pc:docMk/>
            <pc:sldMk cId="3684528261" sldId="285"/>
            <ac:picMk id="4" creationId="{095B2308-2106-4F1F-A5E6-B4D420B88432}"/>
          </ac:picMkLst>
        </pc:picChg>
        <pc:picChg chg="add del">
          <ac:chgData name="Ansley Brown" userId="c7d62234183fd3ba" providerId="LiveId" clId="{ECDCEF6B-297E-407D-BA72-79246455CE71}" dt="2018-08-04T04:15:31.600" v="106"/>
          <ac:picMkLst>
            <pc:docMk/>
            <pc:sldMk cId="3684528261" sldId="285"/>
            <ac:picMk id="5" creationId="{7785870C-699C-4BBD-9A57-91F594A23DC7}"/>
          </ac:picMkLst>
        </pc:picChg>
        <pc:picChg chg="add mod">
          <ac:chgData name="Ansley Brown" userId="c7d62234183fd3ba" providerId="LiveId" clId="{ECDCEF6B-297E-407D-BA72-79246455CE71}" dt="2018-08-04T04:15:37.574" v="108" actId="1076"/>
          <ac:picMkLst>
            <pc:docMk/>
            <pc:sldMk cId="3684528261" sldId="285"/>
            <ac:picMk id="7" creationId="{AB139F50-AC1F-461B-B759-4A924FFF6C84}"/>
          </ac:picMkLst>
        </pc:picChg>
        <pc:picChg chg="add mod">
          <ac:chgData name="Ansley Brown" userId="c7d62234183fd3ba" providerId="LiveId" clId="{ECDCEF6B-297E-407D-BA72-79246455CE71}" dt="2018-08-04T04:15:37.574" v="108" actId="1076"/>
          <ac:picMkLst>
            <pc:docMk/>
            <pc:sldMk cId="3684528261" sldId="285"/>
            <ac:picMk id="8" creationId="{284E21C5-6FBC-48D7-8585-66B32B5A99BA}"/>
          </ac:picMkLst>
        </pc:picChg>
      </pc:sldChg>
      <pc:sldChg chg="addSp delSp modSp add ord">
        <pc:chgData name="Ansley Brown" userId="c7d62234183fd3ba" providerId="LiveId" clId="{ECDCEF6B-297E-407D-BA72-79246455CE71}" dt="2018-08-04T04:19:13.937" v="291" actId="20577"/>
        <pc:sldMkLst>
          <pc:docMk/>
          <pc:sldMk cId="4236659165" sldId="286"/>
        </pc:sldMkLst>
        <pc:spChg chg="mod">
          <ac:chgData name="Ansley Brown" userId="c7d62234183fd3ba" providerId="LiveId" clId="{ECDCEF6B-297E-407D-BA72-79246455CE71}" dt="2018-08-04T04:16:42.231" v="127" actId="20577"/>
          <ac:spMkLst>
            <pc:docMk/>
            <pc:sldMk cId="4236659165" sldId="286"/>
            <ac:spMk id="2" creationId="{15CE92E6-B490-43E4-AD30-603CB3C8714F}"/>
          </ac:spMkLst>
        </pc:spChg>
        <pc:spChg chg="mod">
          <ac:chgData name="Ansley Brown" userId="c7d62234183fd3ba" providerId="LiveId" clId="{ECDCEF6B-297E-407D-BA72-79246455CE71}" dt="2018-08-04T04:19:13.937" v="291" actId="20577"/>
          <ac:spMkLst>
            <pc:docMk/>
            <pc:sldMk cId="4236659165" sldId="286"/>
            <ac:spMk id="3" creationId="{3314FD89-B836-4445-8762-28C09488CB6B}"/>
          </ac:spMkLst>
        </pc:spChg>
        <pc:picChg chg="add mod">
          <ac:chgData name="Ansley Brown" userId="c7d62234183fd3ba" providerId="LiveId" clId="{ECDCEF6B-297E-407D-BA72-79246455CE71}" dt="2018-08-04T04:18:55.604" v="246" actId="1076"/>
          <ac:picMkLst>
            <pc:docMk/>
            <pc:sldMk cId="4236659165" sldId="286"/>
            <ac:picMk id="4" creationId="{22279857-2806-470D-8846-1478288FEFFA}"/>
          </ac:picMkLst>
        </pc:picChg>
        <pc:picChg chg="add del mod">
          <ac:chgData name="Ansley Brown" userId="c7d62234183fd3ba" providerId="LiveId" clId="{ECDCEF6B-297E-407D-BA72-79246455CE71}" dt="2018-08-04T04:18:13.594" v="243" actId="478"/>
          <ac:picMkLst>
            <pc:docMk/>
            <pc:sldMk cId="4236659165" sldId="286"/>
            <ac:picMk id="7" creationId="{8633AE32-F353-482F-9094-964FD8273491}"/>
          </ac:picMkLst>
        </pc:picChg>
        <pc:picChg chg="del">
          <ac:chgData name="Ansley Brown" userId="c7d62234183fd3ba" providerId="LiveId" clId="{ECDCEF6B-297E-407D-BA72-79246455CE71}" dt="2018-08-04T04:16:45.615" v="128" actId="478"/>
          <ac:picMkLst>
            <pc:docMk/>
            <pc:sldMk cId="4236659165" sldId="286"/>
            <ac:picMk id="10" creationId="{3B4E7BD9-E115-449A-82E3-06F427FD7BF8}"/>
          </ac:picMkLst>
        </pc:picChg>
      </pc:sldChg>
      <pc:sldChg chg="addSp delSp modSp add ord">
        <pc:chgData name="Ansley Brown" userId="c7d62234183fd3ba" providerId="LiveId" clId="{ECDCEF6B-297E-407D-BA72-79246455CE71}" dt="2018-08-04T04:22:11.052" v="347" actId="313"/>
        <pc:sldMkLst>
          <pc:docMk/>
          <pc:sldMk cId="2919440382" sldId="287"/>
        </pc:sldMkLst>
        <pc:spChg chg="mod">
          <ac:chgData name="Ansley Brown" userId="c7d62234183fd3ba" providerId="LiveId" clId="{ECDCEF6B-297E-407D-BA72-79246455CE71}" dt="2018-08-04T04:21:23.661" v="318" actId="20577"/>
          <ac:spMkLst>
            <pc:docMk/>
            <pc:sldMk cId="2919440382" sldId="287"/>
            <ac:spMk id="2" creationId="{B4D90A49-F401-442C-BC0E-F1E457FA5F0F}"/>
          </ac:spMkLst>
        </pc:spChg>
        <pc:spChg chg="mod">
          <ac:chgData name="Ansley Brown" userId="c7d62234183fd3ba" providerId="LiveId" clId="{ECDCEF6B-297E-407D-BA72-79246455CE71}" dt="2018-08-04T04:22:11.052" v="347" actId="313"/>
          <ac:spMkLst>
            <pc:docMk/>
            <pc:sldMk cId="2919440382" sldId="287"/>
            <ac:spMk id="3" creationId="{51C08207-ECA8-4B0D-A2F5-778FFF3909A6}"/>
          </ac:spMkLst>
        </pc:spChg>
        <pc:spChg chg="mod ord">
          <ac:chgData name="Ansley Brown" userId="c7d62234183fd3ba" providerId="LiveId" clId="{ECDCEF6B-297E-407D-BA72-79246455CE71}" dt="2018-08-04T04:21:05.604" v="303" actId="14100"/>
          <ac:spMkLst>
            <pc:docMk/>
            <pc:sldMk cId="2919440382" sldId="287"/>
            <ac:spMk id="9" creationId="{6D3AE204-8360-4F70-A50E-EB0CB24EE1EB}"/>
          </ac:spMkLst>
        </pc:spChg>
        <pc:picChg chg="add mod">
          <ac:chgData name="Ansley Brown" userId="c7d62234183fd3ba" providerId="LiveId" clId="{ECDCEF6B-297E-407D-BA72-79246455CE71}" dt="2018-08-04T04:21:13.511" v="305" actId="1076"/>
          <ac:picMkLst>
            <pc:docMk/>
            <pc:sldMk cId="2919440382" sldId="287"/>
            <ac:picMk id="4" creationId="{169949B8-CB3A-440D-AD6D-B0DB76BA4471}"/>
          </ac:picMkLst>
        </pc:picChg>
        <pc:picChg chg="del">
          <ac:chgData name="Ansley Brown" userId="c7d62234183fd3ba" providerId="LiveId" clId="{ECDCEF6B-297E-407D-BA72-79246455CE71}" dt="2018-08-04T04:20:12.853" v="294" actId="478"/>
          <ac:picMkLst>
            <pc:docMk/>
            <pc:sldMk cId="2919440382" sldId="287"/>
            <ac:picMk id="7" creationId="{AB139F50-AC1F-461B-B759-4A924FFF6C84}"/>
          </ac:picMkLst>
        </pc:picChg>
        <pc:picChg chg="del">
          <ac:chgData name="Ansley Brown" userId="c7d62234183fd3ba" providerId="LiveId" clId="{ECDCEF6B-297E-407D-BA72-79246455CE71}" dt="2018-08-04T04:20:15.185" v="295" actId="478"/>
          <ac:picMkLst>
            <pc:docMk/>
            <pc:sldMk cId="2919440382" sldId="287"/>
            <ac:picMk id="8" creationId="{284E21C5-6FBC-48D7-8585-66B32B5A99BA}"/>
          </ac:picMkLst>
        </pc:picChg>
        <pc:picChg chg="add mod">
          <ac:chgData name="Ansley Brown" userId="c7d62234183fd3ba" providerId="LiveId" clId="{ECDCEF6B-297E-407D-BA72-79246455CE71}" dt="2018-08-04T04:20:21.255" v="297" actId="1076"/>
          <ac:picMkLst>
            <pc:docMk/>
            <pc:sldMk cId="2919440382" sldId="287"/>
            <ac:picMk id="10" creationId="{F960BEC9-DA9C-4B11-8945-5405EBB67925}"/>
          </ac:picMkLst>
        </pc:picChg>
      </pc:sldChg>
      <pc:sldChg chg="addSp delSp modSp add ord">
        <pc:chgData name="Ansley Brown" userId="c7d62234183fd3ba" providerId="LiveId" clId="{ECDCEF6B-297E-407D-BA72-79246455CE71}" dt="2018-08-04T04:25:29.246" v="597" actId="20577"/>
        <pc:sldMkLst>
          <pc:docMk/>
          <pc:sldMk cId="1058472730" sldId="288"/>
        </pc:sldMkLst>
        <pc:spChg chg="mod">
          <ac:chgData name="Ansley Brown" userId="c7d62234183fd3ba" providerId="LiveId" clId="{ECDCEF6B-297E-407D-BA72-79246455CE71}" dt="2018-08-04T04:24:11.568" v="363" actId="20577"/>
          <ac:spMkLst>
            <pc:docMk/>
            <pc:sldMk cId="1058472730" sldId="288"/>
            <ac:spMk id="2" creationId="{15CE92E6-B490-43E4-AD30-603CB3C8714F}"/>
          </ac:spMkLst>
        </pc:spChg>
        <pc:spChg chg="mod">
          <ac:chgData name="Ansley Brown" userId="c7d62234183fd3ba" providerId="LiveId" clId="{ECDCEF6B-297E-407D-BA72-79246455CE71}" dt="2018-08-04T04:25:29.246" v="597" actId="20577"/>
          <ac:spMkLst>
            <pc:docMk/>
            <pc:sldMk cId="1058472730" sldId="288"/>
            <ac:spMk id="3" creationId="{3314FD89-B836-4445-8762-28C09488CB6B}"/>
          </ac:spMkLst>
        </pc:spChg>
        <pc:picChg chg="del">
          <ac:chgData name="Ansley Brown" userId="c7d62234183fd3ba" providerId="LiveId" clId="{ECDCEF6B-297E-407D-BA72-79246455CE71}" dt="2018-08-04T04:24:14.432" v="364" actId="478"/>
          <ac:picMkLst>
            <pc:docMk/>
            <pc:sldMk cId="1058472730" sldId="288"/>
            <ac:picMk id="4" creationId="{22279857-2806-470D-8846-1478288FEFFA}"/>
          </ac:picMkLst>
        </pc:picChg>
        <pc:picChg chg="add mod">
          <ac:chgData name="Ansley Brown" userId="c7d62234183fd3ba" providerId="LiveId" clId="{ECDCEF6B-297E-407D-BA72-79246455CE71}" dt="2018-08-04T04:24:23.567" v="367" actId="1076"/>
          <ac:picMkLst>
            <pc:docMk/>
            <pc:sldMk cId="1058472730" sldId="288"/>
            <ac:picMk id="5" creationId="{44E1BE10-B67F-4D91-81F5-03B8D22D41F0}"/>
          </ac:picMkLst>
        </pc:picChg>
      </pc:sldChg>
      <pc:sldChg chg="addSp delSp modSp add ord">
        <pc:chgData name="Ansley Brown" userId="c7d62234183fd3ba" providerId="LiveId" clId="{ECDCEF6B-297E-407D-BA72-79246455CE71}" dt="2018-08-04T04:28:59.305" v="786" actId="20577"/>
        <pc:sldMkLst>
          <pc:docMk/>
          <pc:sldMk cId="146957625" sldId="289"/>
        </pc:sldMkLst>
        <pc:spChg chg="mod">
          <ac:chgData name="Ansley Brown" userId="c7d62234183fd3ba" providerId="LiveId" clId="{ECDCEF6B-297E-407D-BA72-79246455CE71}" dt="2018-08-04T04:28:59.305" v="786" actId="20577"/>
          <ac:spMkLst>
            <pc:docMk/>
            <pc:sldMk cId="146957625" sldId="289"/>
            <ac:spMk id="3" creationId="{51C08207-ECA8-4B0D-A2F5-778FFF3909A6}"/>
          </ac:spMkLst>
        </pc:spChg>
        <pc:spChg chg="mod">
          <ac:chgData name="Ansley Brown" userId="c7d62234183fd3ba" providerId="LiveId" clId="{ECDCEF6B-297E-407D-BA72-79246455CE71}" dt="2018-08-04T04:26:30.580" v="605" actId="1076"/>
          <ac:spMkLst>
            <pc:docMk/>
            <pc:sldMk cId="146957625" sldId="289"/>
            <ac:spMk id="9" creationId="{6D3AE204-8360-4F70-A50E-EB0CB24EE1EB}"/>
          </ac:spMkLst>
        </pc:spChg>
        <pc:picChg chg="del">
          <ac:chgData name="Ansley Brown" userId="c7d62234183fd3ba" providerId="LiveId" clId="{ECDCEF6B-297E-407D-BA72-79246455CE71}" dt="2018-08-04T04:26:18.216" v="601" actId="478"/>
          <ac:picMkLst>
            <pc:docMk/>
            <pc:sldMk cId="146957625" sldId="289"/>
            <ac:picMk id="4" creationId="{169949B8-CB3A-440D-AD6D-B0DB76BA4471}"/>
          </ac:picMkLst>
        </pc:picChg>
        <pc:picChg chg="add mod">
          <ac:chgData name="Ansley Brown" userId="c7d62234183fd3ba" providerId="LiveId" clId="{ECDCEF6B-297E-407D-BA72-79246455CE71}" dt="2018-08-04T04:27:24.425" v="608" actId="1076"/>
          <ac:picMkLst>
            <pc:docMk/>
            <pc:sldMk cId="146957625" sldId="289"/>
            <ac:picMk id="5" creationId="{7A05E898-DF48-47DF-8C93-429E6B8EAEA6}"/>
          </ac:picMkLst>
        </pc:picChg>
        <pc:picChg chg="add mod">
          <ac:chgData name="Ansley Brown" userId="c7d62234183fd3ba" providerId="LiveId" clId="{ECDCEF6B-297E-407D-BA72-79246455CE71}" dt="2018-08-04T04:26:26.595" v="604" actId="1076"/>
          <ac:picMkLst>
            <pc:docMk/>
            <pc:sldMk cId="146957625" sldId="289"/>
            <ac:picMk id="7" creationId="{2EAE3653-FD31-4200-94B5-89BFF7AFDB41}"/>
          </ac:picMkLst>
        </pc:picChg>
        <pc:picChg chg="del">
          <ac:chgData name="Ansley Brown" userId="c7d62234183fd3ba" providerId="LiveId" clId="{ECDCEF6B-297E-407D-BA72-79246455CE71}" dt="2018-08-04T04:26:16.361" v="600" actId="478"/>
          <ac:picMkLst>
            <pc:docMk/>
            <pc:sldMk cId="146957625" sldId="289"/>
            <ac:picMk id="10" creationId="{F960BEC9-DA9C-4B11-8945-5405EBB67925}"/>
          </ac:picMkLst>
        </pc:picChg>
      </pc:sldChg>
      <pc:sldChg chg="addSp delSp modSp add ord">
        <pc:chgData name="Ansley Brown" userId="c7d62234183fd3ba" providerId="LiveId" clId="{ECDCEF6B-297E-407D-BA72-79246455CE71}" dt="2018-08-04T06:51:54.780" v="1175"/>
        <pc:sldMkLst>
          <pc:docMk/>
          <pc:sldMk cId="1000519977" sldId="290"/>
        </pc:sldMkLst>
        <pc:spChg chg="mod">
          <ac:chgData name="Ansley Brown" userId="c7d62234183fd3ba" providerId="LiveId" clId="{ECDCEF6B-297E-407D-BA72-79246455CE71}" dt="2018-08-04T04:31:49.552" v="1174" actId="20577"/>
          <ac:spMkLst>
            <pc:docMk/>
            <pc:sldMk cId="1000519977" sldId="290"/>
            <ac:spMk id="3" creationId="{3314FD89-B836-4445-8762-28C09488CB6B}"/>
          </ac:spMkLst>
        </pc:spChg>
        <pc:picChg chg="del">
          <ac:chgData name="Ansley Brown" userId="c7d62234183fd3ba" providerId="LiveId" clId="{ECDCEF6B-297E-407D-BA72-79246455CE71}" dt="2018-08-04T04:30:20.813" v="794" actId="478"/>
          <ac:picMkLst>
            <pc:docMk/>
            <pc:sldMk cId="1000519977" sldId="290"/>
            <ac:picMk id="5" creationId="{44E1BE10-B67F-4D91-81F5-03B8D22D41F0}"/>
          </ac:picMkLst>
        </pc:picChg>
        <pc:picChg chg="add mod">
          <ac:chgData name="Ansley Brown" userId="c7d62234183fd3ba" providerId="LiveId" clId="{ECDCEF6B-297E-407D-BA72-79246455CE71}" dt="2018-08-04T06:51:54.780" v="1175"/>
          <ac:picMkLst>
            <pc:docMk/>
            <pc:sldMk cId="1000519977" sldId="290"/>
            <ac:picMk id="7" creationId="{4CCA3FF7-9370-4D4A-8DD8-3E8A093FD124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ars.usda.gov/pacific-west-area/riverside-ca/us-salinity-laboratory/docs/esap-model/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www.ars.usda.gov/pacific-west-area/riverside-ca/us-salinity-laboratory/docs/esap-model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488CA-AAEC-4C34-96E1-EC49859CD46D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C4DDF7-852C-450E-BCBB-081F55F7249C}">
      <dgm:prSet/>
      <dgm:spPr/>
      <dgm:t>
        <a:bodyPr/>
        <a:lstStyle/>
        <a:p>
          <a:r>
            <a:rPr lang="en-US"/>
            <a:t>How to import and edit survey data generated from and EM38 survey into ESAP for analysis</a:t>
          </a:r>
        </a:p>
      </dgm:t>
    </dgm:pt>
    <dgm:pt modelId="{C1D7EBEC-3EE7-45E1-8AF9-08CF5A1934E8}" type="parTrans" cxnId="{F7B04EC5-2DE7-4BDD-9842-96326E801B33}">
      <dgm:prSet/>
      <dgm:spPr/>
      <dgm:t>
        <a:bodyPr/>
        <a:lstStyle/>
        <a:p>
          <a:endParaRPr lang="en-US"/>
        </a:p>
      </dgm:t>
    </dgm:pt>
    <dgm:pt modelId="{A6CF8F34-B6DA-4156-832E-3CA05C8599F6}" type="sibTrans" cxnId="{F7B04EC5-2DE7-4BDD-9842-96326E801B33}">
      <dgm:prSet/>
      <dgm:spPr/>
      <dgm:t>
        <a:bodyPr/>
        <a:lstStyle/>
        <a:p>
          <a:endParaRPr lang="en-US"/>
        </a:p>
      </dgm:t>
    </dgm:pt>
    <dgm:pt modelId="{21371DEA-40BC-4836-8B57-20F592269ED4}">
      <dgm:prSet/>
      <dgm:spPr/>
      <dgm:t>
        <a:bodyPr/>
        <a:lstStyle/>
        <a:p>
          <a:r>
            <a:rPr lang="en-US"/>
            <a:t>How to use ESAP to generate sampling designs from field measurements</a:t>
          </a:r>
        </a:p>
      </dgm:t>
    </dgm:pt>
    <dgm:pt modelId="{1AE9F1BF-C4F7-47E5-8225-9B1DC5D15796}" type="parTrans" cxnId="{82CB8B6C-32C4-4DB6-8F45-A4F5902ED90D}">
      <dgm:prSet/>
      <dgm:spPr/>
      <dgm:t>
        <a:bodyPr/>
        <a:lstStyle/>
        <a:p>
          <a:endParaRPr lang="en-US"/>
        </a:p>
      </dgm:t>
    </dgm:pt>
    <dgm:pt modelId="{1980A4CE-B8D5-4CD0-A0F8-10D9F2EBC9DD}" type="sibTrans" cxnId="{82CB8B6C-32C4-4DB6-8F45-A4F5902ED90D}">
      <dgm:prSet/>
      <dgm:spPr/>
      <dgm:t>
        <a:bodyPr/>
        <a:lstStyle/>
        <a:p>
          <a:endParaRPr lang="en-US"/>
        </a:p>
      </dgm:t>
    </dgm:pt>
    <dgm:pt modelId="{A5C3217C-339F-47EA-A3A5-50D78CDA4419}">
      <dgm:prSet/>
      <dgm:spPr/>
      <dgm:t>
        <a:bodyPr/>
        <a:lstStyle/>
        <a:p>
          <a:r>
            <a:rPr lang="en-US"/>
            <a:t>How to create a map of various soil characteristics</a:t>
          </a:r>
        </a:p>
      </dgm:t>
    </dgm:pt>
    <dgm:pt modelId="{28DBE5F5-4E20-4EE2-A6C2-31C7B86E6634}" type="parTrans" cxnId="{193B426D-41E4-415B-8014-37E311697C35}">
      <dgm:prSet/>
      <dgm:spPr/>
      <dgm:t>
        <a:bodyPr/>
        <a:lstStyle/>
        <a:p>
          <a:endParaRPr lang="en-US"/>
        </a:p>
      </dgm:t>
    </dgm:pt>
    <dgm:pt modelId="{8C95A9C0-24DA-46B2-ADA0-861A3C01F82E}" type="sibTrans" cxnId="{193B426D-41E4-415B-8014-37E311697C35}">
      <dgm:prSet/>
      <dgm:spPr/>
      <dgm:t>
        <a:bodyPr/>
        <a:lstStyle/>
        <a:p>
          <a:endParaRPr lang="en-US"/>
        </a:p>
      </dgm:t>
    </dgm:pt>
    <dgm:pt modelId="{3EFEE1C6-E9C2-49B5-9C16-B4D24F1B033B}" type="pres">
      <dgm:prSet presAssocID="{397488CA-AAEC-4C34-96E1-EC49859CD46D}" presName="Name0" presStyleCnt="0">
        <dgm:presLayoutVars>
          <dgm:dir/>
          <dgm:animLvl val="lvl"/>
          <dgm:resizeHandles val="exact"/>
        </dgm:presLayoutVars>
      </dgm:prSet>
      <dgm:spPr/>
    </dgm:pt>
    <dgm:pt modelId="{05CC9326-8F01-47C1-AFF7-500EAC01070E}" type="pres">
      <dgm:prSet presAssocID="{A5C3217C-339F-47EA-A3A5-50D78CDA4419}" presName="boxAndChildren" presStyleCnt="0"/>
      <dgm:spPr/>
    </dgm:pt>
    <dgm:pt modelId="{3EEC0DB8-15C5-45D6-BA3D-1FDCD7A2CE65}" type="pres">
      <dgm:prSet presAssocID="{A5C3217C-339F-47EA-A3A5-50D78CDA4419}" presName="parentTextBox" presStyleLbl="node1" presStyleIdx="0" presStyleCnt="3"/>
      <dgm:spPr/>
    </dgm:pt>
    <dgm:pt modelId="{69D1010D-C395-4433-905D-FC81E0644DC2}" type="pres">
      <dgm:prSet presAssocID="{1980A4CE-B8D5-4CD0-A0F8-10D9F2EBC9DD}" presName="sp" presStyleCnt="0"/>
      <dgm:spPr/>
    </dgm:pt>
    <dgm:pt modelId="{CC643451-C68B-4E5A-84B2-A3E6E129F4BB}" type="pres">
      <dgm:prSet presAssocID="{21371DEA-40BC-4836-8B57-20F592269ED4}" presName="arrowAndChildren" presStyleCnt="0"/>
      <dgm:spPr/>
    </dgm:pt>
    <dgm:pt modelId="{0DF9C8C2-344A-4FC2-AFC2-280614879965}" type="pres">
      <dgm:prSet presAssocID="{21371DEA-40BC-4836-8B57-20F592269ED4}" presName="parentTextArrow" presStyleLbl="node1" presStyleIdx="1" presStyleCnt="3"/>
      <dgm:spPr/>
    </dgm:pt>
    <dgm:pt modelId="{D92BD8E6-2C1C-4B12-B2A4-475D5AE278CD}" type="pres">
      <dgm:prSet presAssocID="{A6CF8F34-B6DA-4156-832E-3CA05C8599F6}" presName="sp" presStyleCnt="0"/>
      <dgm:spPr/>
    </dgm:pt>
    <dgm:pt modelId="{149A3A53-F299-43F3-ABB9-078FE3CDBB7C}" type="pres">
      <dgm:prSet presAssocID="{99C4DDF7-852C-450E-BCBB-081F55F7249C}" presName="arrowAndChildren" presStyleCnt="0"/>
      <dgm:spPr/>
    </dgm:pt>
    <dgm:pt modelId="{6E660C23-0DFD-4189-9C68-0182CE799459}" type="pres">
      <dgm:prSet presAssocID="{99C4DDF7-852C-450E-BCBB-081F55F7249C}" presName="parentTextArrow" presStyleLbl="node1" presStyleIdx="2" presStyleCnt="3"/>
      <dgm:spPr/>
    </dgm:pt>
  </dgm:ptLst>
  <dgm:cxnLst>
    <dgm:cxn modelId="{6D062E12-C289-4385-9615-F98728396924}" type="presOf" srcId="{21371DEA-40BC-4836-8B57-20F592269ED4}" destId="{0DF9C8C2-344A-4FC2-AFC2-280614879965}" srcOrd="0" destOrd="0" presId="urn:microsoft.com/office/officeart/2005/8/layout/process4"/>
    <dgm:cxn modelId="{448A732F-FB3C-4961-96BF-E84EA2E769CB}" type="presOf" srcId="{A5C3217C-339F-47EA-A3A5-50D78CDA4419}" destId="{3EEC0DB8-15C5-45D6-BA3D-1FDCD7A2CE65}" srcOrd="0" destOrd="0" presId="urn:microsoft.com/office/officeart/2005/8/layout/process4"/>
    <dgm:cxn modelId="{82CB8B6C-32C4-4DB6-8F45-A4F5902ED90D}" srcId="{397488CA-AAEC-4C34-96E1-EC49859CD46D}" destId="{21371DEA-40BC-4836-8B57-20F592269ED4}" srcOrd="1" destOrd="0" parTransId="{1AE9F1BF-C4F7-47E5-8225-9B1DC5D15796}" sibTransId="{1980A4CE-B8D5-4CD0-A0F8-10D9F2EBC9DD}"/>
    <dgm:cxn modelId="{193B426D-41E4-415B-8014-37E311697C35}" srcId="{397488CA-AAEC-4C34-96E1-EC49859CD46D}" destId="{A5C3217C-339F-47EA-A3A5-50D78CDA4419}" srcOrd="2" destOrd="0" parTransId="{28DBE5F5-4E20-4EE2-A6C2-31C7B86E6634}" sibTransId="{8C95A9C0-24DA-46B2-ADA0-861A3C01F82E}"/>
    <dgm:cxn modelId="{142678A9-6A6F-41D4-9892-D7E193EC74D5}" type="presOf" srcId="{99C4DDF7-852C-450E-BCBB-081F55F7249C}" destId="{6E660C23-0DFD-4189-9C68-0182CE799459}" srcOrd="0" destOrd="0" presId="urn:microsoft.com/office/officeart/2005/8/layout/process4"/>
    <dgm:cxn modelId="{F7B04EC5-2DE7-4BDD-9842-96326E801B33}" srcId="{397488CA-AAEC-4C34-96E1-EC49859CD46D}" destId="{99C4DDF7-852C-450E-BCBB-081F55F7249C}" srcOrd="0" destOrd="0" parTransId="{C1D7EBEC-3EE7-45E1-8AF9-08CF5A1934E8}" sibTransId="{A6CF8F34-B6DA-4156-832E-3CA05C8599F6}"/>
    <dgm:cxn modelId="{29B997CF-EB08-4C1F-9661-16DEBAC4F815}" type="presOf" srcId="{397488CA-AAEC-4C34-96E1-EC49859CD46D}" destId="{3EFEE1C6-E9C2-49B5-9C16-B4D24F1B033B}" srcOrd="0" destOrd="0" presId="urn:microsoft.com/office/officeart/2005/8/layout/process4"/>
    <dgm:cxn modelId="{F2A1E3E6-A33F-4996-B89C-274EC1A66B4B}" type="presParOf" srcId="{3EFEE1C6-E9C2-49B5-9C16-B4D24F1B033B}" destId="{05CC9326-8F01-47C1-AFF7-500EAC01070E}" srcOrd="0" destOrd="0" presId="urn:microsoft.com/office/officeart/2005/8/layout/process4"/>
    <dgm:cxn modelId="{83334E55-668A-4631-8874-9535D75E8195}" type="presParOf" srcId="{05CC9326-8F01-47C1-AFF7-500EAC01070E}" destId="{3EEC0DB8-15C5-45D6-BA3D-1FDCD7A2CE65}" srcOrd="0" destOrd="0" presId="urn:microsoft.com/office/officeart/2005/8/layout/process4"/>
    <dgm:cxn modelId="{E4B42750-40F3-4CD1-BC7D-383F5923E909}" type="presParOf" srcId="{3EFEE1C6-E9C2-49B5-9C16-B4D24F1B033B}" destId="{69D1010D-C395-4433-905D-FC81E0644DC2}" srcOrd="1" destOrd="0" presId="urn:microsoft.com/office/officeart/2005/8/layout/process4"/>
    <dgm:cxn modelId="{0DE9618C-4545-4C8B-9E42-4E52A1333635}" type="presParOf" srcId="{3EFEE1C6-E9C2-49B5-9C16-B4D24F1B033B}" destId="{CC643451-C68B-4E5A-84B2-A3E6E129F4BB}" srcOrd="2" destOrd="0" presId="urn:microsoft.com/office/officeart/2005/8/layout/process4"/>
    <dgm:cxn modelId="{2C76DA3F-A725-4477-B587-D8CE417E7B08}" type="presParOf" srcId="{CC643451-C68B-4E5A-84B2-A3E6E129F4BB}" destId="{0DF9C8C2-344A-4FC2-AFC2-280614879965}" srcOrd="0" destOrd="0" presId="urn:microsoft.com/office/officeart/2005/8/layout/process4"/>
    <dgm:cxn modelId="{4DBD2E35-B9B4-42AD-9E66-AA54E18E64B8}" type="presParOf" srcId="{3EFEE1C6-E9C2-49B5-9C16-B4D24F1B033B}" destId="{D92BD8E6-2C1C-4B12-B2A4-475D5AE278CD}" srcOrd="3" destOrd="0" presId="urn:microsoft.com/office/officeart/2005/8/layout/process4"/>
    <dgm:cxn modelId="{3A5564A8-23E4-43C4-9CDA-D239D99C1E4C}" type="presParOf" srcId="{3EFEE1C6-E9C2-49B5-9C16-B4D24F1B033B}" destId="{149A3A53-F299-43F3-ABB9-078FE3CDBB7C}" srcOrd="4" destOrd="0" presId="urn:microsoft.com/office/officeart/2005/8/layout/process4"/>
    <dgm:cxn modelId="{766AEC1A-FB3D-4435-8D5B-F48154578B3B}" type="presParOf" srcId="{149A3A53-F299-43F3-ABB9-078FE3CDBB7C}" destId="{6E660C23-0DFD-4189-9C68-0182CE7994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DB372-A778-4946-A3C2-DCE23BCE5EA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B7F05A-E7C2-4F00-896C-F77747AB81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ECe (or Salinity) Sampling, Assessment, and Prediction</a:t>
          </a:r>
        </a:p>
      </dgm:t>
    </dgm:pt>
    <dgm:pt modelId="{8FC7F7F6-E7C0-492D-A466-883B361A9883}" type="parTrans" cxnId="{375A9472-9737-485B-89D5-79890817635A}">
      <dgm:prSet/>
      <dgm:spPr/>
      <dgm:t>
        <a:bodyPr/>
        <a:lstStyle/>
        <a:p>
          <a:endParaRPr lang="en-US" sz="3200"/>
        </a:p>
      </dgm:t>
    </dgm:pt>
    <dgm:pt modelId="{93418EC2-C0C9-4C1C-B72D-1D0A6B8C331A}" type="sibTrans" cxnId="{375A9472-9737-485B-89D5-79890817635A}">
      <dgm:prSet/>
      <dgm:spPr/>
      <dgm:t>
        <a:bodyPr/>
        <a:lstStyle/>
        <a:p>
          <a:endParaRPr lang="en-US"/>
        </a:p>
      </dgm:t>
    </dgm:pt>
    <dgm:pt modelId="{1119A68E-0E22-45B1-A550-DEA8DCD2B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statistical software package for estimating field-scale, spatial soil property patterns from EMI signal data.</a:t>
          </a:r>
        </a:p>
      </dgm:t>
    </dgm:pt>
    <dgm:pt modelId="{C6B10103-549B-4CED-862D-6058943D378F}" type="parTrans" cxnId="{DD75CE03-C80B-4392-8DF4-FAA48D872067}">
      <dgm:prSet/>
      <dgm:spPr/>
      <dgm:t>
        <a:bodyPr/>
        <a:lstStyle/>
        <a:p>
          <a:endParaRPr lang="en-US" sz="3200"/>
        </a:p>
      </dgm:t>
    </dgm:pt>
    <dgm:pt modelId="{9044EB1D-A2B5-458E-9825-84118EA6C332}" type="sibTrans" cxnId="{DD75CE03-C80B-4392-8DF4-FAA48D872067}">
      <dgm:prSet/>
      <dgm:spPr/>
      <dgm:t>
        <a:bodyPr/>
        <a:lstStyle/>
        <a:p>
          <a:endParaRPr lang="en-US"/>
        </a:p>
      </dgm:t>
    </dgm:pt>
    <dgm:pt modelId="{3BFEC8AB-B8F7-462E-9A89-DA6F18E1E4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at the USDA-ARS US Salinity Laboratory in Riverside, CA and specifically designed to facilitate cost-effective, technically sound, soil salinity assessment and data interpretation techniques.</a:t>
          </a:r>
        </a:p>
      </dgm:t>
    </dgm:pt>
    <dgm:pt modelId="{38F0F03D-8393-4515-A583-D34FB57D4343}" type="parTrans" cxnId="{B03F360F-F70C-4F30-A2D0-C92DAA14ACFF}">
      <dgm:prSet/>
      <dgm:spPr/>
      <dgm:t>
        <a:bodyPr/>
        <a:lstStyle/>
        <a:p>
          <a:endParaRPr lang="en-US" sz="3200"/>
        </a:p>
      </dgm:t>
    </dgm:pt>
    <dgm:pt modelId="{4AA8F188-23BF-4428-A0BF-BFE29170AEA1}" type="sibTrans" cxnId="{B03F360F-F70C-4F30-A2D0-C92DAA14ACFF}">
      <dgm:prSet/>
      <dgm:spPr/>
      <dgm:t>
        <a:bodyPr/>
        <a:lstStyle/>
        <a:p>
          <a:endParaRPr lang="en-US"/>
        </a:p>
      </dgm:t>
    </dgm:pt>
    <dgm:pt modelId="{0A0E60D5-030B-40BB-ABAB-9A8657842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Available for download free of charge online at: </a:t>
          </a:r>
          <a:r>
            <a:rPr lang="en-US" dirty="0">
              <a:solidFill>
                <a:srgbClr val="00B0F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https://www.ars.usda.gov/pacific-west-area/riverside-ca/us-salinity-laboratory/docs/esap-model/</a:t>
          </a:r>
          <a:endParaRPr lang="en-US" dirty="0">
            <a:solidFill>
              <a:srgbClr val="00B0F0"/>
            </a:solidFill>
          </a:endParaRPr>
        </a:p>
      </dgm:t>
    </dgm:pt>
    <dgm:pt modelId="{78141707-6B39-4454-B331-E814047AD5A8}" type="parTrans" cxnId="{37848C4A-6624-43A2-B55F-7192114858DF}">
      <dgm:prSet/>
      <dgm:spPr/>
      <dgm:t>
        <a:bodyPr/>
        <a:lstStyle/>
        <a:p>
          <a:endParaRPr lang="en-US" sz="3200"/>
        </a:p>
      </dgm:t>
    </dgm:pt>
    <dgm:pt modelId="{9926536D-01AD-4539-9249-6A3AA7151953}" type="sibTrans" cxnId="{37848C4A-6624-43A2-B55F-7192114858DF}">
      <dgm:prSet/>
      <dgm:spPr/>
      <dgm:t>
        <a:bodyPr/>
        <a:lstStyle/>
        <a:p>
          <a:endParaRPr lang="en-US"/>
        </a:p>
      </dgm:t>
    </dgm:pt>
    <dgm:pt modelId="{F06D228C-64E0-41C1-88EC-BE48C00B4513}" type="pres">
      <dgm:prSet presAssocID="{CD8DB372-A778-4946-A3C2-DCE23BCE5EA9}" presName="root" presStyleCnt="0">
        <dgm:presLayoutVars>
          <dgm:dir/>
          <dgm:resizeHandles val="exact"/>
        </dgm:presLayoutVars>
      </dgm:prSet>
      <dgm:spPr/>
    </dgm:pt>
    <dgm:pt modelId="{2D1487AF-4858-4E9B-BE22-F63339579032}" type="pres">
      <dgm:prSet presAssocID="{24B7F05A-E7C2-4F00-896C-F77747AB8141}" presName="compNode" presStyleCnt="0"/>
      <dgm:spPr/>
    </dgm:pt>
    <dgm:pt modelId="{D76DFC67-896E-4F97-9EEE-72005846CDA7}" type="pres">
      <dgm:prSet presAssocID="{24B7F05A-E7C2-4F00-896C-F77747AB8141}" presName="bgRect" presStyleLbl="bgShp" presStyleIdx="0" presStyleCnt="4"/>
      <dgm:spPr/>
    </dgm:pt>
    <dgm:pt modelId="{7B7BAE8B-DE77-4920-8E72-020CA97025C9}" type="pres">
      <dgm:prSet presAssocID="{24B7F05A-E7C2-4F00-896C-F77747AB8141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DFD47AD-05B3-4354-B2D8-DB1833EC5AF4}" type="pres">
      <dgm:prSet presAssocID="{24B7F05A-E7C2-4F00-896C-F77747AB8141}" presName="spaceRect" presStyleCnt="0"/>
      <dgm:spPr/>
    </dgm:pt>
    <dgm:pt modelId="{93339A7F-00D6-41FA-A1EB-4DEF2F26085E}" type="pres">
      <dgm:prSet presAssocID="{24B7F05A-E7C2-4F00-896C-F77747AB8141}" presName="parTx" presStyleLbl="revTx" presStyleIdx="0" presStyleCnt="4">
        <dgm:presLayoutVars>
          <dgm:chMax val="0"/>
          <dgm:chPref val="0"/>
        </dgm:presLayoutVars>
      </dgm:prSet>
      <dgm:spPr/>
    </dgm:pt>
    <dgm:pt modelId="{4684A429-79A5-411A-9D3C-2CD90EE8AF40}" type="pres">
      <dgm:prSet presAssocID="{93418EC2-C0C9-4C1C-B72D-1D0A6B8C331A}" presName="sibTrans" presStyleCnt="0"/>
      <dgm:spPr/>
    </dgm:pt>
    <dgm:pt modelId="{A4B13ED7-30FA-4D38-97F6-A925474060A9}" type="pres">
      <dgm:prSet presAssocID="{1119A68E-0E22-45B1-A550-DEA8DCD2B3AC}" presName="compNode" presStyleCnt="0"/>
      <dgm:spPr/>
    </dgm:pt>
    <dgm:pt modelId="{820F6356-4B89-4376-866D-A8F3C70E2E95}" type="pres">
      <dgm:prSet presAssocID="{1119A68E-0E22-45B1-A550-DEA8DCD2B3AC}" presName="bgRect" presStyleLbl="bgShp" presStyleIdx="1" presStyleCnt="4"/>
      <dgm:spPr/>
    </dgm:pt>
    <dgm:pt modelId="{701B99EE-AD69-4309-8CA6-298BA7D0004D}" type="pres">
      <dgm:prSet presAssocID="{1119A68E-0E22-45B1-A550-DEA8DCD2B3AC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23540F-5DC8-4D2D-BDCF-992549D08BAF}" type="pres">
      <dgm:prSet presAssocID="{1119A68E-0E22-45B1-A550-DEA8DCD2B3AC}" presName="spaceRect" presStyleCnt="0"/>
      <dgm:spPr/>
    </dgm:pt>
    <dgm:pt modelId="{1BA2B711-540E-4F0B-855E-B7EC3A64CA9E}" type="pres">
      <dgm:prSet presAssocID="{1119A68E-0E22-45B1-A550-DEA8DCD2B3AC}" presName="parTx" presStyleLbl="revTx" presStyleIdx="1" presStyleCnt="4">
        <dgm:presLayoutVars>
          <dgm:chMax val="0"/>
          <dgm:chPref val="0"/>
        </dgm:presLayoutVars>
      </dgm:prSet>
      <dgm:spPr/>
    </dgm:pt>
    <dgm:pt modelId="{E1E22761-ECC1-40BB-8C1C-F49B6B96170C}" type="pres">
      <dgm:prSet presAssocID="{9044EB1D-A2B5-458E-9825-84118EA6C332}" presName="sibTrans" presStyleCnt="0"/>
      <dgm:spPr/>
    </dgm:pt>
    <dgm:pt modelId="{863A79C0-9E09-4DDD-810E-C444F4F21704}" type="pres">
      <dgm:prSet presAssocID="{3BFEC8AB-B8F7-462E-9A89-DA6F18E1E4AB}" presName="compNode" presStyleCnt="0"/>
      <dgm:spPr/>
    </dgm:pt>
    <dgm:pt modelId="{3E67C6C6-E8B5-4B66-8CD4-CD00A9C79F06}" type="pres">
      <dgm:prSet presAssocID="{3BFEC8AB-B8F7-462E-9A89-DA6F18E1E4AB}" presName="bgRect" presStyleLbl="bgShp" presStyleIdx="2" presStyleCnt="4"/>
      <dgm:spPr/>
    </dgm:pt>
    <dgm:pt modelId="{755C39A8-98B6-4A75-89F9-6AB5ED24EBF9}" type="pres">
      <dgm:prSet presAssocID="{3BFEC8AB-B8F7-462E-9A89-DA6F18E1E4A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780E48-632F-40F0-AD64-35F84B87F9EB}" type="pres">
      <dgm:prSet presAssocID="{3BFEC8AB-B8F7-462E-9A89-DA6F18E1E4AB}" presName="spaceRect" presStyleCnt="0"/>
      <dgm:spPr/>
    </dgm:pt>
    <dgm:pt modelId="{F6C5634E-C2A1-4449-ADC0-1778C7567FD5}" type="pres">
      <dgm:prSet presAssocID="{3BFEC8AB-B8F7-462E-9A89-DA6F18E1E4AB}" presName="parTx" presStyleLbl="revTx" presStyleIdx="2" presStyleCnt="4">
        <dgm:presLayoutVars>
          <dgm:chMax val="0"/>
          <dgm:chPref val="0"/>
        </dgm:presLayoutVars>
      </dgm:prSet>
      <dgm:spPr/>
    </dgm:pt>
    <dgm:pt modelId="{4457600C-1172-4346-8DDC-BD8ED8096A7A}" type="pres">
      <dgm:prSet presAssocID="{4AA8F188-23BF-4428-A0BF-BFE29170AEA1}" presName="sibTrans" presStyleCnt="0"/>
      <dgm:spPr/>
    </dgm:pt>
    <dgm:pt modelId="{52F5DE90-C263-4DCD-8B2F-EE7671BD8DBA}" type="pres">
      <dgm:prSet presAssocID="{0A0E60D5-030B-40BB-ABAB-9A865784227D}" presName="compNode" presStyleCnt="0"/>
      <dgm:spPr/>
    </dgm:pt>
    <dgm:pt modelId="{ECCF6271-06AC-4EED-B671-10249D9D36FF}" type="pres">
      <dgm:prSet presAssocID="{0A0E60D5-030B-40BB-ABAB-9A865784227D}" presName="bgRect" presStyleLbl="bgShp" presStyleIdx="3" presStyleCnt="4"/>
      <dgm:spPr/>
    </dgm:pt>
    <dgm:pt modelId="{45916133-96A2-4AE5-97A0-8450492073A6}" type="pres">
      <dgm:prSet presAssocID="{0A0E60D5-030B-40BB-ABAB-9A865784227D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0AB8F034-2A2D-4AF5-BC2A-16BF8504C424}" type="pres">
      <dgm:prSet presAssocID="{0A0E60D5-030B-40BB-ABAB-9A865784227D}" presName="spaceRect" presStyleCnt="0"/>
      <dgm:spPr/>
    </dgm:pt>
    <dgm:pt modelId="{40315C85-7DB1-4E0D-88D0-7B1A81A770E6}" type="pres">
      <dgm:prSet presAssocID="{0A0E60D5-030B-40BB-ABAB-9A86578422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75CE03-C80B-4392-8DF4-FAA48D872067}" srcId="{CD8DB372-A778-4946-A3C2-DCE23BCE5EA9}" destId="{1119A68E-0E22-45B1-A550-DEA8DCD2B3AC}" srcOrd="1" destOrd="0" parTransId="{C6B10103-549B-4CED-862D-6058943D378F}" sibTransId="{9044EB1D-A2B5-458E-9825-84118EA6C332}"/>
    <dgm:cxn modelId="{BC8FBE0B-AF0D-4F06-8B4D-47E1842B2214}" type="presOf" srcId="{0A0E60D5-030B-40BB-ABAB-9A865784227D}" destId="{40315C85-7DB1-4E0D-88D0-7B1A81A770E6}" srcOrd="0" destOrd="0" presId="urn:microsoft.com/office/officeart/2018/2/layout/IconVerticalSolidList"/>
    <dgm:cxn modelId="{B03F360F-F70C-4F30-A2D0-C92DAA14ACFF}" srcId="{CD8DB372-A778-4946-A3C2-DCE23BCE5EA9}" destId="{3BFEC8AB-B8F7-462E-9A89-DA6F18E1E4AB}" srcOrd="2" destOrd="0" parTransId="{38F0F03D-8393-4515-A583-D34FB57D4343}" sibTransId="{4AA8F188-23BF-4428-A0BF-BFE29170AEA1}"/>
    <dgm:cxn modelId="{86B63B20-FBB3-47B8-A3A4-DF76E6A4E140}" type="presOf" srcId="{CD8DB372-A778-4946-A3C2-DCE23BCE5EA9}" destId="{F06D228C-64E0-41C1-88EC-BE48C00B4513}" srcOrd="0" destOrd="0" presId="urn:microsoft.com/office/officeart/2018/2/layout/IconVerticalSolidList"/>
    <dgm:cxn modelId="{37848C4A-6624-43A2-B55F-7192114858DF}" srcId="{CD8DB372-A778-4946-A3C2-DCE23BCE5EA9}" destId="{0A0E60D5-030B-40BB-ABAB-9A865784227D}" srcOrd="3" destOrd="0" parTransId="{78141707-6B39-4454-B331-E814047AD5A8}" sibTransId="{9926536D-01AD-4539-9249-6A3AA7151953}"/>
    <dgm:cxn modelId="{375A9472-9737-485B-89D5-79890817635A}" srcId="{CD8DB372-A778-4946-A3C2-DCE23BCE5EA9}" destId="{24B7F05A-E7C2-4F00-896C-F77747AB8141}" srcOrd="0" destOrd="0" parTransId="{8FC7F7F6-E7C0-492D-A466-883B361A9883}" sibTransId="{93418EC2-C0C9-4C1C-B72D-1D0A6B8C331A}"/>
    <dgm:cxn modelId="{233266A4-82A3-4F66-B8E5-F67709EF7F4F}" type="presOf" srcId="{3BFEC8AB-B8F7-462E-9A89-DA6F18E1E4AB}" destId="{F6C5634E-C2A1-4449-ADC0-1778C7567FD5}" srcOrd="0" destOrd="0" presId="urn:microsoft.com/office/officeart/2018/2/layout/IconVerticalSolidList"/>
    <dgm:cxn modelId="{45DA7ED5-4F2D-4D70-92CB-5AAD295C25CF}" type="presOf" srcId="{24B7F05A-E7C2-4F00-896C-F77747AB8141}" destId="{93339A7F-00D6-41FA-A1EB-4DEF2F26085E}" srcOrd="0" destOrd="0" presId="urn:microsoft.com/office/officeart/2018/2/layout/IconVerticalSolidList"/>
    <dgm:cxn modelId="{03A17BFB-DA50-433E-BE8B-F3B8853B94C5}" type="presOf" srcId="{1119A68E-0E22-45B1-A550-DEA8DCD2B3AC}" destId="{1BA2B711-540E-4F0B-855E-B7EC3A64CA9E}" srcOrd="0" destOrd="0" presId="urn:microsoft.com/office/officeart/2018/2/layout/IconVerticalSolidList"/>
    <dgm:cxn modelId="{4F75D2DA-D60B-48B6-8C90-557B49EA5A14}" type="presParOf" srcId="{F06D228C-64E0-41C1-88EC-BE48C00B4513}" destId="{2D1487AF-4858-4E9B-BE22-F63339579032}" srcOrd="0" destOrd="0" presId="urn:microsoft.com/office/officeart/2018/2/layout/IconVerticalSolidList"/>
    <dgm:cxn modelId="{B91D4B92-A1EE-4648-B0FB-0641B775B46C}" type="presParOf" srcId="{2D1487AF-4858-4E9B-BE22-F63339579032}" destId="{D76DFC67-896E-4F97-9EEE-72005846CDA7}" srcOrd="0" destOrd="0" presId="urn:microsoft.com/office/officeart/2018/2/layout/IconVerticalSolidList"/>
    <dgm:cxn modelId="{E4BF759A-78B9-4BFD-B69E-1C279780EA96}" type="presParOf" srcId="{2D1487AF-4858-4E9B-BE22-F63339579032}" destId="{7B7BAE8B-DE77-4920-8E72-020CA97025C9}" srcOrd="1" destOrd="0" presId="urn:microsoft.com/office/officeart/2018/2/layout/IconVerticalSolidList"/>
    <dgm:cxn modelId="{DA9A8BF3-7E05-49E7-9DC7-55943206BB91}" type="presParOf" srcId="{2D1487AF-4858-4E9B-BE22-F63339579032}" destId="{8DFD47AD-05B3-4354-B2D8-DB1833EC5AF4}" srcOrd="2" destOrd="0" presId="urn:microsoft.com/office/officeart/2018/2/layout/IconVerticalSolidList"/>
    <dgm:cxn modelId="{FA2AD899-D3C7-4BA9-871C-F63A1CB3A0A8}" type="presParOf" srcId="{2D1487AF-4858-4E9B-BE22-F63339579032}" destId="{93339A7F-00D6-41FA-A1EB-4DEF2F26085E}" srcOrd="3" destOrd="0" presId="urn:microsoft.com/office/officeart/2018/2/layout/IconVerticalSolidList"/>
    <dgm:cxn modelId="{BEC5FED2-B63F-4FD9-B2A4-0FE5A6944B0E}" type="presParOf" srcId="{F06D228C-64E0-41C1-88EC-BE48C00B4513}" destId="{4684A429-79A5-411A-9D3C-2CD90EE8AF40}" srcOrd="1" destOrd="0" presId="urn:microsoft.com/office/officeart/2018/2/layout/IconVerticalSolidList"/>
    <dgm:cxn modelId="{EBA48890-0B86-41C1-8CE7-78B375FB94A6}" type="presParOf" srcId="{F06D228C-64E0-41C1-88EC-BE48C00B4513}" destId="{A4B13ED7-30FA-4D38-97F6-A925474060A9}" srcOrd="2" destOrd="0" presId="urn:microsoft.com/office/officeart/2018/2/layout/IconVerticalSolidList"/>
    <dgm:cxn modelId="{7BD566D7-0766-4459-A8B6-08E2907289CA}" type="presParOf" srcId="{A4B13ED7-30FA-4D38-97F6-A925474060A9}" destId="{820F6356-4B89-4376-866D-A8F3C70E2E95}" srcOrd="0" destOrd="0" presId="urn:microsoft.com/office/officeart/2018/2/layout/IconVerticalSolidList"/>
    <dgm:cxn modelId="{40C15BDF-D0AC-4233-8435-379F064870C8}" type="presParOf" srcId="{A4B13ED7-30FA-4D38-97F6-A925474060A9}" destId="{701B99EE-AD69-4309-8CA6-298BA7D0004D}" srcOrd="1" destOrd="0" presId="urn:microsoft.com/office/officeart/2018/2/layout/IconVerticalSolidList"/>
    <dgm:cxn modelId="{82D91875-54D7-446E-93E9-5B0C07744E17}" type="presParOf" srcId="{A4B13ED7-30FA-4D38-97F6-A925474060A9}" destId="{5523540F-5DC8-4D2D-BDCF-992549D08BAF}" srcOrd="2" destOrd="0" presId="urn:microsoft.com/office/officeart/2018/2/layout/IconVerticalSolidList"/>
    <dgm:cxn modelId="{D78A94EB-579C-44F4-8E3B-1338078C6436}" type="presParOf" srcId="{A4B13ED7-30FA-4D38-97F6-A925474060A9}" destId="{1BA2B711-540E-4F0B-855E-B7EC3A64CA9E}" srcOrd="3" destOrd="0" presId="urn:microsoft.com/office/officeart/2018/2/layout/IconVerticalSolidList"/>
    <dgm:cxn modelId="{1E3EB732-81C9-42A0-86B5-C12FA9903071}" type="presParOf" srcId="{F06D228C-64E0-41C1-88EC-BE48C00B4513}" destId="{E1E22761-ECC1-40BB-8C1C-F49B6B96170C}" srcOrd="3" destOrd="0" presId="urn:microsoft.com/office/officeart/2018/2/layout/IconVerticalSolidList"/>
    <dgm:cxn modelId="{4C43CD17-6F3C-4E10-B6B0-8DC09F4F8BEC}" type="presParOf" srcId="{F06D228C-64E0-41C1-88EC-BE48C00B4513}" destId="{863A79C0-9E09-4DDD-810E-C444F4F21704}" srcOrd="4" destOrd="0" presId="urn:microsoft.com/office/officeart/2018/2/layout/IconVerticalSolidList"/>
    <dgm:cxn modelId="{0B56D25F-873F-4148-AC4C-B445FDE81277}" type="presParOf" srcId="{863A79C0-9E09-4DDD-810E-C444F4F21704}" destId="{3E67C6C6-E8B5-4B66-8CD4-CD00A9C79F06}" srcOrd="0" destOrd="0" presId="urn:microsoft.com/office/officeart/2018/2/layout/IconVerticalSolidList"/>
    <dgm:cxn modelId="{D1329023-DFEF-4C20-B784-0077809AF240}" type="presParOf" srcId="{863A79C0-9E09-4DDD-810E-C444F4F21704}" destId="{755C39A8-98B6-4A75-89F9-6AB5ED24EBF9}" srcOrd="1" destOrd="0" presId="urn:microsoft.com/office/officeart/2018/2/layout/IconVerticalSolidList"/>
    <dgm:cxn modelId="{97BD1FB0-3C4C-44FB-A308-BD3B4AB6B2B0}" type="presParOf" srcId="{863A79C0-9E09-4DDD-810E-C444F4F21704}" destId="{B8780E48-632F-40F0-AD64-35F84B87F9EB}" srcOrd="2" destOrd="0" presId="urn:microsoft.com/office/officeart/2018/2/layout/IconVerticalSolidList"/>
    <dgm:cxn modelId="{60CFF7BB-FC5D-4287-B679-CD95B748306B}" type="presParOf" srcId="{863A79C0-9E09-4DDD-810E-C444F4F21704}" destId="{F6C5634E-C2A1-4449-ADC0-1778C7567FD5}" srcOrd="3" destOrd="0" presId="urn:microsoft.com/office/officeart/2018/2/layout/IconVerticalSolidList"/>
    <dgm:cxn modelId="{08C79072-3DA9-4EF2-8030-8FABE19D81FD}" type="presParOf" srcId="{F06D228C-64E0-41C1-88EC-BE48C00B4513}" destId="{4457600C-1172-4346-8DDC-BD8ED8096A7A}" srcOrd="5" destOrd="0" presId="urn:microsoft.com/office/officeart/2018/2/layout/IconVerticalSolidList"/>
    <dgm:cxn modelId="{C08B7D6B-73F7-4070-A4CF-16AE5850D0F6}" type="presParOf" srcId="{F06D228C-64E0-41C1-88EC-BE48C00B4513}" destId="{52F5DE90-C263-4DCD-8B2F-EE7671BD8DBA}" srcOrd="6" destOrd="0" presId="urn:microsoft.com/office/officeart/2018/2/layout/IconVerticalSolidList"/>
    <dgm:cxn modelId="{76B18251-94F4-4A62-BBB9-DABF6269D19A}" type="presParOf" srcId="{52F5DE90-C263-4DCD-8B2F-EE7671BD8DBA}" destId="{ECCF6271-06AC-4EED-B671-10249D9D36FF}" srcOrd="0" destOrd="0" presId="urn:microsoft.com/office/officeart/2018/2/layout/IconVerticalSolidList"/>
    <dgm:cxn modelId="{8C4990EF-99DD-411A-9809-29085D885EEF}" type="presParOf" srcId="{52F5DE90-C263-4DCD-8B2F-EE7671BD8DBA}" destId="{45916133-96A2-4AE5-97A0-8450492073A6}" srcOrd="1" destOrd="0" presId="urn:microsoft.com/office/officeart/2018/2/layout/IconVerticalSolidList"/>
    <dgm:cxn modelId="{A8390A51-AFB8-4EA6-8CE2-5360249E7CD3}" type="presParOf" srcId="{52F5DE90-C263-4DCD-8B2F-EE7671BD8DBA}" destId="{0AB8F034-2A2D-4AF5-BC2A-16BF8504C424}" srcOrd="2" destOrd="0" presId="urn:microsoft.com/office/officeart/2018/2/layout/IconVerticalSolidList"/>
    <dgm:cxn modelId="{E6FA447C-B69A-4209-9548-B2972C192E0E}" type="presParOf" srcId="{52F5DE90-C263-4DCD-8B2F-EE7671BD8DBA}" destId="{40315C85-7DB1-4E0D-88D0-7B1A81A770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263A9-5DAF-45CD-877D-3B4EAB2737D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65320C2-D217-4CB8-8ED7-2F59F31B1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ESAP-RSSD (</a:t>
          </a:r>
          <a:r>
            <a:rPr lang="en-US" u="sng"/>
            <a:t>R</a:t>
          </a:r>
          <a:r>
            <a:rPr lang="en-US"/>
            <a:t>esponse </a:t>
          </a:r>
          <a:r>
            <a:rPr lang="en-US" u="sng"/>
            <a:t>S</a:t>
          </a:r>
          <a:r>
            <a:rPr lang="en-US"/>
            <a:t>urface </a:t>
          </a:r>
          <a:r>
            <a:rPr lang="en-US" u="sng"/>
            <a:t>S</a:t>
          </a:r>
          <a:r>
            <a:rPr lang="en-US"/>
            <a:t>ampling </a:t>
          </a:r>
          <a:r>
            <a:rPr lang="en-US" u="sng"/>
            <a:t>D</a:t>
          </a:r>
          <a:r>
            <a:rPr lang="en-US"/>
            <a:t>esign)</a:t>
          </a:r>
        </a:p>
      </dgm:t>
    </dgm:pt>
    <dgm:pt modelId="{70DBDD8F-998E-4340-A472-30A8343AC69E}" type="parTrans" cxnId="{66DEC834-D317-4B2D-BE3F-435B5EEA22CC}">
      <dgm:prSet/>
      <dgm:spPr/>
      <dgm:t>
        <a:bodyPr/>
        <a:lstStyle/>
        <a:p>
          <a:endParaRPr lang="en-US"/>
        </a:p>
      </dgm:t>
    </dgm:pt>
    <dgm:pt modelId="{32178921-F217-478C-9849-3CCFCA0D1672}" type="sibTrans" cxnId="{66DEC834-D317-4B2D-BE3F-435B5EEA22CC}">
      <dgm:prSet/>
      <dgm:spPr/>
      <dgm:t>
        <a:bodyPr/>
        <a:lstStyle/>
        <a:p>
          <a:endParaRPr lang="en-US"/>
        </a:p>
      </dgm:t>
    </dgm:pt>
    <dgm:pt modelId="{AD1ACFAE-6A0B-4F30-8C85-055F0C3EC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Examine, analyze, &amp; summarize EC</a:t>
          </a:r>
          <a:r>
            <a:rPr lang="en-US" baseline="-25000"/>
            <a:t>a</a:t>
          </a:r>
          <a:r>
            <a:rPr lang="en-US"/>
            <a:t> survey data</a:t>
          </a:r>
        </a:p>
      </dgm:t>
    </dgm:pt>
    <dgm:pt modelId="{FF3B04CE-79BE-4294-8F10-14025F3E05CC}" type="parTrans" cxnId="{030602DF-B581-4AF3-8CA7-C15A3CA98DBF}">
      <dgm:prSet/>
      <dgm:spPr/>
      <dgm:t>
        <a:bodyPr/>
        <a:lstStyle/>
        <a:p>
          <a:endParaRPr lang="en-US"/>
        </a:p>
      </dgm:t>
    </dgm:pt>
    <dgm:pt modelId="{02B3D346-F23F-45D9-AC20-E4484ECB2CA4}" type="sibTrans" cxnId="{030602DF-B581-4AF3-8CA7-C15A3CA98DBF}">
      <dgm:prSet/>
      <dgm:spPr/>
      <dgm:t>
        <a:bodyPr/>
        <a:lstStyle/>
        <a:p>
          <a:endParaRPr lang="en-US"/>
        </a:p>
      </dgm:t>
    </dgm:pt>
    <dgm:pt modelId="{5D536766-91A7-4440-9E3F-B4928B8C17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Generates optimal soil sampling designs from sensor data</a:t>
          </a:r>
        </a:p>
      </dgm:t>
    </dgm:pt>
    <dgm:pt modelId="{590D505C-A21D-453F-8558-502090361FF7}" type="parTrans" cxnId="{D810ADD7-596B-4FAE-BC93-2CCF85D5ED47}">
      <dgm:prSet/>
      <dgm:spPr/>
      <dgm:t>
        <a:bodyPr/>
        <a:lstStyle/>
        <a:p>
          <a:endParaRPr lang="en-US"/>
        </a:p>
      </dgm:t>
    </dgm:pt>
    <dgm:pt modelId="{D9AC05D3-B4FB-47CB-A183-BC845DE5D537}" type="sibTrans" cxnId="{D810ADD7-596B-4FAE-BC93-2CCF85D5ED47}">
      <dgm:prSet/>
      <dgm:spPr/>
      <dgm:t>
        <a:bodyPr/>
        <a:lstStyle/>
        <a:p>
          <a:endParaRPr lang="en-US"/>
        </a:p>
      </dgm:t>
    </dgm:pt>
    <dgm:pt modelId="{E33C389E-AC30-484B-9668-66C6445FD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ESAP-Calibrate</a:t>
          </a:r>
        </a:p>
      </dgm:t>
    </dgm:pt>
    <dgm:pt modelId="{A5AAB7F4-8E53-49CA-A2B5-BDAA03F03CF2}" type="parTrans" cxnId="{EF919496-75F4-4785-8DBF-B5DFC1578519}">
      <dgm:prSet/>
      <dgm:spPr/>
      <dgm:t>
        <a:bodyPr/>
        <a:lstStyle/>
        <a:p>
          <a:endParaRPr lang="en-US"/>
        </a:p>
      </dgm:t>
    </dgm:pt>
    <dgm:pt modelId="{C35B00E7-1FDD-4FC9-AF32-D1161DE1673C}" type="sibTrans" cxnId="{EF919496-75F4-4785-8DBF-B5DFC1578519}">
      <dgm:prSet/>
      <dgm:spPr/>
      <dgm:t>
        <a:bodyPr/>
        <a:lstStyle/>
        <a:p>
          <a:endParaRPr lang="en-US"/>
        </a:p>
      </dgm:t>
    </dgm:pt>
    <dgm:pt modelId="{09DDEE8B-3328-40BB-BB01-132055FB4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Converts survey data into predicted soil salinity (a/o other soil properties)</a:t>
          </a:r>
        </a:p>
      </dgm:t>
    </dgm:pt>
    <dgm:pt modelId="{BBB16D2B-9E0E-471B-8621-E5CE655A53C2}" type="parTrans" cxnId="{5F3B77BC-D3F1-4EB3-96A3-6D7C68B7A539}">
      <dgm:prSet/>
      <dgm:spPr/>
      <dgm:t>
        <a:bodyPr/>
        <a:lstStyle/>
        <a:p>
          <a:endParaRPr lang="en-US"/>
        </a:p>
      </dgm:t>
    </dgm:pt>
    <dgm:pt modelId="{1D4E90DC-1C19-4C0E-81BC-6CD4E27ABEB7}" type="sibTrans" cxnId="{5F3B77BC-D3F1-4EB3-96A3-6D7C68B7A539}">
      <dgm:prSet/>
      <dgm:spPr/>
      <dgm:t>
        <a:bodyPr/>
        <a:lstStyle/>
        <a:p>
          <a:endParaRPr lang="en-US"/>
        </a:p>
      </dgm:t>
    </dgm:pt>
    <dgm:pt modelId="{C451C28D-7749-4A40-925F-4A2B8DEDD4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Diagnose &amp; identify primary soil properties influencing survey data</a:t>
          </a:r>
        </a:p>
      </dgm:t>
    </dgm:pt>
    <dgm:pt modelId="{56CE4EE3-D951-43FC-8BBC-16CBBE3A3F52}" type="parTrans" cxnId="{2D7723DD-4993-4B2E-806C-3A18AF765EBE}">
      <dgm:prSet/>
      <dgm:spPr/>
      <dgm:t>
        <a:bodyPr/>
        <a:lstStyle/>
        <a:p>
          <a:endParaRPr lang="en-US"/>
        </a:p>
      </dgm:t>
    </dgm:pt>
    <dgm:pt modelId="{FBA4E5EF-449F-4EFA-9E0C-C385146E9AE1}" type="sibTrans" cxnId="{2D7723DD-4993-4B2E-806C-3A18AF765EBE}">
      <dgm:prSet/>
      <dgm:spPr/>
      <dgm:t>
        <a:bodyPr/>
        <a:lstStyle/>
        <a:p>
          <a:endParaRPr lang="en-US"/>
        </a:p>
      </dgm:t>
    </dgm:pt>
    <dgm:pt modelId="{43F864AD-02C0-4F9A-8896-4FE462616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Generates multiple field summary statistics</a:t>
          </a:r>
        </a:p>
      </dgm:t>
    </dgm:pt>
    <dgm:pt modelId="{F09725A7-315E-4676-A1F2-4EED963E694E}" type="parTrans" cxnId="{B397379E-EC8D-4626-8DE9-B6D584732D2C}">
      <dgm:prSet/>
      <dgm:spPr/>
      <dgm:t>
        <a:bodyPr/>
        <a:lstStyle/>
        <a:p>
          <a:endParaRPr lang="en-US"/>
        </a:p>
      </dgm:t>
    </dgm:pt>
    <dgm:pt modelId="{0AAD741C-4493-4E6D-B7CE-E39C739F4008}" type="sibTrans" cxnId="{B397379E-EC8D-4626-8DE9-B6D584732D2C}">
      <dgm:prSet/>
      <dgm:spPr/>
      <dgm:t>
        <a:bodyPr/>
        <a:lstStyle/>
        <a:p>
          <a:endParaRPr lang="en-US"/>
        </a:p>
      </dgm:t>
    </dgm:pt>
    <dgm:pt modelId="{F3613021-F869-431A-86AB-437C997998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Generates prediction data (used for making spatial maps)</a:t>
          </a:r>
        </a:p>
      </dgm:t>
    </dgm:pt>
    <dgm:pt modelId="{B6AAFBE2-C9C9-4F67-8E20-4D7F5C572A7A}" type="parTrans" cxnId="{0CF8D3F3-4454-4395-AD84-FA64A985BA18}">
      <dgm:prSet/>
      <dgm:spPr/>
      <dgm:t>
        <a:bodyPr/>
        <a:lstStyle/>
        <a:p>
          <a:endParaRPr lang="en-US"/>
        </a:p>
      </dgm:t>
    </dgm:pt>
    <dgm:pt modelId="{EC1E36C0-2D8E-4F21-8550-1E6FF7BF122F}" type="sibTrans" cxnId="{0CF8D3F3-4454-4395-AD84-FA64A985BA18}">
      <dgm:prSet/>
      <dgm:spPr/>
      <dgm:t>
        <a:bodyPr/>
        <a:lstStyle/>
        <a:p>
          <a:endParaRPr lang="en-US"/>
        </a:p>
      </dgm:t>
    </dgm:pt>
    <dgm:pt modelId="{3A634F59-848D-469B-9834-AB9757F396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ESAP-SaltMapper</a:t>
          </a:r>
        </a:p>
      </dgm:t>
    </dgm:pt>
    <dgm:pt modelId="{1850D3D3-D711-4D21-B654-439561E946DB}" type="parTrans" cxnId="{D84052E3-6E15-411E-9725-109E82380B1F}">
      <dgm:prSet/>
      <dgm:spPr/>
      <dgm:t>
        <a:bodyPr/>
        <a:lstStyle/>
        <a:p>
          <a:endParaRPr lang="en-US"/>
        </a:p>
      </dgm:t>
    </dgm:pt>
    <dgm:pt modelId="{B4D7EF52-C0EB-42E5-B80B-730B0A13A6D9}" type="sibTrans" cxnId="{D84052E3-6E15-411E-9725-109E82380B1F}">
      <dgm:prSet/>
      <dgm:spPr/>
      <dgm:t>
        <a:bodyPr/>
        <a:lstStyle/>
        <a:p>
          <a:endParaRPr lang="en-US"/>
        </a:p>
      </dgm:t>
    </dgm:pt>
    <dgm:pt modelId="{159CC192-D34E-47A0-AC81-0C5185CD5F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1-D transect plots and 2-D raster maps</a:t>
          </a:r>
        </a:p>
      </dgm:t>
    </dgm:pt>
    <dgm:pt modelId="{BA9FFBBD-4337-450E-9036-1BF9B5FBA60B}" type="parTrans" cxnId="{50A6B405-8271-4944-AC1C-9AC3F78B1261}">
      <dgm:prSet/>
      <dgm:spPr/>
      <dgm:t>
        <a:bodyPr/>
        <a:lstStyle/>
        <a:p>
          <a:endParaRPr lang="en-US"/>
        </a:p>
      </dgm:t>
    </dgm:pt>
    <dgm:pt modelId="{E2734DBC-C762-4383-9074-BB2EF2FD65DA}" type="sibTrans" cxnId="{50A6B405-8271-4944-AC1C-9AC3F78B1261}">
      <dgm:prSet/>
      <dgm:spPr/>
      <dgm:t>
        <a:bodyPr/>
        <a:lstStyle/>
        <a:p>
          <a:endParaRPr lang="en-US"/>
        </a:p>
      </dgm:t>
    </dgm:pt>
    <dgm:pt modelId="{122AEC78-7164-4E2D-BD93-50C8B3796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Tile line maps, calculate tile line locations, diagnose potential tile line problems</a:t>
          </a:r>
        </a:p>
      </dgm:t>
    </dgm:pt>
    <dgm:pt modelId="{8A187982-517E-4F98-96B6-644440F441A4}" type="parTrans" cxnId="{2229A266-5316-45D8-91A7-FBF0977F8248}">
      <dgm:prSet/>
      <dgm:spPr/>
      <dgm:t>
        <a:bodyPr/>
        <a:lstStyle/>
        <a:p>
          <a:endParaRPr lang="en-US"/>
        </a:p>
      </dgm:t>
    </dgm:pt>
    <dgm:pt modelId="{650C788B-B511-48B9-9EE2-7440EF23C2AF}" type="sibTrans" cxnId="{2229A266-5316-45D8-91A7-FBF0977F8248}">
      <dgm:prSet/>
      <dgm:spPr/>
      <dgm:t>
        <a:bodyPr/>
        <a:lstStyle/>
        <a:p>
          <a:endParaRPr lang="en-US"/>
        </a:p>
      </dgm:t>
    </dgm:pt>
    <dgm:pt modelId="{4D001091-097E-4FB3-AB6D-130AA6B019DC}" type="pres">
      <dgm:prSet presAssocID="{633263A9-5DAF-45CD-877D-3B4EAB2737D7}" presName="root" presStyleCnt="0">
        <dgm:presLayoutVars>
          <dgm:dir/>
          <dgm:resizeHandles val="exact"/>
        </dgm:presLayoutVars>
      </dgm:prSet>
      <dgm:spPr/>
    </dgm:pt>
    <dgm:pt modelId="{ABD6FEDE-2350-4631-9761-953FB12CC6AA}" type="pres">
      <dgm:prSet presAssocID="{065320C2-D217-4CB8-8ED7-2F59F31B1427}" presName="compNode" presStyleCnt="0"/>
      <dgm:spPr/>
    </dgm:pt>
    <dgm:pt modelId="{7154F1BB-8D6D-4C43-953F-33A1FCAA72B8}" type="pres">
      <dgm:prSet presAssocID="{065320C2-D217-4CB8-8ED7-2F59F31B1427}" presName="bgRect" presStyleLbl="bgShp" presStyleIdx="0" presStyleCnt="3"/>
      <dgm:spPr/>
    </dgm:pt>
    <dgm:pt modelId="{25C297A7-75B1-4FE7-AECC-2B1316D87DBD}" type="pres">
      <dgm:prSet presAssocID="{065320C2-D217-4CB8-8ED7-2F59F31B14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34F9CD62-FD2C-45EA-A707-ADBC2F9A269A}" type="pres">
      <dgm:prSet presAssocID="{065320C2-D217-4CB8-8ED7-2F59F31B1427}" presName="spaceRect" presStyleCnt="0"/>
      <dgm:spPr/>
    </dgm:pt>
    <dgm:pt modelId="{DAF07869-2F56-44E2-AECA-2ECD653BEFC3}" type="pres">
      <dgm:prSet presAssocID="{065320C2-D217-4CB8-8ED7-2F59F31B1427}" presName="parTx" presStyleLbl="revTx" presStyleIdx="0" presStyleCnt="6">
        <dgm:presLayoutVars>
          <dgm:chMax val="0"/>
          <dgm:chPref val="0"/>
        </dgm:presLayoutVars>
      </dgm:prSet>
      <dgm:spPr/>
    </dgm:pt>
    <dgm:pt modelId="{4A96D702-B3A9-4EE2-8B8A-F868F0149B3A}" type="pres">
      <dgm:prSet presAssocID="{065320C2-D217-4CB8-8ED7-2F59F31B1427}" presName="desTx" presStyleLbl="revTx" presStyleIdx="1" presStyleCnt="6">
        <dgm:presLayoutVars/>
      </dgm:prSet>
      <dgm:spPr/>
    </dgm:pt>
    <dgm:pt modelId="{488EB207-F219-4948-8FB5-6D76C37C7F1A}" type="pres">
      <dgm:prSet presAssocID="{32178921-F217-478C-9849-3CCFCA0D1672}" presName="sibTrans" presStyleCnt="0"/>
      <dgm:spPr/>
    </dgm:pt>
    <dgm:pt modelId="{F5A59955-A5A1-4415-A43B-EA78E1BA8D85}" type="pres">
      <dgm:prSet presAssocID="{E33C389E-AC30-484B-9668-66C6445FDD8D}" presName="compNode" presStyleCnt="0"/>
      <dgm:spPr/>
    </dgm:pt>
    <dgm:pt modelId="{2C70228A-5DC0-42BF-B38E-9C45C1635ECC}" type="pres">
      <dgm:prSet presAssocID="{E33C389E-AC30-484B-9668-66C6445FDD8D}" presName="bgRect" presStyleLbl="bgShp" presStyleIdx="1" presStyleCnt="3"/>
      <dgm:spPr/>
    </dgm:pt>
    <dgm:pt modelId="{07C1838D-BCE9-49D2-8897-947508622136}" type="pres">
      <dgm:prSet presAssocID="{E33C389E-AC30-484B-9668-66C6445FDD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628C5E-2AAB-4964-AA2A-1402CF8C9651}" type="pres">
      <dgm:prSet presAssocID="{E33C389E-AC30-484B-9668-66C6445FDD8D}" presName="spaceRect" presStyleCnt="0"/>
      <dgm:spPr/>
    </dgm:pt>
    <dgm:pt modelId="{CB8BA085-D363-4AF6-9853-C3CCDA9D17E8}" type="pres">
      <dgm:prSet presAssocID="{E33C389E-AC30-484B-9668-66C6445FDD8D}" presName="parTx" presStyleLbl="revTx" presStyleIdx="2" presStyleCnt="6">
        <dgm:presLayoutVars>
          <dgm:chMax val="0"/>
          <dgm:chPref val="0"/>
        </dgm:presLayoutVars>
      </dgm:prSet>
      <dgm:spPr/>
    </dgm:pt>
    <dgm:pt modelId="{0D845C4E-1127-437B-8021-05CCC996FB5E}" type="pres">
      <dgm:prSet presAssocID="{E33C389E-AC30-484B-9668-66C6445FDD8D}" presName="desTx" presStyleLbl="revTx" presStyleIdx="3" presStyleCnt="6">
        <dgm:presLayoutVars/>
      </dgm:prSet>
      <dgm:spPr/>
    </dgm:pt>
    <dgm:pt modelId="{86D389ED-CA0E-4A83-9CB4-ED3453400631}" type="pres">
      <dgm:prSet presAssocID="{C35B00E7-1FDD-4FC9-AF32-D1161DE1673C}" presName="sibTrans" presStyleCnt="0"/>
      <dgm:spPr/>
    </dgm:pt>
    <dgm:pt modelId="{F79B37C0-904F-4404-87D8-CB6F17C3F092}" type="pres">
      <dgm:prSet presAssocID="{3A634F59-848D-469B-9834-AB9757F3966D}" presName="compNode" presStyleCnt="0"/>
      <dgm:spPr/>
    </dgm:pt>
    <dgm:pt modelId="{02EBEEFC-C29D-439C-A67E-CB67333BD52A}" type="pres">
      <dgm:prSet presAssocID="{3A634F59-848D-469B-9834-AB9757F3966D}" presName="bgRect" presStyleLbl="bgShp" presStyleIdx="2" presStyleCnt="3"/>
      <dgm:spPr/>
    </dgm:pt>
    <dgm:pt modelId="{91BCD38B-F75F-4EAF-AFCD-E55C5B6BC00C}" type="pres">
      <dgm:prSet presAssocID="{3A634F59-848D-469B-9834-AB9757F396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683417D0-76A8-40FF-9A15-FEFF2453D3C7}" type="pres">
      <dgm:prSet presAssocID="{3A634F59-848D-469B-9834-AB9757F3966D}" presName="spaceRect" presStyleCnt="0"/>
      <dgm:spPr/>
    </dgm:pt>
    <dgm:pt modelId="{688D2EC7-D11E-42E0-B164-80408259A9AE}" type="pres">
      <dgm:prSet presAssocID="{3A634F59-848D-469B-9834-AB9757F3966D}" presName="parTx" presStyleLbl="revTx" presStyleIdx="4" presStyleCnt="6">
        <dgm:presLayoutVars>
          <dgm:chMax val="0"/>
          <dgm:chPref val="0"/>
        </dgm:presLayoutVars>
      </dgm:prSet>
      <dgm:spPr/>
    </dgm:pt>
    <dgm:pt modelId="{28917333-8880-4B35-B2B2-C16CE9012B82}" type="pres">
      <dgm:prSet presAssocID="{3A634F59-848D-469B-9834-AB9757F3966D}" presName="desTx" presStyleLbl="revTx" presStyleIdx="5" presStyleCnt="6">
        <dgm:presLayoutVars/>
      </dgm:prSet>
      <dgm:spPr/>
    </dgm:pt>
  </dgm:ptLst>
  <dgm:cxnLst>
    <dgm:cxn modelId="{C7256603-8471-45E7-87EC-3D24797F099C}" type="presOf" srcId="{633263A9-5DAF-45CD-877D-3B4EAB2737D7}" destId="{4D001091-097E-4FB3-AB6D-130AA6B019DC}" srcOrd="0" destOrd="0" presId="urn:microsoft.com/office/officeart/2018/2/layout/IconVerticalSolidList"/>
    <dgm:cxn modelId="{BD884305-61A2-40AA-81BF-B0DB7B552B51}" type="presOf" srcId="{43F864AD-02C0-4F9A-8896-4FE462616F23}" destId="{0D845C4E-1127-437B-8021-05CCC996FB5E}" srcOrd="0" destOrd="2" presId="urn:microsoft.com/office/officeart/2018/2/layout/IconVerticalSolidList"/>
    <dgm:cxn modelId="{50A6B405-8271-4944-AC1C-9AC3F78B1261}" srcId="{3A634F59-848D-469B-9834-AB9757F3966D}" destId="{159CC192-D34E-47A0-AC81-0C5185CD5FC7}" srcOrd="0" destOrd="0" parTransId="{BA9FFBBD-4337-450E-9036-1BF9B5FBA60B}" sibTransId="{E2734DBC-C762-4383-9074-BB2EF2FD65DA}"/>
    <dgm:cxn modelId="{7EAF1726-22BD-4259-9E3B-2F00AC239F8B}" type="presOf" srcId="{5D536766-91A7-4440-9E3F-B4928B8C1702}" destId="{4A96D702-B3A9-4EE2-8B8A-F868F0149B3A}" srcOrd="0" destOrd="1" presId="urn:microsoft.com/office/officeart/2018/2/layout/IconVerticalSolidList"/>
    <dgm:cxn modelId="{66DEC834-D317-4B2D-BE3F-435B5EEA22CC}" srcId="{633263A9-5DAF-45CD-877D-3B4EAB2737D7}" destId="{065320C2-D217-4CB8-8ED7-2F59F31B1427}" srcOrd="0" destOrd="0" parTransId="{70DBDD8F-998E-4340-A472-30A8343AC69E}" sibTransId="{32178921-F217-478C-9849-3CCFCA0D1672}"/>
    <dgm:cxn modelId="{2229A266-5316-45D8-91A7-FBF0977F8248}" srcId="{3A634F59-848D-469B-9834-AB9757F3966D}" destId="{122AEC78-7164-4E2D-BD93-50C8B37969C5}" srcOrd="1" destOrd="0" parTransId="{8A187982-517E-4F98-96B6-644440F441A4}" sibTransId="{650C788B-B511-48B9-9EE2-7440EF23C2AF}"/>
    <dgm:cxn modelId="{F6C3E351-5671-4A2E-9C49-5B1C196E1135}" type="presOf" srcId="{065320C2-D217-4CB8-8ED7-2F59F31B1427}" destId="{DAF07869-2F56-44E2-AECA-2ECD653BEFC3}" srcOrd="0" destOrd="0" presId="urn:microsoft.com/office/officeart/2018/2/layout/IconVerticalSolidList"/>
    <dgm:cxn modelId="{C2A25375-8F39-4B10-9E17-7A7A9A34EB27}" type="presOf" srcId="{AD1ACFAE-6A0B-4F30-8C85-055F0C3EC8E4}" destId="{4A96D702-B3A9-4EE2-8B8A-F868F0149B3A}" srcOrd="0" destOrd="0" presId="urn:microsoft.com/office/officeart/2018/2/layout/IconVerticalSolidList"/>
    <dgm:cxn modelId="{EF919496-75F4-4785-8DBF-B5DFC1578519}" srcId="{633263A9-5DAF-45CD-877D-3B4EAB2737D7}" destId="{E33C389E-AC30-484B-9668-66C6445FDD8D}" srcOrd="1" destOrd="0" parTransId="{A5AAB7F4-8E53-49CA-A2B5-BDAA03F03CF2}" sibTransId="{C35B00E7-1FDD-4FC9-AF32-D1161DE1673C}"/>
    <dgm:cxn modelId="{A9C02499-E5AF-4BF0-B52F-CE312B539A2E}" type="presOf" srcId="{F3613021-F869-431A-86AB-437C997998C4}" destId="{0D845C4E-1127-437B-8021-05CCC996FB5E}" srcOrd="0" destOrd="3" presId="urn:microsoft.com/office/officeart/2018/2/layout/IconVerticalSolidList"/>
    <dgm:cxn modelId="{B397379E-EC8D-4626-8DE9-B6D584732D2C}" srcId="{E33C389E-AC30-484B-9668-66C6445FDD8D}" destId="{43F864AD-02C0-4F9A-8896-4FE462616F23}" srcOrd="2" destOrd="0" parTransId="{F09725A7-315E-4676-A1F2-4EED963E694E}" sibTransId="{0AAD741C-4493-4E6D-B7CE-E39C739F4008}"/>
    <dgm:cxn modelId="{59914FA1-D72A-4C21-89CA-B63440FCD597}" type="presOf" srcId="{C451C28D-7749-4A40-925F-4A2B8DEDD4D2}" destId="{0D845C4E-1127-437B-8021-05CCC996FB5E}" srcOrd="0" destOrd="1" presId="urn:microsoft.com/office/officeart/2018/2/layout/IconVerticalSolidList"/>
    <dgm:cxn modelId="{5F3B77BC-D3F1-4EB3-96A3-6D7C68B7A539}" srcId="{E33C389E-AC30-484B-9668-66C6445FDD8D}" destId="{09DDEE8B-3328-40BB-BB01-132055FB40C6}" srcOrd="0" destOrd="0" parTransId="{BBB16D2B-9E0E-471B-8621-E5CE655A53C2}" sibTransId="{1D4E90DC-1C19-4C0E-81BC-6CD4E27ABEB7}"/>
    <dgm:cxn modelId="{E44686C0-FEB4-480D-89BB-3B9280CC80EE}" type="presOf" srcId="{09DDEE8B-3328-40BB-BB01-132055FB40C6}" destId="{0D845C4E-1127-437B-8021-05CCC996FB5E}" srcOrd="0" destOrd="0" presId="urn:microsoft.com/office/officeart/2018/2/layout/IconVerticalSolidList"/>
    <dgm:cxn modelId="{A48BB6C7-CA5C-4B5F-ABC4-68335BB8685B}" type="presOf" srcId="{122AEC78-7164-4E2D-BD93-50C8B37969C5}" destId="{28917333-8880-4B35-B2B2-C16CE9012B82}" srcOrd="0" destOrd="1" presId="urn:microsoft.com/office/officeart/2018/2/layout/IconVerticalSolidList"/>
    <dgm:cxn modelId="{CBF4D8D3-1572-4AD2-9406-9E487E720B75}" type="presOf" srcId="{159CC192-D34E-47A0-AC81-0C5185CD5FC7}" destId="{28917333-8880-4B35-B2B2-C16CE9012B82}" srcOrd="0" destOrd="0" presId="urn:microsoft.com/office/officeart/2018/2/layout/IconVerticalSolidList"/>
    <dgm:cxn modelId="{D810ADD7-596B-4FAE-BC93-2CCF85D5ED47}" srcId="{065320C2-D217-4CB8-8ED7-2F59F31B1427}" destId="{5D536766-91A7-4440-9E3F-B4928B8C1702}" srcOrd="1" destOrd="0" parTransId="{590D505C-A21D-453F-8558-502090361FF7}" sibTransId="{D9AC05D3-B4FB-47CB-A183-BC845DE5D537}"/>
    <dgm:cxn modelId="{2D7723DD-4993-4B2E-806C-3A18AF765EBE}" srcId="{E33C389E-AC30-484B-9668-66C6445FDD8D}" destId="{C451C28D-7749-4A40-925F-4A2B8DEDD4D2}" srcOrd="1" destOrd="0" parTransId="{56CE4EE3-D951-43FC-8BBC-16CBBE3A3F52}" sibTransId="{FBA4E5EF-449F-4EFA-9E0C-C385146E9AE1}"/>
    <dgm:cxn modelId="{030602DF-B581-4AF3-8CA7-C15A3CA98DBF}" srcId="{065320C2-D217-4CB8-8ED7-2F59F31B1427}" destId="{AD1ACFAE-6A0B-4F30-8C85-055F0C3EC8E4}" srcOrd="0" destOrd="0" parTransId="{FF3B04CE-79BE-4294-8F10-14025F3E05CC}" sibTransId="{02B3D346-F23F-45D9-AC20-E4484ECB2CA4}"/>
    <dgm:cxn modelId="{D84052E3-6E15-411E-9725-109E82380B1F}" srcId="{633263A9-5DAF-45CD-877D-3B4EAB2737D7}" destId="{3A634F59-848D-469B-9834-AB9757F3966D}" srcOrd="2" destOrd="0" parTransId="{1850D3D3-D711-4D21-B654-439561E946DB}" sibTransId="{B4D7EF52-C0EB-42E5-B80B-730B0A13A6D9}"/>
    <dgm:cxn modelId="{3B5844EE-30F7-43DE-8C58-597DA9591B6A}" type="presOf" srcId="{E33C389E-AC30-484B-9668-66C6445FDD8D}" destId="{CB8BA085-D363-4AF6-9853-C3CCDA9D17E8}" srcOrd="0" destOrd="0" presId="urn:microsoft.com/office/officeart/2018/2/layout/IconVerticalSolidList"/>
    <dgm:cxn modelId="{B2D908F1-495F-4239-BB7D-F07568660C4D}" type="presOf" srcId="{3A634F59-848D-469B-9834-AB9757F3966D}" destId="{688D2EC7-D11E-42E0-B164-80408259A9AE}" srcOrd="0" destOrd="0" presId="urn:microsoft.com/office/officeart/2018/2/layout/IconVerticalSolidList"/>
    <dgm:cxn modelId="{0CF8D3F3-4454-4395-AD84-FA64A985BA18}" srcId="{E33C389E-AC30-484B-9668-66C6445FDD8D}" destId="{F3613021-F869-431A-86AB-437C997998C4}" srcOrd="3" destOrd="0" parTransId="{B6AAFBE2-C9C9-4F67-8E20-4D7F5C572A7A}" sibTransId="{EC1E36C0-2D8E-4F21-8550-1E6FF7BF122F}"/>
    <dgm:cxn modelId="{C3FAF5C4-5A40-4CED-91B5-C7A2DEA52D2B}" type="presParOf" srcId="{4D001091-097E-4FB3-AB6D-130AA6B019DC}" destId="{ABD6FEDE-2350-4631-9761-953FB12CC6AA}" srcOrd="0" destOrd="0" presId="urn:microsoft.com/office/officeart/2018/2/layout/IconVerticalSolidList"/>
    <dgm:cxn modelId="{55835850-8B28-4049-B16D-95837EB0C220}" type="presParOf" srcId="{ABD6FEDE-2350-4631-9761-953FB12CC6AA}" destId="{7154F1BB-8D6D-4C43-953F-33A1FCAA72B8}" srcOrd="0" destOrd="0" presId="urn:microsoft.com/office/officeart/2018/2/layout/IconVerticalSolidList"/>
    <dgm:cxn modelId="{C601A9BB-5270-449C-BB5A-004F7081BC7B}" type="presParOf" srcId="{ABD6FEDE-2350-4631-9761-953FB12CC6AA}" destId="{25C297A7-75B1-4FE7-AECC-2B1316D87DBD}" srcOrd="1" destOrd="0" presId="urn:microsoft.com/office/officeart/2018/2/layout/IconVerticalSolidList"/>
    <dgm:cxn modelId="{B726646E-7C43-4A2D-B519-382C7FEA81C5}" type="presParOf" srcId="{ABD6FEDE-2350-4631-9761-953FB12CC6AA}" destId="{34F9CD62-FD2C-45EA-A707-ADBC2F9A269A}" srcOrd="2" destOrd="0" presId="urn:microsoft.com/office/officeart/2018/2/layout/IconVerticalSolidList"/>
    <dgm:cxn modelId="{BE731005-BA24-4509-80A3-8674749763B3}" type="presParOf" srcId="{ABD6FEDE-2350-4631-9761-953FB12CC6AA}" destId="{DAF07869-2F56-44E2-AECA-2ECD653BEFC3}" srcOrd="3" destOrd="0" presId="urn:microsoft.com/office/officeart/2018/2/layout/IconVerticalSolidList"/>
    <dgm:cxn modelId="{24FBC01D-A663-4C3E-89C9-AD2C7336171B}" type="presParOf" srcId="{ABD6FEDE-2350-4631-9761-953FB12CC6AA}" destId="{4A96D702-B3A9-4EE2-8B8A-F868F0149B3A}" srcOrd="4" destOrd="0" presId="urn:microsoft.com/office/officeart/2018/2/layout/IconVerticalSolidList"/>
    <dgm:cxn modelId="{9A212CB0-4492-4622-B82D-D3B97711E59D}" type="presParOf" srcId="{4D001091-097E-4FB3-AB6D-130AA6B019DC}" destId="{488EB207-F219-4948-8FB5-6D76C37C7F1A}" srcOrd="1" destOrd="0" presId="urn:microsoft.com/office/officeart/2018/2/layout/IconVerticalSolidList"/>
    <dgm:cxn modelId="{C46D1324-7C69-4508-BE9F-1C1B57840F79}" type="presParOf" srcId="{4D001091-097E-4FB3-AB6D-130AA6B019DC}" destId="{F5A59955-A5A1-4415-A43B-EA78E1BA8D85}" srcOrd="2" destOrd="0" presId="urn:microsoft.com/office/officeart/2018/2/layout/IconVerticalSolidList"/>
    <dgm:cxn modelId="{31BDE496-C551-4B97-9668-13A5E021B3A8}" type="presParOf" srcId="{F5A59955-A5A1-4415-A43B-EA78E1BA8D85}" destId="{2C70228A-5DC0-42BF-B38E-9C45C1635ECC}" srcOrd="0" destOrd="0" presId="urn:microsoft.com/office/officeart/2018/2/layout/IconVerticalSolidList"/>
    <dgm:cxn modelId="{AB00E159-3587-4036-B2DF-F85C8727D72E}" type="presParOf" srcId="{F5A59955-A5A1-4415-A43B-EA78E1BA8D85}" destId="{07C1838D-BCE9-49D2-8897-947508622136}" srcOrd="1" destOrd="0" presId="urn:microsoft.com/office/officeart/2018/2/layout/IconVerticalSolidList"/>
    <dgm:cxn modelId="{C45A155A-FF7C-4E5F-A1A6-B37C2DA4DF6F}" type="presParOf" srcId="{F5A59955-A5A1-4415-A43B-EA78E1BA8D85}" destId="{F4628C5E-2AAB-4964-AA2A-1402CF8C9651}" srcOrd="2" destOrd="0" presId="urn:microsoft.com/office/officeart/2018/2/layout/IconVerticalSolidList"/>
    <dgm:cxn modelId="{F286022A-CFC3-43B1-96B6-3376918CB15B}" type="presParOf" srcId="{F5A59955-A5A1-4415-A43B-EA78E1BA8D85}" destId="{CB8BA085-D363-4AF6-9853-C3CCDA9D17E8}" srcOrd="3" destOrd="0" presId="urn:microsoft.com/office/officeart/2018/2/layout/IconVerticalSolidList"/>
    <dgm:cxn modelId="{5132DC00-3CAE-408A-BAA0-02BFFEF8F2D4}" type="presParOf" srcId="{F5A59955-A5A1-4415-A43B-EA78E1BA8D85}" destId="{0D845C4E-1127-437B-8021-05CCC996FB5E}" srcOrd="4" destOrd="0" presId="urn:microsoft.com/office/officeart/2018/2/layout/IconVerticalSolidList"/>
    <dgm:cxn modelId="{C536914D-F08C-41AE-8DA9-131E03AC8E6B}" type="presParOf" srcId="{4D001091-097E-4FB3-AB6D-130AA6B019DC}" destId="{86D389ED-CA0E-4A83-9CB4-ED3453400631}" srcOrd="3" destOrd="0" presId="urn:microsoft.com/office/officeart/2018/2/layout/IconVerticalSolidList"/>
    <dgm:cxn modelId="{ED3C2617-7C82-4FDB-83E8-4626EDC21007}" type="presParOf" srcId="{4D001091-097E-4FB3-AB6D-130AA6B019DC}" destId="{F79B37C0-904F-4404-87D8-CB6F17C3F092}" srcOrd="4" destOrd="0" presId="urn:microsoft.com/office/officeart/2018/2/layout/IconVerticalSolidList"/>
    <dgm:cxn modelId="{F7096DB6-F0AF-4234-999C-34ED1D270BCE}" type="presParOf" srcId="{F79B37C0-904F-4404-87D8-CB6F17C3F092}" destId="{02EBEEFC-C29D-439C-A67E-CB67333BD52A}" srcOrd="0" destOrd="0" presId="urn:microsoft.com/office/officeart/2018/2/layout/IconVerticalSolidList"/>
    <dgm:cxn modelId="{56062FFB-0918-43E1-8251-F60CFE43470A}" type="presParOf" srcId="{F79B37C0-904F-4404-87D8-CB6F17C3F092}" destId="{91BCD38B-F75F-4EAF-AFCD-E55C5B6BC00C}" srcOrd="1" destOrd="0" presId="urn:microsoft.com/office/officeart/2018/2/layout/IconVerticalSolidList"/>
    <dgm:cxn modelId="{4357EC48-1D61-43E2-B9B5-28BCFAAA3685}" type="presParOf" srcId="{F79B37C0-904F-4404-87D8-CB6F17C3F092}" destId="{683417D0-76A8-40FF-9A15-FEFF2453D3C7}" srcOrd="2" destOrd="0" presId="urn:microsoft.com/office/officeart/2018/2/layout/IconVerticalSolidList"/>
    <dgm:cxn modelId="{0AE3EFFA-B6CC-4348-82DA-2129C06F3B7A}" type="presParOf" srcId="{F79B37C0-904F-4404-87D8-CB6F17C3F092}" destId="{688D2EC7-D11E-42E0-B164-80408259A9AE}" srcOrd="3" destOrd="0" presId="urn:microsoft.com/office/officeart/2018/2/layout/IconVerticalSolidList"/>
    <dgm:cxn modelId="{119DBC16-BC68-4EE6-AFB0-22511755679A}" type="presParOf" srcId="{F79B37C0-904F-4404-87D8-CB6F17C3F092}" destId="{28917333-8880-4B35-B2B2-C16CE9012B8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C299C-6CF0-4AF5-8FB6-ABA6D3C8DA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63CA7AAF-4DC9-4FAE-8D45-CA5C0F658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ESAP-SigDPA (</a:t>
          </a:r>
          <a:r>
            <a:rPr lang="en-US" u="sng"/>
            <a:t>Sig</a:t>
          </a:r>
          <a:r>
            <a:rPr lang="en-US"/>
            <a:t>nal </a:t>
          </a:r>
          <a:r>
            <a:rPr lang="en-US" u="sng"/>
            <a:t>D</a:t>
          </a:r>
          <a:r>
            <a:rPr lang="en-US"/>
            <a:t>ata </a:t>
          </a:r>
          <a:r>
            <a:rPr lang="en-US" u="sng"/>
            <a:t>P</a:t>
          </a:r>
          <a:r>
            <a:rPr lang="en-US"/>
            <a:t>re-processing </a:t>
          </a:r>
          <a:r>
            <a:rPr lang="en-US" u="sng"/>
            <a:t>A</a:t>
          </a:r>
          <a:r>
            <a:rPr lang="en-US"/>
            <a:t>lgorithm)</a:t>
          </a:r>
        </a:p>
      </dgm:t>
    </dgm:pt>
    <dgm:pt modelId="{3BA42B40-C9C7-4A42-AB89-2FC54AF06480}" type="parTrans" cxnId="{8D614F3B-D742-4297-B1C6-39C3F7EF0FCC}">
      <dgm:prSet/>
      <dgm:spPr/>
      <dgm:t>
        <a:bodyPr/>
        <a:lstStyle/>
        <a:p>
          <a:endParaRPr lang="en-US"/>
        </a:p>
      </dgm:t>
    </dgm:pt>
    <dgm:pt modelId="{1C6379C7-5DFA-411F-A287-B51A4C31B399}" type="sibTrans" cxnId="{8D614F3B-D742-4297-B1C6-39C3F7EF0FCC}">
      <dgm:prSet/>
      <dgm:spPr/>
      <dgm:t>
        <a:bodyPr/>
        <a:lstStyle/>
        <a:p>
          <a:endParaRPr lang="en-US"/>
        </a:p>
      </dgm:t>
    </dgm:pt>
    <dgm:pt modelId="{77AA4452-5021-4E3C-94E3-1DBFDADE4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 to pre-process signal data into format used and recognized by core Modules.</a:t>
          </a:r>
        </a:p>
      </dgm:t>
    </dgm:pt>
    <dgm:pt modelId="{56C83FFA-DF07-4A2F-A626-FD067A8FC0C5}" type="parTrans" cxnId="{54BCD1A4-F156-4F4A-B916-CBAD5B07A0C4}">
      <dgm:prSet/>
      <dgm:spPr/>
      <dgm:t>
        <a:bodyPr/>
        <a:lstStyle/>
        <a:p>
          <a:endParaRPr lang="en-US"/>
        </a:p>
      </dgm:t>
    </dgm:pt>
    <dgm:pt modelId="{48C85B1D-5EBD-4FA6-A702-BE236A23A767}" type="sibTrans" cxnId="{54BCD1A4-F156-4F4A-B916-CBAD5B07A0C4}">
      <dgm:prSet/>
      <dgm:spPr/>
      <dgm:t>
        <a:bodyPr/>
        <a:lstStyle/>
        <a:p>
          <a:endParaRPr lang="en-US"/>
        </a:p>
      </dgm:t>
    </dgm:pt>
    <dgm:pt modelId="{B2E140CE-CA48-4FCE-9610-CFEFB19B1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signal data QA/QC and validity checks, scale conversion, and row (transect) identification &amp; assignment. </a:t>
          </a:r>
        </a:p>
      </dgm:t>
    </dgm:pt>
    <dgm:pt modelId="{A8308EF2-041E-48CB-A357-DAD223E626D7}" type="parTrans" cxnId="{8B153B32-F7AD-4F20-8538-679BA637D758}">
      <dgm:prSet/>
      <dgm:spPr/>
      <dgm:t>
        <a:bodyPr/>
        <a:lstStyle/>
        <a:p>
          <a:endParaRPr lang="en-US"/>
        </a:p>
      </dgm:t>
    </dgm:pt>
    <dgm:pt modelId="{6952A224-92E8-487B-8A24-085A70B4B92B}" type="sibTrans" cxnId="{8B153B32-F7AD-4F20-8538-679BA637D758}">
      <dgm:prSet/>
      <dgm:spPr/>
      <dgm:t>
        <a:bodyPr/>
        <a:lstStyle/>
        <a:p>
          <a:endParaRPr lang="en-US"/>
        </a:p>
      </dgm:t>
    </dgm:pt>
    <dgm:pt modelId="{A7BE047B-C1D5-4365-BDBE-6C2EEA095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ESAP-DPPC (</a:t>
          </a:r>
          <a:r>
            <a:rPr lang="en-US" u="sng"/>
            <a:t>D</a:t>
          </a:r>
          <a:r>
            <a:rPr lang="en-US"/>
            <a:t>ual </a:t>
          </a:r>
          <a:r>
            <a:rPr lang="en-US" u="sng"/>
            <a:t>P</a:t>
          </a:r>
          <a:r>
            <a:rPr lang="en-US"/>
            <a:t>arallel </a:t>
          </a:r>
          <a:r>
            <a:rPr lang="en-US" u="sng"/>
            <a:t>P</a:t>
          </a:r>
          <a:r>
            <a:rPr lang="en-US"/>
            <a:t>athway </a:t>
          </a:r>
          <a:r>
            <a:rPr lang="en-US" u="sng"/>
            <a:t>C</a:t>
          </a:r>
          <a:r>
            <a:rPr lang="en-US"/>
            <a:t>onductance) Calculator</a:t>
          </a:r>
        </a:p>
      </dgm:t>
    </dgm:pt>
    <dgm:pt modelId="{33C8D281-3C02-4195-B640-6C9C7406C43D}" type="parTrans" cxnId="{E60548EB-5D9E-40A9-B515-D8982005E46E}">
      <dgm:prSet/>
      <dgm:spPr/>
      <dgm:t>
        <a:bodyPr/>
        <a:lstStyle/>
        <a:p>
          <a:endParaRPr lang="en-US"/>
        </a:p>
      </dgm:t>
    </dgm:pt>
    <dgm:pt modelId="{05DDD107-798F-4D74-9B9E-63677A428308}" type="sibTrans" cxnId="{E60548EB-5D9E-40A9-B515-D8982005E46E}">
      <dgm:prSet/>
      <dgm:spPr/>
      <dgm:t>
        <a:bodyPr/>
        <a:lstStyle/>
        <a:p>
          <a:endParaRPr lang="en-US"/>
        </a:p>
      </dgm:t>
    </dgm:pt>
    <dgm:pt modelId="{CFD2777F-D89B-4665-9690-78D988329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Convenient to use calculator version of the 1989 Rhoades DPPC model</a:t>
          </a:r>
        </a:p>
      </dgm:t>
    </dgm:pt>
    <dgm:pt modelId="{88415D28-5BE3-4C62-BF88-807A1EB1E54E}" type="parTrans" cxnId="{D4B0742A-F499-4104-8076-1711A768FDC4}">
      <dgm:prSet/>
      <dgm:spPr/>
      <dgm:t>
        <a:bodyPr/>
        <a:lstStyle/>
        <a:p>
          <a:endParaRPr lang="en-US"/>
        </a:p>
      </dgm:t>
    </dgm:pt>
    <dgm:pt modelId="{6075CA3F-BD34-42BF-AEE8-94E4BDFA5BB0}" type="sibTrans" cxnId="{D4B0742A-F499-4104-8076-1711A768FDC4}">
      <dgm:prSet/>
      <dgm:spPr/>
      <dgm:t>
        <a:bodyPr/>
        <a:lstStyle/>
        <a:p>
          <a:endParaRPr lang="en-US"/>
        </a:p>
      </dgm:t>
    </dgm:pt>
    <dgm:pt modelId="{DB115242-30FE-4879-A6C7-945B7151E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direct prediction of salinity from spot 4-probe or EM survey data given soil temperature, texture, and moisture measurements (or estimates)</a:t>
          </a:r>
        </a:p>
      </dgm:t>
    </dgm:pt>
    <dgm:pt modelId="{7F191318-CC51-4242-B6F9-D3C32CBA8AF0}" type="parTrans" cxnId="{A2B7F8E9-4A11-4FF8-BE0C-105D8D3B416B}">
      <dgm:prSet/>
      <dgm:spPr/>
      <dgm:t>
        <a:bodyPr/>
        <a:lstStyle/>
        <a:p>
          <a:endParaRPr lang="en-US"/>
        </a:p>
      </dgm:t>
    </dgm:pt>
    <dgm:pt modelId="{C2308E85-3C08-4029-8D20-4AC2FF2AECC5}" type="sibTrans" cxnId="{A2B7F8E9-4A11-4FF8-BE0C-105D8D3B416B}">
      <dgm:prSet/>
      <dgm:spPr/>
      <dgm:t>
        <a:bodyPr/>
        <a:lstStyle/>
        <a:p>
          <a:endParaRPr lang="en-US"/>
        </a:p>
      </dgm:t>
    </dgm:pt>
    <dgm:pt modelId="{0D857DD2-4996-4FBE-9410-991660CC857E}" type="pres">
      <dgm:prSet presAssocID="{730C299C-6CF0-4AF5-8FB6-ABA6D3C8DA69}" presName="root" presStyleCnt="0">
        <dgm:presLayoutVars>
          <dgm:dir/>
          <dgm:resizeHandles val="exact"/>
        </dgm:presLayoutVars>
      </dgm:prSet>
      <dgm:spPr/>
    </dgm:pt>
    <dgm:pt modelId="{E7183F3B-68E5-4C2C-BA22-00CC72F9898F}" type="pres">
      <dgm:prSet presAssocID="{63CA7AAF-4DC9-4FAE-8D45-CA5C0F6584E5}" presName="compNode" presStyleCnt="0"/>
      <dgm:spPr/>
    </dgm:pt>
    <dgm:pt modelId="{9F4F67A7-46ED-4A77-82B4-EAE96E510711}" type="pres">
      <dgm:prSet presAssocID="{63CA7AAF-4DC9-4FAE-8D45-CA5C0F6584E5}" presName="bgRect" presStyleLbl="bgShp" presStyleIdx="0" presStyleCnt="2"/>
      <dgm:spPr/>
    </dgm:pt>
    <dgm:pt modelId="{1F68CEAC-6D4F-4850-AA25-2566B845C971}" type="pres">
      <dgm:prSet presAssocID="{63CA7AAF-4DC9-4FAE-8D45-CA5C0F6584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2013728-4325-477D-8D2C-1F26C0294577}" type="pres">
      <dgm:prSet presAssocID="{63CA7AAF-4DC9-4FAE-8D45-CA5C0F6584E5}" presName="spaceRect" presStyleCnt="0"/>
      <dgm:spPr/>
    </dgm:pt>
    <dgm:pt modelId="{DA707F53-ADEA-45FE-8001-074C9FE4BD55}" type="pres">
      <dgm:prSet presAssocID="{63CA7AAF-4DC9-4FAE-8D45-CA5C0F6584E5}" presName="parTx" presStyleLbl="revTx" presStyleIdx="0" presStyleCnt="4">
        <dgm:presLayoutVars>
          <dgm:chMax val="0"/>
          <dgm:chPref val="0"/>
        </dgm:presLayoutVars>
      </dgm:prSet>
      <dgm:spPr/>
    </dgm:pt>
    <dgm:pt modelId="{6588073C-00CA-4BB6-BA69-DB91B8FB995C}" type="pres">
      <dgm:prSet presAssocID="{63CA7AAF-4DC9-4FAE-8D45-CA5C0F6584E5}" presName="desTx" presStyleLbl="revTx" presStyleIdx="1" presStyleCnt="4">
        <dgm:presLayoutVars/>
      </dgm:prSet>
      <dgm:spPr/>
    </dgm:pt>
    <dgm:pt modelId="{B834373D-C9FD-44C2-B874-1EB5C0629EAF}" type="pres">
      <dgm:prSet presAssocID="{1C6379C7-5DFA-411F-A287-B51A4C31B399}" presName="sibTrans" presStyleCnt="0"/>
      <dgm:spPr/>
    </dgm:pt>
    <dgm:pt modelId="{81E2839B-A50C-4FEC-B205-A1DBC89E1A1E}" type="pres">
      <dgm:prSet presAssocID="{A7BE047B-C1D5-4365-BDBE-6C2EEA095754}" presName="compNode" presStyleCnt="0"/>
      <dgm:spPr/>
    </dgm:pt>
    <dgm:pt modelId="{7235B913-EC02-4792-B4A1-0D809039C9E8}" type="pres">
      <dgm:prSet presAssocID="{A7BE047B-C1D5-4365-BDBE-6C2EEA095754}" presName="bgRect" presStyleLbl="bgShp" presStyleIdx="1" presStyleCnt="2"/>
      <dgm:spPr/>
    </dgm:pt>
    <dgm:pt modelId="{DDE2C2FB-ED6B-465F-B4A8-94FA7ED0EFA5}" type="pres">
      <dgm:prSet presAssocID="{A7BE047B-C1D5-4365-BDBE-6C2EEA0957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F02DE5E-8649-4A27-865E-4B86851D516E}" type="pres">
      <dgm:prSet presAssocID="{A7BE047B-C1D5-4365-BDBE-6C2EEA095754}" presName="spaceRect" presStyleCnt="0"/>
      <dgm:spPr/>
    </dgm:pt>
    <dgm:pt modelId="{0FF55908-5813-4CBE-B8CB-682A77441206}" type="pres">
      <dgm:prSet presAssocID="{A7BE047B-C1D5-4365-BDBE-6C2EEA095754}" presName="parTx" presStyleLbl="revTx" presStyleIdx="2" presStyleCnt="4">
        <dgm:presLayoutVars>
          <dgm:chMax val="0"/>
          <dgm:chPref val="0"/>
        </dgm:presLayoutVars>
      </dgm:prSet>
      <dgm:spPr/>
    </dgm:pt>
    <dgm:pt modelId="{B39B4B80-332C-47FE-9E9A-0A2049DC7FEB}" type="pres">
      <dgm:prSet presAssocID="{A7BE047B-C1D5-4365-BDBE-6C2EEA095754}" presName="desTx" presStyleLbl="revTx" presStyleIdx="3" presStyleCnt="4">
        <dgm:presLayoutVars/>
      </dgm:prSet>
      <dgm:spPr/>
    </dgm:pt>
  </dgm:ptLst>
  <dgm:cxnLst>
    <dgm:cxn modelId="{ED02C508-AA04-4418-BE3C-F426E4D54ED8}" type="presOf" srcId="{63CA7AAF-4DC9-4FAE-8D45-CA5C0F6584E5}" destId="{DA707F53-ADEA-45FE-8001-074C9FE4BD55}" srcOrd="0" destOrd="0" presId="urn:microsoft.com/office/officeart/2018/2/layout/IconVerticalSolidList"/>
    <dgm:cxn modelId="{D4B0742A-F499-4104-8076-1711A768FDC4}" srcId="{A7BE047B-C1D5-4365-BDBE-6C2EEA095754}" destId="{CFD2777F-D89B-4665-9690-78D9883297E0}" srcOrd="0" destOrd="0" parTransId="{88415D28-5BE3-4C62-BF88-807A1EB1E54E}" sibTransId="{6075CA3F-BD34-42BF-AEE8-94E4BDFA5BB0}"/>
    <dgm:cxn modelId="{8B153B32-F7AD-4F20-8538-679BA637D758}" srcId="{63CA7AAF-4DC9-4FAE-8D45-CA5C0F6584E5}" destId="{B2E140CE-CA48-4FCE-9610-CFEFB19B137C}" srcOrd="1" destOrd="0" parTransId="{A8308EF2-041E-48CB-A357-DAD223E626D7}" sibTransId="{6952A224-92E8-487B-8A24-085A70B4B92B}"/>
    <dgm:cxn modelId="{8D614F3B-D742-4297-B1C6-39C3F7EF0FCC}" srcId="{730C299C-6CF0-4AF5-8FB6-ABA6D3C8DA69}" destId="{63CA7AAF-4DC9-4FAE-8D45-CA5C0F6584E5}" srcOrd="0" destOrd="0" parTransId="{3BA42B40-C9C7-4A42-AB89-2FC54AF06480}" sibTransId="{1C6379C7-5DFA-411F-A287-B51A4C31B399}"/>
    <dgm:cxn modelId="{8C864560-03A8-4244-B47C-3C6176C9CBA7}" type="presOf" srcId="{77AA4452-5021-4E3C-94E3-1DBFDADE4B5F}" destId="{6588073C-00CA-4BB6-BA69-DB91B8FB995C}" srcOrd="0" destOrd="0" presId="urn:microsoft.com/office/officeart/2018/2/layout/IconVerticalSolidList"/>
    <dgm:cxn modelId="{77FB4E6D-2A85-4A44-9676-62377BF6419F}" type="presOf" srcId="{DB115242-30FE-4879-A6C7-945B7151E351}" destId="{B39B4B80-332C-47FE-9E9A-0A2049DC7FEB}" srcOrd="0" destOrd="1" presId="urn:microsoft.com/office/officeart/2018/2/layout/IconVerticalSolidList"/>
    <dgm:cxn modelId="{3FC6BC4F-5DA6-4F05-9F0B-8C0DA26C7314}" type="presOf" srcId="{730C299C-6CF0-4AF5-8FB6-ABA6D3C8DA69}" destId="{0D857DD2-4996-4FBE-9410-991660CC857E}" srcOrd="0" destOrd="0" presId="urn:microsoft.com/office/officeart/2018/2/layout/IconVerticalSolidList"/>
    <dgm:cxn modelId="{241ADE4F-8289-4713-A614-31A2AA0889DB}" type="presOf" srcId="{B2E140CE-CA48-4FCE-9610-CFEFB19B137C}" destId="{6588073C-00CA-4BB6-BA69-DB91B8FB995C}" srcOrd="0" destOrd="1" presId="urn:microsoft.com/office/officeart/2018/2/layout/IconVerticalSolidList"/>
    <dgm:cxn modelId="{C0E9C799-706C-4313-BE3D-1E7112420187}" type="presOf" srcId="{CFD2777F-D89B-4665-9690-78D9883297E0}" destId="{B39B4B80-332C-47FE-9E9A-0A2049DC7FEB}" srcOrd="0" destOrd="0" presId="urn:microsoft.com/office/officeart/2018/2/layout/IconVerticalSolidList"/>
    <dgm:cxn modelId="{54BCD1A4-F156-4F4A-B916-CBAD5B07A0C4}" srcId="{63CA7AAF-4DC9-4FAE-8D45-CA5C0F6584E5}" destId="{77AA4452-5021-4E3C-94E3-1DBFDADE4B5F}" srcOrd="0" destOrd="0" parTransId="{56C83FFA-DF07-4A2F-A626-FD067A8FC0C5}" sibTransId="{48C85B1D-5EBD-4FA6-A702-BE236A23A767}"/>
    <dgm:cxn modelId="{A2B7F8E9-4A11-4FF8-BE0C-105D8D3B416B}" srcId="{A7BE047B-C1D5-4365-BDBE-6C2EEA095754}" destId="{DB115242-30FE-4879-A6C7-945B7151E351}" srcOrd="1" destOrd="0" parTransId="{7F191318-CC51-4242-B6F9-D3C32CBA8AF0}" sibTransId="{C2308E85-3C08-4029-8D20-4AC2FF2AECC5}"/>
    <dgm:cxn modelId="{E60548EB-5D9E-40A9-B515-D8982005E46E}" srcId="{730C299C-6CF0-4AF5-8FB6-ABA6D3C8DA69}" destId="{A7BE047B-C1D5-4365-BDBE-6C2EEA095754}" srcOrd="1" destOrd="0" parTransId="{33C8D281-3C02-4195-B640-6C9C7406C43D}" sibTransId="{05DDD107-798F-4D74-9B9E-63677A428308}"/>
    <dgm:cxn modelId="{5D65B8F6-D969-4385-9B87-568DC8724A7D}" type="presOf" srcId="{A7BE047B-C1D5-4365-BDBE-6C2EEA095754}" destId="{0FF55908-5813-4CBE-B8CB-682A77441206}" srcOrd="0" destOrd="0" presId="urn:microsoft.com/office/officeart/2018/2/layout/IconVerticalSolidList"/>
    <dgm:cxn modelId="{A6978294-8019-413D-BF42-D401FDBD4C49}" type="presParOf" srcId="{0D857DD2-4996-4FBE-9410-991660CC857E}" destId="{E7183F3B-68E5-4C2C-BA22-00CC72F9898F}" srcOrd="0" destOrd="0" presId="urn:microsoft.com/office/officeart/2018/2/layout/IconVerticalSolidList"/>
    <dgm:cxn modelId="{FE69F7BE-21BC-497F-B40E-703F3D6448C8}" type="presParOf" srcId="{E7183F3B-68E5-4C2C-BA22-00CC72F9898F}" destId="{9F4F67A7-46ED-4A77-82B4-EAE96E510711}" srcOrd="0" destOrd="0" presId="urn:microsoft.com/office/officeart/2018/2/layout/IconVerticalSolidList"/>
    <dgm:cxn modelId="{6278F632-AF0C-4051-A8F3-E4E92670178A}" type="presParOf" srcId="{E7183F3B-68E5-4C2C-BA22-00CC72F9898F}" destId="{1F68CEAC-6D4F-4850-AA25-2566B845C971}" srcOrd="1" destOrd="0" presId="urn:microsoft.com/office/officeart/2018/2/layout/IconVerticalSolidList"/>
    <dgm:cxn modelId="{39432438-8C76-4C41-BCBD-CD468BBD791B}" type="presParOf" srcId="{E7183F3B-68E5-4C2C-BA22-00CC72F9898F}" destId="{42013728-4325-477D-8D2C-1F26C0294577}" srcOrd="2" destOrd="0" presId="urn:microsoft.com/office/officeart/2018/2/layout/IconVerticalSolidList"/>
    <dgm:cxn modelId="{AD574657-D48A-48A0-9542-968E310FDAFA}" type="presParOf" srcId="{E7183F3B-68E5-4C2C-BA22-00CC72F9898F}" destId="{DA707F53-ADEA-45FE-8001-074C9FE4BD55}" srcOrd="3" destOrd="0" presId="urn:microsoft.com/office/officeart/2018/2/layout/IconVerticalSolidList"/>
    <dgm:cxn modelId="{E89DE897-7437-4766-AE68-301024A6B0C5}" type="presParOf" srcId="{E7183F3B-68E5-4C2C-BA22-00CC72F9898F}" destId="{6588073C-00CA-4BB6-BA69-DB91B8FB995C}" srcOrd="4" destOrd="0" presId="urn:microsoft.com/office/officeart/2018/2/layout/IconVerticalSolidList"/>
    <dgm:cxn modelId="{97055FEB-E852-408B-94B8-B8B556A7C4E0}" type="presParOf" srcId="{0D857DD2-4996-4FBE-9410-991660CC857E}" destId="{B834373D-C9FD-44C2-B874-1EB5C0629EAF}" srcOrd="1" destOrd="0" presId="urn:microsoft.com/office/officeart/2018/2/layout/IconVerticalSolidList"/>
    <dgm:cxn modelId="{0AC7FE22-843D-48B7-B13A-8E66B57BA7EF}" type="presParOf" srcId="{0D857DD2-4996-4FBE-9410-991660CC857E}" destId="{81E2839B-A50C-4FEC-B205-A1DBC89E1A1E}" srcOrd="2" destOrd="0" presId="urn:microsoft.com/office/officeart/2018/2/layout/IconVerticalSolidList"/>
    <dgm:cxn modelId="{9BCEA2C5-4EBD-4DCA-A22A-1E8A218B412A}" type="presParOf" srcId="{81E2839B-A50C-4FEC-B205-A1DBC89E1A1E}" destId="{7235B913-EC02-4792-B4A1-0D809039C9E8}" srcOrd="0" destOrd="0" presId="urn:microsoft.com/office/officeart/2018/2/layout/IconVerticalSolidList"/>
    <dgm:cxn modelId="{F095701C-D801-4956-B515-D870449FCB17}" type="presParOf" srcId="{81E2839B-A50C-4FEC-B205-A1DBC89E1A1E}" destId="{DDE2C2FB-ED6B-465F-B4A8-94FA7ED0EFA5}" srcOrd="1" destOrd="0" presId="urn:microsoft.com/office/officeart/2018/2/layout/IconVerticalSolidList"/>
    <dgm:cxn modelId="{645FEAEC-73C6-4312-B6B5-2138CDEB43F5}" type="presParOf" srcId="{81E2839B-A50C-4FEC-B205-A1DBC89E1A1E}" destId="{1F02DE5E-8649-4A27-865E-4B86851D516E}" srcOrd="2" destOrd="0" presId="urn:microsoft.com/office/officeart/2018/2/layout/IconVerticalSolidList"/>
    <dgm:cxn modelId="{A5612E8C-5AF0-42EC-9056-BD9B4DDA7A96}" type="presParOf" srcId="{81E2839B-A50C-4FEC-B205-A1DBC89E1A1E}" destId="{0FF55908-5813-4CBE-B8CB-682A77441206}" srcOrd="3" destOrd="0" presId="urn:microsoft.com/office/officeart/2018/2/layout/IconVerticalSolidList"/>
    <dgm:cxn modelId="{53AD8DEC-DB50-468A-A42E-FACE37CB1993}" type="presParOf" srcId="{81E2839B-A50C-4FEC-B205-A1DBC89E1A1E}" destId="{B39B4B80-332C-47FE-9E9A-0A2049DC7F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C0DB8-15C5-45D6-BA3D-1FDCD7A2CE65}">
      <dsp:nvSpPr>
        <dsp:cNvPr id="0" name=""/>
        <dsp:cNvSpPr/>
      </dsp:nvSpPr>
      <dsp:spPr>
        <a:xfrm>
          <a:off x="0" y="3544812"/>
          <a:ext cx="7012370" cy="1163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create a map of various soil characteristics</a:t>
          </a:r>
        </a:p>
      </dsp:txBody>
      <dsp:txXfrm>
        <a:off x="0" y="3544812"/>
        <a:ext cx="7012370" cy="1163486"/>
      </dsp:txXfrm>
    </dsp:sp>
    <dsp:sp modelId="{0DF9C8C2-344A-4FC2-AFC2-280614879965}">
      <dsp:nvSpPr>
        <dsp:cNvPr id="0" name=""/>
        <dsp:cNvSpPr/>
      </dsp:nvSpPr>
      <dsp:spPr>
        <a:xfrm rot="10800000">
          <a:off x="0" y="1772822"/>
          <a:ext cx="7012370" cy="1789442"/>
        </a:xfrm>
        <a:prstGeom prst="upArrowCallout">
          <a:avLst/>
        </a:prstGeom>
        <a:gradFill rotWithShape="0">
          <a:gsLst>
            <a:gs pos="0">
              <a:schemeClr val="accent2">
                <a:hueOff val="1871448"/>
                <a:satOff val="2654"/>
                <a:lumOff val="9118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1871448"/>
                <a:satOff val="2654"/>
                <a:lumOff val="9118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use ESAP to generate sampling designs from field measurements</a:t>
          </a:r>
        </a:p>
      </dsp:txBody>
      <dsp:txXfrm rot="10800000">
        <a:off x="0" y="1772822"/>
        <a:ext cx="7012370" cy="1162726"/>
      </dsp:txXfrm>
    </dsp:sp>
    <dsp:sp modelId="{6E660C23-0DFD-4189-9C68-0182CE799459}">
      <dsp:nvSpPr>
        <dsp:cNvPr id="0" name=""/>
        <dsp:cNvSpPr/>
      </dsp:nvSpPr>
      <dsp:spPr>
        <a:xfrm rot="10800000">
          <a:off x="0" y="832"/>
          <a:ext cx="7012370" cy="1789442"/>
        </a:xfrm>
        <a:prstGeom prst="upArrowCallout">
          <a:avLst/>
        </a:prstGeom>
        <a:gradFill rotWithShape="0">
          <a:gsLst>
            <a:gs pos="0">
              <a:schemeClr val="accent2">
                <a:hueOff val="3742897"/>
                <a:satOff val="5308"/>
                <a:lumOff val="18235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3742897"/>
                <a:satOff val="5308"/>
                <a:lumOff val="18235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import and edit survey data generated from and EM38 survey into ESAP for analysis</a:t>
          </a:r>
        </a:p>
      </dsp:txBody>
      <dsp:txXfrm rot="10800000">
        <a:off x="0" y="832"/>
        <a:ext cx="7012370" cy="11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DFC67-896E-4F97-9EEE-72005846CDA7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7BAE8B-DE77-4920-8E72-020CA97025C9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39A7F-00D6-41FA-A1EB-4DEF2F26085E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ECe (or Salinity) Sampling, Assessment, and Prediction</a:t>
          </a:r>
        </a:p>
      </dsp:txBody>
      <dsp:txXfrm>
        <a:off x="1144111" y="1954"/>
        <a:ext cx="5868258" cy="990573"/>
      </dsp:txXfrm>
    </dsp:sp>
    <dsp:sp modelId="{820F6356-4B89-4376-866D-A8F3C70E2E95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1B99EE-AD69-4309-8CA6-298BA7D0004D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A2B711-540E-4F0B-855E-B7EC3A64CA9E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statistical software package for estimating field-scale, spatial soil property patterns from EMI signal data.</a:t>
          </a:r>
        </a:p>
      </dsp:txBody>
      <dsp:txXfrm>
        <a:off x="1144111" y="1240170"/>
        <a:ext cx="5868258" cy="990573"/>
      </dsp:txXfrm>
    </dsp:sp>
    <dsp:sp modelId="{3E67C6C6-E8B5-4B66-8CD4-CD00A9C79F06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5C39A8-98B6-4A75-89F9-6AB5ED24EBF9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5634E-C2A1-4449-ADC0-1778C7567FD5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Developed at the USDA-ARS US Salinity Laboratory in Riverside, CA and specifically designed to facilitate cost-effective, technically sound, soil salinity assessment and data interpretation techniques.</a:t>
          </a:r>
        </a:p>
      </dsp:txBody>
      <dsp:txXfrm>
        <a:off x="1144111" y="2478387"/>
        <a:ext cx="5868258" cy="990573"/>
      </dsp:txXfrm>
    </dsp:sp>
    <dsp:sp modelId="{ECCF6271-06AC-4EED-B671-10249D9D36FF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916133-96A2-4AE5-97A0-8450492073A6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315C85-7DB1-4E0D-88D0-7B1A81A770E6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 for download free of charge online at: </a:t>
          </a:r>
          <a:r>
            <a:rPr lang="en-US" sz="1600" kern="1200" dirty="0">
              <a:solidFill>
                <a:srgbClr val="00B0F0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https://www.ars.usda.gov/pacific-west-area/riverside-ca/us-salinity-laboratory/docs/esap-model/</a:t>
          </a:r>
          <a:endParaRPr lang="en-US" sz="1600" kern="1200" dirty="0">
            <a:solidFill>
              <a:srgbClr val="00B0F0"/>
            </a:solidFill>
          </a:endParaRPr>
        </a:p>
      </dsp:txBody>
      <dsp:txXfrm>
        <a:off x="1144111" y="3716603"/>
        <a:ext cx="5868258" cy="990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4F1BB-8D6D-4C43-953F-33A1FCAA72B8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297A7-75B1-4FE7-AECC-2B1316D87DBD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F07869-2F56-44E2-AECA-2ECD653BEFC3}">
      <dsp:nvSpPr>
        <dsp:cNvPr id="0" name=""/>
        <dsp:cNvSpPr/>
      </dsp:nvSpPr>
      <dsp:spPr>
        <a:xfrm>
          <a:off x="1213522" y="449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ESAP-RSSD (</a:t>
          </a:r>
          <a:r>
            <a:rPr lang="en-US" sz="2500" u="sng" kern="1200"/>
            <a:t>R</a:t>
          </a:r>
          <a:r>
            <a:rPr lang="en-US" sz="2500" kern="1200"/>
            <a:t>esponse </a:t>
          </a:r>
          <a:r>
            <a:rPr lang="en-US" sz="2500" u="sng" kern="1200"/>
            <a:t>S</a:t>
          </a:r>
          <a:r>
            <a:rPr lang="en-US" sz="2500" kern="1200"/>
            <a:t>urface </a:t>
          </a:r>
          <a:r>
            <a:rPr lang="en-US" sz="2500" u="sng" kern="1200"/>
            <a:t>S</a:t>
          </a:r>
          <a:r>
            <a:rPr lang="en-US" sz="2500" kern="1200"/>
            <a:t>ampling </a:t>
          </a:r>
          <a:r>
            <a:rPr lang="en-US" sz="2500" u="sng" kern="1200"/>
            <a:t>D</a:t>
          </a:r>
          <a:r>
            <a:rPr lang="en-US" sz="2500" kern="1200"/>
            <a:t>esign)</a:t>
          </a:r>
        </a:p>
      </dsp:txBody>
      <dsp:txXfrm>
        <a:off x="1213522" y="449"/>
        <a:ext cx="4963477" cy="1050668"/>
      </dsp:txXfrm>
    </dsp:sp>
    <dsp:sp modelId="{4A96D702-B3A9-4EE2-8B8A-F868F0149B3A}">
      <dsp:nvSpPr>
        <dsp:cNvPr id="0" name=""/>
        <dsp:cNvSpPr/>
      </dsp:nvSpPr>
      <dsp:spPr>
        <a:xfrm>
          <a:off x="6176999" y="449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Examine, analyze, &amp; summarize EC</a:t>
          </a:r>
          <a:r>
            <a:rPr lang="en-US" sz="1100" kern="1200" baseline="-25000"/>
            <a:t>a</a:t>
          </a:r>
          <a:r>
            <a:rPr lang="en-US" sz="1100" kern="1200"/>
            <a:t> survey data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Generates optimal soil sampling designs from sensor data</a:t>
          </a:r>
        </a:p>
      </dsp:txBody>
      <dsp:txXfrm>
        <a:off x="6176999" y="449"/>
        <a:ext cx="4852950" cy="1050668"/>
      </dsp:txXfrm>
    </dsp:sp>
    <dsp:sp modelId="{2C70228A-5DC0-42BF-B38E-9C45C1635ECC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C1838D-BCE9-49D2-8897-947508622136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BA085-D363-4AF6-9853-C3CCDA9D17E8}">
      <dsp:nvSpPr>
        <dsp:cNvPr id="0" name=""/>
        <dsp:cNvSpPr/>
      </dsp:nvSpPr>
      <dsp:spPr>
        <a:xfrm>
          <a:off x="1213522" y="1313784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ESAP-Calibrate</a:t>
          </a:r>
        </a:p>
      </dsp:txBody>
      <dsp:txXfrm>
        <a:off x="1213522" y="1313784"/>
        <a:ext cx="4963477" cy="1050668"/>
      </dsp:txXfrm>
    </dsp:sp>
    <dsp:sp modelId="{0D845C4E-1127-437B-8021-05CCC996FB5E}">
      <dsp:nvSpPr>
        <dsp:cNvPr id="0" name=""/>
        <dsp:cNvSpPr/>
      </dsp:nvSpPr>
      <dsp:spPr>
        <a:xfrm>
          <a:off x="6176999" y="1313784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Converts survey data into predicted soil salinity (a/o other soil properties)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Diagnose &amp; identify primary soil properties influencing survey data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Generates multiple field summary statistics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Generates prediction data (used for making spatial maps)</a:t>
          </a:r>
        </a:p>
      </dsp:txBody>
      <dsp:txXfrm>
        <a:off x="6176999" y="1313784"/>
        <a:ext cx="4852950" cy="1050668"/>
      </dsp:txXfrm>
    </dsp:sp>
    <dsp:sp modelId="{02EBEEFC-C29D-439C-A67E-CB67333BD52A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BCD38B-F75F-4EAF-AFCD-E55C5B6BC00C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8D2EC7-D11E-42E0-B164-80408259A9AE}">
      <dsp:nvSpPr>
        <dsp:cNvPr id="0" name=""/>
        <dsp:cNvSpPr/>
      </dsp:nvSpPr>
      <dsp:spPr>
        <a:xfrm>
          <a:off x="1213522" y="2627120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ESAP-SaltMapper</a:t>
          </a:r>
        </a:p>
      </dsp:txBody>
      <dsp:txXfrm>
        <a:off x="1213522" y="2627120"/>
        <a:ext cx="4963477" cy="1050668"/>
      </dsp:txXfrm>
    </dsp:sp>
    <dsp:sp modelId="{28917333-8880-4B35-B2B2-C16CE9012B82}">
      <dsp:nvSpPr>
        <dsp:cNvPr id="0" name=""/>
        <dsp:cNvSpPr/>
      </dsp:nvSpPr>
      <dsp:spPr>
        <a:xfrm>
          <a:off x="6176999" y="2627120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1-D transect plots and 2-D raster maps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Tile line maps, calculate tile line locations, diagnose potential tile line problems</a:t>
          </a:r>
        </a:p>
      </dsp:txBody>
      <dsp:txXfrm>
        <a:off x="6176999" y="2627120"/>
        <a:ext cx="4852950" cy="1050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F67A7-46ED-4A77-82B4-EAE96E510711}">
      <dsp:nvSpPr>
        <dsp:cNvPr id="0" name=""/>
        <dsp:cNvSpPr/>
      </dsp:nvSpPr>
      <dsp:spPr>
        <a:xfrm>
          <a:off x="0" y="597713"/>
          <a:ext cx="11029950" cy="11034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8CEAC-6D4F-4850-AA25-2566B845C971}">
      <dsp:nvSpPr>
        <dsp:cNvPr id="0" name=""/>
        <dsp:cNvSpPr/>
      </dsp:nvSpPr>
      <dsp:spPr>
        <a:xfrm>
          <a:off x="333800" y="845994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07F53-ADEA-45FE-8001-074C9FE4BD55}">
      <dsp:nvSpPr>
        <dsp:cNvPr id="0" name=""/>
        <dsp:cNvSpPr/>
      </dsp:nvSpPr>
      <dsp:spPr>
        <a:xfrm>
          <a:off x="1274509" y="597713"/>
          <a:ext cx="4963477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ESAP-SigDPA (</a:t>
          </a:r>
          <a:r>
            <a:rPr lang="en-US" sz="2500" u="sng" kern="1200"/>
            <a:t>Sig</a:t>
          </a:r>
          <a:r>
            <a:rPr lang="en-US" sz="2500" kern="1200"/>
            <a:t>nal </a:t>
          </a:r>
          <a:r>
            <a:rPr lang="en-US" sz="2500" u="sng" kern="1200"/>
            <a:t>D</a:t>
          </a:r>
          <a:r>
            <a:rPr lang="en-US" sz="2500" kern="1200"/>
            <a:t>ata </a:t>
          </a:r>
          <a:r>
            <a:rPr lang="en-US" sz="2500" u="sng" kern="1200"/>
            <a:t>P</a:t>
          </a:r>
          <a:r>
            <a:rPr lang="en-US" sz="2500" kern="1200"/>
            <a:t>re-processing </a:t>
          </a:r>
          <a:r>
            <a:rPr lang="en-US" sz="2500" u="sng" kern="1200"/>
            <a:t>A</a:t>
          </a:r>
          <a:r>
            <a:rPr lang="en-US" sz="2500" kern="1200"/>
            <a:t>lgorithm)</a:t>
          </a:r>
        </a:p>
      </dsp:txBody>
      <dsp:txXfrm>
        <a:off x="1274509" y="597713"/>
        <a:ext cx="4963477" cy="1103471"/>
      </dsp:txXfrm>
    </dsp:sp>
    <dsp:sp modelId="{6588073C-00CA-4BB6-BA69-DB91B8FB995C}">
      <dsp:nvSpPr>
        <dsp:cNvPr id="0" name=""/>
        <dsp:cNvSpPr/>
      </dsp:nvSpPr>
      <dsp:spPr>
        <a:xfrm>
          <a:off x="6237986" y="597713"/>
          <a:ext cx="4791963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 to pre-process signal data into format used and recognized by core Modules.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signal data QA/QC and validity checks, scale conversion, and row (transect) identification &amp; assignment. </a:t>
          </a:r>
        </a:p>
      </dsp:txBody>
      <dsp:txXfrm>
        <a:off x="6237986" y="597713"/>
        <a:ext cx="4791963" cy="1103471"/>
      </dsp:txXfrm>
    </dsp:sp>
    <dsp:sp modelId="{7235B913-EC02-4792-B4A1-0D809039C9E8}">
      <dsp:nvSpPr>
        <dsp:cNvPr id="0" name=""/>
        <dsp:cNvSpPr/>
      </dsp:nvSpPr>
      <dsp:spPr>
        <a:xfrm>
          <a:off x="0" y="1977052"/>
          <a:ext cx="11029950" cy="11034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2C2FB-ED6B-465F-B4A8-94FA7ED0EFA5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55908-5813-4CBE-B8CB-682A77441206}">
      <dsp:nvSpPr>
        <dsp:cNvPr id="0" name=""/>
        <dsp:cNvSpPr/>
      </dsp:nvSpPr>
      <dsp:spPr>
        <a:xfrm>
          <a:off x="1274509" y="1977052"/>
          <a:ext cx="4963477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ESAP-DPPC (</a:t>
          </a:r>
          <a:r>
            <a:rPr lang="en-US" sz="2500" u="sng" kern="1200"/>
            <a:t>D</a:t>
          </a:r>
          <a:r>
            <a:rPr lang="en-US" sz="2500" kern="1200"/>
            <a:t>ual </a:t>
          </a:r>
          <a:r>
            <a:rPr lang="en-US" sz="2500" u="sng" kern="1200"/>
            <a:t>P</a:t>
          </a:r>
          <a:r>
            <a:rPr lang="en-US" sz="2500" kern="1200"/>
            <a:t>arallel </a:t>
          </a:r>
          <a:r>
            <a:rPr lang="en-US" sz="2500" u="sng" kern="1200"/>
            <a:t>P</a:t>
          </a:r>
          <a:r>
            <a:rPr lang="en-US" sz="2500" kern="1200"/>
            <a:t>athway </a:t>
          </a:r>
          <a:r>
            <a:rPr lang="en-US" sz="2500" u="sng" kern="1200"/>
            <a:t>C</a:t>
          </a:r>
          <a:r>
            <a:rPr lang="en-US" sz="2500" kern="1200"/>
            <a:t>onductance) Calculator</a:t>
          </a:r>
        </a:p>
      </dsp:txBody>
      <dsp:txXfrm>
        <a:off x="1274509" y="1977052"/>
        <a:ext cx="4963477" cy="1103471"/>
      </dsp:txXfrm>
    </dsp:sp>
    <dsp:sp modelId="{B39B4B80-332C-47FE-9E9A-0A2049DC7FEB}">
      <dsp:nvSpPr>
        <dsp:cNvPr id="0" name=""/>
        <dsp:cNvSpPr/>
      </dsp:nvSpPr>
      <dsp:spPr>
        <a:xfrm>
          <a:off x="6237986" y="1977052"/>
          <a:ext cx="4791963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Convenient to use calculator version of the 1989 Rhoades DPPC model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for direct prediction of salinity from spot 4-probe or EM survey data given soil temperature, texture, and moisture measurements (or estimates)</a:t>
          </a:r>
        </a:p>
      </dsp:txBody>
      <dsp:txXfrm>
        <a:off x="6237986" y="1977052"/>
        <a:ext cx="4791963" cy="1103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7F42-8CF9-49C2-934E-E41570A32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chemeClr val="bg1"/>
                </a:solidFill>
              </a:rPr>
              <a:t>Electromagnetic Sampling Analysis and Prediction (ESAP v. 2.35)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48B0-4C21-4BE7-93E1-9C630D33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For signal processing data collected with emi instrumentation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16921E-0792-45DC-AB86-1F53A5A7D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AP Main Window">
            <a:extLst>
              <a:ext uri="{FF2B5EF4-FFF2-40B4-BE49-F238E27FC236}">
                <a16:creationId xmlns:a16="http://schemas.microsoft.com/office/drawing/2014/main" id="{32537AA4-0B95-4E96-9784-E71068108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700" t="29437" r="26625" b="29156"/>
          <a:stretch>
            <a:fillRect/>
          </a:stretch>
        </p:blipFill>
        <p:spPr bwMode="auto">
          <a:xfrm>
            <a:off x="3583586" y="703585"/>
            <a:ext cx="5024827" cy="3566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298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F4D4F0-3295-486A-8BEF-DC288645B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E2B5E-BDFA-45FB-B388-F7D4AAEB6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8842-021D-4754-B531-2E441E97B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0EFBAD-ECC0-4629-BBD0-98A48DDB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2EEB461-CEA3-4C69-844E-DDC7D8140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F7907-55E9-436F-B816-7E79158A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419225"/>
            <a:ext cx="3433375" cy="208586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Before and after clipping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5C207-18BA-4053-A85C-7912C8A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47" y="1980129"/>
            <a:ext cx="3586912" cy="3535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FD276-8456-4168-8761-5F9A29FF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05" y="1980130"/>
            <a:ext cx="3632386" cy="35359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628C02-CB1B-4039-B98C-D67C29780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695C54-4119-4DF4-99CC-1D050FDAD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AAEE-0AC7-4BEB-B365-D1E8161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rows for transect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248CF6-F8AE-4953-A054-C8E730BB7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23" y="3348028"/>
            <a:ext cx="11029950" cy="2034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27B8E-7A48-4009-9D9D-0091D663EBD5}"/>
              </a:ext>
            </a:extLst>
          </p:cNvPr>
          <p:cNvSpPr txBox="1"/>
          <p:nvPr/>
        </p:nvSpPr>
        <p:spPr>
          <a:xfrm>
            <a:off x="580523" y="2248525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“Edit” Select “Delete/Join/Re-Calculate Rows</a:t>
            </a:r>
          </a:p>
        </p:txBody>
      </p:sp>
    </p:spTree>
    <p:extLst>
      <p:ext uri="{BB962C8B-B14F-4D97-AF65-F5344CB8AC3E}">
        <p14:creationId xmlns:p14="http://schemas.microsoft.com/office/powerpoint/2010/main" val="140398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D5043-B9FC-44DF-8C00-494502BB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Adding numbers to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C56E-3BA9-4898-8954-A5865949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the “Specify Y distance value” (or X distance value if the transects run north and south)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Input the distance between transect passes (note: it is better to underestimate than overestimate here) </a:t>
            </a:r>
          </a:p>
          <a:p>
            <a:r>
              <a:rPr lang="en-US" dirty="0">
                <a:solidFill>
                  <a:schemeClr val="bg1"/>
                </a:solidFill>
              </a:rPr>
              <a:t>Press “OK”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73B7-684B-48D3-8E95-FEBDE0CF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25" y="1111641"/>
            <a:ext cx="4189813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19D-A0AB-475E-9AEF-1AADDED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0C72-1BB0-41CA-80E3-DE668FF6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35724"/>
            <a:ext cx="11029615" cy="855012"/>
          </a:xfrm>
        </p:spPr>
        <p:txBody>
          <a:bodyPr/>
          <a:lstStyle/>
          <a:p>
            <a:r>
              <a:rPr lang="en-US" dirty="0"/>
              <a:t>Select “Survey Grid” under “Plot” to check that each transect has a distinct color in the correct location</a:t>
            </a:r>
          </a:p>
        </p:txBody>
      </p:sp>
      <p:pic>
        <p:nvPicPr>
          <p:cNvPr id="5" name="Picture 4" descr="Selecting Survey Grid">
            <a:extLst>
              <a:ext uri="{FF2B5EF4-FFF2-40B4-BE49-F238E27FC236}">
                <a16:creationId xmlns:a16="http://schemas.microsoft.com/office/drawing/2014/main" id="{81B968A2-DA98-4CDE-903A-8C932B97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725" t="22969" r="54150" b="59718"/>
          <a:stretch>
            <a:fillRect/>
          </a:stretch>
        </p:blipFill>
        <p:spPr bwMode="auto">
          <a:xfrm>
            <a:off x="419099" y="3139934"/>
            <a:ext cx="4060763" cy="243060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0B1172-0960-494B-8C7E-14E6AF12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54" y="2690736"/>
            <a:ext cx="5410039" cy="35870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CCCD4-3DD3-40A6-ADC2-ED8D806E3A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79862" y="4355237"/>
            <a:ext cx="913292" cy="129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D039-8415-41B7-9078-481FA05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transect data to use in </a:t>
            </a:r>
            <a:r>
              <a:rPr lang="en-US" dirty="0" err="1"/>
              <a:t>esap-rssd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D19D-77E8-407D-9C4F-152F75F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18" y="2180496"/>
            <a:ext cx="11029615" cy="3678303"/>
          </a:xfrm>
        </p:spPr>
        <p:txBody>
          <a:bodyPr/>
          <a:lstStyle/>
          <a:p>
            <a:r>
              <a:rPr lang="en-US" dirty="0"/>
              <a:t>Once the transects are labelled correctly:</a:t>
            </a:r>
          </a:p>
          <a:p>
            <a:pPr lvl="1"/>
            <a:r>
              <a:rPr lang="en-US" dirty="0"/>
              <a:t>Under “File” select “Export an ESAP-95 Transect file”</a:t>
            </a:r>
          </a:p>
          <a:p>
            <a:pPr lvl="1"/>
            <a:r>
              <a:rPr lang="en-US" dirty="0"/>
              <a:t>Specify the name and location of your output file</a:t>
            </a:r>
          </a:p>
          <a:p>
            <a:pPr lvl="1"/>
            <a:r>
              <a:rPr lang="en-US" dirty="0"/>
              <a:t>“Create and Save the File”</a:t>
            </a:r>
          </a:p>
          <a:p>
            <a:r>
              <a:rPr lang="en-US" dirty="0"/>
              <a:t>You may now exit Sig-DPA</a:t>
            </a:r>
          </a:p>
        </p:txBody>
      </p:sp>
      <p:pic>
        <p:nvPicPr>
          <p:cNvPr id="4" name="Picture 4" descr="Selecting Export an ESAP Transect File">
            <a:extLst>
              <a:ext uri="{FF2B5EF4-FFF2-40B4-BE49-F238E27FC236}">
                <a16:creationId xmlns:a16="http://schemas.microsoft.com/office/drawing/2014/main" id="{55FC0D0E-DBDE-4CA8-BE6A-A620524AD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3175" t="23344" r="60374" b="64125"/>
          <a:stretch>
            <a:fillRect/>
          </a:stretch>
        </p:blipFill>
        <p:spPr bwMode="auto">
          <a:xfrm>
            <a:off x="7713406" y="1790890"/>
            <a:ext cx="3198813" cy="194786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D5C0D-299B-4478-AFF8-7679E1D6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33" y="3813688"/>
            <a:ext cx="4475674" cy="29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6310F-0F71-40B7-896C-578452F1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Generating a sampling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D579-B68F-4D64-9DAC-178DD83A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ESAP-RSSD will take EM38 Transect data to statistically locate the best sampling locations for correlating soil characteristics to EM38 readings</a:t>
            </a:r>
          </a:p>
          <a:p>
            <a:r>
              <a:rPr lang="en-US" dirty="0">
                <a:solidFill>
                  <a:schemeClr val="bg1"/>
                </a:solidFill>
              </a:rPr>
              <a:t>Open ESAP-RSSD from the ESAP main menu under “Programs” and “Analysis Software”</a:t>
            </a:r>
          </a:p>
        </p:txBody>
      </p:sp>
      <p:pic>
        <p:nvPicPr>
          <p:cNvPr id="4" name="Picture 4" descr="Selecting RSSD">
            <a:extLst>
              <a:ext uri="{FF2B5EF4-FFF2-40B4-BE49-F238E27FC236}">
                <a16:creationId xmlns:a16="http://schemas.microsoft.com/office/drawing/2014/main" id="{A40782F7-F6BA-4F1D-B540-55262E94A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418" t="29153" r="28481" b="30688"/>
          <a:stretch>
            <a:fillRect/>
          </a:stretch>
        </p:blipFill>
        <p:spPr bwMode="auto">
          <a:xfrm>
            <a:off x="4791522" y="1127840"/>
            <a:ext cx="6489819" cy="462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655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Creating new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Set/Create Project and Field ID under “File” menu.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Set Project and Field ID">
            <a:extLst>
              <a:ext uri="{FF2B5EF4-FFF2-40B4-BE49-F238E27FC236}">
                <a16:creationId xmlns:a16="http://schemas.microsoft.com/office/drawing/2014/main" id="{49F44AE1-C7D1-4AFC-A83B-27E5FD17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202" t="23834" r="54974" b="54750"/>
          <a:stretch>
            <a:fillRect/>
          </a:stretch>
        </p:blipFill>
        <p:spPr bwMode="auto">
          <a:xfrm>
            <a:off x="4799689" y="1111641"/>
            <a:ext cx="6473484" cy="4655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39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Creating new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Project in “Create/Set Project” window. </a:t>
            </a:r>
          </a:p>
        </p:txBody>
      </p:sp>
      <p:pic>
        <p:nvPicPr>
          <p:cNvPr id="7" name="Picture 4" descr="Set Project and Field ID2">
            <a:extLst>
              <a:ext uri="{FF2B5EF4-FFF2-40B4-BE49-F238E27FC236}">
                <a16:creationId xmlns:a16="http://schemas.microsoft.com/office/drawing/2014/main" id="{C1BF9AED-0DC1-4A70-B2A6-D6553D4CC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175" t="28824" r="38387" b="38110"/>
          <a:stretch>
            <a:fillRect/>
          </a:stretch>
        </p:blipFill>
        <p:spPr bwMode="auto">
          <a:xfrm>
            <a:off x="4592231" y="914118"/>
            <a:ext cx="6818252" cy="5086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75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Import a Transect Survey File under the “File” and “Import Survey Data File.”</a:t>
            </a:r>
          </a:p>
        </p:txBody>
      </p:sp>
      <p:pic>
        <p:nvPicPr>
          <p:cNvPr id="8" name="Picture 4" descr="Selecting Import a Transect Survey File">
            <a:extLst>
              <a:ext uri="{FF2B5EF4-FFF2-40B4-BE49-F238E27FC236}">
                <a16:creationId xmlns:a16="http://schemas.microsoft.com/office/drawing/2014/main" id="{B9B41EBE-CC02-4E18-A208-A9D53BE6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053" t="24107" r="49158" b="46350"/>
          <a:stretch>
            <a:fillRect/>
          </a:stretch>
        </p:blipFill>
        <p:spPr bwMode="auto">
          <a:xfrm>
            <a:off x="4715655" y="953748"/>
            <a:ext cx="6541957" cy="5188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81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Browse to locate file we created in Sig-DPA, click on it, then click “OK” in the “File Structure and Import” window.</a:t>
            </a:r>
          </a:p>
        </p:txBody>
      </p:sp>
      <p:pic>
        <p:nvPicPr>
          <p:cNvPr id="7" name="Picture 4" descr="Specifying File Structure and Import">
            <a:extLst>
              <a:ext uri="{FF2B5EF4-FFF2-40B4-BE49-F238E27FC236}">
                <a16:creationId xmlns:a16="http://schemas.microsoft.com/office/drawing/2014/main" id="{6C597D3F-CD83-414E-83C3-DEA4E101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5050" t="25313" r="38359" b="21938"/>
          <a:stretch>
            <a:fillRect/>
          </a:stretch>
        </p:blipFill>
        <p:spPr bwMode="auto">
          <a:xfrm>
            <a:off x="5526299" y="836422"/>
            <a:ext cx="5031698" cy="5799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71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C969F4-277E-4F95-9ABB-0421358B0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994C7-1165-4A19-9E8C-023EBFD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62B70-0FFB-4EBC-A23C-3EE215C7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448DF1-A468-4624-99E7-933CC6207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7DD6E9-9BF0-44B2-A5B9-1CE2477A4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2BD0E-96C7-4908-AD02-AD9AC69C9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999B2-7D30-4288-916B-634007065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373277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29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F65-9C71-49A1-9B89-0F63D3C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F7B7-B851-4850-9EB2-0C21C0B4B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58569"/>
          </a:xfrm>
        </p:spPr>
        <p:txBody>
          <a:bodyPr/>
          <a:lstStyle/>
          <a:p>
            <a:r>
              <a:rPr lang="en-US" dirty="0">
                <a:latin typeface="Microsoft Sans Serif" pitchFamily="34" charset="0"/>
                <a:cs typeface="Microsoft Sans Serif" pitchFamily="34" charset="0"/>
              </a:rPr>
              <a:t>Select Open Graphics Window under “Graph” menu.</a:t>
            </a:r>
          </a:p>
        </p:txBody>
      </p:sp>
      <p:pic>
        <p:nvPicPr>
          <p:cNvPr id="4" name="Picture 4" descr="Selecting Open Graphics Window">
            <a:extLst>
              <a:ext uri="{FF2B5EF4-FFF2-40B4-BE49-F238E27FC236}">
                <a16:creationId xmlns:a16="http://schemas.microsoft.com/office/drawing/2014/main" id="{508EF3F9-5D6B-4A02-B400-3031F2F5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530" t="20183" r="21147" b="28171"/>
          <a:stretch>
            <a:fillRect/>
          </a:stretch>
        </p:blipFill>
        <p:spPr bwMode="auto">
          <a:xfrm>
            <a:off x="1579306" y="3429000"/>
            <a:ext cx="3429000" cy="2514600"/>
          </a:xfrm>
          <a:prstGeom prst="rect">
            <a:avLst/>
          </a:prstGeom>
          <a:noFill/>
        </p:spPr>
      </p:pic>
      <p:pic>
        <p:nvPicPr>
          <p:cNvPr id="5" name="Picture 5" descr="Selecting Open Graphics Window">
            <a:extLst>
              <a:ext uri="{FF2B5EF4-FFF2-40B4-BE49-F238E27FC236}">
                <a16:creationId xmlns:a16="http://schemas.microsoft.com/office/drawing/2014/main" id="{02E48239-A1B4-49CF-B2BF-82CCDB357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226" t="19908" r="58725" b="64032"/>
          <a:stretch>
            <a:fillRect/>
          </a:stretch>
        </p:blipFill>
        <p:spPr bwMode="auto">
          <a:xfrm>
            <a:off x="5246739" y="3104535"/>
            <a:ext cx="4699000" cy="3168651"/>
          </a:xfrm>
          <a:prstGeom prst="rect">
            <a:avLst/>
          </a:prstGeom>
          <a:noFill/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8E56B3EE-E745-4020-99C3-4FBE304D5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739" y="3714135"/>
            <a:ext cx="32766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107C-C5C1-473E-B377-28315E2D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AF49-6DA4-420F-AEB6-0288AD0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2040"/>
            <a:ext cx="11029615" cy="715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RSSD sampling designs require that the EM values are normally distributed to satisfy statistical assumptions</a:t>
            </a:r>
          </a:p>
          <a:p>
            <a:r>
              <a:rPr lang="en-US" dirty="0"/>
              <a:t>To check we must look at histograms of both EM signals ( Graphics </a:t>
            </a:r>
            <a:r>
              <a:rPr lang="en-US" dirty="0">
                <a:sym typeface="Wingdings" panose="05000000000000000000" pitchFamily="2" charset="2"/>
              </a:rPr>
              <a:t> Histograms  s1/s2</a:t>
            </a:r>
            <a:endParaRPr lang="en-US" dirty="0"/>
          </a:p>
        </p:txBody>
      </p:sp>
      <p:pic>
        <p:nvPicPr>
          <p:cNvPr id="4" name="Picture 4" descr="Selecting Histogram for s1">
            <a:extLst>
              <a:ext uri="{FF2B5EF4-FFF2-40B4-BE49-F238E27FC236}">
                <a16:creationId xmlns:a16="http://schemas.microsoft.com/office/drawing/2014/main" id="{44967D21-6DEF-48BA-AE00-26337748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530" t="20346" r="26154" b="23312"/>
          <a:stretch>
            <a:fillRect/>
          </a:stretch>
        </p:blipFill>
        <p:spPr bwMode="auto">
          <a:xfrm>
            <a:off x="673509" y="2720681"/>
            <a:ext cx="4619566" cy="4056204"/>
          </a:xfrm>
          <a:prstGeom prst="rect">
            <a:avLst/>
          </a:prstGeom>
          <a:noFill/>
        </p:spPr>
      </p:pic>
      <p:pic>
        <p:nvPicPr>
          <p:cNvPr id="5" name="Picture 5" descr="Selecting Histogram for s1">
            <a:extLst>
              <a:ext uri="{FF2B5EF4-FFF2-40B4-BE49-F238E27FC236}">
                <a16:creationId xmlns:a16="http://schemas.microsoft.com/office/drawing/2014/main" id="{C6B91E5D-E939-449F-B155-DEA00C19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222" t="23438" r="55667" b="58823"/>
          <a:stretch>
            <a:fillRect/>
          </a:stretch>
        </p:blipFill>
        <p:spPr bwMode="auto">
          <a:xfrm>
            <a:off x="6898927" y="3227880"/>
            <a:ext cx="4168877" cy="3267498"/>
          </a:xfrm>
          <a:prstGeom prst="rect">
            <a:avLst/>
          </a:prstGeom>
          <a:noFill/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94056BAA-FBB8-421E-B85A-9B1E937BE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942" y="3805084"/>
            <a:ext cx="4168877" cy="137160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Non-normal data and log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Often EM data is non-normally distributed.</a:t>
            </a:r>
          </a:p>
          <a:p>
            <a:r>
              <a:rPr lang="en-US" dirty="0">
                <a:solidFill>
                  <a:schemeClr val="bg1"/>
                </a:solidFill>
              </a:rPr>
              <a:t>This is because most fields only have small areas of </a:t>
            </a:r>
            <a:r>
              <a:rPr lang="en-US" dirty="0" err="1">
                <a:solidFill>
                  <a:schemeClr val="bg1"/>
                </a:solidFill>
              </a:rPr>
              <a:t>lahig</a:t>
            </a:r>
            <a:r>
              <a:rPr lang="en-US" dirty="0">
                <a:solidFill>
                  <a:schemeClr val="bg1"/>
                </a:solidFill>
              </a:rPr>
              <a:t> salinity, and not the entire field</a:t>
            </a:r>
          </a:p>
          <a:p>
            <a:r>
              <a:rPr lang="en-US" dirty="0">
                <a:solidFill>
                  <a:schemeClr val="bg1"/>
                </a:solidFill>
              </a:rPr>
              <a:t>To correct for this, we must log-transform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B69C4-FF3A-4A34-BF12-5413BA52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60" y="921022"/>
            <a:ext cx="5503069" cy="53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AFEC-DDA2-414F-9DCD-C8976375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B755-2FB3-4B8A-A072-9748BFAD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40581"/>
          </a:xfrm>
        </p:spPr>
        <p:txBody>
          <a:bodyPr/>
          <a:lstStyle/>
          <a:p>
            <a:r>
              <a:rPr lang="en-US" dirty="0"/>
              <a:t>To log transform the data, under “Analysis” select “Basic Statistics”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86FEC-ED77-4CD3-8E3A-8F3CEF4F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29000"/>
            <a:ext cx="111442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6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0D54-CD84-4B40-9BDE-ACC8B167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3608-2DC0-4067-9E05-DF3FCB9D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47956"/>
          </a:xfrm>
        </p:spPr>
        <p:txBody>
          <a:bodyPr/>
          <a:lstStyle/>
          <a:p>
            <a:r>
              <a:rPr lang="en-US" dirty="0"/>
              <a:t>Check “Apply Natural Log Transformation” and press “Compute”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C1944-CFF8-424A-8E6B-905EFF1C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88" y="2900892"/>
            <a:ext cx="6342421" cy="36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F9ED-E115-4416-A872-C5ACCC39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new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3921-ECD2-4E9E-9EDC-B44F2EB9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11085"/>
          </a:xfrm>
        </p:spPr>
        <p:txBody>
          <a:bodyPr/>
          <a:lstStyle/>
          <a:p>
            <a:r>
              <a:rPr lang="en-US" dirty="0"/>
              <a:t>Check to see that your log transformed data is more normally distributed in the graphics menu again.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4F0B1-8FB0-403B-9284-DA4704FE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35" y="2823812"/>
            <a:ext cx="3923072" cy="3781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107E3-B175-4D0F-88C4-5FF113D2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88" y="2823813"/>
            <a:ext cx="3923072" cy="3811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A30B4-AC9E-4E34-B2A2-4F5B11C09EF0}"/>
              </a:ext>
            </a:extLst>
          </p:cNvPr>
          <p:cNvSpPr txBox="1"/>
          <p:nvPr/>
        </p:nvSpPr>
        <p:spPr>
          <a:xfrm>
            <a:off x="2492476" y="3311013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27DB1-F0B6-4BED-A44B-59E04A609A76}"/>
              </a:ext>
            </a:extLst>
          </p:cNvPr>
          <p:cNvSpPr txBox="1"/>
          <p:nvPr/>
        </p:nvSpPr>
        <p:spPr>
          <a:xfrm>
            <a:off x="8578645" y="3244334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23445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D784-14CC-4741-B126-F008F392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D58B-84F4-4AB6-99DD-4BBFC1A8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25833"/>
          </a:xfrm>
        </p:spPr>
        <p:txBody>
          <a:bodyPr/>
          <a:lstStyle/>
          <a:p>
            <a:r>
              <a:rPr lang="en-US" dirty="0">
                <a:latin typeface="Microsoft Sans Serif" pitchFamily="34" charset="0"/>
                <a:cs typeface="Microsoft Sans Serif" pitchFamily="34" charset="0"/>
              </a:rPr>
              <a:t>Select Signal Decorrelation under the “Analysis” menu.</a:t>
            </a:r>
          </a:p>
        </p:txBody>
      </p:sp>
      <p:pic>
        <p:nvPicPr>
          <p:cNvPr id="4" name="Picture 4" descr="Selecting Signal Decorrelation">
            <a:extLst>
              <a:ext uri="{FF2B5EF4-FFF2-40B4-BE49-F238E27FC236}">
                <a16:creationId xmlns:a16="http://schemas.microsoft.com/office/drawing/2014/main" id="{2F8CBD15-35B8-4427-92CF-28A3DB38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221" t="20343" r="19875" b="28032"/>
          <a:stretch>
            <a:fillRect/>
          </a:stretch>
        </p:blipFill>
        <p:spPr bwMode="auto">
          <a:xfrm>
            <a:off x="1663174" y="3079956"/>
            <a:ext cx="4543543" cy="3238500"/>
          </a:xfrm>
          <a:prstGeom prst="rect">
            <a:avLst/>
          </a:prstGeom>
          <a:noFill/>
        </p:spPr>
      </p:pic>
      <p:pic>
        <p:nvPicPr>
          <p:cNvPr id="5" name="Picture 5" descr="Selecting Signal Decorrelation">
            <a:extLst>
              <a:ext uri="{FF2B5EF4-FFF2-40B4-BE49-F238E27FC236}">
                <a16:creationId xmlns:a16="http://schemas.microsoft.com/office/drawing/2014/main" id="{4A61C13E-203B-4EBA-A0DA-3A4EF9ED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424" t="20343" r="61200" b="64032"/>
          <a:stretch>
            <a:fillRect/>
          </a:stretch>
        </p:blipFill>
        <p:spPr bwMode="auto">
          <a:xfrm>
            <a:off x="6631338" y="3079957"/>
            <a:ext cx="3401252" cy="2595018"/>
          </a:xfrm>
          <a:prstGeom prst="rect">
            <a:avLst/>
          </a:prstGeom>
          <a:noFill/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E09847D5-19E6-4B44-B8C2-382E6A50E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5990" y="3499055"/>
            <a:ext cx="4799012" cy="61291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Signal decorrelation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“Perform Decorrelation” button.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4" descr="Performing Decorrelation">
            <a:extLst>
              <a:ext uri="{FF2B5EF4-FFF2-40B4-BE49-F238E27FC236}">
                <a16:creationId xmlns:a16="http://schemas.microsoft.com/office/drawing/2014/main" id="{3B4E7BD9-E115-449A-82E3-06F427FD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8070" t="25221" r="32401" b="37407"/>
          <a:stretch>
            <a:fillRect/>
          </a:stretch>
        </p:blipFill>
        <p:spPr bwMode="auto">
          <a:xfrm>
            <a:off x="5402327" y="1640702"/>
            <a:ext cx="5537200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8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0A49-F401-442C-BC0E-F1E457FA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8207-ECA8-4B0D-A2F5-778FFF39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3820"/>
          </a:xfrm>
        </p:spPr>
        <p:txBody>
          <a:bodyPr/>
          <a:lstStyle/>
          <a:p>
            <a:r>
              <a:rPr lang="en-US" dirty="0"/>
              <a:t>Select Signal Validation from the “Analysis” tab</a:t>
            </a:r>
          </a:p>
        </p:txBody>
      </p:sp>
      <p:pic>
        <p:nvPicPr>
          <p:cNvPr id="7" name="Picture 4" descr="Selecting Signal Validation">
            <a:extLst>
              <a:ext uri="{FF2B5EF4-FFF2-40B4-BE49-F238E27FC236}">
                <a16:creationId xmlns:a16="http://schemas.microsoft.com/office/drawing/2014/main" id="{AB139F50-AC1F-461B-B759-4A924FF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221" t="20157" r="19875" b="28125"/>
          <a:stretch>
            <a:fillRect/>
          </a:stretch>
        </p:blipFill>
        <p:spPr bwMode="auto">
          <a:xfrm>
            <a:off x="1805448" y="3288858"/>
            <a:ext cx="4572997" cy="3267076"/>
          </a:xfrm>
          <a:prstGeom prst="rect">
            <a:avLst/>
          </a:prstGeom>
          <a:noFill/>
        </p:spPr>
      </p:pic>
      <p:pic>
        <p:nvPicPr>
          <p:cNvPr id="8" name="Picture 5" descr="Selecting Signal Validation">
            <a:extLst>
              <a:ext uri="{FF2B5EF4-FFF2-40B4-BE49-F238E27FC236}">
                <a16:creationId xmlns:a16="http://schemas.microsoft.com/office/drawing/2014/main" id="{284E21C5-6FBC-48D7-8585-66B32B5A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275" t="20157" r="61200" b="65718"/>
          <a:stretch>
            <a:fillRect/>
          </a:stretch>
        </p:blipFill>
        <p:spPr bwMode="auto">
          <a:xfrm>
            <a:off x="6720348" y="3098358"/>
            <a:ext cx="3414201" cy="2332759"/>
          </a:xfrm>
          <a:prstGeom prst="rect">
            <a:avLst/>
          </a:prstGeom>
          <a:noFill/>
        </p:spPr>
      </p:pic>
      <p:sp>
        <p:nvSpPr>
          <p:cNvPr id="9" name="Line 6">
            <a:extLst>
              <a:ext uri="{FF2B5EF4-FFF2-40B4-BE49-F238E27FC236}">
                <a16:creationId xmlns:a16="http://schemas.microsoft.com/office/drawing/2014/main" id="{6D3AE204-8360-4F70-A50E-EB0CB24EE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846" y="3700422"/>
            <a:ext cx="4804009" cy="65523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Signal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“Mask all outliers and accept current signal data configuration”</a:t>
            </a:r>
          </a:p>
          <a:p>
            <a:r>
              <a:rPr lang="en-US" dirty="0">
                <a:solidFill>
                  <a:schemeClr val="bg1"/>
                </a:solidFill>
              </a:rPr>
              <a:t>Invoke edge buffering algorithm (optional)</a:t>
            </a:r>
          </a:p>
          <a:p>
            <a:r>
              <a:rPr lang="en-US" dirty="0">
                <a:solidFill>
                  <a:schemeClr val="bg1"/>
                </a:solidFill>
              </a:rPr>
              <a:t>“Invoke Validation”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79857-2806-470D-8846-1478288F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26" y="929104"/>
            <a:ext cx="5755402" cy="49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DC969F4-277E-4F95-9ABB-0421358B0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697D4-33FE-472A-8D13-26DBF33C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What is esap?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62B70-0FFB-4EBC-A23C-3EE215C7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448DF1-A468-4624-99E7-933CC6207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7DD6E9-9BF0-44B2-A5B9-1CE2477A4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E2BD0E-96C7-4908-AD02-AD9AC69C9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EBA5A2-A7A6-4739-B3B8-9E412F5F4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36968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50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0A49-F401-442C-BC0E-F1E457FA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8207-ECA8-4B0D-A2F5-778FFF39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38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Signal Validation from the “Analysis” tab</a:t>
            </a:r>
          </a:p>
          <a:p>
            <a:r>
              <a:rPr lang="en-US" dirty="0"/>
              <a:t>“Invoke SRSS Algorithm”</a:t>
            </a:r>
          </a:p>
        </p:txBody>
      </p:sp>
      <p:pic>
        <p:nvPicPr>
          <p:cNvPr id="10" name="Picture 5" descr="Selecting Calculate SRS Sample Design">
            <a:extLst>
              <a:ext uri="{FF2B5EF4-FFF2-40B4-BE49-F238E27FC236}">
                <a16:creationId xmlns:a16="http://schemas.microsoft.com/office/drawing/2014/main" id="{F960BEC9-DA9C-4B11-8945-5405EBB6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218" t="19899" r="53911" b="70912"/>
          <a:stretch>
            <a:fillRect/>
          </a:stretch>
        </p:blipFill>
        <p:spPr bwMode="auto">
          <a:xfrm>
            <a:off x="581192" y="3017633"/>
            <a:ext cx="3562344" cy="1096106"/>
          </a:xfrm>
          <a:prstGeom prst="rect">
            <a:avLst/>
          </a:prstGeom>
          <a:noFill/>
        </p:spPr>
      </p:pic>
      <p:sp>
        <p:nvSpPr>
          <p:cNvPr id="9" name="Line 6">
            <a:extLst>
              <a:ext uri="{FF2B5EF4-FFF2-40B4-BE49-F238E27FC236}">
                <a16:creationId xmlns:a16="http://schemas.microsoft.com/office/drawing/2014/main" id="{6D3AE204-8360-4F70-A50E-EB0CB24EE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880" y="3609932"/>
            <a:ext cx="2402004" cy="24677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949B8-CB3A-440D-AD6D-B0DB76BA4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76" y="1907418"/>
            <a:ext cx="5020123" cy="46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40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“Save Current Design”</a:t>
            </a:r>
          </a:p>
          <a:p>
            <a:r>
              <a:rPr lang="en-US" dirty="0">
                <a:solidFill>
                  <a:schemeClr val="bg1"/>
                </a:solidFill>
              </a:rPr>
              <a:t>Try to have </a:t>
            </a:r>
            <a:r>
              <a:rPr lang="en-US" dirty="0" err="1">
                <a:solidFill>
                  <a:schemeClr val="bg1"/>
                </a:solidFill>
              </a:rPr>
              <a:t>Opt</a:t>
            </a:r>
            <a:r>
              <a:rPr lang="en-US" dirty="0">
                <a:solidFill>
                  <a:schemeClr val="bg1"/>
                </a:solidFill>
              </a:rPr>
              <a:t>-Criteria 1.30 or less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 design factor and/or invoke parsing to obtain best results</a:t>
            </a:r>
          </a:p>
          <a:p>
            <a:r>
              <a:rPr lang="en-US" dirty="0">
                <a:solidFill>
                  <a:schemeClr val="bg1"/>
                </a:solidFill>
              </a:rPr>
              <a:t>Generate as many designs as needed to pick best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1BE10-B67F-4D91-81F5-03B8D22D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63" y="972177"/>
            <a:ext cx="5602769" cy="52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7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0A49-F401-442C-BC0E-F1E457FA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8207-ECA8-4B0D-A2F5-778FFF39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3820"/>
          </a:xfrm>
        </p:spPr>
        <p:txBody>
          <a:bodyPr>
            <a:normAutofit/>
          </a:bodyPr>
          <a:lstStyle/>
          <a:p>
            <a:r>
              <a:rPr lang="en-US" dirty="0"/>
              <a:t>After clicking “Finished”, from the main menu, open the sample site map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D3AE204-8360-4F70-A50E-EB0CB24EE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34" y="3910298"/>
            <a:ext cx="2402004" cy="24677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4" descr="Selecting Display Sample Site Map">
            <a:extLst>
              <a:ext uri="{FF2B5EF4-FFF2-40B4-BE49-F238E27FC236}">
                <a16:creationId xmlns:a16="http://schemas.microsoft.com/office/drawing/2014/main" id="{2EAE3653-FD31-4200-94B5-89BFF7AF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2275" t="20157" r="53775" b="69093"/>
          <a:stretch>
            <a:fillRect/>
          </a:stretch>
        </p:blipFill>
        <p:spPr bwMode="auto">
          <a:xfrm>
            <a:off x="216105" y="2924903"/>
            <a:ext cx="3819870" cy="137005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05E898-DF48-47DF-8C93-429E6B8E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30" y="3506689"/>
            <a:ext cx="5617599" cy="10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7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92E6-B490-43E4-AD30-603CB3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FD89-B836-4445-8762-28C09488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may now view and print your sample map</a:t>
            </a:r>
          </a:p>
          <a:p>
            <a:r>
              <a:rPr lang="en-US" dirty="0">
                <a:solidFill>
                  <a:schemeClr val="bg1"/>
                </a:solidFill>
              </a:rPr>
              <a:t>To view </a:t>
            </a:r>
            <a:r>
              <a:rPr lang="en-US" dirty="0" err="1">
                <a:solidFill>
                  <a:schemeClr val="bg1"/>
                </a:solidFill>
              </a:rPr>
              <a:t>gps</a:t>
            </a:r>
            <a:r>
              <a:rPr lang="en-US" dirty="0">
                <a:solidFill>
                  <a:schemeClr val="bg1"/>
                </a:solidFill>
              </a:rPr>
              <a:t> coordinates and statistical results, open the project folder on the desktop and go to the “rsd1” and “gps1”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A3FF7-9370-4D4A-8DD8-3E8A093F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5798" y="758455"/>
            <a:ext cx="5392427" cy="56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1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5A7-27E0-40D3-8901-07945D61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Core Modules of ESAP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E1FCB5B-4002-47D7-8F88-5A228D4AE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4654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14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CF35-7D5A-4913-B42F-63F6C7DD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Support modules of ESAP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6CD1B-AA14-4953-A3D1-97B04B338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3830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21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6494-BF7F-4C17-8BD1-80318436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sigdpa</a:t>
            </a:r>
            <a:r>
              <a:rPr lang="en-US" dirty="0"/>
              <a:t> to edit </a:t>
            </a:r>
            <a:r>
              <a:rPr lang="en-US" dirty="0" err="1"/>
              <a:t>em</a:t>
            </a:r>
            <a:r>
              <a:rPr lang="en-US" dirty="0"/>
              <a:t> data for 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2E70-4CB1-4ECA-9C7D-EFA23032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270"/>
            <a:ext cx="11029615" cy="534621"/>
          </a:xfrm>
        </p:spPr>
        <p:txBody>
          <a:bodyPr/>
          <a:lstStyle/>
          <a:p>
            <a:r>
              <a:rPr lang="en-US" dirty="0"/>
              <a:t>Open ESAP and under “Programs” select “Utility Software” and then select “ESAP Sig-DPA”</a:t>
            </a:r>
          </a:p>
        </p:txBody>
      </p:sp>
      <p:pic>
        <p:nvPicPr>
          <p:cNvPr id="4" name="Picture 4" descr="Selecting SigDPA">
            <a:extLst>
              <a:ext uri="{FF2B5EF4-FFF2-40B4-BE49-F238E27FC236}">
                <a16:creationId xmlns:a16="http://schemas.microsoft.com/office/drawing/2014/main" id="{CE61D91A-C1EC-47F5-8FC6-DA2896BC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5725" t="27657" r="25874" b="28500"/>
          <a:stretch>
            <a:fillRect/>
          </a:stretch>
        </p:blipFill>
        <p:spPr bwMode="auto">
          <a:xfrm>
            <a:off x="5891465" y="2558092"/>
            <a:ext cx="5584082" cy="4046591"/>
          </a:xfrm>
          <a:prstGeom prst="rect">
            <a:avLst/>
          </a:prstGeom>
          <a:noFill/>
        </p:spPr>
      </p:pic>
      <p:pic>
        <p:nvPicPr>
          <p:cNvPr id="5" name="Picture 5" descr="Selecting SigDPA">
            <a:extLst>
              <a:ext uri="{FF2B5EF4-FFF2-40B4-BE49-F238E27FC236}">
                <a16:creationId xmlns:a16="http://schemas.microsoft.com/office/drawing/2014/main" id="{E173A7A9-14A4-43EE-A121-715F6CE9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192" y="3140440"/>
            <a:ext cx="4098197" cy="3279625"/>
          </a:xfrm>
          <a:prstGeom prst="rect">
            <a:avLst/>
          </a:prstGeom>
          <a:noFill/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5CBFD92A-66EC-4D41-AE96-001BD88FA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8794" y="3886200"/>
            <a:ext cx="2517206" cy="1122268"/>
          </a:xfrm>
          <a:prstGeom prst="line">
            <a:avLst/>
          </a:prstGeom>
          <a:ln w="76200">
            <a:solidFill>
              <a:srgbClr val="FF0000"/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FBC9B-3AB1-46FC-BE3A-1E9AD821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Importing Data into </a:t>
            </a:r>
            <a:r>
              <a:rPr lang="en-US" dirty="0" err="1"/>
              <a:t>sigdpa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391-2A4B-4ED6-A1C7-4B4C66CB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“File” select to Import a generic Sensor file</a:t>
            </a:r>
          </a:p>
          <a:p>
            <a:r>
              <a:rPr lang="en-US" dirty="0">
                <a:solidFill>
                  <a:schemeClr val="bg1"/>
                </a:solidFill>
              </a:rPr>
              <a:t>Select the appropriate file format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Usually Site #, X, Y, </a:t>
            </a:r>
            <a:r>
              <a:rPr lang="en-US" dirty="0" err="1">
                <a:solidFill>
                  <a:schemeClr val="bg1"/>
                </a:solidFill>
              </a:rPr>
              <a:t>Ec</a:t>
            </a:r>
            <a:r>
              <a:rPr lang="en-US" dirty="0">
                <a:solidFill>
                  <a:schemeClr val="bg1"/>
                </a:solidFill>
              </a:rPr>
              <a:t> 1, </a:t>
            </a:r>
            <a:r>
              <a:rPr lang="en-US" dirty="0" err="1">
                <a:solidFill>
                  <a:schemeClr val="bg1"/>
                </a:solidFill>
              </a:rPr>
              <a:t>Ec</a:t>
            </a:r>
            <a:r>
              <a:rPr lang="en-US" dirty="0">
                <a:solidFill>
                  <a:schemeClr val="bg1"/>
                </a:solidFill>
              </a:rPr>
              <a:t> 2</a:t>
            </a:r>
          </a:p>
          <a:p>
            <a:r>
              <a:rPr lang="en-US" dirty="0">
                <a:solidFill>
                  <a:schemeClr val="bg1"/>
                </a:solidFill>
              </a:rPr>
              <a:t>Browse for the EM38 .csv generated from DAT38MK2 but MAKE SURE TO DELETE the column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3011C-7E5C-45E9-9E2C-BA173798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642" y="1209056"/>
            <a:ext cx="3386765" cy="4655348"/>
          </a:xfrm>
          <a:prstGeom prst="rect">
            <a:avLst/>
          </a:prstGeom>
        </p:spPr>
      </p:pic>
      <p:pic>
        <p:nvPicPr>
          <p:cNvPr id="8" name="Picture 4" descr="Importing Trimble File">
            <a:extLst>
              <a:ext uri="{FF2B5EF4-FFF2-40B4-BE49-F238E27FC236}">
                <a16:creationId xmlns:a16="http://schemas.microsoft.com/office/drawing/2014/main" id="{526AE6F5-DF48-4D69-B00F-7E31EC4FB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2275" t="22406" r="56775" b="50812"/>
          <a:stretch>
            <a:fillRect/>
          </a:stretch>
        </p:blipFill>
        <p:spPr bwMode="auto">
          <a:xfrm>
            <a:off x="4513135" y="1731742"/>
            <a:ext cx="3529013" cy="3609975"/>
          </a:xfrm>
          <a:prstGeom prst="rect">
            <a:avLst/>
          </a:prstGeom>
          <a:noFill/>
        </p:spPr>
      </p:pic>
      <p:sp>
        <p:nvSpPr>
          <p:cNvPr id="10" name="Line 6">
            <a:extLst>
              <a:ext uri="{FF2B5EF4-FFF2-40B4-BE49-F238E27FC236}">
                <a16:creationId xmlns:a16="http://schemas.microsoft.com/office/drawing/2014/main" id="{D0665DCB-E19B-42E1-BD4B-D151C6FEE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0524" y="1431561"/>
            <a:ext cx="1881265" cy="1289154"/>
          </a:xfrm>
          <a:prstGeom prst="line">
            <a:avLst/>
          </a:prstGeom>
          <a:ln w="76200">
            <a:solidFill>
              <a:srgbClr val="FF0000"/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AAEE-0AC7-4BEB-B365-D1E8161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edges to generate transect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27B8E-7A48-4009-9D9D-0091D663EBD5}"/>
              </a:ext>
            </a:extLst>
          </p:cNvPr>
          <p:cNvSpPr txBox="1"/>
          <p:nvPr/>
        </p:nvSpPr>
        <p:spPr>
          <a:xfrm>
            <a:off x="580523" y="2248525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“Edit” Select “Interactive Data Editing” and then “Edit the full survey grid”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36458-86A9-4214-99A6-E3B11FAC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564"/>
            <a:ext cx="12192000" cy="22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F9E7-3C68-4B92-BF39-7ECD4865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Removing edges to generate transect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6C24-7C91-47F0-95FC-783B2282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“View” select “Display full map (max resolution)”</a:t>
            </a:r>
          </a:p>
          <a:p>
            <a:r>
              <a:rPr lang="en-US" dirty="0">
                <a:solidFill>
                  <a:schemeClr val="bg1"/>
                </a:solidFill>
              </a:rPr>
              <a:t>Click the “Clip Grid” Button and highlight the areas of the map you want clipped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areas you remove will be highlighted in yellow</a:t>
            </a:r>
          </a:p>
          <a:p>
            <a:r>
              <a:rPr lang="en-US" dirty="0">
                <a:solidFill>
                  <a:schemeClr val="bg1"/>
                </a:solidFill>
              </a:rPr>
              <a:t>Click “Finished” and then mask and delete the clipped portion with the button that appears at the bottom of the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F42DB-7526-491D-9EF4-C78AD4F0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37" y="1111641"/>
            <a:ext cx="6377189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05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Widescreen</PresentationFormat>
  <Paragraphs>109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Gill Sans MT</vt:lpstr>
      <vt:lpstr>Microsoft Sans Serif</vt:lpstr>
      <vt:lpstr>Wingdings</vt:lpstr>
      <vt:lpstr>Wingdings 2</vt:lpstr>
      <vt:lpstr>Dividend</vt:lpstr>
      <vt:lpstr>Electromagnetic Sampling Analysis and Prediction (ESAP v. 2.35)</vt:lpstr>
      <vt:lpstr>Overview</vt:lpstr>
      <vt:lpstr>What is esap?</vt:lpstr>
      <vt:lpstr>Core Modules of ESAP</vt:lpstr>
      <vt:lpstr>Support modules of ESAP</vt:lpstr>
      <vt:lpstr>Using sigdpa to edit em data for sample design</vt:lpstr>
      <vt:lpstr>Importing Data into sigdpa</vt:lpstr>
      <vt:lpstr>Removing edges to generate transect data</vt:lpstr>
      <vt:lpstr>Removing edges to generate transect data</vt:lpstr>
      <vt:lpstr>Before and after clipping</vt:lpstr>
      <vt:lpstr>Numbering rows for transect data</vt:lpstr>
      <vt:lpstr>Adding numbers to rows</vt:lpstr>
      <vt:lpstr>PowerPoint Presentation</vt:lpstr>
      <vt:lpstr>Exporting transect data to use in esap-rssd</vt:lpstr>
      <vt:lpstr>Generating a sampling design</vt:lpstr>
      <vt:lpstr>Creating new projects</vt:lpstr>
      <vt:lpstr>Creating new projects</vt:lpstr>
      <vt:lpstr>Importing data</vt:lpstr>
      <vt:lpstr>Importing data</vt:lpstr>
      <vt:lpstr>Checking assumptions</vt:lpstr>
      <vt:lpstr>Checking for normality</vt:lpstr>
      <vt:lpstr>Non-normal data and log transformation</vt:lpstr>
      <vt:lpstr>Log Transforming data</vt:lpstr>
      <vt:lpstr>Log transforming data</vt:lpstr>
      <vt:lpstr>Checking new distribution</vt:lpstr>
      <vt:lpstr>Signal decorrelation</vt:lpstr>
      <vt:lpstr>Signal decorrelation</vt:lpstr>
      <vt:lpstr>Signal Validation</vt:lpstr>
      <vt:lpstr>Signal validation</vt:lpstr>
      <vt:lpstr>Sample design</vt:lpstr>
      <vt:lpstr>Sample design</vt:lpstr>
      <vt:lpstr>Sample design</vt:lpstr>
      <vt:lpstr>Sample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Sampling Analysis and Prediction (ESAP v. 2.35)</dc:title>
  <dc:creator>Ansley Brown</dc:creator>
  <cp:lastModifiedBy>Ansley Brown</cp:lastModifiedBy>
  <cp:revision>1</cp:revision>
  <dcterms:created xsi:type="dcterms:W3CDTF">2018-08-06T01:12:58Z</dcterms:created>
  <dcterms:modified xsi:type="dcterms:W3CDTF">2018-08-06T01:13:14Z</dcterms:modified>
</cp:coreProperties>
</file>