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38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2" r:id="rId12"/>
    <p:sldId id="281" r:id="rId13"/>
    <p:sldId id="283" r:id="rId14"/>
    <p:sldId id="284" r:id="rId15"/>
    <p:sldId id="285" r:id="rId16"/>
    <p:sldId id="290" r:id="rId17"/>
    <p:sldId id="286" r:id="rId18"/>
    <p:sldId id="287" r:id="rId19"/>
    <p:sldId id="278" r:id="rId20"/>
    <p:sldId id="288" r:id="rId21"/>
    <p:sldId id="289" r:id="rId22"/>
    <p:sldId id="291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7F880-5F5A-48D8-9C5D-C288A47FA2E1}" v="2846" dt="2018-08-04T17:57:03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ley Brown" userId="c7d62234183fd3ba" providerId="LiveId" clId="{3BF7F880-5F5A-48D8-9C5D-C288A47FA2E1}"/>
    <pc:docChg chg="undo custSel mod addSld delSld modSld sldOrd">
      <pc:chgData name="Ansley Brown" userId="c7d62234183fd3ba" providerId="LiveId" clId="{3BF7F880-5F5A-48D8-9C5D-C288A47FA2E1}" dt="2018-08-04T17:57:03.942" v="2842" actId="20577"/>
      <pc:docMkLst>
        <pc:docMk/>
      </pc:docMkLst>
      <pc:sldChg chg="addSp modSp mod setBg">
        <pc:chgData name="Ansley Brown" userId="c7d62234183fd3ba" providerId="LiveId" clId="{3BF7F880-5F5A-48D8-9C5D-C288A47FA2E1}" dt="2018-08-04T10:50:34.741" v="9" actId="1076"/>
        <pc:sldMkLst>
          <pc:docMk/>
          <pc:sldMk cId="236457743" sldId="256"/>
        </pc:sldMkLst>
        <pc:spChg chg="mod">
          <ac:chgData name="Ansley Brown" userId="c7d62234183fd3ba" providerId="LiveId" clId="{3BF7F880-5F5A-48D8-9C5D-C288A47FA2E1}" dt="2018-08-04T10:49:55.599" v="3" actId="26606"/>
          <ac:spMkLst>
            <pc:docMk/>
            <pc:sldMk cId="236457743" sldId="256"/>
            <ac:spMk id="2" creationId="{E8512CD6-1751-4FB8-95AA-A3B61871FE71}"/>
          </ac:spMkLst>
        </pc:spChg>
        <pc:spChg chg="mod">
          <ac:chgData name="Ansley Brown" userId="c7d62234183fd3ba" providerId="LiveId" clId="{3BF7F880-5F5A-48D8-9C5D-C288A47FA2E1}" dt="2018-08-04T10:49:55.599" v="3" actId="26606"/>
          <ac:spMkLst>
            <pc:docMk/>
            <pc:sldMk cId="236457743" sldId="256"/>
            <ac:spMk id="3" creationId="{B051A74B-73FE-4617-A056-D3911384A59E}"/>
          </ac:spMkLst>
        </pc:spChg>
        <pc:spChg chg="add">
          <ac:chgData name="Ansley Brown" userId="c7d62234183fd3ba" providerId="LiveId" clId="{3BF7F880-5F5A-48D8-9C5D-C288A47FA2E1}" dt="2018-08-04T10:49:55.599" v="3" actId="26606"/>
          <ac:spMkLst>
            <pc:docMk/>
            <pc:sldMk cId="236457743" sldId="256"/>
            <ac:spMk id="9" creationId="{97D059AC-3470-4BA5-82E3-D1570297A331}"/>
          </ac:spMkLst>
        </pc:spChg>
        <pc:spChg chg="add">
          <ac:chgData name="Ansley Brown" userId="c7d62234183fd3ba" providerId="LiveId" clId="{3BF7F880-5F5A-48D8-9C5D-C288A47FA2E1}" dt="2018-08-04T10:49:55.599" v="3" actId="26606"/>
          <ac:spMkLst>
            <pc:docMk/>
            <pc:sldMk cId="236457743" sldId="256"/>
            <ac:spMk id="13" creationId="{FF10DB11-2231-4DE8-9179-3414D9F6C72F}"/>
          </ac:spMkLst>
        </pc:spChg>
        <pc:spChg chg="add">
          <ac:chgData name="Ansley Brown" userId="c7d62234183fd3ba" providerId="LiveId" clId="{3BF7F880-5F5A-48D8-9C5D-C288A47FA2E1}" dt="2018-08-04T10:49:55.599" v="3" actId="26606"/>
          <ac:spMkLst>
            <pc:docMk/>
            <pc:sldMk cId="236457743" sldId="256"/>
            <ac:spMk id="15" creationId="{E691284A-2CC7-41DB-ADDC-4B9D104DDFB0}"/>
          </ac:spMkLst>
        </pc:spChg>
        <pc:picChg chg="add mod ord modCrop">
          <ac:chgData name="Ansley Brown" userId="c7d62234183fd3ba" providerId="LiveId" clId="{3BF7F880-5F5A-48D8-9C5D-C288A47FA2E1}" dt="2018-08-04T10:50:34.741" v="9" actId="1076"/>
          <ac:picMkLst>
            <pc:docMk/>
            <pc:sldMk cId="236457743" sldId="256"/>
            <ac:picMk id="4" creationId="{B3696B40-8808-4D66-A929-1EF051B22AE1}"/>
          </ac:picMkLst>
        </pc:picChg>
        <pc:cxnChg chg="add">
          <ac:chgData name="Ansley Brown" userId="c7d62234183fd3ba" providerId="LiveId" clId="{3BF7F880-5F5A-48D8-9C5D-C288A47FA2E1}" dt="2018-08-04T10:49:55.599" v="3" actId="26606"/>
          <ac:cxnSpMkLst>
            <pc:docMk/>
            <pc:sldMk cId="236457743" sldId="256"/>
            <ac:cxnSpMk id="11" creationId="{F075D09A-FF42-4BFF-AC74-BFB1C6A4E427}"/>
          </ac:cxnSpMkLst>
        </pc:cxnChg>
      </pc:sldChg>
      <pc:sldChg chg="addSp delSp modSp">
        <pc:chgData name="Ansley Brown" userId="c7d62234183fd3ba" providerId="LiveId" clId="{3BF7F880-5F5A-48D8-9C5D-C288A47FA2E1}" dt="2018-08-04T10:56:23.052" v="128" actId="20577"/>
        <pc:sldMkLst>
          <pc:docMk/>
          <pc:sldMk cId="2281205532" sldId="258"/>
        </pc:sldMkLst>
        <pc:spChg chg="mod">
          <ac:chgData name="Ansley Brown" userId="c7d62234183fd3ba" providerId="LiveId" clId="{3BF7F880-5F5A-48D8-9C5D-C288A47FA2E1}" dt="2018-08-04T10:56:23.052" v="128" actId="20577"/>
          <ac:spMkLst>
            <pc:docMk/>
            <pc:sldMk cId="2281205532" sldId="258"/>
            <ac:spMk id="2" creationId="{210D42F9-FE79-4202-A765-95929BA242DD}"/>
          </ac:spMkLst>
        </pc:spChg>
        <pc:spChg chg="del">
          <ac:chgData name="Ansley Brown" userId="c7d62234183fd3ba" providerId="LiveId" clId="{3BF7F880-5F5A-48D8-9C5D-C288A47FA2E1}" dt="2018-08-04T10:53:48.899" v="24" actId="478"/>
          <ac:spMkLst>
            <pc:docMk/>
            <pc:sldMk cId="2281205532" sldId="258"/>
            <ac:spMk id="3" creationId="{8C6DF1B3-00A3-4B30-AAD2-9DE83441E47E}"/>
          </ac:spMkLst>
        </pc:spChg>
        <pc:picChg chg="add mod modCrop">
          <ac:chgData name="Ansley Brown" userId="c7d62234183fd3ba" providerId="LiveId" clId="{3BF7F880-5F5A-48D8-9C5D-C288A47FA2E1}" dt="2018-08-04T10:54:09.912" v="31" actId="732"/>
          <ac:picMkLst>
            <pc:docMk/>
            <pc:sldMk cId="2281205532" sldId="258"/>
            <ac:picMk id="4" creationId="{528E8BBA-09A0-4221-B3DA-AF5AA8F1C50A}"/>
          </ac:picMkLst>
        </pc:picChg>
        <pc:picChg chg="add mod modCrop">
          <ac:chgData name="Ansley Brown" userId="c7d62234183fd3ba" providerId="LiveId" clId="{3BF7F880-5F5A-48D8-9C5D-C288A47FA2E1}" dt="2018-08-04T10:54:23.600" v="35" actId="14100"/>
          <ac:picMkLst>
            <pc:docMk/>
            <pc:sldMk cId="2281205532" sldId="258"/>
            <ac:picMk id="5" creationId="{2C0E2CE8-8EEA-4C91-A403-E63244E988ED}"/>
          </ac:picMkLst>
        </pc:picChg>
        <pc:cxnChg chg="add mod">
          <ac:chgData name="Ansley Brown" userId="c7d62234183fd3ba" providerId="LiveId" clId="{3BF7F880-5F5A-48D8-9C5D-C288A47FA2E1}" dt="2018-08-04T10:54:48.120" v="38" actId="14100"/>
          <ac:cxnSpMkLst>
            <pc:docMk/>
            <pc:sldMk cId="2281205532" sldId="258"/>
            <ac:cxnSpMk id="6" creationId="{E587147F-77FD-4BBD-BB9F-B8271411E427}"/>
          </ac:cxnSpMkLst>
        </pc:cxnChg>
      </pc:sldChg>
      <pc:sldChg chg="addSp delSp modSp add mod setBg">
        <pc:chgData name="Ansley Brown" userId="c7d62234183fd3ba" providerId="LiveId" clId="{3BF7F880-5F5A-48D8-9C5D-C288A47FA2E1}" dt="2018-08-04T10:51:06.994" v="23" actId="26606"/>
        <pc:sldMkLst>
          <pc:docMk/>
          <pc:sldMk cId="1025715110" sldId="272"/>
        </pc:sldMkLst>
        <pc:spChg chg="mod">
          <ac:chgData name="Ansley Brown" userId="c7d62234183fd3ba" providerId="LiveId" clId="{3BF7F880-5F5A-48D8-9C5D-C288A47FA2E1}" dt="2018-08-04T10:51:06.994" v="23" actId="26606"/>
          <ac:spMkLst>
            <pc:docMk/>
            <pc:sldMk cId="1025715110" sldId="272"/>
            <ac:spMk id="2" creationId="{A89635D3-1448-49E6-8224-63828C3A85CA}"/>
          </ac:spMkLst>
        </pc:spChg>
        <pc:spChg chg="del">
          <ac:chgData name="Ansley Brown" userId="c7d62234183fd3ba" providerId="LiveId" clId="{3BF7F880-5F5A-48D8-9C5D-C288A47FA2E1}" dt="2018-08-04T10:50:57.785" v="22" actId="478"/>
          <ac:spMkLst>
            <pc:docMk/>
            <pc:sldMk cId="1025715110" sldId="272"/>
            <ac:spMk id="3" creationId="{816528AF-E3CC-43B6-B6C0-9C988B0692EE}"/>
          </ac:spMkLst>
        </pc:spChg>
        <pc:spChg chg="add">
          <ac:chgData name="Ansley Brown" userId="c7d62234183fd3ba" providerId="LiveId" clId="{3BF7F880-5F5A-48D8-9C5D-C288A47FA2E1}" dt="2018-08-04T10:51:06.994" v="23" actId="26606"/>
          <ac:spMkLst>
            <pc:docMk/>
            <pc:sldMk cId="1025715110" sldId="272"/>
            <ac:spMk id="9" creationId="{F240A2FC-E2C3-458D-96B4-5DF9028D93A5}"/>
          </ac:spMkLst>
        </pc:spChg>
        <pc:spChg chg="add">
          <ac:chgData name="Ansley Brown" userId="c7d62234183fd3ba" providerId="LiveId" clId="{3BF7F880-5F5A-48D8-9C5D-C288A47FA2E1}" dt="2018-08-04T10:51:06.994" v="23" actId="26606"/>
          <ac:spMkLst>
            <pc:docMk/>
            <pc:sldMk cId="1025715110" sldId="272"/>
            <ac:spMk id="11" creationId="{5F097929-F3D6-4D1F-8AFC-CF348171A9E1}"/>
          </ac:spMkLst>
        </pc:spChg>
        <pc:spChg chg="add">
          <ac:chgData name="Ansley Brown" userId="c7d62234183fd3ba" providerId="LiveId" clId="{3BF7F880-5F5A-48D8-9C5D-C288A47FA2E1}" dt="2018-08-04T10:51:06.994" v="23" actId="26606"/>
          <ac:spMkLst>
            <pc:docMk/>
            <pc:sldMk cId="1025715110" sldId="272"/>
            <ac:spMk id="15" creationId="{184CF176-5285-4F57-A3FF-F97742FC4D3D}"/>
          </ac:spMkLst>
        </pc:spChg>
        <pc:spChg chg="add">
          <ac:chgData name="Ansley Brown" userId="c7d62234183fd3ba" providerId="LiveId" clId="{3BF7F880-5F5A-48D8-9C5D-C288A47FA2E1}" dt="2018-08-04T10:51:06.994" v="23" actId="26606"/>
          <ac:spMkLst>
            <pc:docMk/>
            <pc:sldMk cId="1025715110" sldId="272"/>
            <ac:spMk id="19" creationId="{F936838B-2942-49A4-8369-F371A942284B}"/>
          </ac:spMkLst>
        </pc:spChg>
        <pc:spChg chg="add">
          <ac:chgData name="Ansley Brown" userId="c7d62234183fd3ba" providerId="LiveId" clId="{3BF7F880-5F5A-48D8-9C5D-C288A47FA2E1}" dt="2018-08-04T10:51:06.994" v="23" actId="26606"/>
          <ac:spMkLst>
            <pc:docMk/>
            <pc:sldMk cId="1025715110" sldId="272"/>
            <ac:spMk id="21" creationId="{459448C7-491D-4920-A6AA-C30F167D0980}"/>
          </ac:spMkLst>
        </pc:spChg>
        <pc:picChg chg="add">
          <ac:chgData name="Ansley Brown" userId="c7d62234183fd3ba" providerId="LiveId" clId="{3BF7F880-5F5A-48D8-9C5D-C288A47FA2E1}" dt="2018-08-04T10:51:06.994" v="23" actId="26606"/>
          <ac:picMkLst>
            <pc:docMk/>
            <pc:sldMk cId="1025715110" sldId="272"/>
            <ac:picMk id="6" creationId="{48693CBF-948D-40FB-B508-37158955A5D2}"/>
          </ac:picMkLst>
        </pc:picChg>
        <pc:cxnChg chg="add">
          <ac:chgData name="Ansley Brown" userId="c7d62234183fd3ba" providerId="LiveId" clId="{3BF7F880-5F5A-48D8-9C5D-C288A47FA2E1}" dt="2018-08-04T10:51:06.994" v="23" actId="26606"/>
          <ac:cxnSpMkLst>
            <pc:docMk/>
            <pc:sldMk cId="1025715110" sldId="272"/>
            <ac:cxnSpMk id="13" creationId="{43074C91-9045-414B-B5F9-567DAE3EED25}"/>
          </ac:cxnSpMkLst>
        </pc:cxnChg>
        <pc:cxnChg chg="add">
          <ac:chgData name="Ansley Brown" userId="c7d62234183fd3ba" providerId="LiveId" clId="{3BF7F880-5F5A-48D8-9C5D-C288A47FA2E1}" dt="2018-08-04T10:51:06.994" v="23" actId="26606"/>
          <ac:cxnSpMkLst>
            <pc:docMk/>
            <pc:sldMk cId="1025715110" sldId="272"/>
            <ac:cxnSpMk id="17" creationId="{FCE0A9EA-62FA-4F43-BEF6-7BBBB3F90F25}"/>
          </ac:cxnSpMkLst>
        </pc:cxnChg>
      </pc:sldChg>
      <pc:sldChg chg="addSp delSp modSp add mod setBg">
        <pc:chgData name="Ansley Brown" userId="c7d62234183fd3ba" providerId="LiveId" clId="{3BF7F880-5F5A-48D8-9C5D-C288A47FA2E1}" dt="2018-08-04T10:59:31.333" v="309" actId="26606"/>
        <pc:sldMkLst>
          <pc:docMk/>
          <pc:sldMk cId="317411387" sldId="273"/>
        </pc:sldMkLst>
        <pc:spChg chg="mod">
          <ac:chgData name="Ansley Brown" userId="c7d62234183fd3ba" providerId="LiveId" clId="{3BF7F880-5F5A-48D8-9C5D-C288A47FA2E1}" dt="2018-08-04T10:59:31.333" v="309" actId="26606"/>
          <ac:spMkLst>
            <pc:docMk/>
            <pc:sldMk cId="317411387" sldId="273"/>
            <ac:spMk id="2" creationId="{482C8853-1405-4E58-A683-F0622E2DDE18}"/>
          </ac:spMkLst>
        </pc:spChg>
        <pc:spChg chg="del">
          <ac:chgData name="Ansley Brown" userId="c7d62234183fd3ba" providerId="LiveId" clId="{3BF7F880-5F5A-48D8-9C5D-C288A47FA2E1}" dt="2018-08-04T10:55:00.804" v="40" actId="478"/>
          <ac:spMkLst>
            <pc:docMk/>
            <pc:sldMk cId="317411387" sldId="273"/>
            <ac:spMk id="3" creationId="{6BA58D6D-A2A7-41BB-95D6-926934059422}"/>
          </ac:spMkLst>
        </pc:spChg>
        <pc:spChg chg="add">
          <ac:chgData name="Ansley Brown" userId="c7d62234183fd3ba" providerId="LiveId" clId="{3BF7F880-5F5A-48D8-9C5D-C288A47FA2E1}" dt="2018-08-04T10:59:31.333" v="309" actId="26606"/>
          <ac:spMkLst>
            <pc:docMk/>
            <pc:sldMk cId="317411387" sldId="273"/>
            <ac:spMk id="9" creationId="{F240A2FC-E2C3-458D-96B4-5DF9028D93A5}"/>
          </ac:spMkLst>
        </pc:spChg>
        <pc:spChg chg="add">
          <ac:chgData name="Ansley Brown" userId="c7d62234183fd3ba" providerId="LiveId" clId="{3BF7F880-5F5A-48D8-9C5D-C288A47FA2E1}" dt="2018-08-04T10:59:31.333" v="309" actId="26606"/>
          <ac:spMkLst>
            <pc:docMk/>
            <pc:sldMk cId="317411387" sldId="273"/>
            <ac:spMk id="11" creationId="{5F097929-F3D6-4D1F-8AFC-CF348171A9E1}"/>
          </ac:spMkLst>
        </pc:spChg>
        <pc:spChg chg="add">
          <ac:chgData name="Ansley Brown" userId="c7d62234183fd3ba" providerId="LiveId" clId="{3BF7F880-5F5A-48D8-9C5D-C288A47FA2E1}" dt="2018-08-04T10:59:31.333" v="309" actId="26606"/>
          <ac:spMkLst>
            <pc:docMk/>
            <pc:sldMk cId="317411387" sldId="273"/>
            <ac:spMk id="15" creationId="{33428ACC-71EC-4171-9527-10983BA6B41D}"/>
          </ac:spMkLst>
        </pc:spChg>
        <pc:spChg chg="add">
          <ac:chgData name="Ansley Brown" userId="c7d62234183fd3ba" providerId="LiveId" clId="{3BF7F880-5F5A-48D8-9C5D-C288A47FA2E1}" dt="2018-08-04T10:59:31.333" v="309" actId="26606"/>
          <ac:spMkLst>
            <pc:docMk/>
            <pc:sldMk cId="317411387" sldId="273"/>
            <ac:spMk id="19" creationId="{2B9BBBC4-97A3-47D2-BFFE-A68530CDB9DC}"/>
          </ac:spMkLst>
        </pc:spChg>
        <pc:spChg chg="add">
          <ac:chgData name="Ansley Brown" userId="c7d62234183fd3ba" providerId="LiveId" clId="{3BF7F880-5F5A-48D8-9C5D-C288A47FA2E1}" dt="2018-08-04T10:59:31.333" v="309" actId="26606"/>
          <ac:spMkLst>
            <pc:docMk/>
            <pc:sldMk cId="317411387" sldId="273"/>
            <ac:spMk id="21" creationId="{78967BEA-EA6A-4FF1-94E2-B010B61A36A9}"/>
          </ac:spMkLst>
        </pc:spChg>
        <pc:picChg chg="add mod">
          <ac:chgData name="Ansley Brown" userId="c7d62234183fd3ba" providerId="LiveId" clId="{3BF7F880-5F5A-48D8-9C5D-C288A47FA2E1}" dt="2018-08-04T10:59:31.333" v="309" actId="26606"/>
          <ac:picMkLst>
            <pc:docMk/>
            <pc:sldMk cId="317411387" sldId="273"/>
            <ac:picMk id="4" creationId="{D3A69622-B7E0-43B8-A154-FAA42BA16CF0}"/>
          </ac:picMkLst>
        </pc:picChg>
        <pc:cxnChg chg="add">
          <ac:chgData name="Ansley Brown" userId="c7d62234183fd3ba" providerId="LiveId" clId="{3BF7F880-5F5A-48D8-9C5D-C288A47FA2E1}" dt="2018-08-04T10:59:31.333" v="309" actId="26606"/>
          <ac:cxnSpMkLst>
            <pc:docMk/>
            <pc:sldMk cId="317411387" sldId="273"/>
            <ac:cxnSpMk id="13" creationId="{43074C91-9045-414B-B5F9-567DAE3EED25}"/>
          </ac:cxnSpMkLst>
        </pc:cxnChg>
        <pc:cxnChg chg="add">
          <ac:chgData name="Ansley Brown" userId="c7d62234183fd3ba" providerId="LiveId" clId="{3BF7F880-5F5A-48D8-9C5D-C288A47FA2E1}" dt="2018-08-04T10:59:31.333" v="309" actId="26606"/>
          <ac:cxnSpMkLst>
            <pc:docMk/>
            <pc:sldMk cId="317411387" sldId="273"/>
            <ac:cxnSpMk id="17" creationId="{BA22713B-ABB6-4391-97F9-0449A2B9B664}"/>
          </ac:cxnSpMkLst>
        </pc:cxnChg>
      </pc:sldChg>
      <pc:sldChg chg="addSp delSp modSp add mod setBg">
        <pc:chgData name="Ansley Brown" userId="c7d62234183fd3ba" providerId="LiveId" clId="{3BF7F880-5F5A-48D8-9C5D-C288A47FA2E1}" dt="2018-08-04T10:59:28.411" v="308" actId="26606"/>
        <pc:sldMkLst>
          <pc:docMk/>
          <pc:sldMk cId="3394226964" sldId="274"/>
        </pc:sldMkLst>
        <pc:spChg chg="mod">
          <ac:chgData name="Ansley Brown" userId="c7d62234183fd3ba" providerId="LiveId" clId="{3BF7F880-5F5A-48D8-9C5D-C288A47FA2E1}" dt="2018-08-04T10:59:28.411" v="308" actId="26606"/>
          <ac:spMkLst>
            <pc:docMk/>
            <pc:sldMk cId="3394226964" sldId="274"/>
            <ac:spMk id="2" creationId="{1B619826-7EEC-459A-86B1-737D9C64A41E}"/>
          </ac:spMkLst>
        </pc:spChg>
        <pc:spChg chg="del">
          <ac:chgData name="Ansley Brown" userId="c7d62234183fd3ba" providerId="LiveId" clId="{3BF7F880-5F5A-48D8-9C5D-C288A47FA2E1}" dt="2018-08-04T10:56:38.427" v="163" actId="478"/>
          <ac:spMkLst>
            <pc:docMk/>
            <pc:sldMk cId="3394226964" sldId="274"/>
            <ac:spMk id="3" creationId="{40474A90-1C43-469F-98D9-16BECFFD4E6A}"/>
          </ac:spMkLst>
        </pc:spChg>
        <pc:spChg chg="add">
          <ac:chgData name="Ansley Brown" userId="c7d62234183fd3ba" providerId="LiveId" clId="{3BF7F880-5F5A-48D8-9C5D-C288A47FA2E1}" dt="2018-08-04T10:59:28.411" v="308" actId="26606"/>
          <ac:spMkLst>
            <pc:docMk/>
            <pc:sldMk cId="3394226964" sldId="274"/>
            <ac:spMk id="9" creationId="{F240A2FC-E2C3-458D-96B4-5DF9028D93A5}"/>
          </ac:spMkLst>
        </pc:spChg>
        <pc:spChg chg="add">
          <ac:chgData name="Ansley Brown" userId="c7d62234183fd3ba" providerId="LiveId" clId="{3BF7F880-5F5A-48D8-9C5D-C288A47FA2E1}" dt="2018-08-04T10:59:28.411" v="308" actId="26606"/>
          <ac:spMkLst>
            <pc:docMk/>
            <pc:sldMk cId="3394226964" sldId="274"/>
            <ac:spMk id="11" creationId="{5F097929-F3D6-4D1F-8AFC-CF348171A9E1}"/>
          </ac:spMkLst>
        </pc:spChg>
        <pc:spChg chg="add">
          <ac:chgData name="Ansley Brown" userId="c7d62234183fd3ba" providerId="LiveId" clId="{3BF7F880-5F5A-48D8-9C5D-C288A47FA2E1}" dt="2018-08-04T10:59:28.411" v="308" actId="26606"/>
          <ac:spMkLst>
            <pc:docMk/>
            <pc:sldMk cId="3394226964" sldId="274"/>
            <ac:spMk id="15" creationId="{33428ACC-71EC-4171-9527-10983BA6B41D}"/>
          </ac:spMkLst>
        </pc:spChg>
        <pc:spChg chg="add">
          <ac:chgData name="Ansley Brown" userId="c7d62234183fd3ba" providerId="LiveId" clId="{3BF7F880-5F5A-48D8-9C5D-C288A47FA2E1}" dt="2018-08-04T10:59:28.411" v="308" actId="26606"/>
          <ac:spMkLst>
            <pc:docMk/>
            <pc:sldMk cId="3394226964" sldId="274"/>
            <ac:spMk id="19" creationId="{2B9BBBC4-97A3-47D2-BFFE-A68530CDB9DC}"/>
          </ac:spMkLst>
        </pc:spChg>
        <pc:spChg chg="add">
          <ac:chgData name="Ansley Brown" userId="c7d62234183fd3ba" providerId="LiveId" clId="{3BF7F880-5F5A-48D8-9C5D-C288A47FA2E1}" dt="2018-08-04T10:59:28.411" v="308" actId="26606"/>
          <ac:spMkLst>
            <pc:docMk/>
            <pc:sldMk cId="3394226964" sldId="274"/>
            <ac:spMk id="21" creationId="{78967BEA-EA6A-4FF1-94E2-B010B61A36A9}"/>
          </ac:spMkLst>
        </pc:spChg>
        <pc:picChg chg="add mod">
          <ac:chgData name="Ansley Brown" userId="c7d62234183fd3ba" providerId="LiveId" clId="{3BF7F880-5F5A-48D8-9C5D-C288A47FA2E1}" dt="2018-08-04T10:59:28.411" v="308" actId="26606"/>
          <ac:picMkLst>
            <pc:docMk/>
            <pc:sldMk cId="3394226964" sldId="274"/>
            <ac:picMk id="4" creationId="{4B753FCE-3C69-4E89-9BC5-49BE840C12CF}"/>
          </ac:picMkLst>
        </pc:picChg>
        <pc:cxnChg chg="add">
          <ac:chgData name="Ansley Brown" userId="c7d62234183fd3ba" providerId="LiveId" clId="{3BF7F880-5F5A-48D8-9C5D-C288A47FA2E1}" dt="2018-08-04T10:59:28.411" v="308" actId="26606"/>
          <ac:cxnSpMkLst>
            <pc:docMk/>
            <pc:sldMk cId="3394226964" sldId="274"/>
            <ac:cxnSpMk id="13" creationId="{43074C91-9045-414B-B5F9-567DAE3EED25}"/>
          </ac:cxnSpMkLst>
        </pc:cxnChg>
        <pc:cxnChg chg="add">
          <ac:chgData name="Ansley Brown" userId="c7d62234183fd3ba" providerId="LiveId" clId="{3BF7F880-5F5A-48D8-9C5D-C288A47FA2E1}" dt="2018-08-04T10:59:28.411" v="308" actId="26606"/>
          <ac:cxnSpMkLst>
            <pc:docMk/>
            <pc:sldMk cId="3394226964" sldId="274"/>
            <ac:cxnSpMk id="17" creationId="{BA22713B-ABB6-4391-97F9-0449A2B9B664}"/>
          </ac:cxnSpMkLst>
        </pc:cxnChg>
      </pc:sldChg>
      <pc:sldChg chg="addSp delSp modSp add mod setBg">
        <pc:chgData name="Ansley Brown" userId="c7d62234183fd3ba" providerId="LiveId" clId="{3BF7F880-5F5A-48D8-9C5D-C288A47FA2E1}" dt="2018-08-04T10:59:22.511" v="307" actId="26606"/>
        <pc:sldMkLst>
          <pc:docMk/>
          <pc:sldMk cId="2552889644" sldId="275"/>
        </pc:sldMkLst>
        <pc:spChg chg="mod">
          <ac:chgData name="Ansley Brown" userId="c7d62234183fd3ba" providerId="LiveId" clId="{3BF7F880-5F5A-48D8-9C5D-C288A47FA2E1}" dt="2018-08-04T10:59:22.511" v="307" actId="26606"/>
          <ac:spMkLst>
            <pc:docMk/>
            <pc:sldMk cId="2552889644" sldId="275"/>
            <ac:spMk id="2" creationId="{CEA9FA3B-A0EE-40DE-AFA0-D573A5473468}"/>
          </ac:spMkLst>
        </pc:spChg>
        <pc:spChg chg="del">
          <ac:chgData name="Ansley Brown" userId="c7d62234183fd3ba" providerId="LiveId" clId="{3BF7F880-5F5A-48D8-9C5D-C288A47FA2E1}" dt="2018-08-04T10:57:50.456" v="170" actId="478"/>
          <ac:spMkLst>
            <pc:docMk/>
            <pc:sldMk cId="2552889644" sldId="275"/>
            <ac:spMk id="3" creationId="{F22945E0-91E2-49E8-8FE6-848D057F9A5F}"/>
          </ac:spMkLst>
        </pc:spChg>
        <pc:spChg chg="add">
          <ac:chgData name="Ansley Brown" userId="c7d62234183fd3ba" providerId="LiveId" clId="{3BF7F880-5F5A-48D8-9C5D-C288A47FA2E1}" dt="2018-08-04T10:59:22.511" v="307" actId="26606"/>
          <ac:spMkLst>
            <pc:docMk/>
            <pc:sldMk cId="2552889644" sldId="275"/>
            <ac:spMk id="9" creationId="{F240A2FC-E2C3-458D-96B4-5DF9028D93A5}"/>
          </ac:spMkLst>
        </pc:spChg>
        <pc:spChg chg="add">
          <ac:chgData name="Ansley Brown" userId="c7d62234183fd3ba" providerId="LiveId" clId="{3BF7F880-5F5A-48D8-9C5D-C288A47FA2E1}" dt="2018-08-04T10:59:22.511" v="307" actId="26606"/>
          <ac:spMkLst>
            <pc:docMk/>
            <pc:sldMk cId="2552889644" sldId="275"/>
            <ac:spMk id="11" creationId="{5F097929-F3D6-4D1F-8AFC-CF348171A9E1}"/>
          </ac:spMkLst>
        </pc:spChg>
        <pc:spChg chg="add">
          <ac:chgData name="Ansley Brown" userId="c7d62234183fd3ba" providerId="LiveId" clId="{3BF7F880-5F5A-48D8-9C5D-C288A47FA2E1}" dt="2018-08-04T10:59:22.511" v="307" actId="26606"/>
          <ac:spMkLst>
            <pc:docMk/>
            <pc:sldMk cId="2552889644" sldId="275"/>
            <ac:spMk id="15" creationId="{33428ACC-71EC-4171-9527-10983BA6B41D}"/>
          </ac:spMkLst>
        </pc:spChg>
        <pc:spChg chg="add">
          <ac:chgData name="Ansley Brown" userId="c7d62234183fd3ba" providerId="LiveId" clId="{3BF7F880-5F5A-48D8-9C5D-C288A47FA2E1}" dt="2018-08-04T10:59:22.511" v="307" actId="26606"/>
          <ac:spMkLst>
            <pc:docMk/>
            <pc:sldMk cId="2552889644" sldId="275"/>
            <ac:spMk id="19" creationId="{2B9BBBC4-97A3-47D2-BFFE-A68530CDB9DC}"/>
          </ac:spMkLst>
        </pc:spChg>
        <pc:spChg chg="add">
          <ac:chgData name="Ansley Brown" userId="c7d62234183fd3ba" providerId="LiveId" clId="{3BF7F880-5F5A-48D8-9C5D-C288A47FA2E1}" dt="2018-08-04T10:59:22.511" v="307" actId="26606"/>
          <ac:spMkLst>
            <pc:docMk/>
            <pc:sldMk cId="2552889644" sldId="275"/>
            <ac:spMk id="21" creationId="{78967BEA-EA6A-4FF1-94E2-B010B61A36A9}"/>
          </ac:spMkLst>
        </pc:spChg>
        <pc:picChg chg="add mod">
          <ac:chgData name="Ansley Brown" userId="c7d62234183fd3ba" providerId="LiveId" clId="{3BF7F880-5F5A-48D8-9C5D-C288A47FA2E1}" dt="2018-08-04T10:59:22.511" v="307" actId="26606"/>
          <ac:picMkLst>
            <pc:docMk/>
            <pc:sldMk cId="2552889644" sldId="275"/>
            <ac:picMk id="4" creationId="{E8A95B9D-3411-45AB-B405-7ECE04A30267}"/>
          </ac:picMkLst>
        </pc:picChg>
        <pc:cxnChg chg="add">
          <ac:chgData name="Ansley Brown" userId="c7d62234183fd3ba" providerId="LiveId" clId="{3BF7F880-5F5A-48D8-9C5D-C288A47FA2E1}" dt="2018-08-04T10:59:22.511" v="307" actId="26606"/>
          <ac:cxnSpMkLst>
            <pc:docMk/>
            <pc:sldMk cId="2552889644" sldId="275"/>
            <ac:cxnSpMk id="13" creationId="{43074C91-9045-414B-B5F9-567DAE3EED25}"/>
          </ac:cxnSpMkLst>
        </pc:cxnChg>
        <pc:cxnChg chg="add">
          <ac:chgData name="Ansley Brown" userId="c7d62234183fd3ba" providerId="LiveId" clId="{3BF7F880-5F5A-48D8-9C5D-C288A47FA2E1}" dt="2018-08-04T10:59:22.511" v="307" actId="26606"/>
          <ac:cxnSpMkLst>
            <pc:docMk/>
            <pc:sldMk cId="2552889644" sldId="275"/>
            <ac:cxnSpMk id="17" creationId="{BA22713B-ABB6-4391-97F9-0449A2B9B664}"/>
          </ac:cxnSpMkLst>
        </pc:cxnChg>
      </pc:sldChg>
      <pc:sldChg chg="addSp delSp modSp add mod setBg">
        <pc:chgData name="Ansley Brown" userId="c7d62234183fd3ba" providerId="LiveId" clId="{3BF7F880-5F5A-48D8-9C5D-C288A47FA2E1}" dt="2018-08-04T11:01:47.880" v="369" actId="27614"/>
        <pc:sldMkLst>
          <pc:docMk/>
          <pc:sldMk cId="1305267685" sldId="276"/>
        </pc:sldMkLst>
        <pc:spChg chg="mod">
          <ac:chgData name="Ansley Brown" userId="c7d62234183fd3ba" providerId="LiveId" clId="{3BF7F880-5F5A-48D8-9C5D-C288A47FA2E1}" dt="2018-08-04T11:00:06.742" v="368" actId="26606"/>
          <ac:spMkLst>
            <pc:docMk/>
            <pc:sldMk cId="1305267685" sldId="276"/>
            <ac:spMk id="2" creationId="{E7B54613-20F2-46DA-B164-3CB6EF5E0F23}"/>
          </ac:spMkLst>
        </pc:spChg>
        <pc:spChg chg="del">
          <ac:chgData name="Ansley Brown" userId="c7d62234183fd3ba" providerId="LiveId" clId="{3BF7F880-5F5A-48D8-9C5D-C288A47FA2E1}" dt="2018-08-04T10:59:16.522" v="305" actId="478"/>
          <ac:spMkLst>
            <pc:docMk/>
            <pc:sldMk cId="1305267685" sldId="276"/>
            <ac:spMk id="3" creationId="{3C32EA37-2C34-4C6A-A5CC-B87F848B9666}"/>
          </ac:spMkLst>
        </pc:spChg>
        <pc:spChg chg="add">
          <ac:chgData name="Ansley Brown" userId="c7d62234183fd3ba" providerId="LiveId" clId="{3BF7F880-5F5A-48D8-9C5D-C288A47FA2E1}" dt="2018-08-04T11:00:06.742" v="368" actId="26606"/>
          <ac:spMkLst>
            <pc:docMk/>
            <pc:sldMk cId="1305267685" sldId="276"/>
            <ac:spMk id="9" creationId="{F240A2FC-E2C3-458D-96B4-5DF9028D93A5}"/>
          </ac:spMkLst>
        </pc:spChg>
        <pc:spChg chg="add">
          <ac:chgData name="Ansley Brown" userId="c7d62234183fd3ba" providerId="LiveId" clId="{3BF7F880-5F5A-48D8-9C5D-C288A47FA2E1}" dt="2018-08-04T11:00:06.742" v="368" actId="26606"/>
          <ac:spMkLst>
            <pc:docMk/>
            <pc:sldMk cId="1305267685" sldId="276"/>
            <ac:spMk id="11" creationId="{5F097929-F3D6-4D1F-8AFC-CF348171A9E1}"/>
          </ac:spMkLst>
        </pc:spChg>
        <pc:spChg chg="add">
          <ac:chgData name="Ansley Brown" userId="c7d62234183fd3ba" providerId="LiveId" clId="{3BF7F880-5F5A-48D8-9C5D-C288A47FA2E1}" dt="2018-08-04T11:00:06.742" v="368" actId="26606"/>
          <ac:spMkLst>
            <pc:docMk/>
            <pc:sldMk cId="1305267685" sldId="276"/>
            <ac:spMk id="15" creationId="{184CF176-5285-4F57-A3FF-F97742FC4D3D}"/>
          </ac:spMkLst>
        </pc:spChg>
        <pc:spChg chg="add">
          <ac:chgData name="Ansley Brown" userId="c7d62234183fd3ba" providerId="LiveId" clId="{3BF7F880-5F5A-48D8-9C5D-C288A47FA2E1}" dt="2018-08-04T11:00:06.742" v="368" actId="26606"/>
          <ac:spMkLst>
            <pc:docMk/>
            <pc:sldMk cId="1305267685" sldId="276"/>
            <ac:spMk id="19" creationId="{F936838B-2942-49A4-8369-F371A942284B}"/>
          </ac:spMkLst>
        </pc:spChg>
        <pc:spChg chg="add">
          <ac:chgData name="Ansley Brown" userId="c7d62234183fd3ba" providerId="LiveId" clId="{3BF7F880-5F5A-48D8-9C5D-C288A47FA2E1}" dt="2018-08-04T11:00:06.742" v="368" actId="26606"/>
          <ac:spMkLst>
            <pc:docMk/>
            <pc:sldMk cId="1305267685" sldId="276"/>
            <ac:spMk id="21" creationId="{459448C7-491D-4920-A6AA-C30F167D0980}"/>
          </ac:spMkLst>
        </pc:spChg>
        <pc:picChg chg="add mod">
          <ac:chgData name="Ansley Brown" userId="c7d62234183fd3ba" providerId="LiveId" clId="{3BF7F880-5F5A-48D8-9C5D-C288A47FA2E1}" dt="2018-08-04T11:01:47.880" v="369" actId="27614"/>
          <ac:picMkLst>
            <pc:docMk/>
            <pc:sldMk cId="1305267685" sldId="276"/>
            <ac:picMk id="4" creationId="{A7DFC809-5A9D-4191-8FAA-50216B05FEDD}"/>
          </ac:picMkLst>
        </pc:picChg>
        <pc:cxnChg chg="add">
          <ac:chgData name="Ansley Brown" userId="c7d62234183fd3ba" providerId="LiveId" clId="{3BF7F880-5F5A-48D8-9C5D-C288A47FA2E1}" dt="2018-08-04T11:00:06.742" v="368" actId="26606"/>
          <ac:cxnSpMkLst>
            <pc:docMk/>
            <pc:sldMk cId="1305267685" sldId="276"/>
            <ac:cxnSpMk id="13" creationId="{43074C91-9045-414B-B5F9-567DAE3EED25}"/>
          </ac:cxnSpMkLst>
        </pc:cxnChg>
        <pc:cxnChg chg="add">
          <ac:chgData name="Ansley Brown" userId="c7d62234183fd3ba" providerId="LiveId" clId="{3BF7F880-5F5A-48D8-9C5D-C288A47FA2E1}" dt="2018-08-04T11:00:06.742" v="368" actId="26606"/>
          <ac:cxnSpMkLst>
            <pc:docMk/>
            <pc:sldMk cId="1305267685" sldId="276"/>
            <ac:cxnSpMk id="17" creationId="{FCE0A9EA-62FA-4F43-BEF6-7BBBB3F90F25}"/>
          </ac:cxnSpMkLst>
        </pc:cxnChg>
      </pc:sldChg>
      <pc:sldChg chg="addSp delSp modSp add">
        <pc:chgData name="Ansley Brown" userId="c7d62234183fd3ba" providerId="LiveId" clId="{3BF7F880-5F5A-48D8-9C5D-C288A47FA2E1}" dt="2018-08-04T11:03:21.911" v="460" actId="20577"/>
        <pc:sldMkLst>
          <pc:docMk/>
          <pc:sldMk cId="609635597" sldId="277"/>
        </pc:sldMkLst>
        <pc:spChg chg="mod">
          <ac:chgData name="Ansley Brown" userId="c7d62234183fd3ba" providerId="LiveId" clId="{3BF7F880-5F5A-48D8-9C5D-C288A47FA2E1}" dt="2018-08-04T11:03:21.911" v="460" actId="20577"/>
          <ac:spMkLst>
            <pc:docMk/>
            <pc:sldMk cId="609635597" sldId="277"/>
            <ac:spMk id="2" creationId="{ED4A6649-74A3-4BD3-A21D-490A33EFBA89}"/>
          </ac:spMkLst>
        </pc:spChg>
        <pc:spChg chg="del">
          <ac:chgData name="Ansley Brown" userId="c7d62234183fd3ba" providerId="LiveId" clId="{3BF7F880-5F5A-48D8-9C5D-C288A47FA2E1}" dt="2018-08-04T11:01:57.635" v="372" actId="478"/>
          <ac:spMkLst>
            <pc:docMk/>
            <pc:sldMk cId="609635597" sldId="277"/>
            <ac:spMk id="3" creationId="{6919C7BF-5917-4737-B92D-9DFC474A1D4C}"/>
          </ac:spMkLst>
        </pc:spChg>
        <pc:picChg chg="add mod">
          <ac:chgData name="Ansley Brown" userId="c7d62234183fd3ba" providerId="LiveId" clId="{3BF7F880-5F5A-48D8-9C5D-C288A47FA2E1}" dt="2018-08-04T11:02:08.834" v="375" actId="1076"/>
          <ac:picMkLst>
            <pc:docMk/>
            <pc:sldMk cId="609635597" sldId="277"/>
            <ac:picMk id="4" creationId="{24B26A58-C93E-450F-8388-C7D3F8D5A88D}"/>
          </ac:picMkLst>
        </pc:picChg>
        <pc:picChg chg="add mod modCrop">
          <ac:chgData name="Ansley Brown" userId="c7d62234183fd3ba" providerId="LiveId" clId="{3BF7F880-5F5A-48D8-9C5D-C288A47FA2E1}" dt="2018-08-04T11:02:24.649" v="380" actId="1076"/>
          <ac:picMkLst>
            <pc:docMk/>
            <pc:sldMk cId="609635597" sldId="277"/>
            <ac:picMk id="5" creationId="{C48562C1-CC51-42AA-8FE4-2D9F747F01A1}"/>
          </ac:picMkLst>
        </pc:picChg>
        <pc:cxnChg chg="add mod">
          <ac:chgData name="Ansley Brown" userId="c7d62234183fd3ba" providerId="LiveId" clId="{3BF7F880-5F5A-48D8-9C5D-C288A47FA2E1}" dt="2018-08-04T11:02:47.966" v="383" actId="14100"/>
          <ac:cxnSpMkLst>
            <pc:docMk/>
            <pc:sldMk cId="609635597" sldId="277"/>
            <ac:cxnSpMk id="6" creationId="{F339EACF-5CA1-4C29-8D8C-707ADA0425B5}"/>
          </ac:cxnSpMkLst>
        </pc:cxnChg>
      </pc:sldChg>
      <pc:sldChg chg="addSp delSp modSp add">
        <pc:chgData name="Ansley Brown" userId="c7d62234183fd3ba" providerId="LiveId" clId="{3BF7F880-5F5A-48D8-9C5D-C288A47FA2E1}" dt="2018-08-04T17:51:59.347" v="2583" actId="403"/>
        <pc:sldMkLst>
          <pc:docMk/>
          <pc:sldMk cId="3812403279" sldId="278"/>
        </pc:sldMkLst>
        <pc:spChg chg="mod">
          <ac:chgData name="Ansley Brown" userId="c7d62234183fd3ba" providerId="LiveId" clId="{3BF7F880-5F5A-48D8-9C5D-C288A47FA2E1}" dt="2018-08-04T17:33:29.573" v="1553" actId="20577"/>
          <ac:spMkLst>
            <pc:docMk/>
            <pc:sldMk cId="3812403279" sldId="278"/>
            <ac:spMk id="2" creationId="{80C0672D-F4A0-467C-9CE2-A461DB465DB4}"/>
          </ac:spMkLst>
        </pc:spChg>
        <pc:spChg chg="del">
          <ac:chgData name="Ansley Brown" userId="c7d62234183fd3ba" providerId="LiveId" clId="{3BF7F880-5F5A-48D8-9C5D-C288A47FA2E1}" dt="2018-08-04T17:15:27.037" v="924" actId="478"/>
          <ac:spMkLst>
            <pc:docMk/>
            <pc:sldMk cId="3812403279" sldId="278"/>
            <ac:spMk id="3" creationId="{E88B50DA-1967-43BC-8729-72BCA779DB5D}"/>
          </ac:spMkLst>
        </pc:spChg>
        <pc:spChg chg="mod">
          <ac:chgData name="Ansley Brown" userId="c7d62234183fd3ba" providerId="LiveId" clId="{3BF7F880-5F5A-48D8-9C5D-C288A47FA2E1}" dt="2018-08-04T17:51:59.347" v="2583" actId="403"/>
          <ac:spMkLst>
            <pc:docMk/>
            <pc:sldMk cId="3812403279" sldId="278"/>
            <ac:spMk id="6" creationId="{8A449788-62BE-4276-A783-437D6E6637D0}"/>
          </ac:spMkLst>
        </pc:spChg>
        <pc:picChg chg="add del">
          <ac:chgData name="Ansley Brown" userId="c7d62234183fd3ba" providerId="LiveId" clId="{3BF7F880-5F5A-48D8-9C5D-C288A47FA2E1}" dt="2018-08-04T17:17:30.821" v="940"/>
          <ac:picMkLst>
            <pc:docMk/>
            <pc:sldMk cId="3812403279" sldId="278"/>
            <ac:picMk id="4" creationId="{75A4473B-585D-4779-8F39-B71F1C44B451}"/>
          </ac:picMkLst>
        </pc:picChg>
        <pc:picChg chg="add mod">
          <ac:chgData name="Ansley Brown" userId="c7d62234183fd3ba" providerId="LiveId" clId="{3BF7F880-5F5A-48D8-9C5D-C288A47FA2E1}" dt="2018-08-04T17:33:35.040" v="1554" actId="1076"/>
          <ac:picMkLst>
            <pc:docMk/>
            <pc:sldMk cId="3812403279" sldId="278"/>
            <ac:picMk id="5" creationId="{84138FD3-E60F-41A6-8BBE-90BA4206D625}"/>
          </ac:picMkLst>
        </pc:picChg>
      </pc:sldChg>
      <pc:sldChg chg="addSp delSp modSp add">
        <pc:chgData name="Ansley Brown" userId="c7d62234183fd3ba" providerId="LiveId" clId="{3BF7F880-5F5A-48D8-9C5D-C288A47FA2E1}" dt="2018-08-04T11:10:07.248" v="542" actId="313"/>
        <pc:sldMkLst>
          <pc:docMk/>
          <pc:sldMk cId="2000156156" sldId="279"/>
        </pc:sldMkLst>
        <pc:spChg chg="mod">
          <ac:chgData name="Ansley Brown" userId="c7d62234183fd3ba" providerId="LiveId" clId="{3BF7F880-5F5A-48D8-9C5D-C288A47FA2E1}" dt="2018-08-04T11:10:07.248" v="542" actId="313"/>
          <ac:spMkLst>
            <pc:docMk/>
            <pc:sldMk cId="2000156156" sldId="279"/>
            <ac:spMk id="2" creationId="{7823C20B-72BB-4DF3-8659-2055029EB9FD}"/>
          </ac:spMkLst>
        </pc:spChg>
        <pc:spChg chg="del">
          <ac:chgData name="Ansley Brown" userId="c7d62234183fd3ba" providerId="LiveId" clId="{3BF7F880-5F5A-48D8-9C5D-C288A47FA2E1}" dt="2018-08-04T11:09:08.950" v="462" actId="478"/>
          <ac:spMkLst>
            <pc:docMk/>
            <pc:sldMk cId="2000156156" sldId="279"/>
            <ac:spMk id="3" creationId="{030B8174-8118-4DD1-B376-3DD6A4FB5629}"/>
          </ac:spMkLst>
        </pc:spChg>
        <pc:picChg chg="add mod">
          <ac:chgData name="Ansley Brown" userId="c7d62234183fd3ba" providerId="LiveId" clId="{3BF7F880-5F5A-48D8-9C5D-C288A47FA2E1}" dt="2018-08-04T11:09:14.686" v="465" actId="1076"/>
          <ac:picMkLst>
            <pc:docMk/>
            <pc:sldMk cId="2000156156" sldId="279"/>
            <ac:picMk id="4" creationId="{E768AD73-5B6C-41AC-982C-64D9DB3EBFC3}"/>
          </ac:picMkLst>
        </pc:picChg>
        <pc:picChg chg="add mod modCrop">
          <ac:chgData name="Ansley Brown" userId="c7d62234183fd3ba" providerId="LiveId" clId="{3BF7F880-5F5A-48D8-9C5D-C288A47FA2E1}" dt="2018-08-04T11:09:28.386" v="469" actId="14100"/>
          <ac:picMkLst>
            <pc:docMk/>
            <pc:sldMk cId="2000156156" sldId="279"/>
            <ac:picMk id="5" creationId="{D58899B7-30B4-4250-8048-F4F740791FA1}"/>
          </ac:picMkLst>
        </pc:picChg>
        <pc:cxnChg chg="add mod">
          <ac:chgData name="Ansley Brown" userId="c7d62234183fd3ba" providerId="LiveId" clId="{3BF7F880-5F5A-48D8-9C5D-C288A47FA2E1}" dt="2018-08-04T11:09:39.168" v="472" actId="14100"/>
          <ac:cxnSpMkLst>
            <pc:docMk/>
            <pc:sldMk cId="2000156156" sldId="279"/>
            <ac:cxnSpMk id="6" creationId="{0FD4C7F0-9E79-4E86-8DF7-AE5580229B19}"/>
          </ac:cxnSpMkLst>
        </pc:cxnChg>
      </pc:sldChg>
      <pc:sldChg chg="addSp delSp modSp add mod setBg">
        <pc:chgData name="Ansley Brown" userId="c7d62234183fd3ba" providerId="LiveId" clId="{3BF7F880-5F5A-48D8-9C5D-C288A47FA2E1}" dt="2018-08-04T11:11:48.270" v="603" actId="404"/>
        <pc:sldMkLst>
          <pc:docMk/>
          <pc:sldMk cId="1973161387" sldId="280"/>
        </pc:sldMkLst>
        <pc:spChg chg="mod">
          <ac:chgData name="Ansley Brown" userId="c7d62234183fd3ba" providerId="LiveId" clId="{3BF7F880-5F5A-48D8-9C5D-C288A47FA2E1}" dt="2018-08-04T11:11:48.270" v="603" actId="404"/>
          <ac:spMkLst>
            <pc:docMk/>
            <pc:sldMk cId="1973161387" sldId="280"/>
            <ac:spMk id="2" creationId="{9B7E697A-B234-46D3-905C-E54749F2C135}"/>
          </ac:spMkLst>
        </pc:spChg>
        <pc:spChg chg="del">
          <ac:chgData name="Ansley Brown" userId="c7d62234183fd3ba" providerId="LiveId" clId="{3BF7F880-5F5A-48D8-9C5D-C288A47FA2E1}" dt="2018-08-04T11:11:12.894" v="544" actId="478"/>
          <ac:spMkLst>
            <pc:docMk/>
            <pc:sldMk cId="1973161387" sldId="280"/>
            <ac:spMk id="3" creationId="{074E33D1-E5D7-4D0B-B588-26BE76440107}"/>
          </ac:spMkLst>
        </pc:spChg>
        <pc:spChg chg="add">
          <ac:chgData name="Ansley Brown" userId="c7d62234183fd3ba" providerId="LiveId" clId="{3BF7F880-5F5A-48D8-9C5D-C288A47FA2E1}" dt="2018-08-04T11:11:22.059" v="548" actId="26606"/>
          <ac:spMkLst>
            <pc:docMk/>
            <pc:sldMk cId="1973161387" sldId="280"/>
            <ac:spMk id="9" creationId="{F240A2FC-E2C3-458D-96B4-5DF9028D93A5}"/>
          </ac:spMkLst>
        </pc:spChg>
        <pc:spChg chg="add">
          <ac:chgData name="Ansley Brown" userId="c7d62234183fd3ba" providerId="LiveId" clId="{3BF7F880-5F5A-48D8-9C5D-C288A47FA2E1}" dt="2018-08-04T11:11:22.059" v="548" actId="26606"/>
          <ac:spMkLst>
            <pc:docMk/>
            <pc:sldMk cId="1973161387" sldId="280"/>
            <ac:spMk id="11" creationId="{5F097929-F3D6-4D1F-8AFC-CF348171A9E1}"/>
          </ac:spMkLst>
        </pc:spChg>
        <pc:spChg chg="add">
          <ac:chgData name="Ansley Brown" userId="c7d62234183fd3ba" providerId="LiveId" clId="{3BF7F880-5F5A-48D8-9C5D-C288A47FA2E1}" dt="2018-08-04T11:11:22.059" v="548" actId="26606"/>
          <ac:spMkLst>
            <pc:docMk/>
            <pc:sldMk cId="1973161387" sldId="280"/>
            <ac:spMk id="15" creationId="{33428ACC-71EC-4171-9527-10983BA6B41D}"/>
          </ac:spMkLst>
        </pc:spChg>
        <pc:spChg chg="add">
          <ac:chgData name="Ansley Brown" userId="c7d62234183fd3ba" providerId="LiveId" clId="{3BF7F880-5F5A-48D8-9C5D-C288A47FA2E1}" dt="2018-08-04T11:11:22.059" v="548" actId="26606"/>
          <ac:spMkLst>
            <pc:docMk/>
            <pc:sldMk cId="1973161387" sldId="280"/>
            <ac:spMk id="19" creationId="{2B9BBBC4-97A3-47D2-BFFE-A68530CDB9DC}"/>
          </ac:spMkLst>
        </pc:spChg>
        <pc:spChg chg="add">
          <ac:chgData name="Ansley Brown" userId="c7d62234183fd3ba" providerId="LiveId" clId="{3BF7F880-5F5A-48D8-9C5D-C288A47FA2E1}" dt="2018-08-04T11:11:22.059" v="548" actId="26606"/>
          <ac:spMkLst>
            <pc:docMk/>
            <pc:sldMk cId="1973161387" sldId="280"/>
            <ac:spMk id="21" creationId="{78967BEA-EA6A-4FF1-94E2-B010B61A36A9}"/>
          </ac:spMkLst>
        </pc:spChg>
        <pc:picChg chg="add mod">
          <ac:chgData name="Ansley Brown" userId="c7d62234183fd3ba" providerId="LiveId" clId="{3BF7F880-5F5A-48D8-9C5D-C288A47FA2E1}" dt="2018-08-04T11:11:22.059" v="548" actId="26606"/>
          <ac:picMkLst>
            <pc:docMk/>
            <pc:sldMk cId="1973161387" sldId="280"/>
            <ac:picMk id="4" creationId="{854F7C06-F008-426B-9E18-1B20DE7825DC}"/>
          </ac:picMkLst>
        </pc:picChg>
        <pc:cxnChg chg="add">
          <ac:chgData name="Ansley Brown" userId="c7d62234183fd3ba" providerId="LiveId" clId="{3BF7F880-5F5A-48D8-9C5D-C288A47FA2E1}" dt="2018-08-04T11:11:22.059" v="548" actId="26606"/>
          <ac:cxnSpMkLst>
            <pc:docMk/>
            <pc:sldMk cId="1973161387" sldId="280"/>
            <ac:cxnSpMk id="13" creationId="{43074C91-9045-414B-B5F9-567DAE3EED25}"/>
          </ac:cxnSpMkLst>
        </pc:cxnChg>
        <pc:cxnChg chg="add">
          <ac:chgData name="Ansley Brown" userId="c7d62234183fd3ba" providerId="LiveId" clId="{3BF7F880-5F5A-48D8-9C5D-C288A47FA2E1}" dt="2018-08-04T11:11:22.059" v="548" actId="26606"/>
          <ac:cxnSpMkLst>
            <pc:docMk/>
            <pc:sldMk cId="1973161387" sldId="280"/>
            <ac:cxnSpMk id="17" creationId="{BA22713B-ABB6-4391-97F9-0449A2B9B664}"/>
          </ac:cxnSpMkLst>
        </pc:cxnChg>
      </pc:sldChg>
      <pc:sldChg chg="addSp delSp modSp add">
        <pc:chgData name="Ansley Brown" userId="c7d62234183fd3ba" providerId="LiveId" clId="{3BF7F880-5F5A-48D8-9C5D-C288A47FA2E1}" dt="2018-08-04T17:10:47.122" v="704" actId="20577"/>
        <pc:sldMkLst>
          <pc:docMk/>
          <pc:sldMk cId="2355305083" sldId="281"/>
        </pc:sldMkLst>
        <pc:spChg chg="mod">
          <ac:chgData name="Ansley Brown" userId="c7d62234183fd3ba" providerId="LiveId" clId="{3BF7F880-5F5A-48D8-9C5D-C288A47FA2E1}" dt="2018-08-04T17:10:47.122" v="704" actId="20577"/>
          <ac:spMkLst>
            <pc:docMk/>
            <pc:sldMk cId="2355305083" sldId="281"/>
            <ac:spMk id="2" creationId="{911F53B6-634E-4FD3-92AC-C3486E9543E1}"/>
          </ac:spMkLst>
        </pc:spChg>
        <pc:spChg chg="del">
          <ac:chgData name="Ansley Brown" userId="c7d62234183fd3ba" providerId="LiveId" clId="{3BF7F880-5F5A-48D8-9C5D-C288A47FA2E1}" dt="2018-08-04T17:07:26.937" v="607" actId="478"/>
          <ac:spMkLst>
            <pc:docMk/>
            <pc:sldMk cId="2355305083" sldId="281"/>
            <ac:spMk id="3" creationId="{3DFAC9AA-DAE1-4A39-8AA2-3D7B25071BEE}"/>
          </ac:spMkLst>
        </pc:spChg>
        <pc:spChg chg="add mod">
          <ac:chgData name="Ansley Brown" userId="c7d62234183fd3ba" providerId="LiveId" clId="{3BF7F880-5F5A-48D8-9C5D-C288A47FA2E1}" dt="2018-08-04T17:09:39.622" v="662" actId="1076"/>
          <ac:spMkLst>
            <pc:docMk/>
            <pc:sldMk cId="2355305083" sldId="281"/>
            <ac:spMk id="6" creationId="{FF96DCA0-B4AA-4405-B480-ABBA742E0835}"/>
          </ac:spMkLst>
        </pc:spChg>
        <pc:picChg chg="add mod">
          <ac:chgData name="Ansley Brown" userId="c7d62234183fd3ba" providerId="LiveId" clId="{3BF7F880-5F5A-48D8-9C5D-C288A47FA2E1}" dt="2018-08-04T17:07:34.765" v="610" actId="1076"/>
          <ac:picMkLst>
            <pc:docMk/>
            <pc:sldMk cId="2355305083" sldId="281"/>
            <ac:picMk id="4" creationId="{1C61A4A1-EE50-4B27-807C-6CD2108FC8BC}"/>
          </ac:picMkLst>
        </pc:picChg>
        <pc:picChg chg="add del mod">
          <ac:chgData name="Ansley Brown" userId="c7d62234183fd3ba" providerId="LiveId" clId="{3BF7F880-5F5A-48D8-9C5D-C288A47FA2E1}" dt="2018-08-04T17:10:20.606" v="664" actId="478"/>
          <ac:picMkLst>
            <pc:docMk/>
            <pc:sldMk cId="2355305083" sldId="281"/>
            <ac:picMk id="5" creationId="{6E531A2E-4747-4E61-85E1-5BBABEED131C}"/>
          </ac:picMkLst>
        </pc:picChg>
        <pc:picChg chg="add mod">
          <ac:chgData name="Ansley Brown" userId="c7d62234183fd3ba" providerId="LiveId" clId="{3BF7F880-5F5A-48D8-9C5D-C288A47FA2E1}" dt="2018-08-04T17:10:28.990" v="667" actId="1076"/>
          <ac:picMkLst>
            <pc:docMk/>
            <pc:sldMk cId="2355305083" sldId="281"/>
            <ac:picMk id="7" creationId="{576124F5-8759-449B-8759-F0E4F6D4D38B}"/>
          </ac:picMkLst>
        </pc:picChg>
      </pc:sldChg>
      <pc:sldChg chg="add ord">
        <pc:chgData name="Ansley Brown" userId="c7d62234183fd3ba" providerId="LiveId" clId="{3BF7F880-5F5A-48D8-9C5D-C288A47FA2E1}" dt="2018-08-04T17:06:33.285" v="606"/>
        <pc:sldMkLst>
          <pc:docMk/>
          <pc:sldMk cId="2940336640" sldId="282"/>
        </pc:sldMkLst>
      </pc:sldChg>
      <pc:sldChg chg="addSp delSp modSp add">
        <pc:chgData name="Ansley Brown" userId="c7d62234183fd3ba" providerId="LiveId" clId="{3BF7F880-5F5A-48D8-9C5D-C288A47FA2E1}" dt="2018-08-04T17:17:10.648" v="937"/>
        <pc:sldMkLst>
          <pc:docMk/>
          <pc:sldMk cId="2156253466" sldId="283"/>
        </pc:sldMkLst>
        <pc:spChg chg="mod">
          <ac:chgData name="Ansley Brown" userId="c7d62234183fd3ba" providerId="LiveId" clId="{3BF7F880-5F5A-48D8-9C5D-C288A47FA2E1}" dt="2018-08-04T17:14:34.064" v="919" actId="404"/>
          <ac:spMkLst>
            <pc:docMk/>
            <pc:sldMk cId="2156253466" sldId="283"/>
            <ac:spMk id="2" creationId="{4CBD317F-DA8E-4187-8797-DD795C236474}"/>
          </ac:spMkLst>
        </pc:spChg>
        <pc:spChg chg="del">
          <ac:chgData name="Ansley Brown" userId="c7d62234183fd3ba" providerId="LiveId" clId="{3BF7F880-5F5A-48D8-9C5D-C288A47FA2E1}" dt="2018-08-04T17:11:35.180" v="706" actId="478"/>
          <ac:spMkLst>
            <pc:docMk/>
            <pc:sldMk cId="2156253466" sldId="283"/>
            <ac:spMk id="3" creationId="{BEBF6F67-C77F-44D9-B59B-1D3AE443FE2F}"/>
          </ac:spMkLst>
        </pc:spChg>
        <pc:spChg chg="add mod">
          <ac:chgData name="Ansley Brown" userId="c7d62234183fd3ba" providerId="LiveId" clId="{3BF7F880-5F5A-48D8-9C5D-C288A47FA2E1}" dt="2018-08-04T17:14:50.122" v="923" actId="1076"/>
          <ac:spMkLst>
            <pc:docMk/>
            <pc:sldMk cId="2156253466" sldId="283"/>
            <ac:spMk id="6" creationId="{912EC79F-0AB9-4960-B834-E1761FF0071D}"/>
          </ac:spMkLst>
        </pc:spChg>
        <pc:picChg chg="add mod">
          <ac:chgData name="Ansley Brown" userId="c7d62234183fd3ba" providerId="LiveId" clId="{3BF7F880-5F5A-48D8-9C5D-C288A47FA2E1}" dt="2018-08-04T17:14:45.318" v="921" actId="1076"/>
          <ac:picMkLst>
            <pc:docMk/>
            <pc:sldMk cId="2156253466" sldId="283"/>
            <ac:picMk id="4" creationId="{D01D6573-6384-4189-82F0-53F2BE8AB3EA}"/>
          </ac:picMkLst>
        </pc:picChg>
        <pc:picChg chg="add mod">
          <ac:chgData name="Ansley Brown" userId="c7d62234183fd3ba" providerId="LiveId" clId="{3BF7F880-5F5A-48D8-9C5D-C288A47FA2E1}" dt="2018-08-04T17:14:39.468" v="920" actId="14100"/>
          <ac:picMkLst>
            <pc:docMk/>
            <pc:sldMk cId="2156253466" sldId="283"/>
            <ac:picMk id="5" creationId="{2907E530-39EF-430E-A0CE-7D5CAF0058F8}"/>
          </ac:picMkLst>
        </pc:picChg>
        <pc:picChg chg="del">
          <ac:chgData name="Ansley Brown" userId="c7d62234183fd3ba" providerId="LiveId" clId="{3BF7F880-5F5A-48D8-9C5D-C288A47FA2E1}" dt="2018-08-04T17:17:10.648" v="937"/>
          <ac:picMkLst>
            <pc:docMk/>
            <pc:sldMk cId="2156253466" sldId="283"/>
            <ac:picMk id="7" creationId="{BFE05977-81AC-4D90-ADC7-61D9E1AC7225}"/>
          </ac:picMkLst>
        </pc:picChg>
      </pc:sldChg>
      <pc:sldChg chg="addSp delSp modSp add del setBg delDesignElem">
        <pc:chgData name="Ansley Brown" userId="c7d62234183fd3ba" providerId="LiveId" clId="{3BF7F880-5F5A-48D8-9C5D-C288A47FA2E1}" dt="2018-08-04T17:16:59.713" v="936"/>
        <pc:sldMkLst>
          <pc:docMk/>
          <pc:sldMk cId="1712908940" sldId="284"/>
        </pc:sldMkLst>
        <pc:spChg chg="add del">
          <ac:chgData name="Ansley Brown" userId="c7d62234183fd3ba" providerId="LiveId" clId="{3BF7F880-5F5A-48D8-9C5D-C288A47FA2E1}" dt="2018-08-04T17:16:59.713" v="936"/>
          <ac:spMkLst>
            <pc:docMk/>
            <pc:sldMk cId="1712908940" sldId="284"/>
            <ac:spMk id="9" creationId="{F240A2FC-E2C3-458D-96B4-5DF9028D93A5}"/>
          </ac:spMkLst>
        </pc:spChg>
        <pc:spChg chg="add del">
          <ac:chgData name="Ansley Brown" userId="c7d62234183fd3ba" providerId="LiveId" clId="{3BF7F880-5F5A-48D8-9C5D-C288A47FA2E1}" dt="2018-08-04T17:16:59.713" v="936"/>
          <ac:spMkLst>
            <pc:docMk/>
            <pc:sldMk cId="1712908940" sldId="284"/>
            <ac:spMk id="11" creationId="{5F097929-F3D6-4D1F-8AFC-CF348171A9E1}"/>
          </ac:spMkLst>
        </pc:spChg>
        <pc:spChg chg="add del">
          <ac:chgData name="Ansley Brown" userId="c7d62234183fd3ba" providerId="LiveId" clId="{3BF7F880-5F5A-48D8-9C5D-C288A47FA2E1}" dt="2018-08-04T17:16:59.713" v="936"/>
          <ac:spMkLst>
            <pc:docMk/>
            <pc:sldMk cId="1712908940" sldId="284"/>
            <ac:spMk id="15" creationId="{33428ACC-71EC-4171-9527-10983BA6B41D}"/>
          </ac:spMkLst>
        </pc:spChg>
        <pc:spChg chg="add del">
          <ac:chgData name="Ansley Brown" userId="c7d62234183fd3ba" providerId="LiveId" clId="{3BF7F880-5F5A-48D8-9C5D-C288A47FA2E1}" dt="2018-08-04T17:16:59.713" v="936"/>
          <ac:spMkLst>
            <pc:docMk/>
            <pc:sldMk cId="1712908940" sldId="284"/>
            <ac:spMk id="19" creationId="{2B9BBBC4-97A3-47D2-BFFE-A68530CDB9DC}"/>
          </ac:spMkLst>
        </pc:spChg>
        <pc:spChg chg="add del">
          <ac:chgData name="Ansley Brown" userId="c7d62234183fd3ba" providerId="LiveId" clId="{3BF7F880-5F5A-48D8-9C5D-C288A47FA2E1}" dt="2018-08-04T17:16:59.713" v="936"/>
          <ac:spMkLst>
            <pc:docMk/>
            <pc:sldMk cId="1712908940" sldId="284"/>
            <ac:spMk id="21" creationId="{78967BEA-EA6A-4FF1-94E2-B010B61A36A9}"/>
          </ac:spMkLst>
        </pc:spChg>
        <pc:picChg chg="add del">
          <ac:chgData name="Ansley Brown" userId="c7d62234183fd3ba" providerId="LiveId" clId="{3BF7F880-5F5A-48D8-9C5D-C288A47FA2E1}" dt="2018-08-04T17:16:57.916" v="933" actId="478"/>
          <ac:picMkLst>
            <pc:docMk/>
            <pc:sldMk cId="1712908940" sldId="284"/>
            <ac:picMk id="4" creationId="{4B753FCE-3C69-4E89-9BC5-49BE840C12CF}"/>
          </ac:picMkLst>
        </pc:picChg>
        <pc:picChg chg="add del mod">
          <ac:chgData name="Ansley Brown" userId="c7d62234183fd3ba" providerId="LiveId" clId="{3BF7F880-5F5A-48D8-9C5D-C288A47FA2E1}" dt="2018-08-04T17:16:58.251" v="934"/>
          <ac:picMkLst>
            <pc:docMk/>
            <pc:sldMk cId="1712908940" sldId="284"/>
            <ac:picMk id="12" creationId="{0FAC026A-4F9C-44D2-9512-D530C92FA693}"/>
          </ac:picMkLst>
        </pc:picChg>
        <pc:cxnChg chg="add del">
          <ac:chgData name="Ansley Brown" userId="c7d62234183fd3ba" providerId="LiveId" clId="{3BF7F880-5F5A-48D8-9C5D-C288A47FA2E1}" dt="2018-08-04T17:16:59.713" v="936"/>
          <ac:cxnSpMkLst>
            <pc:docMk/>
            <pc:sldMk cId="1712908940" sldId="284"/>
            <ac:cxnSpMk id="13" creationId="{43074C91-9045-414B-B5F9-567DAE3EED25}"/>
          </ac:cxnSpMkLst>
        </pc:cxnChg>
        <pc:cxnChg chg="add del">
          <ac:chgData name="Ansley Brown" userId="c7d62234183fd3ba" providerId="LiveId" clId="{3BF7F880-5F5A-48D8-9C5D-C288A47FA2E1}" dt="2018-08-04T17:16:59.713" v="936"/>
          <ac:cxnSpMkLst>
            <pc:docMk/>
            <pc:sldMk cId="1712908940" sldId="284"/>
            <ac:cxnSpMk id="17" creationId="{BA22713B-ABB6-4391-97F9-0449A2B9B664}"/>
          </ac:cxnSpMkLst>
        </pc:cxnChg>
      </pc:sldChg>
      <pc:sldChg chg="addSp delSp modSp add ord">
        <pc:chgData name="Ansley Brown" userId="c7d62234183fd3ba" providerId="LiveId" clId="{3BF7F880-5F5A-48D8-9C5D-C288A47FA2E1}" dt="2018-08-04T17:18:57.635" v="1082" actId="20577"/>
        <pc:sldMkLst>
          <pc:docMk/>
          <pc:sldMk cId="3539652306" sldId="284"/>
        </pc:sldMkLst>
        <pc:spChg chg="mod">
          <ac:chgData name="Ansley Brown" userId="c7d62234183fd3ba" providerId="LiveId" clId="{3BF7F880-5F5A-48D8-9C5D-C288A47FA2E1}" dt="2018-08-04T17:18:57.635" v="1082" actId="20577"/>
          <ac:spMkLst>
            <pc:docMk/>
            <pc:sldMk cId="3539652306" sldId="284"/>
            <ac:spMk id="2" creationId="{E7B54613-20F2-46DA-B164-3CB6EF5E0F23}"/>
          </ac:spMkLst>
        </pc:spChg>
        <pc:picChg chg="del">
          <ac:chgData name="Ansley Brown" userId="c7d62234183fd3ba" providerId="LiveId" clId="{3BF7F880-5F5A-48D8-9C5D-C288A47FA2E1}" dt="2018-08-04T17:17:34.989" v="942" actId="478"/>
          <ac:picMkLst>
            <pc:docMk/>
            <pc:sldMk cId="3539652306" sldId="284"/>
            <ac:picMk id="4" creationId="{A7DFC809-5A9D-4191-8FAA-50216B05FEDD}"/>
          </ac:picMkLst>
        </pc:picChg>
        <pc:picChg chg="add mod">
          <ac:chgData name="Ansley Brown" userId="c7d62234183fd3ba" providerId="LiveId" clId="{3BF7F880-5F5A-48D8-9C5D-C288A47FA2E1}" dt="2018-08-04T17:17:43.104" v="944" actId="14100"/>
          <ac:picMkLst>
            <pc:docMk/>
            <pc:sldMk cId="3539652306" sldId="284"/>
            <ac:picMk id="12" creationId="{48B2BDF1-8556-4284-9BB4-CC034C1B2784}"/>
          </ac:picMkLst>
        </pc:picChg>
      </pc:sldChg>
      <pc:sldChg chg="addSp delSp modSp add">
        <pc:chgData name="Ansley Brown" userId="c7d62234183fd3ba" providerId="LiveId" clId="{3BF7F880-5F5A-48D8-9C5D-C288A47FA2E1}" dt="2018-08-04T17:23:46.243" v="1235" actId="20577"/>
        <pc:sldMkLst>
          <pc:docMk/>
          <pc:sldMk cId="1574696210" sldId="285"/>
        </pc:sldMkLst>
        <pc:spChg chg="mod">
          <ac:chgData name="Ansley Brown" userId="c7d62234183fd3ba" providerId="LiveId" clId="{3BF7F880-5F5A-48D8-9C5D-C288A47FA2E1}" dt="2018-08-04T17:23:46.243" v="1235" actId="20577"/>
          <ac:spMkLst>
            <pc:docMk/>
            <pc:sldMk cId="1574696210" sldId="285"/>
            <ac:spMk id="2" creationId="{409CE916-68C2-403D-A14E-23D2C83DD583}"/>
          </ac:spMkLst>
        </pc:spChg>
        <pc:spChg chg="del">
          <ac:chgData name="Ansley Brown" userId="c7d62234183fd3ba" providerId="LiveId" clId="{3BF7F880-5F5A-48D8-9C5D-C288A47FA2E1}" dt="2018-08-04T17:19:27.494" v="1084" actId="478"/>
          <ac:spMkLst>
            <pc:docMk/>
            <pc:sldMk cId="1574696210" sldId="285"/>
            <ac:spMk id="3" creationId="{FBB947C4-00CA-44DF-B04C-2B585B50FE11}"/>
          </ac:spMkLst>
        </pc:spChg>
        <pc:spChg chg="add mod">
          <ac:chgData name="Ansley Brown" userId="c7d62234183fd3ba" providerId="LiveId" clId="{3BF7F880-5F5A-48D8-9C5D-C288A47FA2E1}" dt="2018-08-04T17:22:22.961" v="1096" actId="1076"/>
          <ac:spMkLst>
            <pc:docMk/>
            <pc:sldMk cId="1574696210" sldId="285"/>
            <ac:spMk id="7" creationId="{8BF192AB-D7D8-4D4D-81BF-428FE5CF822D}"/>
          </ac:spMkLst>
        </pc:spChg>
        <pc:picChg chg="add del mod">
          <ac:chgData name="Ansley Brown" userId="c7d62234183fd3ba" providerId="LiveId" clId="{3BF7F880-5F5A-48D8-9C5D-C288A47FA2E1}" dt="2018-08-04T17:21:17.746" v="1088" actId="478"/>
          <ac:picMkLst>
            <pc:docMk/>
            <pc:sldMk cId="1574696210" sldId="285"/>
            <ac:picMk id="4" creationId="{094F36E2-03F5-447C-BBA0-B93AAE34F066}"/>
          </ac:picMkLst>
        </pc:picChg>
        <pc:picChg chg="add mod modCrop">
          <ac:chgData name="Ansley Brown" userId="c7d62234183fd3ba" providerId="LiveId" clId="{3BF7F880-5F5A-48D8-9C5D-C288A47FA2E1}" dt="2018-08-04T17:22:09.834" v="1094" actId="732"/>
          <ac:picMkLst>
            <pc:docMk/>
            <pc:sldMk cId="1574696210" sldId="285"/>
            <ac:picMk id="5" creationId="{19610C32-F537-4036-920F-D872A2FA6346}"/>
          </ac:picMkLst>
        </pc:picChg>
        <pc:picChg chg="add mod">
          <ac:chgData name="Ansley Brown" userId="c7d62234183fd3ba" providerId="LiveId" clId="{3BF7F880-5F5A-48D8-9C5D-C288A47FA2E1}" dt="2018-08-04T17:22:02.758" v="1093" actId="1076"/>
          <ac:picMkLst>
            <pc:docMk/>
            <pc:sldMk cId="1574696210" sldId="285"/>
            <ac:picMk id="6" creationId="{B5DDB632-9EB4-4436-9C73-F34E2E97D7C0}"/>
          </ac:picMkLst>
        </pc:picChg>
      </pc:sldChg>
      <pc:sldChg chg="addSp delSp modSp add">
        <pc:chgData name="Ansley Brown" userId="c7d62234183fd3ba" providerId="LiveId" clId="{3BF7F880-5F5A-48D8-9C5D-C288A47FA2E1}" dt="2018-08-04T17:27:06.876" v="1294" actId="1076"/>
        <pc:sldMkLst>
          <pc:docMk/>
          <pc:sldMk cId="1321390349" sldId="286"/>
        </pc:sldMkLst>
        <pc:spChg chg="mod">
          <ac:chgData name="Ansley Brown" userId="c7d62234183fd3ba" providerId="LiveId" clId="{3BF7F880-5F5A-48D8-9C5D-C288A47FA2E1}" dt="2018-08-04T17:25:33.573" v="1286" actId="20577"/>
          <ac:spMkLst>
            <pc:docMk/>
            <pc:sldMk cId="1321390349" sldId="286"/>
            <ac:spMk id="2" creationId="{BEC50A3D-0801-4DF8-9A15-2B7AB6503E22}"/>
          </ac:spMkLst>
        </pc:spChg>
        <pc:spChg chg="del">
          <ac:chgData name="Ansley Brown" userId="c7d62234183fd3ba" providerId="LiveId" clId="{3BF7F880-5F5A-48D8-9C5D-C288A47FA2E1}" dt="2018-08-04T17:25:11.420" v="1237" actId="478"/>
          <ac:spMkLst>
            <pc:docMk/>
            <pc:sldMk cId="1321390349" sldId="286"/>
            <ac:spMk id="3" creationId="{FC3A888E-94B2-49D6-B9C1-5618E16B0657}"/>
          </ac:spMkLst>
        </pc:spChg>
        <pc:spChg chg="add mod">
          <ac:chgData name="Ansley Brown" userId="c7d62234183fd3ba" providerId="LiveId" clId="{3BF7F880-5F5A-48D8-9C5D-C288A47FA2E1}" dt="2018-08-04T17:27:06.876" v="1294" actId="1076"/>
          <ac:spMkLst>
            <pc:docMk/>
            <pc:sldMk cId="1321390349" sldId="286"/>
            <ac:spMk id="6" creationId="{0A9BFA67-80D7-4884-9171-4BC0A9B25E46}"/>
          </ac:spMkLst>
        </pc:spChg>
        <pc:picChg chg="add mod">
          <ac:chgData name="Ansley Brown" userId="c7d62234183fd3ba" providerId="LiveId" clId="{3BF7F880-5F5A-48D8-9C5D-C288A47FA2E1}" dt="2018-08-04T17:25:19.041" v="1240" actId="1076"/>
          <ac:picMkLst>
            <pc:docMk/>
            <pc:sldMk cId="1321390349" sldId="286"/>
            <ac:picMk id="4" creationId="{D41B295A-8226-4B04-90CD-B0EFABB57EDB}"/>
          </ac:picMkLst>
        </pc:picChg>
        <pc:picChg chg="add mod">
          <ac:chgData name="Ansley Brown" userId="c7d62234183fd3ba" providerId="LiveId" clId="{3BF7F880-5F5A-48D8-9C5D-C288A47FA2E1}" dt="2018-08-04T17:26:53.595" v="1291" actId="1076"/>
          <ac:picMkLst>
            <pc:docMk/>
            <pc:sldMk cId="1321390349" sldId="286"/>
            <ac:picMk id="5" creationId="{8A489E4C-B675-4996-97EB-B58961773501}"/>
          </ac:picMkLst>
        </pc:picChg>
      </pc:sldChg>
      <pc:sldChg chg="addSp delSp modSp add">
        <pc:chgData name="Ansley Brown" userId="c7d62234183fd3ba" providerId="LiveId" clId="{3BF7F880-5F5A-48D8-9C5D-C288A47FA2E1}" dt="2018-08-04T17:31:18.141" v="1495" actId="1076"/>
        <pc:sldMkLst>
          <pc:docMk/>
          <pc:sldMk cId="1363059473" sldId="287"/>
        </pc:sldMkLst>
        <pc:spChg chg="mod">
          <ac:chgData name="Ansley Brown" userId="c7d62234183fd3ba" providerId="LiveId" clId="{3BF7F880-5F5A-48D8-9C5D-C288A47FA2E1}" dt="2018-08-04T17:31:14.921" v="1494" actId="404"/>
          <ac:spMkLst>
            <pc:docMk/>
            <pc:sldMk cId="1363059473" sldId="287"/>
            <ac:spMk id="2" creationId="{3B64BFD1-3C99-48A5-88A2-DCECF31260D5}"/>
          </ac:spMkLst>
        </pc:spChg>
        <pc:spChg chg="del">
          <ac:chgData name="Ansley Brown" userId="c7d62234183fd3ba" providerId="LiveId" clId="{3BF7F880-5F5A-48D8-9C5D-C288A47FA2E1}" dt="2018-08-04T17:27:52.970" v="1296" actId="478"/>
          <ac:spMkLst>
            <pc:docMk/>
            <pc:sldMk cId="1363059473" sldId="287"/>
            <ac:spMk id="3" creationId="{6358D1FE-D32D-4CF5-B949-053E5F7A075B}"/>
          </ac:spMkLst>
        </pc:spChg>
        <pc:spChg chg="add mod">
          <ac:chgData name="Ansley Brown" userId="c7d62234183fd3ba" providerId="LiveId" clId="{3BF7F880-5F5A-48D8-9C5D-C288A47FA2E1}" dt="2018-08-04T17:30:10.965" v="1376" actId="1076"/>
          <ac:spMkLst>
            <pc:docMk/>
            <pc:sldMk cId="1363059473" sldId="287"/>
            <ac:spMk id="6" creationId="{8DC94ABE-ED43-439A-BB0E-B0551445E601}"/>
          </ac:spMkLst>
        </pc:spChg>
        <pc:picChg chg="add mod">
          <ac:chgData name="Ansley Brown" userId="c7d62234183fd3ba" providerId="LiveId" clId="{3BF7F880-5F5A-48D8-9C5D-C288A47FA2E1}" dt="2018-08-04T17:30:05.952" v="1375" actId="14100"/>
          <ac:picMkLst>
            <pc:docMk/>
            <pc:sldMk cId="1363059473" sldId="287"/>
            <ac:picMk id="4" creationId="{ACDDA636-4003-444B-9AF1-F602DC16BC06}"/>
          </ac:picMkLst>
        </pc:picChg>
        <pc:picChg chg="add mod">
          <ac:chgData name="Ansley Brown" userId="c7d62234183fd3ba" providerId="LiveId" clId="{3BF7F880-5F5A-48D8-9C5D-C288A47FA2E1}" dt="2018-08-04T17:31:18.141" v="1495" actId="1076"/>
          <ac:picMkLst>
            <pc:docMk/>
            <pc:sldMk cId="1363059473" sldId="287"/>
            <ac:picMk id="5" creationId="{0CCD1CCC-1F37-4D1F-9C70-E8DD28AEB511}"/>
          </ac:picMkLst>
        </pc:picChg>
      </pc:sldChg>
      <pc:sldChg chg="addSp delSp modSp add">
        <pc:chgData name="Ansley Brown" userId="c7d62234183fd3ba" providerId="LiveId" clId="{3BF7F880-5F5A-48D8-9C5D-C288A47FA2E1}" dt="2018-08-04T17:37:28.219" v="1756" actId="1076"/>
        <pc:sldMkLst>
          <pc:docMk/>
          <pc:sldMk cId="2861983660" sldId="288"/>
        </pc:sldMkLst>
        <pc:spChg chg="mod">
          <ac:chgData name="Ansley Brown" userId="c7d62234183fd3ba" providerId="LiveId" clId="{3BF7F880-5F5A-48D8-9C5D-C288A47FA2E1}" dt="2018-08-04T17:36:14.982" v="1751" actId="313"/>
          <ac:spMkLst>
            <pc:docMk/>
            <pc:sldMk cId="2861983660" sldId="288"/>
            <ac:spMk id="2" creationId="{BEAECD42-83EC-40B1-8824-5F189306C867}"/>
          </ac:spMkLst>
        </pc:spChg>
        <pc:spChg chg="del">
          <ac:chgData name="Ansley Brown" userId="c7d62234183fd3ba" providerId="LiveId" clId="{3BF7F880-5F5A-48D8-9C5D-C288A47FA2E1}" dt="2018-08-04T17:34:06.149" v="1556" actId="478"/>
          <ac:spMkLst>
            <pc:docMk/>
            <pc:sldMk cId="2861983660" sldId="288"/>
            <ac:spMk id="3" creationId="{7521651F-C0AD-4D8F-BFF2-1927FD7ACA07}"/>
          </ac:spMkLst>
        </pc:spChg>
        <pc:spChg chg="add mod">
          <ac:chgData name="Ansley Brown" userId="c7d62234183fd3ba" providerId="LiveId" clId="{3BF7F880-5F5A-48D8-9C5D-C288A47FA2E1}" dt="2018-08-04T17:37:28.219" v="1756" actId="1076"/>
          <ac:spMkLst>
            <pc:docMk/>
            <pc:sldMk cId="2861983660" sldId="288"/>
            <ac:spMk id="6" creationId="{7BC06456-83BF-44C8-936A-FBEA31E4C231}"/>
          </ac:spMkLst>
        </pc:spChg>
        <pc:picChg chg="add mod modCrop">
          <ac:chgData name="Ansley Brown" userId="c7d62234183fd3ba" providerId="LiveId" clId="{3BF7F880-5F5A-48D8-9C5D-C288A47FA2E1}" dt="2018-08-04T17:37:11.598" v="1753" actId="1076"/>
          <ac:picMkLst>
            <pc:docMk/>
            <pc:sldMk cId="2861983660" sldId="288"/>
            <ac:picMk id="4" creationId="{56C303CB-5DD5-41A3-B3D2-5815E57BC24F}"/>
          </ac:picMkLst>
        </pc:picChg>
        <pc:picChg chg="add mod">
          <ac:chgData name="Ansley Brown" userId="c7d62234183fd3ba" providerId="LiveId" clId="{3BF7F880-5F5A-48D8-9C5D-C288A47FA2E1}" dt="2018-08-04T17:37:15.085" v="1754" actId="1076"/>
          <ac:picMkLst>
            <pc:docMk/>
            <pc:sldMk cId="2861983660" sldId="288"/>
            <ac:picMk id="5" creationId="{E17F1675-0BC6-4A9A-89BA-73E8EFC7EDC6}"/>
          </ac:picMkLst>
        </pc:picChg>
      </pc:sldChg>
      <pc:sldChg chg="addSp delSp modSp add">
        <pc:chgData name="Ansley Brown" userId="c7d62234183fd3ba" providerId="LiveId" clId="{3BF7F880-5F5A-48D8-9C5D-C288A47FA2E1}" dt="2018-08-04T17:56:06.447" v="2738" actId="208"/>
        <pc:sldMkLst>
          <pc:docMk/>
          <pc:sldMk cId="1883213521" sldId="289"/>
        </pc:sldMkLst>
        <pc:spChg chg="mod">
          <ac:chgData name="Ansley Brown" userId="c7d62234183fd3ba" providerId="LiveId" clId="{3BF7F880-5F5A-48D8-9C5D-C288A47FA2E1}" dt="2018-08-04T17:40:54.321" v="1795" actId="20577"/>
          <ac:spMkLst>
            <pc:docMk/>
            <pc:sldMk cId="1883213521" sldId="289"/>
            <ac:spMk id="2" creationId="{473CC549-56D5-4D71-BBA1-BCB9F4962751}"/>
          </ac:spMkLst>
        </pc:spChg>
        <pc:spChg chg="del mod">
          <ac:chgData name="Ansley Brown" userId="c7d62234183fd3ba" providerId="LiveId" clId="{3BF7F880-5F5A-48D8-9C5D-C288A47FA2E1}" dt="2018-08-04T17:55:19.943" v="2733" actId="478"/>
          <ac:spMkLst>
            <pc:docMk/>
            <pc:sldMk cId="1883213521" sldId="289"/>
            <ac:spMk id="3" creationId="{A8510669-3CE4-459A-8488-80727A7AE988}"/>
          </ac:spMkLst>
        </pc:spChg>
        <pc:spChg chg="add mod">
          <ac:chgData name="Ansley Brown" userId="c7d62234183fd3ba" providerId="LiveId" clId="{3BF7F880-5F5A-48D8-9C5D-C288A47FA2E1}" dt="2018-08-04T17:55:13.766" v="2732" actId="27636"/>
          <ac:spMkLst>
            <pc:docMk/>
            <pc:sldMk cId="1883213521" sldId="289"/>
            <ac:spMk id="5" creationId="{D3273292-0808-4BAA-B9DD-3ACFAFDB3CC8}"/>
          </ac:spMkLst>
        </pc:spChg>
        <pc:picChg chg="add mod">
          <ac:chgData name="Ansley Brown" userId="c7d62234183fd3ba" providerId="LiveId" clId="{3BF7F880-5F5A-48D8-9C5D-C288A47FA2E1}" dt="2018-08-04T17:55:25.841" v="2735" actId="208"/>
          <ac:picMkLst>
            <pc:docMk/>
            <pc:sldMk cId="1883213521" sldId="289"/>
            <ac:picMk id="6" creationId="{62279069-5A64-46A5-AE15-AFE584BFB456}"/>
          </ac:picMkLst>
        </pc:picChg>
        <pc:picChg chg="add mod">
          <ac:chgData name="Ansley Brown" userId="c7d62234183fd3ba" providerId="LiveId" clId="{3BF7F880-5F5A-48D8-9C5D-C288A47FA2E1}" dt="2018-08-04T17:56:06.447" v="2738" actId="208"/>
          <ac:picMkLst>
            <pc:docMk/>
            <pc:sldMk cId="1883213521" sldId="289"/>
            <ac:picMk id="7" creationId="{6F937C30-4497-40FD-86AD-C2537046DCE3}"/>
          </ac:picMkLst>
        </pc:picChg>
      </pc:sldChg>
      <pc:sldChg chg="addSp delSp modSp add">
        <pc:chgData name="Ansley Brown" userId="c7d62234183fd3ba" providerId="LiveId" clId="{3BF7F880-5F5A-48D8-9C5D-C288A47FA2E1}" dt="2018-08-04T17:49:22.291" v="2571" actId="207"/>
        <pc:sldMkLst>
          <pc:docMk/>
          <pc:sldMk cId="3957559872" sldId="290"/>
        </pc:sldMkLst>
        <pc:spChg chg="mod">
          <ac:chgData name="Ansley Brown" userId="c7d62234183fd3ba" providerId="LiveId" clId="{3BF7F880-5F5A-48D8-9C5D-C288A47FA2E1}" dt="2018-08-04T17:48:37.647" v="2486" actId="404"/>
          <ac:spMkLst>
            <pc:docMk/>
            <pc:sldMk cId="3957559872" sldId="290"/>
            <ac:spMk id="2" creationId="{669228D7-4C07-41BC-909C-A841A63D2C39}"/>
          </ac:spMkLst>
        </pc:spChg>
        <pc:spChg chg="del">
          <ac:chgData name="Ansley Brown" userId="c7d62234183fd3ba" providerId="LiveId" clId="{3BF7F880-5F5A-48D8-9C5D-C288A47FA2E1}" dt="2018-08-04T17:46:43.658" v="2314" actId="478"/>
          <ac:spMkLst>
            <pc:docMk/>
            <pc:sldMk cId="3957559872" sldId="290"/>
            <ac:spMk id="3" creationId="{BDAFD6A3-1570-43F4-B740-79580A74EBA1}"/>
          </ac:spMkLst>
        </pc:spChg>
        <pc:spChg chg="add mod">
          <ac:chgData name="Ansley Brown" userId="c7d62234183fd3ba" providerId="LiveId" clId="{3BF7F880-5F5A-48D8-9C5D-C288A47FA2E1}" dt="2018-08-04T17:49:22.291" v="2571" actId="207"/>
          <ac:spMkLst>
            <pc:docMk/>
            <pc:sldMk cId="3957559872" sldId="290"/>
            <ac:spMk id="6" creationId="{2A15E1D3-A83C-4D0C-AF06-2D082118ECE3}"/>
          </ac:spMkLst>
        </pc:spChg>
        <pc:picChg chg="add mod">
          <ac:chgData name="Ansley Brown" userId="c7d62234183fd3ba" providerId="LiveId" clId="{3BF7F880-5F5A-48D8-9C5D-C288A47FA2E1}" dt="2018-08-04T17:46:52.355" v="2317" actId="1076"/>
          <ac:picMkLst>
            <pc:docMk/>
            <pc:sldMk cId="3957559872" sldId="290"/>
            <ac:picMk id="4" creationId="{622553F7-07C8-495F-8EC8-28072FF49BA2}"/>
          </ac:picMkLst>
        </pc:picChg>
        <pc:picChg chg="add mod">
          <ac:chgData name="Ansley Brown" userId="c7d62234183fd3ba" providerId="LiveId" clId="{3BF7F880-5F5A-48D8-9C5D-C288A47FA2E1}" dt="2018-08-04T17:47:26.002" v="2320" actId="1076"/>
          <ac:picMkLst>
            <pc:docMk/>
            <pc:sldMk cId="3957559872" sldId="290"/>
            <ac:picMk id="5" creationId="{F5C06246-35EC-4857-B2EA-F3A602EDC866}"/>
          </ac:picMkLst>
        </pc:picChg>
      </pc:sldChg>
      <pc:sldChg chg="addSp delSp modSp add">
        <pc:chgData name="Ansley Brown" userId="c7d62234183fd3ba" providerId="LiveId" clId="{3BF7F880-5F5A-48D8-9C5D-C288A47FA2E1}" dt="2018-08-04T17:57:03.942" v="2842" actId="20577"/>
        <pc:sldMkLst>
          <pc:docMk/>
          <pc:sldMk cId="3805045362" sldId="291"/>
        </pc:sldMkLst>
        <pc:spChg chg="del">
          <ac:chgData name="Ansley Brown" userId="c7d62234183fd3ba" providerId="LiveId" clId="{3BF7F880-5F5A-48D8-9C5D-C288A47FA2E1}" dt="2018-08-04T17:56:24.444" v="2740"/>
          <ac:spMkLst>
            <pc:docMk/>
            <pc:sldMk cId="3805045362" sldId="291"/>
            <ac:spMk id="2" creationId="{C492687C-E423-4F86-A67B-19DDC4979D3A}"/>
          </ac:spMkLst>
        </pc:spChg>
        <pc:spChg chg="del">
          <ac:chgData name="Ansley Brown" userId="c7d62234183fd3ba" providerId="LiveId" clId="{3BF7F880-5F5A-48D8-9C5D-C288A47FA2E1}" dt="2018-08-04T17:56:24.444" v="2740"/>
          <ac:spMkLst>
            <pc:docMk/>
            <pc:sldMk cId="3805045362" sldId="291"/>
            <ac:spMk id="3" creationId="{F5A0C45B-41DA-415E-9738-C8260F4AC863}"/>
          </ac:spMkLst>
        </pc:spChg>
        <pc:spChg chg="del">
          <ac:chgData name="Ansley Brown" userId="c7d62234183fd3ba" providerId="LiveId" clId="{3BF7F880-5F5A-48D8-9C5D-C288A47FA2E1}" dt="2018-08-04T17:56:24.444" v="2740"/>
          <ac:spMkLst>
            <pc:docMk/>
            <pc:sldMk cId="3805045362" sldId="291"/>
            <ac:spMk id="4" creationId="{7C6988B8-573F-4154-A7F5-C07D4B89C71A}"/>
          </ac:spMkLst>
        </pc:spChg>
        <pc:spChg chg="add mod">
          <ac:chgData name="Ansley Brown" userId="c7d62234183fd3ba" providerId="LiveId" clId="{3BF7F880-5F5A-48D8-9C5D-C288A47FA2E1}" dt="2018-08-04T17:57:03.942" v="2842" actId="20577"/>
          <ac:spMkLst>
            <pc:docMk/>
            <pc:sldMk cId="3805045362" sldId="291"/>
            <ac:spMk id="6" creationId="{62E778EA-64DB-4C1E-A22D-D321F60DFA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0B13A-49F4-4018-BE92-3FA55CEDF2A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75CA9-215B-4414-B970-ED598263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CEEA-3E70-44FB-84B9-6038B76D294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8C55-921C-4D28-8C52-5D9DE5914E8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DEB6-52FA-476E-B758-765FBEC759C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A6D2-AEA6-4B78-A932-A89940AA53D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6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0667-DC94-4974-A924-DBF99AC42FF0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8F55-106F-49EE-AFBC-7A4BB6D0502E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8B6-D723-41A9-9639-50C6E8ADEC52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7F6C-4D20-4107-A695-52C073504FB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ECB-B94A-428E-B299-E35C2036E76A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7AD9BD-0C68-4864-B70D-3EE8F929A769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11CF-C73E-45B5-8319-07FBD6A291F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8A2786-599C-490B-B3C9-92BE46E480C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D059AC-3470-4BA5-82E3-D1570297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96B40-8808-4D66-A929-1EF051B22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2" t="3215" r="12704" b="8084"/>
          <a:stretch/>
        </p:blipFill>
        <p:spPr>
          <a:xfrm>
            <a:off x="128356" y="1414297"/>
            <a:ext cx="5033041" cy="40294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5D09A-FF42-4BFF-AC74-BFB1C6A4E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10DB11-2231-4DE8-9179-3414D9F6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1284A-2CC7-41DB-ADDC-4B9D104D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12CD6-1751-4FB8-95AA-A3B61871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800" dirty="0"/>
              <a:t>Using ESAP-Calibrate and ESAP-</a:t>
            </a:r>
            <a:r>
              <a:rPr lang="en-US" sz="6800" dirty="0" err="1"/>
              <a:t>SaltMapper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1A74B-73FE-4617-A056-D3911384A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How to create effective calibrations of EMI readings to other soil characteristics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F43D-D401-4CD3-8BA4-097CCA61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E697A-B234-46D3-905C-E54749F2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 summary statistics, then save your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7C06-F008-426B-9E18-1B20DE78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93" y="640081"/>
            <a:ext cx="5928629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FED4F-63E2-40EC-A9DA-D9FEE282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6649-74A3-4BD3-A21D-490A33EF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main menu, go to the Regression Modelling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26A58-C93E-450F-8388-C7D3F8D5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6" y="2200540"/>
            <a:ext cx="4899868" cy="37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562C1-CC51-42AA-8FE4-2D9F747F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9" b="68409"/>
          <a:stretch/>
        </p:blipFill>
        <p:spPr>
          <a:xfrm>
            <a:off x="5396753" y="2584742"/>
            <a:ext cx="6719506" cy="18258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9EACF-5CA1-4C29-8D8C-707ADA0425B5}"/>
              </a:ext>
            </a:extLst>
          </p:cNvPr>
          <p:cNvCxnSpPr>
            <a:cxnSpLocks/>
          </p:cNvCxnSpPr>
          <p:nvPr/>
        </p:nvCxnSpPr>
        <p:spPr>
          <a:xfrm>
            <a:off x="4295312" y="3060166"/>
            <a:ext cx="4295623" cy="862905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B4722-D060-4F32-AC8F-1B4E4870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3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53B6-634E-4FD3-92AC-C3486E9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Response Variable and Merge Data. Accept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1A4A1-EE50-4B27-807C-6CD2108F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6" y="2365526"/>
            <a:ext cx="4636678" cy="244521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96DCA0-B4AA-4405-B480-ABBA742E0835}"/>
              </a:ext>
            </a:extLst>
          </p:cNvPr>
          <p:cNvSpPr/>
          <p:nvPr/>
        </p:nvSpPr>
        <p:spPr>
          <a:xfrm>
            <a:off x="5294598" y="3082413"/>
            <a:ext cx="1201994" cy="567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124F5-8759-449B-8759-F0E4F6D4D3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8466" y="1207150"/>
            <a:ext cx="4405160" cy="48861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21EE3C-0B9D-4866-9E24-8A10AF34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0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317F-DA8E-4187-8797-DD795C23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“Model” </a:t>
            </a:r>
            <a:r>
              <a:rPr lang="en-US" sz="3600" dirty="0">
                <a:sym typeface="Wingdings" panose="05000000000000000000" pitchFamily="2" charset="2"/>
              </a:rPr>
              <a:t> “Identify model parameters”  “Auto-Select an appropriate model”  “Analyze all possible models”  Invoke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6573-6384-4189-82F0-53F2BE8A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8" y="3072493"/>
            <a:ext cx="3323918" cy="197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7E530-39EF-430E-A0CE-7D5CAF00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88" y="1826263"/>
            <a:ext cx="5411977" cy="44766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2EC79F-0AB9-4960-B834-E1761FF0071D}"/>
              </a:ext>
            </a:extLst>
          </p:cNvPr>
          <p:cNvSpPr/>
          <p:nvPr/>
        </p:nvSpPr>
        <p:spPr>
          <a:xfrm>
            <a:off x="4078269" y="3724844"/>
            <a:ext cx="1327355" cy="67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CFFA94-FC3B-4F63-844C-6DD93CB5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54613-20F2-46DA-B164-3CB6EF5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Results (optional) to obtain PRESS score rankings, and then accept selection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B2BDF1-8556-4284-9BB4-CC034C1B27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416" y="457199"/>
            <a:ext cx="6035010" cy="51840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3A89F-AC06-4B30-A063-2452DA6C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5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E916-68C2-403D-A14E-23D2C83D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“Model”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“Estimate calibration equation” </a:t>
            </a:r>
            <a:r>
              <a:rPr lang="en-US" dirty="0">
                <a:sym typeface="Wingdings" panose="05000000000000000000" pitchFamily="2" charset="2"/>
              </a:rPr>
              <a:t> Check both boxes “Estimate”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0C32-F537-4036-920F-D872A2FA6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39" b="33503"/>
          <a:stretch/>
        </p:blipFill>
        <p:spPr>
          <a:xfrm>
            <a:off x="390525" y="2757948"/>
            <a:ext cx="3657907" cy="2175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DDB632-9EB4-4436-9C73-F34E2E97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20" y="2017224"/>
            <a:ext cx="5627893" cy="393651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BF192AB-D7D8-4D4D-81BF-428FE5CF822D}"/>
              </a:ext>
            </a:extLst>
          </p:cNvPr>
          <p:cNvSpPr/>
          <p:nvPr/>
        </p:nvSpPr>
        <p:spPr>
          <a:xfrm>
            <a:off x="4316898" y="3649956"/>
            <a:ext cx="1327355" cy="67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0CD1D3-D8F6-4F98-B27E-1F9E61E7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28D7-4C07-41BC-909C-A841A63D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“Model” </a:t>
            </a:r>
            <a:r>
              <a:rPr lang="en-US" sz="3600" dirty="0">
                <a:sym typeface="Wingdings" panose="05000000000000000000" pitchFamily="2" charset="2"/>
              </a:rPr>
              <a:t> “Advanced modeling options”  “View model summary statistics”  “Specify Output File Name”  “Finished”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553F7-07C8-495F-8EC8-28072FF4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3" y="2873908"/>
            <a:ext cx="5721607" cy="2018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06246-35EC-4857-B2EA-F3A602ED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61" y="2873908"/>
            <a:ext cx="4181475" cy="1795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5E1D3-A83C-4D0C-AF06-2D082118ECE3}"/>
              </a:ext>
            </a:extLst>
          </p:cNvPr>
          <p:cNvSpPr txBox="1"/>
          <p:nvPr/>
        </p:nvSpPr>
        <p:spPr>
          <a:xfrm>
            <a:off x="1255825" y="2042651"/>
            <a:ext cx="974131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FILE HAS THE REGRESSION EQUATION COEFFICIENTS FOR EACH DEPTH AND AVERAGE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DD13-80FE-41EC-B1F4-37572884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0A3D-0801-4DF8-9A15-2B7AB650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View prediction plots for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B295A-8226-4B04-90CD-B0EFABB5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1" y="3110839"/>
            <a:ext cx="4520073" cy="1772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89E4C-B675-4996-97EB-B5896177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77" y="1283110"/>
            <a:ext cx="5471022" cy="50365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A9BFA67-80D7-4884-9171-4BC0A9B25E46}"/>
              </a:ext>
            </a:extLst>
          </p:cNvPr>
          <p:cNvSpPr/>
          <p:nvPr/>
        </p:nvSpPr>
        <p:spPr>
          <a:xfrm>
            <a:off x="4956848" y="3661442"/>
            <a:ext cx="1327355" cy="67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9449-FCA5-4599-9284-899A3944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9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FD1-3C99-48A5-88A2-DCECF31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“Predict” </a:t>
            </a:r>
            <a:r>
              <a:rPr lang="en-US" sz="3600" dirty="0">
                <a:sym typeface="Wingdings" panose="05000000000000000000" pitchFamily="2" charset="2"/>
              </a:rPr>
              <a:t> “Calculate field summary statistics”  Specify Soil Variable  Specify Cut-off values  “Calculate Statistics”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DA636-4003-444B-9AF1-F602DC16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0" y="3145303"/>
            <a:ext cx="4127859" cy="1679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D1CCC-1F37-4D1F-9C70-E8DD28AE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60" y="1828799"/>
            <a:ext cx="5732970" cy="41737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DC94ABE-ED43-439A-BB0E-B0551445E601}"/>
              </a:ext>
            </a:extLst>
          </p:cNvPr>
          <p:cNvSpPr/>
          <p:nvPr/>
        </p:nvSpPr>
        <p:spPr>
          <a:xfrm>
            <a:off x="4629767" y="3649716"/>
            <a:ext cx="1327355" cy="67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9FE9-2034-41CE-B1CE-650B6378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5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672D-F4A0-467C-9CE2-A461DB46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Output File Name </a:t>
            </a:r>
            <a:r>
              <a:rPr lang="en-US" dirty="0">
                <a:sym typeface="Wingdings" panose="05000000000000000000" pitchFamily="2" charset="2"/>
              </a:rPr>
              <a:t> Save File  Finished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38FD3-E60F-41A6-8BBE-90BA4206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04" y="2003823"/>
            <a:ext cx="5706952" cy="41492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9788-62BE-4276-A783-437D6E66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pPr/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24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DB020-6528-4E74-8866-F63CC678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Open ESAP-Calibrate from the main ESAP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9F7A4-8EAA-456A-80C1-A13D0344FF64}"/>
              </a:ext>
            </a:extLst>
          </p:cNvPr>
          <p:cNvPicPr/>
          <p:nvPr/>
        </p:nvPicPr>
        <p:blipFill rotWithShape="1">
          <a:blip r:embed="rId2"/>
          <a:srcRect r="-1" b="36836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6492C-989D-4325-A086-8847087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6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CD42-83EC-40B1-8824-5F189306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“Predict” </a:t>
            </a:r>
            <a:r>
              <a:rPr lang="en-US" dirty="0">
                <a:sym typeface="Wingdings" panose="05000000000000000000" pitchFamily="2" charset="2"/>
              </a:rPr>
              <a:t> “Manipulate prediction data”  “Save output Predictions”  “Specify output file name”  “Finished”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303CB-5DD5-41A3-B3D2-5815E57B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29"/>
          <a:stretch/>
        </p:blipFill>
        <p:spPr>
          <a:xfrm>
            <a:off x="2277650" y="1835418"/>
            <a:ext cx="7697660" cy="2102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1675-0BC6-4A9A-89BA-73E8EFC7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13" y="4730878"/>
            <a:ext cx="3726733" cy="158746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BC06456-83BF-44C8-936A-FBEA31E4C231}"/>
              </a:ext>
            </a:extLst>
          </p:cNvPr>
          <p:cNvSpPr/>
          <p:nvPr/>
        </p:nvSpPr>
        <p:spPr>
          <a:xfrm>
            <a:off x="5950974" y="4035878"/>
            <a:ext cx="412955" cy="64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619F1-5BA2-47E5-89A1-CDC8E52D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8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C549-56D5-4D71-BBA1-BCB9F496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is Now Complete!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73292-0808-4BAA-B9DD-3ACFAFDB3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Additional options from here: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Yield loss predictions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Mean-Shift Tests to see if salt content in a field has changed from one EM38 survey to another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Net-Flux tests to see if salt content in a single sample site location has changed via additional soil samples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 view calibration equations directly: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Find the project folder in the file explorer and open the file created in slide 16. An example of an equation is shown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BFC92-AF65-4325-908B-090E1748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9069-5A64-46A5-AE15-AFE584BF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629438"/>
            <a:ext cx="7253288" cy="3715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37C30-4497-40FD-86AD-C2537046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68" y="514469"/>
            <a:ext cx="3305175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21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E778EA-64DB-4C1E-A22D-D321F60D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ESAP-Calibrate Predictions are Now Ready for Use for ESAP-</a:t>
            </a:r>
            <a:r>
              <a:rPr lang="en-US" dirty="0" err="1"/>
              <a:t>SaltMapper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1E9A5-2B0D-4D10-87DE-3757C36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2208-C6D0-4F80-949D-32723C37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ESAP-</a:t>
            </a:r>
            <a:r>
              <a:rPr lang="en-US" dirty="0" err="1"/>
              <a:t>SaltMapper</a:t>
            </a:r>
            <a:r>
              <a:rPr lang="en-US" dirty="0"/>
              <a:t> from the “Programs” and “Analysis Software” menus. </a:t>
            </a:r>
          </a:p>
        </p:txBody>
      </p:sp>
      <p:pic>
        <p:nvPicPr>
          <p:cNvPr id="4" name="Picture 4" descr="Selecting ESAP-SaltMapper">
            <a:extLst>
              <a:ext uri="{FF2B5EF4-FFF2-40B4-BE49-F238E27FC236}">
                <a16:creationId xmlns:a16="http://schemas.microsoft.com/office/drawing/2014/main" id="{EE94D858-AE67-4F7E-907F-2D7928C8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324" t="28969" r="54150" b="58313"/>
          <a:stretch>
            <a:fillRect/>
          </a:stretch>
        </p:blipFill>
        <p:spPr bwMode="auto">
          <a:xfrm>
            <a:off x="3114668" y="2368445"/>
            <a:ext cx="5962663" cy="3114597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5EE07-DFED-4247-86C3-6A67C464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9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52D5-AA80-4A7C-8969-DE51D912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Select Specify/Input File Info from the “File” menu.</a:t>
            </a:r>
            <a:br>
              <a:rPr lang="en-US" sz="3600" dirty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5D0E9-D2D5-462B-8FA7-3B7ACC5E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3" y="3367900"/>
            <a:ext cx="5552188" cy="2793079"/>
          </a:xfrm>
          <a:prstGeom prst="rect">
            <a:avLst/>
          </a:prstGeom>
        </p:spPr>
      </p:pic>
      <p:pic>
        <p:nvPicPr>
          <p:cNvPr id="5" name="Picture 4" descr="Specifying Project Info File">
            <a:extLst>
              <a:ext uri="{FF2B5EF4-FFF2-40B4-BE49-F238E27FC236}">
                <a16:creationId xmlns:a16="http://schemas.microsoft.com/office/drawing/2014/main" id="{7BE79008-5184-4348-9E28-00C59648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1150" t="23813" r="62476" b="64313"/>
          <a:stretch>
            <a:fillRect/>
          </a:stretch>
        </p:blipFill>
        <p:spPr bwMode="auto">
          <a:xfrm>
            <a:off x="7675718" y="2460874"/>
            <a:ext cx="3363913" cy="1946275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636CA1-02B5-4360-8D49-F1C0ACE4D00F}"/>
              </a:ext>
            </a:extLst>
          </p:cNvPr>
          <p:cNvCxnSpPr>
            <a:cxnSpLocks/>
          </p:cNvCxnSpPr>
          <p:nvPr/>
        </p:nvCxnSpPr>
        <p:spPr>
          <a:xfrm flipV="1">
            <a:off x="634181" y="3259394"/>
            <a:ext cx="7041537" cy="412954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770DB-8B78-46B7-879C-130287EA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8413-2A44-4B48-A9B6-3889A2C2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Specify the project and input file location</a:t>
            </a:r>
          </a:p>
        </p:txBody>
      </p:sp>
      <p:pic>
        <p:nvPicPr>
          <p:cNvPr id="4" name="Picture 4" descr="Setting Project File">
            <a:extLst>
              <a:ext uri="{FF2B5EF4-FFF2-40B4-BE49-F238E27FC236}">
                <a16:creationId xmlns:a16="http://schemas.microsoft.com/office/drawing/2014/main" id="{8AFF439E-5937-45DA-BCB2-8F9D3DB9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1799" t="26437" r="31575" b="26625"/>
          <a:stretch>
            <a:fillRect/>
          </a:stretch>
        </p:blipFill>
        <p:spPr bwMode="auto">
          <a:xfrm>
            <a:off x="1625241" y="640081"/>
            <a:ext cx="4929733" cy="5054156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20085-65BE-4724-B734-30C31FB9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DFC0-7509-447F-A9F2-1FC1C2E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2-D Raster Image Map from “Graphics” menu. </a:t>
            </a:r>
          </a:p>
        </p:txBody>
      </p:sp>
      <p:pic>
        <p:nvPicPr>
          <p:cNvPr id="4" name="Picture 4" descr="Selecting 2D Raster Image Map">
            <a:extLst>
              <a:ext uri="{FF2B5EF4-FFF2-40B4-BE49-F238E27FC236}">
                <a16:creationId xmlns:a16="http://schemas.microsoft.com/office/drawing/2014/main" id="{9CD3E2D0-BECD-47AA-9FF7-66ACC7928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2786" t="23760" r="21097" b="25262"/>
          <a:stretch/>
        </p:blipFill>
        <p:spPr bwMode="auto">
          <a:xfrm>
            <a:off x="330414" y="2028585"/>
            <a:ext cx="5361758" cy="3895806"/>
          </a:xfrm>
          <a:prstGeom prst="rect">
            <a:avLst/>
          </a:prstGeom>
          <a:noFill/>
        </p:spPr>
      </p:pic>
      <p:pic>
        <p:nvPicPr>
          <p:cNvPr id="6" name="Picture 5" descr="Selecting 2D Raster Image Map">
            <a:extLst>
              <a:ext uri="{FF2B5EF4-FFF2-40B4-BE49-F238E27FC236}">
                <a16:creationId xmlns:a16="http://schemas.microsoft.com/office/drawing/2014/main" id="{F2131637-6ACE-4680-87C4-2ACE67F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0924" t="23718" r="62476" b="65532"/>
          <a:stretch>
            <a:fillRect/>
          </a:stretch>
        </p:blipFill>
        <p:spPr bwMode="auto">
          <a:xfrm>
            <a:off x="6900262" y="2027037"/>
            <a:ext cx="3765550" cy="1949451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06693B-8B50-4CDF-9556-D6FA17AC4621}"/>
              </a:ext>
            </a:extLst>
          </p:cNvPr>
          <p:cNvCxnSpPr>
            <a:cxnSpLocks/>
          </p:cNvCxnSpPr>
          <p:nvPr/>
        </p:nvCxnSpPr>
        <p:spPr>
          <a:xfrm>
            <a:off x="1698171" y="2535731"/>
            <a:ext cx="5977547" cy="723663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0515B-CBE4-44C6-9FEF-A6F5DC6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6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8D2FF-40D4-4583-8379-F71186DD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Raster Window, then Show the Grid/Survey Sites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4C71FABA-3E76-4417-A00C-B461082C8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64" y="640081"/>
            <a:ext cx="6716487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B6CBB-17D6-44D5-8789-CA353BE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8D2FF-40D4-4583-8379-F71186DD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Clip the grid to the appropriate field shape.  Yellow indicates clipped area.</a:t>
            </a:r>
          </a:p>
        </p:txBody>
      </p:sp>
      <p:pic>
        <p:nvPicPr>
          <p:cNvPr id="42" name="Content Placeholder 2">
            <a:extLst>
              <a:ext uri="{FF2B5EF4-FFF2-40B4-BE49-F238E27FC236}">
                <a16:creationId xmlns:a16="http://schemas.microsoft.com/office/drawing/2014/main" id="{75E095DB-9607-4C14-9356-E80683A3A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98" y="640081"/>
            <a:ext cx="6201419" cy="505415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D6023-6EAC-4E5F-AB43-FB72B7D27361}"/>
              </a:ext>
            </a:extLst>
          </p:cNvPr>
          <p:cNvSpPr txBox="1"/>
          <p:nvPr/>
        </p:nvSpPr>
        <p:spPr>
          <a:xfrm>
            <a:off x="8141110" y="47487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Press, “Done”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97974-59BB-40D8-939A-8758F138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8D2FF-40D4-4583-8379-F71186DD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the Kernel Size</a:t>
            </a:r>
            <a:b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Dense survey grid (6%)</a:t>
            </a:r>
            <a:b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Sparse survey grid (10%+)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D6023-6EAC-4E5F-AB43-FB72B7D27361}"/>
              </a:ext>
            </a:extLst>
          </p:cNvPr>
          <p:cNvSpPr txBox="1"/>
          <p:nvPr/>
        </p:nvSpPr>
        <p:spPr>
          <a:xfrm>
            <a:off x="8125741" y="4748733"/>
            <a:ext cx="328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“Done”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 “Perform Interpolation”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6816E-52DD-44F6-BF18-10F33DC1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6" y="835069"/>
            <a:ext cx="6747085" cy="46641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A9F8E-8DD5-4E7C-9BD0-09B7AC6F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2F9-FE79-4202-A765-95929BA2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Survey Data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E8BBA-09A0-4221-B3DA-AF5AA8F1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" y="2390219"/>
            <a:ext cx="4530044" cy="2792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E2CE8-8EEA-4C91-A403-E63244E98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3" b="56543"/>
          <a:stretch/>
        </p:blipFill>
        <p:spPr>
          <a:xfrm>
            <a:off x="5934330" y="2390219"/>
            <a:ext cx="5997256" cy="24814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7147F-77FD-4BBD-BB9F-B8271411E427}"/>
              </a:ext>
            </a:extLst>
          </p:cNvPr>
          <p:cNvCxnSpPr>
            <a:cxnSpLocks/>
          </p:cNvCxnSpPr>
          <p:nvPr/>
        </p:nvCxnSpPr>
        <p:spPr>
          <a:xfrm>
            <a:off x="3196557" y="2773936"/>
            <a:ext cx="2827725" cy="368834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64C362-2282-4D68-AF21-99354645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5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CF0F3-1C0E-4135-9F08-36A69262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Accept Interpolation Grid After Checking Boundaries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AA485-3EA0-4E6B-AA27-F24546B9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30603"/>
            <a:ext cx="6912217" cy="48731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78A9-D4AC-43DA-9BE8-457ACE8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2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DCD3-7EC5-4C3F-AA73-DB0A8662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Specify Map Variable from the “Plot” menu.</a:t>
            </a:r>
          </a:p>
        </p:txBody>
      </p:sp>
      <p:pic>
        <p:nvPicPr>
          <p:cNvPr id="4" name="Picture 4" descr="Specifying Map Variable">
            <a:extLst>
              <a:ext uri="{FF2B5EF4-FFF2-40B4-BE49-F238E27FC236}">
                <a16:creationId xmlns:a16="http://schemas.microsoft.com/office/drawing/2014/main" id="{17200744-1532-4E20-8369-BE420E18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075" t="23906" r="61200" b="62437"/>
          <a:stretch>
            <a:fillRect/>
          </a:stretch>
        </p:blipFill>
        <p:spPr bwMode="auto">
          <a:xfrm>
            <a:off x="6472520" y="2021604"/>
            <a:ext cx="4569437" cy="281479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31DA2-FA4D-4C46-A3B4-DF8E1573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0" y="2021604"/>
            <a:ext cx="5329461" cy="41685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75DEFD-6866-44A1-BDC5-65E4D564823D}"/>
              </a:ext>
            </a:extLst>
          </p:cNvPr>
          <p:cNvCxnSpPr>
            <a:cxnSpLocks/>
          </p:cNvCxnSpPr>
          <p:nvPr/>
        </p:nvCxnSpPr>
        <p:spPr>
          <a:xfrm>
            <a:off x="1890271" y="2705336"/>
            <a:ext cx="5962811" cy="1251941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3921B-EA37-4804-B637-4999B561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B94E-ED71-40E6-A848-5E6CEEBA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Customize Variable, Map Features, and Map Appearance.  Sample sites may also be overlaid.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12F17-D1A5-4797-B3F3-E0BBDBEF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8" y="620720"/>
            <a:ext cx="3827916" cy="508693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F5659-84DD-47AF-9ACB-DE2DBBAC9A2A}"/>
              </a:ext>
            </a:extLst>
          </p:cNvPr>
          <p:cNvSpPr txBox="1"/>
          <p:nvPr/>
        </p:nvSpPr>
        <p:spPr>
          <a:xfrm>
            <a:off x="5447071" y="4548948"/>
            <a:ext cx="56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“OK”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2A493-BB89-4FA8-B657-8608DD71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0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4280-ED88-4770-A8FF-47159F8F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Create Map from the “Plot”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EF721-9753-4BAE-AB63-B5DD6236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6" y="2055647"/>
            <a:ext cx="4922104" cy="387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F20252-FFAD-4DE8-A5C6-C22032544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75" b="64555"/>
          <a:stretch/>
        </p:blipFill>
        <p:spPr>
          <a:xfrm>
            <a:off x="6364460" y="2055647"/>
            <a:ext cx="4247189" cy="27040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039D04-F37E-4CF6-8E3A-48271AAC8A39}"/>
              </a:ext>
            </a:extLst>
          </p:cNvPr>
          <p:cNvCxnSpPr>
            <a:cxnSpLocks/>
          </p:cNvCxnSpPr>
          <p:nvPr/>
        </p:nvCxnSpPr>
        <p:spPr>
          <a:xfrm>
            <a:off x="2182264" y="2905121"/>
            <a:ext cx="4364533" cy="806267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9A47E-319A-4B3D-9E91-B23B7FF4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5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78E3-F7B3-4AD7-AC74-4DE76B79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now view your salinity map.  Select Enlarge Map for Output from the “Plot” menu to view or print your map.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6DFB2-061A-4283-A096-3DA43ED1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9" y="2139602"/>
            <a:ext cx="5002831" cy="393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A98B4-1605-48FD-9B7F-F7D9F7B36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92" b="57123"/>
          <a:stretch/>
        </p:blipFill>
        <p:spPr>
          <a:xfrm>
            <a:off x="6276049" y="2354950"/>
            <a:ext cx="5708369" cy="24708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C779C9-5F85-4C61-B03C-D66B0BA5B62E}"/>
              </a:ext>
            </a:extLst>
          </p:cNvPr>
          <p:cNvCxnSpPr>
            <a:cxnSpLocks/>
          </p:cNvCxnSpPr>
          <p:nvPr/>
        </p:nvCxnSpPr>
        <p:spPr>
          <a:xfrm>
            <a:off x="2143845" y="3119718"/>
            <a:ext cx="4318428" cy="712415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D3E48-1006-4F65-919C-A3867864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86EC-3E7A-4FFB-9CE6-B15622DC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Product!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C19AE-DC78-4958-BD7E-C7955EB0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74" y="640081"/>
            <a:ext cx="6397666" cy="505415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700E5-1E9C-42BC-8D1A-30ACE9EF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3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635D3-1448-49E6-8224-63828C3A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48693CBF-948D-40FB-B508-37158955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88ED-D7DC-4E47-BFC5-A5268601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C8853-1405-4E58-A683-F0622E2D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Import .svy file generated from ESAP-RSSD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69622-B7E0-43B8-A154-FAA42BA16C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BEB00-C84A-4B4B-B19B-01D1A25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19826-7EEC-459A-86B1-737D9C64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Create New Profile Data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53FCE-3C69-4E89-9BC5-49BE840C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49019"/>
            <a:ext cx="6912217" cy="38362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2B6E-534B-4A50-A6A2-D984E4D0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2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9FA3B-A0EE-40DE-AFA0-D573A547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Input Lab Data as .csv in correct format.  Under “Data  Input File Format” click “Generic”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95B9D-3411-45AB-B405-7ECE04A302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842926"/>
            <a:ext cx="6912217" cy="4648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AB65-C15C-4557-AAD4-CA614602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54613-20F2-46DA-B164-3CB6EF5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Fill in boxes with appropriate values and press “OK”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DFC809-5A9D-4191-8FAA-50216B05F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900" y="640081"/>
            <a:ext cx="4498198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370B4-C3C7-462D-8EFF-45AB426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6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6649-74A3-4BD3-A21D-490A33EF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main menu, go to the Regression Modelling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26A58-C93E-450F-8388-C7D3F8D5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6" y="2200540"/>
            <a:ext cx="4899868" cy="371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562C1-CC51-42AA-8FE4-2D9F747F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9" b="68409"/>
          <a:stretch/>
        </p:blipFill>
        <p:spPr>
          <a:xfrm>
            <a:off x="5396753" y="2584742"/>
            <a:ext cx="6719506" cy="18258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9EACF-5CA1-4C29-8D8C-707ADA0425B5}"/>
              </a:ext>
            </a:extLst>
          </p:cNvPr>
          <p:cNvCxnSpPr>
            <a:cxnSpLocks/>
          </p:cNvCxnSpPr>
          <p:nvPr/>
        </p:nvCxnSpPr>
        <p:spPr>
          <a:xfrm>
            <a:off x="4295312" y="3060166"/>
            <a:ext cx="4295623" cy="862905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742413-F688-4725-B171-8B8C74DD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20B-72BB-4DF3-8659-2055029E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menu under “File” go to “Edit of Validate Profile Data”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8AD73-5B6C-41AC-982C-64D9DB3E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9" y="2113108"/>
            <a:ext cx="4999715" cy="3792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899B7-30B4-4250-8048-F4F74079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83" b="58663"/>
          <a:stretch/>
        </p:blipFill>
        <p:spPr>
          <a:xfrm>
            <a:off x="6096000" y="2113107"/>
            <a:ext cx="4830696" cy="32559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4C7F0-9E79-4E86-8DF7-AE5580229B19}"/>
              </a:ext>
            </a:extLst>
          </p:cNvPr>
          <p:cNvCxnSpPr>
            <a:cxnSpLocks/>
          </p:cNvCxnSpPr>
          <p:nvPr/>
        </p:nvCxnSpPr>
        <p:spPr>
          <a:xfrm>
            <a:off x="2235991" y="2668280"/>
            <a:ext cx="4103337" cy="760720"/>
          </a:xfrm>
          <a:prstGeom prst="line">
            <a:avLst/>
          </a:prstGeom>
          <a:ln w="762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AFEBA9-2B5D-46FD-9F5C-BBA46FE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56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580</Words>
  <Application>Microsoft Office PowerPoint</Application>
  <PresentationFormat>Widescreen</PresentationFormat>
  <Paragraphs>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Microsoft Sans Serif</vt:lpstr>
      <vt:lpstr>Wingdings</vt:lpstr>
      <vt:lpstr>Retrospect</vt:lpstr>
      <vt:lpstr>Using ESAP-Calibrate and ESAP-SaltMapper</vt:lpstr>
      <vt:lpstr>Open ESAP-Calibrate from the main ESAP menu</vt:lpstr>
      <vt:lpstr>Import Survey Data File</vt:lpstr>
      <vt:lpstr>Import .svy file generated from ESAP-RSSD</vt:lpstr>
      <vt:lpstr>Create New Profile Data File</vt:lpstr>
      <vt:lpstr>Input Lab Data as .csv in correct format.  Under “Data  Input File Format” click “Generic”</vt:lpstr>
      <vt:lpstr>Fill in boxes with appropriate values and press “OK”</vt:lpstr>
      <vt:lpstr>At the main menu, go to the Regression Modelling module</vt:lpstr>
      <vt:lpstr>At the menu under “File” go to “Edit of Validate Profile Data”</vt:lpstr>
      <vt:lpstr>Compute summary statistics, then save your results</vt:lpstr>
      <vt:lpstr>At the main menu, go to the Regression Modelling module</vt:lpstr>
      <vt:lpstr>Select Response Variable and Merge Data. Accept Results.</vt:lpstr>
      <vt:lpstr>“Model”  “Identify model parameters”  “Auto-Select an appropriate model”  “Analyze all possible models”  Invoke</vt:lpstr>
      <vt:lpstr>View Results (optional) to obtain PRESS score rankings, and then accept selection</vt:lpstr>
      <vt:lpstr>“Model”  “Estimate calibration equation”  Check both boxes “Estimate”</vt:lpstr>
      <vt:lpstr>“Model”  “Advanced modeling options”  “View model summary statistics”  “Specify Output File Name”  “Finished”</vt:lpstr>
      <vt:lpstr>Optional: View prediction plots for accuracy</vt:lpstr>
      <vt:lpstr>“Predict”  “Calculate field summary statistics”  Specify Soil Variable  Specify Cut-off values  “Calculate Statistics”</vt:lpstr>
      <vt:lpstr>Specify Output File Name  Save File  Finished</vt:lpstr>
      <vt:lpstr>“Predict”  “Manipulate prediction data”  “Save output Predictions”  “Specify output file name”  “Finished”</vt:lpstr>
      <vt:lpstr>Calibration is Now Complete!</vt:lpstr>
      <vt:lpstr>The ESAP-Calibrate Predictions are Now Ready for Use for ESAP-SaltMapper</vt:lpstr>
      <vt:lpstr>Select ESAP-SaltMapper from the “Programs” and “Analysis Software” menus. </vt:lpstr>
      <vt:lpstr>Select Specify/Input File Info from the “File” menu. </vt:lpstr>
      <vt:lpstr>Specify the project and input file location</vt:lpstr>
      <vt:lpstr>Select 2-D Raster Image Map from “Graphics” menu. </vt:lpstr>
      <vt:lpstr>Initialize the Raster Window, then Show the Grid/Survey Sites</vt:lpstr>
      <vt:lpstr>Clip the grid to the appropriate field shape.  Yellow indicates clipped area.</vt:lpstr>
      <vt:lpstr>Set the Kernel Size Dense survey grid (6%) Sparse survey grid (10%+)</vt:lpstr>
      <vt:lpstr>Accept Interpolation Grid After Checking Boundaries</vt:lpstr>
      <vt:lpstr>Select Specify Map Variable from the “Plot” menu.</vt:lpstr>
      <vt:lpstr>Customize Variable, Map Features, and Map Appearance.  Sample sites may also be overlaid. </vt:lpstr>
      <vt:lpstr>Select Create Map from the “Plot” menu</vt:lpstr>
      <vt:lpstr>You can now view your salinity map.  Select Enlarge Map for Output from the “Plot” menu to view or print your map.</vt:lpstr>
      <vt:lpstr>Final Product!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ESAP-Calibrate and ESAP-SaltMapper</dc:title>
  <dc:creator>Ansley Brown</dc:creator>
  <cp:lastModifiedBy>Ansley Brown</cp:lastModifiedBy>
  <cp:revision>1</cp:revision>
  <dcterms:created xsi:type="dcterms:W3CDTF">2018-08-04T10:59:28Z</dcterms:created>
  <dcterms:modified xsi:type="dcterms:W3CDTF">2018-08-04T17:57:07Z</dcterms:modified>
</cp:coreProperties>
</file>