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6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9252-81E7-02E9-ACB0-238E882FE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91456-42AA-66AE-76C1-341146506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5D79B-DC9A-5413-C27A-BE2C2E1F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EDDD-4B80-FF03-3581-0853471A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05E7-260D-722B-8965-4D7D6744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BD4F-DB42-5E9E-AEEB-ED269DBD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491A2-1CE7-ED26-0FE4-F32077B06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F48D-866F-999A-DE0C-AF9D474D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1790-CBC1-A5DE-693C-23FB6091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A4F4-64F1-4969-B04F-0636DD00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B8AD9-A345-1077-2846-161ADEF8A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560A7-D376-B752-820A-1E0F3B0E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9313-D67B-1FC8-743C-C270B14D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CDFD-84ED-B86A-0F1F-86AD0367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8CF3-370E-716C-98A1-5A89B235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56C4-B4AC-7089-2F19-55C41B59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687A-7FCB-C39A-1AA2-0D0163A5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8B8E8-9976-53D7-DB5A-878AAF23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BF26B-36B5-62EB-EAF3-3941C305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22C6-F1C5-FFB5-EE12-AE040EE9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4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2111-C401-A240-C91A-0F7FBAFB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0575B-CDDB-7632-6DF6-D773091C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3CE6-DB3B-F0F8-DBB9-FE78FDD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80CA-9E3A-6C89-A34E-5C974205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236-30F3-61DB-6643-8BEB6074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76CC-3AD7-F4A9-ABC0-A0DC20BC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FBD4-8182-E2B6-8F64-C304BF1C4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BA3D4-C5EB-6FE0-C7F9-5FF739879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0BBF9-373C-F7CB-61F8-8729D7B1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C417F-D574-3A9A-1631-13E737B4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04D55-9406-E43E-2EB3-176A39CB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9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CCCC-07B5-0B5A-CF95-417237E8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85292-C054-E826-42F4-1D77FBF7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0DD2B-2367-EF4C-8462-66E1BE1D6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EBC62-792E-10EB-D0FA-78D69A2C4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685DD-E90C-A0F9-0E30-106B3359F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9227D-E7ED-4136-C351-EF668FCE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42822-8EDB-5CA9-9035-FCB56302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B64FC-F141-5699-ADB8-5FF81E88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E9BF-3DAF-2E41-8487-F2C969FF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59796-839B-3C0B-6D8B-F8EA4C52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6B6F8-BC0D-45F9-5E11-2E313009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C047C-07FB-32C6-58A4-19D4EBEE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9BE00-D749-47F7-23A9-9BBFD7A4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1927D-FD58-A73E-FB2C-7A4FD7FF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C3C16-6DFB-49FE-5562-DC7D133E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3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2CF1-36B8-6CBD-EAD1-428C36B4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B792-2502-B627-DF8E-F480981C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376E4-7AE3-EBBD-20D5-1B3E21072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EE768-9381-6275-9024-701A5D53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AC210-0B74-D026-DFF8-E82722FE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466BB-6E7D-A9C0-0836-DF756243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E12A-12E8-3DC5-76E0-59EDE681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5DFD0-1AB7-4797-BC2B-CF9A589B4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52FBB-EFC3-2057-10F8-E84F9041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49D2A-842C-BE1A-58F2-6A5A4C15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70E9E-460A-2534-66E3-30619D45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6D52-F633-7678-7350-8943DF45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378FD-FD38-7B75-521A-0DA58006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30DB-8DB8-FF12-6CA0-EC1D6C1BC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2A2AF-2230-6200-C575-A00CBDA20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C91E-2079-6387-86EA-F4EE53E7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0D75-44D2-4C89-D851-19F5929C0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4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377208-CB9B-35FE-0A99-748EF3B1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GIS Exercise #5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3B09B88-0677-04AA-77B7-4F210B7EF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AJ Brown</a:t>
            </a:r>
          </a:p>
          <a:p>
            <a:r>
              <a:rPr lang="en-US" dirty="0"/>
              <a:t>WR 514 Spring 2023</a:t>
            </a:r>
          </a:p>
        </p:txBody>
      </p:sp>
    </p:spTree>
    <p:extLst>
      <p:ext uri="{BB962C8B-B14F-4D97-AF65-F5344CB8AC3E}">
        <p14:creationId xmlns:p14="http://schemas.microsoft.com/office/powerpoint/2010/main" val="129430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71DE-F56E-208F-C2CE-D59F2B3F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Changing color classifications of a US Southern County Homicides in 1960-1990 Heatmap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85DE-84BC-A0AA-5103-E3AF7595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geopandas</a:t>
            </a:r>
            <a:r>
              <a:rPr lang="en-US" dirty="0"/>
              <a:t> and </a:t>
            </a:r>
            <a:r>
              <a:rPr lang="en-US" dirty="0" err="1"/>
              <a:t>libpysal</a:t>
            </a:r>
            <a:r>
              <a:rPr lang="en-US" dirty="0"/>
              <a:t> packages in Python</a:t>
            </a:r>
          </a:p>
          <a:p>
            <a:r>
              <a:rPr lang="en-US" dirty="0"/>
              <a:t>Using heatmap generated in GIS Exercise #4</a:t>
            </a:r>
          </a:p>
          <a:p>
            <a:r>
              <a:rPr lang="en-US" dirty="0"/>
              <a:t>Plot original histogram for reference</a:t>
            </a:r>
          </a:p>
          <a:p>
            <a:r>
              <a:rPr lang="en-US" dirty="0"/>
              <a:t>Create multiple heatmaps by reclassifying data based on a few classification methods:</a:t>
            </a:r>
          </a:p>
          <a:p>
            <a:pPr lvl="1"/>
            <a:r>
              <a:rPr lang="en-US" dirty="0"/>
              <a:t>Quantiles (original)</a:t>
            </a:r>
          </a:p>
          <a:p>
            <a:pPr lvl="1"/>
            <a:r>
              <a:rPr lang="en-US" dirty="0"/>
              <a:t>Equal Intervals</a:t>
            </a:r>
          </a:p>
          <a:p>
            <a:pPr lvl="1"/>
            <a:r>
              <a:rPr lang="en-US" dirty="0"/>
              <a:t>Natural breaks</a:t>
            </a:r>
          </a:p>
        </p:txBody>
      </p:sp>
    </p:spTree>
    <p:extLst>
      <p:ext uri="{BB962C8B-B14F-4D97-AF65-F5344CB8AC3E}">
        <p14:creationId xmlns:p14="http://schemas.microsoft.com/office/powerpoint/2010/main" val="405507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7513-2244-B13C-31B2-1859DCEB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Histogram and Summary Stats for Reference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0A295B8-9971-C3F8-BC8B-E7DFD8C6D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4" y="1788302"/>
            <a:ext cx="870267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85F36-82B3-E5DE-EFAA-5F4840885690}"/>
              </a:ext>
            </a:extLst>
          </p:cNvPr>
          <p:cNvSpPr txBox="1"/>
          <p:nvPr/>
        </p:nvSpPr>
        <p:spPr>
          <a:xfrm>
            <a:off x="9247355" y="2389138"/>
            <a:ext cx="25167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count    1412.000000</a:t>
            </a:r>
          </a:p>
          <a:p>
            <a:r>
              <a:rPr lang="en-US" dirty="0"/>
              <a:t>mean        3.024788</a:t>
            </a:r>
          </a:p>
          <a:p>
            <a:r>
              <a:rPr lang="en-US" dirty="0"/>
              <a:t>std         8.366587</a:t>
            </a:r>
          </a:p>
          <a:p>
            <a:r>
              <a:rPr lang="en-US" dirty="0"/>
              <a:t>min         0.000000</a:t>
            </a:r>
          </a:p>
          <a:p>
            <a:r>
              <a:rPr lang="en-US" dirty="0"/>
              <a:t>25%         0.333333</a:t>
            </a:r>
          </a:p>
          <a:p>
            <a:r>
              <a:rPr lang="en-US" dirty="0"/>
              <a:t>50%         1.000000</a:t>
            </a:r>
          </a:p>
          <a:p>
            <a:r>
              <a:rPr lang="en-US" dirty="0"/>
              <a:t>75%         2.666667</a:t>
            </a:r>
          </a:p>
          <a:p>
            <a:r>
              <a:rPr lang="en-US" dirty="0"/>
              <a:t>max       136.333333</a:t>
            </a:r>
          </a:p>
        </p:txBody>
      </p:sp>
    </p:spTree>
    <p:extLst>
      <p:ext uri="{BB962C8B-B14F-4D97-AF65-F5344CB8AC3E}">
        <p14:creationId xmlns:p14="http://schemas.microsoft.com/office/powerpoint/2010/main" val="158994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2E8E-C043-380C-6AA2-ECAB98D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93"/>
            <a:ext cx="10515600" cy="1325563"/>
          </a:xfrm>
        </p:spPr>
        <p:txBody>
          <a:bodyPr/>
          <a:lstStyle/>
          <a:p>
            <a:r>
              <a:rPr lang="en-US" dirty="0"/>
              <a:t>1: Quantiles (Original from Exercise #4)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A547F-3D4C-0802-061E-7C8AECD4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327" y="1564659"/>
            <a:ext cx="4347557" cy="1002069"/>
          </a:xfrm>
          <a:prstGeom prst="rect">
            <a:avLst/>
          </a:prstGeom>
        </p:spPr>
      </p:pic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7DF710EE-C203-13F9-5A15-FDE117E360F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79117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8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32E8E-C043-380C-6AA2-ECAB98D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2: Equal Interval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955DE6-856A-8EEC-6919-C1B7C5DA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68" y="1686023"/>
            <a:ext cx="4672301" cy="974739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26C46A27-0B3E-302F-091E-A77F69606C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" y="1212056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9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2E8E-C043-380C-6AA2-ECAB98D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3: Natural Breaks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73D5F-7F16-A521-57B9-3EA1C7A5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87" y="1658403"/>
            <a:ext cx="4430613" cy="1022449"/>
          </a:xfrm>
          <a:prstGeom prst="rect">
            <a:avLst/>
          </a:prstGeom>
        </p:spPr>
      </p:pic>
      <p:pic>
        <p:nvPicPr>
          <p:cNvPr id="4" name="Picture 3" descr="Map, scatter chart&#10;&#10;Description automatically generated">
            <a:extLst>
              <a:ext uri="{FF2B5EF4-FFF2-40B4-BE49-F238E27FC236}">
                <a16:creationId xmlns:a16="http://schemas.microsoft.com/office/drawing/2014/main" id="{89B296D5-298A-F96A-8568-78CA914575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9" y="1126879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7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7C44F-2376-F7F2-4266-FDDBF484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2314980"/>
            <a:ext cx="9795638" cy="22280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/>
              <a:t>Done!</a:t>
            </a:r>
            <a:br>
              <a:rPr lang="en-US" sz="5200" dirty="0"/>
            </a:br>
            <a:r>
              <a:rPr lang="en-US" sz="5200" dirty="0"/>
              <a:t>Thank You</a:t>
            </a:r>
            <a:br>
              <a:rPr lang="en-US" sz="5200" dirty="0"/>
            </a:br>
            <a:r>
              <a:rPr lang="en-US" sz="5200" dirty="0"/>
              <a:t>A.J. Brown</a:t>
            </a:r>
          </a:p>
        </p:txBody>
      </p:sp>
    </p:spTree>
    <p:extLst>
      <p:ext uri="{BB962C8B-B14F-4D97-AF65-F5344CB8AC3E}">
        <p14:creationId xmlns:p14="http://schemas.microsoft.com/office/powerpoint/2010/main" val="20665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GIS Exercise #5</vt:lpstr>
      <vt:lpstr>Exercise: Changing color classifications of a US Southern County Homicides in 1960-1990 Heatmap using Python</vt:lpstr>
      <vt:lpstr>Original Histogram and Summary Stats for Reference</vt:lpstr>
      <vt:lpstr>1: Quantiles (Original from Exercise #4)</vt:lpstr>
      <vt:lpstr>2: Equal Interval</vt:lpstr>
      <vt:lpstr>3: Natural Breaks</vt:lpstr>
      <vt:lpstr>Done! Thank You A.J. Brown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Exercise #3</dc:title>
  <dc:creator>Brown,AJ</dc:creator>
  <cp:lastModifiedBy>Brown,AJ</cp:lastModifiedBy>
  <cp:revision>4</cp:revision>
  <dcterms:created xsi:type="dcterms:W3CDTF">2023-04-06T02:59:12Z</dcterms:created>
  <dcterms:modified xsi:type="dcterms:W3CDTF">2023-04-12T02:25:20Z</dcterms:modified>
</cp:coreProperties>
</file>