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252-81E7-02E9-ACB0-238E882F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1456-42AA-66AE-76C1-341146506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D79B-DC9A-5413-C27A-BE2C2E1F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EDDD-4B80-FF03-3581-0853471A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05E7-260D-722B-8965-4D7D6744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D4F-DB42-5E9E-AEEB-ED269DBD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491A2-1CE7-ED26-0FE4-F32077B0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F48D-866F-999A-DE0C-AF9D474D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1790-CBC1-A5DE-693C-23FB609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4F4-64F1-4969-B04F-0636DD00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B8AD9-A345-1077-2846-161ADEF8A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560A7-D376-B752-820A-1E0F3B0E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9313-D67B-1FC8-743C-C270B14D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CDFD-84ED-B86A-0F1F-86AD036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8CF3-370E-716C-98A1-5A89B23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6C4-B4AC-7089-2F19-55C41B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687A-7FCB-C39A-1AA2-0D0163A5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8E8-9976-53D7-DB5A-878AAF2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F26B-36B5-62EB-EAF3-3941C30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22C6-F1C5-FFB5-EE12-AE040EE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2111-C401-A240-C91A-0F7FBAF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575B-CDDB-7632-6DF6-D773091C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CE6-DB3B-F0F8-DBB9-FE78FDD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80CA-9E3A-6C89-A34E-5C97420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236-30F3-61DB-6643-8BEB6074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76CC-3AD7-F4A9-ABC0-A0DC20B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FBD4-8182-E2B6-8F64-C304BF1C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BA3D4-C5EB-6FE0-C7F9-5FF73987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BBF9-373C-F7CB-61F8-8729D7B1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417F-D574-3A9A-1631-13E73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4D55-9406-E43E-2EB3-176A39CB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CCCC-07B5-0B5A-CF95-417237E8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5292-C054-E826-42F4-1D77FBF7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DD2B-2367-EF4C-8462-66E1BE1D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EBC62-792E-10EB-D0FA-78D69A2C4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85DD-E90C-A0F9-0E30-106B3359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9227D-E7ED-4136-C351-EF668FCE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42822-8EDB-5CA9-9035-FCB56302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B64FC-F141-5699-ADB8-5FF81E88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E9BF-3DAF-2E41-8487-F2C969FF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59796-839B-3C0B-6D8B-F8EA4C5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6F8-BC0D-45F9-5E11-2E31300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047C-07FB-32C6-58A4-19D4EBE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9BE00-D749-47F7-23A9-9BBFD7A4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927D-FD58-A73E-FB2C-7A4FD7F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C3C16-6DFB-49FE-5562-DC7D133E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F1-36B8-6CBD-EAD1-428C36B4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B792-2502-B627-DF8E-F480981C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376E4-7AE3-EBBD-20D5-1B3E21072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E768-9381-6275-9024-701A5D5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C210-0B74-D026-DFF8-E82722FE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466BB-6E7D-A9C0-0836-DF75624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12A-12E8-3DC5-76E0-59EDE681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DFD0-1AB7-4797-BC2B-CF9A589B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2FBB-EFC3-2057-10F8-E84F904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9D2A-842C-BE1A-58F2-6A5A4C15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70E9E-460A-2534-66E3-30619D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6D52-F633-7678-7350-8943DF4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78FD-FD38-7B75-521A-0DA58006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30DB-8DB8-FF12-6CA0-EC1D6C1B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A2AF-2230-6200-C575-A00CBDA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DED3-9F02-4D41-8872-E4871F0F6BC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C91E-2079-6387-86EA-F4EE53E7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0D75-44D2-4C89-D851-19F5929C0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E83-A43A-4FB4-A4CF-C62BBDCA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77208-CB9B-35FE-0A99-748EF3B1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GIS Exercise #5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3B09B88-0677-04AA-77B7-4F210B7E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AJ Brown</a:t>
            </a:r>
          </a:p>
          <a:p>
            <a:r>
              <a:rPr lang="en-US" dirty="0"/>
              <a:t>WR 514 Spring 2023</a:t>
            </a:r>
          </a:p>
        </p:txBody>
      </p:sp>
    </p:spTree>
    <p:extLst>
      <p:ext uri="{BB962C8B-B14F-4D97-AF65-F5344CB8AC3E}">
        <p14:creationId xmlns:p14="http://schemas.microsoft.com/office/powerpoint/2010/main" val="12943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71DE-F56E-208F-C2CE-D59F2B3F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Clip Vector Data using </a:t>
            </a:r>
            <a:r>
              <a:rPr lang="en-US" dirty="0" err="1"/>
              <a:t>Geopandas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85DE-84BC-A0AA-5103-E3AF7595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geopandas</a:t>
            </a:r>
            <a:r>
              <a:rPr lang="en-US" dirty="0"/>
              <a:t> module in Python</a:t>
            </a:r>
          </a:p>
          <a:p>
            <a:r>
              <a:rPr lang="en-US" dirty="0"/>
              <a:t>Import world country boundaries</a:t>
            </a:r>
          </a:p>
          <a:p>
            <a:r>
              <a:rPr lang="en-US" dirty="0"/>
              <a:t>Create clip boundary</a:t>
            </a:r>
          </a:p>
          <a:p>
            <a:r>
              <a:rPr lang="en-US" dirty="0"/>
              <a:t>Clip boundary and illustrate</a:t>
            </a:r>
          </a:p>
        </p:txBody>
      </p:sp>
    </p:spTree>
    <p:extLst>
      <p:ext uri="{BB962C8B-B14F-4D97-AF65-F5344CB8AC3E}">
        <p14:creationId xmlns:p14="http://schemas.microsoft.com/office/powerpoint/2010/main" val="4055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89DCD-4C9B-BF4D-632E-7BE8A765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Import world country boundaries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8E6BC07-89CA-2220-9770-31DDB2DB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6" y="1578726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8046C-BD83-C88D-5AE0-D612232D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Create Clip Boundary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B192692-FFB0-D2FD-8E9D-C176AAB73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8" r="17451"/>
          <a:stretch/>
        </p:blipFill>
        <p:spPr>
          <a:xfrm>
            <a:off x="2212086" y="1153775"/>
            <a:ext cx="7764780" cy="5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5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9EB1-0CB3-592F-F1D7-9ED0B993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Clip data and illustrate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4A93647-C01B-FFC7-5D75-2A12AA2F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23340"/>
            <a:ext cx="838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03667-4409-E83A-8B62-1C4373AA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Dataframe</a:t>
            </a:r>
            <a:r>
              <a:rPr lang="en-US" sz="6600" dirty="0"/>
              <a:t>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5964-570C-BCBF-050C-5A64C505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Code available upon request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41429-5C61-5982-0375-5EC11913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7" y="2642616"/>
            <a:ext cx="5341902" cy="3605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B85FD-B566-91A9-18E1-5E848809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24" y="2642616"/>
            <a:ext cx="536176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BBC-95BF-C038-75A5-4F100EC3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313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Done!</a:t>
            </a:r>
            <a:br>
              <a:rPr lang="en-US" sz="6000" dirty="0"/>
            </a:br>
            <a:r>
              <a:rPr lang="en-US" sz="6000" dirty="0"/>
              <a:t>Thank You</a:t>
            </a:r>
            <a:br>
              <a:rPr lang="en-US" sz="6000" dirty="0"/>
            </a:br>
            <a:r>
              <a:rPr lang="en-US" sz="6000" dirty="0"/>
              <a:t>A.J. Brown</a:t>
            </a:r>
          </a:p>
        </p:txBody>
      </p:sp>
    </p:spTree>
    <p:extLst>
      <p:ext uri="{BB962C8B-B14F-4D97-AF65-F5344CB8AC3E}">
        <p14:creationId xmlns:p14="http://schemas.microsoft.com/office/powerpoint/2010/main" val="13786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GIS Exercise #5</vt:lpstr>
      <vt:lpstr>Exercise: Clip Vector Data using Geopandas in Python</vt:lpstr>
      <vt:lpstr>Step 1: Import world country boundaries</vt:lpstr>
      <vt:lpstr>Step 2: Create Clip Boundary</vt:lpstr>
      <vt:lpstr>Step 3: Clip data and illustrate</vt:lpstr>
      <vt:lpstr>Dataframe comparison</vt:lpstr>
      <vt:lpstr>Done! Thank You A.J. Brown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Exercise #3</dc:title>
  <dc:creator>Brown,AJ</dc:creator>
  <cp:lastModifiedBy>Brown,AJ</cp:lastModifiedBy>
  <cp:revision>6</cp:revision>
  <dcterms:created xsi:type="dcterms:W3CDTF">2023-04-06T02:59:12Z</dcterms:created>
  <dcterms:modified xsi:type="dcterms:W3CDTF">2023-04-12T03:05:30Z</dcterms:modified>
</cp:coreProperties>
</file>