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5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9252-81E7-02E9-ACB0-238E882FE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91456-42AA-66AE-76C1-341146506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5D79B-DC9A-5413-C27A-BE2C2E1F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4EDDD-4B80-FF03-3581-0853471A4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B05E7-260D-722B-8965-4D7D6744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7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BBD4F-DB42-5E9E-AEEB-ED269DBD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491A2-1CE7-ED26-0FE4-F32077B06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9F48D-866F-999A-DE0C-AF9D474D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B1790-CBC1-A5DE-693C-23FB6091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8A4F4-64F1-4969-B04F-0636DD00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4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B8AD9-A345-1077-2846-161ADEF8A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560A7-D376-B752-820A-1E0F3B0E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19313-D67B-1FC8-743C-C270B14DF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3CDFD-84ED-B86A-0F1F-86AD0367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D8CF3-370E-716C-98A1-5A89B235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5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F56C4-B4AC-7089-2F19-55C41B59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C687A-7FCB-C39A-1AA2-0D0163A56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8B8E8-9976-53D7-DB5A-878AAF23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BF26B-36B5-62EB-EAF3-3941C305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C22C6-F1C5-FFB5-EE12-AE040EE9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4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2111-C401-A240-C91A-0F7FBAFB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0575B-CDDB-7632-6DF6-D773091C4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3CE6-DB3B-F0F8-DBB9-FE78FDDD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980CA-9E3A-6C89-A34E-5C974205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F2236-30F3-61DB-6643-8BEB6074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3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76CC-3AD7-F4A9-ABC0-A0DC20BC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2FBD4-8182-E2B6-8F64-C304BF1C4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BA3D4-C5EB-6FE0-C7F9-5FF739879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0BBF9-373C-F7CB-61F8-8729D7B1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C417F-D574-3A9A-1631-13E737B4B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04D55-9406-E43E-2EB3-176A39CB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9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CCCC-07B5-0B5A-CF95-417237E86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85292-C054-E826-42F4-1D77FBF76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0DD2B-2367-EF4C-8462-66E1BE1D6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EBC62-792E-10EB-D0FA-78D69A2C4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685DD-E90C-A0F9-0E30-106B3359F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59227D-E7ED-4136-C351-EF668FCE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242822-8EDB-5CA9-9035-FCB56302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B64FC-F141-5699-ADB8-5FF81E88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4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E9BF-3DAF-2E41-8487-F2C969FF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59796-839B-3C0B-6D8B-F8EA4C52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6B6F8-BC0D-45F9-5E11-2E313009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C047C-07FB-32C6-58A4-19D4EBEE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8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9BE00-D749-47F7-23A9-9BBFD7A4E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01927D-FD58-A73E-FB2C-7A4FD7FF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C3C16-6DFB-49FE-5562-DC7D133E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3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2CF1-36B8-6CBD-EAD1-428C36B4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8B792-2502-B627-DF8E-F480981C3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376E4-7AE3-EBBD-20D5-1B3E21072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EE768-9381-6275-9024-701A5D53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AC210-0B74-D026-DFF8-E82722FE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466BB-6E7D-A9C0-0836-DF756243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6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E12A-12E8-3DC5-76E0-59EDE681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D5DFD0-1AB7-4797-BC2B-CF9A589B4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52FBB-EFC3-2057-10F8-E84F90413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49D2A-842C-BE1A-58F2-6A5A4C15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70E9E-460A-2534-66E3-30619D45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E6D52-F633-7678-7350-8943DF45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9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378FD-FD38-7B75-521A-0DA58006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530DB-8DB8-FF12-6CA0-EC1D6C1BC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2A2AF-2230-6200-C575-A00CBDA20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3C91E-2079-6387-86EA-F4EE53E7D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00D75-44D2-4C89-D851-19F5929C0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4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9377208-CB9B-35FE-0A99-748EF3B11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GIS Exercise #5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3B09B88-0677-04AA-77B7-4F210B7EF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AJ Brown</a:t>
            </a:r>
          </a:p>
          <a:p>
            <a:r>
              <a:rPr lang="en-US" dirty="0"/>
              <a:t>WR 514 Spring 2023</a:t>
            </a:r>
          </a:p>
        </p:txBody>
      </p:sp>
    </p:spTree>
    <p:extLst>
      <p:ext uri="{BB962C8B-B14F-4D97-AF65-F5344CB8AC3E}">
        <p14:creationId xmlns:p14="http://schemas.microsoft.com/office/powerpoint/2010/main" val="129430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71DE-F56E-208F-C2CE-D59F2B3F9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B85DE-84BC-A0AA-5103-E3AF7595B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7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89DCD-4C9B-BF4D-632E-7BE8A765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1: Import world country boundaries</a:t>
            </a:r>
          </a:p>
        </p:txBody>
      </p:sp>
    </p:spTree>
    <p:extLst>
      <p:ext uri="{BB962C8B-B14F-4D97-AF65-F5344CB8AC3E}">
        <p14:creationId xmlns:p14="http://schemas.microsoft.com/office/powerpoint/2010/main" val="348272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CBBC-95BF-C038-75A5-4F100EC3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3131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Done!</a:t>
            </a:r>
            <a:br>
              <a:rPr lang="en-US" sz="6000" dirty="0"/>
            </a:br>
            <a:r>
              <a:rPr lang="en-US" sz="6000" dirty="0"/>
              <a:t>Thank You</a:t>
            </a:r>
            <a:br>
              <a:rPr lang="en-US" sz="6000" dirty="0"/>
            </a:br>
            <a:r>
              <a:rPr lang="en-US" sz="6000" dirty="0"/>
              <a:t>A.J. Brown</a:t>
            </a:r>
          </a:p>
        </p:txBody>
      </p:sp>
    </p:spTree>
    <p:extLst>
      <p:ext uri="{BB962C8B-B14F-4D97-AF65-F5344CB8AC3E}">
        <p14:creationId xmlns:p14="http://schemas.microsoft.com/office/powerpoint/2010/main" val="13786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30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GIS Exercise #5</vt:lpstr>
      <vt:lpstr>Exercise:</vt:lpstr>
      <vt:lpstr>Step 1: Import world country boundaries</vt:lpstr>
      <vt:lpstr>Done! Thank You A.J. Brown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Exercise #3</dc:title>
  <dc:creator>Brown,AJ</dc:creator>
  <cp:lastModifiedBy>Brown,AJ</cp:lastModifiedBy>
  <cp:revision>7</cp:revision>
  <dcterms:created xsi:type="dcterms:W3CDTF">2023-04-06T02:59:12Z</dcterms:created>
  <dcterms:modified xsi:type="dcterms:W3CDTF">2023-04-12T03:27:35Z</dcterms:modified>
</cp:coreProperties>
</file>