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4A704-74D0-483A-B45B-5A67CE90C8DD}" v="8" dt="2023-04-06T03:44:27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ley Brown" userId="c7d62234183fd3ba" providerId="LiveId" clId="{7894A704-74D0-483A-B45B-5A67CE90C8DD}"/>
    <pc:docChg chg="undo custSel addSld modSld sldOrd">
      <pc:chgData name="Ansley Brown" userId="c7d62234183fd3ba" providerId="LiveId" clId="{7894A704-74D0-483A-B45B-5A67CE90C8DD}" dt="2023-04-06T03:44:45.256" v="980" actId="14100"/>
      <pc:docMkLst>
        <pc:docMk/>
      </pc:docMkLst>
      <pc:sldChg chg="addSp delSp modSp new mod">
        <pc:chgData name="Ansley Brown" userId="c7d62234183fd3ba" providerId="LiveId" clId="{7894A704-74D0-483A-B45B-5A67CE90C8DD}" dt="2023-04-06T03:05:24.170" v="7" actId="20577"/>
        <pc:sldMkLst>
          <pc:docMk/>
          <pc:sldMk cId="1294306207" sldId="256"/>
        </pc:sldMkLst>
        <pc:spChg chg="del">
          <ac:chgData name="Ansley Brown" userId="c7d62234183fd3ba" providerId="LiveId" clId="{7894A704-74D0-483A-B45B-5A67CE90C8DD}" dt="2023-04-06T03:05:19.970" v="3" actId="478"/>
          <ac:spMkLst>
            <pc:docMk/>
            <pc:sldMk cId="1294306207" sldId="256"/>
            <ac:spMk id="2" creationId="{1EE2D121-7A84-A119-F3EC-6D2BF2EDBD84}"/>
          </ac:spMkLst>
        </pc:spChg>
        <pc:spChg chg="del">
          <ac:chgData name="Ansley Brown" userId="c7d62234183fd3ba" providerId="LiveId" clId="{7894A704-74D0-483A-B45B-5A67CE90C8DD}" dt="2023-04-06T03:05:20.779" v="4" actId="478"/>
          <ac:spMkLst>
            <pc:docMk/>
            <pc:sldMk cId="1294306207" sldId="256"/>
            <ac:spMk id="3" creationId="{6EC9D48E-AA03-4E91-C004-EE24D6DD0918}"/>
          </ac:spMkLst>
        </pc:spChg>
        <pc:spChg chg="add del mod">
          <ac:chgData name="Ansley Brown" userId="c7d62234183fd3ba" providerId="LiveId" clId="{7894A704-74D0-483A-B45B-5A67CE90C8DD}" dt="2023-04-06T03:05:18.759" v="2"/>
          <ac:spMkLst>
            <pc:docMk/>
            <pc:sldMk cId="1294306207" sldId="256"/>
            <ac:spMk id="4" creationId="{240CB778-4827-64C7-DA12-23683A14385B}"/>
          </ac:spMkLst>
        </pc:spChg>
        <pc:spChg chg="add del mod">
          <ac:chgData name="Ansley Brown" userId="c7d62234183fd3ba" providerId="LiveId" clId="{7894A704-74D0-483A-B45B-5A67CE90C8DD}" dt="2023-04-06T03:05:18.759" v="2"/>
          <ac:spMkLst>
            <pc:docMk/>
            <pc:sldMk cId="1294306207" sldId="256"/>
            <ac:spMk id="5" creationId="{0C0E88C4-C45B-D605-987D-0A1B7EB783E3}"/>
          </ac:spMkLst>
        </pc:spChg>
        <pc:spChg chg="add mod">
          <ac:chgData name="Ansley Brown" userId="c7d62234183fd3ba" providerId="LiveId" clId="{7894A704-74D0-483A-B45B-5A67CE90C8DD}" dt="2023-04-06T03:05:24.170" v="7" actId="20577"/>
          <ac:spMkLst>
            <pc:docMk/>
            <pc:sldMk cId="1294306207" sldId="256"/>
            <ac:spMk id="6" creationId="{69377208-CB9B-35FE-0A99-748EF3B11C1B}"/>
          </ac:spMkLst>
        </pc:spChg>
        <pc:spChg chg="add mod">
          <ac:chgData name="Ansley Brown" userId="c7d62234183fd3ba" providerId="LiveId" clId="{7894A704-74D0-483A-B45B-5A67CE90C8DD}" dt="2023-04-06T03:05:21.762" v="5"/>
          <ac:spMkLst>
            <pc:docMk/>
            <pc:sldMk cId="1294306207" sldId="256"/>
            <ac:spMk id="7" creationId="{A3B09B88-0677-04AA-77B7-4F210B7EFDC6}"/>
          </ac:spMkLst>
        </pc:spChg>
      </pc:sldChg>
      <pc:sldChg chg="modSp new mod">
        <pc:chgData name="Ansley Brown" userId="c7d62234183fd3ba" providerId="LiveId" clId="{7894A704-74D0-483A-B45B-5A67CE90C8DD}" dt="2023-04-06T03:10:13.591" v="303" actId="20577"/>
        <pc:sldMkLst>
          <pc:docMk/>
          <pc:sldMk cId="4055076941" sldId="257"/>
        </pc:sldMkLst>
        <pc:spChg chg="mod">
          <ac:chgData name="Ansley Brown" userId="c7d62234183fd3ba" providerId="LiveId" clId="{7894A704-74D0-483A-B45B-5A67CE90C8DD}" dt="2023-04-06T03:08:11.855" v="83" actId="20577"/>
          <ac:spMkLst>
            <pc:docMk/>
            <pc:sldMk cId="4055076941" sldId="257"/>
            <ac:spMk id="2" creationId="{F14E71DE-F56E-208F-C2CE-D59F2B3F9A85}"/>
          </ac:spMkLst>
        </pc:spChg>
        <pc:spChg chg="mod">
          <ac:chgData name="Ansley Brown" userId="c7d62234183fd3ba" providerId="LiveId" clId="{7894A704-74D0-483A-B45B-5A67CE90C8DD}" dt="2023-04-06T03:10:13.591" v="303" actId="20577"/>
          <ac:spMkLst>
            <pc:docMk/>
            <pc:sldMk cId="4055076941" sldId="257"/>
            <ac:spMk id="3" creationId="{07EB85DE-84BC-A0AA-5103-E3AF7595BB27}"/>
          </ac:spMkLst>
        </pc:spChg>
      </pc:sldChg>
      <pc:sldChg chg="addSp delSp modSp new mod setBg">
        <pc:chgData name="Ansley Brown" userId="c7d62234183fd3ba" providerId="LiveId" clId="{7894A704-74D0-483A-B45B-5A67CE90C8DD}" dt="2023-04-06T03:42:10.443" v="875"/>
        <pc:sldMkLst>
          <pc:docMk/>
          <pc:sldMk cId="4244546472" sldId="258"/>
        </pc:sldMkLst>
        <pc:spChg chg="mod">
          <ac:chgData name="Ansley Brown" userId="c7d62234183fd3ba" providerId="LiveId" clId="{7894A704-74D0-483A-B45B-5A67CE90C8DD}" dt="2023-04-06T03:34:05.174" v="487" actId="26606"/>
          <ac:spMkLst>
            <pc:docMk/>
            <pc:sldMk cId="4244546472" sldId="258"/>
            <ac:spMk id="2" creationId="{4005D718-4FBD-9106-8AF8-55335CB08A20}"/>
          </ac:spMkLst>
        </pc:spChg>
        <pc:spChg chg="del">
          <ac:chgData name="Ansley Brown" userId="c7d62234183fd3ba" providerId="LiveId" clId="{7894A704-74D0-483A-B45B-5A67CE90C8DD}" dt="2023-04-06T03:26:46.310" v="366"/>
          <ac:spMkLst>
            <pc:docMk/>
            <pc:sldMk cId="4244546472" sldId="258"/>
            <ac:spMk id="3" creationId="{4DDAA460-9CF8-5F60-8FF7-6DDFB2D5CCDF}"/>
          </ac:spMkLst>
        </pc:spChg>
        <pc:spChg chg="add del">
          <ac:chgData name="Ansley Brown" userId="c7d62234183fd3ba" providerId="LiveId" clId="{7894A704-74D0-483A-B45B-5A67CE90C8DD}" dt="2023-04-06T03:27:23.437" v="376" actId="26606"/>
          <ac:spMkLst>
            <pc:docMk/>
            <pc:sldMk cId="4244546472" sldId="258"/>
            <ac:spMk id="7" creationId="{C3896A03-3945-419A-B66B-4EE266EDD152}"/>
          </ac:spMkLst>
        </pc:spChg>
        <pc:spChg chg="add del">
          <ac:chgData name="Ansley Brown" userId="c7d62234183fd3ba" providerId="LiveId" clId="{7894A704-74D0-483A-B45B-5A67CE90C8DD}" dt="2023-04-06T03:27:23.437" v="376" actId="26606"/>
          <ac:spMkLst>
            <pc:docMk/>
            <pc:sldMk cId="4244546472" sldId="258"/>
            <ac:spMk id="8" creationId="{B34F5AD2-EDBD-4BBD-A55C-EAFFD0C7097A}"/>
          </ac:spMkLst>
        </pc:spChg>
        <pc:spChg chg="add del">
          <ac:chgData name="Ansley Brown" userId="c7d62234183fd3ba" providerId="LiveId" clId="{7894A704-74D0-483A-B45B-5A67CE90C8DD}" dt="2023-04-06T03:26:59.196" v="370" actId="26606"/>
          <ac:spMkLst>
            <pc:docMk/>
            <pc:sldMk cId="4244546472" sldId="258"/>
            <ac:spMk id="9" creationId="{2FFE6150-6128-7807-9F0F-343FC59C4FB0}"/>
          </ac:spMkLst>
        </pc:spChg>
        <pc:spChg chg="add del">
          <ac:chgData name="Ansley Brown" userId="c7d62234183fd3ba" providerId="LiveId" clId="{7894A704-74D0-483A-B45B-5A67CE90C8DD}" dt="2023-04-06T03:27:23.437" v="376" actId="26606"/>
          <ac:spMkLst>
            <pc:docMk/>
            <pc:sldMk cId="4244546472" sldId="258"/>
            <ac:spMk id="10" creationId="{450D3AD2-FA80-415F-A9CE-54D884561CD7}"/>
          </ac:spMkLst>
        </pc:spChg>
        <pc:spChg chg="add del">
          <ac:chgData name="Ansley Brown" userId="c7d62234183fd3ba" providerId="LiveId" clId="{7894A704-74D0-483A-B45B-5A67CE90C8DD}" dt="2023-04-06T03:27:23.437" v="376" actId="26606"/>
          <ac:spMkLst>
            <pc:docMk/>
            <pc:sldMk cId="4244546472" sldId="258"/>
            <ac:spMk id="11" creationId="{7684665F-62D7-ADCB-8DD5-C7145C198B17}"/>
          </ac:spMkLst>
        </pc:spChg>
        <pc:spChg chg="add del">
          <ac:chgData name="Ansley Brown" userId="c7d62234183fd3ba" providerId="LiveId" clId="{7894A704-74D0-483A-B45B-5A67CE90C8DD}" dt="2023-04-06T03:26:59.196" v="370" actId="26606"/>
          <ac:spMkLst>
            <pc:docMk/>
            <pc:sldMk cId="4244546472" sldId="258"/>
            <ac:spMk id="12" creationId="{84ECDE7A-6944-466D-8FFE-149A29BA6BAE}"/>
          </ac:spMkLst>
        </pc:spChg>
        <pc:spChg chg="add del">
          <ac:chgData name="Ansley Brown" userId="c7d62234183fd3ba" providerId="LiveId" clId="{7894A704-74D0-483A-B45B-5A67CE90C8DD}" dt="2023-04-06T03:27:25.838" v="378" actId="26606"/>
          <ac:spMkLst>
            <pc:docMk/>
            <pc:sldMk cId="4244546472" sldId="258"/>
            <ac:spMk id="13" creationId="{A4AC5506-6312-4701-8D3C-40187889A947}"/>
          </ac:spMkLst>
        </pc:spChg>
        <pc:spChg chg="add del">
          <ac:chgData name="Ansley Brown" userId="c7d62234183fd3ba" providerId="LiveId" clId="{7894A704-74D0-483A-B45B-5A67CE90C8DD}" dt="2023-04-06T03:26:59.196" v="370" actId="26606"/>
          <ac:spMkLst>
            <pc:docMk/>
            <pc:sldMk cId="4244546472" sldId="258"/>
            <ac:spMk id="14" creationId="{B3420082-9415-44EC-802E-C77D71D59C57}"/>
          </ac:spMkLst>
        </pc:spChg>
        <pc:spChg chg="add del">
          <ac:chgData name="Ansley Brown" userId="c7d62234183fd3ba" providerId="LiveId" clId="{7894A704-74D0-483A-B45B-5A67CE90C8DD}" dt="2023-04-06T03:27:29.399" v="380" actId="26606"/>
          <ac:spMkLst>
            <pc:docMk/>
            <pc:sldMk cId="4244546472" sldId="258"/>
            <ac:spMk id="15" creationId="{84ECDE7A-6944-466D-8FFE-149A29BA6BAE}"/>
          </ac:spMkLst>
        </pc:spChg>
        <pc:spChg chg="add del">
          <ac:chgData name="Ansley Brown" userId="c7d62234183fd3ba" providerId="LiveId" clId="{7894A704-74D0-483A-B45B-5A67CE90C8DD}" dt="2023-04-06T03:26:59.196" v="370" actId="26606"/>
          <ac:spMkLst>
            <pc:docMk/>
            <pc:sldMk cId="4244546472" sldId="258"/>
            <ac:spMk id="16" creationId="{55A52C45-1FCB-4636-A80F-2849B8226C01}"/>
          </ac:spMkLst>
        </pc:spChg>
        <pc:spChg chg="add del">
          <ac:chgData name="Ansley Brown" userId="c7d62234183fd3ba" providerId="LiveId" clId="{7894A704-74D0-483A-B45B-5A67CE90C8DD}" dt="2023-04-06T03:27:29.399" v="380" actId="26606"/>
          <ac:spMkLst>
            <pc:docMk/>
            <pc:sldMk cId="4244546472" sldId="258"/>
            <ac:spMk id="17" creationId="{B3420082-9415-44EC-802E-C77D71D59C57}"/>
          </ac:spMkLst>
        </pc:spChg>
        <pc:spChg chg="add del">
          <ac:chgData name="Ansley Brown" userId="c7d62234183fd3ba" providerId="LiveId" clId="{7894A704-74D0-483A-B45B-5A67CE90C8DD}" dt="2023-04-06T03:26:59.196" v="370" actId="26606"/>
          <ac:spMkLst>
            <pc:docMk/>
            <pc:sldMk cId="4244546472" sldId="258"/>
            <ac:spMk id="18" creationId="{768EB4DD-3704-43AD-92B3-C4E0C6EA92CB}"/>
          </ac:spMkLst>
        </pc:spChg>
        <pc:spChg chg="add del">
          <ac:chgData name="Ansley Brown" userId="c7d62234183fd3ba" providerId="LiveId" clId="{7894A704-74D0-483A-B45B-5A67CE90C8DD}" dt="2023-04-06T03:27:29.399" v="380" actId="26606"/>
          <ac:spMkLst>
            <pc:docMk/>
            <pc:sldMk cId="4244546472" sldId="258"/>
            <ac:spMk id="19" creationId="{55A52C45-1FCB-4636-A80F-2849B8226C01}"/>
          </ac:spMkLst>
        </pc:spChg>
        <pc:spChg chg="add del">
          <ac:chgData name="Ansley Brown" userId="c7d62234183fd3ba" providerId="LiveId" clId="{7894A704-74D0-483A-B45B-5A67CE90C8DD}" dt="2023-04-06T03:27:29.399" v="380" actId="26606"/>
          <ac:spMkLst>
            <pc:docMk/>
            <pc:sldMk cId="4244546472" sldId="258"/>
            <ac:spMk id="20" creationId="{768EB4DD-3704-43AD-92B3-C4E0C6EA92CB}"/>
          </ac:spMkLst>
        </pc:spChg>
        <pc:spChg chg="add del">
          <ac:chgData name="Ansley Brown" userId="c7d62234183fd3ba" providerId="LiveId" clId="{7894A704-74D0-483A-B45B-5A67CE90C8DD}" dt="2023-04-06T03:27:29.399" v="380" actId="26606"/>
          <ac:spMkLst>
            <pc:docMk/>
            <pc:sldMk cId="4244546472" sldId="258"/>
            <ac:spMk id="21" creationId="{24A6E033-924D-08C8-6D0C-18255EA887AE}"/>
          </ac:spMkLst>
        </pc:spChg>
        <pc:spChg chg="add mod">
          <ac:chgData name="Ansley Brown" userId="c7d62234183fd3ba" providerId="LiveId" clId="{7894A704-74D0-483A-B45B-5A67CE90C8DD}" dt="2023-04-06T03:34:05.174" v="487" actId="26606"/>
          <ac:spMkLst>
            <pc:docMk/>
            <pc:sldMk cId="4244546472" sldId="258"/>
            <ac:spMk id="22" creationId="{28B2879E-F155-EFAC-67C8-5785D4472C99}"/>
          </ac:spMkLst>
        </pc:spChg>
        <pc:spChg chg="add del">
          <ac:chgData name="Ansley Brown" userId="c7d62234183fd3ba" providerId="LiveId" clId="{7894A704-74D0-483A-B45B-5A67CE90C8DD}" dt="2023-04-06T03:34:05.174" v="487" actId="26606"/>
          <ac:spMkLst>
            <pc:docMk/>
            <pc:sldMk cId="4244546472" sldId="258"/>
            <ac:spMk id="23" creationId="{A4AC5506-6312-4701-8D3C-40187889A947}"/>
          </ac:spMkLst>
        </pc:spChg>
        <pc:spChg chg="add mod">
          <ac:chgData name="Ansley Brown" userId="c7d62234183fd3ba" providerId="LiveId" clId="{7894A704-74D0-483A-B45B-5A67CE90C8DD}" dt="2023-04-06T03:42:10.443" v="875"/>
          <ac:spMkLst>
            <pc:docMk/>
            <pc:sldMk cId="4244546472" sldId="258"/>
            <ac:spMk id="27" creationId="{5D7239F0-2F1F-5ABD-DD21-0DFBD1A402D9}"/>
          </ac:spMkLst>
        </pc:spChg>
        <pc:spChg chg="add">
          <ac:chgData name="Ansley Brown" userId="c7d62234183fd3ba" providerId="LiveId" clId="{7894A704-74D0-483A-B45B-5A67CE90C8DD}" dt="2023-04-06T03:34:05.174" v="487" actId="26606"/>
          <ac:spMkLst>
            <pc:docMk/>
            <pc:sldMk cId="4244546472" sldId="258"/>
            <ac:spMk id="30" creationId="{1A95671B-3CC6-4792-9114-B74FAEA224E6}"/>
          </ac:spMkLst>
        </pc:spChg>
        <pc:picChg chg="add del mod modCrop">
          <ac:chgData name="Ansley Brown" userId="c7d62234183fd3ba" providerId="LiveId" clId="{7894A704-74D0-483A-B45B-5A67CE90C8DD}" dt="2023-04-06T03:32:49.243" v="383" actId="478"/>
          <ac:picMkLst>
            <pc:docMk/>
            <pc:sldMk cId="4244546472" sldId="258"/>
            <ac:picMk id="5" creationId="{42BD5E3E-8FDB-E0E8-91B2-305C0A76EB0C}"/>
          </ac:picMkLst>
        </pc:picChg>
        <pc:picChg chg="add mod">
          <ac:chgData name="Ansley Brown" userId="c7d62234183fd3ba" providerId="LiveId" clId="{7894A704-74D0-483A-B45B-5A67CE90C8DD}" dt="2023-04-06T03:34:13.648" v="491" actId="1076"/>
          <ac:picMkLst>
            <pc:docMk/>
            <pc:sldMk cId="4244546472" sldId="258"/>
            <ac:picMk id="25" creationId="{BC873671-6DCB-EFA7-1616-6D4E1A41F24D}"/>
          </ac:picMkLst>
        </pc:picChg>
      </pc:sldChg>
      <pc:sldChg chg="addSp delSp modSp new mod ord">
        <pc:chgData name="Ansley Brown" userId="c7d62234183fd3ba" providerId="LiveId" clId="{7894A704-74D0-483A-B45B-5A67CE90C8DD}" dt="2023-04-06T03:44:14.038" v="939" actId="20577"/>
        <pc:sldMkLst>
          <pc:docMk/>
          <pc:sldMk cId="2282715755" sldId="259"/>
        </pc:sldMkLst>
        <pc:spChg chg="mod">
          <ac:chgData name="Ansley Brown" userId="c7d62234183fd3ba" providerId="LiveId" clId="{7894A704-74D0-483A-B45B-5A67CE90C8DD}" dt="2023-04-06T03:43:24.441" v="902" actId="20577"/>
          <ac:spMkLst>
            <pc:docMk/>
            <pc:sldMk cId="2282715755" sldId="259"/>
            <ac:spMk id="2" creationId="{E2F5E202-5C70-2AC8-BAC4-9EF2BED29A47}"/>
          </ac:spMkLst>
        </pc:spChg>
        <pc:spChg chg="del">
          <ac:chgData name="Ansley Brown" userId="c7d62234183fd3ba" providerId="LiveId" clId="{7894A704-74D0-483A-B45B-5A67CE90C8DD}" dt="2023-04-06T03:43:28.957" v="903" actId="478"/>
          <ac:spMkLst>
            <pc:docMk/>
            <pc:sldMk cId="2282715755" sldId="259"/>
            <ac:spMk id="3" creationId="{7B076951-8B1A-D36D-8764-EC19E2AF2959}"/>
          </ac:spMkLst>
        </pc:spChg>
        <pc:spChg chg="add mod">
          <ac:chgData name="Ansley Brown" userId="c7d62234183fd3ba" providerId="LiveId" clId="{7894A704-74D0-483A-B45B-5A67CE90C8DD}" dt="2023-04-06T03:44:02.517" v="929" actId="403"/>
          <ac:spMkLst>
            <pc:docMk/>
            <pc:sldMk cId="2282715755" sldId="259"/>
            <ac:spMk id="8" creationId="{7BB86CE7-B3AA-8DF0-818F-88E23F11F247}"/>
          </ac:spMkLst>
        </pc:spChg>
        <pc:spChg chg="add mod">
          <ac:chgData name="Ansley Brown" userId="c7d62234183fd3ba" providerId="LiveId" clId="{7894A704-74D0-483A-B45B-5A67CE90C8DD}" dt="2023-04-06T03:44:14.038" v="939" actId="20577"/>
          <ac:spMkLst>
            <pc:docMk/>
            <pc:sldMk cId="2282715755" sldId="259"/>
            <ac:spMk id="9" creationId="{0B9E613C-0854-E299-1ED8-7665F7A9A205}"/>
          </ac:spMkLst>
        </pc:spChg>
        <pc:picChg chg="add mod">
          <ac:chgData name="Ansley Brown" userId="c7d62234183fd3ba" providerId="LiveId" clId="{7894A704-74D0-483A-B45B-5A67CE90C8DD}" dt="2023-04-06T03:43:40.964" v="908" actId="208"/>
          <ac:picMkLst>
            <pc:docMk/>
            <pc:sldMk cId="2282715755" sldId="259"/>
            <ac:picMk id="5" creationId="{9003FF0B-6DCA-2CED-BC4D-77996BFAE16E}"/>
          </ac:picMkLst>
        </pc:picChg>
        <pc:picChg chg="add mod">
          <ac:chgData name="Ansley Brown" userId="c7d62234183fd3ba" providerId="LiveId" clId="{7894A704-74D0-483A-B45B-5A67CE90C8DD}" dt="2023-04-06T03:43:42.691" v="909" actId="208"/>
          <ac:picMkLst>
            <pc:docMk/>
            <pc:sldMk cId="2282715755" sldId="259"/>
            <ac:picMk id="7" creationId="{71DB26AB-DCDB-5391-7A0A-3A05FA5D4DC9}"/>
          </ac:picMkLst>
        </pc:picChg>
      </pc:sldChg>
      <pc:sldChg chg="addSp modSp new mod">
        <pc:chgData name="Ansley Brown" userId="c7d62234183fd3ba" providerId="LiveId" clId="{7894A704-74D0-483A-B45B-5A67CE90C8DD}" dt="2023-04-06T03:41:49.942" v="872" actId="14100"/>
        <pc:sldMkLst>
          <pc:docMk/>
          <pc:sldMk cId="2898149532" sldId="260"/>
        </pc:sldMkLst>
        <pc:spChg chg="mod">
          <ac:chgData name="Ansley Brown" userId="c7d62234183fd3ba" providerId="LiveId" clId="{7894A704-74D0-483A-B45B-5A67CE90C8DD}" dt="2023-04-06T03:38:04.398" v="523" actId="20577"/>
          <ac:spMkLst>
            <pc:docMk/>
            <pc:sldMk cId="2898149532" sldId="260"/>
            <ac:spMk id="2" creationId="{0F9DC97D-374A-67F4-6EA6-83E617BBE01C}"/>
          </ac:spMkLst>
        </pc:spChg>
        <pc:spChg chg="mod">
          <ac:chgData name="Ansley Brown" userId="c7d62234183fd3ba" providerId="LiveId" clId="{7894A704-74D0-483A-B45B-5A67CE90C8DD}" dt="2023-04-06T03:41:40.308" v="866" actId="20577"/>
          <ac:spMkLst>
            <pc:docMk/>
            <pc:sldMk cId="2898149532" sldId="260"/>
            <ac:spMk id="3" creationId="{9C5C58AA-1649-BF3C-085F-F851CAF1B31A}"/>
          </ac:spMkLst>
        </pc:spChg>
        <pc:spChg chg="add mod">
          <ac:chgData name="Ansley Brown" userId="c7d62234183fd3ba" providerId="LiveId" clId="{7894A704-74D0-483A-B45B-5A67CE90C8DD}" dt="2023-04-06T03:41:49.942" v="872" actId="14100"/>
          <ac:spMkLst>
            <pc:docMk/>
            <pc:sldMk cId="2898149532" sldId="260"/>
            <ac:spMk id="5" creationId="{3EDE8754-961C-809E-AD5C-5B3FE5EA7C9B}"/>
          </ac:spMkLst>
        </pc:spChg>
      </pc:sldChg>
      <pc:sldChg chg="addSp delSp modSp new mod">
        <pc:chgData name="Ansley Brown" userId="c7d62234183fd3ba" providerId="LiveId" clId="{7894A704-74D0-483A-B45B-5A67CE90C8DD}" dt="2023-04-06T03:43:17.748" v="884" actId="1076"/>
        <pc:sldMkLst>
          <pc:docMk/>
          <pc:sldMk cId="3231016996" sldId="261"/>
        </pc:sldMkLst>
        <pc:spChg chg="mod">
          <ac:chgData name="Ansley Brown" userId="c7d62234183fd3ba" providerId="LiveId" clId="{7894A704-74D0-483A-B45B-5A67CE90C8DD}" dt="2023-04-06T03:38:19.035" v="570" actId="20577"/>
          <ac:spMkLst>
            <pc:docMk/>
            <pc:sldMk cId="3231016996" sldId="261"/>
            <ac:spMk id="2" creationId="{9921E96C-AF72-0EF2-CFC0-8BCF1DCF522F}"/>
          </ac:spMkLst>
        </pc:spChg>
        <pc:spChg chg="del">
          <ac:chgData name="Ansley Brown" userId="c7d62234183fd3ba" providerId="LiveId" clId="{7894A704-74D0-483A-B45B-5A67CE90C8DD}" dt="2023-04-06T03:38:24.691" v="571"/>
          <ac:spMkLst>
            <pc:docMk/>
            <pc:sldMk cId="3231016996" sldId="261"/>
            <ac:spMk id="3" creationId="{67C5AACA-74FC-0ABE-6F0C-10624BB0CDED}"/>
          </ac:spMkLst>
        </pc:spChg>
        <pc:spChg chg="add del">
          <ac:chgData name="Ansley Brown" userId="c7d62234183fd3ba" providerId="LiveId" clId="{7894A704-74D0-483A-B45B-5A67CE90C8DD}" dt="2023-04-06T03:42:43.686" v="878" actId="22"/>
          <ac:spMkLst>
            <pc:docMk/>
            <pc:sldMk cId="3231016996" sldId="261"/>
            <ac:spMk id="7" creationId="{C0839D52-30AD-097F-3A3C-7BC067F063A9}"/>
          </ac:spMkLst>
        </pc:spChg>
        <pc:spChg chg="add mod">
          <ac:chgData name="Ansley Brown" userId="c7d62234183fd3ba" providerId="LiveId" clId="{7894A704-74D0-483A-B45B-5A67CE90C8DD}" dt="2023-04-06T03:43:17.748" v="884" actId="1076"/>
          <ac:spMkLst>
            <pc:docMk/>
            <pc:sldMk cId="3231016996" sldId="261"/>
            <ac:spMk id="9" creationId="{6F964F66-382E-E8D5-FEAA-33A9B18AEC15}"/>
          </ac:spMkLst>
        </pc:spChg>
        <pc:picChg chg="add mod">
          <ac:chgData name="Ansley Brown" userId="c7d62234183fd3ba" providerId="LiveId" clId="{7894A704-74D0-483A-B45B-5A67CE90C8DD}" dt="2023-04-06T03:42:22.096" v="876" actId="1076"/>
          <ac:picMkLst>
            <pc:docMk/>
            <pc:sldMk cId="3231016996" sldId="261"/>
            <ac:picMk id="5" creationId="{13E6E714-C6BF-2A60-B90E-4239119FDABC}"/>
          </ac:picMkLst>
        </pc:picChg>
      </pc:sldChg>
      <pc:sldChg chg="addSp delSp modSp new mod setBg">
        <pc:chgData name="Ansley Brown" userId="c7d62234183fd3ba" providerId="LiveId" clId="{7894A704-74D0-483A-B45B-5A67CE90C8DD}" dt="2023-04-06T03:44:45.256" v="980" actId="14100"/>
        <pc:sldMkLst>
          <pc:docMk/>
          <pc:sldMk cId="206659091" sldId="262"/>
        </pc:sldMkLst>
        <pc:spChg chg="mod">
          <ac:chgData name="Ansley Brown" userId="c7d62234183fd3ba" providerId="LiveId" clId="{7894A704-74D0-483A-B45B-5A67CE90C8DD}" dt="2023-04-06T03:44:45.256" v="980" actId="14100"/>
          <ac:spMkLst>
            <pc:docMk/>
            <pc:sldMk cId="206659091" sldId="262"/>
            <ac:spMk id="2" creationId="{9EF7C44F-2376-F7F2-4266-FDDBF48441EF}"/>
          </ac:spMkLst>
        </pc:spChg>
        <pc:spChg chg="del">
          <ac:chgData name="Ansley Brown" userId="c7d62234183fd3ba" providerId="LiveId" clId="{7894A704-74D0-483A-B45B-5A67CE90C8DD}" dt="2023-04-06T03:44:27.788" v="946"/>
          <ac:spMkLst>
            <pc:docMk/>
            <pc:sldMk cId="206659091" sldId="262"/>
            <ac:spMk id="3" creationId="{4F256F82-C40B-B2FE-2CF7-D4E30EB2B2C3}"/>
          </ac:spMkLst>
        </pc:spChg>
        <pc:spChg chg="add">
          <ac:chgData name="Ansley Brown" userId="c7d62234183fd3ba" providerId="LiveId" clId="{7894A704-74D0-483A-B45B-5A67CE90C8DD}" dt="2023-04-06T03:44:31.797" v="951" actId="26606"/>
          <ac:spMkLst>
            <pc:docMk/>
            <pc:sldMk cId="206659091" sldId="262"/>
            <ac:spMk id="12" creationId="{99ED5833-B85B-4103-8A3B-CAB0308E6C15}"/>
          </ac:spMkLst>
        </pc:spChg>
        <pc:picChg chg="add mod ord">
          <ac:chgData name="Ansley Brown" userId="c7d62234183fd3ba" providerId="LiveId" clId="{7894A704-74D0-483A-B45B-5A67CE90C8DD}" dt="2023-04-06T03:44:31.797" v="951" actId="26606"/>
          <ac:picMkLst>
            <pc:docMk/>
            <pc:sldMk cId="206659091" sldId="262"/>
            <ac:picMk id="5" creationId="{655A5827-BD06-1060-AA75-7C91C6F6973E}"/>
          </ac:picMkLst>
        </pc:picChg>
        <pc:picChg chg="add mod">
          <ac:chgData name="Ansley Brown" userId="c7d62234183fd3ba" providerId="LiveId" clId="{7894A704-74D0-483A-B45B-5A67CE90C8DD}" dt="2023-04-06T03:44:31.797" v="951" actId="26606"/>
          <ac:picMkLst>
            <pc:docMk/>
            <pc:sldMk cId="206659091" sldId="262"/>
            <ac:picMk id="7" creationId="{CF9E29DD-06ED-6E0B-3261-B9F4D0762E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9252-81E7-02E9-ACB0-238E882FE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91456-42AA-66AE-76C1-341146506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D79B-DC9A-5413-C27A-BE2C2E1F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EDDD-4B80-FF03-3581-0853471A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05E7-260D-722B-8965-4D7D6744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BD4F-DB42-5E9E-AEEB-ED269DBD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491A2-1CE7-ED26-0FE4-F32077B06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F48D-866F-999A-DE0C-AF9D474D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1790-CBC1-A5DE-693C-23FB6091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A4F4-64F1-4969-B04F-0636DD00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B8AD9-A345-1077-2846-161ADEF8A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560A7-D376-B752-820A-1E0F3B0E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9313-D67B-1FC8-743C-C270B14D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CDFD-84ED-B86A-0F1F-86AD0367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8CF3-370E-716C-98A1-5A89B235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56C4-B4AC-7089-2F19-55C41B59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687A-7FCB-C39A-1AA2-0D0163A5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8B8E8-9976-53D7-DB5A-878AAF23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BF26B-36B5-62EB-EAF3-3941C305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22C6-F1C5-FFB5-EE12-AE040EE9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4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2111-C401-A240-C91A-0F7FBAFB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0575B-CDDB-7632-6DF6-D773091C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3CE6-DB3B-F0F8-DBB9-FE78FDD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80CA-9E3A-6C89-A34E-5C974205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236-30F3-61DB-6643-8BEB6074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76CC-3AD7-F4A9-ABC0-A0DC20BC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FBD4-8182-E2B6-8F64-C304BF1C4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BA3D4-C5EB-6FE0-C7F9-5FF739879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0BBF9-373C-F7CB-61F8-8729D7B1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C417F-D574-3A9A-1631-13E737B4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04D55-9406-E43E-2EB3-176A39CB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9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CCCC-07B5-0B5A-CF95-417237E8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85292-C054-E826-42F4-1D77FBF7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0DD2B-2367-EF4C-8462-66E1BE1D6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EBC62-792E-10EB-D0FA-78D69A2C4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685DD-E90C-A0F9-0E30-106B3359F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9227D-E7ED-4136-C351-EF668FCE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42822-8EDB-5CA9-9035-FCB56302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B64FC-F141-5699-ADB8-5FF81E88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E9BF-3DAF-2E41-8487-F2C969FF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59796-839B-3C0B-6D8B-F8EA4C52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6B6F8-BC0D-45F9-5E11-2E313009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C047C-07FB-32C6-58A4-19D4EBEE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9BE00-D749-47F7-23A9-9BBFD7A4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1927D-FD58-A73E-FB2C-7A4FD7FF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C3C16-6DFB-49FE-5562-DC7D133E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3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2CF1-36B8-6CBD-EAD1-428C36B4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B792-2502-B627-DF8E-F480981C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376E4-7AE3-EBBD-20D5-1B3E21072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EE768-9381-6275-9024-701A5D53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AC210-0B74-D026-DFF8-E82722FE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466BB-6E7D-A9C0-0836-DF756243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E12A-12E8-3DC5-76E0-59EDE681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5DFD0-1AB7-4797-BC2B-CF9A589B4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52FBB-EFC3-2057-10F8-E84F9041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49D2A-842C-BE1A-58F2-6A5A4C15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70E9E-460A-2534-66E3-30619D45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6D52-F633-7678-7350-8943DF45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378FD-FD38-7B75-521A-0DA58006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30DB-8DB8-FF12-6CA0-EC1D6C1B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2A2AF-2230-6200-C575-A00CBDA20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DED3-9F02-4D41-8872-E4871F0F6BC7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C91E-2079-6387-86EA-F4EE53E7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0D75-44D2-4C89-D851-19F5929C0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4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377208-CB9B-35FE-0A99-748EF3B1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GIS Exercise #3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3B09B88-0677-04AA-77B7-4F210B7EF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AJ Brown</a:t>
            </a:r>
          </a:p>
          <a:p>
            <a:r>
              <a:rPr lang="en-US" dirty="0"/>
              <a:t>WR 514 Spring 2023</a:t>
            </a:r>
          </a:p>
        </p:txBody>
      </p:sp>
    </p:spTree>
    <p:extLst>
      <p:ext uri="{BB962C8B-B14F-4D97-AF65-F5344CB8AC3E}">
        <p14:creationId xmlns:p14="http://schemas.microsoft.com/office/powerpoint/2010/main" val="129430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71DE-F56E-208F-C2CE-D59F2B3F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Aggregate country population in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85DE-84BC-A0AA-5103-E3AF7595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are interested in studying continent population, but we only have country-level data like the country dataset used in this exercise</a:t>
            </a:r>
          </a:p>
          <a:p>
            <a:r>
              <a:rPr lang="en-US" dirty="0"/>
              <a:t>We need to convert this to a continent-level dataset</a:t>
            </a:r>
          </a:p>
          <a:p>
            <a:r>
              <a:rPr lang="en-US" dirty="0"/>
              <a:t>This can be done using the dissolve() function in </a:t>
            </a:r>
            <a:r>
              <a:rPr lang="en-US" dirty="0" err="1"/>
              <a:t>geopandas</a:t>
            </a:r>
            <a:endParaRPr lang="en-US" dirty="0"/>
          </a:p>
          <a:p>
            <a:r>
              <a:rPr lang="en-US" dirty="0"/>
              <a:t>This exercise will achieve this and display final results</a:t>
            </a:r>
          </a:p>
        </p:txBody>
      </p:sp>
    </p:spTree>
    <p:extLst>
      <p:ext uri="{BB962C8B-B14F-4D97-AF65-F5344CB8AC3E}">
        <p14:creationId xmlns:p14="http://schemas.microsoft.com/office/powerpoint/2010/main" val="40550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5D718-4FBD-9106-8AF8-55335CB0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latin typeface="+mj-lt"/>
                <a:ea typeface="+mj-ea"/>
                <a:cs typeface="+mj-cs"/>
              </a:rPr>
              <a:t>Step 1: Display country population data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B2879E-F155-EFAC-67C8-5785D447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2000"/>
              <a:t>Using geopandas, we upload the “naturalearth_lowres” dataset with country boundaries and population data</a:t>
            </a:r>
          </a:p>
        </p:txBody>
      </p:sp>
      <p:pic>
        <p:nvPicPr>
          <p:cNvPr id="25" name="Picture 24" descr="A picture containing map&#10;&#10;Description automatically generated">
            <a:extLst>
              <a:ext uri="{FF2B5EF4-FFF2-40B4-BE49-F238E27FC236}">
                <a16:creationId xmlns:a16="http://schemas.microsoft.com/office/drawing/2014/main" id="{BC873671-6DCB-EFA7-1616-6D4E1A41F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8" y="2401843"/>
            <a:ext cx="7798786" cy="389939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7239F0-2F1F-5ABD-DD21-0DFBD1A402D9}"/>
              </a:ext>
            </a:extLst>
          </p:cNvPr>
          <p:cNvSpPr txBox="1"/>
          <p:nvPr/>
        </p:nvSpPr>
        <p:spPr>
          <a:xfrm>
            <a:off x="8332033" y="2317610"/>
            <a:ext cx="33827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import data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geopandas</a:t>
            </a:r>
            <a:r>
              <a:rPr lang="en-US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geopandas</a:t>
            </a:r>
            <a:r>
              <a:rPr lang="en-US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US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get_path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naturalearth_lowres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sparse into population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 err="1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continent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pop_est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4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C97D-374A-67F4-6EA6-83E617BB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Aggregate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58AA-1649-BF3C-085F-F851CAF1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makes it very easy to merge data by categorical variable, so long as we can tell it what do with the numerical data (e.g., sum, mean, median, etc.)</a:t>
            </a:r>
          </a:p>
          <a:p>
            <a:r>
              <a:rPr lang="en-US" dirty="0"/>
              <a:t>In this case, we want to sum the data to deliver a total population for each continent: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E8754-961C-809E-AD5C-5B3FE5EA7C9B}"/>
              </a:ext>
            </a:extLst>
          </p:cNvPr>
          <p:cNvSpPr txBox="1"/>
          <p:nvPr/>
        </p:nvSpPr>
        <p:spPr>
          <a:xfrm>
            <a:off x="899410" y="4152275"/>
            <a:ext cx="105156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Aggregate country data into continent data using dissolve()</a:t>
            </a:r>
            <a:endParaRPr lang="en-US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continents</a:t>
            </a:r>
            <a:r>
              <a:rPr lang="en-US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sz="24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dissolve</a:t>
            </a:r>
            <a:r>
              <a:rPr lang="en-US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continent</a:t>
            </a:r>
            <a:r>
              <a:rPr lang="en-US" sz="24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aggfunc</a:t>
            </a:r>
            <a:r>
              <a:rPr lang="en-US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continents</a:t>
            </a:r>
            <a:r>
              <a:rPr lang="en-US" sz="24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4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E96C-AF72-0EF2-CFC0-8BCF1DCF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Plot final continent Population data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13E6E714-C6BF-2A60-B90E-4239119FD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6" y="1750674"/>
            <a:ext cx="8702676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964F66-382E-E8D5-FEAA-33A9B18AEC15}"/>
              </a:ext>
            </a:extLst>
          </p:cNvPr>
          <p:cNvSpPr txBox="1"/>
          <p:nvPr/>
        </p:nvSpPr>
        <p:spPr>
          <a:xfrm>
            <a:off x="8879174" y="1927919"/>
            <a:ext cx="331282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Plot newly aggregated data in map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continents</a:t>
            </a:r>
            <a:r>
              <a:rPr lang="en-US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pop_est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scheme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YlOrRd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legend_kwds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lower right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1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E202-5C70-2AC8-BAC4-9EF2BED2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err="1"/>
              <a:t>dataframes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3FF0B-6DCA-2CED-BC4D-77996BFA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39" y="1435810"/>
            <a:ext cx="6392167" cy="17528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B26AB-DCDB-5391-7A0A-3A05FA5D4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84" y="3970976"/>
            <a:ext cx="5533113" cy="23728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7BB86CE7-B3AA-8DF0-818F-88E23F11F247}"/>
              </a:ext>
            </a:extLst>
          </p:cNvPr>
          <p:cNvSpPr/>
          <p:nvPr/>
        </p:nvSpPr>
        <p:spPr>
          <a:xfrm>
            <a:off x="7913558" y="1573966"/>
            <a:ext cx="3440242" cy="14765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Country dataset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B9E613C-0854-E299-1ED8-7665F7A9A205}"/>
              </a:ext>
            </a:extLst>
          </p:cNvPr>
          <p:cNvSpPr/>
          <p:nvPr/>
        </p:nvSpPr>
        <p:spPr>
          <a:xfrm>
            <a:off x="7913558" y="4419158"/>
            <a:ext cx="3440242" cy="14765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Continent dataset</a:t>
            </a:r>
          </a:p>
        </p:txBody>
      </p:sp>
    </p:spTree>
    <p:extLst>
      <p:ext uri="{BB962C8B-B14F-4D97-AF65-F5344CB8AC3E}">
        <p14:creationId xmlns:p14="http://schemas.microsoft.com/office/powerpoint/2010/main" val="228271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7C44F-2376-F7F2-4266-FDDBF484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0"/>
            <a:ext cx="9795638" cy="22280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Done!</a:t>
            </a:r>
            <a:br>
              <a:rPr lang="en-US" sz="5200" dirty="0"/>
            </a:br>
            <a:r>
              <a:rPr lang="en-US" sz="5200" dirty="0"/>
              <a:t>Thank You</a:t>
            </a:r>
            <a:br>
              <a:rPr lang="en-US" sz="5200" dirty="0"/>
            </a:br>
            <a:r>
              <a:rPr lang="en-US" sz="5200" dirty="0"/>
              <a:t>A.J. Brown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CF9E29DD-06ED-6E0B-3261-B9F4D0762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3173788"/>
            <a:ext cx="5828261" cy="2914130"/>
          </a:xfrm>
          <a:prstGeom prst="rect">
            <a:avLst/>
          </a:prstGeom>
        </p:spPr>
      </p:pic>
      <p:pic>
        <p:nvPicPr>
          <p:cNvPr id="5" name="Content Placeholder 4" descr="A picture containing map&#10;&#10;Description automatically generated">
            <a:extLst>
              <a:ext uri="{FF2B5EF4-FFF2-40B4-BE49-F238E27FC236}">
                <a16:creationId xmlns:a16="http://schemas.microsoft.com/office/drawing/2014/main" id="{655A5827-BD06-1060-AA75-7C91C6F69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3173788"/>
            <a:ext cx="5828261" cy="291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GIS Exercise #3</vt:lpstr>
      <vt:lpstr>Exercise: Aggregate country population in GeoPandas</vt:lpstr>
      <vt:lpstr>Step 1: Display country population data</vt:lpstr>
      <vt:lpstr>Step 2: Aggregate data</vt:lpstr>
      <vt:lpstr>Step 3: Plot final continent Population data</vt:lpstr>
      <vt:lpstr>Compare dataframes</vt:lpstr>
      <vt:lpstr>Done! Thank You A.J. Brown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Exercise #3</dc:title>
  <dc:creator>Brown,AJ</dc:creator>
  <cp:lastModifiedBy>Brown,AJ</cp:lastModifiedBy>
  <cp:revision>1</cp:revision>
  <dcterms:created xsi:type="dcterms:W3CDTF">2023-04-06T02:59:12Z</dcterms:created>
  <dcterms:modified xsi:type="dcterms:W3CDTF">2023-04-06T03:44:45Z</dcterms:modified>
</cp:coreProperties>
</file>