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AF241-BC6C-42BE-B9D8-3C2E359AD4E4}" v="2" dt="2023-02-26T21:59:29.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ley Brown" userId="c7d62234183fd3ba" providerId="LiveId" clId="{DDBFB211-FC00-41B1-B767-914AE439AEFB}"/>
    <pc:docChg chg="undo custSel addSld delSld modSld sldOrd">
      <pc:chgData name="Ansley Brown" userId="c7d62234183fd3ba" providerId="LiveId" clId="{DDBFB211-FC00-41B1-B767-914AE439AEFB}" dt="2023-02-13T02:10:26.378" v="2397" actId="20577"/>
      <pc:docMkLst>
        <pc:docMk/>
      </pc:docMkLst>
      <pc:sldChg chg="modSp new mod">
        <pc:chgData name="Ansley Brown" userId="c7d62234183fd3ba" providerId="LiveId" clId="{DDBFB211-FC00-41B1-B767-914AE439AEFB}" dt="2023-02-05T22:07:33.602" v="43" actId="20577"/>
        <pc:sldMkLst>
          <pc:docMk/>
          <pc:sldMk cId="676059312" sldId="256"/>
        </pc:sldMkLst>
        <pc:spChg chg="mod">
          <ac:chgData name="Ansley Brown" userId="c7d62234183fd3ba" providerId="LiveId" clId="{DDBFB211-FC00-41B1-B767-914AE439AEFB}" dt="2023-02-05T22:07:20.651" v="21" actId="20577"/>
          <ac:spMkLst>
            <pc:docMk/>
            <pc:sldMk cId="676059312" sldId="256"/>
            <ac:spMk id="2" creationId="{3E25FC83-E1FE-7D87-29F5-F6DDAB4A1F41}"/>
          </ac:spMkLst>
        </pc:spChg>
        <pc:spChg chg="mod">
          <ac:chgData name="Ansley Brown" userId="c7d62234183fd3ba" providerId="LiveId" clId="{DDBFB211-FC00-41B1-B767-914AE439AEFB}" dt="2023-02-05T22:07:33.602" v="43" actId="20577"/>
          <ac:spMkLst>
            <pc:docMk/>
            <pc:sldMk cId="676059312" sldId="256"/>
            <ac:spMk id="3" creationId="{936F043E-4AC7-3EB1-1A31-C6518FC222F2}"/>
          </ac:spMkLst>
        </pc:spChg>
      </pc:sldChg>
      <pc:sldChg chg="modSp new mod">
        <pc:chgData name="Ansley Brown" userId="c7d62234183fd3ba" providerId="LiveId" clId="{DDBFB211-FC00-41B1-B767-914AE439AEFB}" dt="2023-02-13T02:10:26.378" v="2397" actId="20577"/>
        <pc:sldMkLst>
          <pc:docMk/>
          <pc:sldMk cId="3183614046" sldId="257"/>
        </pc:sldMkLst>
        <pc:spChg chg="mod">
          <ac:chgData name="Ansley Brown" userId="c7d62234183fd3ba" providerId="LiveId" clId="{DDBFB211-FC00-41B1-B767-914AE439AEFB}" dt="2023-02-05T22:33:54.405" v="1104" actId="20577"/>
          <ac:spMkLst>
            <pc:docMk/>
            <pc:sldMk cId="3183614046" sldId="257"/>
            <ac:spMk id="2" creationId="{D6E80030-A224-66E2-65F3-F86B33499965}"/>
          </ac:spMkLst>
        </pc:spChg>
        <pc:spChg chg="mod">
          <ac:chgData name="Ansley Brown" userId="c7d62234183fd3ba" providerId="LiveId" clId="{DDBFB211-FC00-41B1-B767-914AE439AEFB}" dt="2023-02-13T02:10:26.378" v="2397" actId="20577"/>
          <ac:spMkLst>
            <pc:docMk/>
            <pc:sldMk cId="3183614046" sldId="257"/>
            <ac:spMk id="3" creationId="{90937E80-741B-ED35-19D3-554B265DE7C3}"/>
          </ac:spMkLst>
        </pc:spChg>
      </pc:sldChg>
      <pc:sldChg chg="addSp delSp modSp new mod setBg">
        <pc:chgData name="Ansley Brown" userId="c7d62234183fd3ba" providerId="LiveId" clId="{DDBFB211-FC00-41B1-B767-914AE439AEFB}" dt="2023-02-05T22:44:48.566" v="1331" actId="20577"/>
        <pc:sldMkLst>
          <pc:docMk/>
          <pc:sldMk cId="1834891625" sldId="258"/>
        </pc:sldMkLst>
        <pc:spChg chg="mod">
          <ac:chgData name="Ansley Brown" userId="c7d62234183fd3ba" providerId="LiveId" clId="{DDBFB211-FC00-41B1-B767-914AE439AEFB}" dt="2023-02-05T22:26:00.877" v="236" actId="26606"/>
          <ac:spMkLst>
            <pc:docMk/>
            <pc:sldMk cId="1834891625" sldId="258"/>
            <ac:spMk id="2" creationId="{C0CB68AC-9372-78CF-AB3C-2E91461A13B3}"/>
          </ac:spMkLst>
        </pc:spChg>
        <pc:spChg chg="add del mod">
          <ac:chgData name="Ansley Brown" userId="c7d62234183fd3ba" providerId="LiveId" clId="{DDBFB211-FC00-41B1-B767-914AE439AEFB}" dt="2023-02-05T22:44:48.566" v="1331" actId="20577"/>
          <ac:spMkLst>
            <pc:docMk/>
            <pc:sldMk cId="1834891625" sldId="258"/>
            <ac:spMk id="3" creationId="{5E95207C-2077-DC88-B389-DEF800205242}"/>
          </ac:spMkLst>
        </pc:spChg>
        <pc:spChg chg="add del">
          <ac:chgData name="Ansley Brown" userId="c7d62234183fd3ba" providerId="LiveId" clId="{DDBFB211-FC00-41B1-B767-914AE439AEFB}" dt="2023-02-05T22:35:51.849" v="1127" actId="26606"/>
          <ac:spMkLst>
            <pc:docMk/>
            <pc:sldMk cId="1834891625" sldId="258"/>
            <ac:spMk id="10" creationId="{F13C74B1-5B17-4795-BED0-7140497B445A}"/>
          </ac:spMkLst>
        </pc:spChg>
        <pc:spChg chg="add del">
          <ac:chgData name="Ansley Brown" userId="c7d62234183fd3ba" providerId="LiveId" clId="{DDBFB211-FC00-41B1-B767-914AE439AEFB}" dt="2023-02-05T22:35:51.849" v="1127" actId="26606"/>
          <ac:spMkLst>
            <pc:docMk/>
            <pc:sldMk cId="1834891625" sldId="258"/>
            <ac:spMk id="12" creationId="{D4974D33-8DC5-464E-8C6D-BE58F0669C17}"/>
          </ac:spMkLst>
        </pc:spChg>
        <pc:spChg chg="add">
          <ac:chgData name="Ansley Brown" userId="c7d62234183fd3ba" providerId="LiveId" clId="{DDBFB211-FC00-41B1-B767-914AE439AEFB}" dt="2023-02-05T22:35:51.849" v="1127" actId="26606"/>
          <ac:spMkLst>
            <pc:docMk/>
            <pc:sldMk cId="1834891625" sldId="258"/>
            <ac:spMk id="17" creationId="{F13C74B1-5B17-4795-BED0-7140497B445A}"/>
          </ac:spMkLst>
        </pc:spChg>
        <pc:spChg chg="add">
          <ac:chgData name="Ansley Brown" userId="c7d62234183fd3ba" providerId="LiveId" clId="{DDBFB211-FC00-41B1-B767-914AE439AEFB}" dt="2023-02-05T22:35:51.849" v="1127" actId="26606"/>
          <ac:spMkLst>
            <pc:docMk/>
            <pc:sldMk cId="1834891625" sldId="258"/>
            <ac:spMk id="19" creationId="{D4974D33-8DC5-464E-8C6D-BE58F0669C17}"/>
          </ac:spMkLst>
        </pc:spChg>
        <pc:picChg chg="add del mod">
          <ac:chgData name="Ansley Brown" userId="c7d62234183fd3ba" providerId="LiveId" clId="{DDBFB211-FC00-41B1-B767-914AE439AEFB}" dt="2023-02-05T22:35:46.713" v="1125" actId="478"/>
          <ac:picMkLst>
            <pc:docMk/>
            <pc:sldMk cId="1834891625" sldId="258"/>
            <ac:picMk id="5" creationId="{BB8FED6C-81E7-959F-FF68-35422338CC64}"/>
          </ac:picMkLst>
        </pc:picChg>
        <pc:picChg chg="add mod">
          <ac:chgData name="Ansley Brown" userId="c7d62234183fd3ba" providerId="LiveId" clId="{DDBFB211-FC00-41B1-B767-914AE439AEFB}" dt="2023-02-05T22:35:51.849" v="1127" actId="26606"/>
          <ac:picMkLst>
            <pc:docMk/>
            <pc:sldMk cId="1834891625" sldId="258"/>
            <ac:picMk id="7" creationId="{EEBFA4FE-2854-B697-19E2-E00D887C34B6}"/>
          </ac:picMkLst>
        </pc:picChg>
      </pc:sldChg>
      <pc:sldChg chg="addSp modSp new mod ord setBg">
        <pc:chgData name="Ansley Brown" userId="c7d62234183fd3ba" providerId="LiveId" clId="{DDBFB211-FC00-41B1-B767-914AE439AEFB}" dt="2023-02-05T22:45:34.123" v="1335"/>
        <pc:sldMkLst>
          <pc:docMk/>
          <pc:sldMk cId="485035960" sldId="259"/>
        </pc:sldMkLst>
        <pc:spChg chg="mod">
          <ac:chgData name="Ansley Brown" userId="c7d62234183fd3ba" providerId="LiveId" clId="{DDBFB211-FC00-41B1-B767-914AE439AEFB}" dt="2023-02-05T22:30:52.193" v="622" actId="26606"/>
          <ac:spMkLst>
            <pc:docMk/>
            <pc:sldMk cId="485035960" sldId="259"/>
            <ac:spMk id="2" creationId="{1D6C9910-7732-981D-7E18-E4C5BB9CE742}"/>
          </ac:spMkLst>
        </pc:spChg>
        <pc:spChg chg="mod">
          <ac:chgData name="Ansley Brown" userId="c7d62234183fd3ba" providerId="LiveId" clId="{DDBFB211-FC00-41B1-B767-914AE439AEFB}" dt="2023-02-05T22:32:26.538" v="986" actId="20577"/>
          <ac:spMkLst>
            <pc:docMk/>
            <pc:sldMk cId="485035960" sldId="259"/>
            <ac:spMk id="3" creationId="{5272CE03-9303-26E5-E86D-8451197D978D}"/>
          </ac:spMkLst>
        </pc:spChg>
        <pc:spChg chg="add">
          <ac:chgData name="Ansley Brown" userId="c7d62234183fd3ba" providerId="LiveId" clId="{DDBFB211-FC00-41B1-B767-914AE439AEFB}" dt="2023-02-05T22:30:52.193" v="622" actId="26606"/>
          <ac:spMkLst>
            <pc:docMk/>
            <pc:sldMk cId="485035960" sldId="259"/>
            <ac:spMk id="10" creationId="{F13C74B1-5B17-4795-BED0-7140497B445A}"/>
          </ac:spMkLst>
        </pc:spChg>
        <pc:spChg chg="add">
          <ac:chgData name="Ansley Brown" userId="c7d62234183fd3ba" providerId="LiveId" clId="{DDBFB211-FC00-41B1-B767-914AE439AEFB}" dt="2023-02-05T22:30:52.193" v="622" actId="26606"/>
          <ac:spMkLst>
            <pc:docMk/>
            <pc:sldMk cId="485035960" sldId="259"/>
            <ac:spMk id="12" creationId="{D4974D33-8DC5-464E-8C6D-BE58F0669C17}"/>
          </ac:spMkLst>
        </pc:spChg>
        <pc:picChg chg="add mod">
          <ac:chgData name="Ansley Brown" userId="c7d62234183fd3ba" providerId="LiveId" clId="{DDBFB211-FC00-41B1-B767-914AE439AEFB}" dt="2023-02-05T22:30:52.193" v="622" actId="26606"/>
          <ac:picMkLst>
            <pc:docMk/>
            <pc:sldMk cId="485035960" sldId="259"/>
            <ac:picMk id="5" creationId="{C281EB5E-54D0-C904-4293-AE7A1B45DC04}"/>
          </ac:picMkLst>
        </pc:picChg>
      </pc:sldChg>
      <pc:sldChg chg="new del">
        <pc:chgData name="Ansley Brown" userId="c7d62234183fd3ba" providerId="LiveId" clId="{DDBFB211-FC00-41B1-B767-914AE439AEFB}" dt="2023-02-05T22:36:43.133" v="1143" actId="47"/>
        <pc:sldMkLst>
          <pc:docMk/>
          <pc:sldMk cId="3790669430" sldId="260"/>
        </pc:sldMkLst>
      </pc:sldChg>
      <pc:sldChg chg="addSp delSp modSp add mod ord">
        <pc:chgData name="Ansley Brown" userId="c7d62234183fd3ba" providerId="LiveId" clId="{DDBFB211-FC00-41B1-B767-914AE439AEFB}" dt="2023-02-05T23:02:53.537" v="1768" actId="1076"/>
        <pc:sldMkLst>
          <pc:docMk/>
          <pc:sldMk cId="1752179369" sldId="261"/>
        </pc:sldMkLst>
        <pc:spChg chg="mod">
          <ac:chgData name="Ansley Brown" userId="c7d62234183fd3ba" providerId="LiveId" clId="{DDBFB211-FC00-41B1-B767-914AE439AEFB}" dt="2023-02-05T22:36:21.399" v="1142" actId="20577"/>
          <ac:spMkLst>
            <pc:docMk/>
            <pc:sldMk cId="1752179369" sldId="261"/>
            <ac:spMk id="2" creationId="{C0CB68AC-9372-78CF-AB3C-2E91461A13B3}"/>
          </ac:spMkLst>
        </pc:spChg>
        <pc:spChg chg="mod">
          <ac:chgData name="Ansley Brown" userId="c7d62234183fd3ba" providerId="LiveId" clId="{DDBFB211-FC00-41B1-B767-914AE439AEFB}" dt="2023-02-05T23:02:49.262" v="1767" actId="20577"/>
          <ac:spMkLst>
            <pc:docMk/>
            <pc:sldMk cId="1752179369" sldId="261"/>
            <ac:spMk id="3" creationId="{5E95207C-2077-DC88-B389-DEF800205242}"/>
          </ac:spMkLst>
        </pc:spChg>
        <pc:spChg chg="del">
          <ac:chgData name="Ansley Brown" userId="c7d62234183fd3ba" providerId="LiveId" clId="{DDBFB211-FC00-41B1-B767-914AE439AEFB}" dt="2023-02-05T22:48:17.185" v="1549" actId="26606"/>
          <ac:spMkLst>
            <pc:docMk/>
            <pc:sldMk cId="1752179369" sldId="261"/>
            <ac:spMk id="10" creationId="{F13C74B1-5B17-4795-BED0-7140497B445A}"/>
          </ac:spMkLst>
        </pc:spChg>
        <pc:spChg chg="del">
          <ac:chgData name="Ansley Brown" userId="c7d62234183fd3ba" providerId="LiveId" clId="{DDBFB211-FC00-41B1-B767-914AE439AEFB}" dt="2023-02-05T22:48:17.185" v="1549" actId="26606"/>
          <ac:spMkLst>
            <pc:docMk/>
            <pc:sldMk cId="1752179369" sldId="261"/>
            <ac:spMk id="12" creationId="{D4974D33-8DC5-464E-8C6D-BE58F0669C17}"/>
          </ac:spMkLst>
        </pc:spChg>
        <pc:spChg chg="add del">
          <ac:chgData name="Ansley Brown" userId="c7d62234183fd3ba" providerId="LiveId" clId="{DDBFB211-FC00-41B1-B767-914AE439AEFB}" dt="2023-02-05T23:00:55.463" v="1652" actId="26606"/>
          <ac:spMkLst>
            <pc:docMk/>
            <pc:sldMk cId="1752179369" sldId="261"/>
            <ac:spMk id="17" creationId="{F13C74B1-5B17-4795-BED0-7140497B445A}"/>
          </ac:spMkLst>
        </pc:spChg>
        <pc:spChg chg="add del">
          <ac:chgData name="Ansley Brown" userId="c7d62234183fd3ba" providerId="LiveId" clId="{DDBFB211-FC00-41B1-B767-914AE439AEFB}" dt="2023-02-05T23:00:55.463" v="1652" actId="26606"/>
          <ac:spMkLst>
            <pc:docMk/>
            <pc:sldMk cId="1752179369" sldId="261"/>
            <ac:spMk id="19" creationId="{D4974D33-8DC5-464E-8C6D-BE58F0669C17}"/>
          </ac:spMkLst>
        </pc:spChg>
        <pc:spChg chg="add">
          <ac:chgData name="Ansley Brown" userId="c7d62234183fd3ba" providerId="LiveId" clId="{DDBFB211-FC00-41B1-B767-914AE439AEFB}" dt="2023-02-05T23:00:55.463" v="1652" actId="26606"/>
          <ac:spMkLst>
            <pc:docMk/>
            <pc:sldMk cId="1752179369" sldId="261"/>
            <ac:spMk id="24" creationId="{F13C74B1-5B17-4795-BED0-7140497B445A}"/>
          </ac:spMkLst>
        </pc:spChg>
        <pc:spChg chg="add">
          <ac:chgData name="Ansley Brown" userId="c7d62234183fd3ba" providerId="LiveId" clId="{DDBFB211-FC00-41B1-B767-914AE439AEFB}" dt="2023-02-05T23:00:55.463" v="1652" actId="26606"/>
          <ac:spMkLst>
            <pc:docMk/>
            <pc:sldMk cId="1752179369" sldId="261"/>
            <ac:spMk id="26" creationId="{D4974D33-8DC5-464E-8C6D-BE58F0669C17}"/>
          </ac:spMkLst>
        </pc:spChg>
        <pc:picChg chg="del">
          <ac:chgData name="Ansley Brown" userId="c7d62234183fd3ba" providerId="LiveId" clId="{DDBFB211-FC00-41B1-B767-914AE439AEFB}" dt="2023-02-05T22:48:06.647" v="1546" actId="478"/>
          <ac:picMkLst>
            <pc:docMk/>
            <pc:sldMk cId="1752179369" sldId="261"/>
            <ac:picMk id="5" creationId="{BB8FED6C-81E7-959F-FF68-35422338CC64}"/>
          </ac:picMkLst>
        </pc:picChg>
        <pc:picChg chg="add del mod">
          <ac:chgData name="Ansley Brown" userId="c7d62234183fd3ba" providerId="LiveId" clId="{DDBFB211-FC00-41B1-B767-914AE439AEFB}" dt="2023-02-05T22:48:09.265" v="1547" actId="478"/>
          <ac:picMkLst>
            <pc:docMk/>
            <pc:sldMk cId="1752179369" sldId="261"/>
            <ac:picMk id="6" creationId="{88DDDC0C-AD37-534D-059F-5B66C6B6A637}"/>
          </ac:picMkLst>
        </pc:picChg>
        <pc:picChg chg="add del mod">
          <ac:chgData name="Ansley Brown" userId="c7d62234183fd3ba" providerId="LiveId" clId="{DDBFB211-FC00-41B1-B767-914AE439AEFB}" dt="2023-02-05T23:00:49.689" v="1650" actId="478"/>
          <ac:picMkLst>
            <pc:docMk/>
            <pc:sldMk cId="1752179369" sldId="261"/>
            <ac:picMk id="8" creationId="{C69698FD-16CB-A099-07DA-212FE9359B62}"/>
          </ac:picMkLst>
        </pc:picChg>
        <pc:picChg chg="add mod">
          <ac:chgData name="Ansley Brown" userId="c7d62234183fd3ba" providerId="LiveId" clId="{DDBFB211-FC00-41B1-B767-914AE439AEFB}" dt="2023-02-05T23:00:55.463" v="1652" actId="26606"/>
          <ac:picMkLst>
            <pc:docMk/>
            <pc:sldMk cId="1752179369" sldId="261"/>
            <ac:picMk id="11" creationId="{8D25CC4B-668D-0B4A-808A-C34971466000}"/>
          </ac:picMkLst>
        </pc:picChg>
        <pc:picChg chg="add mod">
          <ac:chgData name="Ansley Brown" userId="c7d62234183fd3ba" providerId="LiveId" clId="{DDBFB211-FC00-41B1-B767-914AE439AEFB}" dt="2023-02-05T23:02:53.537" v="1768" actId="1076"/>
          <ac:picMkLst>
            <pc:docMk/>
            <pc:sldMk cId="1752179369" sldId="261"/>
            <ac:picMk id="14" creationId="{41C0E425-B8CA-6903-F772-40C7AEC7B528}"/>
          </ac:picMkLst>
        </pc:picChg>
      </pc:sldChg>
      <pc:sldChg chg="modSp new mod">
        <pc:chgData name="Ansley Brown" userId="c7d62234183fd3ba" providerId="LiveId" clId="{DDBFB211-FC00-41B1-B767-914AE439AEFB}" dt="2023-02-13T00:39:40.125" v="1934" actId="20577"/>
        <pc:sldMkLst>
          <pc:docMk/>
          <pc:sldMk cId="2467939422" sldId="262"/>
        </pc:sldMkLst>
        <pc:spChg chg="mod">
          <ac:chgData name="Ansley Brown" userId="c7d62234183fd3ba" providerId="LiveId" clId="{DDBFB211-FC00-41B1-B767-914AE439AEFB}" dt="2023-02-05T23:03:05.144" v="1802" actId="20577"/>
          <ac:spMkLst>
            <pc:docMk/>
            <pc:sldMk cId="2467939422" sldId="262"/>
            <ac:spMk id="2" creationId="{7E7FE176-4EE4-E79B-1DCF-292C27FC3987}"/>
          </ac:spMkLst>
        </pc:spChg>
        <pc:spChg chg="mod">
          <ac:chgData name="Ansley Brown" userId="c7d62234183fd3ba" providerId="LiveId" clId="{DDBFB211-FC00-41B1-B767-914AE439AEFB}" dt="2023-02-13T00:39:40.125" v="1934" actId="20577"/>
          <ac:spMkLst>
            <pc:docMk/>
            <pc:sldMk cId="2467939422" sldId="262"/>
            <ac:spMk id="3" creationId="{BE0FA52C-B9C9-F3ED-6028-39A94B65107E}"/>
          </ac:spMkLst>
        </pc:spChg>
      </pc:sldChg>
    </pc:docChg>
  </pc:docChgLst>
  <pc:docChgLst>
    <pc:chgData name="Ansley Brown" userId="c7d62234183fd3ba" providerId="Windows Live" clId="Web-{403AF241-BC6C-42BE-B9D8-3C2E359AD4E4}"/>
    <pc:docChg chg="modSld">
      <pc:chgData name="Ansley Brown" userId="c7d62234183fd3ba" providerId="Windows Live" clId="Web-{403AF241-BC6C-42BE-B9D8-3C2E359AD4E4}" dt="2023-02-26T21:59:29.157" v="1" actId="20577"/>
      <pc:docMkLst>
        <pc:docMk/>
      </pc:docMkLst>
      <pc:sldChg chg="modSp">
        <pc:chgData name="Ansley Brown" userId="c7d62234183fd3ba" providerId="Windows Live" clId="Web-{403AF241-BC6C-42BE-B9D8-3C2E359AD4E4}" dt="2023-02-26T21:59:29.157" v="1" actId="20577"/>
        <pc:sldMkLst>
          <pc:docMk/>
          <pc:sldMk cId="3183614046" sldId="257"/>
        </pc:sldMkLst>
        <pc:spChg chg="mod">
          <ac:chgData name="Ansley Brown" userId="c7d62234183fd3ba" providerId="Windows Live" clId="Web-{403AF241-BC6C-42BE-B9D8-3C2E359AD4E4}" dt="2023-02-26T21:59:29.157" v="1" actId="20577"/>
          <ac:spMkLst>
            <pc:docMk/>
            <pc:sldMk cId="3183614046" sldId="257"/>
            <ac:spMk id="3" creationId="{90937E80-741B-ED35-19D3-554B265DE7C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624F-0971-57B0-8C4F-89AA73C2B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7AC264-2D0B-0797-4DED-1F13AAF00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58BA3-4726-417A-0677-947E493025F6}"/>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5" name="Footer Placeholder 4">
            <a:extLst>
              <a:ext uri="{FF2B5EF4-FFF2-40B4-BE49-F238E27FC236}">
                <a16:creationId xmlns:a16="http://schemas.microsoft.com/office/drawing/2014/main" id="{767010AD-B316-E685-9B0C-186972731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33AEE-8809-048B-0010-C7D7210F7F73}"/>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337027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B0A-695B-5FAD-C367-7BB3B38E66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0455F-5F45-E6D6-E92B-E421A6EAE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6F85E-3328-1BE8-F753-7721818C4C6D}"/>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5" name="Footer Placeholder 4">
            <a:extLst>
              <a:ext uri="{FF2B5EF4-FFF2-40B4-BE49-F238E27FC236}">
                <a16:creationId xmlns:a16="http://schemas.microsoft.com/office/drawing/2014/main" id="{38139913-87DF-80F5-C9AF-D03B0ADB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D5B16-2373-85C4-C3CE-1F1C12883D93}"/>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3918489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BC8A7-710B-71AF-2CB0-5743252D63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34EB12-8014-9F05-0E0B-246C6820C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DAC85-DE5B-64A5-4FE6-C19989D47A39}"/>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5" name="Footer Placeholder 4">
            <a:extLst>
              <a:ext uri="{FF2B5EF4-FFF2-40B4-BE49-F238E27FC236}">
                <a16:creationId xmlns:a16="http://schemas.microsoft.com/office/drawing/2014/main" id="{F62222FB-9895-FBBF-F00C-3FB9EE23C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90B43-D2EF-9A21-5393-9AC2CB36DC35}"/>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151486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18A7-CEF7-4818-1647-AD396D86A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0BC0D-AA5C-53AB-3139-7DA31788F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2129E-AC8E-AECB-BE6B-5EAB740D4FEC}"/>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5" name="Footer Placeholder 4">
            <a:extLst>
              <a:ext uri="{FF2B5EF4-FFF2-40B4-BE49-F238E27FC236}">
                <a16:creationId xmlns:a16="http://schemas.microsoft.com/office/drawing/2014/main" id="{6404C7D2-673D-0309-C444-E0EC825DE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66635-7945-37A0-101A-8726C1C7B161}"/>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338685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BF9D-5AA1-6E02-BD4D-2CBF1B9D0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764C95-078F-54DF-325A-224D5AA6D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68D01-FC0F-DDCE-6C12-48EF38A7F9F9}"/>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5" name="Footer Placeholder 4">
            <a:extLst>
              <a:ext uri="{FF2B5EF4-FFF2-40B4-BE49-F238E27FC236}">
                <a16:creationId xmlns:a16="http://schemas.microsoft.com/office/drawing/2014/main" id="{0D4573E2-640F-2DD1-C951-4A77D0265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4E3A-0790-E39C-1441-0AD06DDBCCFD}"/>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60246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FC2B-180B-2E4D-3901-DE83B9AD7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E0872B-9AB3-DAC1-F3FF-5DB69B92C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8B2A6A-9BCC-8020-9694-BB0AEDBDE5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CC11B6-6258-4BA6-7373-7C32D8FFFD34}"/>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6" name="Footer Placeholder 5">
            <a:extLst>
              <a:ext uri="{FF2B5EF4-FFF2-40B4-BE49-F238E27FC236}">
                <a16:creationId xmlns:a16="http://schemas.microsoft.com/office/drawing/2014/main" id="{15994111-8D6D-DC6E-32F4-F72705C48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9443F-4B3F-F1AB-D674-23A8508AEA98}"/>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313211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93A8-2BCF-EE90-922B-ABF696391A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ADFFEA-46A7-3B2F-0E92-6C9152897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BABAC-E399-261B-A37C-C80C36AAA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5764D-4E05-E632-2EE7-5600623BC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563A4C-A8A8-0D1B-7B31-58644BB66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3C89A-9AA5-39A9-D392-B5E18E5E8BB9}"/>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8" name="Footer Placeholder 7">
            <a:extLst>
              <a:ext uri="{FF2B5EF4-FFF2-40B4-BE49-F238E27FC236}">
                <a16:creationId xmlns:a16="http://schemas.microsoft.com/office/drawing/2014/main" id="{477F9D38-BEA8-B005-F13E-9FE00DF75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5454E1-9821-D074-6009-AA038EDDE61C}"/>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286314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6993-8489-6C75-7F84-0AB55B1A29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26CF8E-B768-364D-BBB0-6D42A1162593}"/>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4" name="Footer Placeholder 3">
            <a:extLst>
              <a:ext uri="{FF2B5EF4-FFF2-40B4-BE49-F238E27FC236}">
                <a16:creationId xmlns:a16="http://schemas.microsoft.com/office/drawing/2014/main" id="{623F6E40-3847-524D-7918-1ECA9075F7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F46D15-8DEB-8256-A8BB-E8055EFC9B62}"/>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234835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8F8E3-AC40-715C-5935-C549879A794C}"/>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3" name="Footer Placeholder 2">
            <a:extLst>
              <a:ext uri="{FF2B5EF4-FFF2-40B4-BE49-F238E27FC236}">
                <a16:creationId xmlns:a16="http://schemas.microsoft.com/office/drawing/2014/main" id="{7C92CDD7-B862-D279-023E-F9D224FE7C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9EA169-C47B-0F5A-3EF9-A4595AD2239C}"/>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615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5171-06C0-8219-FDD7-EED13287C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BEB332-2740-DD88-2DCE-2813EAEC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6939B-6AA8-6F85-3554-4F3BDE8BE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25D64-099B-1CDB-528E-3C422ECA4B35}"/>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6" name="Footer Placeholder 5">
            <a:extLst>
              <a:ext uri="{FF2B5EF4-FFF2-40B4-BE49-F238E27FC236}">
                <a16:creationId xmlns:a16="http://schemas.microsoft.com/office/drawing/2014/main" id="{58ACE593-EFBC-9D54-9E35-0717E942F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DB89E-7A7E-D69A-FF34-43432D297299}"/>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66563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C52A-4772-886A-1B0B-8901FB5F7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690FCB-4B43-D06D-8462-08B4EA75C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E27A27-6B95-E08B-9E86-0CD3A6A66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6A21F-E5CC-7D12-AC09-4ACE54FE1D0F}"/>
              </a:ext>
            </a:extLst>
          </p:cNvPr>
          <p:cNvSpPr>
            <a:spLocks noGrp="1"/>
          </p:cNvSpPr>
          <p:nvPr>
            <p:ph type="dt" sz="half" idx="10"/>
          </p:nvPr>
        </p:nvSpPr>
        <p:spPr/>
        <p:txBody>
          <a:bodyPr/>
          <a:lstStyle/>
          <a:p>
            <a:fld id="{DFB9E36B-BBA8-4371-A821-2938994E6DEC}" type="datetimeFigureOut">
              <a:rPr lang="en-US" smtClean="0"/>
              <a:t>2/26/2023</a:t>
            </a:fld>
            <a:endParaRPr lang="en-US"/>
          </a:p>
        </p:txBody>
      </p:sp>
      <p:sp>
        <p:nvSpPr>
          <p:cNvPr id="6" name="Footer Placeholder 5">
            <a:extLst>
              <a:ext uri="{FF2B5EF4-FFF2-40B4-BE49-F238E27FC236}">
                <a16:creationId xmlns:a16="http://schemas.microsoft.com/office/drawing/2014/main" id="{64153040-D3FD-C834-8966-E4C215821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87525-494A-70EC-1E65-003B9BC02825}"/>
              </a:ext>
            </a:extLst>
          </p:cNvPr>
          <p:cNvSpPr>
            <a:spLocks noGrp="1"/>
          </p:cNvSpPr>
          <p:nvPr>
            <p:ph type="sldNum" sz="quarter" idx="12"/>
          </p:nvPr>
        </p:nvSpPr>
        <p:spPr/>
        <p:txBody>
          <a:bodyPr/>
          <a:lstStyle/>
          <a:p>
            <a:fld id="{7CC2524B-F934-4BDA-94B1-842AB6618AFB}" type="slidenum">
              <a:rPr lang="en-US" smtClean="0"/>
              <a:t>‹#›</a:t>
            </a:fld>
            <a:endParaRPr lang="en-US"/>
          </a:p>
        </p:txBody>
      </p:sp>
    </p:spTree>
    <p:extLst>
      <p:ext uri="{BB962C8B-B14F-4D97-AF65-F5344CB8AC3E}">
        <p14:creationId xmlns:p14="http://schemas.microsoft.com/office/powerpoint/2010/main" val="50582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354D7-9131-505F-CB95-AC8D0BFA0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C79773-A361-D254-96C4-42F12EDB93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F3F3D-67B0-7F22-6641-3983FD2C0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9E36B-BBA8-4371-A821-2938994E6DEC}" type="datetimeFigureOut">
              <a:rPr lang="en-US" smtClean="0"/>
              <a:t>2/26/2023</a:t>
            </a:fld>
            <a:endParaRPr lang="en-US"/>
          </a:p>
        </p:txBody>
      </p:sp>
      <p:sp>
        <p:nvSpPr>
          <p:cNvPr id="5" name="Footer Placeholder 4">
            <a:extLst>
              <a:ext uri="{FF2B5EF4-FFF2-40B4-BE49-F238E27FC236}">
                <a16:creationId xmlns:a16="http://schemas.microsoft.com/office/drawing/2014/main" id="{60CD59E5-9FCC-CF0A-2743-17E61E7D6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FB2885-2CFB-8F1B-BF04-B073DF14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2524B-F934-4BDA-94B1-842AB6618AFB}" type="slidenum">
              <a:rPr lang="en-US" smtClean="0"/>
              <a:t>‹#›</a:t>
            </a:fld>
            <a:endParaRPr lang="en-US"/>
          </a:p>
        </p:txBody>
      </p:sp>
    </p:spTree>
    <p:extLst>
      <p:ext uri="{BB962C8B-B14F-4D97-AF65-F5344CB8AC3E}">
        <p14:creationId xmlns:p14="http://schemas.microsoft.com/office/powerpoint/2010/main" val="1448440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FC83-E1FE-7D87-29F5-F6DDAB4A1F41}"/>
              </a:ext>
            </a:extLst>
          </p:cNvPr>
          <p:cNvSpPr>
            <a:spLocks noGrp="1"/>
          </p:cNvSpPr>
          <p:nvPr>
            <p:ph type="ctrTitle"/>
          </p:nvPr>
        </p:nvSpPr>
        <p:spPr/>
        <p:txBody>
          <a:bodyPr/>
          <a:lstStyle/>
          <a:p>
            <a:r>
              <a:rPr lang="en-US" dirty="0"/>
              <a:t>GIS Exercise #1</a:t>
            </a:r>
          </a:p>
        </p:txBody>
      </p:sp>
      <p:sp>
        <p:nvSpPr>
          <p:cNvPr id="3" name="Subtitle 2">
            <a:extLst>
              <a:ext uri="{FF2B5EF4-FFF2-40B4-BE49-F238E27FC236}">
                <a16:creationId xmlns:a16="http://schemas.microsoft.com/office/drawing/2014/main" id="{936F043E-4AC7-3EB1-1A31-C6518FC222F2}"/>
              </a:ext>
            </a:extLst>
          </p:cNvPr>
          <p:cNvSpPr>
            <a:spLocks noGrp="1"/>
          </p:cNvSpPr>
          <p:nvPr>
            <p:ph type="subTitle" idx="1"/>
          </p:nvPr>
        </p:nvSpPr>
        <p:spPr/>
        <p:txBody>
          <a:bodyPr/>
          <a:lstStyle/>
          <a:p>
            <a:r>
              <a:rPr lang="en-US" dirty="0"/>
              <a:t>AJ Brown</a:t>
            </a:r>
          </a:p>
          <a:p>
            <a:r>
              <a:rPr lang="en-US" dirty="0"/>
              <a:t>Spring 2023</a:t>
            </a:r>
          </a:p>
        </p:txBody>
      </p:sp>
    </p:spTree>
    <p:extLst>
      <p:ext uri="{BB962C8B-B14F-4D97-AF65-F5344CB8AC3E}">
        <p14:creationId xmlns:p14="http://schemas.microsoft.com/office/powerpoint/2010/main" val="67605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0030-A224-66E2-65F3-F86B33499965}"/>
              </a:ext>
            </a:extLst>
          </p:cNvPr>
          <p:cNvSpPr>
            <a:spLocks noGrp="1"/>
          </p:cNvSpPr>
          <p:nvPr>
            <p:ph type="title"/>
          </p:nvPr>
        </p:nvSpPr>
        <p:spPr/>
        <p:txBody>
          <a:bodyPr/>
          <a:lstStyle/>
          <a:p>
            <a:r>
              <a:rPr lang="en-US" dirty="0"/>
              <a:t>Exercise: Display corn yield data</a:t>
            </a:r>
          </a:p>
        </p:txBody>
      </p:sp>
      <p:sp>
        <p:nvSpPr>
          <p:cNvPr id="3" name="Content Placeholder 2">
            <a:extLst>
              <a:ext uri="{FF2B5EF4-FFF2-40B4-BE49-F238E27FC236}">
                <a16:creationId xmlns:a16="http://schemas.microsoft.com/office/drawing/2014/main" id="{90937E80-741B-ED35-19D3-554B265DE7C3}"/>
              </a:ext>
            </a:extLst>
          </p:cNvPr>
          <p:cNvSpPr>
            <a:spLocks noGrp="1"/>
          </p:cNvSpPr>
          <p:nvPr>
            <p:ph idx="1"/>
          </p:nvPr>
        </p:nvSpPr>
        <p:spPr/>
        <p:txBody>
          <a:bodyPr vert="horz" lIns="91440" tIns="45720" rIns="91440" bIns="45720" rtlCol="0" anchor="t">
            <a:normAutofit/>
          </a:bodyPr>
          <a:lstStyle/>
          <a:p>
            <a:pPr marL="0" indent="0">
              <a:buNone/>
            </a:pPr>
            <a:r>
              <a:rPr lang="en-US" dirty="0"/>
              <a:t>The purpose of this exercise is to display </a:t>
            </a:r>
            <a:r>
              <a:rPr lang="en-US" dirty="0" err="1"/>
              <a:t>georeconciled</a:t>
            </a:r>
            <a:r>
              <a:rPr lang="en-US" dirty="0"/>
              <a:t> combine data collected from an experimental site at the CSU Agricultural Research and Development Education Center (ARDEC) facility in 2022.  These data will be further analyzed to understand potential differences between management treatments (not described in this exercise).</a:t>
            </a:r>
          </a:p>
          <a:p>
            <a:pPr marL="514350" indent="-514350">
              <a:buFont typeface="+mj-lt"/>
              <a:buAutoNum type="arabicPeriod"/>
            </a:pPr>
            <a:r>
              <a:rPr lang="en-US" dirty="0"/>
              <a:t>Plot points</a:t>
            </a:r>
          </a:p>
          <a:p>
            <a:pPr marL="514350" indent="-514350">
              <a:buFont typeface="+mj-lt"/>
              <a:buAutoNum type="arabicPeriod"/>
            </a:pPr>
            <a:r>
              <a:rPr lang="en-US" dirty="0"/>
              <a:t>Remove outliers</a:t>
            </a:r>
          </a:p>
          <a:p>
            <a:pPr marL="514350" indent="-514350">
              <a:buFont typeface="+mj-lt"/>
              <a:buAutoNum type="arabicPeriod"/>
            </a:pPr>
            <a:r>
              <a:rPr lang="en-US" dirty="0"/>
              <a:t>Colorize points by yield</a:t>
            </a:r>
          </a:p>
          <a:p>
            <a:pPr marL="514350" indent="-514350">
              <a:buFont typeface="+mj-lt"/>
              <a:buAutoNum type="arabicPeriod"/>
            </a:pPr>
            <a:r>
              <a:rPr lang="en-US" dirty="0"/>
              <a:t>Future directions</a:t>
            </a:r>
          </a:p>
        </p:txBody>
      </p:sp>
    </p:spTree>
    <p:extLst>
      <p:ext uri="{BB962C8B-B14F-4D97-AF65-F5344CB8AC3E}">
        <p14:creationId xmlns:p14="http://schemas.microsoft.com/office/powerpoint/2010/main" val="318361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B68AC-9372-78CF-AB3C-2E91461A13B3}"/>
              </a:ext>
            </a:extLst>
          </p:cNvPr>
          <p:cNvSpPr>
            <a:spLocks noGrp="1"/>
          </p:cNvSpPr>
          <p:nvPr>
            <p:ph type="title"/>
          </p:nvPr>
        </p:nvSpPr>
        <p:spPr>
          <a:xfrm>
            <a:off x="640080" y="325369"/>
            <a:ext cx="4368602" cy="1956841"/>
          </a:xfrm>
        </p:spPr>
        <p:txBody>
          <a:bodyPr anchor="b">
            <a:normAutofit/>
          </a:bodyPr>
          <a:lstStyle/>
          <a:p>
            <a:r>
              <a:rPr lang="en-US" sz="5400"/>
              <a:t>Plot Points</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95207C-2077-DC88-B389-DEF800205242}"/>
              </a:ext>
            </a:extLst>
          </p:cNvPr>
          <p:cNvSpPr>
            <a:spLocks noGrp="1"/>
          </p:cNvSpPr>
          <p:nvPr>
            <p:ph idx="1"/>
          </p:nvPr>
        </p:nvSpPr>
        <p:spPr>
          <a:xfrm>
            <a:off x="640080" y="2872899"/>
            <a:ext cx="4243589" cy="3320668"/>
          </a:xfrm>
        </p:spPr>
        <p:txBody>
          <a:bodyPr>
            <a:normAutofit/>
          </a:bodyPr>
          <a:lstStyle/>
          <a:p>
            <a:r>
              <a:rPr lang="en-US" sz="2200" dirty="0"/>
              <a:t>Using a WGS84 projection, </a:t>
            </a:r>
            <a:r>
              <a:rPr lang="en-US" sz="2200" dirty="0" err="1"/>
              <a:t>gps</a:t>
            </a:r>
            <a:r>
              <a:rPr lang="en-US" sz="2200" dirty="0"/>
              <a:t> points associated with corn yield were displayed in </a:t>
            </a:r>
            <a:r>
              <a:rPr lang="en-US" sz="2200" dirty="0" err="1"/>
              <a:t>ArcPro</a:t>
            </a:r>
            <a:r>
              <a:rPr lang="en-US" sz="2200" dirty="0"/>
              <a:t> over the study field (n=13,085)</a:t>
            </a:r>
          </a:p>
          <a:p>
            <a:r>
              <a:rPr lang="en-US" sz="2200" dirty="0"/>
              <a:t>However, this doesn’t tell us anything about yield distribution</a:t>
            </a:r>
          </a:p>
        </p:txBody>
      </p:sp>
      <p:pic>
        <p:nvPicPr>
          <p:cNvPr id="7" name="Picture 6">
            <a:extLst>
              <a:ext uri="{FF2B5EF4-FFF2-40B4-BE49-F238E27FC236}">
                <a16:creationId xmlns:a16="http://schemas.microsoft.com/office/drawing/2014/main" id="{EEBFA4FE-2854-B697-19E2-E00D887C34B6}"/>
              </a:ext>
            </a:extLst>
          </p:cNvPr>
          <p:cNvPicPr>
            <a:picLocks noChangeAspect="1"/>
          </p:cNvPicPr>
          <p:nvPr/>
        </p:nvPicPr>
        <p:blipFill rotWithShape="1">
          <a:blip r:embed="rId2"/>
          <a:srcRect l="7872" r="369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3489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C9910-7732-981D-7E18-E4C5BB9CE742}"/>
              </a:ext>
            </a:extLst>
          </p:cNvPr>
          <p:cNvSpPr>
            <a:spLocks noGrp="1"/>
          </p:cNvSpPr>
          <p:nvPr>
            <p:ph type="title"/>
          </p:nvPr>
        </p:nvSpPr>
        <p:spPr>
          <a:xfrm>
            <a:off x="640080" y="325369"/>
            <a:ext cx="4368602" cy="1956841"/>
          </a:xfrm>
        </p:spPr>
        <p:txBody>
          <a:bodyPr anchor="b">
            <a:normAutofit/>
          </a:bodyPr>
          <a:lstStyle/>
          <a:p>
            <a:r>
              <a:rPr lang="en-US" sz="5400"/>
              <a:t>Remove outliers</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2CE03-9303-26E5-E86D-8451197D978D}"/>
              </a:ext>
            </a:extLst>
          </p:cNvPr>
          <p:cNvSpPr>
            <a:spLocks noGrp="1"/>
          </p:cNvSpPr>
          <p:nvPr>
            <p:ph idx="1"/>
          </p:nvPr>
        </p:nvSpPr>
        <p:spPr>
          <a:xfrm>
            <a:off x="640080" y="2872899"/>
            <a:ext cx="4243589" cy="3320668"/>
          </a:xfrm>
        </p:spPr>
        <p:txBody>
          <a:bodyPr>
            <a:normAutofit lnSpcReduction="10000"/>
          </a:bodyPr>
          <a:lstStyle/>
          <a:p>
            <a:r>
              <a:rPr lang="en-US" sz="2200" dirty="0"/>
              <a:t>Looking at the histogram of yields detected in the data, all yields above 400 bushels/acre were removed, as it was determined to be unreasonable for the corn field conditions </a:t>
            </a:r>
          </a:p>
          <a:p>
            <a:r>
              <a:rPr lang="en-US" sz="2200" dirty="0"/>
              <a:t>However, lower end outliers could not be eliminated, as it was quite possible to detect low yields near edges of the field or other areas</a:t>
            </a:r>
          </a:p>
        </p:txBody>
      </p:sp>
      <p:pic>
        <p:nvPicPr>
          <p:cNvPr id="5" name="Picture 4">
            <a:extLst>
              <a:ext uri="{FF2B5EF4-FFF2-40B4-BE49-F238E27FC236}">
                <a16:creationId xmlns:a16="http://schemas.microsoft.com/office/drawing/2014/main" id="{C281EB5E-54D0-C904-4293-AE7A1B45DC04}"/>
              </a:ext>
            </a:extLst>
          </p:cNvPr>
          <p:cNvPicPr>
            <a:picLocks noChangeAspect="1"/>
          </p:cNvPicPr>
          <p:nvPr/>
        </p:nvPicPr>
        <p:blipFill rotWithShape="1">
          <a:blip r:embed="rId2"/>
          <a:srcRect l="14744" r="2933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8503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B68AC-9372-78CF-AB3C-2E91461A13B3}"/>
              </a:ext>
            </a:extLst>
          </p:cNvPr>
          <p:cNvSpPr>
            <a:spLocks noGrp="1"/>
          </p:cNvSpPr>
          <p:nvPr>
            <p:ph type="title"/>
          </p:nvPr>
        </p:nvSpPr>
        <p:spPr>
          <a:xfrm>
            <a:off x="640080" y="325369"/>
            <a:ext cx="4368602" cy="1956841"/>
          </a:xfrm>
        </p:spPr>
        <p:txBody>
          <a:bodyPr anchor="b">
            <a:normAutofit/>
          </a:bodyPr>
          <a:lstStyle/>
          <a:p>
            <a:r>
              <a:rPr lang="en-US" sz="5400" dirty="0"/>
              <a:t>Colorize Points</a:t>
            </a:r>
          </a:p>
        </p:txBody>
      </p:sp>
      <p:sp>
        <p:nvSpPr>
          <p:cNvPr id="2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95207C-2077-DC88-B389-DEF800205242}"/>
              </a:ext>
            </a:extLst>
          </p:cNvPr>
          <p:cNvSpPr>
            <a:spLocks noGrp="1"/>
          </p:cNvSpPr>
          <p:nvPr>
            <p:ph idx="1"/>
          </p:nvPr>
        </p:nvSpPr>
        <p:spPr>
          <a:xfrm>
            <a:off x="640080" y="2872899"/>
            <a:ext cx="4243589" cy="3320668"/>
          </a:xfrm>
        </p:spPr>
        <p:txBody>
          <a:bodyPr>
            <a:normAutofit/>
          </a:bodyPr>
          <a:lstStyle/>
          <a:p>
            <a:r>
              <a:rPr lang="en-US" sz="2200" dirty="0"/>
              <a:t>Symbology was adjusted according to graduated values after outlier elimination (i.e., colored by given ranges in legend)</a:t>
            </a:r>
          </a:p>
          <a:p>
            <a:r>
              <a:rPr lang="en-US" sz="2200" dirty="0"/>
              <a:t>Here is the final point (for now)</a:t>
            </a:r>
          </a:p>
          <a:p>
            <a:endParaRPr lang="en-US" sz="2200" dirty="0"/>
          </a:p>
          <a:p>
            <a:endParaRPr lang="en-US" sz="2200" dirty="0"/>
          </a:p>
        </p:txBody>
      </p:sp>
      <p:pic>
        <p:nvPicPr>
          <p:cNvPr id="11" name="Picture 10">
            <a:extLst>
              <a:ext uri="{FF2B5EF4-FFF2-40B4-BE49-F238E27FC236}">
                <a16:creationId xmlns:a16="http://schemas.microsoft.com/office/drawing/2014/main" id="{8D25CC4B-668D-0B4A-808A-C34971466000}"/>
              </a:ext>
            </a:extLst>
          </p:cNvPr>
          <p:cNvPicPr>
            <a:picLocks noChangeAspect="1"/>
          </p:cNvPicPr>
          <p:nvPr/>
        </p:nvPicPr>
        <p:blipFill rotWithShape="1">
          <a:blip r:embed="rId2"/>
          <a:srcRect l="1696" r="3611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14" name="Picture 13">
            <a:extLst>
              <a:ext uri="{FF2B5EF4-FFF2-40B4-BE49-F238E27FC236}">
                <a16:creationId xmlns:a16="http://schemas.microsoft.com/office/drawing/2014/main" id="{41C0E425-B8CA-6903-F772-40C7AEC7B528}"/>
              </a:ext>
            </a:extLst>
          </p:cNvPr>
          <p:cNvPicPr>
            <a:picLocks noChangeAspect="1"/>
          </p:cNvPicPr>
          <p:nvPr/>
        </p:nvPicPr>
        <p:blipFill>
          <a:blip r:embed="rId3"/>
          <a:stretch>
            <a:fillRect/>
          </a:stretch>
        </p:blipFill>
        <p:spPr>
          <a:xfrm>
            <a:off x="4697661" y="3738155"/>
            <a:ext cx="3658111" cy="227679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5217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E176-4EE4-E79B-1DCF-292C27FC3987}"/>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BE0FA52C-B9C9-F3ED-6028-39A94B65107E}"/>
              </a:ext>
            </a:extLst>
          </p:cNvPr>
          <p:cNvSpPr>
            <a:spLocks noGrp="1"/>
          </p:cNvSpPr>
          <p:nvPr>
            <p:ph idx="1"/>
          </p:nvPr>
        </p:nvSpPr>
        <p:spPr/>
        <p:txBody>
          <a:bodyPr/>
          <a:lstStyle/>
          <a:p>
            <a:r>
              <a:rPr lang="en-US" dirty="0"/>
              <a:t>In future exercises, we will create an interpolation of the presented yield points</a:t>
            </a:r>
          </a:p>
          <a:p>
            <a:endParaRPr lang="en-US" dirty="0"/>
          </a:p>
          <a:p>
            <a:pPr marL="0" indent="0">
              <a:buNone/>
            </a:pPr>
            <a:r>
              <a:rPr lang="en-US" dirty="0"/>
              <a:t>Thank you</a:t>
            </a:r>
          </a:p>
          <a:p>
            <a:pPr marL="0" indent="0">
              <a:buNone/>
            </a:pPr>
            <a:r>
              <a:rPr lang="en-US" dirty="0"/>
              <a:t>-AJ Brown</a:t>
            </a:r>
          </a:p>
        </p:txBody>
      </p:sp>
    </p:spTree>
    <p:extLst>
      <p:ext uri="{BB962C8B-B14F-4D97-AF65-F5344CB8AC3E}">
        <p14:creationId xmlns:p14="http://schemas.microsoft.com/office/powerpoint/2010/main" val="2467939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228</Words>
  <Application>Microsoft Office PowerPoint</Application>
  <PresentationFormat>Widescreen</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GIS Exercise #1</vt:lpstr>
      <vt:lpstr>Exercise: Display corn yield data</vt:lpstr>
      <vt:lpstr>Plot Points</vt:lpstr>
      <vt:lpstr>Remove outliers</vt:lpstr>
      <vt:lpstr>Colorize Points</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Exercise #1</dc:title>
  <dc:creator>Brown,AJ</dc:creator>
  <cp:lastModifiedBy>Brown,AJ</cp:lastModifiedBy>
  <cp:revision>3</cp:revision>
  <dcterms:created xsi:type="dcterms:W3CDTF">2023-02-05T22:06:48Z</dcterms:created>
  <dcterms:modified xsi:type="dcterms:W3CDTF">2023-02-26T21:59:29Z</dcterms:modified>
</cp:coreProperties>
</file>