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5" y="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9252-81E7-02E9-ACB0-238E882FE5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591456-42AA-66AE-76C1-341146506B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35D79B-DC9A-5413-C27A-BE2C2E1FAF4C}"/>
              </a:ext>
            </a:extLst>
          </p:cNvPr>
          <p:cNvSpPr>
            <a:spLocks noGrp="1"/>
          </p:cNvSpPr>
          <p:nvPr>
            <p:ph type="dt" sz="half" idx="10"/>
          </p:nvPr>
        </p:nvSpPr>
        <p:spPr/>
        <p:txBody>
          <a:bodyPr/>
          <a:lstStyle/>
          <a:p>
            <a:fld id="{BFE8DED3-9F02-4D41-8872-E4871F0F6BC7}" type="datetimeFigureOut">
              <a:rPr lang="en-US" smtClean="0"/>
              <a:t>4/12/2023</a:t>
            </a:fld>
            <a:endParaRPr lang="en-US"/>
          </a:p>
        </p:txBody>
      </p:sp>
      <p:sp>
        <p:nvSpPr>
          <p:cNvPr id="5" name="Footer Placeholder 4">
            <a:extLst>
              <a:ext uri="{FF2B5EF4-FFF2-40B4-BE49-F238E27FC236}">
                <a16:creationId xmlns:a16="http://schemas.microsoft.com/office/drawing/2014/main" id="{B794EDDD-4B80-FF03-3581-0853471A4F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8B05E7-260D-722B-8965-4D7D6744B982}"/>
              </a:ext>
            </a:extLst>
          </p:cNvPr>
          <p:cNvSpPr>
            <a:spLocks noGrp="1"/>
          </p:cNvSpPr>
          <p:nvPr>
            <p:ph type="sldNum" sz="quarter" idx="12"/>
          </p:nvPr>
        </p:nvSpPr>
        <p:spPr/>
        <p:txBody>
          <a:bodyPr/>
          <a:lstStyle/>
          <a:p>
            <a:fld id="{30E80E83-A43A-4FB4-A4CF-C62BBDCA748E}" type="slidenum">
              <a:rPr lang="en-US" smtClean="0"/>
              <a:t>‹#›</a:t>
            </a:fld>
            <a:endParaRPr lang="en-US"/>
          </a:p>
        </p:txBody>
      </p:sp>
    </p:spTree>
    <p:extLst>
      <p:ext uri="{BB962C8B-B14F-4D97-AF65-F5344CB8AC3E}">
        <p14:creationId xmlns:p14="http://schemas.microsoft.com/office/powerpoint/2010/main" val="4174274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BBD4F-DB42-5E9E-AEEB-ED269DBD40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1491A2-1CE7-ED26-0FE4-F32077B06F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E9F48D-866F-999A-DE0C-AF9D474DE064}"/>
              </a:ext>
            </a:extLst>
          </p:cNvPr>
          <p:cNvSpPr>
            <a:spLocks noGrp="1"/>
          </p:cNvSpPr>
          <p:nvPr>
            <p:ph type="dt" sz="half" idx="10"/>
          </p:nvPr>
        </p:nvSpPr>
        <p:spPr/>
        <p:txBody>
          <a:bodyPr/>
          <a:lstStyle/>
          <a:p>
            <a:fld id="{BFE8DED3-9F02-4D41-8872-E4871F0F6BC7}" type="datetimeFigureOut">
              <a:rPr lang="en-US" smtClean="0"/>
              <a:t>4/12/2023</a:t>
            </a:fld>
            <a:endParaRPr lang="en-US"/>
          </a:p>
        </p:txBody>
      </p:sp>
      <p:sp>
        <p:nvSpPr>
          <p:cNvPr id="5" name="Footer Placeholder 4">
            <a:extLst>
              <a:ext uri="{FF2B5EF4-FFF2-40B4-BE49-F238E27FC236}">
                <a16:creationId xmlns:a16="http://schemas.microsoft.com/office/drawing/2014/main" id="{ACDB1790-CBC1-A5DE-693C-23FB60911F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38A4F4-64F1-4969-B04F-0636DD0012D6}"/>
              </a:ext>
            </a:extLst>
          </p:cNvPr>
          <p:cNvSpPr>
            <a:spLocks noGrp="1"/>
          </p:cNvSpPr>
          <p:nvPr>
            <p:ph type="sldNum" sz="quarter" idx="12"/>
          </p:nvPr>
        </p:nvSpPr>
        <p:spPr/>
        <p:txBody>
          <a:bodyPr/>
          <a:lstStyle/>
          <a:p>
            <a:fld id="{30E80E83-A43A-4FB4-A4CF-C62BBDCA748E}" type="slidenum">
              <a:rPr lang="en-US" smtClean="0"/>
              <a:t>‹#›</a:t>
            </a:fld>
            <a:endParaRPr lang="en-US"/>
          </a:p>
        </p:txBody>
      </p:sp>
    </p:spTree>
    <p:extLst>
      <p:ext uri="{BB962C8B-B14F-4D97-AF65-F5344CB8AC3E}">
        <p14:creationId xmlns:p14="http://schemas.microsoft.com/office/powerpoint/2010/main" val="3491649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FB8AD9-A345-1077-2846-161ADEF8AA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8560A7-D376-B752-820A-1E0F3B0E7E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719313-D67B-1FC8-743C-C270B14DFD7E}"/>
              </a:ext>
            </a:extLst>
          </p:cNvPr>
          <p:cNvSpPr>
            <a:spLocks noGrp="1"/>
          </p:cNvSpPr>
          <p:nvPr>
            <p:ph type="dt" sz="half" idx="10"/>
          </p:nvPr>
        </p:nvSpPr>
        <p:spPr/>
        <p:txBody>
          <a:bodyPr/>
          <a:lstStyle/>
          <a:p>
            <a:fld id="{BFE8DED3-9F02-4D41-8872-E4871F0F6BC7}" type="datetimeFigureOut">
              <a:rPr lang="en-US" smtClean="0"/>
              <a:t>4/12/2023</a:t>
            </a:fld>
            <a:endParaRPr lang="en-US"/>
          </a:p>
        </p:txBody>
      </p:sp>
      <p:sp>
        <p:nvSpPr>
          <p:cNvPr id="5" name="Footer Placeholder 4">
            <a:extLst>
              <a:ext uri="{FF2B5EF4-FFF2-40B4-BE49-F238E27FC236}">
                <a16:creationId xmlns:a16="http://schemas.microsoft.com/office/drawing/2014/main" id="{4AD3CDFD-84ED-B86A-0F1F-86AD0367F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D8CF3-370E-716C-98A1-5A89B2353231}"/>
              </a:ext>
            </a:extLst>
          </p:cNvPr>
          <p:cNvSpPr>
            <a:spLocks noGrp="1"/>
          </p:cNvSpPr>
          <p:nvPr>
            <p:ph type="sldNum" sz="quarter" idx="12"/>
          </p:nvPr>
        </p:nvSpPr>
        <p:spPr/>
        <p:txBody>
          <a:bodyPr/>
          <a:lstStyle/>
          <a:p>
            <a:fld id="{30E80E83-A43A-4FB4-A4CF-C62BBDCA748E}" type="slidenum">
              <a:rPr lang="en-US" smtClean="0"/>
              <a:t>‹#›</a:t>
            </a:fld>
            <a:endParaRPr lang="en-US"/>
          </a:p>
        </p:txBody>
      </p:sp>
    </p:spTree>
    <p:extLst>
      <p:ext uri="{BB962C8B-B14F-4D97-AF65-F5344CB8AC3E}">
        <p14:creationId xmlns:p14="http://schemas.microsoft.com/office/powerpoint/2010/main" val="859952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56C4-B4AC-7089-2F19-55C41B5918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EC687A-7FCB-C39A-1AA2-0D0163A56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8B8E8-9976-53D7-DB5A-878AAF232567}"/>
              </a:ext>
            </a:extLst>
          </p:cNvPr>
          <p:cNvSpPr>
            <a:spLocks noGrp="1"/>
          </p:cNvSpPr>
          <p:nvPr>
            <p:ph type="dt" sz="half" idx="10"/>
          </p:nvPr>
        </p:nvSpPr>
        <p:spPr/>
        <p:txBody>
          <a:bodyPr/>
          <a:lstStyle/>
          <a:p>
            <a:fld id="{BFE8DED3-9F02-4D41-8872-E4871F0F6BC7}" type="datetimeFigureOut">
              <a:rPr lang="en-US" smtClean="0"/>
              <a:t>4/12/2023</a:t>
            </a:fld>
            <a:endParaRPr lang="en-US"/>
          </a:p>
        </p:txBody>
      </p:sp>
      <p:sp>
        <p:nvSpPr>
          <p:cNvPr id="5" name="Footer Placeholder 4">
            <a:extLst>
              <a:ext uri="{FF2B5EF4-FFF2-40B4-BE49-F238E27FC236}">
                <a16:creationId xmlns:a16="http://schemas.microsoft.com/office/drawing/2014/main" id="{120BF26B-36B5-62EB-EAF3-3941C305E3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DC22C6-F1C5-FFB5-EE12-AE040EE92794}"/>
              </a:ext>
            </a:extLst>
          </p:cNvPr>
          <p:cNvSpPr>
            <a:spLocks noGrp="1"/>
          </p:cNvSpPr>
          <p:nvPr>
            <p:ph type="sldNum" sz="quarter" idx="12"/>
          </p:nvPr>
        </p:nvSpPr>
        <p:spPr/>
        <p:txBody>
          <a:bodyPr/>
          <a:lstStyle/>
          <a:p>
            <a:fld id="{30E80E83-A43A-4FB4-A4CF-C62BBDCA748E}" type="slidenum">
              <a:rPr lang="en-US" smtClean="0"/>
              <a:t>‹#›</a:t>
            </a:fld>
            <a:endParaRPr lang="en-US"/>
          </a:p>
        </p:txBody>
      </p:sp>
    </p:spTree>
    <p:extLst>
      <p:ext uri="{BB962C8B-B14F-4D97-AF65-F5344CB8AC3E}">
        <p14:creationId xmlns:p14="http://schemas.microsoft.com/office/powerpoint/2010/main" val="87644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22111-C401-A240-C91A-0F7FBAFB62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E0575B-CDDB-7632-6DF6-D773091C4B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063CE6-DB3B-F0F8-DBB9-FE78FDDD7B23}"/>
              </a:ext>
            </a:extLst>
          </p:cNvPr>
          <p:cNvSpPr>
            <a:spLocks noGrp="1"/>
          </p:cNvSpPr>
          <p:nvPr>
            <p:ph type="dt" sz="half" idx="10"/>
          </p:nvPr>
        </p:nvSpPr>
        <p:spPr/>
        <p:txBody>
          <a:bodyPr/>
          <a:lstStyle/>
          <a:p>
            <a:fld id="{BFE8DED3-9F02-4D41-8872-E4871F0F6BC7}" type="datetimeFigureOut">
              <a:rPr lang="en-US" smtClean="0"/>
              <a:t>4/12/2023</a:t>
            </a:fld>
            <a:endParaRPr lang="en-US"/>
          </a:p>
        </p:txBody>
      </p:sp>
      <p:sp>
        <p:nvSpPr>
          <p:cNvPr id="5" name="Footer Placeholder 4">
            <a:extLst>
              <a:ext uri="{FF2B5EF4-FFF2-40B4-BE49-F238E27FC236}">
                <a16:creationId xmlns:a16="http://schemas.microsoft.com/office/drawing/2014/main" id="{EE0980CA-9E3A-6C89-A34E-5C974205E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1F2236-30F3-61DB-6643-8BEB607417F6}"/>
              </a:ext>
            </a:extLst>
          </p:cNvPr>
          <p:cNvSpPr>
            <a:spLocks noGrp="1"/>
          </p:cNvSpPr>
          <p:nvPr>
            <p:ph type="sldNum" sz="quarter" idx="12"/>
          </p:nvPr>
        </p:nvSpPr>
        <p:spPr/>
        <p:txBody>
          <a:bodyPr/>
          <a:lstStyle/>
          <a:p>
            <a:fld id="{30E80E83-A43A-4FB4-A4CF-C62BBDCA748E}" type="slidenum">
              <a:rPr lang="en-US" smtClean="0"/>
              <a:t>‹#›</a:t>
            </a:fld>
            <a:endParaRPr lang="en-US"/>
          </a:p>
        </p:txBody>
      </p:sp>
    </p:spTree>
    <p:extLst>
      <p:ext uri="{BB962C8B-B14F-4D97-AF65-F5344CB8AC3E}">
        <p14:creationId xmlns:p14="http://schemas.microsoft.com/office/powerpoint/2010/main" val="1054935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C76CC-3AD7-F4A9-ABC0-A0DC20BCDF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42FBD4-8182-E2B6-8F64-C304BF1C49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8BA3D4-C5EB-6FE0-C7F9-5FF7398790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F0BBF9-373C-F7CB-61F8-8729D7B1BB33}"/>
              </a:ext>
            </a:extLst>
          </p:cNvPr>
          <p:cNvSpPr>
            <a:spLocks noGrp="1"/>
          </p:cNvSpPr>
          <p:nvPr>
            <p:ph type="dt" sz="half" idx="10"/>
          </p:nvPr>
        </p:nvSpPr>
        <p:spPr/>
        <p:txBody>
          <a:bodyPr/>
          <a:lstStyle/>
          <a:p>
            <a:fld id="{BFE8DED3-9F02-4D41-8872-E4871F0F6BC7}" type="datetimeFigureOut">
              <a:rPr lang="en-US" smtClean="0"/>
              <a:t>4/12/2023</a:t>
            </a:fld>
            <a:endParaRPr lang="en-US"/>
          </a:p>
        </p:txBody>
      </p:sp>
      <p:sp>
        <p:nvSpPr>
          <p:cNvPr id="6" name="Footer Placeholder 5">
            <a:extLst>
              <a:ext uri="{FF2B5EF4-FFF2-40B4-BE49-F238E27FC236}">
                <a16:creationId xmlns:a16="http://schemas.microsoft.com/office/drawing/2014/main" id="{ABAC417F-D574-3A9A-1631-13E737B4BA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04D55-9406-E43E-2EB3-176A39CB361B}"/>
              </a:ext>
            </a:extLst>
          </p:cNvPr>
          <p:cNvSpPr>
            <a:spLocks noGrp="1"/>
          </p:cNvSpPr>
          <p:nvPr>
            <p:ph type="sldNum" sz="quarter" idx="12"/>
          </p:nvPr>
        </p:nvSpPr>
        <p:spPr/>
        <p:txBody>
          <a:bodyPr/>
          <a:lstStyle/>
          <a:p>
            <a:fld id="{30E80E83-A43A-4FB4-A4CF-C62BBDCA748E}" type="slidenum">
              <a:rPr lang="en-US" smtClean="0"/>
              <a:t>‹#›</a:t>
            </a:fld>
            <a:endParaRPr lang="en-US"/>
          </a:p>
        </p:txBody>
      </p:sp>
    </p:spTree>
    <p:extLst>
      <p:ext uri="{BB962C8B-B14F-4D97-AF65-F5344CB8AC3E}">
        <p14:creationId xmlns:p14="http://schemas.microsoft.com/office/powerpoint/2010/main" val="779897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5CCCC-07B5-0B5A-CF95-417237E865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185292-C054-E826-42F4-1D77FBF769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D0DD2B-2367-EF4C-8462-66E1BE1D68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DEBC62-792E-10EB-D0FA-78D69A2C4C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0685DD-E90C-A0F9-0E30-106B3359F9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59227D-E7ED-4136-C351-EF668FCE1355}"/>
              </a:ext>
            </a:extLst>
          </p:cNvPr>
          <p:cNvSpPr>
            <a:spLocks noGrp="1"/>
          </p:cNvSpPr>
          <p:nvPr>
            <p:ph type="dt" sz="half" idx="10"/>
          </p:nvPr>
        </p:nvSpPr>
        <p:spPr/>
        <p:txBody>
          <a:bodyPr/>
          <a:lstStyle/>
          <a:p>
            <a:fld id="{BFE8DED3-9F02-4D41-8872-E4871F0F6BC7}" type="datetimeFigureOut">
              <a:rPr lang="en-US" smtClean="0"/>
              <a:t>4/12/2023</a:t>
            </a:fld>
            <a:endParaRPr lang="en-US"/>
          </a:p>
        </p:txBody>
      </p:sp>
      <p:sp>
        <p:nvSpPr>
          <p:cNvPr id="8" name="Footer Placeholder 7">
            <a:extLst>
              <a:ext uri="{FF2B5EF4-FFF2-40B4-BE49-F238E27FC236}">
                <a16:creationId xmlns:a16="http://schemas.microsoft.com/office/drawing/2014/main" id="{1D242822-8EDB-5CA9-9035-FCB563022C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CB64FC-F141-5699-ADB8-5FF81E889FC3}"/>
              </a:ext>
            </a:extLst>
          </p:cNvPr>
          <p:cNvSpPr>
            <a:spLocks noGrp="1"/>
          </p:cNvSpPr>
          <p:nvPr>
            <p:ph type="sldNum" sz="quarter" idx="12"/>
          </p:nvPr>
        </p:nvSpPr>
        <p:spPr/>
        <p:txBody>
          <a:bodyPr/>
          <a:lstStyle/>
          <a:p>
            <a:fld id="{30E80E83-A43A-4FB4-A4CF-C62BBDCA748E}" type="slidenum">
              <a:rPr lang="en-US" smtClean="0"/>
              <a:t>‹#›</a:t>
            </a:fld>
            <a:endParaRPr lang="en-US"/>
          </a:p>
        </p:txBody>
      </p:sp>
    </p:spTree>
    <p:extLst>
      <p:ext uri="{BB962C8B-B14F-4D97-AF65-F5344CB8AC3E}">
        <p14:creationId xmlns:p14="http://schemas.microsoft.com/office/powerpoint/2010/main" val="2248944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AE9BF-3DAF-2E41-8487-F2C969FF5F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E59796-839B-3C0B-6D8B-F8EA4C52FBBD}"/>
              </a:ext>
            </a:extLst>
          </p:cNvPr>
          <p:cNvSpPr>
            <a:spLocks noGrp="1"/>
          </p:cNvSpPr>
          <p:nvPr>
            <p:ph type="dt" sz="half" idx="10"/>
          </p:nvPr>
        </p:nvSpPr>
        <p:spPr/>
        <p:txBody>
          <a:bodyPr/>
          <a:lstStyle/>
          <a:p>
            <a:fld id="{BFE8DED3-9F02-4D41-8872-E4871F0F6BC7}" type="datetimeFigureOut">
              <a:rPr lang="en-US" smtClean="0"/>
              <a:t>4/12/2023</a:t>
            </a:fld>
            <a:endParaRPr lang="en-US"/>
          </a:p>
        </p:txBody>
      </p:sp>
      <p:sp>
        <p:nvSpPr>
          <p:cNvPr id="4" name="Footer Placeholder 3">
            <a:extLst>
              <a:ext uri="{FF2B5EF4-FFF2-40B4-BE49-F238E27FC236}">
                <a16:creationId xmlns:a16="http://schemas.microsoft.com/office/drawing/2014/main" id="{6CE6B6F8-BC0D-45F9-5E11-2E3130090C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2C047C-07FB-32C6-58A4-19D4EBEEFF5D}"/>
              </a:ext>
            </a:extLst>
          </p:cNvPr>
          <p:cNvSpPr>
            <a:spLocks noGrp="1"/>
          </p:cNvSpPr>
          <p:nvPr>
            <p:ph type="sldNum" sz="quarter" idx="12"/>
          </p:nvPr>
        </p:nvSpPr>
        <p:spPr/>
        <p:txBody>
          <a:bodyPr/>
          <a:lstStyle/>
          <a:p>
            <a:fld id="{30E80E83-A43A-4FB4-A4CF-C62BBDCA748E}" type="slidenum">
              <a:rPr lang="en-US" smtClean="0"/>
              <a:t>‹#›</a:t>
            </a:fld>
            <a:endParaRPr lang="en-US"/>
          </a:p>
        </p:txBody>
      </p:sp>
    </p:spTree>
    <p:extLst>
      <p:ext uri="{BB962C8B-B14F-4D97-AF65-F5344CB8AC3E}">
        <p14:creationId xmlns:p14="http://schemas.microsoft.com/office/powerpoint/2010/main" val="2324388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29BE00-D749-47F7-23A9-9BBFD7A4E12C}"/>
              </a:ext>
            </a:extLst>
          </p:cNvPr>
          <p:cNvSpPr>
            <a:spLocks noGrp="1"/>
          </p:cNvSpPr>
          <p:nvPr>
            <p:ph type="dt" sz="half" idx="10"/>
          </p:nvPr>
        </p:nvSpPr>
        <p:spPr/>
        <p:txBody>
          <a:bodyPr/>
          <a:lstStyle/>
          <a:p>
            <a:fld id="{BFE8DED3-9F02-4D41-8872-E4871F0F6BC7}" type="datetimeFigureOut">
              <a:rPr lang="en-US" smtClean="0"/>
              <a:t>4/12/2023</a:t>
            </a:fld>
            <a:endParaRPr lang="en-US"/>
          </a:p>
        </p:txBody>
      </p:sp>
      <p:sp>
        <p:nvSpPr>
          <p:cNvPr id="3" name="Footer Placeholder 2">
            <a:extLst>
              <a:ext uri="{FF2B5EF4-FFF2-40B4-BE49-F238E27FC236}">
                <a16:creationId xmlns:a16="http://schemas.microsoft.com/office/drawing/2014/main" id="{2201927D-FD58-A73E-FB2C-7A4FD7FF8B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0C3C16-6DFB-49FE-5562-DC7D133EFE76}"/>
              </a:ext>
            </a:extLst>
          </p:cNvPr>
          <p:cNvSpPr>
            <a:spLocks noGrp="1"/>
          </p:cNvSpPr>
          <p:nvPr>
            <p:ph type="sldNum" sz="quarter" idx="12"/>
          </p:nvPr>
        </p:nvSpPr>
        <p:spPr/>
        <p:txBody>
          <a:bodyPr/>
          <a:lstStyle/>
          <a:p>
            <a:fld id="{30E80E83-A43A-4FB4-A4CF-C62BBDCA748E}" type="slidenum">
              <a:rPr lang="en-US" smtClean="0"/>
              <a:t>‹#›</a:t>
            </a:fld>
            <a:endParaRPr lang="en-US"/>
          </a:p>
        </p:txBody>
      </p:sp>
    </p:spTree>
    <p:extLst>
      <p:ext uri="{BB962C8B-B14F-4D97-AF65-F5344CB8AC3E}">
        <p14:creationId xmlns:p14="http://schemas.microsoft.com/office/powerpoint/2010/main" val="3043632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92CF1-36B8-6CBD-EAD1-428C36B4CE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28B792-2502-B627-DF8E-F480981C38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F376E4-7AE3-EBBD-20D5-1B3E210725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CEE768-9381-6275-9024-701A5D53B37B}"/>
              </a:ext>
            </a:extLst>
          </p:cNvPr>
          <p:cNvSpPr>
            <a:spLocks noGrp="1"/>
          </p:cNvSpPr>
          <p:nvPr>
            <p:ph type="dt" sz="half" idx="10"/>
          </p:nvPr>
        </p:nvSpPr>
        <p:spPr/>
        <p:txBody>
          <a:bodyPr/>
          <a:lstStyle/>
          <a:p>
            <a:fld id="{BFE8DED3-9F02-4D41-8872-E4871F0F6BC7}" type="datetimeFigureOut">
              <a:rPr lang="en-US" smtClean="0"/>
              <a:t>4/12/2023</a:t>
            </a:fld>
            <a:endParaRPr lang="en-US"/>
          </a:p>
        </p:txBody>
      </p:sp>
      <p:sp>
        <p:nvSpPr>
          <p:cNvPr id="6" name="Footer Placeholder 5">
            <a:extLst>
              <a:ext uri="{FF2B5EF4-FFF2-40B4-BE49-F238E27FC236}">
                <a16:creationId xmlns:a16="http://schemas.microsoft.com/office/drawing/2014/main" id="{63BAC210-0B74-D026-DFF8-E82722FEEE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5466BB-6E7D-A9C0-0836-DF7562433EEA}"/>
              </a:ext>
            </a:extLst>
          </p:cNvPr>
          <p:cNvSpPr>
            <a:spLocks noGrp="1"/>
          </p:cNvSpPr>
          <p:nvPr>
            <p:ph type="sldNum" sz="quarter" idx="12"/>
          </p:nvPr>
        </p:nvSpPr>
        <p:spPr/>
        <p:txBody>
          <a:bodyPr/>
          <a:lstStyle/>
          <a:p>
            <a:fld id="{30E80E83-A43A-4FB4-A4CF-C62BBDCA748E}" type="slidenum">
              <a:rPr lang="en-US" smtClean="0"/>
              <a:t>‹#›</a:t>
            </a:fld>
            <a:endParaRPr lang="en-US"/>
          </a:p>
        </p:txBody>
      </p:sp>
    </p:spTree>
    <p:extLst>
      <p:ext uri="{BB962C8B-B14F-4D97-AF65-F5344CB8AC3E}">
        <p14:creationId xmlns:p14="http://schemas.microsoft.com/office/powerpoint/2010/main" val="1293860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1E12A-12E8-3DC5-76E0-59EDE681D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D5DFD0-1AB7-4797-BC2B-CF9A589B41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52FBB-EFC3-2057-10F8-E84F90413D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49D2A-842C-BE1A-58F2-6A5A4C154B44}"/>
              </a:ext>
            </a:extLst>
          </p:cNvPr>
          <p:cNvSpPr>
            <a:spLocks noGrp="1"/>
          </p:cNvSpPr>
          <p:nvPr>
            <p:ph type="dt" sz="half" idx="10"/>
          </p:nvPr>
        </p:nvSpPr>
        <p:spPr/>
        <p:txBody>
          <a:bodyPr/>
          <a:lstStyle/>
          <a:p>
            <a:fld id="{BFE8DED3-9F02-4D41-8872-E4871F0F6BC7}" type="datetimeFigureOut">
              <a:rPr lang="en-US" smtClean="0"/>
              <a:t>4/12/2023</a:t>
            </a:fld>
            <a:endParaRPr lang="en-US"/>
          </a:p>
        </p:txBody>
      </p:sp>
      <p:sp>
        <p:nvSpPr>
          <p:cNvPr id="6" name="Footer Placeholder 5">
            <a:extLst>
              <a:ext uri="{FF2B5EF4-FFF2-40B4-BE49-F238E27FC236}">
                <a16:creationId xmlns:a16="http://schemas.microsoft.com/office/drawing/2014/main" id="{5BF70E9E-460A-2534-66E3-30619D4516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CE6D52-F633-7678-7350-8943DF45EE26}"/>
              </a:ext>
            </a:extLst>
          </p:cNvPr>
          <p:cNvSpPr>
            <a:spLocks noGrp="1"/>
          </p:cNvSpPr>
          <p:nvPr>
            <p:ph type="sldNum" sz="quarter" idx="12"/>
          </p:nvPr>
        </p:nvSpPr>
        <p:spPr/>
        <p:txBody>
          <a:bodyPr/>
          <a:lstStyle/>
          <a:p>
            <a:fld id="{30E80E83-A43A-4FB4-A4CF-C62BBDCA748E}" type="slidenum">
              <a:rPr lang="en-US" smtClean="0"/>
              <a:t>‹#›</a:t>
            </a:fld>
            <a:endParaRPr lang="en-US"/>
          </a:p>
        </p:txBody>
      </p:sp>
    </p:spTree>
    <p:extLst>
      <p:ext uri="{BB962C8B-B14F-4D97-AF65-F5344CB8AC3E}">
        <p14:creationId xmlns:p14="http://schemas.microsoft.com/office/powerpoint/2010/main" val="3947298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2378FD-FD38-7B75-521A-0DA58006C0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530DB-8DB8-FF12-6CA0-EC1D6C1BCE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2A2AF-2230-6200-C575-A00CBDA20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8DED3-9F02-4D41-8872-E4871F0F6BC7}" type="datetimeFigureOut">
              <a:rPr lang="en-US" smtClean="0"/>
              <a:t>4/12/2023</a:t>
            </a:fld>
            <a:endParaRPr lang="en-US"/>
          </a:p>
        </p:txBody>
      </p:sp>
      <p:sp>
        <p:nvSpPr>
          <p:cNvPr id="5" name="Footer Placeholder 4">
            <a:extLst>
              <a:ext uri="{FF2B5EF4-FFF2-40B4-BE49-F238E27FC236}">
                <a16:creationId xmlns:a16="http://schemas.microsoft.com/office/drawing/2014/main" id="{1083C91E-2079-6387-86EA-F4EE53E7D5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D00D75-44D2-4C89-D851-19F5929C00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E80E83-A43A-4FB4-A4CF-C62BBDCA748E}" type="slidenum">
              <a:rPr lang="en-US" smtClean="0"/>
              <a:t>‹#›</a:t>
            </a:fld>
            <a:endParaRPr lang="en-US"/>
          </a:p>
        </p:txBody>
      </p:sp>
    </p:spTree>
    <p:extLst>
      <p:ext uri="{BB962C8B-B14F-4D97-AF65-F5344CB8AC3E}">
        <p14:creationId xmlns:p14="http://schemas.microsoft.com/office/powerpoint/2010/main" val="4064342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9377208-CB9B-35FE-0A99-748EF3B11C1B}"/>
              </a:ext>
            </a:extLst>
          </p:cNvPr>
          <p:cNvSpPr>
            <a:spLocks noGrp="1"/>
          </p:cNvSpPr>
          <p:nvPr>
            <p:ph type="ctrTitle"/>
          </p:nvPr>
        </p:nvSpPr>
        <p:spPr>
          <a:xfrm>
            <a:off x="1524000" y="1122363"/>
            <a:ext cx="9144000" cy="2387600"/>
          </a:xfrm>
        </p:spPr>
        <p:txBody>
          <a:bodyPr/>
          <a:lstStyle/>
          <a:p>
            <a:r>
              <a:rPr lang="en-US" dirty="0"/>
              <a:t>GIS Exercise #9</a:t>
            </a:r>
          </a:p>
        </p:txBody>
      </p:sp>
      <p:sp>
        <p:nvSpPr>
          <p:cNvPr id="7" name="Subtitle 2">
            <a:extLst>
              <a:ext uri="{FF2B5EF4-FFF2-40B4-BE49-F238E27FC236}">
                <a16:creationId xmlns:a16="http://schemas.microsoft.com/office/drawing/2014/main" id="{A3B09B88-0677-04AA-77B7-4F210B7EFDC6}"/>
              </a:ext>
            </a:extLst>
          </p:cNvPr>
          <p:cNvSpPr>
            <a:spLocks noGrp="1"/>
          </p:cNvSpPr>
          <p:nvPr>
            <p:ph type="subTitle" idx="1"/>
          </p:nvPr>
        </p:nvSpPr>
        <p:spPr>
          <a:xfrm>
            <a:off x="1524000" y="3602038"/>
            <a:ext cx="9144000" cy="1655762"/>
          </a:xfrm>
        </p:spPr>
        <p:txBody>
          <a:bodyPr/>
          <a:lstStyle/>
          <a:p>
            <a:r>
              <a:rPr lang="en-US" dirty="0"/>
              <a:t>AJ Brown</a:t>
            </a:r>
          </a:p>
          <a:p>
            <a:r>
              <a:rPr lang="en-US" dirty="0"/>
              <a:t>WR 514 Spring 2023</a:t>
            </a:r>
          </a:p>
        </p:txBody>
      </p:sp>
    </p:spTree>
    <p:extLst>
      <p:ext uri="{BB962C8B-B14F-4D97-AF65-F5344CB8AC3E}">
        <p14:creationId xmlns:p14="http://schemas.microsoft.com/office/powerpoint/2010/main" val="1294306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E71DE-F56E-208F-C2CE-D59F2B3F9A85}"/>
              </a:ext>
            </a:extLst>
          </p:cNvPr>
          <p:cNvSpPr>
            <a:spLocks noGrp="1"/>
          </p:cNvSpPr>
          <p:nvPr>
            <p:ph type="title"/>
          </p:nvPr>
        </p:nvSpPr>
        <p:spPr/>
        <p:txBody>
          <a:bodyPr>
            <a:normAutofit/>
          </a:bodyPr>
          <a:lstStyle/>
          <a:p>
            <a:r>
              <a:rPr lang="en-US" dirty="0"/>
              <a:t>Exercise 9: Create Voronoi map of </a:t>
            </a:r>
            <a:r>
              <a:rPr lang="en-US" dirty="0" err="1"/>
              <a:t>Coagmet</a:t>
            </a:r>
            <a:r>
              <a:rPr lang="en-US" dirty="0"/>
              <a:t> Weather Station Locations in CO</a:t>
            </a:r>
          </a:p>
        </p:txBody>
      </p:sp>
      <p:sp>
        <p:nvSpPr>
          <p:cNvPr id="3" name="Content Placeholder 2">
            <a:extLst>
              <a:ext uri="{FF2B5EF4-FFF2-40B4-BE49-F238E27FC236}">
                <a16:creationId xmlns:a16="http://schemas.microsoft.com/office/drawing/2014/main" id="{07EB85DE-84BC-A0AA-5103-E3AF7595BB27}"/>
              </a:ext>
            </a:extLst>
          </p:cNvPr>
          <p:cNvSpPr>
            <a:spLocks noGrp="1"/>
          </p:cNvSpPr>
          <p:nvPr>
            <p:ph idx="1"/>
          </p:nvPr>
        </p:nvSpPr>
        <p:spPr/>
        <p:txBody>
          <a:bodyPr>
            <a:normAutofit fontScale="92500" lnSpcReduction="10000"/>
          </a:bodyPr>
          <a:lstStyle/>
          <a:p>
            <a:r>
              <a:rPr lang="en-US" dirty="0">
                <a:solidFill>
                  <a:srgbClr val="000000"/>
                </a:solidFill>
                <a:latin typeface="prox-regular"/>
              </a:rPr>
              <a:t>In the previous exercise we plotted the </a:t>
            </a:r>
            <a:r>
              <a:rPr lang="en-US" dirty="0" err="1">
                <a:solidFill>
                  <a:srgbClr val="000000"/>
                </a:solidFill>
                <a:latin typeface="prox-regular"/>
              </a:rPr>
              <a:t>CoAgMet</a:t>
            </a:r>
            <a:r>
              <a:rPr lang="en-US" dirty="0">
                <a:solidFill>
                  <a:srgbClr val="000000"/>
                </a:solidFill>
                <a:latin typeface="prox-regular"/>
              </a:rPr>
              <a:t> weather station locations in Colorado, but now we will create a </a:t>
            </a:r>
            <a:r>
              <a:rPr lang="en-US" b="1" dirty="0">
                <a:solidFill>
                  <a:srgbClr val="000000"/>
                </a:solidFill>
                <a:latin typeface="prox-regular"/>
              </a:rPr>
              <a:t>Voronoi map </a:t>
            </a:r>
            <a:r>
              <a:rPr lang="en-US" dirty="0">
                <a:solidFill>
                  <a:srgbClr val="000000"/>
                </a:solidFill>
                <a:latin typeface="prox-regular"/>
              </a:rPr>
              <a:t>from the station points.</a:t>
            </a:r>
          </a:p>
          <a:p>
            <a:r>
              <a:rPr lang="en-US" b="0" i="0" dirty="0">
                <a:solidFill>
                  <a:srgbClr val="2E2E2E"/>
                </a:solidFill>
                <a:effectLst/>
                <a:latin typeface="NexusSans"/>
              </a:rPr>
              <a:t>Thiessen polygon maps, which are also called </a:t>
            </a:r>
            <a:r>
              <a:rPr lang="en-US" b="1" i="0" dirty="0">
                <a:solidFill>
                  <a:srgbClr val="2E2E2E"/>
                </a:solidFill>
                <a:effectLst/>
                <a:latin typeface="NexusSans"/>
              </a:rPr>
              <a:t>Voronoi diagrams</a:t>
            </a:r>
            <a:r>
              <a:rPr lang="en-US" b="0" i="0" dirty="0">
                <a:solidFill>
                  <a:srgbClr val="2E2E2E"/>
                </a:solidFill>
                <a:effectLst/>
                <a:latin typeface="NexusSans"/>
              </a:rPr>
              <a:t>, are used to define and to delineate proximal regions around individual data points by using polygonal boundaries. They are employed by many disciplines including weather forecasters, hydrologists and geographers, and by geologists.</a:t>
            </a:r>
          </a:p>
          <a:p>
            <a:r>
              <a:rPr lang="en-US" dirty="0">
                <a:solidFill>
                  <a:srgbClr val="2E2E2E"/>
                </a:solidFill>
                <a:latin typeface="NexusSans"/>
              </a:rPr>
              <a:t>Simply put, a Voronoi shape designates where the nearest given point is to something within the shape.</a:t>
            </a:r>
          </a:p>
          <a:p>
            <a:pPr lvl="1"/>
            <a:r>
              <a:rPr lang="en-US" dirty="0">
                <a:solidFill>
                  <a:srgbClr val="2E2E2E"/>
                </a:solidFill>
                <a:latin typeface="NexusSans"/>
              </a:rPr>
              <a:t>So, in this example, being in a certain Voronoi shape tells you where the nearest weather station is; a valuable statistic to have when selecting the most representative weather to your location.</a:t>
            </a:r>
            <a:endParaRPr lang="en-US" dirty="0"/>
          </a:p>
        </p:txBody>
      </p:sp>
    </p:spTree>
    <p:extLst>
      <p:ext uri="{BB962C8B-B14F-4D97-AF65-F5344CB8AC3E}">
        <p14:creationId xmlns:p14="http://schemas.microsoft.com/office/powerpoint/2010/main" val="4055076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89DCD-4C9B-BF4D-632E-7BE8A765F71F}"/>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kern="1200">
                <a:solidFill>
                  <a:schemeClr val="tx1"/>
                </a:solidFill>
                <a:latin typeface="+mj-lt"/>
                <a:ea typeface="+mj-ea"/>
                <a:cs typeface="+mj-cs"/>
              </a:rPr>
              <a:t>Step 1: Create CO Map w/o county boundaries w/ station points</a:t>
            </a:r>
          </a:p>
        </p:txBody>
      </p:sp>
      <p:sp>
        <p:nvSpPr>
          <p:cNvPr id="3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hart, scatter chart&#10;&#10;Description automatically generated">
            <a:extLst>
              <a:ext uri="{FF2B5EF4-FFF2-40B4-BE49-F238E27FC236}">
                <a16:creationId xmlns:a16="http://schemas.microsoft.com/office/drawing/2014/main" id="{0631F718-62F3-373F-6C90-76F5EF9F6951}"/>
              </a:ext>
            </a:extLst>
          </p:cNvPr>
          <p:cNvPicPr>
            <a:picLocks noChangeAspect="1"/>
          </p:cNvPicPr>
          <p:nvPr/>
        </p:nvPicPr>
        <p:blipFill rotWithShape="1">
          <a:blip r:embed="rId2">
            <a:extLst>
              <a:ext uri="{28A0092B-C50C-407E-A947-70E740481C1C}">
                <a14:useLocalDpi xmlns:a14="http://schemas.microsoft.com/office/drawing/2010/main" val="0"/>
              </a:ext>
            </a:extLst>
          </a:blip>
          <a:srcRect l="14377" b="4755"/>
          <a:stretch/>
        </p:blipFill>
        <p:spPr>
          <a:xfrm>
            <a:off x="2836270" y="1437308"/>
            <a:ext cx="7725050" cy="5155897"/>
          </a:xfrm>
          <a:prstGeom prst="rect">
            <a:avLst/>
          </a:prstGeom>
        </p:spPr>
      </p:pic>
    </p:spTree>
    <p:extLst>
      <p:ext uri="{BB962C8B-B14F-4D97-AF65-F5344CB8AC3E}">
        <p14:creationId xmlns:p14="http://schemas.microsoft.com/office/powerpoint/2010/main" val="3482729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5E156C-F5C4-90C2-26E5-BCC830717886}"/>
              </a:ext>
            </a:extLst>
          </p:cNvPr>
          <p:cNvSpPr>
            <a:spLocks noGrp="1"/>
          </p:cNvSpPr>
          <p:nvPr>
            <p:ph type="title"/>
          </p:nvPr>
        </p:nvSpPr>
        <p:spPr>
          <a:xfrm>
            <a:off x="630936" y="502920"/>
            <a:ext cx="3419856" cy="1463040"/>
          </a:xfrm>
        </p:spPr>
        <p:txBody>
          <a:bodyPr anchor="ctr">
            <a:normAutofit/>
          </a:bodyPr>
          <a:lstStyle/>
          <a:p>
            <a:r>
              <a:rPr lang="en-US" sz="3000"/>
              <a:t>Step 2: Format data for Geovoronoi module</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807956-F779-087B-0A66-A750753B31B5}"/>
              </a:ext>
            </a:extLst>
          </p:cNvPr>
          <p:cNvSpPr>
            <a:spLocks noGrp="1"/>
          </p:cNvSpPr>
          <p:nvPr>
            <p:ph idx="1"/>
          </p:nvPr>
        </p:nvSpPr>
        <p:spPr>
          <a:xfrm>
            <a:off x="4654295" y="502920"/>
            <a:ext cx="6894576" cy="1463040"/>
          </a:xfrm>
        </p:spPr>
        <p:txBody>
          <a:bodyPr anchor="ctr">
            <a:normAutofit/>
          </a:bodyPr>
          <a:lstStyle/>
          <a:p>
            <a:r>
              <a:rPr lang="en-US" sz="2200"/>
              <a:t>The Geopandas format need manipulation to work with an existing Geovoronoi module that will create Voronoi shapes for us</a:t>
            </a:r>
          </a:p>
        </p:txBody>
      </p:sp>
      <p:pic>
        <p:nvPicPr>
          <p:cNvPr id="5" name="Picture 4">
            <a:extLst>
              <a:ext uri="{FF2B5EF4-FFF2-40B4-BE49-F238E27FC236}">
                <a16:creationId xmlns:a16="http://schemas.microsoft.com/office/drawing/2014/main" id="{0112F0C4-878D-B611-DF25-4D4B3D15B1DE}"/>
              </a:ext>
            </a:extLst>
          </p:cNvPr>
          <p:cNvPicPr>
            <a:picLocks noChangeAspect="1"/>
          </p:cNvPicPr>
          <p:nvPr/>
        </p:nvPicPr>
        <p:blipFill>
          <a:blip r:embed="rId2"/>
          <a:stretch>
            <a:fillRect/>
          </a:stretch>
        </p:blipFill>
        <p:spPr>
          <a:xfrm>
            <a:off x="630936" y="2995594"/>
            <a:ext cx="10917936" cy="2550036"/>
          </a:xfrm>
          <a:prstGeom prst="rect">
            <a:avLst/>
          </a:prstGeom>
        </p:spPr>
      </p:pic>
    </p:spTree>
    <p:extLst>
      <p:ext uri="{BB962C8B-B14F-4D97-AF65-F5344CB8AC3E}">
        <p14:creationId xmlns:p14="http://schemas.microsoft.com/office/powerpoint/2010/main" val="432021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BA91DE-5A1A-94D7-F15E-1AC091293575}"/>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Step 3: Display Voronoi Map</a:t>
            </a:r>
          </a:p>
        </p:txBody>
      </p:sp>
      <p:sp>
        <p:nvSpPr>
          <p:cNvPr id="29"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hape&#10;&#10;Description automatically generated">
            <a:extLst>
              <a:ext uri="{FF2B5EF4-FFF2-40B4-BE49-F238E27FC236}">
                <a16:creationId xmlns:a16="http://schemas.microsoft.com/office/drawing/2014/main" id="{4B08CD94-3267-7DBF-0474-09C86BC93630}"/>
              </a:ext>
            </a:extLst>
          </p:cNvPr>
          <p:cNvPicPr>
            <a:picLocks noChangeAspect="1"/>
          </p:cNvPicPr>
          <p:nvPr/>
        </p:nvPicPr>
        <p:blipFill rotWithShape="1">
          <a:blip r:embed="rId2">
            <a:extLst>
              <a:ext uri="{28A0092B-C50C-407E-A947-70E740481C1C}">
                <a14:useLocalDpi xmlns:a14="http://schemas.microsoft.com/office/drawing/2010/main" val="0"/>
              </a:ext>
            </a:extLst>
          </a:blip>
          <a:srcRect l="11742" t="10709" r="11768" b="12886"/>
          <a:stretch/>
        </p:blipFill>
        <p:spPr>
          <a:xfrm>
            <a:off x="1883736" y="1742598"/>
            <a:ext cx="8419929" cy="5046345"/>
          </a:xfrm>
          <a:prstGeom prst="rect">
            <a:avLst/>
          </a:prstGeom>
        </p:spPr>
      </p:pic>
    </p:spTree>
    <p:extLst>
      <p:ext uri="{BB962C8B-B14F-4D97-AF65-F5344CB8AC3E}">
        <p14:creationId xmlns:p14="http://schemas.microsoft.com/office/powerpoint/2010/main" val="3372560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2CBBC-95BF-C038-75A5-4F100EC38E57}"/>
              </a:ext>
            </a:extLst>
          </p:cNvPr>
          <p:cNvSpPr>
            <a:spLocks noGrp="1"/>
          </p:cNvSpPr>
          <p:nvPr>
            <p:ph type="title"/>
          </p:nvPr>
        </p:nvSpPr>
        <p:spPr>
          <a:xfrm>
            <a:off x="838200" y="365125"/>
            <a:ext cx="10515600" cy="6103131"/>
          </a:xfrm>
        </p:spPr>
        <p:txBody>
          <a:bodyPr>
            <a:normAutofit/>
          </a:bodyPr>
          <a:lstStyle/>
          <a:p>
            <a:pPr algn="ctr"/>
            <a:r>
              <a:rPr lang="en-US" sz="6000" dirty="0"/>
              <a:t>Done!</a:t>
            </a:r>
            <a:br>
              <a:rPr lang="en-US" sz="6000" dirty="0"/>
            </a:br>
            <a:r>
              <a:rPr lang="en-US" sz="6000" dirty="0"/>
              <a:t>Thank You</a:t>
            </a:r>
            <a:br>
              <a:rPr lang="en-US" sz="6000" dirty="0"/>
            </a:br>
            <a:r>
              <a:rPr lang="en-US" sz="6000" dirty="0"/>
              <a:t>A.J. Brown</a:t>
            </a:r>
          </a:p>
        </p:txBody>
      </p:sp>
    </p:spTree>
    <p:extLst>
      <p:ext uri="{BB962C8B-B14F-4D97-AF65-F5344CB8AC3E}">
        <p14:creationId xmlns:p14="http://schemas.microsoft.com/office/powerpoint/2010/main" val="137865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211</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NexusSans</vt:lpstr>
      <vt:lpstr>prox-regular</vt:lpstr>
      <vt:lpstr>Office Theme</vt:lpstr>
      <vt:lpstr>GIS Exercise #9</vt:lpstr>
      <vt:lpstr>Exercise 9: Create Voronoi map of Coagmet Weather Station Locations in CO</vt:lpstr>
      <vt:lpstr>Step 1: Create CO Map w/o county boundaries w/ station points</vt:lpstr>
      <vt:lpstr>Step 2: Format data for Geovoronoi module</vt:lpstr>
      <vt:lpstr>Step 3: Display Voronoi Map</vt:lpstr>
      <vt:lpstr>Done! Thank You A.J. Brown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GIS Exercise #3</dc:title>
  <dc:creator>Brown,AJ</dc:creator>
  <cp:lastModifiedBy>Brown,AJ</cp:lastModifiedBy>
  <cp:revision>10</cp:revision>
  <dcterms:created xsi:type="dcterms:W3CDTF">2023-04-06T02:59:12Z</dcterms:created>
  <dcterms:modified xsi:type="dcterms:W3CDTF">2023-04-13T03:52:43Z</dcterms:modified>
</cp:coreProperties>
</file>