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3AE62-EDAC-471F-9179-B1EAC94B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7FC771-1365-46A3-8BDE-4A754DAD2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4DFEE-9099-414A-A1B2-CAD6D018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64E708-55AF-4E39-AA15-6639F534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6F707A-10FA-41C1-BEE0-560230491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617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65957-6E20-44C1-956C-C8BBD1E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824D30-43BD-4E0A-A5AA-6996B31D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210792-5D38-4E0F-A421-560943DF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1388B-EF51-424C-9575-2E2715FC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FEA0E-660A-4AC5-9C19-787C46D8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26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A21263-6E20-4B3E-BB31-1D0DC25BE9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6806D1-F23C-4A0B-A488-E0EF73266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B130AA-2912-4BB4-9B03-C2E5E71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870EE-DC61-40DA-9FBF-2E788942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9306C2-5FE7-4C48-B14B-0C2F86B0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774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B4FEF-A56D-4175-A00B-8CED50EC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2FD2A4-59EF-4444-BDDB-015E83E02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FFB121-6B92-4FC6-AC65-8B487F7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6876E-D4CA-4E6C-A1D2-C05A59CF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419B9-88F0-4910-B159-73BE692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00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6EC7B-256F-468B-AEB5-D61EEA23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7695F2-C06B-4F01-80F0-D0C0E9C75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D0914C-D979-4F4C-A0E8-AABDC22B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47B68-FA53-4A31-8480-713CAC0A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0811C-058F-4990-BED1-8FCA4EF1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44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61F19-962A-4D7A-BCB7-F8A55EC4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07DB3F-E9A3-4AE8-80F0-144D25725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6D4831-B04B-4AFA-8B98-1B59C9A0D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0048BC-D471-4FFA-85CA-E4078A554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EED235-F8C8-40B1-9BB2-F25E63E2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87EB91-9E3C-4022-9CEC-66F5FE33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759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815C6-BDE2-4C7A-B6ED-6899DDE8E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FE3463-4DFF-43CA-AF49-DBF99CCC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8954F8-F2A0-4F48-9AE5-82C9041B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2A5C4F2-A95F-4289-92B8-4CF591D1A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A40F72-DF2B-4AD1-BD68-55C6241B6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D4475E2-BF78-4BB7-80B9-D3046B86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6685D6E-DF83-49FD-8C11-6983A80E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B9A2BC0-8E54-4CE2-8AF5-90BB0FD7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645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6928C3-0737-46FD-88CB-07AB2025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1301561-ECC9-4973-8A91-EAED2351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851CC8-07C9-49AC-AD3C-1A9796A50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370CEC-51A7-421D-916E-FA98BD728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58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9BB7D50-2BAF-4D9B-91CA-B38901E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D8B8940-58BF-4DE6-A1CF-035AF418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AC33EA-9AB1-45B3-B8EE-7ED5976E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601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8A60B6-75DF-40C1-8480-41009181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F1567E-0B09-4954-A120-638F91FCA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12F2C5-7B52-4984-8698-E103FD598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10F2BA-7D70-4AB7-8251-2C3B7C10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B6762C-72D4-4DAD-A0A6-52FC492C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2DDF77-D3DA-4236-AE17-56AE4D7F0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8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CD2D1-4F83-46D6-A04F-50CAA504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51EE80-D79D-4774-8C70-831A35F61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460755-05D3-4D7E-AB0D-4BA572978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D20954-7DAC-458A-9F5F-B6722759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82ED8F-BA7E-40EE-B896-102E29ED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3D46C-99B9-4C36-B98A-C4333DA1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4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8712DD-6403-4714-90F0-79E19EF8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FE6480-DAF5-472B-A936-03BF6660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2878F4-FA60-47CA-9235-1A142990A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76195-600A-4F9E-A512-FEA0B05C6A37}" type="datetimeFigureOut">
              <a:rPr lang="es-ES" smtClean="0"/>
              <a:t>28/04/2020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EA51E-EF17-4C76-840C-51C2FE94CD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03C576-B84D-437D-B8D5-05BB6BB6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DEDE7-5057-446E-A6B9-EB291C9D1C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78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3B07EC45-0FF2-414E-933C-FD4A2D321DBA}"/>
              </a:ext>
            </a:extLst>
          </p:cNvPr>
          <p:cNvGrpSpPr/>
          <p:nvPr/>
        </p:nvGrpSpPr>
        <p:grpSpPr>
          <a:xfrm>
            <a:off x="2517832" y="1935641"/>
            <a:ext cx="5786739" cy="4221934"/>
            <a:chOff x="2517832" y="1935641"/>
            <a:chExt cx="5786739" cy="4221934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9119F36-1002-43EA-BD5C-E27C2C6259D5}"/>
                </a:ext>
              </a:extLst>
            </p:cNvPr>
            <p:cNvGrpSpPr/>
            <p:nvPr/>
          </p:nvGrpSpPr>
          <p:grpSpPr>
            <a:xfrm>
              <a:off x="3649165" y="3375784"/>
              <a:ext cx="1550424" cy="1057230"/>
              <a:chOff x="4526630" y="604008"/>
              <a:chExt cx="1550424" cy="105723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0C5B43F4-05B0-4262-B2E4-4252FBD35E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5878E9F-E6C5-4DC6-8894-5D54DEB56730}"/>
                  </a:ext>
                </a:extLst>
              </p:cNvPr>
              <p:cNvSpPr txBox="1"/>
              <p:nvPr/>
            </p:nvSpPr>
            <p:spPr>
              <a:xfrm>
                <a:off x="4526630" y="1291906"/>
                <a:ext cx="1550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Login</a:t>
                </a:r>
                <a:endParaRPr lang="es-ES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E6B443FA-E7F3-4C15-94A5-C4E59FB0E0C1}"/>
                </a:ext>
              </a:extLst>
            </p:cNvPr>
            <p:cNvGrpSpPr/>
            <p:nvPr/>
          </p:nvGrpSpPr>
          <p:grpSpPr>
            <a:xfrm>
              <a:off x="5315818" y="1935641"/>
              <a:ext cx="1560364" cy="1057230"/>
              <a:chOff x="6596166" y="700425"/>
              <a:chExt cx="1560364" cy="1057230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D57AF2F-4C17-4F1C-9D21-9C4D3364CF60}"/>
                  </a:ext>
                </a:extLst>
              </p:cNvPr>
              <p:cNvSpPr txBox="1"/>
              <p:nvPr/>
            </p:nvSpPr>
            <p:spPr>
              <a:xfrm>
                <a:off x="6596166" y="1388323"/>
                <a:ext cx="15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Temp</a:t>
                </a:r>
                <a:endParaRPr lang="es-ES" dirty="0"/>
              </a:p>
            </p:txBody>
          </p: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BAD2355-984E-45E1-9417-36ECB40BA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7074345" y="700425"/>
                <a:ext cx="604007" cy="687898"/>
              </a:xfrm>
              <a:prstGeom prst="rect">
                <a:avLst/>
              </a:prstGeom>
            </p:spPr>
          </p:pic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8004AA3-566E-470A-8AD9-CB04B7BAC88B}"/>
                </a:ext>
              </a:extLst>
            </p:cNvPr>
            <p:cNvGrpSpPr/>
            <p:nvPr/>
          </p:nvGrpSpPr>
          <p:grpSpPr>
            <a:xfrm>
              <a:off x="4352334" y="4815120"/>
              <a:ext cx="2913555" cy="1342455"/>
              <a:chOff x="3241056" y="4743974"/>
              <a:chExt cx="2913555" cy="1342455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8884204-56D0-4F38-8B3D-E78E3E43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62" t="46876" r="72178" b="38927"/>
              <a:stretch/>
            </p:blipFill>
            <p:spPr>
              <a:xfrm>
                <a:off x="4286774" y="4743974"/>
                <a:ext cx="822121" cy="973123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A326508-AA22-4A6B-B2D9-F5E47A589C13}"/>
                  </a:ext>
                </a:extLst>
              </p:cNvPr>
              <p:cNvSpPr txBox="1"/>
              <p:nvPr/>
            </p:nvSpPr>
            <p:spPr>
              <a:xfrm>
                <a:off x="3241056" y="5717097"/>
                <a:ext cx="2913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/>
                  <a:t>Bucket</a:t>
                </a:r>
                <a:r>
                  <a:rPr lang="es-ES" dirty="0"/>
                  <a:t>: </a:t>
                </a:r>
                <a:r>
                  <a:rPr lang="es-ES" dirty="0" err="1"/>
                  <a:t>muii</a:t>
                </a:r>
                <a:r>
                  <a:rPr lang="es-ES" dirty="0"/>
                  <a:t>-proyecto-</a:t>
                </a:r>
                <a:r>
                  <a:rPr lang="es-ES" dirty="0" err="1"/>
                  <a:t>abp</a:t>
                </a:r>
                <a:r>
                  <a:rPr lang="es-ES" dirty="0"/>
                  <a:t>-…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7F5A04E-056B-4EB1-9CD7-D38ACD8F59E5}"/>
                </a:ext>
              </a:extLst>
            </p:cNvPr>
            <p:cNvGrpSpPr/>
            <p:nvPr/>
          </p:nvGrpSpPr>
          <p:grpSpPr>
            <a:xfrm>
              <a:off x="6227207" y="3311437"/>
              <a:ext cx="2077364" cy="990118"/>
              <a:chOff x="8765383" y="3244334"/>
              <a:chExt cx="2077364" cy="990118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1D36A838-B475-47D8-8AC1-B2961F7E0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9290817" y="3244334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E97FD12-E812-49C9-8CA9-44DBDC95FA98}"/>
                  </a:ext>
                </a:extLst>
              </p:cNvPr>
              <p:cNvSpPr txBox="1"/>
              <p:nvPr/>
            </p:nvSpPr>
            <p:spPr>
              <a:xfrm>
                <a:off x="8765383" y="386512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Temperaturas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966F1CE-5A86-46FD-8EAC-24D3781D5BFD}"/>
                </a:ext>
              </a:extLst>
            </p:cNvPr>
            <p:cNvGrpSpPr/>
            <p:nvPr/>
          </p:nvGrpSpPr>
          <p:grpSpPr>
            <a:xfrm>
              <a:off x="2517832" y="2128480"/>
              <a:ext cx="1604542" cy="990118"/>
              <a:chOff x="2274970" y="3429000"/>
              <a:chExt cx="1604542" cy="990118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9DED53F-62FB-4A4C-AD94-3F57A3AEC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CE287B3-8D19-48CA-BB41-BBC5CDDC2097}"/>
                  </a:ext>
                </a:extLst>
              </p:cNvPr>
              <p:cNvSpPr txBox="1"/>
              <p:nvPr/>
            </p:nvSpPr>
            <p:spPr>
              <a:xfrm>
                <a:off x="2274970" y="4049786"/>
                <a:ext cx="1604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Usuarios</a:t>
                </a:r>
              </a:p>
            </p:txBody>
          </p:sp>
        </p:grp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A838022-BA66-47F3-9722-CDD28CFFA457}"/>
                </a:ext>
              </a:extLst>
            </p:cNvPr>
            <p:cNvCxnSpPr>
              <a:stCxn id="7" idx="1"/>
              <a:endCxn id="8" idx="2"/>
            </p:cNvCxnSpPr>
            <p:nvPr/>
          </p:nvCxnSpPr>
          <p:spPr>
            <a:xfrm flipH="1" flipV="1">
              <a:off x="4424377" y="4433014"/>
              <a:ext cx="973675" cy="8686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44421759-3534-4F69-9499-D0ADE77B439D}"/>
                </a:ext>
              </a:extLst>
            </p:cNvPr>
            <p:cNvCxnSpPr>
              <a:stCxn id="6" idx="1"/>
              <a:endCxn id="14" idx="2"/>
            </p:cNvCxnSpPr>
            <p:nvPr/>
          </p:nvCxnSpPr>
          <p:spPr>
            <a:xfrm flipH="1" flipV="1">
              <a:off x="3320103" y="3118598"/>
              <a:ext cx="802271" cy="6011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cto de flecha 26">
              <a:extLst>
                <a:ext uri="{FF2B5EF4-FFF2-40B4-BE49-F238E27FC236}">
                  <a16:creationId xmlns:a16="http://schemas.microsoft.com/office/drawing/2014/main" id="{96439813-64E6-42A1-8075-AB601232E25A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 flipV="1">
              <a:off x="3833351" y="2279590"/>
              <a:ext cx="1960646" cy="15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9DC7CB8-E0D9-47C2-B85A-E993831B72E8}"/>
                </a:ext>
              </a:extLst>
            </p:cNvPr>
            <p:cNvCxnSpPr>
              <a:stCxn id="9" idx="2"/>
              <a:endCxn id="5" idx="1"/>
            </p:cNvCxnSpPr>
            <p:nvPr/>
          </p:nvCxnSpPr>
          <p:spPr>
            <a:xfrm>
              <a:off x="6096000" y="2992871"/>
              <a:ext cx="656641" cy="628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F3B2559E-36BB-4ED0-B07B-0EB6CC701883}"/>
                </a:ext>
              </a:extLst>
            </p:cNvPr>
            <p:cNvCxnSpPr>
              <a:stCxn id="13" idx="2"/>
              <a:endCxn id="7" idx="3"/>
            </p:cNvCxnSpPr>
            <p:nvPr/>
          </p:nvCxnSpPr>
          <p:spPr>
            <a:xfrm flipH="1">
              <a:off x="6220173" y="4301555"/>
              <a:ext cx="1045716" cy="1000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380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upo 32">
            <a:extLst>
              <a:ext uri="{FF2B5EF4-FFF2-40B4-BE49-F238E27FC236}">
                <a16:creationId xmlns:a16="http://schemas.microsoft.com/office/drawing/2014/main" id="{F855A108-AD21-4344-9A26-32985192CE88}"/>
              </a:ext>
            </a:extLst>
          </p:cNvPr>
          <p:cNvGrpSpPr/>
          <p:nvPr/>
        </p:nvGrpSpPr>
        <p:grpSpPr>
          <a:xfrm>
            <a:off x="2137969" y="1715860"/>
            <a:ext cx="6777864" cy="3560396"/>
            <a:chOff x="2137969" y="1715860"/>
            <a:chExt cx="6777864" cy="3560396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99119F36-1002-43EA-BD5C-E27C2C6259D5}"/>
                </a:ext>
              </a:extLst>
            </p:cNvPr>
            <p:cNvGrpSpPr/>
            <p:nvPr/>
          </p:nvGrpSpPr>
          <p:grpSpPr>
            <a:xfrm>
              <a:off x="3297379" y="2807890"/>
              <a:ext cx="1550424" cy="1057230"/>
              <a:chOff x="4526630" y="604008"/>
              <a:chExt cx="1550424" cy="1057230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0C5B43F4-05B0-4262-B2E4-4252FBD35E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4999839" y="604008"/>
                <a:ext cx="604007" cy="687898"/>
              </a:xfrm>
              <a:prstGeom prst="rect">
                <a:avLst/>
              </a:prstGeom>
            </p:spPr>
          </p:pic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5878E9F-E6C5-4DC6-8894-5D54DEB56730}"/>
                  </a:ext>
                </a:extLst>
              </p:cNvPr>
              <p:cNvSpPr txBox="1"/>
              <p:nvPr/>
            </p:nvSpPr>
            <p:spPr>
              <a:xfrm>
                <a:off x="4526630" y="1291906"/>
                <a:ext cx="1550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Login</a:t>
                </a:r>
                <a:endParaRPr lang="es-ES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E6B443FA-E7F3-4C15-94A5-C4E59FB0E0C1}"/>
                </a:ext>
              </a:extLst>
            </p:cNvPr>
            <p:cNvGrpSpPr/>
            <p:nvPr/>
          </p:nvGrpSpPr>
          <p:grpSpPr>
            <a:xfrm>
              <a:off x="4970926" y="1866970"/>
              <a:ext cx="1560364" cy="1057230"/>
              <a:chOff x="6596166" y="700425"/>
              <a:chExt cx="1560364" cy="1057230"/>
            </a:xfrm>
          </p:grpSpPr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3D57AF2F-4C17-4F1C-9D21-9C4D3364CF60}"/>
                  </a:ext>
                </a:extLst>
              </p:cNvPr>
              <p:cNvSpPr txBox="1"/>
              <p:nvPr/>
            </p:nvSpPr>
            <p:spPr>
              <a:xfrm>
                <a:off x="6596166" y="1388323"/>
                <a:ext cx="1560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Lambda: </a:t>
                </a:r>
                <a:r>
                  <a:rPr lang="es-ES" dirty="0" err="1"/>
                  <a:t>Temp</a:t>
                </a:r>
                <a:endParaRPr lang="es-ES" dirty="0"/>
              </a:p>
            </p:txBody>
          </p:sp>
          <p:pic>
            <p:nvPicPr>
              <p:cNvPr id="11" name="Imagen 10">
                <a:extLst>
                  <a:ext uri="{FF2B5EF4-FFF2-40B4-BE49-F238E27FC236}">
                    <a16:creationId xmlns:a16="http://schemas.microsoft.com/office/drawing/2014/main" id="{3BAD2355-984E-45E1-9417-36ECB40BAD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0747" t="8813" r="54140" b="81151"/>
              <a:stretch/>
            </p:blipFill>
            <p:spPr>
              <a:xfrm>
                <a:off x="7074345" y="700425"/>
                <a:ext cx="604007" cy="687898"/>
              </a:xfrm>
              <a:prstGeom prst="rect">
                <a:avLst/>
              </a:prstGeom>
            </p:spPr>
          </p:pic>
        </p:grpSp>
        <p:grpSp>
          <p:nvGrpSpPr>
            <p:cNvPr id="15" name="Grupo 14">
              <a:extLst>
                <a:ext uri="{FF2B5EF4-FFF2-40B4-BE49-F238E27FC236}">
                  <a16:creationId xmlns:a16="http://schemas.microsoft.com/office/drawing/2014/main" id="{38004AA3-566E-470A-8AD9-CB04B7BAC88B}"/>
                </a:ext>
              </a:extLst>
            </p:cNvPr>
            <p:cNvGrpSpPr/>
            <p:nvPr/>
          </p:nvGrpSpPr>
          <p:grpSpPr>
            <a:xfrm>
              <a:off x="4111957" y="3933801"/>
              <a:ext cx="2913555" cy="1342455"/>
              <a:chOff x="3241056" y="4743974"/>
              <a:chExt cx="2913555" cy="1342455"/>
            </a:xfrm>
          </p:grpSpPr>
          <p:pic>
            <p:nvPicPr>
              <p:cNvPr id="7" name="Imagen 6">
                <a:extLst>
                  <a:ext uri="{FF2B5EF4-FFF2-40B4-BE49-F238E27FC236}">
                    <a16:creationId xmlns:a16="http://schemas.microsoft.com/office/drawing/2014/main" id="{D8884204-56D0-4F38-8B3D-E78E3E4372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862" t="46876" r="72178" b="38927"/>
              <a:stretch/>
            </p:blipFill>
            <p:spPr>
              <a:xfrm>
                <a:off x="4286774" y="4743974"/>
                <a:ext cx="822121" cy="973123"/>
              </a:xfrm>
              <a:prstGeom prst="rect">
                <a:avLst/>
              </a:prstGeom>
            </p:spPr>
          </p:pic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A326508-AA22-4A6B-B2D9-F5E47A589C13}"/>
                  </a:ext>
                </a:extLst>
              </p:cNvPr>
              <p:cNvSpPr txBox="1"/>
              <p:nvPr/>
            </p:nvSpPr>
            <p:spPr>
              <a:xfrm>
                <a:off x="3241056" y="5717097"/>
                <a:ext cx="2913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 err="1"/>
                  <a:t>Bucket</a:t>
                </a:r>
                <a:r>
                  <a:rPr lang="es-ES" dirty="0"/>
                  <a:t>: </a:t>
                </a:r>
                <a:r>
                  <a:rPr lang="es-ES" dirty="0" err="1"/>
                  <a:t>muii</a:t>
                </a:r>
                <a:r>
                  <a:rPr lang="es-ES" dirty="0"/>
                  <a:t>-proyecto-</a:t>
                </a:r>
                <a:r>
                  <a:rPr lang="es-ES" dirty="0" err="1"/>
                  <a:t>abp</a:t>
                </a:r>
                <a:r>
                  <a:rPr lang="es-ES" dirty="0"/>
                  <a:t>-…</a:t>
                </a:r>
              </a:p>
            </p:txBody>
          </p:sp>
        </p:grp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7F5A04E-056B-4EB1-9CD7-D38ACD8F59E5}"/>
                </a:ext>
              </a:extLst>
            </p:cNvPr>
            <p:cNvGrpSpPr/>
            <p:nvPr/>
          </p:nvGrpSpPr>
          <p:grpSpPr>
            <a:xfrm>
              <a:off x="6838469" y="1715860"/>
              <a:ext cx="2077364" cy="990118"/>
              <a:chOff x="8765383" y="3244334"/>
              <a:chExt cx="2077364" cy="990118"/>
            </a:xfrm>
          </p:grpSpPr>
          <p:pic>
            <p:nvPicPr>
              <p:cNvPr id="5" name="Imagen 4">
                <a:extLst>
                  <a:ext uri="{FF2B5EF4-FFF2-40B4-BE49-F238E27FC236}">
                    <a16:creationId xmlns:a16="http://schemas.microsoft.com/office/drawing/2014/main" id="{1D36A838-B475-47D8-8AC1-B2961F7E044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9290817" y="3244334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E97FD12-E812-49C9-8CA9-44DBDC95FA98}"/>
                  </a:ext>
                </a:extLst>
              </p:cNvPr>
              <p:cNvSpPr txBox="1"/>
              <p:nvPr/>
            </p:nvSpPr>
            <p:spPr>
              <a:xfrm>
                <a:off x="8765383" y="3865120"/>
                <a:ext cx="2077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Temperaturas</a:t>
                </a:r>
              </a:p>
            </p:txBody>
          </p:sp>
        </p:grp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966F1CE-5A86-46FD-8EAC-24D3781D5BFD}"/>
                </a:ext>
              </a:extLst>
            </p:cNvPr>
            <p:cNvGrpSpPr/>
            <p:nvPr/>
          </p:nvGrpSpPr>
          <p:grpSpPr>
            <a:xfrm>
              <a:off x="2137969" y="1715860"/>
              <a:ext cx="1604542" cy="990118"/>
              <a:chOff x="2274970" y="3429000"/>
              <a:chExt cx="1604542" cy="990118"/>
            </a:xfrm>
          </p:grpSpPr>
          <p:pic>
            <p:nvPicPr>
              <p:cNvPr id="10" name="Imagen 9">
                <a:extLst>
                  <a:ext uri="{FF2B5EF4-FFF2-40B4-BE49-F238E27FC236}">
                    <a16:creationId xmlns:a16="http://schemas.microsoft.com/office/drawing/2014/main" id="{39DED53F-62FB-4A4C-AD94-3F57A3AECA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472" t="23744" r="68841" b="67199"/>
              <a:stretch/>
            </p:blipFill>
            <p:spPr>
              <a:xfrm>
                <a:off x="3036815" y="3429000"/>
                <a:ext cx="553674" cy="620786"/>
              </a:xfrm>
              <a:prstGeom prst="rect">
                <a:avLst/>
              </a:prstGeom>
            </p:spPr>
          </p:pic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CE287B3-8D19-48CA-BB41-BBC5CDDC2097}"/>
                  </a:ext>
                </a:extLst>
              </p:cNvPr>
              <p:cNvSpPr txBox="1"/>
              <p:nvPr/>
            </p:nvSpPr>
            <p:spPr>
              <a:xfrm>
                <a:off x="2274970" y="4049786"/>
                <a:ext cx="1604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Tabla: Usuarios</a:t>
                </a:r>
              </a:p>
            </p:txBody>
          </p:sp>
        </p:grpSp>
        <p:cxnSp>
          <p:nvCxnSpPr>
            <p:cNvPr id="23" name="Conector recto de flecha 22">
              <a:extLst>
                <a:ext uri="{FF2B5EF4-FFF2-40B4-BE49-F238E27FC236}">
                  <a16:creationId xmlns:a16="http://schemas.microsoft.com/office/drawing/2014/main" id="{0A838022-BA66-47F3-9722-CDD28CFFA457}"/>
                </a:ext>
              </a:extLst>
            </p:cNvPr>
            <p:cNvCxnSpPr>
              <a:stCxn id="7" idx="1"/>
              <a:endCxn id="8" idx="2"/>
            </p:cNvCxnSpPr>
            <p:nvPr/>
          </p:nvCxnSpPr>
          <p:spPr>
            <a:xfrm flipH="1" flipV="1">
              <a:off x="4072591" y="3865120"/>
              <a:ext cx="1085084" cy="555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de flecha 24">
              <a:extLst>
                <a:ext uri="{FF2B5EF4-FFF2-40B4-BE49-F238E27FC236}">
                  <a16:creationId xmlns:a16="http://schemas.microsoft.com/office/drawing/2014/main" id="{44421759-3534-4F69-9499-D0ADE77B439D}"/>
                </a:ext>
              </a:extLst>
            </p:cNvPr>
            <p:cNvCxnSpPr>
              <a:stCxn id="6" idx="1"/>
              <a:endCxn id="14" idx="2"/>
            </p:cNvCxnSpPr>
            <p:nvPr/>
          </p:nvCxnSpPr>
          <p:spPr>
            <a:xfrm flipH="1" flipV="1">
              <a:off x="2940240" y="2705978"/>
              <a:ext cx="830348" cy="4458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B9DC7CB8-E0D9-47C2-B85A-E993831B72E8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531290" y="2521312"/>
              <a:ext cx="307179" cy="218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F3B2559E-36BB-4ED0-B07B-0EB6CC701883}"/>
                </a:ext>
              </a:extLst>
            </p:cNvPr>
            <p:cNvCxnSpPr>
              <a:cxnSpLocks/>
              <a:stCxn id="9" idx="2"/>
              <a:endCxn id="7" idx="0"/>
            </p:cNvCxnSpPr>
            <p:nvPr/>
          </p:nvCxnSpPr>
          <p:spPr>
            <a:xfrm flipH="1">
              <a:off x="5568736" y="2924200"/>
              <a:ext cx="182372" cy="10096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Conector recto de flecha 2">
              <a:extLst>
                <a:ext uri="{FF2B5EF4-FFF2-40B4-BE49-F238E27FC236}">
                  <a16:creationId xmlns:a16="http://schemas.microsoft.com/office/drawing/2014/main" id="{6E3B65A2-5E34-4939-BA4E-2211D4B08E93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 flipV="1">
              <a:off x="4374595" y="2739534"/>
              <a:ext cx="596331" cy="41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cto de flecha 21">
              <a:extLst>
                <a:ext uri="{FF2B5EF4-FFF2-40B4-BE49-F238E27FC236}">
                  <a16:creationId xmlns:a16="http://schemas.microsoft.com/office/drawing/2014/main" id="{24DBF60B-E77F-4056-8706-603174654C7D}"/>
                </a:ext>
              </a:extLst>
            </p:cNvPr>
            <p:cNvCxnSpPr>
              <a:cxnSpLocks/>
              <a:stCxn id="5" idx="1"/>
              <a:endCxn id="11" idx="3"/>
            </p:cNvCxnSpPr>
            <p:nvPr/>
          </p:nvCxnSpPr>
          <p:spPr>
            <a:xfrm flipH="1">
              <a:off x="6053112" y="2026253"/>
              <a:ext cx="1310791" cy="1846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394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36A838-B475-47D8-8AC1-B2961F7E04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9" y="-1"/>
            <a:ext cx="11812555" cy="685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94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32</Words>
  <Application>Microsoft Office PowerPoint</Application>
  <PresentationFormat>Panorámica</PresentationFormat>
  <Paragraphs>10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CARDOZO GOMEZ</dc:creator>
  <cp:lastModifiedBy>LEONARDO CARDOZO GOMEZ</cp:lastModifiedBy>
  <cp:revision>3</cp:revision>
  <dcterms:created xsi:type="dcterms:W3CDTF">2020-04-28T11:32:46Z</dcterms:created>
  <dcterms:modified xsi:type="dcterms:W3CDTF">2020-04-28T13:45:13Z</dcterms:modified>
</cp:coreProperties>
</file>