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59" r:id="rId5"/>
    <p:sldId id="263" r:id="rId6"/>
    <p:sldId id="26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AE62-EDAC-471F-9179-B1EAC94B0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7FC771-1365-46A3-8BDE-4A754DAD2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4DFEE-9099-414A-A1B2-CAD6D018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64E708-55AF-4E39-AA15-6639F53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F707A-10FA-41C1-BEE0-56023049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17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65957-6E20-44C1-956C-C8BBD1EB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824D30-43BD-4E0A-A5AA-6996B31D5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10792-5D38-4E0F-A421-560943DF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1388B-EF51-424C-9575-2E2715FC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BFEA0E-660A-4AC5-9C19-787C46D8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26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A21263-6E20-4B3E-BB31-1D0DC25BE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6806D1-F23C-4A0B-A488-E0EF73266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130AA-2912-4BB4-9B03-C2E5E71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E870EE-DC61-40DA-9FBF-2E788942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306C2-5FE7-4C48-B14B-0C2F86B0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74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B4FEF-A56D-4175-A00B-8CED50EC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FD2A4-59EF-4444-BDDB-015E83E0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FFB121-6B92-4FC6-AC65-8B487F7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6876E-D4CA-4E6C-A1D2-C05A59CF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419B9-88F0-4910-B159-73BE6925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6EC7B-256F-468B-AEB5-D61EEA23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695F2-C06B-4F01-80F0-D0C0E9C7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D0914C-D979-4F4C-A0E8-AABDC22B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47B68-FA53-4A31-8480-713CAC0A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0811C-058F-4990-BED1-8FCA4EF1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44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61F19-962A-4D7A-BCB7-F8A55EC4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7DB3F-E9A3-4AE8-80F0-144D25725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6D4831-B04B-4AFA-8B98-1B59C9A0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048BC-D471-4FFA-85CA-E4078A55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ED235-F8C8-40B1-9BB2-F25E63E2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87EB91-9E3C-4022-9CEC-66F5FE33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5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815C6-BDE2-4C7A-B6ED-6899DDE8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E3463-4DFF-43CA-AF49-DBF99CCC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8954F8-F2A0-4F48-9AE5-82C9041B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A5C4F2-A95F-4289-92B8-4CF591D1A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A40F72-DF2B-4AD1-BD68-55C6241B6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4475E2-BF78-4BB7-80B9-D3046B86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685D6E-DF83-49FD-8C11-6983A80E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9A2BC0-8E54-4CE2-8AF5-90BB0FD7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45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28C3-0737-46FD-88CB-07AB2025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301561-ECC9-4973-8A91-EAED235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851CC8-07C9-49AC-AD3C-1A9796A5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370CEC-51A7-421D-916E-FA98BD72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58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BB7D50-2BAF-4D9B-91CA-B38901E6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8B8940-58BF-4DE6-A1CF-035AF41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AC33EA-9AB1-45B3-B8EE-7ED5976E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01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A60B6-75DF-40C1-8480-41009181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1567E-0B09-4954-A120-638F91FC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12F2C5-7B52-4984-8698-E103FD598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10F2BA-7D70-4AB7-8251-2C3B7C10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B6762C-72D4-4DAD-A0A6-52FC492C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2DDF77-D3DA-4236-AE17-56AE4D7F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8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CD2D1-4F83-46D6-A04F-50CAA504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51EE80-D79D-4774-8C70-831A35F61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60755-05D3-4D7E-AB0D-4BA572978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D20954-7DAC-458A-9F5F-B6722759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82ED8F-BA7E-40EE-B896-102E29ED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B3D46C-99B9-4C36-B98A-C4333DA1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48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8712DD-6403-4714-90F0-79E19EF8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FE6480-DAF5-472B-A936-03BF66608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878F4-FA60-47CA-9235-1A142990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EA51E-EF17-4C76-840C-51C2FE94C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3C576-B84D-437D-B8D5-05BB6BB62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78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63ADC5C-43B1-4F96-A5DD-8B606D96570D}"/>
              </a:ext>
            </a:extLst>
          </p:cNvPr>
          <p:cNvGrpSpPr/>
          <p:nvPr/>
        </p:nvGrpSpPr>
        <p:grpSpPr>
          <a:xfrm>
            <a:off x="4027165" y="1321199"/>
            <a:ext cx="5051621" cy="4832236"/>
            <a:chOff x="4027165" y="1321199"/>
            <a:chExt cx="5051621" cy="4832236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38004AA3-566E-470A-8AD9-CB04B7BAC88B}"/>
                </a:ext>
              </a:extLst>
            </p:cNvPr>
            <p:cNvGrpSpPr/>
            <p:nvPr/>
          </p:nvGrpSpPr>
          <p:grpSpPr>
            <a:xfrm>
              <a:off x="7007516" y="4829267"/>
              <a:ext cx="822121" cy="1324168"/>
              <a:chOff x="4286774" y="4743974"/>
              <a:chExt cx="822121" cy="1324168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D8884204-56D0-4F38-8B3D-E78E3E4372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62" t="46876" r="72178" b="38927"/>
              <a:stretch/>
            </p:blipFill>
            <p:spPr>
              <a:xfrm>
                <a:off x="4286774" y="4743974"/>
                <a:ext cx="822121" cy="973123"/>
              </a:xfrm>
              <a:prstGeom prst="rect">
                <a:avLst/>
              </a:prstGeom>
            </p:spPr>
          </p:pic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A326508-AA22-4A6B-B2D9-F5E47A589C13}"/>
                  </a:ext>
                </a:extLst>
              </p:cNvPr>
              <p:cNvSpPr txBox="1"/>
              <p:nvPr/>
            </p:nvSpPr>
            <p:spPr>
              <a:xfrm>
                <a:off x="4435518" y="5744977"/>
                <a:ext cx="52463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/>
                  <a:t>web</a:t>
                </a:r>
              </a:p>
            </p:txBody>
          </p:sp>
        </p:grp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0A838022-BA66-47F3-9722-CDD28CFFA457}"/>
                </a:ext>
              </a:extLst>
            </p:cNvPr>
            <p:cNvCxnSpPr>
              <a:cxnSpLocks/>
              <a:stCxn id="7" idx="1"/>
              <a:endCxn id="24" idx="2"/>
            </p:cNvCxnSpPr>
            <p:nvPr/>
          </p:nvCxnSpPr>
          <p:spPr>
            <a:xfrm flipH="1" flipV="1">
              <a:off x="6293268" y="4995407"/>
              <a:ext cx="714248" cy="320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F3B2559E-36BB-4ED0-B07B-0EB6CC701883}"/>
                </a:ext>
              </a:extLst>
            </p:cNvPr>
            <p:cNvCxnSpPr>
              <a:cxnSpLocks/>
              <a:stCxn id="89" idx="2"/>
              <a:endCxn id="7" idx="3"/>
            </p:cNvCxnSpPr>
            <p:nvPr/>
          </p:nvCxnSpPr>
          <p:spPr>
            <a:xfrm flipH="1">
              <a:off x="7829637" y="4447302"/>
              <a:ext cx="654948" cy="868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n 23" descr="Captura de pantalla de un celular&#10;&#10;Descripción generada automáticamente">
              <a:extLst>
                <a:ext uri="{FF2B5EF4-FFF2-40B4-BE49-F238E27FC236}">
                  <a16:creationId xmlns:a16="http://schemas.microsoft.com/office/drawing/2014/main" id="{84EA401C-237B-4684-8E14-C47A9321F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92" t="41860" r="12741" b="34677"/>
            <a:stretch/>
          </p:blipFill>
          <p:spPr>
            <a:xfrm>
              <a:off x="5754993" y="3841035"/>
              <a:ext cx="1076550" cy="1154372"/>
            </a:xfrm>
            <a:prstGeom prst="rect">
              <a:avLst/>
            </a:prstGeom>
          </p:spPr>
        </p:pic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C42EB34C-B17B-446B-B056-D601B2855EB1}"/>
                </a:ext>
              </a:extLst>
            </p:cNvPr>
            <p:cNvGrpSpPr/>
            <p:nvPr/>
          </p:nvGrpSpPr>
          <p:grpSpPr>
            <a:xfrm>
              <a:off x="4937319" y="1460875"/>
              <a:ext cx="1355949" cy="1018076"/>
              <a:chOff x="4622854" y="604008"/>
              <a:chExt cx="1355949" cy="1018076"/>
            </a:xfrm>
          </p:grpSpPr>
          <p:pic>
            <p:nvPicPr>
              <p:cNvPr id="32" name="Imagen 31">
                <a:extLst>
                  <a:ext uri="{FF2B5EF4-FFF2-40B4-BE49-F238E27FC236}">
                    <a16:creationId xmlns:a16="http://schemas.microsoft.com/office/drawing/2014/main" id="{0C6B515F-4AA6-4E82-98E2-09F8250305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4999839" y="604008"/>
                <a:ext cx="604007" cy="687898"/>
              </a:xfrm>
              <a:prstGeom prst="rect">
                <a:avLst/>
              </a:prstGeom>
            </p:spPr>
          </p:pic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57F32D8-7CDC-4896-AE71-52BA4937F996}"/>
                  </a:ext>
                </a:extLst>
              </p:cNvPr>
              <p:cNvSpPr txBox="1"/>
              <p:nvPr/>
            </p:nvSpPr>
            <p:spPr>
              <a:xfrm>
                <a:off x="4622854" y="1298919"/>
                <a:ext cx="135594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topic_to_bbdd</a:t>
                </a:r>
                <a:endParaRPr lang="es-ES" sz="1500" b="1" dirty="0"/>
              </a:p>
            </p:txBody>
          </p:sp>
        </p:grp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E9F8835F-D50C-40A2-91D3-F957F8849B92}"/>
                </a:ext>
              </a:extLst>
            </p:cNvPr>
            <p:cNvCxnSpPr>
              <a:cxnSpLocks/>
              <a:stCxn id="28" idx="3"/>
              <a:endCxn id="36" idx="1"/>
            </p:cNvCxnSpPr>
            <p:nvPr/>
          </p:nvCxnSpPr>
          <p:spPr>
            <a:xfrm flipV="1">
              <a:off x="5106506" y="2972080"/>
              <a:ext cx="200737" cy="61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3FA13660-1290-438A-BD85-7159E9FF9E37}"/>
                </a:ext>
              </a:extLst>
            </p:cNvPr>
            <p:cNvGrpSpPr/>
            <p:nvPr/>
          </p:nvGrpSpPr>
          <p:grpSpPr>
            <a:xfrm>
              <a:off x="5307243" y="2657137"/>
              <a:ext cx="662692" cy="953051"/>
              <a:chOff x="2055167" y="2933229"/>
              <a:chExt cx="662692" cy="953051"/>
            </a:xfrm>
          </p:grpSpPr>
          <p:pic>
            <p:nvPicPr>
              <p:cNvPr id="36" name="Imagen 35" descr="Captura de pantalla de un celular&#10;&#10;Descripción generada automáticamente">
                <a:extLst>
                  <a:ext uri="{FF2B5EF4-FFF2-40B4-BE49-F238E27FC236}">
                    <a16:creationId xmlns:a16="http://schemas.microsoft.com/office/drawing/2014/main" id="{152FD457-ECC0-44B6-87B8-7D37BA6E29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54" t="75042" r="38992" b="7037"/>
              <a:stretch/>
            </p:blipFill>
            <p:spPr>
              <a:xfrm>
                <a:off x="2055167" y="2933229"/>
                <a:ext cx="662692" cy="629886"/>
              </a:xfrm>
              <a:prstGeom prst="rect">
                <a:avLst/>
              </a:prstGeom>
            </p:spPr>
          </p:pic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214DD4CD-B3B3-4306-8123-76E0A07799D0}"/>
                  </a:ext>
                </a:extLst>
              </p:cNvPr>
              <p:cNvSpPr txBox="1"/>
              <p:nvPr/>
            </p:nvSpPr>
            <p:spPr>
              <a:xfrm>
                <a:off x="2120254" y="3563115"/>
                <a:ext cx="53251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/>
                  <a:t>Cola</a:t>
                </a:r>
              </a:p>
            </p:txBody>
          </p: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BD192DD8-7117-46B7-B29E-1C4A5B01BFBB}"/>
                </a:ext>
              </a:extLst>
            </p:cNvPr>
            <p:cNvGrpSpPr/>
            <p:nvPr/>
          </p:nvGrpSpPr>
          <p:grpSpPr>
            <a:xfrm>
              <a:off x="4159532" y="2546289"/>
              <a:ext cx="946974" cy="1296287"/>
              <a:chOff x="1108193" y="4815120"/>
              <a:chExt cx="946974" cy="1296287"/>
            </a:xfrm>
          </p:grpSpPr>
          <p:pic>
            <p:nvPicPr>
              <p:cNvPr id="28" name="Imagen 27" descr="Imagen que contiene cuarto, señal, reloj&#10;&#10;Descripción generada automáticamente">
                <a:extLst>
                  <a:ext uri="{FF2B5EF4-FFF2-40B4-BE49-F238E27FC236}">
                    <a16:creationId xmlns:a16="http://schemas.microsoft.com/office/drawing/2014/main" id="{960134B7-92D0-4416-AC7F-2E73EB71FE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96" t="65064" r="80324" b="1595"/>
              <a:stretch/>
            </p:blipFill>
            <p:spPr>
              <a:xfrm>
                <a:off x="1108193" y="4815120"/>
                <a:ext cx="946974" cy="975220"/>
              </a:xfrm>
              <a:prstGeom prst="rect">
                <a:avLst/>
              </a:prstGeom>
            </p:spPr>
          </p:pic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81D82ADD-C4A5-40AC-8539-66F570DD4E3A}"/>
                  </a:ext>
                </a:extLst>
              </p:cNvPr>
              <p:cNvSpPr txBox="1"/>
              <p:nvPr/>
            </p:nvSpPr>
            <p:spPr>
              <a:xfrm>
                <a:off x="1225369" y="5788242"/>
                <a:ext cx="72487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/>
                  <a:t>Sensor</a:t>
                </a:r>
              </a:p>
            </p:txBody>
          </p:sp>
        </p:grp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BD0EE0E4-2F40-437B-A10D-60C1F142B8D9}"/>
                </a:ext>
              </a:extLst>
            </p:cNvPr>
            <p:cNvCxnSpPr>
              <a:cxnSpLocks/>
              <a:stCxn id="36" idx="0"/>
              <a:endCxn id="33" idx="2"/>
            </p:cNvCxnSpPr>
            <p:nvPr/>
          </p:nvCxnSpPr>
          <p:spPr>
            <a:xfrm flipH="1" flipV="1">
              <a:off x="5615294" y="2478951"/>
              <a:ext cx="23295" cy="17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D6307791-1EF7-40F2-9149-A2EE995480C0}"/>
                </a:ext>
              </a:extLst>
            </p:cNvPr>
            <p:cNvGrpSpPr/>
            <p:nvPr/>
          </p:nvGrpSpPr>
          <p:grpSpPr>
            <a:xfrm>
              <a:off x="6105859" y="1321199"/>
              <a:ext cx="901657" cy="943951"/>
              <a:chOff x="2862824" y="3429000"/>
              <a:chExt cx="901657" cy="943951"/>
            </a:xfrm>
          </p:grpSpPr>
          <p:pic>
            <p:nvPicPr>
              <p:cNvPr id="49" name="Imagen 48">
                <a:extLst>
                  <a:ext uri="{FF2B5EF4-FFF2-40B4-BE49-F238E27FC236}">
                    <a16:creationId xmlns:a16="http://schemas.microsoft.com/office/drawing/2014/main" id="{B2829A01-2084-4F54-B672-15817AE591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3036815" y="3429000"/>
                <a:ext cx="553674" cy="620786"/>
              </a:xfrm>
              <a:prstGeom prst="rect">
                <a:avLst/>
              </a:prstGeom>
            </p:spPr>
          </p:pic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8FC1D638-7712-46EF-BF1A-CB4B8F392BDD}"/>
                  </a:ext>
                </a:extLst>
              </p:cNvPr>
              <p:cNvSpPr txBox="1"/>
              <p:nvPr/>
            </p:nvSpPr>
            <p:spPr>
              <a:xfrm>
                <a:off x="2862824" y="4049786"/>
                <a:ext cx="90165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lastTemp</a:t>
                </a:r>
                <a:endParaRPr lang="es-ES" sz="1500" b="1" dirty="0"/>
              </a:p>
            </p:txBody>
          </p:sp>
        </p:grp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5A910D58-46BB-4CEE-87F7-13880D996707}"/>
                </a:ext>
              </a:extLst>
            </p:cNvPr>
            <p:cNvCxnSpPr>
              <a:cxnSpLocks/>
              <a:stCxn id="32" idx="3"/>
              <a:endCxn id="49" idx="1"/>
            </p:cNvCxnSpPr>
            <p:nvPr/>
          </p:nvCxnSpPr>
          <p:spPr>
            <a:xfrm flipV="1">
              <a:off x="5918311" y="1631592"/>
              <a:ext cx="361539" cy="17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6855DBF1-1A47-4DD6-BF9E-D170D3A96FA9}"/>
                </a:ext>
              </a:extLst>
            </p:cNvPr>
            <p:cNvCxnSpPr>
              <a:cxnSpLocks/>
              <a:stCxn id="24" idx="0"/>
              <a:endCxn id="62" idx="2"/>
            </p:cNvCxnSpPr>
            <p:nvPr/>
          </p:nvCxnSpPr>
          <p:spPr>
            <a:xfrm flipV="1">
              <a:off x="6293268" y="3505994"/>
              <a:ext cx="259074" cy="335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1FF5AE43-8EF7-4EC1-9264-7471AC95F934}"/>
                </a:ext>
              </a:extLst>
            </p:cNvPr>
            <p:cNvGrpSpPr/>
            <p:nvPr/>
          </p:nvGrpSpPr>
          <p:grpSpPr>
            <a:xfrm>
              <a:off x="6105585" y="2487918"/>
              <a:ext cx="893514" cy="1018076"/>
              <a:chOff x="4854071" y="604008"/>
              <a:chExt cx="893514" cy="1018076"/>
            </a:xfrm>
          </p:grpSpPr>
          <p:pic>
            <p:nvPicPr>
              <p:cNvPr id="61" name="Imagen 60">
                <a:extLst>
                  <a:ext uri="{FF2B5EF4-FFF2-40B4-BE49-F238E27FC236}">
                    <a16:creationId xmlns:a16="http://schemas.microsoft.com/office/drawing/2014/main" id="{A2C62294-07B2-4337-B386-2B075D22B6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4999839" y="604008"/>
                <a:ext cx="604007" cy="687898"/>
              </a:xfrm>
              <a:prstGeom prst="rect">
                <a:avLst/>
              </a:prstGeom>
            </p:spPr>
          </p:pic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E63457D5-CAC1-41D9-A186-56AEE0852E3C}"/>
                  </a:ext>
                </a:extLst>
              </p:cNvPr>
              <p:cNvSpPr txBox="1"/>
              <p:nvPr/>
            </p:nvSpPr>
            <p:spPr>
              <a:xfrm>
                <a:off x="4854071" y="1298919"/>
                <a:ext cx="8935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saveLogs</a:t>
                </a:r>
                <a:endParaRPr lang="es-ES" sz="1500" b="1" dirty="0"/>
              </a:p>
            </p:txBody>
          </p:sp>
        </p:grp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5C8E2524-28A8-4B8B-8D99-2268A4AAA9FC}"/>
                </a:ext>
              </a:extLst>
            </p:cNvPr>
            <p:cNvCxnSpPr>
              <a:cxnSpLocks/>
              <a:stCxn id="50" idx="2"/>
              <a:endCxn id="61" idx="0"/>
            </p:cNvCxnSpPr>
            <p:nvPr/>
          </p:nvCxnSpPr>
          <p:spPr>
            <a:xfrm flipH="1">
              <a:off x="6553357" y="2265150"/>
              <a:ext cx="3331" cy="222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BACB7850-2358-4319-BD74-AF9C7DEF30EA}"/>
                </a:ext>
              </a:extLst>
            </p:cNvPr>
            <p:cNvGrpSpPr/>
            <p:nvPr/>
          </p:nvGrpSpPr>
          <p:grpSpPr>
            <a:xfrm>
              <a:off x="4027165" y="1346966"/>
              <a:ext cx="1265283" cy="943951"/>
              <a:chOff x="2681009" y="3429000"/>
              <a:chExt cx="1265283" cy="943951"/>
            </a:xfrm>
          </p:grpSpPr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60E6087D-0B11-4989-9FA8-B5D22063B8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3036815" y="3429000"/>
                <a:ext cx="553674" cy="620786"/>
              </a:xfrm>
              <a:prstGeom prst="rect">
                <a:avLst/>
              </a:prstGeom>
            </p:spPr>
          </p:pic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91945FF9-1E85-4405-95B5-DD77ED80DFB2}"/>
                  </a:ext>
                </a:extLst>
              </p:cNvPr>
              <p:cNvSpPr txBox="1"/>
              <p:nvPr/>
            </p:nvSpPr>
            <p:spPr>
              <a:xfrm>
                <a:off x="2681009" y="4049786"/>
                <a:ext cx="126528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/>
                  <a:t>temperaturas</a:t>
                </a:r>
              </a:p>
            </p:txBody>
          </p:sp>
        </p:grp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C11D44DF-A5E2-45E1-88B9-AAE0BD52EE46}"/>
                </a:ext>
              </a:extLst>
            </p:cNvPr>
            <p:cNvCxnSpPr>
              <a:cxnSpLocks/>
              <a:stCxn id="32" idx="1"/>
              <a:endCxn id="68" idx="3"/>
            </p:cNvCxnSpPr>
            <p:nvPr/>
          </p:nvCxnSpPr>
          <p:spPr>
            <a:xfrm flipH="1" flipV="1">
              <a:off x="4936645" y="1657359"/>
              <a:ext cx="377659" cy="147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2DEE3A16-4AAA-42C6-ADF9-2DBD60E3A8C6}"/>
                </a:ext>
              </a:extLst>
            </p:cNvPr>
            <p:cNvCxnSpPr>
              <a:cxnSpLocks/>
              <a:stCxn id="61" idx="3"/>
              <a:endCxn id="75" idx="1"/>
            </p:cNvCxnSpPr>
            <p:nvPr/>
          </p:nvCxnSpPr>
          <p:spPr>
            <a:xfrm>
              <a:off x="6855360" y="2831867"/>
              <a:ext cx="283731" cy="29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D98648BE-30E9-4157-BD18-DD5D46D360B8}"/>
                </a:ext>
              </a:extLst>
            </p:cNvPr>
            <p:cNvGrpSpPr/>
            <p:nvPr/>
          </p:nvGrpSpPr>
          <p:grpSpPr>
            <a:xfrm>
              <a:off x="6849718" y="2813277"/>
              <a:ext cx="1132426" cy="943951"/>
              <a:chOff x="2747442" y="3429000"/>
              <a:chExt cx="1132426" cy="943951"/>
            </a:xfrm>
          </p:grpSpPr>
          <p:pic>
            <p:nvPicPr>
              <p:cNvPr id="75" name="Imagen 74">
                <a:extLst>
                  <a:ext uri="{FF2B5EF4-FFF2-40B4-BE49-F238E27FC236}">
                    <a16:creationId xmlns:a16="http://schemas.microsoft.com/office/drawing/2014/main" id="{D8E5D2D8-E463-4ED6-84F7-632D62E265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3036815" y="3429000"/>
                <a:ext cx="553674" cy="620786"/>
              </a:xfrm>
              <a:prstGeom prst="rect">
                <a:avLst/>
              </a:prstGeom>
            </p:spPr>
          </p:pic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A9110DFB-BEC1-464D-8862-1F636388858C}"/>
                  </a:ext>
                </a:extLst>
              </p:cNvPr>
              <p:cNvSpPr txBox="1"/>
              <p:nvPr/>
            </p:nvSpPr>
            <p:spPr>
              <a:xfrm>
                <a:off x="2747442" y="4049786"/>
                <a:ext cx="113242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cognitoLogs</a:t>
                </a:r>
                <a:endParaRPr lang="es-ES" sz="1500" b="1" dirty="0"/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701D66C9-6073-4B80-BA2B-3D9A50BF27A5}"/>
                </a:ext>
              </a:extLst>
            </p:cNvPr>
            <p:cNvGrpSpPr/>
            <p:nvPr/>
          </p:nvGrpSpPr>
          <p:grpSpPr>
            <a:xfrm>
              <a:off x="4276708" y="4074272"/>
              <a:ext cx="1366401" cy="1018076"/>
              <a:chOff x="4617626" y="604008"/>
              <a:chExt cx="1366401" cy="1018076"/>
            </a:xfrm>
          </p:grpSpPr>
          <p:pic>
            <p:nvPicPr>
              <p:cNvPr id="81" name="Imagen 80">
                <a:extLst>
                  <a:ext uri="{FF2B5EF4-FFF2-40B4-BE49-F238E27FC236}">
                    <a16:creationId xmlns:a16="http://schemas.microsoft.com/office/drawing/2014/main" id="{520136EE-BFBB-40D4-B660-8DCB9FF34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4999839" y="604008"/>
                <a:ext cx="604007" cy="687898"/>
              </a:xfrm>
              <a:prstGeom prst="rect">
                <a:avLst/>
              </a:prstGeom>
            </p:spPr>
          </p:pic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9483995F-A6F0-40A7-AA15-0F33174F5DE5}"/>
                  </a:ext>
                </a:extLst>
              </p:cNvPr>
              <p:cNvSpPr txBox="1"/>
              <p:nvPr/>
            </p:nvSpPr>
            <p:spPr>
              <a:xfrm>
                <a:off x="4617626" y="1298919"/>
                <a:ext cx="136640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temp_to_topic</a:t>
                </a:r>
                <a:endParaRPr lang="es-ES" sz="1500" b="1" dirty="0"/>
              </a:p>
            </p:txBody>
          </p:sp>
        </p:grp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3ADF224C-2548-434B-BE2E-D303CBE2B234}"/>
                </a:ext>
              </a:extLst>
            </p:cNvPr>
            <p:cNvCxnSpPr>
              <a:cxnSpLocks/>
              <a:stCxn id="81" idx="0"/>
              <a:endCxn id="39" idx="2"/>
            </p:cNvCxnSpPr>
            <p:nvPr/>
          </p:nvCxnSpPr>
          <p:spPr>
            <a:xfrm flipH="1" flipV="1">
              <a:off x="4639147" y="3842576"/>
              <a:ext cx="321778" cy="231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309C6F09-88E9-4B1B-A452-87A8E211B5E4}"/>
                </a:ext>
              </a:extLst>
            </p:cNvPr>
            <p:cNvGrpSpPr/>
            <p:nvPr/>
          </p:nvGrpSpPr>
          <p:grpSpPr>
            <a:xfrm>
              <a:off x="7890383" y="3429226"/>
              <a:ext cx="1188403" cy="1018076"/>
              <a:chOff x="4706629" y="604008"/>
              <a:chExt cx="1188403" cy="1018076"/>
            </a:xfrm>
          </p:grpSpPr>
          <p:pic>
            <p:nvPicPr>
              <p:cNvPr id="88" name="Imagen 87">
                <a:extLst>
                  <a:ext uri="{FF2B5EF4-FFF2-40B4-BE49-F238E27FC236}">
                    <a16:creationId xmlns:a16="http://schemas.microsoft.com/office/drawing/2014/main" id="{A053377A-6DAF-4058-B5A5-DF2C0ED3BF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4999839" y="604008"/>
                <a:ext cx="604007" cy="687898"/>
              </a:xfrm>
              <a:prstGeom prst="rect">
                <a:avLst/>
              </a:prstGeom>
            </p:spPr>
          </p:pic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2CD35DA1-E938-4313-9766-ED3E6BE1EBAC}"/>
                  </a:ext>
                </a:extLst>
              </p:cNvPr>
              <p:cNvSpPr txBox="1"/>
              <p:nvPr/>
            </p:nvSpPr>
            <p:spPr>
              <a:xfrm>
                <a:off x="4706629" y="1298919"/>
                <a:ext cx="118840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getLastTemp</a:t>
                </a:r>
                <a:endParaRPr lang="es-ES" sz="1500" b="1" dirty="0"/>
              </a:p>
            </p:txBody>
          </p:sp>
        </p:grpSp>
        <p:cxnSp>
          <p:nvCxnSpPr>
            <p:cNvPr id="111" name="Conector recto de flecha 110">
              <a:extLst>
                <a:ext uri="{FF2B5EF4-FFF2-40B4-BE49-F238E27FC236}">
                  <a16:creationId xmlns:a16="http://schemas.microsoft.com/office/drawing/2014/main" id="{0A67C1F7-32AB-48AD-ADBB-BC79CC9CFC41}"/>
                </a:ext>
              </a:extLst>
            </p:cNvPr>
            <p:cNvCxnSpPr>
              <a:cxnSpLocks/>
              <a:stCxn id="49" idx="3"/>
              <a:endCxn id="88" idx="0"/>
            </p:cNvCxnSpPr>
            <p:nvPr/>
          </p:nvCxnSpPr>
          <p:spPr>
            <a:xfrm>
              <a:off x="6833524" y="1631592"/>
              <a:ext cx="1652073" cy="1797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>
              <a:extLst>
                <a:ext uri="{FF2B5EF4-FFF2-40B4-BE49-F238E27FC236}">
                  <a16:creationId xmlns:a16="http://schemas.microsoft.com/office/drawing/2014/main" id="{26E4A1EC-FC6F-4EF2-96E0-35985A80D0E4}"/>
                </a:ext>
              </a:extLst>
            </p:cNvPr>
            <p:cNvCxnSpPr>
              <a:cxnSpLocks/>
              <a:stCxn id="7" idx="0"/>
              <a:endCxn id="128" idx="2"/>
            </p:cNvCxnSpPr>
            <p:nvPr/>
          </p:nvCxnSpPr>
          <p:spPr>
            <a:xfrm flipH="1" flipV="1">
              <a:off x="7385103" y="4635014"/>
              <a:ext cx="33474" cy="194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8923782D-F8AC-4C68-A1F1-F92688D0F928}"/>
                </a:ext>
              </a:extLst>
            </p:cNvPr>
            <p:cNvGrpSpPr/>
            <p:nvPr/>
          </p:nvGrpSpPr>
          <p:grpSpPr>
            <a:xfrm>
              <a:off x="6872078" y="3799746"/>
              <a:ext cx="1026050" cy="835268"/>
              <a:chOff x="9921976" y="1886717"/>
              <a:chExt cx="1026050" cy="835268"/>
            </a:xfrm>
          </p:grpSpPr>
          <p:pic>
            <p:nvPicPr>
              <p:cNvPr id="123" name="Imagen 122" descr="Captura de pantalla de un celular con letras&#10;&#10;Descripción generada automáticamente">
                <a:extLst>
                  <a:ext uri="{FF2B5EF4-FFF2-40B4-BE49-F238E27FC236}">
                    <a16:creationId xmlns:a16="http://schemas.microsoft.com/office/drawing/2014/main" id="{80809B52-B164-4416-9B81-B2AD559776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28" t="67851" r="54319" b="15690"/>
              <a:stretch/>
            </p:blipFill>
            <p:spPr>
              <a:xfrm>
                <a:off x="10226180" y="1886717"/>
                <a:ext cx="417638" cy="512103"/>
              </a:xfrm>
              <a:prstGeom prst="rect">
                <a:avLst/>
              </a:prstGeom>
            </p:spPr>
          </p:pic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BB170B86-5305-4176-BB74-F0C7416E7C3E}"/>
                  </a:ext>
                </a:extLst>
              </p:cNvPr>
              <p:cNvSpPr txBox="1"/>
              <p:nvPr/>
            </p:nvSpPr>
            <p:spPr>
              <a:xfrm>
                <a:off x="9921976" y="2398820"/>
                <a:ext cx="10260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HeatSense</a:t>
                </a:r>
                <a:endParaRPr lang="es-ES" sz="1500" b="1" dirty="0"/>
              </a:p>
            </p:txBody>
          </p:sp>
        </p:grpSp>
        <p:cxnSp>
          <p:nvCxnSpPr>
            <p:cNvPr id="131" name="Conector recto de flecha 130">
              <a:extLst>
                <a:ext uri="{FF2B5EF4-FFF2-40B4-BE49-F238E27FC236}">
                  <a16:creationId xmlns:a16="http://schemas.microsoft.com/office/drawing/2014/main" id="{74D2AB34-CE9A-4F36-AFFF-69AD1533AE79}"/>
                </a:ext>
              </a:extLst>
            </p:cNvPr>
            <p:cNvCxnSpPr>
              <a:cxnSpLocks/>
              <a:stCxn id="123" idx="3"/>
              <a:endCxn id="88" idx="1"/>
            </p:cNvCxnSpPr>
            <p:nvPr/>
          </p:nvCxnSpPr>
          <p:spPr>
            <a:xfrm flipV="1">
              <a:off x="7593920" y="3773175"/>
              <a:ext cx="589673" cy="282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5DB5519C-C294-49B3-9519-DFCDF0A63F31}"/>
                </a:ext>
              </a:extLst>
            </p:cNvPr>
            <p:cNvCxnSpPr>
              <a:cxnSpLocks/>
              <a:stCxn id="24" idx="1"/>
              <a:endCxn id="81" idx="3"/>
            </p:cNvCxnSpPr>
            <p:nvPr/>
          </p:nvCxnSpPr>
          <p:spPr>
            <a:xfrm flipH="1">
              <a:off x="5262928" y="4418221"/>
              <a:ext cx="4920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38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F855A108-AD21-4344-9A26-32985192CE88}"/>
              </a:ext>
            </a:extLst>
          </p:cNvPr>
          <p:cNvGrpSpPr/>
          <p:nvPr/>
        </p:nvGrpSpPr>
        <p:grpSpPr>
          <a:xfrm>
            <a:off x="2137969" y="1715860"/>
            <a:ext cx="6777864" cy="3560396"/>
            <a:chOff x="2137969" y="1715860"/>
            <a:chExt cx="6777864" cy="3560396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99119F36-1002-43EA-BD5C-E27C2C6259D5}"/>
                </a:ext>
              </a:extLst>
            </p:cNvPr>
            <p:cNvGrpSpPr/>
            <p:nvPr/>
          </p:nvGrpSpPr>
          <p:grpSpPr>
            <a:xfrm>
              <a:off x="3297379" y="2807890"/>
              <a:ext cx="1550424" cy="1057230"/>
              <a:chOff x="4526630" y="604008"/>
              <a:chExt cx="1550424" cy="1057230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0C5B43F4-05B0-4262-B2E4-4252FBD35E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4999839" y="604008"/>
                <a:ext cx="604007" cy="687898"/>
              </a:xfrm>
              <a:prstGeom prst="rect">
                <a:avLst/>
              </a:prstGeom>
            </p:spPr>
          </p:pic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5878E9F-E6C5-4DC6-8894-5D54DEB56730}"/>
                  </a:ext>
                </a:extLst>
              </p:cNvPr>
              <p:cNvSpPr txBox="1"/>
              <p:nvPr/>
            </p:nvSpPr>
            <p:spPr>
              <a:xfrm>
                <a:off x="4526630" y="1291906"/>
                <a:ext cx="1550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Lambda: </a:t>
                </a:r>
                <a:r>
                  <a:rPr lang="es-ES" dirty="0" err="1"/>
                  <a:t>Login</a:t>
                </a:r>
                <a:endParaRPr lang="es-ES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E6B443FA-E7F3-4C15-94A5-C4E59FB0E0C1}"/>
                </a:ext>
              </a:extLst>
            </p:cNvPr>
            <p:cNvGrpSpPr/>
            <p:nvPr/>
          </p:nvGrpSpPr>
          <p:grpSpPr>
            <a:xfrm>
              <a:off x="4970926" y="1866970"/>
              <a:ext cx="1560364" cy="1057230"/>
              <a:chOff x="6596166" y="700425"/>
              <a:chExt cx="1560364" cy="1057230"/>
            </a:xfrm>
          </p:grpSpPr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D57AF2F-4C17-4F1C-9D21-9C4D3364CF60}"/>
                  </a:ext>
                </a:extLst>
              </p:cNvPr>
              <p:cNvSpPr txBox="1"/>
              <p:nvPr/>
            </p:nvSpPr>
            <p:spPr>
              <a:xfrm>
                <a:off x="6596166" y="1388323"/>
                <a:ext cx="15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Lambda: </a:t>
                </a:r>
                <a:r>
                  <a:rPr lang="es-ES" dirty="0" err="1"/>
                  <a:t>Temp</a:t>
                </a:r>
                <a:endParaRPr lang="es-ES" dirty="0"/>
              </a:p>
            </p:txBody>
          </p:sp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3BAD2355-984E-45E1-9417-36ECB40BAD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7074345" y="700425"/>
                <a:ext cx="604007" cy="687898"/>
              </a:xfrm>
              <a:prstGeom prst="rect">
                <a:avLst/>
              </a:prstGeom>
            </p:spPr>
          </p:pic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38004AA3-566E-470A-8AD9-CB04B7BAC88B}"/>
                </a:ext>
              </a:extLst>
            </p:cNvPr>
            <p:cNvGrpSpPr/>
            <p:nvPr/>
          </p:nvGrpSpPr>
          <p:grpSpPr>
            <a:xfrm>
              <a:off x="4111957" y="3933801"/>
              <a:ext cx="2913555" cy="1342455"/>
              <a:chOff x="3241056" y="4743974"/>
              <a:chExt cx="2913555" cy="1342455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D8884204-56D0-4F38-8B3D-E78E3E4372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62" t="46876" r="72178" b="38927"/>
              <a:stretch/>
            </p:blipFill>
            <p:spPr>
              <a:xfrm>
                <a:off x="4286774" y="4743974"/>
                <a:ext cx="822121" cy="973123"/>
              </a:xfrm>
              <a:prstGeom prst="rect">
                <a:avLst/>
              </a:prstGeom>
            </p:spPr>
          </p:pic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A326508-AA22-4A6B-B2D9-F5E47A589C13}"/>
                  </a:ext>
                </a:extLst>
              </p:cNvPr>
              <p:cNvSpPr txBox="1"/>
              <p:nvPr/>
            </p:nvSpPr>
            <p:spPr>
              <a:xfrm>
                <a:off x="3241056" y="5717097"/>
                <a:ext cx="2913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/>
                  <a:t>Bucket</a:t>
                </a:r>
                <a:r>
                  <a:rPr lang="es-ES" dirty="0"/>
                  <a:t>: </a:t>
                </a:r>
                <a:r>
                  <a:rPr lang="es-ES" dirty="0" err="1"/>
                  <a:t>muii</a:t>
                </a:r>
                <a:r>
                  <a:rPr lang="es-ES" dirty="0"/>
                  <a:t>-proyecto-</a:t>
                </a:r>
                <a:r>
                  <a:rPr lang="es-ES" dirty="0" err="1"/>
                  <a:t>abp</a:t>
                </a:r>
                <a:r>
                  <a:rPr lang="es-ES" dirty="0"/>
                  <a:t>-…</a:t>
                </a: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C7F5A04E-056B-4EB1-9CD7-D38ACD8F59E5}"/>
                </a:ext>
              </a:extLst>
            </p:cNvPr>
            <p:cNvGrpSpPr/>
            <p:nvPr/>
          </p:nvGrpSpPr>
          <p:grpSpPr>
            <a:xfrm>
              <a:off x="6838469" y="1715860"/>
              <a:ext cx="2077364" cy="990118"/>
              <a:chOff x="8765383" y="3244334"/>
              <a:chExt cx="2077364" cy="990118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1D36A838-B475-47D8-8AC1-B2961F7E0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9290817" y="3244334"/>
                <a:ext cx="553674" cy="620786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E97FD12-E812-49C9-8CA9-44DBDC95FA98}"/>
                  </a:ext>
                </a:extLst>
              </p:cNvPr>
              <p:cNvSpPr txBox="1"/>
              <p:nvPr/>
            </p:nvSpPr>
            <p:spPr>
              <a:xfrm>
                <a:off x="8765383" y="3865120"/>
                <a:ext cx="207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Tabla: Temperaturas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966F1CE-5A86-46FD-8EAC-24D3781D5BFD}"/>
                </a:ext>
              </a:extLst>
            </p:cNvPr>
            <p:cNvGrpSpPr/>
            <p:nvPr/>
          </p:nvGrpSpPr>
          <p:grpSpPr>
            <a:xfrm>
              <a:off x="2137969" y="1715860"/>
              <a:ext cx="1604542" cy="990118"/>
              <a:chOff x="2274970" y="3429000"/>
              <a:chExt cx="1604542" cy="990118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39DED53F-62FB-4A4C-AD94-3F57A3AEC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3036815" y="3429000"/>
                <a:ext cx="553674" cy="620786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CE287B3-8D19-48CA-BB41-BBC5CDDC2097}"/>
                  </a:ext>
                </a:extLst>
              </p:cNvPr>
              <p:cNvSpPr txBox="1"/>
              <p:nvPr/>
            </p:nvSpPr>
            <p:spPr>
              <a:xfrm>
                <a:off x="2274970" y="4049786"/>
                <a:ext cx="1604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Tabla: Usuarios</a:t>
                </a:r>
              </a:p>
            </p:txBody>
          </p:sp>
        </p:grp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0A838022-BA66-47F3-9722-CDD28CFFA457}"/>
                </a:ext>
              </a:extLst>
            </p:cNvPr>
            <p:cNvCxnSpPr>
              <a:stCxn id="7" idx="1"/>
              <a:endCxn id="8" idx="2"/>
            </p:cNvCxnSpPr>
            <p:nvPr/>
          </p:nvCxnSpPr>
          <p:spPr>
            <a:xfrm flipH="1" flipV="1">
              <a:off x="4072591" y="3865120"/>
              <a:ext cx="1085084" cy="555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44421759-3534-4F69-9499-D0ADE77B439D}"/>
                </a:ext>
              </a:extLst>
            </p:cNvPr>
            <p:cNvCxnSpPr>
              <a:stCxn id="6" idx="1"/>
              <a:endCxn id="14" idx="2"/>
            </p:cNvCxnSpPr>
            <p:nvPr/>
          </p:nvCxnSpPr>
          <p:spPr>
            <a:xfrm flipH="1" flipV="1">
              <a:off x="2940240" y="2705978"/>
              <a:ext cx="830348" cy="4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B9DC7CB8-E0D9-47C2-B85A-E993831B72E8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6531290" y="2521312"/>
              <a:ext cx="307179" cy="218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F3B2559E-36BB-4ED0-B07B-0EB6CC701883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 flipH="1">
              <a:off x="5568736" y="2924200"/>
              <a:ext cx="182372" cy="1009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6E3B65A2-5E34-4939-BA4E-2211D4B08E93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4374595" y="2739534"/>
              <a:ext cx="596331" cy="412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24DBF60B-E77F-4056-8706-603174654C7D}"/>
                </a:ext>
              </a:extLst>
            </p:cNvPr>
            <p:cNvCxnSpPr>
              <a:cxnSpLocks/>
              <a:stCxn id="5" idx="1"/>
              <a:endCxn id="11" idx="3"/>
            </p:cNvCxnSpPr>
            <p:nvPr/>
          </p:nvCxnSpPr>
          <p:spPr>
            <a:xfrm flipH="1">
              <a:off x="6053112" y="2026253"/>
              <a:ext cx="1310791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39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A33F29D-9837-4F17-861F-0C6138F12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92" t="41860" r="12741" b="34677"/>
          <a:stretch/>
        </p:blipFill>
        <p:spPr>
          <a:xfrm>
            <a:off x="9639635" y="1035527"/>
            <a:ext cx="1392573" cy="1493240"/>
          </a:xfrm>
          <a:prstGeom prst="rect">
            <a:avLst/>
          </a:prstGeom>
        </p:spPr>
      </p:pic>
      <p:pic>
        <p:nvPicPr>
          <p:cNvPr id="3" name="Imagen 2" descr="Imagen que contiene cuarto, señal, reloj&#10;&#10;Descripción generada automáticamente">
            <a:extLst>
              <a:ext uri="{FF2B5EF4-FFF2-40B4-BE49-F238E27FC236}">
                <a16:creationId xmlns:a16="http://schemas.microsoft.com/office/drawing/2014/main" id="{AD2D2200-5A43-450F-BE5B-2668C9B899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" t="65064" r="80324" b="1595"/>
          <a:stretch/>
        </p:blipFill>
        <p:spPr>
          <a:xfrm>
            <a:off x="2533345" y="5267131"/>
            <a:ext cx="946974" cy="975220"/>
          </a:xfrm>
          <a:prstGeom prst="rect">
            <a:avLst/>
          </a:prstGeom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AF1EAE6-D262-4E44-9862-F8C17A37D7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4" t="75042" r="38992" b="7037"/>
          <a:stretch/>
        </p:blipFill>
        <p:spPr>
          <a:xfrm>
            <a:off x="5980922" y="3536302"/>
            <a:ext cx="942392" cy="8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36A838-B475-47D8-8AC1-B2961F7E0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9" y="-1"/>
            <a:ext cx="11812555" cy="68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D5D8B698-4545-4A9F-B6E2-020ADD350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8" t="67851" r="54319" b="15690"/>
          <a:stretch/>
        </p:blipFill>
        <p:spPr>
          <a:xfrm>
            <a:off x="4479721" y="4840449"/>
            <a:ext cx="704676" cy="86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8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A33F29D-9837-4F17-861F-0C6138F1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6" y="246925"/>
            <a:ext cx="11445307" cy="63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75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35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CARDOZO GOMEZ</dc:creator>
  <cp:lastModifiedBy>LEONARDO CARDOZO GOMEZ</cp:lastModifiedBy>
  <cp:revision>19</cp:revision>
  <dcterms:created xsi:type="dcterms:W3CDTF">2020-04-28T11:32:46Z</dcterms:created>
  <dcterms:modified xsi:type="dcterms:W3CDTF">2020-05-27T17:06:49Z</dcterms:modified>
</cp:coreProperties>
</file>