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62" r:id="rId5"/>
    <p:sldId id="287" r:id="rId6"/>
    <p:sldId id="281" r:id="rId7"/>
    <p:sldId id="269" r:id="rId8"/>
    <p:sldId id="288" r:id="rId9"/>
    <p:sldId id="263" r:id="rId10"/>
    <p:sldId id="270" r:id="rId11"/>
    <p:sldId id="289" r:id="rId12"/>
    <p:sldId id="276" r:id="rId13"/>
    <p:sldId id="280" r:id="rId14"/>
    <p:sldId id="279" r:id="rId15"/>
    <p:sldId id="286" r:id="rId16"/>
    <p:sldId id="278" r:id="rId17"/>
    <p:sldId id="290" r:id="rId18"/>
    <p:sldId id="277" r:id="rId19"/>
    <p:sldId id="283" r:id="rId20"/>
    <p:sldId id="284" r:id="rId21"/>
    <p:sldId id="285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FFC000"/>
    <a:srgbClr val="404040"/>
    <a:srgbClr val="FFBE00"/>
    <a:srgbClr val="FFD800"/>
    <a:srgbClr val="3AA8A8"/>
    <a:srgbClr val="145566"/>
    <a:srgbClr val="EBB044"/>
    <a:srgbClr val="EB4C40"/>
    <a:srgbClr val="EAC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719" autoAdjust="0"/>
  </p:normalViewPr>
  <p:slideViewPr>
    <p:cSldViewPr snapToGrid="0">
      <p:cViewPr varScale="1">
        <p:scale>
          <a:sx n="76" d="100"/>
          <a:sy n="76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37F088-3181-4B3E-B90F-4F38B9EF98A6}" type="slidenum">
              <a:rPr lang="en-GB" sz="1400" b="0" strike="noStrike" spc="-1">
                <a:latin typeface="Times New Roman"/>
              </a:rPr>
              <a:t>‹N°›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A0BF76-C9AF-4330-B80C-A5EC1B80E90F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9077A-A8BA-4B4B-A547-36E070DB7F2A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219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55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6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33FA57F-F140-4F33-AFC7-D288FCC1CA6F}" type="slidenum">
              <a:rPr lang="en-GB" sz="1200" b="0" strike="noStrike" spc="-1">
                <a:latin typeface="Times New Roman"/>
              </a:rPr>
              <a:t>20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36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44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454AF1-B32F-411F-B95F-49FFBB5E89E9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84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47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D8C3612-C7F7-461E-8150-B97F3C14A8BB}" type="slidenum">
              <a:rPr lang="en-GB" sz="1200" b="0" strike="noStrike" spc="-1">
                <a:latin typeface="Times New Roman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21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5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7DE0A3-E842-408E-8208-9AD037EBA438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878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6182CB7-40A4-4904-80F1-3330A158A0E9}" type="datetime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F8E3A6-3EBC-43B3-8478-706AA122A680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284C3F9-09D2-495A-B1D3-8A9F445CD914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2F1D43-4CF9-4340-8AC9-E62A9A3B65FC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 Light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5561438-C536-4A9B-8ADC-AE3199F08D98}" type="datetime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A42CA2-4B15-4CF5-9D33-AAEF69440EFB}" type="slidenum">
              <a:rPr lang="en-GB" sz="1200" b="0" strike="noStrike" spc="-1">
                <a:solidFill>
                  <a:srgbClr val="8B8B8B"/>
                </a:solidFill>
                <a:latin typeface="Calibri Light"/>
              </a:rPr>
              <a:t>‹N°›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331800" y="4086360"/>
            <a:ext cx="3924000" cy="3924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3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118116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9"/>
          <p:cNvSpPr/>
          <p:nvPr/>
        </p:nvSpPr>
        <p:spPr>
          <a:xfrm>
            <a:off x="1503773" y="2212426"/>
            <a:ext cx="5073921" cy="22159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SYSTEME INFORMATIQUE </a:t>
            </a:r>
            <a:r>
              <a:rPr lang="en-GB" sz="4800" b="1" spc="-1" dirty="0">
                <a:solidFill>
                  <a:srgbClr val="1C819E"/>
                </a:solidFill>
                <a:latin typeface="Century Gothic"/>
                <a:ea typeface="Segoe UI Black"/>
              </a:rPr>
              <a:t>D</a:t>
            </a:r>
            <a:r>
              <a:rPr lang="en-GB" sz="48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E DOMOTIQUE</a:t>
            </a:r>
            <a:endParaRPr lang="en-GB" sz="48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199" name="CustomShape 30"/>
          <p:cNvSpPr/>
          <p:nvPr/>
        </p:nvSpPr>
        <p:spPr>
          <a:xfrm>
            <a:off x="1611000" y="4729680"/>
            <a:ext cx="4091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1400" b="0" strike="noStrike" spc="-1" dirty="0">
              <a:latin typeface="Arial"/>
            </a:endParaRPr>
          </a:p>
        </p:txBody>
      </p:sp>
      <p:sp>
        <p:nvSpPr>
          <p:cNvPr id="42" name="CustomShape 29"/>
          <p:cNvSpPr/>
          <p:nvPr/>
        </p:nvSpPr>
        <p:spPr>
          <a:xfrm>
            <a:off x="2730625" y="983899"/>
            <a:ext cx="7683805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Université</a:t>
            </a:r>
            <a:r>
              <a:rPr lang="en-GB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de Carthage</a:t>
            </a: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Institut National des Sciences Appliquées et de Technologie </a:t>
            </a:r>
            <a:endParaRPr lang="en-GB" sz="1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45" name="CustomShape 29"/>
          <p:cNvSpPr/>
          <p:nvPr/>
        </p:nvSpPr>
        <p:spPr>
          <a:xfrm>
            <a:off x="1485395" y="1829027"/>
            <a:ext cx="768380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Projet de Conception des Système d’informations</a:t>
            </a:r>
            <a:endParaRPr lang="en-GB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</p:txBody>
      </p:sp>
      <p:sp>
        <p:nvSpPr>
          <p:cNvPr id="35" name="CustomShape 29"/>
          <p:cNvSpPr/>
          <p:nvPr/>
        </p:nvSpPr>
        <p:spPr>
          <a:xfrm>
            <a:off x="1490488" y="4927362"/>
            <a:ext cx="3892881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Elaboré Par :</a:t>
            </a:r>
          </a:p>
          <a:p>
            <a:r>
              <a:rPr lang="fr-FR" sz="1600" b="1" spc="-1" dirty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Anis SNOUSSI </a:t>
            </a:r>
            <a:endParaRPr lang="fr-FR" sz="1600" b="1" spc="-1" dirty="0" smtClean="0">
              <a:solidFill>
                <a:schemeClr val="bg2">
                  <a:lumMod val="50000"/>
                </a:schemeClr>
              </a:solidFill>
              <a:latin typeface="Century Gothic"/>
              <a:ea typeface="Segoe UI Black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 smtClean="0">
                <a:solidFill>
                  <a:schemeClr val="bg2">
                    <a:lumMod val="50000"/>
                  </a:schemeClr>
                </a:solidFill>
                <a:latin typeface="Century Gothic"/>
                <a:ea typeface="Segoe UI Black"/>
              </a:rPr>
              <a:t>Mohamed Lamine BARGHOUDA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94" y="1477277"/>
            <a:ext cx="2752506" cy="4162601"/>
          </a:xfrm>
          <a:prstGeom prst="rect">
            <a:avLst/>
          </a:prstGeom>
        </p:spPr>
      </p:pic>
      <p:sp>
        <p:nvSpPr>
          <p:cNvPr id="174" name="CustomShape 5"/>
          <p:cNvSpPr/>
          <p:nvPr/>
        </p:nvSpPr>
        <p:spPr>
          <a:xfrm>
            <a:off x="6561207" y="5488417"/>
            <a:ext cx="4304880" cy="3963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10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390029" y="189964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FONCTIONNALITES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8" y="765580"/>
            <a:ext cx="8152327" cy="58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11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230595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CLASSES PARTICIPANTES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69" y="820514"/>
            <a:ext cx="7435821" cy="55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447689" y="213032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ORGANISATION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67" y="762031"/>
            <a:ext cx="8673476" cy="56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>
                <a:solidFill>
                  <a:srgbClr val="FFC000"/>
                </a:solidFill>
                <a:latin typeface="Century Gothic"/>
                <a:ea typeface="Segoe UI Black"/>
              </a:rPr>
              <a:t>D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’ECLAIRAGE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MANUEL LUMIERE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31" y="684160"/>
            <a:ext cx="85740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14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768119"/>
            <a:ext cx="10599922" cy="5389790"/>
          </a:xfrm>
          <a:prstGeom prst="rect">
            <a:avLst/>
          </a:prstGeom>
        </p:spPr>
      </p:pic>
      <p:sp>
        <p:nvSpPr>
          <p:cNvPr id="9" name="CustomShape 4"/>
          <p:cNvSpPr/>
          <p:nvPr/>
        </p:nvSpPr>
        <p:spPr>
          <a:xfrm>
            <a:off x="558900" y="164761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SCENARIO </a:t>
            </a:r>
            <a:r>
              <a:rPr lang="fr-FR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ALARME D’INCENDIE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 </a:t>
            </a:r>
            <a:r>
              <a:rPr lang="en-GB" sz="36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</a:t>
            </a:r>
            <a:endParaRPr lang="en-GB" sz="36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REALISATION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2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558900" y="196076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VUE STATIQUE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TextShape 58"/>
          <p:cNvSpPr txBox="1"/>
          <p:nvPr/>
        </p:nvSpPr>
        <p:spPr>
          <a:xfrm>
            <a:off x="990480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" name="TextShape 59"/>
          <p:cNvSpPr txBox="1"/>
          <p:nvPr/>
        </p:nvSpPr>
        <p:spPr>
          <a:xfrm>
            <a:off x="8873621" y="6508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16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3" y="899049"/>
            <a:ext cx="8549576" cy="56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roup 7"/>
          <p:cNvGrpSpPr/>
          <p:nvPr/>
        </p:nvGrpSpPr>
        <p:grpSpPr>
          <a:xfrm>
            <a:off x="838080" y="1843920"/>
            <a:ext cx="5872320" cy="4096800"/>
            <a:chOff x="838080" y="1843920"/>
            <a:chExt cx="5872320" cy="4096800"/>
          </a:xfrm>
        </p:grpSpPr>
        <p:sp>
          <p:nvSpPr>
            <p:cNvPr id="1288" name="CustomShape 8"/>
            <p:cNvSpPr/>
            <p:nvPr/>
          </p:nvSpPr>
          <p:spPr>
            <a:xfrm>
              <a:off x="1301040" y="1843920"/>
              <a:ext cx="4922640" cy="3765240"/>
            </a:xfrm>
            <a:prstGeom prst="roundRect">
              <a:avLst>
                <a:gd name="adj" fmla="val 4185"/>
              </a:avLst>
            </a:pr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66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9"/>
            <p:cNvSpPr/>
            <p:nvPr/>
          </p:nvSpPr>
          <p:spPr>
            <a:xfrm>
              <a:off x="1325520" y="1867320"/>
              <a:ext cx="4881600" cy="3562920"/>
            </a:xfrm>
            <a:prstGeom prst="roundRect">
              <a:avLst>
                <a:gd name="adj" fmla="val 4031"/>
              </a:avLst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CustomShape 10"/>
            <p:cNvSpPr/>
            <p:nvPr/>
          </p:nvSpPr>
          <p:spPr>
            <a:xfrm>
              <a:off x="1433880" y="1963440"/>
              <a:ext cx="4655160" cy="3089880"/>
            </a:xfrm>
            <a:prstGeom prst="roundRect">
              <a:avLst>
                <a:gd name="adj" fmla="val 278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91" name="Group 11"/>
            <p:cNvGrpSpPr/>
            <p:nvPr/>
          </p:nvGrpSpPr>
          <p:grpSpPr>
            <a:xfrm>
              <a:off x="838080" y="5096160"/>
              <a:ext cx="5872320" cy="844560"/>
              <a:chOff x="838080" y="5096160"/>
              <a:chExt cx="5872320" cy="844560"/>
            </a:xfrm>
          </p:grpSpPr>
          <p:sp>
            <p:nvSpPr>
              <p:cNvPr id="1292" name="CustomShape 12"/>
              <p:cNvSpPr/>
              <p:nvPr/>
            </p:nvSpPr>
            <p:spPr>
              <a:xfrm>
                <a:off x="852120" y="5298480"/>
                <a:ext cx="5846040" cy="53856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0000">
                    <a:moveTo>
                      <a:pt x="15" y="10000"/>
                    </a:moveTo>
                    <a:lnTo>
                      <a:pt x="9929" y="10000"/>
                    </a:lnTo>
                    <a:cubicBezTo>
                      <a:pt x="9965" y="9704"/>
                      <a:pt x="10002" y="9409"/>
                      <a:pt x="10038" y="9113"/>
                    </a:cubicBezTo>
                    <a:cubicBezTo>
                      <a:pt x="9765" y="6075"/>
                      <a:pt x="9493" y="3038"/>
                      <a:pt x="9220" y="0"/>
                    </a:cubicBezTo>
                    <a:lnTo>
                      <a:pt x="765" y="0"/>
                    </a:lnTo>
                    <a:lnTo>
                      <a:pt x="0" y="9196"/>
                    </a:lnTo>
                    <a:lnTo>
                      <a:pt x="15" y="100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50000"/>
                    </a:schemeClr>
                  </a:gs>
                  <a:gs pos="34000">
                    <a:schemeClr val="bg1">
                      <a:lumMod val="75000"/>
                    </a:schemeClr>
                  </a:gs>
                  <a:gs pos="70000">
                    <a:schemeClr val="bg1"/>
                  </a:gs>
                  <a:gs pos="100000">
                    <a:schemeClr val="bg1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3" name="CustomShape 13"/>
              <p:cNvSpPr/>
              <p:nvPr/>
            </p:nvSpPr>
            <p:spPr>
              <a:xfrm>
                <a:off x="838080" y="5832360"/>
                <a:ext cx="5872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492"/>
                    </a:lnTo>
                    <a:cubicBezTo>
                      <a:pt x="9998" y="710"/>
                      <a:pt x="9996" y="929"/>
                      <a:pt x="9994" y="1147"/>
                    </a:cubicBezTo>
                    <a:cubicBezTo>
                      <a:pt x="9985" y="1639"/>
                      <a:pt x="9959" y="2896"/>
                      <a:pt x="9944" y="3442"/>
                    </a:cubicBezTo>
                    <a:cubicBezTo>
                      <a:pt x="9931" y="3771"/>
                      <a:pt x="9919" y="4098"/>
                      <a:pt x="9906" y="4426"/>
                    </a:cubicBezTo>
                    <a:cubicBezTo>
                      <a:pt x="9892" y="4755"/>
                      <a:pt x="9879" y="5082"/>
                      <a:pt x="9865" y="5410"/>
                    </a:cubicBezTo>
                    <a:cubicBezTo>
                      <a:pt x="9849" y="5684"/>
                      <a:pt x="9834" y="5956"/>
                      <a:pt x="9818" y="6229"/>
                    </a:cubicBezTo>
                    <a:cubicBezTo>
                      <a:pt x="9799" y="6448"/>
                      <a:pt x="9781" y="6666"/>
                      <a:pt x="9762" y="6885"/>
                    </a:cubicBezTo>
                    <a:cubicBezTo>
                      <a:pt x="9741" y="7103"/>
                      <a:pt x="9721" y="7323"/>
                      <a:pt x="9700" y="7541"/>
                    </a:cubicBezTo>
                    <a:lnTo>
                      <a:pt x="9574" y="8524"/>
                    </a:lnTo>
                    <a:cubicBezTo>
                      <a:pt x="9529" y="8743"/>
                      <a:pt x="9483" y="8962"/>
                      <a:pt x="9438" y="9181"/>
                    </a:cubicBezTo>
                    <a:lnTo>
                      <a:pt x="9303" y="9508"/>
                    </a:lnTo>
                    <a:lnTo>
                      <a:pt x="9165" y="10000"/>
                    </a:lnTo>
                    <a:lnTo>
                      <a:pt x="8645" y="10000"/>
                    </a:lnTo>
                    <a:lnTo>
                      <a:pt x="8117" y="10000"/>
                    </a:lnTo>
                    <a:lnTo>
                      <a:pt x="7597" y="10000"/>
                    </a:lnTo>
                    <a:lnTo>
                      <a:pt x="7071" y="10000"/>
                    </a:lnTo>
                    <a:lnTo>
                      <a:pt x="6547" y="10000"/>
                    </a:lnTo>
                    <a:lnTo>
                      <a:pt x="6024" y="10000"/>
                    </a:lnTo>
                    <a:lnTo>
                      <a:pt x="5497" y="10000"/>
                    </a:lnTo>
                    <a:lnTo>
                      <a:pt x="4976" y="10000"/>
                    </a:lnTo>
                    <a:lnTo>
                      <a:pt x="4450" y="10000"/>
                    </a:lnTo>
                    <a:lnTo>
                      <a:pt x="3929" y="10000"/>
                    </a:lnTo>
                    <a:lnTo>
                      <a:pt x="3403" y="10000"/>
                    </a:lnTo>
                    <a:lnTo>
                      <a:pt x="2880" y="10000"/>
                    </a:lnTo>
                    <a:lnTo>
                      <a:pt x="2356" y="10000"/>
                    </a:lnTo>
                    <a:lnTo>
                      <a:pt x="1830" y="10000"/>
                    </a:lnTo>
                    <a:lnTo>
                      <a:pt x="1308" y="10000"/>
                    </a:lnTo>
                    <a:lnTo>
                      <a:pt x="782" y="10000"/>
                    </a:lnTo>
                    <a:lnTo>
                      <a:pt x="650" y="9508"/>
                    </a:lnTo>
                    <a:cubicBezTo>
                      <a:pt x="607" y="9399"/>
                      <a:pt x="563" y="9290"/>
                      <a:pt x="520" y="9181"/>
                    </a:cubicBezTo>
                    <a:lnTo>
                      <a:pt x="400" y="8689"/>
                    </a:lnTo>
                    <a:cubicBezTo>
                      <a:pt x="363" y="8361"/>
                      <a:pt x="325" y="8033"/>
                      <a:pt x="288" y="7705"/>
                    </a:cubicBezTo>
                    <a:cubicBezTo>
                      <a:pt x="270" y="7487"/>
                      <a:pt x="253" y="7268"/>
                      <a:pt x="235" y="7049"/>
                    </a:cubicBezTo>
                    <a:cubicBezTo>
                      <a:pt x="220" y="6831"/>
                      <a:pt x="206" y="6612"/>
                      <a:pt x="191" y="6394"/>
                    </a:cubicBezTo>
                    <a:cubicBezTo>
                      <a:pt x="176" y="6121"/>
                      <a:pt x="162" y="5847"/>
                      <a:pt x="147" y="5574"/>
                    </a:cubicBezTo>
                    <a:cubicBezTo>
                      <a:pt x="133" y="5300"/>
                      <a:pt x="120" y="5028"/>
                      <a:pt x="106" y="4755"/>
                    </a:cubicBezTo>
                    <a:cubicBezTo>
                      <a:pt x="95" y="4426"/>
                      <a:pt x="85" y="4099"/>
                      <a:pt x="74" y="3771"/>
                    </a:cubicBezTo>
                    <a:cubicBezTo>
                      <a:pt x="64" y="3389"/>
                      <a:pt x="54" y="3005"/>
                      <a:pt x="44" y="2623"/>
                    </a:cubicBezTo>
                    <a:cubicBezTo>
                      <a:pt x="36" y="2241"/>
                      <a:pt x="29" y="1858"/>
                      <a:pt x="21" y="147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27000">
                    <a:schemeClr val="bg1">
                      <a:lumMod val="75000"/>
                    </a:schemeClr>
                  </a:gs>
                  <a:gs pos="48758">
                    <a:schemeClr val="tx1">
                      <a:lumMod val="50000"/>
                      <a:lumOff val="50000"/>
                    </a:schemeClr>
                  </a:gs>
                  <a:gs pos="73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4" name="CustomShape 14"/>
              <p:cNvSpPr/>
              <p:nvPr/>
            </p:nvSpPr>
            <p:spPr>
              <a:xfrm>
                <a:off x="3658320" y="5096160"/>
                <a:ext cx="165960" cy="16596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>
                    <a:moveTo>
                      <a:pt x="54" y="0"/>
                    </a:moveTo>
                    <a:lnTo>
                      <a:pt x="66" y="1"/>
                    </a:lnTo>
                    <a:lnTo>
                      <a:pt x="75" y="5"/>
                    </a:lnTo>
                    <a:lnTo>
                      <a:pt x="84" y="9"/>
                    </a:lnTo>
                    <a:lnTo>
                      <a:pt x="93" y="16"/>
                    </a:lnTo>
                    <a:lnTo>
                      <a:pt x="100" y="24"/>
                    </a:lnTo>
                    <a:lnTo>
                      <a:pt x="105" y="34"/>
                    </a:lnTo>
                    <a:lnTo>
                      <a:pt x="108" y="44"/>
                    </a:lnTo>
                    <a:lnTo>
                      <a:pt x="109" y="55"/>
                    </a:lnTo>
                    <a:lnTo>
                      <a:pt x="108" y="66"/>
                    </a:lnTo>
                    <a:lnTo>
                      <a:pt x="105" y="77"/>
                    </a:lnTo>
                    <a:lnTo>
                      <a:pt x="100" y="86"/>
                    </a:lnTo>
                    <a:lnTo>
                      <a:pt x="93" y="94"/>
                    </a:lnTo>
                    <a:lnTo>
                      <a:pt x="84" y="100"/>
                    </a:lnTo>
                    <a:lnTo>
                      <a:pt x="75" y="106"/>
                    </a:lnTo>
                    <a:lnTo>
                      <a:pt x="66" y="109"/>
                    </a:lnTo>
                    <a:lnTo>
                      <a:pt x="54" y="109"/>
                    </a:lnTo>
                    <a:lnTo>
                      <a:pt x="43" y="109"/>
                    </a:lnTo>
                    <a:lnTo>
                      <a:pt x="33" y="106"/>
                    </a:lnTo>
                    <a:lnTo>
                      <a:pt x="24" y="100"/>
                    </a:lnTo>
                    <a:lnTo>
                      <a:pt x="16" y="94"/>
                    </a:lnTo>
                    <a:lnTo>
                      <a:pt x="9" y="86"/>
                    </a:lnTo>
                    <a:lnTo>
                      <a:pt x="3" y="77"/>
                    </a:lnTo>
                    <a:lnTo>
                      <a:pt x="1" y="66"/>
                    </a:lnTo>
                    <a:lnTo>
                      <a:pt x="0" y="55"/>
                    </a:lnTo>
                    <a:lnTo>
                      <a:pt x="1" y="44"/>
                    </a:lnTo>
                    <a:lnTo>
                      <a:pt x="3" y="34"/>
                    </a:lnTo>
                    <a:lnTo>
                      <a:pt x="9" y="24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5"/>
                    </a:lnTo>
                    <a:lnTo>
                      <a:pt x="43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11000">
                    <a:srgbClr val="003366"/>
                  </a:gs>
                  <a:gs pos="55000">
                    <a:srgbClr val="3FADFF"/>
                  </a:gs>
                  <a:gs pos="92000">
                    <a:srgbClr val="003366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5" name="CustomShape 15"/>
              <p:cNvSpPr/>
              <p:nvPr/>
            </p:nvSpPr>
            <p:spPr>
              <a:xfrm>
                <a:off x="3686040" y="5123880"/>
                <a:ext cx="110520" cy="110520"/>
              </a:xfrm>
              <a:custGeom>
                <a:avLst/>
                <a:gdLst/>
                <a:ahLst/>
                <a:cxnLst/>
                <a:rect l="l" t="t" r="r" b="b"/>
                <a:pathLst>
                  <a:path w="91" h="91">
                    <a:moveTo>
                      <a:pt x="45" y="0"/>
                    </a:moveTo>
                    <a:lnTo>
                      <a:pt x="55" y="2"/>
                    </a:lnTo>
                    <a:lnTo>
                      <a:pt x="63" y="4"/>
                    </a:lnTo>
                    <a:lnTo>
                      <a:pt x="71" y="8"/>
                    </a:lnTo>
                    <a:lnTo>
                      <a:pt x="78" y="14"/>
                    </a:lnTo>
                    <a:lnTo>
                      <a:pt x="82" y="20"/>
                    </a:lnTo>
                    <a:lnTo>
                      <a:pt x="87" y="28"/>
                    </a:lnTo>
                    <a:lnTo>
                      <a:pt x="89" y="36"/>
                    </a:lnTo>
                    <a:lnTo>
                      <a:pt x="91" y="46"/>
                    </a:lnTo>
                    <a:lnTo>
                      <a:pt x="89" y="55"/>
                    </a:lnTo>
                    <a:lnTo>
                      <a:pt x="87" y="63"/>
                    </a:lnTo>
                    <a:lnTo>
                      <a:pt x="82" y="71"/>
                    </a:lnTo>
                    <a:lnTo>
                      <a:pt x="78" y="78"/>
                    </a:lnTo>
                    <a:lnTo>
                      <a:pt x="71" y="84"/>
                    </a:lnTo>
                    <a:lnTo>
                      <a:pt x="63" y="87"/>
                    </a:lnTo>
                    <a:lnTo>
                      <a:pt x="55" y="90"/>
                    </a:lnTo>
                    <a:lnTo>
                      <a:pt x="45" y="91"/>
                    </a:lnTo>
                    <a:lnTo>
                      <a:pt x="36" y="90"/>
                    </a:lnTo>
                    <a:lnTo>
                      <a:pt x="28" y="87"/>
                    </a:lnTo>
                    <a:lnTo>
                      <a:pt x="20" y="84"/>
                    </a:lnTo>
                    <a:lnTo>
                      <a:pt x="13" y="78"/>
                    </a:lnTo>
                    <a:lnTo>
                      <a:pt x="8" y="71"/>
                    </a:lnTo>
                    <a:lnTo>
                      <a:pt x="4" y="63"/>
                    </a:lnTo>
                    <a:lnTo>
                      <a:pt x="1" y="55"/>
                    </a:lnTo>
                    <a:lnTo>
                      <a:pt x="0" y="46"/>
                    </a:lnTo>
                    <a:lnTo>
                      <a:pt x="1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3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6" name="CustomShape 16"/>
              <p:cNvSpPr/>
              <p:nvPr/>
            </p:nvSpPr>
            <p:spPr>
              <a:xfrm>
                <a:off x="2441160" y="5222520"/>
                <a:ext cx="50400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7" name="CustomShape 17"/>
              <p:cNvSpPr/>
              <p:nvPr/>
            </p:nvSpPr>
            <p:spPr>
              <a:xfrm>
                <a:off x="4590000" y="5222520"/>
                <a:ext cx="497160" cy="82440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lumMod val="6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8" name="CustomShape 18"/>
              <p:cNvSpPr/>
              <p:nvPr/>
            </p:nvSpPr>
            <p:spPr>
              <a:xfrm>
                <a:off x="1397880" y="5388480"/>
                <a:ext cx="479448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28">
                    <a:moveTo>
                      <a:pt x="109" y="0"/>
                    </a:moveTo>
                    <a:lnTo>
                      <a:pt x="2644" y="0"/>
                    </a:lnTo>
                    <a:lnTo>
                      <a:pt x="2778" y="128"/>
                    </a:lnTo>
                    <a:lnTo>
                      <a:pt x="0" y="128"/>
                    </a:lnTo>
                    <a:lnTo>
                      <a:pt x="10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99" name="CustomShape 19"/>
              <p:cNvSpPr/>
              <p:nvPr/>
            </p:nvSpPr>
            <p:spPr>
              <a:xfrm>
                <a:off x="838080" y="5775120"/>
                <a:ext cx="5872320" cy="9648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58">
                    <a:moveTo>
                      <a:pt x="28" y="0"/>
                    </a:moveTo>
                    <a:lnTo>
                      <a:pt x="3374" y="0"/>
                    </a:lnTo>
                    <a:lnTo>
                      <a:pt x="3380" y="1"/>
                    </a:lnTo>
                    <a:lnTo>
                      <a:pt x="3385" y="2"/>
                    </a:lnTo>
                    <a:lnTo>
                      <a:pt x="3391" y="5"/>
                    </a:lnTo>
                    <a:lnTo>
                      <a:pt x="3394" y="9"/>
                    </a:lnTo>
                    <a:lnTo>
                      <a:pt x="3398" y="12"/>
                    </a:lnTo>
                    <a:lnTo>
                      <a:pt x="3401" y="17"/>
                    </a:lnTo>
                    <a:lnTo>
                      <a:pt x="3402" y="23"/>
                    </a:lnTo>
                    <a:lnTo>
                      <a:pt x="3402" y="29"/>
                    </a:lnTo>
                    <a:lnTo>
                      <a:pt x="3402" y="29"/>
                    </a:lnTo>
                    <a:lnTo>
                      <a:pt x="3402" y="34"/>
                    </a:lnTo>
                    <a:lnTo>
                      <a:pt x="3401" y="40"/>
                    </a:lnTo>
                    <a:lnTo>
                      <a:pt x="3398" y="45"/>
                    </a:lnTo>
                    <a:lnTo>
                      <a:pt x="3394" y="48"/>
                    </a:lnTo>
                    <a:lnTo>
                      <a:pt x="3391" y="52"/>
                    </a:lnTo>
                    <a:lnTo>
                      <a:pt x="3385" y="55"/>
                    </a:lnTo>
                    <a:lnTo>
                      <a:pt x="3380" y="56"/>
                    </a:lnTo>
                    <a:lnTo>
                      <a:pt x="3374" y="58"/>
                    </a:lnTo>
                    <a:lnTo>
                      <a:pt x="28" y="58"/>
                    </a:lnTo>
                    <a:lnTo>
                      <a:pt x="22" y="56"/>
                    </a:lnTo>
                    <a:lnTo>
                      <a:pt x="17" y="55"/>
                    </a:lnTo>
                    <a:lnTo>
                      <a:pt x="13" y="52"/>
                    </a:lnTo>
                    <a:lnTo>
                      <a:pt x="8" y="48"/>
                    </a:lnTo>
                    <a:lnTo>
                      <a:pt x="5" y="45"/>
                    </a:lnTo>
                    <a:lnTo>
                      <a:pt x="2" y="40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0" name="CustomShape 20"/>
              <p:cNvSpPr/>
              <p:nvPr/>
            </p:nvSpPr>
            <p:spPr>
              <a:xfrm>
                <a:off x="3145680" y="5647320"/>
                <a:ext cx="1257120" cy="19296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69">
                    <a:moveTo>
                      <a:pt x="9" y="0"/>
                    </a:moveTo>
                    <a:lnTo>
                      <a:pt x="717" y="0"/>
                    </a:lnTo>
                    <a:lnTo>
                      <a:pt x="731" y="69"/>
                    </a:lnTo>
                    <a:lnTo>
                      <a:pt x="0" y="6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301" name="CustomShape 21"/>
            <p:cNvSpPr/>
            <p:nvPr/>
          </p:nvSpPr>
          <p:spPr>
            <a:xfrm>
              <a:off x="3863520" y="1843920"/>
              <a:ext cx="2344320" cy="2886840"/>
            </a:xfrm>
            <a:custGeom>
              <a:avLst/>
              <a:gdLst/>
              <a:ahLst/>
              <a:cxnLst/>
              <a:rect l="l" t="t" r="r" b="b"/>
              <a:pathLst>
                <a:path w="1997203" h="2758884">
                  <a:moveTo>
                    <a:pt x="1147198" y="1170"/>
                  </a:moveTo>
                  <a:lnTo>
                    <a:pt x="1836097" y="1170"/>
                  </a:lnTo>
                  <a:cubicBezTo>
                    <a:pt x="1935898" y="-10973"/>
                    <a:pt x="1997203" y="73300"/>
                    <a:pt x="1997203" y="162276"/>
                  </a:cubicBezTo>
                  <a:lnTo>
                    <a:pt x="1997203" y="2758884"/>
                  </a:lnTo>
                  <a:lnTo>
                    <a:pt x="1997203" y="2758884"/>
                  </a:lnTo>
                  <a:lnTo>
                    <a:pt x="0" y="2733484"/>
                  </a:lnTo>
                  <a:lnTo>
                    <a:pt x="1147198" y="1170"/>
                  </a:lnTo>
                  <a:close/>
                </a:path>
              </a:pathLst>
            </a:custGeom>
            <a:gradFill rotWithShape="0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162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0" name="CustomShape 40"/>
          <p:cNvSpPr/>
          <p:nvPr/>
        </p:nvSpPr>
        <p:spPr>
          <a:xfrm>
            <a:off x="6477480" y="2943720"/>
            <a:ext cx="4831200" cy="153888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 dirty="0" smtClean="0">
                <a:solidFill>
                  <a:srgbClr val="000000"/>
                </a:solidFill>
                <a:latin typeface="Calibri Light"/>
              </a:rPr>
              <a:t>.</a:t>
            </a:r>
            <a:endParaRPr lang="en-GB" sz="10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16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17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SITE WEB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0" y="1963440"/>
            <a:ext cx="4655160" cy="31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1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roup 7"/>
          <p:cNvGrpSpPr/>
          <p:nvPr/>
        </p:nvGrpSpPr>
        <p:grpSpPr>
          <a:xfrm>
            <a:off x="3094346" y="1705491"/>
            <a:ext cx="2058480" cy="4322880"/>
            <a:chOff x="5066640" y="1720080"/>
            <a:chExt cx="2058480" cy="4322880"/>
          </a:xfrm>
        </p:grpSpPr>
        <p:grpSp>
          <p:nvGrpSpPr>
            <p:cNvPr id="1396" name="Group 11"/>
            <p:cNvGrpSpPr/>
            <p:nvPr/>
          </p:nvGrpSpPr>
          <p:grpSpPr>
            <a:xfrm>
              <a:off x="5066640" y="2317680"/>
              <a:ext cx="27000" cy="913320"/>
              <a:chOff x="5066640" y="2317680"/>
              <a:chExt cx="27000" cy="913320"/>
            </a:xfrm>
          </p:grpSpPr>
          <p:sp>
            <p:nvSpPr>
              <p:cNvPr id="1397" name="CustomShape 12"/>
              <p:cNvSpPr/>
              <p:nvPr/>
            </p:nvSpPr>
            <p:spPr>
              <a:xfrm>
                <a:off x="5066640" y="2323440"/>
                <a:ext cx="1692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0">
                    <a:moveTo>
                      <a:pt x="0" y="723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723"/>
                    </a:lnTo>
                    <a:lnTo>
                      <a:pt x="73" y="730"/>
                    </a:lnTo>
                    <a:lnTo>
                      <a:pt x="71" y="738"/>
                    </a:lnTo>
                    <a:lnTo>
                      <a:pt x="67" y="744"/>
                    </a:lnTo>
                    <a:lnTo>
                      <a:pt x="63" y="750"/>
                    </a:lnTo>
                    <a:lnTo>
                      <a:pt x="58" y="754"/>
                    </a:lnTo>
                    <a:lnTo>
                      <a:pt x="51" y="758"/>
                    </a:lnTo>
                    <a:lnTo>
                      <a:pt x="44" y="760"/>
                    </a:lnTo>
                    <a:lnTo>
                      <a:pt x="38" y="760"/>
                    </a:lnTo>
                    <a:lnTo>
                      <a:pt x="38" y="760"/>
                    </a:lnTo>
                    <a:lnTo>
                      <a:pt x="30" y="760"/>
                    </a:lnTo>
                    <a:lnTo>
                      <a:pt x="23" y="758"/>
                    </a:lnTo>
                    <a:lnTo>
                      <a:pt x="16" y="754"/>
                    </a:lnTo>
                    <a:lnTo>
                      <a:pt x="11" y="750"/>
                    </a:lnTo>
                    <a:lnTo>
                      <a:pt x="7" y="744"/>
                    </a:lnTo>
                    <a:lnTo>
                      <a:pt x="3" y="738"/>
                    </a:lnTo>
                    <a:lnTo>
                      <a:pt x="1" y="730"/>
                    </a:lnTo>
                    <a:lnTo>
                      <a:pt x="0" y="723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8" name="CustomShape 13"/>
              <p:cNvSpPr/>
              <p:nvPr/>
            </p:nvSpPr>
            <p:spPr>
              <a:xfrm>
                <a:off x="5066640" y="273096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8">
                    <a:moveTo>
                      <a:pt x="0" y="550"/>
                    </a:moveTo>
                    <a:lnTo>
                      <a:pt x="0" y="37"/>
                    </a:lnTo>
                    <a:lnTo>
                      <a:pt x="1" y="29"/>
                    </a:lnTo>
                    <a:lnTo>
                      <a:pt x="3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6"/>
                    </a:lnTo>
                    <a:lnTo>
                      <a:pt x="63" y="11"/>
                    </a:lnTo>
                    <a:lnTo>
                      <a:pt x="67" y="17"/>
                    </a:lnTo>
                    <a:lnTo>
                      <a:pt x="71" y="22"/>
                    </a:lnTo>
                    <a:lnTo>
                      <a:pt x="73" y="29"/>
                    </a:lnTo>
                    <a:lnTo>
                      <a:pt x="74" y="37"/>
                    </a:lnTo>
                    <a:lnTo>
                      <a:pt x="74" y="550"/>
                    </a:lnTo>
                    <a:lnTo>
                      <a:pt x="73" y="558"/>
                    </a:lnTo>
                    <a:lnTo>
                      <a:pt x="71" y="565"/>
                    </a:lnTo>
                    <a:lnTo>
                      <a:pt x="67" y="571"/>
                    </a:lnTo>
                    <a:lnTo>
                      <a:pt x="63" y="576"/>
                    </a:lnTo>
                    <a:lnTo>
                      <a:pt x="58" y="581"/>
                    </a:lnTo>
                    <a:lnTo>
                      <a:pt x="51" y="584"/>
                    </a:lnTo>
                    <a:lnTo>
                      <a:pt x="44" y="587"/>
                    </a:lnTo>
                    <a:lnTo>
                      <a:pt x="38" y="588"/>
                    </a:lnTo>
                    <a:lnTo>
                      <a:pt x="38" y="588"/>
                    </a:lnTo>
                    <a:lnTo>
                      <a:pt x="30" y="587"/>
                    </a:lnTo>
                    <a:lnTo>
                      <a:pt x="23" y="584"/>
                    </a:lnTo>
                    <a:lnTo>
                      <a:pt x="16" y="581"/>
                    </a:lnTo>
                    <a:lnTo>
                      <a:pt x="11" y="576"/>
                    </a:lnTo>
                    <a:lnTo>
                      <a:pt x="7" y="571"/>
                    </a:lnTo>
                    <a:lnTo>
                      <a:pt x="3" y="565"/>
                    </a:lnTo>
                    <a:lnTo>
                      <a:pt x="1" y="558"/>
                    </a:lnTo>
                    <a:lnTo>
                      <a:pt x="0" y="550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9" name="CustomShape 14"/>
              <p:cNvSpPr/>
              <p:nvPr/>
            </p:nvSpPr>
            <p:spPr>
              <a:xfrm>
                <a:off x="5066640" y="3087000"/>
                <a:ext cx="1692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7">
                    <a:moveTo>
                      <a:pt x="0" y="551"/>
                    </a:moveTo>
                    <a:lnTo>
                      <a:pt x="0" y="38"/>
                    </a:lnTo>
                    <a:lnTo>
                      <a:pt x="1" y="30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1" y="11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4" y="1"/>
                    </a:lnTo>
                    <a:lnTo>
                      <a:pt x="51" y="3"/>
                    </a:lnTo>
                    <a:lnTo>
                      <a:pt x="58" y="7"/>
                    </a:lnTo>
                    <a:lnTo>
                      <a:pt x="63" y="11"/>
                    </a:lnTo>
                    <a:lnTo>
                      <a:pt x="67" y="16"/>
                    </a:lnTo>
                    <a:lnTo>
                      <a:pt x="71" y="23"/>
                    </a:lnTo>
                    <a:lnTo>
                      <a:pt x="73" y="30"/>
                    </a:lnTo>
                    <a:lnTo>
                      <a:pt x="74" y="38"/>
                    </a:lnTo>
                    <a:lnTo>
                      <a:pt x="74" y="551"/>
                    </a:lnTo>
                    <a:lnTo>
                      <a:pt x="73" y="557"/>
                    </a:lnTo>
                    <a:lnTo>
                      <a:pt x="71" y="564"/>
                    </a:lnTo>
                    <a:lnTo>
                      <a:pt x="67" y="571"/>
                    </a:lnTo>
                    <a:lnTo>
                      <a:pt x="63" y="577"/>
                    </a:lnTo>
                    <a:lnTo>
                      <a:pt x="58" y="581"/>
                    </a:lnTo>
                    <a:lnTo>
                      <a:pt x="51" y="585"/>
                    </a:lnTo>
                    <a:lnTo>
                      <a:pt x="44" y="586"/>
                    </a:lnTo>
                    <a:lnTo>
                      <a:pt x="38" y="587"/>
                    </a:lnTo>
                    <a:lnTo>
                      <a:pt x="38" y="587"/>
                    </a:lnTo>
                    <a:lnTo>
                      <a:pt x="30" y="586"/>
                    </a:lnTo>
                    <a:lnTo>
                      <a:pt x="23" y="585"/>
                    </a:lnTo>
                    <a:lnTo>
                      <a:pt x="16" y="581"/>
                    </a:lnTo>
                    <a:lnTo>
                      <a:pt x="11" y="577"/>
                    </a:lnTo>
                    <a:lnTo>
                      <a:pt x="7" y="571"/>
                    </a:lnTo>
                    <a:lnTo>
                      <a:pt x="3" y="564"/>
                    </a:lnTo>
                    <a:lnTo>
                      <a:pt x="1" y="557"/>
                    </a:lnTo>
                    <a:lnTo>
                      <a:pt x="0" y="551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chemeClr val="bg1">
                      <a:lumMod val="50000"/>
                    </a:schemeClr>
                  </a:gs>
                  <a:gs pos="28744">
                    <a:schemeClr val="bg1">
                      <a:lumMod val="75000"/>
                    </a:schemeClr>
                  </a:gs>
                  <a:gs pos="54000">
                    <a:schemeClr val="tx1"/>
                  </a:gs>
                  <a:gs pos="78000">
                    <a:srgbClr val="060606"/>
                  </a:gs>
                  <a:gs pos="100000">
                    <a:srgbClr val="3C3C3C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0" name="CustomShape 15"/>
              <p:cNvSpPr/>
              <p:nvPr/>
            </p:nvSpPr>
            <p:spPr>
              <a:xfrm>
                <a:off x="5075280" y="2317680"/>
                <a:ext cx="18360" cy="19260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1" name="CustomShape 16"/>
              <p:cNvSpPr/>
              <p:nvPr/>
            </p:nvSpPr>
            <p:spPr>
              <a:xfrm>
                <a:off x="5075280" y="2726640"/>
                <a:ext cx="18360" cy="14832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02" name="CustomShape 17"/>
              <p:cNvSpPr/>
              <p:nvPr/>
            </p:nvSpPr>
            <p:spPr>
              <a:xfrm>
                <a:off x="5075280" y="3081240"/>
                <a:ext cx="18360" cy="149760"/>
              </a:xfrm>
              <a:prstGeom prst="rect">
                <a:avLst/>
              </a:prstGeom>
              <a:gradFill rotWithShape="0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3000">
                    <a:schemeClr val="tx1">
                      <a:lumMod val="85000"/>
                      <a:lumOff val="15000"/>
                    </a:schemeClr>
                  </a:gs>
                  <a:gs pos="78000">
                    <a:schemeClr val="tx1">
                      <a:lumMod val="75000"/>
                      <a:lumOff val="25000"/>
                    </a:schemeClr>
                  </a:gs>
                  <a:gs pos="100000">
                    <a:srgbClr val="3C3C3C"/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03" name="CustomShape 18"/>
            <p:cNvSpPr/>
            <p:nvPr/>
          </p:nvSpPr>
          <p:spPr>
            <a:xfrm>
              <a:off x="5091120" y="1720080"/>
              <a:ext cx="2034000" cy="4322880"/>
            </a:xfrm>
            <a:custGeom>
              <a:avLst/>
              <a:gdLst/>
              <a:ahLst/>
              <a:cxnLst/>
              <a:rect l="l" t="t" r="r" b="b"/>
              <a:pathLst>
                <a:path w="8536" h="18144">
                  <a:moveTo>
                    <a:pt x="1286" y="0"/>
                  </a:moveTo>
                  <a:lnTo>
                    <a:pt x="7249" y="0"/>
                  </a:lnTo>
                  <a:lnTo>
                    <a:pt x="7316" y="1"/>
                  </a:lnTo>
                  <a:lnTo>
                    <a:pt x="7381" y="5"/>
                  </a:lnTo>
                  <a:lnTo>
                    <a:pt x="7446" y="15"/>
                  </a:lnTo>
                  <a:lnTo>
                    <a:pt x="7508" y="26"/>
                  </a:lnTo>
                  <a:lnTo>
                    <a:pt x="7570" y="40"/>
                  </a:lnTo>
                  <a:lnTo>
                    <a:pt x="7632" y="58"/>
                  </a:lnTo>
                  <a:lnTo>
                    <a:pt x="7691" y="77"/>
                  </a:lnTo>
                  <a:lnTo>
                    <a:pt x="7749" y="101"/>
                  </a:lnTo>
                  <a:lnTo>
                    <a:pt x="7806" y="126"/>
                  </a:lnTo>
                  <a:lnTo>
                    <a:pt x="7862" y="155"/>
                  </a:lnTo>
                  <a:lnTo>
                    <a:pt x="7916" y="186"/>
                  </a:lnTo>
                  <a:lnTo>
                    <a:pt x="7968" y="220"/>
                  </a:lnTo>
                  <a:lnTo>
                    <a:pt x="8018" y="255"/>
                  </a:lnTo>
                  <a:lnTo>
                    <a:pt x="8067" y="294"/>
                  </a:lnTo>
                  <a:lnTo>
                    <a:pt x="8114" y="334"/>
                  </a:lnTo>
                  <a:lnTo>
                    <a:pt x="8158" y="377"/>
                  </a:lnTo>
                  <a:lnTo>
                    <a:pt x="8201" y="422"/>
                  </a:lnTo>
                  <a:lnTo>
                    <a:pt x="8242" y="468"/>
                  </a:lnTo>
                  <a:lnTo>
                    <a:pt x="8279" y="517"/>
                  </a:lnTo>
                  <a:lnTo>
                    <a:pt x="8316" y="567"/>
                  </a:lnTo>
                  <a:lnTo>
                    <a:pt x="8349" y="620"/>
                  </a:lnTo>
                  <a:lnTo>
                    <a:pt x="8380" y="674"/>
                  </a:lnTo>
                  <a:lnTo>
                    <a:pt x="8408" y="728"/>
                  </a:lnTo>
                  <a:lnTo>
                    <a:pt x="8434" y="785"/>
                  </a:lnTo>
                  <a:lnTo>
                    <a:pt x="8457" y="845"/>
                  </a:lnTo>
                  <a:lnTo>
                    <a:pt x="8478" y="904"/>
                  </a:lnTo>
                  <a:lnTo>
                    <a:pt x="8495" y="964"/>
                  </a:lnTo>
                  <a:lnTo>
                    <a:pt x="8510" y="1027"/>
                  </a:lnTo>
                  <a:lnTo>
                    <a:pt x="8521" y="1090"/>
                  </a:lnTo>
                  <a:lnTo>
                    <a:pt x="8529" y="1153"/>
                  </a:lnTo>
                  <a:lnTo>
                    <a:pt x="8535" y="1218"/>
                  </a:lnTo>
                  <a:lnTo>
                    <a:pt x="8536" y="1285"/>
                  </a:lnTo>
                  <a:lnTo>
                    <a:pt x="8536" y="16858"/>
                  </a:lnTo>
                  <a:lnTo>
                    <a:pt x="8535" y="16924"/>
                  </a:lnTo>
                  <a:lnTo>
                    <a:pt x="8529" y="16989"/>
                  </a:lnTo>
                  <a:lnTo>
                    <a:pt x="8521" y="17054"/>
                  </a:lnTo>
                  <a:lnTo>
                    <a:pt x="8510" y="17117"/>
                  </a:lnTo>
                  <a:lnTo>
                    <a:pt x="8495" y="17178"/>
                  </a:lnTo>
                  <a:lnTo>
                    <a:pt x="8478" y="17240"/>
                  </a:lnTo>
                  <a:lnTo>
                    <a:pt x="8457" y="17299"/>
                  </a:lnTo>
                  <a:lnTo>
                    <a:pt x="8434" y="17357"/>
                  </a:lnTo>
                  <a:lnTo>
                    <a:pt x="8408" y="17414"/>
                  </a:lnTo>
                  <a:lnTo>
                    <a:pt x="8380" y="17470"/>
                  </a:lnTo>
                  <a:lnTo>
                    <a:pt x="8349" y="17524"/>
                  </a:lnTo>
                  <a:lnTo>
                    <a:pt x="8316" y="17576"/>
                  </a:lnTo>
                  <a:lnTo>
                    <a:pt x="8279" y="17626"/>
                  </a:lnTo>
                  <a:lnTo>
                    <a:pt x="8242" y="17675"/>
                  </a:lnTo>
                  <a:lnTo>
                    <a:pt x="8201" y="17722"/>
                  </a:lnTo>
                  <a:lnTo>
                    <a:pt x="8158" y="17767"/>
                  </a:lnTo>
                  <a:lnTo>
                    <a:pt x="8114" y="17809"/>
                  </a:lnTo>
                  <a:lnTo>
                    <a:pt x="8067" y="17850"/>
                  </a:lnTo>
                  <a:lnTo>
                    <a:pt x="8018" y="17888"/>
                  </a:lnTo>
                  <a:lnTo>
                    <a:pt x="7968" y="17924"/>
                  </a:lnTo>
                  <a:lnTo>
                    <a:pt x="7916" y="17957"/>
                  </a:lnTo>
                  <a:lnTo>
                    <a:pt x="7862" y="17988"/>
                  </a:lnTo>
                  <a:lnTo>
                    <a:pt x="7806" y="18016"/>
                  </a:lnTo>
                  <a:lnTo>
                    <a:pt x="7749" y="18043"/>
                  </a:lnTo>
                  <a:lnTo>
                    <a:pt x="7691" y="18065"/>
                  </a:lnTo>
                  <a:lnTo>
                    <a:pt x="7632" y="18086"/>
                  </a:lnTo>
                  <a:lnTo>
                    <a:pt x="7570" y="18103"/>
                  </a:lnTo>
                  <a:lnTo>
                    <a:pt x="7508" y="18118"/>
                  </a:lnTo>
                  <a:lnTo>
                    <a:pt x="7446" y="18129"/>
                  </a:lnTo>
                  <a:lnTo>
                    <a:pt x="7381" y="18137"/>
                  </a:lnTo>
                  <a:lnTo>
                    <a:pt x="7316" y="18143"/>
                  </a:lnTo>
                  <a:lnTo>
                    <a:pt x="7249" y="18144"/>
                  </a:lnTo>
                  <a:lnTo>
                    <a:pt x="1286" y="18144"/>
                  </a:lnTo>
                  <a:lnTo>
                    <a:pt x="1220" y="18143"/>
                  </a:lnTo>
                  <a:lnTo>
                    <a:pt x="1155" y="18137"/>
                  </a:lnTo>
                  <a:lnTo>
                    <a:pt x="1091" y="18129"/>
                  </a:lnTo>
                  <a:lnTo>
                    <a:pt x="1027" y="18118"/>
                  </a:lnTo>
                  <a:lnTo>
                    <a:pt x="966" y="18103"/>
                  </a:lnTo>
                  <a:lnTo>
                    <a:pt x="904" y="18086"/>
                  </a:lnTo>
                  <a:lnTo>
                    <a:pt x="845" y="18065"/>
                  </a:lnTo>
                  <a:lnTo>
                    <a:pt x="787" y="18043"/>
                  </a:lnTo>
                  <a:lnTo>
                    <a:pt x="730" y="18016"/>
                  </a:lnTo>
                  <a:lnTo>
                    <a:pt x="674" y="17988"/>
                  </a:lnTo>
                  <a:lnTo>
                    <a:pt x="620" y="17957"/>
                  </a:lnTo>
                  <a:lnTo>
                    <a:pt x="569" y="17924"/>
                  </a:lnTo>
                  <a:lnTo>
                    <a:pt x="518" y="17888"/>
                  </a:lnTo>
                  <a:lnTo>
                    <a:pt x="470" y="17850"/>
                  </a:lnTo>
                  <a:lnTo>
                    <a:pt x="423" y="17809"/>
                  </a:lnTo>
                  <a:lnTo>
                    <a:pt x="377" y="17767"/>
                  </a:lnTo>
                  <a:lnTo>
                    <a:pt x="335" y="17722"/>
                  </a:lnTo>
                  <a:lnTo>
                    <a:pt x="295" y="17675"/>
                  </a:lnTo>
                  <a:lnTo>
                    <a:pt x="256" y="17626"/>
                  </a:lnTo>
                  <a:lnTo>
                    <a:pt x="221" y="17576"/>
                  </a:lnTo>
                  <a:lnTo>
                    <a:pt x="187" y="17524"/>
                  </a:lnTo>
                  <a:lnTo>
                    <a:pt x="156" y="17470"/>
                  </a:lnTo>
                  <a:lnTo>
                    <a:pt x="128" y="17414"/>
                  </a:lnTo>
                  <a:lnTo>
                    <a:pt x="101" y="17357"/>
                  </a:lnTo>
                  <a:lnTo>
                    <a:pt x="78" y="17299"/>
                  </a:lnTo>
                  <a:lnTo>
                    <a:pt x="58" y="17240"/>
                  </a:lnTo>
                  <a:lnTo>
                    <a:pt x="41" y="17178"/>
                  </a:lnTo>
                  <a:lnTo>
                    <a:pt x="26" y="17117"/>
                  </a:lnTo>
                  <a:lnTo>
                    <a:pt x="15" y="17054"/>
                  </a:lnTo>
                  <a:lnTo>
                    <a:pt x="7" y="16989"/>
                  </a:lnTo>
                  <a:lnTo>
                    <a:pt x="2" y="16924"/>
                  </a:lnTo>
                  <a:lnTo>
                    <a:pt x="0" y="16858"/>
                  </a:lnTo>
                  <a:lnTo>
                    <a:pt x="0" y="1285"/>
                  </a:lnTo>
                  <a:lnTo>
                    <a:pt x="2" y="1218"/>
                  </a:lnTo>
                  <a:lnTo>
                    <a:pt x="7" y="1153"/>
                  </a:lnTo>
                  <a:lnTo>
                    <a:pt x="15" y="1090"/>
                  </a:lnTo>
                  <a:lnTo>
                    <a:pt x="26" y="1027"/>
                  </a:lnTo>
                  <a:lnTo>
                    <a:pt x="41" y="964"/>
                  </a:lnTo>
                  <a:lnTo>
                    <a:pt x="58" y="904"/>
                  </a:lnTo>
                  <a:lnTo>
                    <a:pt x="78" y="845"/>
                  </a:lnTo>
                  <a:lnTo>
                    <a:pt x="101" y="785"/>
                  </a:lnTo>
                  <a:lnTo>
                    <a:pt x="128" y="728"/>
                  </a:lnTo>
                  <a:lnTo>
                    <a:pt x="156" y="674"/>
                  </a:lnTo>
                  <a:lnTo>
                    <a:pt x="187" y="620"/>
                  </a:lnTo>
                  <a:lnTo>
                    <a:pt x="221" y="567"/>
                  </a:lnTo>
                  <a:lnTo>
                    <a:pt x="256" y="517"/>
                  </a:lnTo>
                  <a:lnTo>
                    <a:pt x="295" y="468"/>
                  </a:lnTo>
                  <a:lnTo>
                    <a:pt x="335" y="422"/>
                  </a:lnTo>
                  <a:lnTo>
                    <a:pt x="377" y="377"/>
                  </a:lnTo>
                  <a:lnTo>
                    <a:pt x="423" y="334"/>
                  </a:lnTo>
                  <a:lnTo>
                    <a:pt x="470" y="294"/>
                  </a:lnTo>
                  <a:lnTo>
                    <a:pt x="518" y="255"/>
                  </a:lnTo>
                  <a:lnTo>
                    <a:pt x="569" y="220"/>
                  </a:lnTo>
                  <a:lnTo>
                    <a:pt x="620" y="186"/>
                  </a:lnTo>
                  <a:lnTo>
                    <a:pt x="674" y="155"/>
                  </a:lnTo>
                  <a:lnTo>
                    <a:pt x="730" y="126"/>
                  </a:lnTo>
                  <a:lnTo>
                    <a:pt x="787" y="101"/>
                  </a:lnTo>
                  <a:lnTo>
                    <a:pt x="845" y="77"/>
                  </a:lnTo>
                  <a:lnTo>
                    <a:pt x="904" y="58"/>
                  </a:lnTo>
                  <a:lnTo>
                    <a:pt x="966" y="40"/>
                  </a:lnTo>
                  <a:lnTo>
                    <a:pt x="1027" y="26"/>
                  </a:lnTo>
                  <a:lnTo>
                    <a:pt x="1091" y="15"/>
                  </a:lnTo>
                  <a:lnTo>
                    <a:pt x="1155" y="5"/>
                  </a:lnTo>
                  <a:lnTo>
                    <a:pt x="1220" y="1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CustomShape 19"/>
            <p:cNvSpPr/>
            <p:nvPr/>
          </p:nvSpPr>
          <p:spPr>
            <a:xfrm>
              <a:off x="5110920" y="1740240"/>
              <a:ext cx="1994040" cy="4282920"/>
            </a:xfrm>
            <a:custGeom>
              <a:avLst/>
              <a:gdLst/>
              <a:ahLst/>
              <a:cxnLst/>
              <a:rect l="l" t="t" r="r" b="b"/>
              <a:pathLst>
                <a:path w="8370" h="17971">
                  <a:moveTo>
                    <a:pt x="1186" y="0"/>
                  </a:moveTo>
                  <a:lnTo>
                    <a:pt x="7184" y="0"/>
                  </a:lnTo>
                  <a:lnTo>
                    <a:pt x="7245" y="2"/>
                  </a:lnTo>
                  <a:lnTo>
                    <a:pt x="7304" y="6"/>
                  </a:lnTo>
                  <a:lnTo>
                    <a:pt x="7364" y="14"/>
                  </a:lnTo>
                  <a:lnTo>
                    <a:pt x="7422" y="24"/>
                  </a:lnTo>
                  <a:lnTo>
                    <a:pt x="7480" y="37"/>
                  </a:lnTo>
                  <a:lnTo>
                    <a:pt x="7536" y="53"/>
                  </a:lnTo>
                  <a:lnTo>
                    <a:pt x="7591" y="72"/>
                  </a:lnTo>
                  <a:lnTo>
                    <a:pt x="7644" y="94"/>
                  </a:lnTo>
                  <a:lnTo>
                    <a:pt x="7697" y="117"/>
                  </a:lnTo>
                  <a:lnTo>
                    <a:pt x="7748" y="143"/>
                  </a:lnTo>
                  <a:lnTo>
                    <a:pt x="7798" y="173"/>
                  </a:lnTo>
                  <a:lnTo>
                    <a:pt x="7846" y="203"/>
                  </a:lnTo>
                  <a:lnTo>
                    <a:pt x="7892" y="236"/>
                  </a:lnTo>
                  <a:lnTo>
                    <a:pt x="7937" y="272"/>
                  </a:lnTo>
                  <a:lnTo>
                    <a:pt x="7981" y="308"/>
                  </a:lnTo>
                  <a:lnTo>
                    <a:pt x="8022" y="348"/>
                  </a:lnTo>
                  <a:lnTo>
                    <a:pt x="8061" y="389"/>
                  </a:lnTo>
                  <a:lnTo>
                    <a:pt x="8098" y="432"/>
                  </a:lnTo>
                  <a:lnTo>
                    <a:pt x="8134" y="477"/>
                  </a:lnTo>
                  <a:lnTo>
                    <a:pt x="8167" y="524"/>
                  </a:lnTo>
                  <a:lnTo>
                    <a:pt x="8198" y="572"/>
                  </a:lnTo>
                  <a:lnTo>
                    <a:pt x="8226" y="622"/>
                  </a:lnTo>
                  <a:lnTo>
                    <a:pt x="8252" y="673"/>
                  </a:lnTo>
                  <a:lnTo>
                    <a:pt x="8276" y="725"/>
                  </a:lnTo>
                  <a:lnTo>
                    <a:pt x="8298" y="779"/>
                  </a:lnTo>
                  <a:lnTo>
                    <a:pt x="8316" y="834"/>
                  </a:lnTo>
                  <a:lnTo>
                    <a:pt x="8332" y="890"/>
                  </a:lnTo>
                  <a:lnTo>
                    <a:pt x="8346" y="947"/>
                  </a:lnTo>
                  <a:lnTo>
                    <a:pt x="8356" y="1005"/>
                  </a:lnTo>
                  <a:lnTo>
                    <a:pt x="8364" y="1064"/>
                  </a:lnTo>
                  <a:lnTo>
                    <a:pt x="8369" y="1124"/>
                  </a:lnTo>
                  <a:lnTo>
                    <a:pt x="8370" y="1185"/>
                  </a:lnTo>
                  <a:lnTo>
                    <a:pt x="8370" y="16786"/>
                  </a:lnTo>
                  <a:lnTo>
                    <a:pt x="8369" y="16847"/>
                  </a:lnTo>
                  <a:lnTo>
                    <a:pt x="8364" y="16907"/>
                  </a:lnTo>
                  <a:lnTo>
                    <a:pt x="8356" y="16966"/>
                  </a:lnTo>
                  <a:lnTo>
                    <a:pt x="8346" y="17024"/>
                  </a:lnTo>
                  <a:lnTo>
                    <a:pt x="8332" y="17081"/>
                  </a:lnTo>
                  <a:lnTo>
                    <a:pt x="8316" y="17138"/>
                  </a:lnTo>
                  <a:lnTo>
                    <a:pt x="8298" y="17193"/>
                  </a:lnTo>
                  <a:lnTo>
                    <a:pt x="8276" y="17246"/>
                  </a:lnTo>
                  <a:lnTo>
                    <a:pt x="8252" y="17299"/>
                  </a:lnTo>
                  <a:lnTo>
                    <a:pt x="8226" y="17350"/>
                  </a:lnTo>
                  <a:lnTo>
                    <a:pt x="8198" y="17399"/>
                  </a:lnTo>
                  <a:lnTo>
                    <a:pt x="8167" y="17448"/>
                  </a:lnTo>
                  <a:lnTo>
                    <a:pt x="8134" y="17494"/>
                  </a:lnTo>
                  <a:lnTo>
                    <a:pt x="8098" y="17539"/>
                  </a:lnTo>
                  <a:lnTo>
                    <a:pt x="8061" y="17583"/>
                  </a:lnTo>
                  <a:lnTo>
                    <a:pt x="8022" y="17624"/>
                  </a:lnTo>
                  <a:lnTo>
                    <a:pt x="7981" y="17662"/>
                  </a:lnTo>
                  <a:lnTo>
                    <a:pt x="7937" y="17700"/>
                  </a:lnTo>
                  <a:lnTo>
                    <a:pt x="7892" y="17735"/>
                  </a:lnTo>
                  <a:lnTo>
                    <a:pt x="7846" y="17768"/>
                  </a:lnTo>
                  <a:lnTo>
                    <a:pt x="7798" y="17799"/>
                  </a:lnTo>
                  <a:lnTo>
                    <a:pt x="7748" y="17828"/>
                  </a:lnTo>
                  <a:lnTo>
                    <a:pt x="7697" y="17854"/>
                  </a:lnTo>
                  <a:lnTo>
                    <a:pt x="7644" y="17878"/>
                  </a:lnTo>
                  <a:lnTo>
                    <a:pt x="7591" y="17900"/>
                  </a:lnTo>
                  <a:lnTo>
                    <a:pt x="7536" y="17918"/>
                  </a:lnTo>
                  <a:lnTo>
                    <a:pt x="7480" y="17934"/>
                  </a:lnTo>
                  <a:lnTo>
                    <a:pt x="7422" y="17947"/>
                  </a:lnTo>
                  <a:lnTo>
                    <a:pt x="7364" y="17958"/>
                  </a:lnTo>
                  <a:lnTo>
                    <a:pt x="7304" y="17966"/>
                  </a:lnTo>
                  <a:lnTo>
                    <a:pt x="7245" y="17970"/>
                  </a:lnTo>
                  <a:lnTo>
                    <a:pt x="7184" y="17971"/>
                  </a:lnTo>
                  <a:lnTo>
                    <a:pt x="1186" y="17971"/>
                  </a:lnTo>
                  <a:lnTo>
                    <a:pt x="1125" y="17970"/>
                  </a:lnTo>
                  <a:lnTo>
                    <a:pt x="1065" y="17966"/>
                  </a:lnTo>
                  <a:lnTo>
                    <a:pt x="1006" y="17958"/>
                  </a:lnTo>
                  <a:lnTo>
                    <a:pt x="948" y="17947"/>
                  </a:lnTo>
                  <a:lnTo>
                    <a:pt x="891" y="17934"/>
                  </a:lnTo>
                  <a:lnTo>
                    <a:pt x="835" y="17918"/>
                  </a:lnTo>
                  <a:lnTo>
                    <a:pt x="779" y="17900"/>
                  </a:lnTo>
                  <a:lnTo>
                    <a:pt x="725" y="17878"/>
                  </a:lnTo>
                  <a:lnTo>
                    <a:pt x="673" y="17854"/>
                  </a:lnTo>
                  <a:lnTo>
                    <a:pt x="622" y="17828"/>
                  </a:lnTo>
                  <a:lnTo>
                    <a:pt x="573" y="17799"/>
                  </a:lnTo>
                  <a:lnTo>
                    <a:pt x="525" y="17768"/>
                  </a:lnTo>
                  <a:lnTo>
                    <a:pt x="478" y="17735"/>
                  </a:lnTo>
                  <a:lnTo>
                    <a:pt x="432" y="17700"/>
                  </a:lnTo>
                  <a:lnTo>
                    <a:pt x="390" y="17662"/>
                  </a:lnTo>
                  <a:lnTo>
                    <a:pt x="349" y="17624"/>
                  </a:lnTo>
                  <a:lnTo>
                    <a:pt x="309" y="17583"/>
                  </a:lnTo>
                  <a:lnTo>
                    <a:pt x="272" y="17539"/>
                  </a:lnTo>
                  <a:lnTo>
                    <a:pt x="236" y="17494"/>
                  </a:lnTo>
                  <a:lnTo>
                    <a:pt x="203" y="17448"/>
                  </a:lnTo>
                  <a:lnTo>
                    <a:pt x="172" y="17399"/>
                  </a:lnTo>
                  <a:lnTo>
                    <a:pt x="144" y="17350"/>
                  </a:lnTo>
                  <a:lnTo>
                    <a:pt x="118" y="17299"/>
                  </a:lnTo>
                  <a:lnTo>
                    <a:pt x="94" y="17246"/>
                  </a:lnTo>
                  <a:lnTo>
                    <a:pt x="73" y="17193"/>
                  </a:lnTo>
                  <a:lnTo>
                    <a:pt x="54" y="17138"/>
                  </a:lnTo>
                  <a:lnTo>
                    <a:pt x="38" y="17081"/>
                  </a:lnTo>
                  <a:lnTo>
                    <a:pt x="24" y="17024"/>
                  </a:lnTo>
                  <a:lnTo>
                    <a:pt x="14" y="16966"/>
                  </a:lnTo>
                  <a:lnTo>
                    <a:pt x="7" y="16907"/>
                  </a:lnTo>
                  <a:lnTo>
                    <a:pt x="2" y="16847"/>
                  </a:lnTo>
                  <a:lnTo>
                    <a:pt x="0" y="16786"/>
                  </a:lnTo>
                  <a:lnTo>
                    <a:pt x="0" y="1185"/>
                  </a:lnTo>
                  <a:lnTo>
                    <a:pt x="2" y="1124"/>
                  </a:lnTo>
                  <a:lnTo>
                    <a:pt x="7" y="1064"/>
                  </a:lnTo>
                  <a:lnTo>
                    <a:pt x="14" y="1005"/>
                  </a:lnTo>
                  <a:lnTo>
                    <a:pt x="24" y="947"/>
                  </a:lnTo>
                  <a:lnTo>
                    <a:pt x="38" y="890"/>
                  </a:lnTo>
                  <a:lnTo>
                    <a:pt x="54" y="834"/>
                  </a:lnTo>
                  <a:lnTo>
                    <a:pt x="73" y="779"/>
                  </a:lnTo>
                  <a:lnTo>
                    <a:pt x="94" y="725"/>
                  </a:lnTo>
                  <a:lnTo>
                    <a:pt x="118" y="673"/>
                  </a:lnTo>
                  <a:lnTo>
                    <a:pt x="144" y="622"/>
                  </a:lnTo>
                  <a:lnTo>
                    <a:pt x="172" y="572"/>
                  </a:lnTo>
                  <a:lnTo>
                    <a:pt x="203" y="524"/>
                  </a:lnTo>
                  <a:lnTo>
                    <a:pt x="236" y="477"/>
                  </a:lnTo>
                  <a:lnTo>
                    <a:pt x="272" y="432"/>
                  </a:lnTo>
                  <a:lnTo>
                    <a:pt x="309" y="389"/>
                  </a:lnTo>
                  <a:lnTo>
                    <a:pt x="349" y="348"/>
                  </a:lnTo>
                  <a:lnTo>
                    <a:pt x="390" y="308"/>
                  </a:lnTo>
                  <a:lnTo>
                    <a:pt x="432" y="272"/>
                  </a:lnTo>
                  <a:lnTo>
                    <a:pt x="478" y="236"/>
                  </a:lnTo>
                  <a:lnTo>
                    <a:pt x="525" y="203"/>
                  </a:lnTo>
                  <a:lnTo>
                    <a:pt x="573" y="173"/>
                  </a:lnTo>
                  <a:lnTo>
                    <a:pt x="622" y="143"/>
                  </a:lnTo>
                  <a:lnTo>
                    <a:pt x="673" y="117"/>
                  </a:lnTo>
                  <a:lnTo>
                    <a:pt x="725" y="94"/>
                  </a:lnTo>
                  <a:lnTo>
                    <a:pt x="779" y="72"/>
                  </a:lnTo>
                  <a:lnTo>
                    <a:pt x="835" y="53"/>
                  </a:lnTo>
                  <a:lnTo>
                    <a:pt x="891" y="37"/>
                  </a:lnTo>
                  <a:lnTo>
                    <a:pt x="948" y="24"/>
                  </a:lnTo>
                  <a:lnTo>
                    <a:pt x="1006" y="14"/>
                  </a:lnTo>
                  <a:lnTo>
                    <a:pt x="1065" y="6"/>
                  </a:lnTo>
                  <a:lnTo>
                    <a:pt x="1125" y="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686A7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CustomShape 20"/>
            <p:cNvSpPr/>
            <p:nvPr/>
          </p:nvSpPr>
          <p:spPr>
            <a:xfrm>
              <a:off x="5122440" y="1753200"/>
              <a:ext cx="1972440" cy="4257360"/>
            </a:xfrm>
            <a:custGeom>
              <a:avLst/>
              <a:gdLst/>
              <a:ahLst/>
              <a:cxnLst/>
              <a:rect l="l" t="t" r="r" b="b"/>
              <a:pathLst>
                <a:path w="8280" h="17873">
                  <a:moveTo>
                    <a:pt x="1146" y="0"/>
                  </a:moveTo>
                  <a:lnTo>
                    <a:pt x="7134" y="0"/>
                  </a:lnTo>
                  <a:lnTo>
                    <a:pt x="7193" y="2"/>
                  </a:lnTo>
                  <a:lnTo>
                    <a:pt x="7250" y="6"/>
                  </a:lnTo>
                  <a:lnTo>
                    <a:pt x="7308" y="14"/>
                  </a:lnTo>
                  <a:lnTo>
                    <a:pt x="7364" y="23"/>
                  </a:lnTo>
                  <a:lnTo>
                    <a:pt x="7420" y="37"/>
                  </a:lnTo>
                  <a:lnTo>
                    <a:pt x="7474" y="52"/>
                  </a:lnTo>
                  <a:lnTo>
                    <a:pt x="7527" y="70"/>
                  </a:lnTo>
                  <a:lnTo>
                    <a:pt x="7579" y="90"/>
                  </a:lnTo>
                  <a:lnTo>
                    <a:pt x="7630" y="113"/>
                  </a:lnTo>
                  <a:lnTo>
                    <a:pt x="7679" y="140"/>
                  </a:lnTo>
                  <a:lnTo>
                    <a:pt x="7727" y="167"/>
                  </a:lnTo>
                  <a:lnTo>
                    <a:pt x="7774" y="197"/>
                  </a:lnTo>
                  <a:lnTo>
                    <a:pt x="7819" y="228"/>
                  </a:lnTo>
                  <a:lnTo>
                    <a:pt x="7863" y="263"/>
                  </a:lnTo>
                  <a:lnTo>
                    <a:pt x="7904" y="299"/>
                  </a:lnTo>
                  <a:lnTo>
                    <a:pt x="7944" y="337"/>
                  </a:lnTo>
                  <a:lnTo>
                    <a:pt x="7981" y="377"/>
                  </a:lnTo>
                  <a:lnTo>
                    <a:pt x="8018" y="419"/>
                  </a:lnTo>
                  <a:lnTo>
                    <a:pt x="8052" y="462"/>
                  </a:lnTo>
                  <a:lnTo>
                    <a:pt x="8084" y="507"/>
                  </a:lnTo>
                  <a:lnTo>
                    <a:pt x="8114" y="553"/>
                  </a:lnTo>
                  <a:lnTo>
                    <a:pt x="8142" y="601"/>
                  </a:lnTo>
                  <a:lnTo>
                    <a:pt x="8167" y="650"/>
                  </a:lnTo>
                  <a:lnTo>
                    <a:pt x="8190" y="702"/>
                  </a:lnTo>
                  <a:lnTo>
                    <a:pt x="8211" y="754"/>
                  </a:lnTo>
                  <a:lnTo>
                    <a:pt x="8229" y="806"/>
                  </a:lnTo>
                  <a:lnTo>
                    <a:pt x="8245" y="861"/>
                  </a:lnTo>
                  <a:lnTo>
                    <a:pt x="8257" y="916"/>
                  </a:lnTo>
                  <a:lnTo>
                    <a:pt x="8268" y="973"/>
                  </a:lnTo>
                  <a:lnTo>
                    <a:pt x="8275" y="1030"/>
                  </a:lnTo>
                  <a:lnTo>
                    <a:pt x="8279" y="1088"/>
                  </a:lnTo>
                  <a:lnTo>
                    <a:pt x="8280" y="1146"/>
                  </a:lnTo>
                  <a:lnTo>
                    <a:pt x="8280" y="16727"/>
                  </a:lnTo>
                  <a:lnTo>
                    <a:pt x="8279" y="16786"/>
                  </a:lnTo>
                  <a:lnTo>
                    <a:pt x="8275" y="16844"/>
                  </a:lnTo>
                  <a:lnTo>
                    <a:pt x="8268" y="16901"/>
                  </a:lnTo>
                  <a:lnTo>
                    <a:pt x="8257" y="16957"/>
                  </a:lnTo>
                  <a:lnTo>
                    <a:pt x="8245" y="17013"/>
                  </a:lnTo>
                  <a:lnTo>
                    <a:pt x="8229" y="17066"/>
                  </a:lnTo>
                  <a:lnTo>
                    <a:pt x="8211" y="17120"/>
                  </a:lnTo>
                  <a:lnTo>
                    <a:pt x="8190" y="17172"/>
                  </a:lnTo>
                  <a:lnTo>
                    <a:pt x="8167" y="17222"/>
                  </a:lnTo>
                  <a:lnTo>
                    <a:pt x="8142" y="17273"/>
                  </a:lnTo>
                  <a:lnTo>
                    <a:pt x="8114" y="17320"/>
                  </a:lnTo>
                  <a:lnTo>
                    <a:pt x="8084" y="17366"/>
                  </a:lnTo>
                  <a:lnTo>
                    <a:pt x="8052" y="17412"/>
                  </a:lnTo>
                  <a:lnTo>
                    <a:pt x="8018" y="17455"/>
                  </a:lnTo>
                  <a:lnTo>
                    <a:pt x="7981" y="17496"/>
                  </a:lnTo>
                  <a:lnTo>
                    <a:pt x="7944" y="17536"/>
                  </a:lnTo>
                  <a:lnTo>
                    <a:pt x="7904" y="17575"/>
                  </a:lnTo>
                  <a:lnTo>
                    <a:pt x="7863" y="17610"/>
                  </a:lnTo>
                  <a:lnTo>
                    <a:pt x="7819" y="17644"/>
                  </a:lnTo>
                  <a:lnTo>
                    <a:pt x="7774" y="17676"/>
                  </a:lnTo>
                  <a:lnTo>
                    <a:pt x="7727" y="17707"/>
                  </a:lnTo>
                  <a:lnTo>
                    <a:pt x="7679" y="17734"/>
                  </a:lnTo>
                  <a:lnTo>
                    <a:pt x="7630" y="17759"/>
                  </a:lnTo>
                  <a:lnTo>
                    <a:pt x="7579" y="17782"/>
                  </a:lnTo>
                  <a:lnTo>
                    <a:pt x="7527" y="17803"/>
                  </a:lnTo>
                  <a:lnTo>
                    <a:pt x="7474" y="17821"/>
                  </a:lnTo>
                  <a:lnTo>
                    <a:pt x="7420" y="17837"/>
                  </a:lnTo>
                  <a:lnTo>
                    <a:pt x="7364" y="17849"/>
                  </a:lnTo>
                  <a:lnTo>
                    <a:pt x="7308" y="17860"/>
                  </a:lnTo>
                  <a:lnTo>
                    <a:pt x="7250" y="17868"/>
                  </a:lnTo>
                  <a:lnTo>
                    <a:pt x="7193" y="17871"/>
                  </a:lnTo>
                  <a:lnTo>
                    <a:pt x="7134" y="17873"/>
                  </a:lnTo>
                  <a:lnTo>
                    <a:pt x="1146" y="17873"/>
                  </a:lnTo>
                  <a:lnTo>
                    <a:pt x="1088" y="17871"/>
                  </a:lnTo>
                  <a:lnTo>
                    <a:pt x="1029" y="17868"/>
                  </a:lnTo>
                  <a:lnTo>
                    <a:pt x="972" y="17860"/>
                  </a:lnTo>
                  <a:lnTo>
                    <a:pt x="915" y="17849"/>
                  </a:lnTo>
                  <a:lnTo>
                    <a:pt x="861" y="17837"/>
                  </a:lnTo>
                  <a:lnTo>
                    <a:pt x="806" y="17821"/>
                  </a:lnTo>
                  <a:lnTo>
                    <a:pt x="752" y="17803"/>
                  </a:lnTo>
                  <a:lnTo>
                    <a:pt x="701" y="17782"/>
                  </a:lnTo>
                  <a:lnTo>
                    <a:pt x="650" y="17759"/>
                  </a:lnTo>
                  <a:lnTo>
                    <a:pt x="601" y="17734"/>
                  </a:lnTo>
                  <a:lnTo>
                    <a:pt x="553" y="17707"/>
                  </a:lnTo>
                  <a:lnTo>
                    <a:pt x="506" y="17676"/>
                  </a:lnTo>
                  <a:lnTo>
                    <a:pt x="461" y="17644"/>
                  </a:lnTo>
                  <a:lnTo>
                    <a:pt x="418" y="17610"/>
                  </a:lnTo>
                  <a:lnTo>
                    <a:pt x="376" y="17575"/>
                  </a:lnTo>
                  <a:lnTo>
                    <a:pt x="336" y="17536"/>
                  </a:lnTo>
                  <a:lnTo>
                    <a:pt x="298" y="17496"/>
                  </a:lnTo>
                  <a:lnTo>
                    <a:pt x="262" y="17455"/>
                  </a:lnTo>
                  <a:lnTo>
                    <a:pt x="228" y="17412"/>
                  </a:lnTo>
                  <a:lnTo>
                    <a:pt x="196" y="17366"/>
                  </a:lnTo>
                  <a:lnTo>
                    <a:pt x="166" y="17320"/>
                  </a:lnTo>
                  <a:lnTo>
                    <a:pt x="139" y="17273"/>
                  </a:lnTo>
                  <a:lnTo>
                    <a:pt x="112" y="17222"/>
                  </a:lnTo>
                  <a:lnTo>
                    <a:pt x="90" y="17172"/>
                  </a:lnTo>
                  <a:lnTo>
                    <a:pt x="69" y="17120"/>
                  </a:lnTo>
                  <a:lnTo>
                    <a:pt x="51" y="17066"/>
                  </a:lnTo>
                  <a:lnTo>
                    <a:pt x="36" y="17013"/>
                  </a:lnTo>
                  <a:lnTo>
                    <a:pt x="22" y="16957"/>
                  </a:lnTo>
                  <a:lnTo>
                    <a:pt x="13" y="16901"/>
                  </a:lnTo>
                  <a:lnTo>
                    <a:pt x="5" y="16844"/>
                  </a:lnTo>
                  <a:lnTo>
                    <a:pt x="1" y="16786"/>
                  </a:lnTo>
                  <a:lnTo>
                    <a:pt x="0" y="16727"/>
                  </a:lnTo>
                  <a:lnTo>
                    <a:pt x="0" y="1146"/>
                  </a:lnTo>
                  <a:lnTo>
                    <a:pt x="1" y="1088"/>
                  </a:lnTo>
                  <a:lnTo>
                    <a:pt x="5" y="1030"/>
                  </a:lnTo>
                  <a:lnTo>
                    <a:pt x="13" y="973"/>
                  </a:lnTo>
                  <a:lnTo>
                    <a:pt x="22" y="916"/>
                  </a:lnTo>
                  <a:lnTo>
                    <a:pt x="36" y="861"/>
                  </a:lnTo>
                  <a:lnTo>
                    <a:pt x="51" y="806"/>
                  </a:lnTo>
                  <a:lnTo>
                    <a:pt x="69" y="754"/>
                  </a:lnTo>
                  <a:lnTo>
                    <a:pt x="90" y="702"/>
                  </a:lnTo>
                  <a:lnTo>
                    <a:pt x="112" y="650"/>
                  </a:lnTo>
                  <a:lnTo>
                    <a:pt x="139" y="601"/>
                  </a:lnTo>
                  <a:lnTo>
                    <a:pt x="166" y="553"/>
                  </a:lnTo>
                  <a:lnTo>
                    <a:pt x="196" y="507"/>
                  </a:lnTo>
                  <a:lnTo>
                    <a:pt x="228" y="462"/>
                  </a:lnTo>
                  <a:lnTo>
                    <a:pt x="262" y="419"/>
                  </a:lnTo>
                  <a:lnTo>
                    <a:pt x="298" y="377"/>
                  </a:lnTo>
                  <a:lnTo>
                    <a:pt x="336" y="337"/>
                  </a:lnTo>
                  <a:lnTo>
                    <a:pt x="376" y="299"/>
                  </a:lnTo>
                  <a:lnTo>
                    <a:pt x="418" y="263"/>
                  </a:lnTo>
                  <a:lnTo>
                    <a:pt x="461" y="228"/>
                  </a:lnTo>
                  <a:lnTo>
                    <a:pt x="506" y="197"/>
                  </a:lnTo>
                  <a:lnTo>
                    <a:pt x="553" y="167"/>
                  </a:lnTo>
                  <a:lnTo>
                    <a:pt x="601" y="140"/>
                  </a:lnTo>
                  <a:lnTo>
                    <a:pt x="650" y="113"/>
                  </a:lnTo>
                  <a:lnTo>
                    <a:pt x="701" y="90"/>
                  </a:lnTo>
                  <a:lnTo>
                    <a:pt x="752" y="70"/>
                  </a:lnTo>
                  <a:lnTo>
                    <a:pt x="806" y="52"/>
                  </a:lnTo>
                  <a:lnTo>
                    <a:pt x="861" y="37"/>
                  </a:lnTo>
                  <a:lnTo>
                    <a:pt x="915" y="23"/>
                  </a:lnTo>
                  <a:lnTo>
                    <a:pt x="972" y="14"/>
                  </a:lnTo>
                  <a:lnTo>
                    <a:pt x="1029" y="6"/>
                  </a:lnTo>
                  <a:lnTo>
                    <a:pt x="1088" y="2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999B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CustomShape 21"/>
            <p:cNvSpPr/>
            <p:nvPr/>
          </p:nvSpPr>
          <p:spPr>
            <a:xfrm>
              <a:off x="5136840" y="1767240"/>
              <a:ext cx="1942560" cy="4228560"/>
            </a:xfrm>
            <a:custGeom>
              <a:avLst/>
              <a:gdLst/>
              <a:ahLst/>
              <a:cxnLst/>
              <a:rect l="l" t="t" r="r" b="b"/>
              <a:pathLst>
                <a:path w="8158" h="17752">
                  <a:moveTo>
                    <a:pt x="1085" y="0"/>
                  </a:moveTo>
                  <a:lnTo>
                    <a:pt x="7073" y="0"/>
                  </a:lnTo>
                  <a:lnTo>
                    <a:pt x="7129" y="1"/>
                  </a:lnTo>
                  <a:lnTo>
                    <a:pt x="7184" y="4"/>
                  </a:lnTo>
                  <a:lnTo>
                    <a:pt x="7237" y="12"/>
                  </a:lnTo>
                  <a:lnTo>
                    <a:pt x="7291" y="22"/>
                  </a:lnTo>
                  <a:lnTo>
                    <a:pt x="7343" y="34"/>
                  </a:lnTo>
                  <a:lnTo>
                    <a:pt x="7395" y="49"/>
                  </a:lnTo>
                  <a:lnTo>
                    <a:pt x="7445" y="66"/>
                  </a:lnTo>
                  <a:lnTo>
                    <a:pt x="7494" y="85"/>
                  </a:lnTo>
                  <a:lnTo>
                    <a:pt x="7542" y="107"/>
                  </a:lnTo>
                  <a:lnTo>
                    <a:pt x="7589" y="131"/>
                  </a:lnTo>
                  <a:lnTo>
                    <a:pt x="7634" y="157"/>
                  </a:lnTo>
                  <a:lnTo>
                    <a:pt x="7679" y="186"/>
                  </a:lnTo>
                  <a:lnTo>
                    <a:pt x="7721" y="215"/>
                  </a:lnTo>
                  <a:lnTo>
                    <a:pt x="7762" y="247"/>
                  </a:lnTo>
                  <a:lnTo>
                    <a:pt x="7802" y="281"/>
                  </a:lnTo>
                  <a:lnTo>
                    <a:pt x="7839" y="318"/>
                  </a:lnTo>
                  <a:lnTo>
                    <a:pt x="7875" y="356"/>
                  </a:lnTo>
                  <a:lnTo>
                    <a:pt x="7909" y="395"/>
                  </a:lnTo>
                  <a:lnTo>
                    <a:pt x="7942" y="436"/>
                  </a:lnTo>
                  <a:lnTo>
                    <a:pt x="7972" y="479"/>
                  </a:lnTo>
                  <a:lnTo>
                    <a:pt x="8000" y="523"/>
                  </a:lnTo>
                  <a:lnTo>
                    <a:pt x="8026" y="568"/>
                  </a:lnTo>
                  <a:lnTo>
                    <a:pt x="8050" y="614"/>
                  </a:lnTo>
                  <a:lnTo>
                    <a:pt x="8072" y="662"/>
                  </a:lnTo>
                  <a:lnTo>
                    <a:pt x="8092" y="712"/>
                  </a:lnTo>
                  <a:lnTo>
                    <a:pt x="8109" y="763"/>
                  </a:lnTo>
                  <a:lnTo>
                    <a:pt x="8123" y="814"/>
                  </a:lnTo>
                  <a:lnTo>
                    <a:pt x="8136" y="866"/>
                  </a:lnTo>
                  <a:lnTo>
                    <a:pt x="8145" y="919"/>
                  </a:lnTo>
                  <a:lnTo>
                    <a:pt x="8152" y="973"/>
                  </a:lnTo>
                  <a:lnTo>
                    <a:pt x="8157" y="1028"/>
                  </a:lnTo>
                  <a:lnTo>
                    <a:pt x="8158" y="1084"/>
                  </a:lnTo>
                  <a:lnTo>
                    <a:pt x="8158" y="16668"/>
                  </a:lnTo>
                  <a:lnTo>
                    <a:pt x="8157" y="16724"/>
                  </a:lnTo>
                  <a:lnTo>
                    <a:pt x="8152" y="16778"/>
                  </a:lnTo>
                  <a:lnTo>
                    <a:pt x="8145" y="16832"/>
                  </a:lnTo>
                  <a:lnTo>
                    <a:pt x="8136" y="16886"/>
                  </a:lnTo>
                  <a:lnTo>
                    <a:pt x="8123" y="16938"/>
                  </a:lnTo>
                  <a:lnTo>
                    <a:pt x="8109" y="16989"/>
                  </a:lnTo>
                  <a:lnTo>
                    <a:pt x="8092" y="17039"/>
                  </a:lnTo>
                  <a:lnTo>
                    <a:pt x="8072" y="17088"/>
                  </a:lnTo>
                  <a:lnTo>
                    <a:pt x="8050" y="17136"/>
                  </a:lnTo>
                  <a:lnTo>
                    <a:pt x="8026" y="17183"/>
                  </a:lnTo>
                  <a:lnTo>
                    <a:pt x="8000" y="17229"/>
                  </a:lnTo>
                  <a:lnTo>
                    <a:pt x="7972" y="17273"/>
                  </a:lnTo>
                  <a:lnTo>
                    <a:pt x="7942" y="17315"/>
                  </a:lnTo>
                  <a:lnTo>
                    <a:pt x="7909" y="17356"/>
                  </a:lnTo>
                  <a:lnTo>
                    <a:pt x="7875" y="17396"/>
                  </a:lnTo>
                  <a:lnTo>
                    <a:pt x="7839" y="17434"/>
                  </a:lnTo>
                  <a:lnTo>
                    <a:pt x="7802" y="17469"/>
                  </a:lnTo>
                  <a:lnTo>
                    <a:pt x="7762" y="17503"/>
                  </a:lnTo>
                  <a:lnTo>
                    <a:pt x="7721" y="17535"/>
                  </a:lnTo>
                  <a:lnTo>
                    <a:pt x="7679" y="17566"/>
                  </a:lnTo>
                  <a:lnTo>
                    <a:pt x="7634" y="17595"/>
                  </a:lnTo>
                  <a:lnTo>
                    <a:pt x="7589" y="17621"/>
                  </a:lnTo>
                  <a:lnTo>
                    <a:pt x="7542" y="17645"/>
                  </a:lnTo>
                  <a:lnTo>
                    <a:pt x="7494" y="17666"/>
                  </a:lnTo>
                  <a:lnTo>
                    <a:pt x="7445" y="17686"/>
                  </a:lnTo>
                  <a:lnTo>
                    <a:pt x="7395" y="17703"/>
                  </a:lnTo>
                  <a:lnTo>
                    <a:pt x="7343" y="17718"/>
                  </a:lnTo>
                  <a:lnTo>
                    <a:pt x="7291" y="17730"/>
                  </a:lnTo>
                  <a:lnTo>
                    <a:pt x="7237" y="17739"/>
                  </a:lnTo>
                  <a:lnTo>
                    <a:pt x="7184" y="17746"/>
                  </a:lnTo>
                  <a:lnTo>
                    <a:pt x="7129" y="17751"/>
                  </a:lnTo>
                  <a:lnTo>
                    <a:pt x="7073" y="17752"/>
                  </a:lnTo>
                  <a:lnTo>
                    <a:pt x="1085" y="17752"/>
                  </a:lnTo>
                  <a:lnTo>
                    <a:pt x="1030" y="17751"/>
                  </a:lnTo>
                  <a:lnTo>
                    <a:pt x="974" y="17746"/>
                  </a:lnTo>
                  <a:lnTo>
                    <a:pt x="921" y="17739"/>
                  </a:lnTo>
                  <a:lnTo>
                    <a:pt x="867" y="17730"/>
                  </a:lnTo>
                  <a:lnTo>
                    <a:pt x="815" y="17718"/>
                  </a:lnTo>
                  <a:lnTo>
                    <a:pt x="763" y="17703"/>
                  </a:lnTo>
                  <a:lnTo>
                    <a:pt x="713" y="17686"/>
                  </a:lnTo>
                  <a:lnTo>
                    <a:pt x="664" y="17666"/>
                  </a:lnTo>
                  <a:lnTo>
                    <a:pt x="616" y="17645"/>
                  </a:lnTo>
                  <a:lnTo>
                    <a:pt x="569" y="17621"/>
                  </a:lnTo>
                  <a:lnTo>
                    <a:pt x="524" y="17595"/>
                  </a:lnTo>
                  <a:lnTo>
                    <a:pt x="479" y="17566"/>
                  </a:lnTo>
                  <a:lnTo>
                    <a:pt x="437" y="17535"/>
                  </a:lnTo>
                  <a:lnTo>
                    <a:pt x="396" y="17503"/>
                  </a:lnTo>
                  <a:lnTo>
                    <a:pt x="357" y="17469"/>
                  </a:lnTo>
                  <a:lnTo>
                    <a:pt x="319" y="17434"/>
                  </a:lnTo>
                  <a:lnTo>
                    <a:pt x="283" y="17396"/>
                  </a:lnTo>
                  <a:lnTo>
                    <a:pt x="249" y="17356"/>
                  </a:lnTo>
                  <a:lnTo>
                    <a:pt x="217" y="17315"/>
                  </a:lnTo>
                  <a:lnTo>
                    <a:pt x="186" y="17273"/>
                  </a:lnTo>
                  <a:lnTo>
                    <a:pt x="158" y="17229"/>
                  </a:lnTo>
                  <a:lnTo>
                    <a:pt x="131" y="17183"/>
                  </a:lnTo>
                  <a:lnTo>
                    <a:pt x="107" y="17136"/>
                  </a:lnTo>
                  <a:lnTo>
                    <a:pt x="86" y="17088"/>
                  </a:lnTo>
                  <a:lnTo>
                    <a:pt x="66" y="17039"/>
                  </a:lnTo>
                  <a:lnTo>
                    <a:pt x="49" y="16989"/>
                  </a:lnTo>
                  <a:lnTo>
                    <a:pt x="34" y="16938"/>
                  </a:lnTo>
                  <a:lnTo>
                    <a:pt x="22" y="16886"/>
                  </a:lnTo>
                  <a:lnTo>
                    <a:pt x="13" y="16832"/>
                  </a:lnTo>
                  <a:lnTo>
                    <a:pt x="6" y="16778"/>
                  </a:lnTo>
                  <a:lnTo>
                    <a:pt x="1" y="16724"/>
                  </a:lnTo>
                  <a:lnTo>
                    <a:pt x="0" y="16668"/>
                  </a:lnTo>
                  <a:lnTo>
                    <a:pt x="0" y="1084"/>
                  </a:lnTo>
                  <a:lnTo>
                    <a:pt x="1" y="1028"/>
                  </a:lnTo>
                  <a:lnTo>
                    <a:pt x="6" y="973"/>
                  </a:lnTo>
                  <a:lnTo>
                    <a:pt x="13" y="919"/>
                  </a:lnTo>
                  <a:lnTo>
                    <a:pt x="22" y="866"/>
                  </a:lnTo>
                  <a:lnTo>
                    <a:pt x="34" y="814"/>
                  </a:lnTo>
                  <a:lnTo>
                    <a:pt x="49" y="763"/>
                  </a:lnTo>
                  <a:lnTo>
                    <a:pt x="66" y="712"/>
                  </a:lnTo>
                  <a:lnTo>
                    <a:pt x="86" y="662"/>
                  </a:lnTo>
                  <a:lnTo>
                    <a:pt x="107" y="614"/>
                  </a:lnTo>
                  <a:lnTo>
                    <a:pt x="131" y="568"/>
                  </a:lnTo>
                  <a:lnTo>
                    <a:pt x="158" y="523"/>
                  </a:lnTo>
                  <a:lnTo>
                    <a:pt x="186" y="479"/>
                  </a:lnTo>
                  <a:lnTo>
                    <a:pt x="217" y="436"/>
                  </a:lnTo>
                  <a:lnTo>
                    <a:pt x="249" y="395"/>
                  </a:lnTo>
                  <a:lnTo>
                    <a:pt x="283" y="356"/>
                  </a:lnTo>
                  <a:lnTo>
                    <a:pt x="319" y="318"/>
                  </a:lnTo>
                  <a:lnTo>
                    <a:pt x="357" y="281"/>
                  </a:lnTo>
                  <a:lnTo>
                    <a:pt x="396" y="247"/>
                  </a:lnTo>
                  <a:lnTo>
                    <a:pt x="437" y="215"/>
                  </a:lnTo>
                  <a:lnTo>
                    <a:pt x="479" y="186"/>
                  </a:lnTo>
                  <a:lnTo>
                    <a:pt x="524" y="157"/>
                  </a:lnTo>
                  <a:lnTo>
                    <a:pt x="569" y="131"/>
                  </a:lnTo>
                  <a:lnTo>
                    <a:pt x="616" y="107"/>
                  </a:lnTo>
                  <a:lnTo>
                    <a:pt x="664" y="85"/>
                  </a:lnTo>
                  <a:lnTo>
                    <a:pt x="713" y="66"/>
                  </a:lnTo>
                  <a:lnTo>
                    <a:pt x="763" y="49"/>
                  </a:lnTo>
                  <a:lnTo>
                    <a:pt x="815" y="34"/>
                  </a:lnTo>
                  <a:lnTo>
                    <a:pt x="867" y="22"/>
                  </a:lnTo>
                  <a:lnTo>
                    <a:pt x="921" y="12"/>
                  </a:lnTo>
                  <a:lnTo>
                    <a:pt x="974" y="4"/>
                  </a:lnTo>
                  <a:lnTo>
                    <a:pt x="1030" y="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CustomShape 23"/>
            <p:cNvSpPr/>
            <p:nvPr/>
          </p:nvSpPr>
          <p:spPr>
            <a:xfrm>
              <a:off x="5242680" y="2339280"/>
              <a:ext cx="1738080" cy="3099240"/>
            </a:xfrm>
            <a:prstGeom prst="rect">
              <a:avLst/>
            </a:prstGeom>
            <a:gradFill rotWithShape="0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09" name="Group 24"/>
            <p:cNvGrpSpPr/>
            <p:nvPr/>
          </p:nvGrpSpPr>
          <p:grpSpPr>
            <a:xfrm>
              <a:off x="5265360" y="2353680"/>
              <a:ext cx="1699560" cy="86760"/>
              <a:chOff x="5265360" y="2353680"/>
              <a:chExt cx="1699560" cy="86760"/>
            </a:xfrm>
          </p:grpSpPr>
          <p:sp>
            <p:nvSpPr>
              <p:cNvPr id="1411" name="CustomShape 26"/>
              <p:cNvSpPr/>
              <p:nvPr/>
            </p:nvSpPr>
            <p:spPr>
              <a:xfrm>
                <a:off x="5265360" y="2399400"/>
                <a:ext cx="16920" cy="226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2" name="CustomShape 27"/>
              <p:cNvSpPr/>
              <p:nvPr/>
            </p:nvSpPr>
            <p:spPr>
              <a:xfrm>
                <a:off x="5286960" y="2395080"/>
                <a:ext cx="16920" cy="26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3" name="CustomShape 28"/>
              <p:cNvSpPr/>
              <p:nvPr/>
            </p:nvSpPr>
            <p:spPr>
              <a:xfrm>
                <a:off x="5309640" y="2386440"/>
                <a:ext cx="15480" cy="352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4" name="CustomShape 29"/>
              <p:cNvSpPr/>
              <p:nvPr/>
            </p:nvSpPr>
            <p:spPr>
              <a:xfrm>
                <a:off x="5331240" y="2379240"/>
                <a:ext cx="15480" cy="424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5" name="CustomShape 30"/>
              <p:cNvSpPr/>
              <p:nvPr/>
            </p:nvSpPr>
            <p:spPr>
              <a:xfrm>
                <a:off x="5352480" y="2367720"/>
                <a:ext cx="15480" cy="54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6" name="CustomShape 31"/>
              <p:cNvSpPr/>
              <p:nvPr/>
            </p:nvSpPr>
            <p:spPr>
              <a:xfrm>
                <a:off x="5403960" y="2363400"/>
                <a:ext cx="8676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3">
                    <a:moveTo>
                      <a:pt x="181" y="0"/>
                    </a:moveTo>
                    <a:lnTo>
                      <a:pt x="195" y="0"/>
                    </a:lnTo>
                    <a:lnTo>
                      <a:pt x="208" y="1"/>
                    </a:lnTo>
                    <a:lnTo>
                      <a:pt x="222" y="3"/>
                    </a:lnTo>
                    <a:lnTo>
                      <a:pt x="236" y="5"/>
                    </a:lnTo>
                    <a:lnTo>
                      <a:pt x="248" y="10"/>
                    </a:lnTo>
                    <a:lnTo>
                      <a:pt x="261" y="14"/>
                    </a:lnTo>
                    <a:lnTo>
                      <a:pt x="274" y="19"/>
                    </a:lnTo>
                    <a:lnTo>
                      <a:pt x="285" y="25"/>
                    </a:lnTo>
                    <a:lnTo>
                      <a:pt x="296" y="31"/>
                    </a:lnTo>
                    <a:lnTo>
                      <a:pt x="308" y="38"/>
                    </a:lnTo>
                    <a:lnTo>
                      <a:pt x="318" y="46"/>
                    </a:lnTo>
                    <a:lnTo>
                      <a:pt x="328" y="54"/>
                    </a:lnTo>
                    <a:lnTo>
                      <a:pt x="337" y="63"/>
                    </a:lnTo>
                    <a:lnTo>
                      <a:pt x="346" y="73"/>
                    </a:lnTo>
                    <a:lnTo>
                      <a:pt x="356" y="83"/>
                    </a:lnTo>
                    <a:lnTo>
                      <a:pt x="362" y="93"/>
                    </a:lnTo>
                    <a:lnTo>
                      <a:pt x="321" y="133"/>
                    </a:lnTo>
                    <a:lnTo>
                      <a:pt x="316" y="124"/>
                    </a:lnTo>
                    <a:lnTo>
                      <a:pt x="309" y="116"/>
                    </a:lnTo>
                    <a:lnTo>
                      <a:pt x="302" y="108"/>
                    </a:lnTo>
                    <a:lnTo>
                      <a:pt x="295" y="101"/>
                    </a:lnTo>
                    <a:lnTo>
                      <a:pt x="287" y="94"/>
                    </a:lnTo>
                    <a:lnTo>
                      <a:pt x="279" y="87"/>
                    </a:lnTo>
                    <a:lnTo>
                      <a:pt x="271" y="82"/>
                    </a:lnTo>
                    <a:lnTo>
                      <a:pt x="262" y="77"/>
                    </a:lnTo>
                    <a:lnTo>
                      <a:pt x="253" y="71"/>
                    </a:lnTo>
                    <a:lnTo>
                      <a:pt x="244" y="68"/>
                    </a:lnTo>
                    <a:lnTo>
                      <a:pt x="234" y="65"/>
                    </a:lnTo>
                    <a:lnTo>
                      <a:pt x="223" y="61"/>
                    </a:lnTo>
                    <a:lnTo>
                      <a:pt x="213" y="59"/>
                    </a:lnTo>
                    <a:lnTo>
                      <a:pt x="203" y="57"/>
                    </a:lnTo>
                    <a:lnTo>
                      <a:pt x="193" y="55"/>
                    </a:lnTo>
                    <a:lnTo>
                      <a:pt x="181" y="55"/>
                    </a:lnTo>
                    <a:lnTo>
                      <a:pt x="170" y="55"/>
                    </a:lnTo>
                    <a:lnTo>
                      <a:pt x="159" y="57"/>
                    </a:lnTo>
                    <a:lnTo>
                      <a:pt x="149" y="59"/>
                    </a:lnTo>
                    <a:lnTo>
                      <a:pt x="139" y="61"/>
                    </a:lnTo>
                    <a:lnTo>
                      <a:pt x="129" y="65"/>
                    </a:lnTo>
                    <a:lnTo>
                      <a:pt x="118" y="68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1" y="82"/>
                    </a:lnTo>
                    <a:lnTo>
                      <a:pt x="83" y="87"/>
                    </a:lnTo>
                    <a:lnTo>
                      <a:pt x="75" y="94"/>
                    </a:lnTo>
                    <a:lnTo>
                      <a:pt x="67" y="101"/>
                    </a:lnTo>
                    <a:lnTo>
                      <a:pt x="60" y="108"/>
                    </a:lnTo>
                    <a:lnTo>
                      <a:pt x="53" y="116"/>
                    </a:lnTo>
                    <a:lnTo>
                      <a:pt x="47" y="124"/>
                    </a:lnTo>
                    <a:lnTo>
                      <a:pt x="41" y="133"/>
                    </a:lnTo>
                    <a:lnTo>
                      <a:pt x="0" y="93"/>
                    </a:lnTo>
                    <a:lnTo>
                      <a:pt x="7" y="83"/>
                    </a:lnTo>
                    <a:lnTo>
                      <a:pt x="16" y="73"/>
                    </a:lnTo>
                    <a:lnTo>
                      <a:pt x="25" y="63"/>
                    </a:lnTo>
                    <a:lnTo>
                      <a:pt x="34" y="54"/>
                    </a:lnTo>
                    <a:lnTo>
                      <a:pt x="44" y="46"/>
                    </a:lnTo>
                    <a:lnTo>
                      <a:pt x="55" y="38"/>
                    </a:lnTo>
                    <a:lnTo>
                      <a:pt x="66" y="31"/>
                    </a:lnTo>
                    <a:lnTo>
                      <a:pt x="77" y="25"/>
                    </a:lnTo>
                    <a:lnTo>
                      <a:pt x="89" y="19"/>
                    </a:lnTo>
                    <a:lnTo>
                      <a:pt x="101" y="14"/>
                    </a:lnTo>
                    <a:lnTo>
                      <a:pt x="114" y="10"/>
                    </a:lnTo>
                    <a:lnTo>
                      <a:pt x="126" y="5"/>
                    </a:lnTo>
                    <a:lnTo>
                      <a:pt x="140" y="3"/>
                    </a:lnTo>
                    <a:lnTo>
                      <a:pt x="154" y="1"/>
                    </a:lnTo>
                    <a:lnTo>
                      <a:pt x="1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7" name="CustomShape 32"/>
              <p:cNvSpPr/>
              <p:nvPr/>
            </p:nvSpPr>
            <p:spPr>
              <a:xfrm>
                <a:off x="5419800" y="2385000"/>
                <a:ext cx="5544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11">
                    <a:moveTo>
                      <a:pt x="117" y="0"/>
                    </a:moveTo>
                    <a:lnTo>
                      <a:pt x="126" y="1"/>
                    </a:lnTo>
                    <a:lnTo>
                      <a:pt x="135" y="2"/>
                    </a:lnTo>
                    <a:lnTo>
                      <a:pt x="144" y="3"/>
                    </a:lnTo>
                    <a:lnTo>
                      <a:pt x="154" y="6"/>
                    </a:lnTo>
                    <a:lnTo>
                      <a:pt x="162" y="8"/>
                    </a:lnTo>
                    <a:lnTo>
                      <a:pt x="171" y="11"/>
                    </a:lnTo>
                    <a:lnTo>
                      <a:pt x="179" y="15"/>
                    </a:lnTo>
                    <a:lnTo>
                      <a:pt x="186" y="19"/>
                    </a:lnTo>
                    <a:lnTo>
                      <a:pt x="200" y="30"/>
                    </a:lnTo>
                    <a:lnTo>
                      <a:pt x="214" y="41"/>
                    </a:lnTo>
                    <a:lnTo>
                      <a:pt x="225" y="54"/>
                    </a:lnTo>
                    <a:lnTo>
                      <a:pt x="235" y="68"/>
                    </a:lnTo>
                    <a:lnTo>
                      <a:pt x="190" y="111"/>
                    </a:lnTo>
                    <a:lnTo>
                      <a:pt x="186" y="99"/>
                    </a:lnTo>
                    <a:lnTo>
                      <a:pt x="179" y="90"/>
                    </a:lnTo>
                    <a:lnTo>
                      <a:pt x="172" y="81"/>
                    </a:lnTo>
                    <a:lnTo>
                      <a:pt x="163" y="73"/>
                    </a:lnTo>
                    <a:lnTo>
                      <a:pt x="152" y="67"/>
                    </a:lnTo>
                    <a:lnTo>
                      <a:pt x="141" y="63"/>
                    </a:lnTo>
                    <a:lnTo>
                      <a:pt x="130" y="59"/>
                    </a:lnTo>
                    <a:lnTo>
                      <a:pt x="117" y="59"/>
                    </a:lnTo>
                    <a:lnTo>
                      <a:pt x="105" y="59"/>
                    </a:lnTo>
                    <a:lnTo>
                      <a:pt x="93" y="63"/>
                    </a:lnTo>
                    <a:lnTo>
                      <a:pt x="82" y="67"/>
                    </a:lnTo>
                    <a:lnTo>
                      <a:pt x="71" y="73"/>
                    </a:lnTo>
                    <a:lnTo>
                      <a:pt x="64" y="81"/>
                    </a:lnTo>
                    <a:lnTo>
                      <a:pt x="56" y="90"/>
                    </a:lnTo>
                    <a:lnTo>
                      <a:pt x="49" y="99"/>
                    </a:lnTo>
                    <a:lnTo>
                      <a:pt x="44" y="111"/>
                    </a:lnTo>
                    <a:lnTo>
                      <a:pt x="0" y="68"/>
                    </a:lnTo>
                    <a:lnTo>
                      <a:pt x="9" y="54"/>
                    </a:lnTo>
                    <a:lnTo>
                      <a:pt x="20" y="41"/>
                    </a:lnTo>
                    <a:lnTo>
                      <a:pt x="34" y="30"/>
                    </a:lnTo>
                    <a:lnTo>
                      <a:pt x="49" y="19"/>
                    </a:lnTo>
                    <a:lnTo>
                      <a:pt x="56" y="15"/>
                    </a:lnTo>
                    <a:lnTo>
                      <a:pt x="64" y="11"/>
                    </a:lnTo>
                    <a:lnTo>
                      <a:pt x="73" y="8"/>
                    </a:lnTo>
                    <a:lnTo>
                      <a:pt x="81" y="6"/>
                    </a:lnTo>
                    <a:lnTo>
                      <a:pt x="90" y="3"/>
                    </a:lnTo>
                    <a:lnTo>
                      <a:pt x="99" y="2"/>
                    </a:lnTo>
                    <a:lnTo>
                      <a:pt x="108" y="1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8" name="CustomShape 33"/>
              <p:cNvSpPr/>
              <p:nvPr/>
            </p:nvSpPr>
            <p:spPr>
              <a:xfrm>
                <a:off x="5437080" y="2406600"/>
                <a:ext cx="2124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>
                    <a:moveTo>
                      <a:pt x="42" y="0"/>
                    </a:moveTo>
                    <a:lnTo>
                      <a:pt x="51" y="0"/>
                    </a:lnTo>
                    <a:lnTo>
                      <a:pt x="59" y="2"/>
                    </a:lnTo>
                    <a:lnTo>
                      <a:pt x="66" y="7"/>
                    </a:lnTo>
                    <a:lnTo>
                      <a:pt x="72" y="11"/>
                    </a:lnTo>
                    <a:lnTo>
                      <a:pt x="77" y="18"/>
                    </a:lnTo>
                    <a:lnTo>
                      <a:pt x="81" y="25"/>
                    </a:lnTo>
                    <a:lnTo>
                      <a:pt x="83" y="33"/>
                    </a:lnTo>
                    <a:lnTo>
                      <a:pt x="84" y="42"/>
                    </a:lnTo>
                    <a:lnTo>
                      <a:pt x="84" y="43"/>
                    </a:lnTo>
                    <a:lnTo>
                      <a:pt x="84" y="44"/>
                    </a:lnTo>
                    <a:lnTo>
                      <a:pt x="42" y="84"/>
                    </a:lnTo>
                    <a:lnTo>
                      <a:pt x="0" y="44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1" y="33"/>
                    </a:lnTo>
                    <a:lnTo>
                      <a:pt x="3" y="25"/>
                    </a:lnTo>
                    <a:lnTo>
                      <a:pt x="7" y="18"/>
                    </a:lnTo>
                    <a:lnTo>
                      <a:pt x="12" y="11"/>
                    </a:lnTo>
                    <a:lnTo>
                      <a:pt x="18" y="7"/>
                    </a:lnTo>
                    <a:lnTo>
                      <a:pt x="26" y="2"/>
                    </a:lnTo>
                    <a:lnTo>
                      <a:pt x="3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19" name="CustomShape 34"/>
              <p:cNvSpPr/>
              <p:nvPr/>
            </p:nvSpPr>
            <p:spPr>
              <a:xfrm>
                <a:off x="6847920" y="2366280"/>
                <a:ext cx="117000" cy="5544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235">
                    <a:moveTo>
                      <a:pt x="29" y="0"/>
                    </a:moveTo>
                    <a:lnTo>
                      <a:pt x="418" y="0"/>
                    </a:lnTo>
                    <a:lnTo>
                      <a:pt x="424" y="1"/>
                    </a:lnTo>
                    <a:lnTo>
                      <a:pt x="430" y="2"/>
                    </a:lnTo>
                    <a:lnTo>
                      <a:pt x="435" y="6"/>
                    </a:lnTo>
                    <a:lnTo>
                      <a:pt x="440" y="9"/>
                    </a:lnTo>
                    <a:lnTo>
                      <a:pt x="443" y="14"/>
                    </a:lnTo>
                    <a:lnTo>
                      <a:pt x="446" y="19"/>
                    </a:lnTo>
                    <a:lnTo>
                      <a:pt x="448" y="24"/>
                    </a:lnTo>
                    <a:lnTo>
                      <a:pt x="448" y="31"/>
                    </a:lnTo>
                    <a:lnTo>
                      <a:pt x="448" y="58"/>
                    </a:lnTo>
                    <a:lnTo>
                      <a:pt x="470" y="58"/>
                    </a:lnTo>
                    <a:lnTo>
                      <a:pt x="474" y="59"/>
                    </a:lnTo>
                    <a:lnTo>
                      <a:pt x="479" y="60"/>
                    </a:lnTo>
                    <a:lnTo>
                      <a:pt x="483" y="63"/>
                    </a:lnTo>
                    <a:lnTo>
                      <a:pt x="487" y="65"/>
                    </a:lnTo>
                    <a:lnTo>
                      <a:pt x="489" y="68"/>
                    </a:lnTo>
                    <a:lnTo>
                      <a:pt x="491" y="73"/>
                    </a:lnTo>
                    <a:lnTo>
                      <a:pt x="492" y="76"/>
                    </a:lnTo>
                    <a:lnTo>
                      <a:pt x="492" y="82"/>
                    </a:lnTo>
                    <a:lnTo>
                      <a:pt x="492" y="154"/>
                    </a:lnTo>
                    <a:lnTo>
                      <a:pt x="492" y="158"/>
                    </a:lnTo>
                    <a:lnTo>
                      <a:pt x="491" y="163"/>
                    </a:lnTo>
                    <a:lnTo>
                      <a:pt x="489" y="166"/>
                    </a:lnTo>
                    <a:lnTo>
                      <a:pt x="487" y="170"/>
                    </a:lnTo>
                    <a:lnTo>
                      <a:pt x="483" y="173"/>
                    </a:lnTo>
                    <a:lnTo>
                      <a:pt x="479" y="176"/>
                    </a:lnTo>
                    <a:lnTo>
                      <a:pt x="474" y="177"/>
                    </a:lnTo>
                    <a:lnTo>
                      <a:pt x="470" y="177"/>
                    </a:lnTo>
                    <a:lnTo>
                      <a:pt x="448" y="177"/>
                    </a:lnTo>
                    <a:lnTo>
                      <a:pt x="448" y="205"/>
                    </a:lnTo>
                    <a:lnTo>
                      <a:pt x="448" y="211"/>
                    </a:lnTo>
                    <a:lnTo>
                      <a:pt x="446" y="217"/>
                    </a:lnTo>
                    <a:lnTo>
                      <a:pt x="443" y="222"/>
                    </a:lnTo>
                    <a:lnTo>
                      <a:pt x="440" y="227"/>
                    </a:lnTo>
                    <a:lnTo>
                      <a:pt x="435" y="230"/>
                    </a:lnTo>
                    <a:lnTo>
                      <a:pt x="430" y="233"/>
                    </a:lnTo>
                    <a:lnTo>
                      <a:pt x="424" y="235"/>
                    </a:lnTo>
                    <a:lnTo>
                      <a:pt x="418" y="235"/>
                    </a:lnTo>
                    <a:lnTo>
                      <a:pt x="29" y="235"/>
                    </a:lnTo>
                    <a:lnTo>
                      <a:pt x="24" y="235"/>
                    </a:lnTo>
                    <a:lnTo>
                      <a:pt x="18" y="233"/>
                    </a:lnTo>
                    <a:lnTo>
                      <a:pt x="13" y="230"/>
                    </a:lnTo>
                    <a:lnTo>
                      <a:pt x="9" y="227"/>
                    </a:lnTo>
                    <a:lnTo>
                      <a:pt x="5" y="222"/>
                    </a:lnTo>
                    <a:lnTo>
                      <a:pt x="2" y="217"/>
                    </a:lnTo>
                    <a:lnTo>
                      <a:pt x="1" y="211"/>
                    </a:lnTo>
                    <a:lnTo>
                      <a:pt x="0" y="205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4" y="1"/>
                    </a:lnTo>
                    <a:lnTo>
                      <a:pt x="29" y="0"/>
                    </a:lnTo>
                    <a:close/>
                    <a:moveTo>
                      <a:pt x="448" y="93"/>
                    </a:moveTo>
                    <a:lnTo>
                      <a:pt x="448" y="141"/>
                    </a:lnTo>
                    <a:lnTo>
                      <a:pt x="457" y="141"/>
                    </a:lnTo>
                    <a:lnTo>
                      <a:pt x="457" y="93"/>
                    </a:lnTo>
                    <a:lnTo>
                      <a:pt x="448" y="93"/>
                    </a:lnTo>
                    <a:close/>
                    <a:moveTo>
                      <a:pt x="413" y="35"/>
                    </a:moveTo>
                    <a:lnTo>
                      <a:pt x="35" y="35"/>
                    </a:lnTo>
                    <a:lnTo>
                      <a:pt x="35" y="199"/>
                    </a:lnTo>
                    <a:lnTo>
                      <a:pt x="413" y="199"/>
                    </a:lnTo>
                    <a:lnTo>
                      <a:pt x="413" y="3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0" name="CustomShape 35"/>
              <p:cNvSpPr/>
              <p:nvPr/>
            </p:nvSpPr>
            <p:spPr>
              <a:xfrm>
                <a:off x="6862320" y="2379240"/>
                <a:ext cx="78120" cy="30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1" name="CustomShape 36"/>
              <p:cNvSpPr/>
              <p:nvPr/>
            </p:nvSpPr>
            <p:spPr>
              <a:xfrm>
                <a:off x="6766560" y="2353680"/>
                <a:ext cx="46800" cy="867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67">
                    <a:moveTo>
                      <a:pt x="25" y="73"/>
                    </a:moveTo>
                    <a:lnTo>
                      <a:pt x="79" y="127"/>
                    </a:lnTo>
                    <a:lnTo>
                      <a:pt x="80" y="0"/>
                    </a:lnTo>
                    <a:lnTo>
                      <a:pt x="184" y="102"/>
                    </a:lnTo>
                    <a:lnTo>
                      <a:pt x="196" y="114"/>
                    </a:lnTo>
                    <a:lnTo>
                      <a:pt x="184" y="127"/>
                    </a:lnTo>
                    <a:lnTo>
                      <a:pt x="131" y="179"/>
                    </a:lnTo>
                    <a:lnTo>
                      <a:pt x="187" y="235"/>
                    </a:lnTo>
                    <a:lnTo>
                      <a:pt x="200" y="246"/>
                    </a:lnTo>
                    <a:lnTo>
                      <a:pt x="187" y="259"/>
                    </a:lnTo>
                    <a:lnTo>
                      <a:pt x="110" y="338"/>
                    </a:lnTo>
                    <a:lnTo>
                      <a:pt x="79" y="367"/>
                    </a:lnTo>
                    <a:lnTo>
                      <a:pt x="79" y="325"/>
                    </a:lnTo>
                    <a:lnTo>
                      <a:pt x="79" y="232"/>
                    </a:lnTo>
                    <a:lnTo>
                      <a:pt x="29" y="283"/>
                    </a:lnTo>
                    <a:lnTo>
                      <a:pt x="4" y="258"/>
                    </a:lnTo>
                    <a:lnTo>
                      <a:pt x="79" y="182"/>
                    </a:lnTo>
                    <a:lnTo>
                      <a:pt x="79" y="177"/>
                    </a:lnTo>
                    <a:lnTo>
                      <a:pt x="0" y="98"/>
                    </a:lnTo>
                    <a:lnTo>
                      <a:pt x="25" y="73"/>
                    </a:lnTo>
                    <a:close/>
                    <a:moveTo>
                      <a:pt x="150" y="246"/>
                    </a:moveTo>
                    <a:lnTo>
                      <a:pt x="114" y="212"/>
                    </a:lnTo>
                    <a:lnTo>
                      <a:pt x="114" y="282"/>
                    </a:lnTo>
                    <a:lnTo>
                      <a:pt x="150" y="246"/>
                    </a:lnTo>
                    <a:close/>
                    <a:moveTo>
                      <a:pt x="114" y="82"/>
                    </a:moveTo>
                    <a:lnTo>
                      <a:pt x="114" y="146"/>
                    </a:lnTo>
                    <a:lnTo>
                      <a:pt x="146" y="114"/>
                    </a:lnTo>
                    <a:lnTo>
                      <a:pt x="114" y="8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2" name="Group 37"/>
            <p:cNvGrpSpPr/>
            <p:nvPr/>
          </p:nvGrpSpPr>
          <p:grpSpPr>
            <a:xfrm>
              <a:off x="5915880" y="5527440"/>
              <a:ext cx="389880" cy="389880"/>
              <a:chOff x="5915880" y="5527440"/>
              <a:chExt cx="389880" cy="389880"/>
            </a:xfrm>
          </p:grpSpPr>
          <p:sp>
            <p:nvSpPr>
              <p:cNvPr id="1423" name="CustomShape 38"/>
              <p:cNvSpPr/>
              <p:nvPr/>
            </p:nvSpPr>
            <p:spPr>
              <a:xfrm>
                <a:off x="5915880" y="5527440"/>
                <a:ext cx="389880" cy="38988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38">
                    <a:moveTo>
                      <a:pt x="820" y="0"/>
                    </a:moveTo>
                    <a:lnTo>
                      <a:pt x="863" y="1"/>
                    </a:lnTo>
                    <a:lnTo>
                      <a:pt x="904" y="5"/>
                    </a:lnTo>
                    <a:lnTo>
                      <a:pt x="945" y="9"/>
                    </a:lnTo>
                    <a:lnTo>
                      <a:pt x="986" y="17"/>
                    </a:lnTo>
                    <a:lnTo>
                      <a:pt x="1025" y="27"/>
                    </a:lnTo>
                    <a:lnTo>
                      <a:pt x="1063" y="37"/>
                    </a:lnTo>
                    <a:lnTo>
                      <a:pt x="1102" y="50"/>
                    </a:lnTo>
                    <a:lnTo>
                      <a:pt x="1139" y="64"/>
                    </a:lnTo>
                    <a:lnTo>
                      <a:pt x="1175" y="81"/>
                    </a:lnTo>
                    <a:lnTo>
                      <a:pt x="1211" y="99"/>
                    </a:lnTo>
                    <a:lnTo>
                      <a:pt x="1245" y="119"/>
                    </a:lnTo>
                    <a:lnTo>
                      <a:pt x="1279" y="141"/>
                    </a:lnTo>
                    <a:lnTo>
                      <a:pt x="1311" y="163"/>
                    </a:lnTo>
                    <a:lnTo>
                      <a:pt x="1342" y="187"/>
                    </a:lnTo>
                    <a:lnTo>
                      <a:pt x="1371" y="213"/>
                    </a:lnTo>
                    <a:lnTo>
                      <a:pt x="1400" y="240"/>
                    </a:lnTo>
                    <a:lnTo>
                      <a:pt x="1427" y="268"/>
                    </a:lnTo>
                    <a:lnTo>
                      <a:pt x="1452" y="299"/>
                    </a:lnTo>
                    <a:lnTo>
                      <a:pt x="1477" y="330"/>
                    </a:lnTo>
                    <a:lnTo>
                      <a:pt x="1500" y="362"/>
                    </a:lnTo>
                    <a:lnTo>
                      <a:pt x="1521" y="395"/>
                    </a:lnTo>
                    <a:lnTo>
                      <a:pt x="1541" y="429"/>
                    </a:lnTo>
                    <a:lnTo>
                      <a:pt x="1560" y="464"/>
                    </a:lnTo>
                    <a:lnTo>
                      <a:pt x="1576" y="501"/>
                    </a:lnTo>
                    <a:lnTo>
                      <a:pt x="1590" y="538"/>
                    </a:lnTo>
                    <a:lnTo>
                      <a:pt x="1603" y="576"/>
                    </a:lnTo>
                    <a:lnTo>
                      <a:pt x="1614" y="615"/>
                    </a:lnTo>
                    <a:lnTo>
                      <a:pt x="1623" y="655"/>
                    </a:lnTo>
                    <a:lnTo>
                      <a:pt x="1630" y="695"/>
                    </a:lnTo>
                    <a:lnTo>
                      <a:pt x="1636" y="736"/>
                    </a:lnTo>
                    <a:lnTo>
                      <a:pt x="1638" y="778"/>
                    </a:lnTo>
                    <a:lnTo>
                      <a:pt x="1639" y="820"/>
                    </a:lnTo>
                    <a:lnTo>
                      <a:pt x="1638" y="862"/>
                    </a:lnTo>
                    <a:lnTo>
                      <a:pt x="1636" y="903"/>
                    </a:lnTo>
                    <a:lnTo>
                      <a:pt x="1630" y="944"/>
                    </a:lnTo>
                    <a:lnTo>
                      <a:pt x="1623" y="985"/>
                    </a:lnTo>
                    <a:lnTo>
                      <a:pt x="1614" y="1024"/>
                    </a:lnTo>
                    <a:lnTo>
                      <a:pt x="1603" y="1063"/>
                    </a:lnTo>
                    <a:lnTo>
                      <a:pt x="1590" y="1102"/>
                    </a:lnTo>
                    <a:lnTo>
                      <a:pt x="1576" y="1138"/>
                    </a:lnTo>
                    <a:lnTo>
                      <a:pt x="1560" y="1174"/>
                    </a:lnTo>
                    <a:lnTo>
                      <a:pt x="1541" y="1210"/>
                    </a:lnTo>
                    <a:lnTo>
                      <a:pt x="1521" y="1244"/>
                    </a:lnTo>
                    <a:lnTo>
                      <a:pt x="1500" y="1278"/>
                    </a:lnTo>
                    <a:lnTo>
                      <a:pt x="1477" y="1310"/>
                    </a:lnTo>
                    <a:lnTo>
                      <a:pt x="1452" y="1341"/>
                    </a:lnTo>
                    <a:lnTo>
                      <a:pt x="1427" y="1371"/>
                    </a:lnTo>
                    <a:lnTo>
                      <a:pt x="1400" y="1399"/>
                    </a:lnTo>
                    <a:lnTo>
                      <a:pt x="1371" y="1426"/>
                    </a:lnTo>
                    <a:lnTo>
                      <a:pt x="1342" y="1452"/>
                    </a:lnTo>
                    <a:lnTo>
                      <a:pt x="1311" y="1477"/>
                    </a:lnTo>
                    <a:lnTo>
                      <a:pt x="1279" y="1499"/>
                    </a:lnTo>
                    <a:lnTo>
                      <a:pt x="1245" y="1520"/>
                    </a:lnTo>
                    <a:lnTo>
                      <a:pt x="1211" y="1540"/>
                    </a:lnTo>
                    <a:lnTo>
                      <a:pt x="1175" y="1558"/>
                    </a:lnTo>
                    <a:lnTo>
                      <a:pt x="1139" y="1575"/>
                    </a:lnTo>
                    <a:lnTo>
                      <a:pt x="1102" y="1589"/>
                    </a:lnTo>
                    <a:lnTo>
                      <a:pt x="1063" y="1602"/>
                    </a:lnTo>
                    <a:lnTo>
                      <a:pt x="1025" y="1613"/>
                    </a:lnTo>
                    <a:lnTo>
                      <a:pt x="986" y="1623"/>
                    </a:lnTo>
                    <a:lnTo>
                      <a:pt x="945" y="1629"/>
                    </a:lnTo>
                    <a:lnTo>
                      <a:pt x="904" y="1635"/>
                    </a:lnTo>
                    <a:lnTo>
                      <a:pt x="863" y="1637"/>
                    </a:lnTo>
                    <a:lnTo>
                      <a:pt x="820" y="1638"/>
                    </a:lnTo>
                    <a:lnTo>
                      <a:pt x="778" y="1637"/>
                    </a:lnTo>
                    <a:lnTo>
                      <a:pt x="736" y="1635"/>
                    </a:lnTo>
                    <a:lnTo>
                      <a:pt x="695" y="1629"/>
                    </a:lnTo>
                    <a:lnTo>
                      <a:pt x="655" y="1623"/>
                    </a:lnTo>
                    <a:lnTo>
                      <a:pt x="615" y="1613"/>
                    </a:lnTo>
                    <a:lnTo>
                      <a:pt x="576" y="1602"/>
                    </a:lnTo>
                    <a:lnTo>
                      <a:pt x="539" y="1589"/>
                    </a:lnTo>
                    <a:lnTo>
                      <a:pt x="501" y="1575"/>
                    </a:lnTo>
                    <a:lnTo>
                      <a:pt x="465" y="1558"/>
                    </a:lnTo>
                    <a:lnTo>
                      <a:pt x="429" y="1540"/>
                    </a:lnTo>
                    <a:lnTo>
                      <a:pt x="395" y="1520"/>
                    </a:lnTo>
                    <a:lnTo>
                      <a:pt x="362" y="1499"/>
                    </a:lnTo>
                    <a:lnTo>
                      <a:pt x="330" y="1477"/>
                    </a:lnTo>
                    <a:lnTo>
                      <a:pt x="299" y="1452"/>
                    </a:lnTo>
                    <a:lnTo>
                      <a:pt x="270" y="1426"/>
                    </a:lnTo>
                    <a:lnTo>
                      <a:pt x="241" y="1399"/>
                    </a:lnTo>
                    <a:lnTo>
                      <a:pt x="214" y="1371"/>
                    </a:lnTo>
                    <a:lnTo>
                      <a:pt x="187" y="1341"/>
                    </a:lnTo>
                    <a:lnTo>
                      <a:pt x="163" y="1310"/>
                    </a:lnTo>
                    <a:lnTo>
                      <a:pt x="141" y="1278"/>
                    </a:lnTo>
                    <a:lnTo>
                      <a:pt x="119" y="1244"/>
                    </a:lnTo>
                    <a:lnTo>
                      <a:pt x="100" y="1210"/>
                    </a:lnTo>
                    <a:lnTo>
                      <a:pt x="81" y="1174"/>
                    </a:lnTo>
                    <a:lnTo>
                      <a:pt x="65" y="1138"/>
                    </a:lnTo>
                    <a:lnTo>
                      <a:pt x="51" y="1102"/>
                    </a:lnTo>
                    <a:lnTo>
                      <a:pt x="37" y="1063"/>
                    </a:lnTo>
                    <a:lnTo>
                      <a:pt x="27" y="1024"/>
                    </a:lnTo>
                    <a:lnTo>
                      <a:pt x="17" y="985"/>
                    </a:lnTo>
                    <a:lnTo>
                      <a:pt x="9" y="944"/>
                    </a:lnTo>
                    <a:lnTo>
                      <a:pt x="5" y="903"/>
                    </a:lnTo>
                    <a:lnTo>
                      <a:pt x="1" y="862"/>
                    </a:lnTo>
                    <a:lnTo>
                      <a:pt x="0" y="820"/>
                    </a:lnTo>
                    <a:lnTo>
                      <a:pt x="1" y="778"/>
                    </a:lnTo>
                    <a:lnTo>
                      <a:pt x="5" y="736"/>
                    </a:lnTo>
                    <a:lnTo>
                      <a:pt x="9" y="695"/>
                    </a:lnTo>
                    <a:lnTo>
                      <a:pt x="17" y="655"/>
                    </a:lnTo>
                    <a:lnTo>
                      <a:pt x="27" y="615"/>
                    </a:lnTo>
                    <a:lnTo>
                      <a:pt x="37" y="576"/>
                    </a:lnTo>
                    <a:lnTo>
                      <a:pt x="51" y="538"/>
                    </a:lnTo>
                    <a:lnTo>
                      <a:pt x="65" y="501"/>
                    </a:lnTo>
                    <a:lnTo>
                      <a:pt x="81" y="464"/>
                    </a:lnTo>
                    <a:lnTo>
                      <a:pt x="100" y="429"/>
                    </a:lnTo>
                    <a:lnTo>
                      <a:pt x="119" y="395"/>
                    </a:lnTo>
                    <a:lnTo>
                      <a:pt x="141" y="362"/>
                    </a:lnTo>
                    <a:lnTo>
                      <a:pt x="163" y="330"/>
                    </a:lnTo>
                    <a:lnTo>
                      <a:pt x="187" y="299"/>
                    </a:lnTo>
                    <a:lnTo>
                      <a:pt x="214" y="268"/>
                    </a:lnTo>
                    <a:lnTo>
                      <a:pt x="241" y="240"/>
                    </a:lnTo>
                    <a:lnTo>
                      <a:pt x="270" y="213"/>
                    </a:lnTo>
                    <a:lnTo>
                      <a:pt x="299" y="187"/>
                    </a:lnTo>
                    <a:lnTo>
                      <a:pt x="330" y="163"/>
                    </a:lnTo>
                    <a:lnTo>
                      <a:pt x="362" y="141"/>
                    </a:lnTo>
                    <a:lnTo>
                      <a:pt x="395" y="119"/>
                    </a:lnTo>
                    <a:lnTo>
                      <a:pt x="429" y="99"/>
                    </a:lnTo>
                    <a:lnTo>
                      <a:pt x="465" y="81"/>
                    </a:lnTo>
                    <a:lnTo>
                      <a:pt x="501" y="64"/>
                    </a:lnTo>
                    <a:lnTo>
                      <a:pt x="539" y="50"/>
                    </a:lnTo>
                    <a:lnTo>
                      <a:pt x="576" y="37"/>
                    </a:lnTo>
                    <a:lnTo>
                      <a:pt x="615" y="27"/>
                    </a:lnTo>
                    <a:lnTo>
                      <a:pt x="655" y="17"/>
                    </a:lnTo>
                    <a:lnTo>
                      <a:pt x="695" y="9"/>
                    </a:lnTo>
                    <a:lnTo>
                      <a:pt x="736" y="5"/>
                    </a:lnTo>
                    <a:lnTo>
                      <a:pt x="778" y="1"/>
                    </a:lnTo>
                    <a:lnTo>
                      <a:pt x="82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4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4" name="CustomShape 39"/>
              <p:cNvSpPr/>
              <p:nvPr/>
            </p:nvSpPr>
            <p:spPr>
              <a:xfrm>
                <a:off x="5927400" y="5538960"/>
                <a:ext cx="368640" cy="36864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7">
                    <a:moveTo>
                      <a:pt x="774" y="0"/>
                    </a:moveTo>
                    <a:lnTo>
                      <a:pt x="814" y="1"/>
                    </a:lnTo>
                    <a:lnTo>
                      <a:pt x="853" y="4"/>
                    </a:lnTo>
                    <a:lnTo>
                      <a:pt x="892" y="9"/>
                    </a:lnTo>
                    <a:lnTo>
                      <a:pt x="930" y="16"/>
                    </a:lnTo>
                    <a:lnTo>
                      <a:pt x="967" y="25"/>
                    </a:lnTo>
                    <a:lnTo>
                      <a:pt x="1004" y="35"/>
                    </a:lnTo>
                    <a:lnTo>
                      <a:pt x="1040" y="47"/>
                    </a:lnTo>
                    <a:lnTo>
                      <a:pt x="1076" y="61"/>
                    </a:lnTo>
                    <a:lnTo>
                      <a:pt x="1110" y="76"/>
                    </a:lnTo>
                    <a:lnTo>
                      <a:pt x="1143" y="93"/>
                    </a:lnTo>
                    <a:lnTo>
                      <a:pt x="1176" y="112"/>
                    </a:lnTo>
                    <a:lnTo>
                      <a:pt x="1207" y="132"/>
                    </a:lnTo>
                    <a:lnTo>
                      <a:pt x="1238" y="154"/>
                    </a:lnTo>
                    <a:lnTo>
                      <a:pt x="1266" y="177"/>
                    </a:lnTo>
                    <a:lnTo>
                      <a:pt x="1295" y="202"/>
                    </a:lnTo>
                    <a:lnTo>
                      <a:pt x="1321" y="227"/>
                    </a:lnTo>
                    <a:lnTo>
                      <a:pt x="1347" y="254"/>
                    </a:lnTo>
                    <a:lnTo>
                      <a:pt x="1371" y="281"/>
                    </a:lnTo>
                    <a:lnTo>
                      <a:pt x="1394" y="311"/>
                    </a:lnTo>
                    <a:lnTo>
                      <a:pt x="1415" y="341"/>
                    </a:lnTo>
                    <a:lnTo>
                      <a:pt x="1436" y="373"/>
                    </a:lnTo>
                    <a:lnTo>
                      <a:pt x="1454" y="405"/>
                    </a:lnTo>
                    <a:lnTo>
                      <a:pt x="1471" y="439"/>
                    </a:lnTo>
                    <a:lnTo>
                      <a:pt x="1487" y="473"/>
                    </a:lnTo>
                    <a:lnTo>
                      <a:pt x="1501" y="507"/>
                    </a:lnTo>
                    <a:lnTo>
                      <a:pt x="1514" y="544"/>
                    </a:lnTo>
                    <a:lnTo>
                      <a:pt x="1524" y="580"/>
                    </a:lnTo>
                    <a:lnTo>
                      <a:pt x="1532" y="618"/>
                    </a:lnTo>
                    <a:lnTo>
                      <a:pt x="1539" y="655"/>
                    </a:lnTo>
                    <a:lnTo>
                      <a:pt x="1544" y="694"/>
                    </a:lnTo>
                    <a:lnTo>
                      <a:pt x="1547" y="734"/>
                    </a:lnTo>
                    <a:lnTo>
                      <a:pt x="1548" y="774"/>
                    </a:lnTo>
                    <a:lnTo>
                      <a:pt x="1547" y="814"/>
                    </a:lnTo>
                    <a:lnTo>
                      <a:pt x="1544" y="853"/>
                    </a:lnTo>
                    <a:lnTo>
                      <a:pt x="1539" y="891"/>
                    </a:lnTo>
                    <a:lnTo>
                      <a:pt x="1532" y="929"/>
                    </a:lnTo>
                    <a:lnTo>
                      <a:pt x="1524" y="967"/>
                    </a:lnTo>
                    <a:lnTo>
                      <a:pt x="1514" y="1003"/>
                    </a:lnTo>
                    <a:lnTo>
                      <a:pt x="1501" y="1040"/>
                    </a:lnTo>
                    <a:lnTo>
                      <a:pt x="1487" y="1075"/>
                    </a:lnTo>
                    <a:lnTo>
                      <a:pt x="1471" y="1109"/>
                    </a:lnTo>
                    <a:lnTo>
                      <a:pt x="1454" y="1142"/>
                    </a:lnTo>
                    <a:lnTo>
                      <a:pt x="1436" y="1174"/>
                    </a:lnTo>
                    <a:lnTo>
                      <a:pt x="1415" y="1206"/>
                    </a:lnTo>
                    <a:lnTo>
                      <a:pt x="1394" y="1237"/>
                    </a:lnTo>
                    <a:lnTo>
                      <a:pt x="1371" y="1265"/>
                    </a:lnTo>
                    <a:lnTo>
                      <a:pt x="1347" y="1294"/>
                    </a:lnTo>
                    <a:lnTo>
                      <a:pt x="1321" y="1320"/>
                    </a:lnTo>
                    <a:lnTo>
                      <a:pt x="1295" y="1346"/>
                    </a:lnTo>
                    <a:lnTo>
                      <a:pt x="1266" y="1370"/>
                    </a:lnTo>
                    <a:lnTo>
                      <a:pt x="1238" y="1393"/>
                    </a:lnTo>
                    <a:lnTo>
                      <a:pt x="1207" y="1415"/>
                    </a:lnTo>
                    <a:lnTo>
                      <a:pt x="1176" y="1435"/>
                    </a:lnTo>
                    <a:lnTo>
                      <a:pt x="1143" y="1453"/>
                    </a:lnTo>
                    <a:lnTo>
                      <a:pt x="1110" y="1470"/>
                    </a:lnTo>
                    <a:lnTo>
                      <a:pt x="1076" y="1486"/>
                    </a:lnTo>
                    <a:lnTo>
                      <a:pt x="1040" y="1500"/>
                    </a:lnTo>
                    <a:lnTo>
                      <a:pt x="1004" y="1513"/>
                    </a:lnTo>
                    <a:lnTo>
                      <a:pt x="967" y="1523"/>
                    </a:lnTo>
                    <a:lnTo>
                      <a:pt x="930" y="1531"/>
                    </a:lnTo>
                    <a:lnTo>
                      <a:pt x="892" y="1538"/>
                    </a:lnTo>
                    <a:lnTo>
                      <a:pt x="853" y="1543"/>
                    </a:lnTo>
                    <a:lnTo>
                      <a:pt x="814" y="1546"/>
                    </a:lnTo>
                    <a:lnTo>
                      <a:pt x="774" y="1547"/>
                    </a:lnTo>
                    <a:lnTo>
                      <a:pt x="735" y="1546"/>
                    </a:lnTo>
                    <a:lnTo>
                      <a:pt x="695" y="1543"/>
                    </a:lnTo>
                    <a:lnTo>
                      <a:pt x="656" y="1538"/>
                    </a:lnTo>
                    <a:lnTo>
                      <a:pt x="618" y="1531"/>
                    </a:lnTo>
                    <a:lnTo>
                      <a:pt x="581" y="1523"/>
                    </a:lnTo>
                    <a:lnTo>
                      <a:pt x="544" y="1513"/>
                    </a:lnTo>
                    <a:lnTo>
                      <a:pt x="509" y="1500"/>
                    </a:lnTo>
                    <a:lnTo>
                      <a:pt x="473" y="1486"/>
                    </a:lnTo>
                    <a:lnTo>
                      <a:pt x="439" y="1470"/>
                    </a:lnTo>
                    <a:lnTo>
                      <a:pt x="405" y="1453"/>
                    </a:lnTo>
                    <a:lnTo>
                      <a:pt x="373" y="1435"/>
                    </a:lnTo>
                    <a:lnTo>
                      <a:pt x="341" y="1415"/>
                    </a:lnTo>
                    <a:lnTo>
                      <a:pt x="311" y="1393"/>
                    </a:lnTo>
                    <a:lnTo>
                      <a:pt x="282" y="1370"/>
                    </a:lnTo>
                    <a:lnTo>
                      <a:pt x="254" y="1346"/>
                    </a:lnTo>
                    <a:lnTo>
                      <a:pt x="227" y="1320"/>
                    </a:lnTo>
                    <a:lnTo>
                      <a:pt x="202" y="1294"/>
                    </a:lnTo>
                    <a:lnTo>
                      <a:pt x="177" y="1265"/>
                    </a:lnTo>
                    <a:lnTo>
                      <a:pt x="154" y="1237"/>
                    </a:lnTo>
                    <a:lnTo>
                      <a:pt x="132" y="1206"/>
                    </a:lnTo>
                    <a:lnTo>
                      <a:pt x="113" y="1174"/>
                    </a:lnTo>
                    <a:lnTo>
                      <a:pt x="94" y="1142"/>
                    </a:lnTo>
                    <a:lnTo>
                      <a:pt x="76" y="1109"/>
                    </a:lnTo>
                    <a:lnTo>
                      <a:pt x="62" y="1075"/>
                    </a:lnTo>
                    <a:lnTo>
                      <a:pt x="48" y="1040"/>
                    </a:lnTo>
                    <a:lnTo>
                      <a:pt x="35" y="1003"/>
                    </a:lnTo>
                    <a:lnTo>
                      <a:pt x="25" y="967"/>
                    </a:lnTo>
                    <a:lnTo>
                      <a:pt x="16" y="929"/>
                    </a:lnTo>
                    <a:lnTo>
                      <a:pt x="9" y="891"/>
                    </a:lnTo>
                    <a:lnTo>
                      <a:pt x="5" y="853"/>
                    </a:lnTo>
                    <a:lnTo>
                      <a:pt x="1" y="814"/>
                    </a:lnTo>
                    <a:lnTo>
                      <a:pt x="0" y="774"/>
                    </a:lnTo>
                    <a:lnTo>
                      <a:pt x="1" y="734"/>
                    </a:lnTo>
                    <a:lnTo>
                      <a:pt x="5" y="694"/>
                    </a:lnTo>
                    <a:lnTo>
                      <a:pt x="9" y="655"/>
                    </a:lnTo>
                    <a:lnTo>
                      <a:pt x="16" y="618"/>
                    </a:lnTo>
                    <a:lnTo>
                      <a:pt x="25" y="580"/>
                    </a:lnTo>
                    <a:lnTo>
                      <a:pt x="35" y="544"/>
                    </a:lnTo>
                    <a:lnTo>
                      <a:pt x="48" y="507"/>
                    </a:lnTo>
                    <a:lnTo>
                      <a:pt x="62" y="473"/>
                    </a:lnTo>
                    <a:lnTo>
                      <a:pt x="76" y="439"/>
                    </a:lnTo>
                    <a:lnTo>
                      <a:pt x="94" y="405"/>
                    </a:lnTo>
                    <a:lnTo>
                      <a:pt x="113" y="373"/>
                    </a:lnTo>
                    <a:lnTo>
                      <a:pt x="132" y="341"/>
                    </a:lnTo>
                    <a:lnTo>
                      <a:pt x="154" y="311"/>
                    </a:lnTo>
                    <a:lnTo>
                      <a:pt x="177" y="281"/>
                    </a:lnTo>
                    <a:lnTo>
                      <a:pt x="202" y="254"/>
                    </a:lnTo>
                    <a:lnTo>
                      <a:pt x="227" y="227"/>
                    </a:lnTo>
                    <a:lnTo>
                      <a:pt x="254" y="202"/>
                    </a:lnTo>
                    <a:lnTo>
                      <a:pt x="282" y="177"/>
                    </a:lnTo>
                    <a:lnTo>
                      <a:pt x="311" y="154"/>
                    </a:lnTo>
                    <a:lnTo>
                      <a:pt x="341" y="132"/>
                    </a:lnTo>
                    <a:lnTo>
                      <a:pt x="373" y="112"/>
                    </a:lnTo>
                    <a:lnTo>
                      <a:pt x="405" y="93"/>
                    </a:lnTo>
                    <a:lnTo>
                      <a:pt x="439" y="76"/>
                    </a:lnTo>
                    <a:lnTo>
                      <a:pt x="473" y="61"/>
                    </a:lnTo>
                    <a:lnTo>
                      <a:pt x="509" y="47"/>
                    </a:lnTo>
                    <a:lnTo>
                      <a:pt x="544" y="35"/>
                    </a:lnTo>
                    <a:lnTo>
                      <a:pt x="581" y="25"/>
                    </a:lnTo>
                    <a:lnTo>
                      <a:pt x="618" y="16"/>
                    </a:lnTo>
                    <a:lnTo>
                      <a:pt x="656" y="9"/>
                    </a:lnTo>
                    <a:lnTo>
                      <a:pt x="695" y="4"/>
                    </a:lnTo>
                    <a:lnTo>
                      <a:pt x="735" y="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5" name="CustomShape 40"/>
              <p:cNvSpPr/>
              <p:nvPr/>
            </p:nvSpPr>
            <p:spPr>
              <a:xfrm>
                <a:off x="6040080" y="5650200"/>
                <a:ext cx="144000" cy="1440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09">
                    <a:moveTo>
                      <a:pt x="152" y="0"/>
                    </a:moveTo>
                    <a:lnTo>
                      <a:pt x="454" y="0"/>
                    </a:lnTo>
                    <a:lnTo>
                      <a:pt x="470" y="1"/>
                    </a:lnTo>
                    <a:lnTo>
                      <a:pt x="484" y="4"/>
                    </a:lnTo>
                    <a:lnTo>
                      <a:pt x="499" y="8"/>
                    </a:lnTo>
                    <a:lnTo>
                      <a:pt x="514" y="13"/>
                    </a:lnTo>
                    <a:lnTo>
                      <a:pt x="527" y="20"/>
                    </a:lnTo>
                    <a:lnTo>
                      <a:pt x="539" y="28"/>
                    </a:lnTo>
                    <a:lnTo>
                      <a:pt x="552" y="36"/>
                    </a:lnTo>
                    <a:lnTo>
                      <a:pt x="562" y="46"/>
                    </a:lnTo>
                    <a:lnTo>
                      <a:pt x="562" y="46"/>
                    </a:lnTo>
                    <a:lnTo>
                      <a:pt x="563" y="46"/>
                    </a:lnTo>
                    <a:lnTo>
                      <a:pt x="572" y="57"/>
                    </a:lnTo>
                    <a:lnTo>
                      <a:pt x="581" y="69"/>
                    </a:lnTo>
                    <a:lnTo>
                      <a:pt x="589" y="81"/>
                    </a:lnTo>
                    <a:lnTo>
                      <a:pt x="595" y="95"/>
                    </a:lnTo>
                    <a:lnTo>
                      <a:pt x="601" y="109"/>
                    </a:lnTo>
                    <a:lnTo>
                      <a:pt x="604" y="123"/>
                    </a:lnTo>
                    <a:lnTo>
                      <a:pt x="606" y="138"/>
                    </a:lnTo>
                    <a:lnTo>
                      <a:pt x="608" y="154"/>
                    </a:lnTo>
                    <a:lnTo>
                      <a:pt x="608" y="455"/>
                    </a:lnTo>
                    <a:lnTo>
                      <a:pt x="606" y="471"/>
                    </a:lnTo>
                    <a:lnTo>
                      <a:pt x="604" y="486"/>
                    </a:lnTo>
                    <a:lnTo>
                      <a:pt x="601" y="501"/>
                    </a:lnTo>
                    <a:lnTo>
                      <a:pt x="595" y="514"/>
                    </a:lnTo>
                    <a:lnTo>
                      <a:pt x="589" y="528"/>
                    </a:lnTo>
                    <a:lnTo>
                      <a:pt x="581" y="541"/>
                    </a:lnTo>
                    <a:lnTo>
                      <a:pt x="572" y="553"/>
                    </a:lnTo>
                    <a:lnTo>
                      <a:pt x="563" y="563"/>
                    </a:lnTo>
                    <a:lnTo>
                      <a:pt x="552" y="574"/>
                    </a:lnTo>
                    <a:lnTo>
                      <a:pt x="540" y="583"/>
                    </a:lnTo>
                    <a:lnTo>
                      <a:pt x="527" y="590"/>
                    </a:lnTo>
                    <a:lnTo>
                      <a:pt x="514" y="597"/>
                    </a:lnTo>
                    <a:lnTo>
                      <a:pt x="499" y="602"/>
                    </a:lnTo>
                    <a:lnTo>
                      <a:pt x="484" y="606"/>
                    </a:lnTo>
                    <a:lnTo>
                      <a:pt x="470" y="608"/>
                    </a:lnTo>
                    <a:lnTo>
                      <a:pt x="454" y="609"/>
                    </a:lnTo>
                    <a:lnTo>
                      <a:pt x="152" y="609"/>
                    </a:lnTo>
                    <a:lnTo>
                      <a:pt x="138" y="608"/>
                    </a:lnTo>
                    <a:lnTo>
                      <a:pt x="122" y="606"/>
                    </a:lnTo>
                    <a:lnTo>
                      <a:pt x="108" y="602"/>
                    </a:lnTo>
                    <a:lnTo>
                      <a:pt x="93" y="597"/>
                    </a:lnTo>
                    <a:lnTo>
                      <a:pt x="79" y="590"/>
                    </a:lnTo>
                    <a:lnTo>
                      <a:pt x="67" y="583"/>
                    </a:lnTo>
                    <a:lnTo>
                      <a:pt x="55" y="574"/>
                    </a:lnTo>
                    <a:lnTo>
                      <a:pt x="44" y="563"/>
                    </a:lnTo>
                    <a:lnTo>
                      <a:pt x="44" y="563"/>
                    </a:lnTo>
                    <a:lnTo>
                      <a:pt x="35" y="553"/>
                    </a:lnTo>
                    <a:lnTo>
                      <a:pt x="26" y="541"/>
                    </a:lnTo>
                    <a:lnTo>
                      <a:pt x="18" y="528"/>
                    </a:lnTo>
                    <a:lnTo>
                      <a:pt x="11" y="514"/>
                    </a:lnTo>
                    <a:lnTo>
                      <a:pt x="6" y="501"/>
                    </a:lnTo>
                    <a:lnTo>
                      <a:pt x="2" y="486"/>
                    </a:lnTo>
                    <a:lnTo>
                      <a:pt x="0" y="471"/>
                    </a:lnTo>
                    <a:lnTo>
                      <a:pt x="0" y="455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6" y="109"/>
                    </a:lnTo>
                    <a:lnTo>
                      <a:pt x="11" y="95"/>
                    </a:lnTo>
                    <a:lnTo>
                      <a:pt x="18" y="81"/>
                    </a:lnTo>
                    <a:lnTo>
                      <a:pt x="26" y="69"/>
                    </a:lnTo>
                    <a:lnTo>
                      <a:pt x="35" y="57"/>
                    </a:lnTo>
                    <a:lnTo>
                      <a:pt x="44" y="46"/>
                    </a:lnTo>
                    <a:lnTo>
                      <a:pt x="55" y="36"/>
                    </a:lnTo>
                    <a:lnTo>
                      <a:pt x="67" y="28"/>
                    </a:lnTo>
                    <a:lnTo>
                      <a:pt x="79" y="20"/>
                    </a:lnTo>
                    <a:lnTo>
                      <a:pt x="93" y="13"/>
                    </a:lnTo>
                    <a:lnTo>
                      <a:pt x="107" y="8"/>
                    </a:lnTo>
                    <a:lnTo>
                      <a:pt x="122" y="4"/>
                    </a:lnTo>
                    <a:lnTo>
                      <a:pt x="138" y="1"/>
                    </a:lnTo>
                    <a:lnTo>
                      <a:pt x="152" y="0"/>
                    </a:lnTo>
                    <a:close/>
                    <a:moveTo>
                      <a:pt x="454" y="60"/>
                    </a:moveTo>
                    <a:lnTo>
                      <a:pt x="152" y="60"/>
                    </a:lnTo>
                    <a:lnTo>
                      <a:pt x="143" y="61"/>
                    </a:lnTo>
                    <a:lnTo>
                      <a:pt x="134" y="62"/>
                    </a:lnTo>
                    <a:lnTo>
                      <a:pt x="125" y="64"/>
                    </a:lnTo>
                    <a:lnTo>
                      <a:pt x="116" y="68"/>
                    </a:lnTo>
                    <a:lnTo>
                      <a:pt x="108" y="71"/>
                    </a:lnTo>
                    <a:lnTo>
                      <a:pt x="100" y="76"/>
                    </a:lnTo>
                    <a:lnTo>
                      <a:pt x="93" y="81"/>
                    </a:lnTo>
                    <a:lnTo>
                      <a:pt x="86" y="88"/>
                    </a:lnTo>
                    <a:lnTo>
                      <a:pt x="79" y="94"/>
                    </a:lnTo>
                    <a:lnTo>
                      <a:pt x="75" y="102"/>
                    </a:lnTo>
                    <a:lnTo>
                      <a:pt x="69" y="110"/>
                    </a:lnTo>
                    <a:lnTo>
                      <a:pt x="66" y="118"/>
                    </a:lnTo>
                    <a:lnTo>
                      <a:pt x="62" y="127"/>
                    </a:lnTo>
                    <a:lnTo>
                      <a:pt x="60" y="135"/>
                    </a:lnTo>
                    <a:lnTo>
                      <a:pt x="59" y="145"/>
                    </a:lnTo>
                    <a:lnTo>
                      <a:pt x="58" y="154"/>
                    </a:lnTo>
                    <a:lnTo>
                      <a:pt x="58" y="455"/>
                    </a:lnTo>
                    <a:lnTo>
                      <a:pt x="59" y="465"/>
                    </a:lnTo>
                    <a:lnTo>
                      <a:pt x="60" y="475"/>
                    </a:lnTo>
                    <a:lnTo>
                      <a:pt x="62" y="484"/>
                    </a:lnTo>
                    <a:lnTo>
                      <a:pt x="66" y="492"/>
                    </a:lnTo>
                    <a:lnTo>
                      <a:pt x="69" y="501"/>
                    </a:lnTo>
                    <a:lnTo>
                      <a:pt x="75" y="509"/>
                    </a:lnTo>
                    <a:lnTo>
                      <a:pt x="79" y="516"/>
                    </a:lnTo>
                    <a:lnTo>
                      <a:pt x="86" y="522"/>
                    </a:lnTo>
                    <a:lnTo>
                      <a:pt x="93" y="528"/>
                    </a:lnTo>
                    <a:lnTo>
                      <a:pt x="100" y="534"/>
                    </a:lnTo>
                    <a:lnTo>
                      <a:pt x="108" y="538"/>
                    </a:lnTo>
                    <a:lnTo>
                      <a:pt x="116" y="543"/>
                    </a:lnTo>
                    <a:lnTo>
                      <a:pt x="125" y="545"/>
                    </a:lnTo>
                    <a:lnTo>
                      <a:pt x="134" y="547"/>
                    </a:lnTo>
                    <a:lnTo>
                      <a:pt x="143" y="550"/>
                    </a:lnTo>
                    <a:lnTo>
                      <a:pt x="152" y="550"/>
                    </a:lnTo>
                    <a:lnTo>
                      <a:pt x="454" y="550"/>
                    </a:lnTo>
                    <a:lnTo>
                      <a:pt x="464" y="550"/>
                    </a:lnTo>
                    <a:lnTo>
                      <a:pt x="473" y="547"/>
                    </a:lnTo>
                    <a:lnTo>
                      <a:pt x="482" y="545"/>
                    </a:lnTo>
                    <a:lnTo>
                      <a:pt x="491" y="543"/>
                    </a:lnTo>
                    <a:lnTo>
                      <a:pt x="499" y="538"/>
                    </a:lnTo>
                    <a:lnTo>
                      <a:pt x="507" y="534"/>
                    </a:lnTo>
                    <a:lnTo>
                      <a:pt x="514" y="528"/>
                    </a:lnTo>
                    <a:lnTo>
                      <a:pt x="521" y="522"/>
                    </a:lnTo>
                    <a:lnTo>
                      <a:pt x="527" y="516"/>
                    </a:lnTo>
                    <a:lnTo>
                      <a:pt x="532" y="508"/>
                    </a:lnTo>
                    <a:lnTo>
                      <a:pt x="537" y="501"/>
                    </a:lnTo>
                    <a:lnTo>
                      <a:pt x="541" y="492"/>
                    </a:lnTo>
                    <a:lnTo>
                      <a:pt x="545" y="484"/>
                    </a:lnTo>
                    <a:lnTo>
                      <a:pt x="547" y="475"/>
                    </a:lnTo>
                    <a:lnTo>
                      <a:pt x="548" y="465"/>
                    </a:lnTo>
                    <a:lnTo>
                      <a:pt x="548" y="455"/>
                    </a:lnTo>
                    <a:lnTo>
                      <a:pt x="548" y="154"/>
                    </a:lnTo>
                    <a:lnTo>
                      <a:pt x="548" y="145"/>
                    </a:lnTo>
                    <a:lnTo>
                      <a:pt x="547" y="135"/>
                    </a:lnTo>
                    <a:lnTo>
                      <a:pt x="545" y="126"/>
                    </a:lnTo>
                    <a:lnTo>
                      <a:pt x="541" y="118"/>
                    </a:lnTo>
                    <a:lnTo>
                      <a:pt x="537" y="110"/>
                    </a:lnTo>
                    <a:lnTo>
                      <a:pt x="532" y="102"/>
                    </a:lnTo>
                    <a:lnTo>
                      <a:pt x="527" y="94"/>
                    </a:lnTo>
                    <a:lnTo>
                      <a:pt x="521" y="88"/>
                    </a:lnTo>
                    <a:lnTo>
                      <a:pt x="521" y="87"/>
                    </a:lnTo>
                    <a:lnTo>
                      <a:pt x="514" y="81"/>
                    </a:lnTo>
                    <a:lnTo>
                      <a:pt x="507" y="76"/>
                    </a:lnTo>
                    <a:lnTo>
                      <a:pt x="499" y="71"/>
                    </a:lnTo>
                    <a:lnTo>
                      <a:pt x="491" y="68"/>
                    </a:lnTo>
                    <a:lnTo>
                      <a:pt x="482" y="64"/>
                    </a:lnTo>
                    <a:lnTo>
                      <a:pt x="473" y="62"/>
                    </a:lnTo>
                    <a:lnTo>
                      <a:pt x="464" y="61"/>
                    </a:lnTo>
                    <a:lnTo>
                      <a:pt x="454" y="6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97000"/>
                    </a:schemeClr>
                  </a:gs>
                  <a:gs pos="46000">
                    <a:srgbClr val="FFFFFF"/>
                  </a:gs>
                  <a:gs pos="56000">
                    <a:schemeClr val="bg1">
                      <a:alpha val="45000"/>
                    </a:schemeClr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6" name="CustomShape 41"/>
              <p:cNvSpPr/>
              <p:nvPr/>
            </p:nvSpPr>
            <p:spPr>
              <a:xfrm>
                <a:off x="5915880" y="5730480"/>
                <a:ext cx="389880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786">
                    <a:moveTo>
                      <a:pt x="1638" y="2"/>
                    </a:moveTo>
                    <a:lnTo>
                      <a:pt x="1635" y="43"/>
                    </a:lnTo>
                    <a:lnTo>
                      <a:pt x="1630" y="83"/>
                    </a:lnTo>
                    <a:lnTo>
                      <a:pt x="1625" y="122"/>
                    </a:lnTo>
                    <a:lnTo>
                      <a:pt x="1616" y="161"/>
                    </a:lnTo>
                    <a:lnTo>
                      <a:pt x="1605" y="199"/>
                    </a:lnTo>
                    <a:lnTo>
                      <a:pt x="1594" y="237"/>
                    </a:lnTo>
                    <a:lnTo>
                      <a:pt x="1580" y="273"/>
                    </a:lnTo>
                    <a:lnTo>
                      <a:pt x="1564" y="309"/>
                    </a:lnTo>
                    <a:lnTo>
                      <a:pt x="1547" y="344"/>
                    </a:lnTo>
                    <a:lnTo>
                      <a:pt x="1529" y="377"/>
                    </a:lnTo>
                    <a:lnTo>
                      <a:pt x="1508" y="410"/>
                    </a:lnTo>
                    <a:lnTo>
                      <a:pt x="1488" y="442"/>
                    </a:lnTo>
                    <a:lnTo>
                      <a:pt x="1464" y="473"/>
                    </a:lnTo>
                    <a:lnTo>
                      <a:pt x="1440" y="503"/>
                    </a:lnTo>
                    <a:lnTo>
                      <a:pt x="1414" y="531"/>
                    </a:lnTo>
                    <a:lnTo>
                      <a:pt x="1387" y="558"/>
                    </a:lnTo>
                    <a:lnTo>
                      <a:pt x="1359" y="584"/>
                    </a:lnTo>
                    <a:lnTo>
                      <a:pt x="1329" y="609"/>
                    </a:lnTo>
                    <a:lnTo>
                      <a:pt x="1298" y="631"/>
                    </a:lnTo>
                    <a:lnTo>
                      <a:pt x="1268" y="654"/>
                    </a:lnTo>
                    <a:lnTo>
                      <a:pt x="1235" y="674"/>
                    </a:lnTo>
                    <a:lnTo>
                      <a:pt x="1200" y="693"/>
                    </a:lnTo>
                    <a:lnTo>
                      <a:pt x="1166" y="710"/>
                    </a:lnTo>
                    <a:lnTo>
                      <a:pt x="1131" y="726"/>
                    </a:lnTo>
                    <a:lnTo>
                      <a:pt x="1094" y="740"/>
                    </a:lnTo>
                    <a:lnTo>
                      <a:pt x="1057" y="752"/>
                    </a:lnTo>
                    <a:lnTo>
                      <a:pt x="1019" y="763"/>
                    </a:lnTo>
                    <a:lnTo>
                      <a:pt x="980" y="771"/>
                    </a:lnTo>
                    <a:lnTo>
                      <a:pt x="940" y="777"/>
                    </a:lnTo>
                    <a:lnTo>
                      <a:pt x="900" y="783"/>
                    </a:lnTo>
                    <a:lnTo>
                      <a:pt x="861" y="785"/>
                    </a:lnTo>
                    <a:lnTo>
                      <a:pt x="819" y="786"/>
                    </a:lnTo>
                    <a:lnTo>
                      <a:pt x="778" y="785"/>
                    </a:lnTo>
                    <a:lnTo>
                      <a:pt x="737" y="783"/>
                    </a:lnTo>
                    <a:lnTo>
                      <a:pt x="697" y="777"/>
                    </a:lnTo>
                    <a:lnTo>
                      <a:pt x="657" y="771"/>
                    </a:lnTo>
                    <a:lnTo>
                      <a:pt x="619" y="763"/>
                    </a:lnTo>
                    <a:lnTo>
                      <a:pt x="581" y="752"/>
                    </a:lnTo>
                    <a:lnTo>
                      <a:pt x="543" y="740"/>
                    </a:lnTo>
                    <a:lnTo>
                      <a:pt x="507" y="725"/>
                    </a:lnTo>
                    <a:lnTo>
                      <a:pt x="472" y="710"/>
                    </a:lnTo>
                    <a:lnTo>
                      <a:pt x="436" y="693"/>
                    </a:lnTo>
                    <a:lnTo>
                      <a:pt x="403" y="674"/>
                    </a:lnTo>
                    <a:lnTo>
                      <a:pt x="370" y="653"/>
                    </a:lnTo>
                    <a:lnTo>
                      <a:pt x="338" y="631"/>
                    </a:lnTo>
                    <a:lnTo>
                      <a:pt x="308" y="607"/>
                    </a:lnTo>
                    <a:lnTo>
                      <a:pt x="279" y="584"/>
                    </a:lnTo>
                    <a:lnTo>
                      <a:pt x="250" y="557"/>
                    </a:lnTo>
                    <a:lnTo>
                      <a:pt x="223" y="530"/>
                    </a:lnTo>
                    <a:lnTo>
                      <a:pt x="198" y="501"/>
                    </a:lnTo>
                    <a:lnTo>
                      <a:pt x="173" y="472"/>
                    </a:lnTo>
                    <a:lnTo>
                      <a:pt x="150" y="441"/>
                    </a:lnTo>
                    <a:lnTo>
                      <a:pt x="128" y="409"/>
                    </a:lnTo>
                    <a:lnTo>
                      <a:pt x="109" y="376"/>
                    </a:lnTo>
                    <a:lnTo>
                      <a:pt x="89" y="342"/>
                    </a:lnTo>
                    <a:lnTo>
                      <a:pt x="73" y="308"/>
                    </a:lnTo>
                    <a:lnTo>
                      <a:pt x="58" y="271"/>
                    </a:lnTo>
                    <a:lnTo>
                      <a:pt x="44" y="235"/>
                    </a:lnTo>
                    <a:lnTo>
                      <a:pt x="32" y="197"/>
                    </a:lnTo>
                    <a:lnTo>
                      <a:pt x="22" y="159"/>
                    </a:lnTo>
                    <a:lnTo>
                      <a:pt x="14" y="120"/>
                    </a:lnTo>
                    <a:lnTo>
                      <a:pt x="7" y="81"/>
                    </a:lnTo>
                    <a:lnTo>
                      <a:pt x="3" y="40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96" y="12"/>
                    </a:lnTo>
                    <a:lnTo>
                      <a:pt x="146" y="18"/>
                    </a:lnTo>
                    <a:lnTo>
                      <a:pt x="196" y="24"/>
                    </a:lnTo>
                    <a:lnTo>
                      <a:pt x="246" y="28"/>
                    </a:lnTo>
                    <a:lnTo>
                      <a:pt x="297" y="33"/>
                    </a:lnTo>
                    <a:lnTo>
                      <a:pt x="348" y="37"/>
                    </a:lnTo>
                    <a:lnTo>
                      <a:pt x="400" y="41"/>
                    </a:lnTo>
                    <a:lnTo>
                      <a:pt x="452" y="44"/>
                    </a:lnTo>
                    <a:lnTo>
                      <a:pt x="505" y="48"/>
                    </a:lnTo>
                    <a:lnTo>
                      <a:pt x="557" y="50"/>
                    </a:lnTo>
                    <a:lnTo>
                      <a:pt x="611" y="52"/>
                    </a:lnTo>
                    <a:lnTo>
                      <a:pt x="664" y="53"/>
                    </a:lnTo>
                    <a:lnTo>
                      <a:pt x="719" y="55"/>
                    </a:lnTo>
                    <a:lnTo>
                      <a:pt x="774" y="56"/>
                    </a:lnTo>
                    <a:lnTo>
                      <a:pt x="829" y="56"/>
                    </a:lnTo>
                    <a:lnTo>
                      <a:pt x="882" y="56"/>
                    </a:lnTo>
                    <a:lnTo>
                      <a:pt x="936" y="55"/>
                    </a:lnTo>
                    <a:lnTo>
                      <a:pt x="988" y="53"/>
                    </a:lnTo>
                    <a:lnTo>
                      <a:pt x="1041" y="52"/>
                    </a:lnTo>
                    <a:lnTo>
                      <a:pt x="1093" y="50"/>
                    </a:lnTo>
                    <a:lnTo>
                      <a:pt x="1145" y="48"/>
                    </a:lnTo>
                    <a:lnTo>
                      <a:pt x="1196" y="45"/>
                    </a:lnTo>
                    <a:lnTo>
                      <a:pt x="1247" y="42"/>
                    </a:lnTo>
                    <a:lnTo>
                      <a:pt x="1297" y="39"/>
                    </a:lnTo>
                    <a:lnTo>
                      <a:pt x="1348" y="34"/>
                    </a:lnTo>
                    <a:lnTo>
                      <a:pt x="1398" y="30"/>
                    </a:lnTo>
                    <a:lnTo>
                      <a:pt x="1447" y="25"/>
                    </a:lnTo>
                    <a:lnTo>
                      <a:pt x="1495" y="20"/>
                    </a:lnTo>
                    <a:lnTo>
                      <a:pt x="1544" y="15"/>
                    </a:lnTo>
                    <a:lnTo>
                      <a:pt x="1590" y="9"/>
                    </a:lnTo>
                    <a:lnTo>
                      <a:pt x="1638" y="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45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27" name="Group 42"/>
            <p:cNvGrpSpPr/>
            <p:nvPr/>
          </p:nvGrpSpPr>
          <p:grpSpPr>
            <a:xfrm>
              <a:off x="5915880" y="1767240"/>
              <a:ext cx="1163160" cy="3349440"/>
              <a:chOff x="5915880" y="1767240"/>
              <a:chExt cx="1163160" cy="3349440"/>
            </a:xfrm>
          </p:grpSpPr>
          <p:sp>
            <p:nvSpPr>
              <p:cNvPr id="1428" name="CustomShape 43"/>
              <p:cNvSpPr/>
              <p:nvPr/>
            </p:nvSpPr>
            <p:spPr>
              <a:xfrm>
                <a:off x="5950080" y="1767240"/>
                <a:ext cx="1128960" cy="3349440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4059">
                    <a:moveTo>
                      <a:pt x="0" y="0"/>
                    </a:moveTo>
                    <a:lnTo>
                      <a:pt x="3656" y="0"/>
                    </a:lnTo>
                    <a:lnTo>
                      <a:pt x="3712" y="1"/>
                    </a:lnTo>
                    <a:lnTo>
                      <a:pt x="3767" y="4"/>
                    </a:lnTo>
                    <a:lnTo>
                      <a:pt x="3820" y="12"/>
                    </a:lnTo>
                    <a:lnTo>
                      <a:pt x="3874" y="22"/>
                    </a:lnTo>
                    <a:lnTo>
                      <a:pt x="3926" y="34"/>
                    </a:lnTo>
                    <a:lnTo>
                      <a:pt x="3978" y="49"/>
                    </a:lnTo>
                    <a:lnTo>
                      <a:pt x="4028" y="66"/>
                    </a:lnTo>
                    <a:lnTo>
                      <a:pt x="4077" y="85"/>
                    </a:lnTo>
                    <a:lnTo>
                      <a:pt x="4125" y="107"/>
                    </a:lnTo>
                    <a:lnTo>
                      <a:pt x="4172" y="131"/>
                    </a:lnTo>
                    <a:lnTo>
                      <a:pt x="4217" y="157"/>
                    </a:lnTo>
                    <a:lnTo>
                      <a:pt x="4262" y="186"/>
                    </a:lnTo>
                    <a:lnTo>
                      <a:pt x="4304" y="215"/>
                    </a:lnTo>
                    <a:lnTo>
                      <a:pt x="4345" y="247"/>
                    </a:lnTo>
                    <a:lnTo>
                      <a:pt x="4385" y="281"/>
                    </a:lnTo>
                    <a:lnTo>
                      <a:pt x="4422" y="318"/>
                    </a:lnTo>
                    <a:lnTo>
                      <a:pt x="4458" y="356"/>
                    </a:lnTo>
                    <a:lnTo>
                      <a:pt x="4492" y="395"/>
                    </a:lnTo>
                    <a:lnTo>
                      <a:pt x="4525" y="436"/>
                    </a:lnTo>
                    <a:lnTo>
                      <a:pt x="4555" y="479"/>
                    </a:lnTo>
                    <a:lnTo>
                      <a:pt x="4583" y="523"/>
                    </a:lnTo>
                    <a:lnTo>
                      <a:pt x="4609" y="568"/>
                    </a:lnTo>
                    <a:lnTo>
                      <a:pt x="4633" y="614"/>
                    </a:lnTo>
                    <a:lnTo>
                      <a:pt x="4655" y="662"/>
                    </a:lnTo>
                    <a:lnTo>
                      <a:pt x="4675" y="712"/>
                    </a:lnTo>
                    <a:lnTo>
                      <a:pt x="4692" y="763"/>
                    </a:lnTo>
                    <a:lnTo>
                      <a:pt x="4706" y="814"/>
                    </a:lnTo>
                    <a:lnTo>
                      <a:pt x="4719" y="866"/>
                    </a:lnTo>
                    <a:lnTo>
                      <a:pt x="4728" y="919"/>
                    </a:lnTo>
                    <a:lnTo>
                      <a:pt x="4735" y="973"/>
                    </a:lnTo>
                    <a:lnTo>
                      <a:pt x="4740" y="1028"/>
                    </a:lnTo>
                    <a:lnTo>
                      <a:pt x="4741" y="1084"/>
                    </a:lnTo>
                    <a:lnTo>
                      <a:pt x="4741" y="14059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65000">
                    <a:schemeClr val="bg1">
                      <a:alpha val="0"/>
                    </a:schemeClr>
                  </a:gs>
                </a:gsLst>
                <a:lin ang="162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9" name="CustomShape 44"/>
              <p:cNvSpPr/>
              <p:nvPr/>
            </p:nvSpPr>
            <p:spPr>
              <a:xfrm>
                <a:off x="5915880" y="2056320"/>
                <a:ext cx="387000" cy="79560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38">
                    <a:moveTo>
                      <a:pt x="170" y="0"/>
                    </a:moveTo>
                    <a:lnTo>
                      <a:pt x="1456" y="0"/>
                    </a:lnTo>
                    <a:lnTo>
                      <a:pt x="1474" y="1"/>
                    </a:lnTo>
                    <a:lnTo>
                      <a:pt x="1490" y="3"/>
                    </a:lnTo>
                    <a:lnTo>
                      <a:pt x="1506" y="7"/>
                    </a:lnTo>
                    <a:lnTo>
                      <a:pt x="1522" y="12"/>
                    </a:lnTo>
                    <a:lnTo>
                      <a:pt x="1537" y="20"/>
                    </a:lnTo>
                    <a:lnTo>
                      <a:pt x="1550" y="28"/>
                    </a:lnTo>
                    <a:lnTo>
                      <a:pt x="1564" y="39"/>
                    </a:lnTo>
                    <a:lnTo>
                      <a:pt x="1576" y="49"/>
                    </a:lnTo>
                    <a:lnTo>
                      <a:pt x="1587" y="61"/>
                    </a:lnTo>
                    <a:lnTo>
                      <a:pt x="1597" y="74"/>
                    </a:lnTo>
                    <a:lnTo>
                      <a:pt x="1605" y="89"/>
                    </a:lnTo>
                    <a:lnTo>
                      <a:pt x="1612" y="104"/>
                    </a:lnTo>
                    <a:lnTo>
                      <a:pt x="1618" y="118"/>
                    </a:lnTo>
                    <a:lnTo>
                      <a:pt x="1622" y="135"/>
                    </a:lnTo>
                    <a:lnTo>
                      <a:pt x="1625" y="151"/>
                    </a:lnTo>
                    <a:lnTo>
                      <a:pt x="1626" y="169"/>
                    </a:lnTo>
                    <a:lnTo>
                      <a:pt x="1626" y="169"/>
                    </a:lnTo>
                    <a:lnTo>
                      <a:pt x="1625" y="187"/>
                    </a:lnTo>
                    <a:lnTo>
                      <a:pt x="1622" y="203"/>
                    </a:lnTo>
                    <a:lnTo>
                      <a:pt x="1618" y="220"/>
                    </a:lnTo>
                    <a:lnTo>
                      <a:pt x="1612" y="235"/>
                    </a:lnTo>
                    <a:lnTo>
                      <a:pt x="1605" y="249"/>
                    </a:lnTo>
                    <a:lnTo>
                      <a:pt x="1597" y="263"/>
                    </a:lnTo>
                    <a:lnTo>
                      <a:pt x="1587" y="277"/>
                    </a:lnTo>
                    <a:lnTo>
                      <a:pt x="1576" y="288"/>
                    </a:lnTo>
                    <a:lnTo>
                      <a:pt x="1564" y="300"/>
                    </a:lnTo>
                    <a:lnTo>
                      <a:pt x="1550" y="310"/>
                    </a:lnTo>
                    <a:lnTo>
                      <a:pt x="1537" y="318"/>
                    </a:lnTo>
                    <a:lnTo>
                      <a:pt x="1522" y="325"/>
                    </a:lnTo>
                    <a:lnTo>
                      <a:pt x="1506" y="330"/>
                    </a:lnTo>
                    <a:lnTo>
                      <a:pt x="1490" y="335"/>
                    </a:lnTo>
                    <a:lnTo>
                      <a:pt x="1474" y="337"/>
                    </a:lnTo>
                    <a:lnTo>
                      <a:pt x="1456" y="338"/>
                    </a:lnTo>
                    <a:lnTo>
                      <a:pt x="170" y="338"/>
                    </a:lnTo>
                    <a:lnTo>
                      <a:pt x="153" y="337"/>
                    </a:lnTo>
                    <a:lnTo>
                      <a:pt x="136" y="335"/>
                    </a:lnTo>
                    <a:lnTo>
                      <a:pt x="120" y="330"/>
                    </a:lnTo>
                    <a:lnTo>
                      <a:pt x="104" y="325"/>
                    </a:lnTo>
                    <a:lnTo>
                      <a:pt x="89" y="318"/>
                    </a:lnTo>
                    <a:lnTo>
                      <a:pt x="76" y="310"/>
                    </a:lnTo>
                    <a:lnTo>
                      <a:pt x="62" y="300"/>
                    </a:lnTo>
                    <a:lnTo>
                      <a:pt x="51" y="288"/>
                    </a:lnTo>
                    <a:lnTo>
                      <a:pt x="39" y="277"/>
                    </a:lnTo>
                    <a:lnTo>
                      <a:pt x="30" y="263"/>
                    </a:lnTo>
                    <a:lnTo>
                      <a:pt x="21" y="249"/>
                    </a:lnTo>
                    <a:lnTo>
                      <a:pt x="14" y="235"/>
                    </a:lnTo>
                    <a:lnTo>
                      <a:pt x="8" y="220"/>
                    </a:lnTo>
                    <a:lnTo>
                      <a:pt x="4" y="203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1"/>
                    </a:lnTo>
                    <a:lnTo>
                      <a:pt x="4" y="135"/>
                    </a:lnTo>
                    <a:lnTo>
                      <a:pt x="8" y="118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4"/>
                    </a:lnTo>
                    <a:lnTo>
                      <a:pt x="39" y="61"/>
                    </a:lnTo>
                    <a:lnTo>
                      <a:pt x="51" y="49"/>
                    </a:lnTo>
                    <a:lnTo>
                      <a:pt x="62" y="39"/>
                    </a:lnTo>
                    <a:lnTo>
                      <a:pt x="76" y="28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20" y="7"/>
                    </a:lnTo>
                    <a:lnTo>
                      <a:pt x="136" y="3"/>
                    </a:lnTo>
                    <a:lnTo>
                      <a:pt x="153" y="1"/>
                    </a:lnTo>
                    <a:lnTo>
                      <a:pt x="17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45000">
                    <a:schemeClr val="tx1">
                      <a:lumMod val="75000"/>
                      <a:lumOff val="25000"/>
                    </a:schemeClr>
                  </a:gs>
                  <a:gs pos="62000">
                    <a:srgbClr val="3C3C3C"/>
                  </a:gs>
                  <a:gs pos="100000">
                    <a:srgbClr val="060606"/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0" name="CustomShape 45"/>
              <p:cNvSpPr/>
              <p:nvPr/>
            </p:nvSpPr>
            <p:spPr>
              <a:xfrm>
                <a:off x="5938920" y="2068920"/>
                <a:ext cx="341280" cy="4680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00">
                    <a:moveTo>
                      <a:pt x="75" y="0"/>
                    </a:moveTo>
                    <a:lnTo>
                      <a:pt x="1360" y="0"/>
                    </a:lnTo>
                    <a:lnTo>
                      <a:pt x="1367" y="1"/>
                    </a:lnTo>
                    <a:lnTo>
                      <a:pt x="1375" y="3"/>
                    </a:lnTo>
                    <a:lnTo>
                      <a:pt x="1381" y="4"/>
                    </a:lnTo>
                    <a:lnTo>
                      <a:pt x="1388" y="6"/>
                    </a:lnTo>
                    <a:lnTo>
                      <a:pt x="1395" y="9"/>
                    </a:lnTo>
                    <a:lnTo>
                      <a:pt x="1401" y="13"/>
                    </a:lnTo>
                    <a:lnTo>
                      <a:pt x="1407" y="17"/>
                    </a:lnTo>
                    <a:lnTo>
                      <a:pt x="1412" y="22"/>
                    </a:lnTo>
                    <a:lnTo>
                      <a:pt x="1417" y="28"/>
                    </a:lnTo>
                    <a:lnTo>
                      <a:pt x="1421" y="33"/>
                    </a:lnTo>
                    <a:lnTo>
                      <a:pt x="1425" y="39"/>
                    </a:lnTo>
                    <a:lnTo>
                      <a:pt x="1428" y="46"/>
                    </a:lnTo>
                    <a:lnTo>
                      <a:pt x="1430" y="53"/>
                    </a:lnTo>
                    <a:lnTo>
                      <a:pt x="1433" y="60"/>
                    </a:lnTo>
                    <a:lnTo>
                      <a:pt x="1434" y="68"/>
                    </a:lnTo>
                    <a:lnTo>
                      <a:pt x="1434" y="75"/>
                    </a:lnTo>
                    <a:lnTo>
                      <a:pt x="1434" y="126"/>
                    </a:lnTo>
                    <a:lnTo>
                      <a:pt x="1434" y="134"/>
                    </a:lnTo>
                    <a:lnTo>
                      <a:pt x="1433" y="140"/>
                    </a:lnTo>
                    <a:lnTo>
                      <a:pt x="1430" y="147"/>
                    </a:lnTo>
                    <a:lnTo>
                      <a:pt x="1428" y="154"/>
                    </a:lnTo>
                    <a:lnTo>
                      <a:pt x="1425" y="161"/>
                    </a:lnTo>
                    <a:lnTo>
                      <a:pt x="1421" y="167"/>
                    </a:lnTo>
                    <a:lnTo>
                      <a:pt x="1417" y="172"/>
                    </a:lnTo>
                    <a:lnTo>
                      <a:pt x="1412" y="178"/>
                    </a:lnTo>
                    <a:lnTo>
                      <a:pt x="1407" y="183"/>
                    </a:lnTo>
                    <a:lnTo>
                      <a:pt x="1401" y="187"/>
                    </a:lnTo>
                    <a:lnTo>
                      <a:pt x="1395" y="191"/>
                    </a:lnTo>
                    <a:lnTo>
                      <a:pt x="1388" y="194"/>
                    </a:lnTo>
                    <a:lnTo>
                      <a:pt x="1381" y="196"/>
                    </a:lnTo>
                    <a:lnTo>
                      <a:pt x="1375" y="199"/>
                    </a:lnTo>
                    <a:lnTo>
                      <a:pt x="1367" y="200"/>
                    </a:lnTo>
                    <a:lnTo>
                      <a:pt x="1360" y="200"/>
                    </a:lnTo>
                    <a:lnTo>
                      <a:pt x="75" y="200"/>
                    </a:lnTo>
                    <a:lnTo>
                      <a:pt x="67" y="200"/>
                    </a:lnTo>
                    <a:lnTo>
                      <a:pt x="59" y="199"/>
                    </a:lnTo>
                    <a:lnTo>
                      <a:pt x="53" y="196"/>
                    </a:lnTo>
                    <a:lnTo>
                      <a:pt x="46" y="194"/>
                    </a:lnTo>
                    <a:lnTo>
                      <a:pt x="40" y="191"/>
                    </a:lnTo>
                    <a:lnTo>
                      <a:pt x="33" y="187"/>
                    </a:lnTo>
                    <a:lnTo>
                      <a:pt x="28" y="183"/>
                    </a:lnTo>
                    <a:lnTo>
                      <a:pt x="22" y="178"/>
                    </a:lnTo>
                    <a:lnTo>
                      <a:pt x="17" y="172"/>
                    </a:lnTo>
                    <a:lnTo>
                      <a:pt x="13" y="167"/>
                    </a:lnTo>
                    <a:lnTo>
                      <a:pt x="9" y="161"/>
                    </a:lnTo>
                    <a:lnTo>
                      <a:pt x="6" y="154"/>
                    </a:lnTo>
                    <a:lnTo>
                      <a:pt x="4" y="147"/>
                    </a:lnTo>
                    <a:lnTo>
                      <a:pt x="2" y="140"/>
                    </a:lnTo>
                    <a:lnTo>
                      <a:pt x="1" y="134"/>
                    </a:lnTo>
                    <a:lnTo>
                      <a:pt x="0" y="126"/>
                    </a:lnTo>
                    <a:lnTo>
                      <a:pt x="0" y="75"/>
                    </a:lnTo>
                    <a:lnTo>
                      <a:pt x="1" y="68"/>
                    </a:lnTo>
                    <a:lnTo>
                      <a:pt x="2" y="60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9" y="39"/>
                    </a:lnTo>
                    <a:lnTo>
                      <a:pt x="13" y="33"/>
                    </a:lnTo>
                    <a:lnTo>
                      <a:pt x="17" y="28"/>
                    </a:lnTo>
                    <a:lnTo>
                      <a:pt x="22" y="22"/>
                    </a:lnTo>
                    <a:lnTo>
                      <a:pt x="28" y="17"/>
                    </a:lnTo>
                    <a:lnTo>
                      <a:pt x="33" y="13"/>
                    </a:lnTo>
                    <a:lnTo>
                      <a:pt x="40" y="9"/>
                    </a:lnTo>
                    <a:lnTo>
                      <a:pt x="46" y="6"/>
                    </a:lnTo>
                    <a:lnTo>
                      <a:pt x="53" y="4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close/>
                  </a:path>
                </a:pathLst>
              </a:custGeom>
              <a:pattFill prst="openDmnd">
                <a:fgClr>
                  <a:srgbClr val="595959"/>
                </a:fgClr>
                <a:bgClr>
                  <a:srgbClr val="262626"/>
                </a:bgClr>
              </a:patt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1" name="CustomShape 46"/>
              <p:cNvSpPr/>
              <p:nvPr/>
            </p:nvSpPr>
            <p:spPr>
              <a:xfrm>
                <a:off x="6071760" y="1896120"/>
                <a:ext cx="8244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4">
                    <a:moveTo>
                      <a:pt x="172" y="0"/>
                    </a:moveTo>
                    <a:lnTo>
                      <a:pt x="189" y="1"/>
                    </a:lnTo>
                    <a:lnTo>
                      <a:pt x="207" y="3"/>
                    </a:lnTo>
                    <a:lnTo>
                      <a:pt x="224" y="8"/>
                    </a:lnTo>
                    <a:lnTo>
                      <a:pt x="240" y="14"/>
                    </a:lnTo>
                    <a:lnTo>
                      <a:pt x="254" y="21"/>
                    </a:lnTo>
                    <a:lnTo>
                      <a:pt x="268" y="30"/>
                    </a:lnTo>
                    <a:lnTo>
                      <a:pt x="282" y="39"/>
                    </a:lnTo>
                    <a:lnTo>
                      <a:pt x="294" y="50"/>
                    </a:lnTo>
                    <a:lnTo>
                      <a:pt x="305" y="63"/>
                    </a:lnTo>
                    <a:lnTo>
                      <a:pt x="315" y="75"/>
                    </a:lnTo>
                    <a:lnTo>
                      <a:pt x="324" y="90"/>
                    </a:lnTo>
                    <a:lnTo>
                      <a:pt x="331" y="105"/>
                    </a:lnTo>
                    <a:lnTo>
                      <a:pt x="337" y="121"/>
                    </a:lnTo>
                    <a:lnTo>
                      <a:pt x="341" y="137"/>
                    </a:lnTo>
                    <a:lnTo>
                      <a:pt x="343" y="154"/>
                    </a:lnTo>
                    <a:lnTo>
                      <a:pt x="345" y="172"/>
                    </a:lnTo>
                    <a:lnTo>
                      <a:pt x="343" y="189"/>
                    </a:lnTo>
                    <a:lnTo>
                      <a:pt x="341" y="206"/>
                    </a:lnTo>
                    <a:lnTo>
                      <a:pt x="337" y="224"/>
                    </a:lnTo>
                    <a:lnTo>
                      <a:pt x="331" y="239"/>
                    </a:lnTo>
                    <a:lnTo>
                      <a:pt x="324" y="254"/>
                    </a:lnTo>
                    <a:lnTo>
                      <a:pt x="315" y="268"/>
                    </a:lnTo>
                    <a:lnTo>
                      <a:pt x="305" y="282"/>
                    </a:lnTo>
                    <a:lnTo>
                      <a:pt x="294" y="294"/>
                    </a:lnTo>
                    <a:lnTo>
                      <a:pt x="282" y="304"/>
                    </a:lnTo>
                    <a:lnTo>
                      <a:pt x="268" y="315"/>
                    </a:lnTo>
                    <a:lnTo>
                      <a:pt x="254" y="324"/>
                    </a:lnTo>
                    <a:lnTo>
                      <a:pt x="240" y="331"/>
                    </a:lnTo>
                    <a:lnTo>
                      <a:pt x="224" y="336"/>
                    </a:lnTo>
                    <a:lnTo>
                      <a:pt x="207" y="341"/>
                    </a:lnTo>
                    <a:lnTo>
                      <a:pt x="189" y="343"/>
                    </a:lnTo>
                    <a:lnTo>
                      <a:pt x="172" y="344"/>
                    </a:lnTo>
                    <a:lnTo>
                      <a:pt x="155" y="343"/>
                    </a:lnTo>
                    <a:lnTo>
                      <a:pt x="138" y="341"/>
                    </a:lnTo>
                    <a:lnTo>
                      <a:pt x="121" y="336"/>
                    </a:lnTo>
                    <a:lnTo>
                      <a:pt x="105" y="331"/>
                    </a:lnTo>
                    <a:lnTo>
                      <a:pt x="90" y="324"/>
                    </a:lnTo>
                    <a:lnTo>
                      <a:pt x="76" y="315"/>
                    </a:lnTo>
                    <a:lnTo>
                      <a:pt x="63" y="304"/>
                    </a:lnTo>
                    <a:lnTo>
                      <a:pt x="50" y="294"/>
                    </a:lnTo>
                    <a:lnTo>
                      <a:pt x="39" y="282"/>
                    </a:lnTo>
                    <a:lnTo>
                      <a:pt x="30" y="268"/>
                    </a:lnTo>
                    <a:lnTo>
                      <a:pt x="21" y="254"/>
                    </a:lnTo>
                    <a:lnTo>
                      <a:pt x="14" y="239"/>
                    </a:lnTo>
                    <a:lnTo>
                      <a:pt x="8" y="224"/>
                    </a:lnTo>
                    <a:lnTo>
                      <a:pt x="3" y="206"/>
                    </a:lnTo>
                    <a:lnTo>
                      <a:pt x="1" y="189"/>
                    </a:lnTo>
                    <a:lnTo>
                      <a:pt x="0" y="172"/>
                    </a:lnTo>
                    <a:lnTo>
                      <a:pt x="1" y="154"/>
                    </a:lnTo>
                    <a:lnTo>
                      <a:pt x="3" y="137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0"/>
                    </a:lnTo>
                    <a:lnTo>
                      <a:pt x="30" y="75"/>
                    </a:lnTo>
                    <a:lnTo>
                      <a:pt x="39" y="63"/>
                    </a:lnTo>
                    <a:lnTo>
                      <a:pt x="50" y="50"/>
                    </a:lnTo>
                    <a:lnTo>
                      <a:pt x="63" y="39"/>
                    </a:lnTo>
                    <a:lnTo>
                      <a:pt x="76" y="30"/>
                    </a:lnTo>
                    <a:lnTo>
                      <a:pt x="90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8" y="3"/>
                    </a:lnTo>
                    <a:lnTo>
                      <a:pt x="155" y="1"/>
                    </a:lnTo>
                    <a:lnTo>
                      <a:pt x="1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65000">
                    <a:schemeClr val="tx1">
                      <a:lumMod val="75000"/>
                      <a:lumOff val="25000"/>
                    </a:schemeClr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2" name="CustomShape 47"/>
              <p:cNvSpPr/>
              <p:nvPr/>
            </p:nvSpPr>
            <p:spPr>
              <a:xfrm>
                <a:off x="6093000" y="1915920"/>
                <a:ext cx="396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9">
                    <a:moveTo>
                      <a:pt x="84" y="0"/>
                    </a:moveTo>
                    <a:lnTo>
                      <a:pt x="93" y="0"/>
                    </a:lnTo>
                    <a:lnTo>
                      <a:pt x="101" y="1"/>
                    </a:lnTo>
                    <a:lnTo>
                      <a:pt x="109" y="3"/>
                    </a:lnTo>
                    <a:lnTo>
                      <a:pt x="117" y="6"/>
                    </a:lnTo>
                    <a:lnTo>
                      <a:pt x="124" y="10"/>
                    </a:lnTo>
                    <a:lnTo>
                      <a:pt x="132" y="14"/>
                    </a:lnTo>
                    <a:lnTo>
                      <a:pt x="138" y="19"/>
                    </a:lnTo>
                    <a:lnTo>
                      <a:pt x="145" y="24"/>
                    </a:lnTo>
                    <a:lnTo>
                      <a:pt x="149" y="31"/>
                    </a:lnTo>
                    <a:lnTo>
                      <a:pt x="155" y="36"/>
                    </a:lnTo>
                    <a:lnTo>
                      <a:pt x="158" y="43"/>
                    </a:lnTo>
                    <a:lnTo>
                      <a:pt x="162" y="51"/>
                    </a:lnTo>
                    <a:lnTo>
                      <a:pt x="165" y="59"/>
                    </a:lnTo>
                    <a:lnTo>
                      <a:pt x="168" y="67"/>
                    </a:lnTo>
                    <a:lnTo>
                      <a:pt x="169" y="75"/>
                    </a:lnTo>
                    <a:lnTo>
                      <a:pt x="169" y="84"/>
                    </a:lnTo>
                    <a:lnTo>
                      <a:pt x="169" y="92"/>
                    </a:lnTo>
                    <a:lnTo>
                      <a:pt x="168" y="101"/>
                    </a:lnTo>
                    <a:lnTo>
                      <a:pt x="165" y="109"/>
                    </a:lnTo>
                    <a:lnTo>
                      <a:pt x="162" y="117"/>
                    </a:lnTo>
                    <a:lnTo>
                      <a:pt x="158" y="124"/>
                    </a:lnTo>
                    <a:lnTo>
                      <a:pt x="155" y="131"/>
                    </a:lnTo>
                    <a:lnTo>
                      <a:pt x="149" y="138"/>
                    </a:lnTo>
                    <a:lnTo>
                      <a:pt x="145" y="143"/>
                    </a:lnTo>
                    <a:lnTo>
                      <a:pt x="138" y="149"/>
                    </a:lnTo>
                    <a:lnTo>
                      <a:pt x="132" y="155"/>
                    </a:lnTo>
                    <a:lnTo>
                      <a:pt x="124" y="158"/>
                    </a:lnTo>
                    <a:lnTo>
                      <a:pt x="117" y="162"/>
                    </a:lnTo>
                    <a:lnTo>
                      <a:pt x="109" y="165"/>
                    </a:lnTo>
                    <a:lnTo>
                      <a:pt x="101" y="167"/>
                    </a:lnTo>
                    <a:lnTo>
                      <a:pt x="93" y="169"/>
                    </a:lnTo>
                    <a:lnTo>
                      <a:pt x="84" y="169"/>
                    </a:lnTo>
                    <a:lnTo>
                      <a:pt x="75" y="169"/>
                    </a:lnTo>
                    <a:lnTo>
                      <a:pt x="67" y="167"/>
                    </a:lnTo>
                    <a:lnTo>
                      <a:pt x="59" y="165"/>
                    </a:lnTo>
                    <a:lnTo>
                      <a:pt x="51" y="162"/>
                    </a:lnTo>
                    <a:lnTo>
                      <a:pt x="44" y="158"/>
                    </a:lnTo>
                    <a:lnTo>
                      <a:pt x="36" y="155"/>
                    </a:lnTo>
                    <a:lnTo>
                      <a:pt x="31" y="149"/>
                    </a:lnTo>
                    <a:lnTo>
                      <a:pt x="24" y="143"/>
                    </a:lnTo>
                    <a:lnTo>
                      <a:pt x="19" y="138"/>
                    </a:lnTo>
                    <a:lnTo>
                      <a:pt x="14" y="131"/>
                    </a:lnTo>
                    <a:lnTo>
                      <a:pt x="10" y="124"/>
                    </a:lnTo>
                    <a:lnTo>
                      <a:pt x="6" y="117"/>
                    </a:lnTo>
                    <a:lnTo>
                      <a:pt x="3" y="109"/>
                    </a:lnTo>
                    <a:lnTo>
                      <a:pt x="1" y="101"/>
                    </a:lnTo>
                    <a:lnTo>
                      <a:pt x="0" y="92"/>
                    </a:lnTo>
                    <a:lnTo>
                      <a:pt x="0" y="84"/>
                    </a:lnTo>
                    <a:lnTo>
                      <a:pt x="0" y="75"/>
                    </a:lnTo>
                    <a:lnTo>
                      <a:pt x="1" y="67"/>
                    </a:lnTo>
                    <a:lnTo>
                      <a:pt x="3" y="59"/>
                    </a:lnTo>
                    <a:lnTo>
                      <a:pt x="6" y="51"/>
                    </a:lnTo>
                    <a:lnTo>
                      <a:pt x="10" y="43"/>
                    </a:lnTo>
                    <a:lnTo>
                      <a:pt x="14" y="36"/>
                    </a:lnTo>
                    <a:lnTo>
                      <a:pt x="19" y="31"/>
                    </a:lnTo>
                    <a:lnTo>
                      <a:pt x="24" y="24"/>
                    </a:lnTo>
                    <a:lnTo>
                      <a:pt x="31" y="19"/>
                    </a:lnTo>
                    <a:lnTo>
                      <a:pt x="36" y="14"/>
                    </a:lnTo>
                    <a:lnTo>
                      <a:pt x="44" y="10"/>
                    </a:lnTo>
                    <a:lnTo>
                      <a:pt x="51" y="6"/>
                    </a:lnTo>
                    <a:lnTo>
                      <a:pt x="59" y="3"/>
                    </a:lnTo>
                    <a:lnTo>
                      <a:pt x="67" y="1"/>
                    </a:lnTo>
                    <a:lnTo>
                      <a:pt x="75" y="0"/>
                    </a:lnTo>
                    <a:lnTo>
                      <a:pt x="8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B0F0"/>
                  </a:gs>
                  <a:gs pos="74000">
                    <a:srgbClr val="002060"/>
                  </a:gs>
                </a:gsLst>
                <a:lin ang="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3" name="CustomShape 48"/>
              <p:cNvSpPr/>
              <p:nvPr/>
            </p:nvSpPr>
            <p:spPr>
              <a:xfrm>
                <a:off x="6098760" y="1931760"/>
                <a:ext cx="11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46" h="47">
                    <a:moveTo>
                      <a:pt x="23" y="0"/>
                    </a:moveTo>
                    <a:lnTo>
                      <a:pt x="27" y="1"/>
                    </a:lnTo>
                    <a:lnTo>
                      <a:pt x="32" y="2"/>
                    </a:lnTo>
                    <a:lnTo>
                      <a:pt x="35" y="5"/>
                    </a:lnTo>
                    <a:lnTo>
                      <a:pt x="39" y="7"/>
                    </a:lnTo>
                    <a:lnTo>
                      <a:pt x="42" y="10"/>
                    </a:lnTo>
                    <a:lnTo>
                      <a:pt x="45" y="15"/>
                    </a:lnTo>
                    <a:lnTo>
                      <a:pt x="46" y="18"/>
                    </a:lnTo>
                    <a:lnTo>
                      <a:pt x="46" y="24"/>
                    </a:lnTo>
                    <a:lnTo>
                      <a:pt x="46" y="28"/>
                    </a:lnTo>
                    <a:lnTo>
                      <a:pt x="45" y="32"/>
                    </a:lnTo>
                    <a:lnTo>
                      <a:pt x="42" y="36"/>
                    </a:lnTo>
                    <a:lnTo>
                      <a:pt x="39" y="40"/>
                    </a:lnTo>
                    <a:lnTo>
                      <a:pt x="35" y="42"/>
                    </a:lnTo>
                    <a:lnTo>
                      <a:pt x="32" y="44"/>
                    </a:lnTo>
                    <a:lnTo>
                      <a:pt x="27" y="46"/>
                    </a:lnTo>
                    <a:lnTo>
                      <a:pt x="23" y="47"/>
                    </a:lnTo>
                    <a:lnTo>
                      <a:pt x="18" y="46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7" y="40"/>
                    </a:lnTo>
                    <a:lnTo>
                      <a:pt x="4" y="36"/>
                    </a:lnTo>
                    <a:lnTo>
                      <a:pt x="1" y="32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4" name="CustomShape 49"/>
              <p:cNvSpPr/>
              <p:nvPr/>
            </p:nvSpPr>
            <p:spPr>
              <a:xfrm>
                <a:off x="6117480" y="1926000"/>
                <a:ext cx="6840" cy="68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>
                    <a:moveTo>
                      <a:pt x="15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6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30" y="15"/>
                    </a:lnTo>
                    <a:lnTo>
                      <a:pt x="29" y="18"/>
                    </a:lnTo>
                    <a:lnTo>
                      <a:pt x="29" y="20"/>
                    </a:lnTo>
                    <a:lnTo>
                      <a:pt x="27" y="24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0" y="28"/>
                    </a:lnTo>
                    <a:lnTo>
                      <a:pt x="18" y="30"/>
                    </a:lnTo>
                    <a:lnTo>
                      <a:pt x="15" y="31"/>
                    </a:lnTo>
                    <a:lnTo>
                      <a:pt x="11" y="30"/>
                    </a:lnTo>
                    <a:lnTo>
                      <a:pt x="9" y="28"/>
                    </a:lnTo>
                    <a:lnTo>
                      <a:pt x="7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E6E7E8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6" name="CustomShape 4"/>
          <p:cNvSpPr/>
          <p:nvPr/>
        </p:nvSpPr>
        <p:spPr>
          <a:xfrm>
            <a:off x="55584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APPLICATION MOBILE  </a:t>
            </a:r>
            <a:endParaRPr lang="en-GB" sz="3600" b="0" strike="noStrike" spc="-1" dirty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81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18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67" y="2316285"/>
            <a:ext cx="1760799" cy="3118230"/>
          </a:xfrm>
          <a:prstGeom prst="rect">
            <a:avLst/>
          </a:prstGeom>
        </p:spPr>
      </p:pic>
      <p:sp>
        <p:nvSpPr>
          <p:cNvPr id="60" name="CustomShape 26"/>
          <p:cNvSpPr/>
          <p:nvPr/>
        </p:nvSpPr>
        <p:spPr>
          <a:xfrm>
            <a:off x="6757111" y="3150372"/>
            <a:ext cx="296622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pc="-1" dirty="0" smtClean="0">
                <a:solidFill>
                  <a:srgbClr val="404040"/>
                </a:solidFill>
                <a:latin typeface="Century Gothic" panose="020B0502020202020204" pitchFamily="34" charset="0"/>
                <a:ea typeface="Segoe UI Black"/>
              </a:rPr>
              <a:t>LIVE DEMO </a:t>
            </a: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CONCLUSION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4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443160" y="5166720"/>
            <a:ext cx="344448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endParaRPr lang="en-GB" sz="3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30/04/2019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2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26" name="CustomShape 7"/>
          <p:cNvSpPr/>
          <p:nvPr/>
        </p:nvSpPr>
        <p:spPr>
          <a:xfrm>
            <a:off x="2990160" y="3492000"/>
            <a:ext cx="7498800" cy="2642040"/>
          </a:xfrm>
          <a:custGeom>
            <a:avLst/>
            <a:gdLst/>
            <a:ahLst/>
            <a:cxnLst/>
            <a:rect l="l" t="t" r="r" b="b"/>
            <a:pathLst>
              <a:path w="1732" h="611">
                <a:moveTo>
                  <a:pt x="1508" y="498"/>
                </a:moveTo>
                <a:cubicBezTo>
                  <a:pt x="1471" y="498"/>
                  <a:pt x="1436" y="500"/>
                  <a:pt x="1405" y="504"/>
                </a:cubicBezTo>
                <a:cubicBezTo>
                  <a:pt x="1233" y="439"/>
                  <a:pt x="1233" y="439"/>
                  <a:pt x="1233" y="439"/>
                </a:cubicBezTo>
                <a:cubicBezTo>
                  <a:pt x="1264" y="430"/>
                  <a:pt x="1283" y="418"/>
                  <a:pt x="1283" y="406"/>
                </a:cubicBezTo>
                <a:cubicBezTo>
                  <a:pt x="1283" y="379"/>
                  <a:pt x="1196" y="357"/>
                  <a:pt x="1088" y="357"/>
                </a:cubicBezTo>
                <a:cubicBezTo>
                  <a:pt x="1066" y="357"/>
                  <a:pt x="1046" y="357"/>
                  <a:pt x="1026" y="359"/>
                </a:cubicBezTo>
                <a:cubicBezTo>
                  <a:pt x="815" y="278"/>
                  <a:pt x="815" y="278"/>
                  <a:pt x="815" y="278"/>
                </a:cubicBezTo>
                <a:cubicBezTo>
                  <a:pt x="810" y="276"/>
                  <a:pt x="810" y="276"/>
                  <a:pt x="810" y="276"/>
                </a:cubicBezTo>
                <a:cubicBezTo>
                  <a:pt x="836" y="268"/>
                  <a:pt x="852" y="258"/>
                  <a:pt x="852" y="247"/>
                </a:cubicBezTo>
                <a:cubicBezTo>
                  <a:pt x="852" y="223"/>
                  <a:pt x="774" y="203"/>
                  <a:pt x="677" y="203"/>
                </a:cubicBezTo>
                <a:cubicBezTo>
                  <a:pt x="660" y="203"/>
                  <a:pt x="642" y="204"/>
                  <a:pt x="626" y="205"/>
                </a:cubicBezTo>
                <a:cubicBezTo>
                  <a:pt x="460" y="141"/>
                  <a:pt x="460" y="141"/>
                  <a:pt x="460" y="141"/>
                </a:cubicBezTo>
                <a:cubicBezTo>
                  <a:pt x="440" y="133"/>
                  <a:pt x="440" y="133"/>
                  <a:pt x="440" y="133"/>
                </a:cubicBezTo>
                <a:cubicBezTo>
                  <a:pt x="461" y="127"/>
                  <a:pt x="473" y="120"/>
                  <a:pt x="473" y="112"/>
                </a:cubicBezTo>
                <a:cubicBezTo>
                  <a:pt x="473" y="94"/>
                  <a:pt x="417" y="80"/>
                  <a:pt x="348" y="80"/>
                </a:cubicBezTo>
                <a:cubicBezTo>
                  <a:pt x="333" y="80"/>
                  <a:pt x="319" y="80"/>
                  <a:pt x="306" y="81"/>
                </a:cubicBezTo>
                <a:cubicBezTo>
                  <a:pt x="283" y="72"/>
                  <a:pt x="283" y="72"/>
                  <a:pt x="283" y="72"/>
                </a:cubicBezTo>
                <a:cubicBezTo>
                  <a:pt x="206" y="43"/>
                  <a:pt x="206" y="43"/>
                  <a:pt x="206" y="43"/>
                </a:cubicBezTo>
                <a:cubicBezTo>
                  <a:pt x="216" y="39"/>
                  <a:pt x="222" y="34"/>
                  <a:pt x="222" y="28"/>
                </a:cubicBezTo>
                <a:cubicBezTo>
                  <a:pt x="222" y="13"/>
                  <a:pt x="172" y="0"/>
                  <a:pt x="111" y="0"/>
                </a:cubicBezTo>
                <a:cubicBezTo>
                  <a:pt x="109" y="0"/>
                  <a:pt x="108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47" y="1"/>
                  <a:pt x="0" y="13"/>
                  <a:pt x="0" y="28"/>
                </a:cubicBezTo>
                <a:cubicBezTo>
                  <a:pt x="0" y="44"/>
                  <a:pt x="50" y="57"/>
                  <a:pt x="111" y="57"/>
                </a:cubicBezTo>
                <a:cubicBezTo>
                  <a:pt x="125" y="57"/>
                  <a:pt x="139" y="56"/>
                  <a:pt x="152" y="55"/>
                </a:cubicBezTo>
                <a:cubicBezTo>
                  <a:pt x="182" y="67"/>
                  <a:pt x="182" y="67"/>
                  <a:pt x="182" y="67"/>
                </a:cubicBezTo>
                <a:cubicBezTo>
                  <a:pt x="246" y="93"/>
                  <a:pt x="246" y="93"/>
                  <a:pt x="246" y="93"/>
                </a:cubicBezTo>
                <a:cubicBezTo>
                  <a:pt x="231" y="98"/>
                  <a:pt x="222" y="105"/>
                  <a:pt x="222" y="112"/>
                </a:cubicBezTo>
                <a:cubicBezTo>
                  <a:pt x="222" y="129"/>
                  <a:pt x="278" y="143"/>
                  <a:pt x="348" y="143"/>
                </a:cubicBezTo>
                <a:cubicBezTo>
                  <a:pt x="355" y="143"/>
                  <a:pt x="361" y="143"/>
                  <a:pt x="368" y="143"/>
                </a:cubicBezTo>
                <a:cubicBezTo>
                  <a:pt x="446" y="175"/>
                  <a:pt x="446" y="175"/>
                  <a:pt x="446" y="175"/>
                </a:cubicBezTo>
                <a:cubicBezTo>
                  <a:pt x="550" y="217"/>
                  <a:pt x="550" y="217"/>
                  <a:pt x="550" y="217"/>
                </a:cubicBezTo>
                <a:cubicBezTo>
                  <a:pt x="521" y="225"/>
                  <a:pt x="503" y="236"/>
                  <a:pt x="503" y="247"/>
                </a:cubicBezTo>
                <a:cubicBezTo>
                  <a:pt x="503" y="272"/>
                  <a:pt x="581" y="292"/>
                  <a:pt x="677" y="292"/>
                </a:cubicBezTo>
                <a:cubicBezTo>
                  <a:pt x="695" y="292"/>
                  <a:pt x="711" y="291"/>
                  <a:pt x="727" y="290"/>
                </a:cubicBezTo>
                <a:cubicBezTo>
                  <a:pt x="798" y="319"/>
                  <a:pt x="798" y="319"/>
                  <a:pt x="798" y="319"/>
                </a:cubicBezTo>
                <a:cubicBezTo>
                  <a:pt x="936" y="375"/>
                  <a:pt x="936" y="375"/>
                  <a:pt x="936" y="375"/>
                </a:cubicBezTo>
                <a:cubicBezTo>
                  <a:pt x="909" y="384"/>
                  <a:pt x="893" y="394"/>
                  <a:pt x="893" y="406"/>
                </a:cubicBezTo>
                <a:cubicBezTo>
                  <a:pt x="893" y="433"/>
                  <a:pt x="980" y="455"/>
                  <a:pt x="1088" y="455"/>
                </a:cubicBezTo>
                <a:cubicBezTo>
                  <a:pt x="1102" y="455"/>
                  <a:pt x="1115" y="455"/>
                  <a:pt x="1128" y="454"/>
                </a:cubicBezTo>
                <a:cubicBezTo>
                  <a:pt x="1150" y="463"/>
                  <a:pt x="1150" y="463"/>
                  <a:pt x="1150" y="463"/>
                </a:cubicBezTo>
                <a:cubicBezTo>
                  <a:pt x="1309" y="529"/>
                  <a:pt x="1309" y="529"/>
                  <a:pt x="1309" y="529"/>
                </a:cubicBezTo>
                <a:cubicBezTo>
                  <a:pt x="1294" y="537"/>
                  <a:pt x="1285" y="545"/>
                  <a:pt x="1285" y="555"/>
                </a:cubicBezTo>
                <a:cubicBezTo>
                  <a:pt x="1285" y="586"/>
                  <a:pt x="1385" y="611"/>
                  <a:pt x="1508" y="611"/>
                </a:cubicBezTo>
                <a:cubicBezTo>
                  <a:pt x="1632" y="611"/>
                  <a:pt x="1732" y="586"/>
                  <a:pt x="1732" y="555"/>
                </a:cubicBezTo>
                <a:cubicBezTo>
                  <a:pt x="1732" y="523"/>
                  <a:pt x="1632" y="498"/>
                  <a:pt x="1508" y="49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8"/>
          <p:cNvSpPr/>
          <p:nvPr/>
        </p:nvSpPr>
        <p:spPr>
          <a:xfrm>
            <a:off x="3137400" y="3512520"/>
            <a:ext cx="667080" cy="167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9"/>
          <p:cNvSpPr/>
          <p:nvPr/>
        </p:nvSpPr>
        <p:spPr>
          <a:xfrm>
            <a:off x="3137280" y="581499"/>
            <a:ext cx="667080" cy="3087157"/>
          </a:xfrm>
          <a:custGeom>
            <a:avLst/>
            <a:gdLst/>
            <a:ahLst/>
            <a:cxnLst/>
            <a:rect l="l" t="t" r="r" b="b"/>
            <a:pathLst>
              <a:path w="667504" h="3045200">
                <a:moveTo>
                  <a:pt x="147371" y="0"/>
                </a:moveTo>
                <a:cubicBezTo>
                  <a:pt x="515799" y="0"/>
                  <a:pt x="515799" y="0"/>
                  <a:pt x="515799" y="0"/>
                </a:cubicBezTo>
                <a:cubicBezTo>
                  <a:pt x="598153" y="0"/>
                  <a:pt x="667504" y="64793"/>
                  <a:pt x="667504" y="146863"/>
                </a:cubicBezTo>
                <a:lnTo>
                  <a:pt x="667504" y="514021"/>
                </a:lnTo>
                <a:cubicBezTo>
                  <a:pt x="667504" y="596091"/>
                  <a:pt x="598153" y="665203"/>
                  <a:pt x="515799" y="665203"/>
                </a:cubicBezTo>
                <a:cubicBezTo>
                  <a:pt x="469745" y="665203"/>
                  <a:pt x="429448" y="665203"/>
                  <a:pt x="394189" y="665203"/>
                </a:cubicBezTo>
                <a:lnTo>
                  <a:pt x="349866" y="665203"/>
                </a:lnTo>
                <a:lnTo>
                  <a:pt x="349866" y="1154979"/>
                </a:lnTo>
                <a:cubicBezTo>
                  <a:pt x="349866" y="2233254"/>
                  <a:pt x="349866" y="2671875"/>
                  <a:pt x="349866" y="2850297"/>
                </a:cubicBezTo>
                <a:lnTo>
                  <a:pt x="349866" y="2928703"/>
                </a:lnTo>
                <a:lnTo>
                  <a:pt x="421748" y="2932423"/>
                </a:lnTo>
                <a:cubicBezTo>
                  <a:pt x="503948" y="2941333"/>
                  <a:pt x="561625" y="2962193"/>
                  <a:pt x="561625" y="2986505"/>
                </a:cubicBezTo>
                <a:cubicBezTo>
                  <a:pt x="561625" y="3018921"/>
                  <a:pt x="459088" y="3045200"/>
                  <a:pt x="332602" y="3045200"/>
                </a:cubicBezTo>
                <a:cubicBezTo>
                  <a:pt x="206116" y="3045200"/>
                  <a:pt x="103579" y="3018921"/>
                  <a:pt x="103579" y="2986505"/>
                </a:cubicBezTo>
                <a:cubicBezTo>
                  <a:pt x="103579" y="2962193"/>
                  <a:pt x="161256" y="2941333"/>
                  <a:pt x="243456" y="2932423"/>
                </a:cubicBezTo>
                <a:lnTo>
                  <a:pt x="315339" y="2928703"/>
                </a:lnTo>
                <a:lnTo>
                  <a:pt x="315339" y="2564255"/>
                </a:lnTo>
                <a:cubicBezTo>
                  <a:pt x="315339" y="1130508"/>
                  <a:pt x="315339" y="772072"/>
                  <a:pt x="315339" y="682462"/>
                </a:cubicBezTo>
                <a:lnTo>
                  <a:pt x="315339" y="665203"/>
                </a:lnTo>
                <a:lnTo>
                  <a:pt x="302801" y="665203"/>
                </a:lnTo>
                <a:cubicBezTo>
                  <a:pt x="147371" y="665203"/>
                  <a:pt x="147371" y="665203"/>
                  <a:pt x="147371" y="665203"/>
                </a:cubicBezTo>
                <a:cubicBezTo>
                  <a:pt x="65016" y="665203"/>
                  <a:pt x="0" y="596091"/>
                  <a:pt x="0" y="514021"/>
                </a:cubicBezTo>
                <a:cubicBezTo>
                  <a:pt x="0" y="146863"/>
                  <a:pt x="0" y="146863"/>
                  <a:pt x="0" y="146863"/>
                </a:cubicBezTo>
                <a:cubicBezTo>
                  <a:pt x="0" y="64793"/>
                  <a:pt x="65016" y="0"/>
                  <a:pt x="14737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0"/>
          <p:cNvSpPr/>
          <p:nvPr/>
        </p:nvSpPr>
        <p:spPr>
          <a:xfrm>
            <a:off x="4120200" y="3857760"/>
            <a:ext cx="752400" cy="190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11"/>
          <p:cNvSpPr/>
          <p:nvPr/>
        </p:nvSpPr>
        <p:spPr>
          <a:xfrm>
            <a:off x="5397480" y="4403520"/>
            <a:ext cx="1051560" cy="2642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12"/>
          <p:cNvSpPr/>
          <p:nvPr/>
        </p:nvSpPr>
        <p:spPr>
          <a:xfrm>
            <a:off x="7117200" y="5070960"/>
            <a:ext cx="1168920" cy="296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3"/>
          <p:cNvSpPr/>
          <p:nvPr/>
        </p:nvSpPr>
        <p:spPr>
          <a:xfrm>
            <a:off x="8848080" y="5687640"/>
            <a:ext cx="1341720" cy="3427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14"/>
          <p:cNvSpPr/>
          <p:nvPr/>
        </p:nvSpPr>
        <p:spPr>
          <a:xfrm>
            <a:off x="3220200" y="69300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4"/>
                  <a:pt x="104" y="115"/>
                  <a:pt x="9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4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4" y="0"/>
                  <a:pt x="115" y="12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5"/>
          <p:cNvSpPr/>
          <p:nvPr/>
        </p:nvSpPr>
        <p:spPr>
          <a:xfrm>
            <a:off x="4154760" y="1843920"/>
            <a:ext cx="662400" cy="2179440"/>
          </a:xfrm>
          <a:custGeom>
            <a:avLst/>
            <a:gdLst/>
            <a:ahLst/>
            <a:cxnLst/>
            <a:rect l="l" t="t" r="r" b="b"/>
            <a:pathLst>
              <a:path w="662900" h="2179747">
                <a:moveTo>
                  <a:pt x="147311" y="0"/>
                </a:moveTo>
                <a:cubicBezTo>
                  <a:pt x="515589" y="0"/>
                  <a:pt x="515589" y="0"/>
                  <a:pt x="515589" y="0"/>
                </a:cubicBezTo>
                <a:cubicBezTo>
                  <a:pt x="597910" y="0"/>
                  <a:pt x="662900" y="69112"/>
                  <a:pt x="662900" y="151183"/>
                </a:cubicBezTo>
                <a:lnTo>
                  <a:pt x="662900" y="518340"/>
                </a:lnTo>
                <a:cubicBezTo>
                  <a:pt x="662900" y="600411"/>
                  <a:pt x="597910" y="665203"/>
                  <a:pt x="515589" y="665203"/>
                </a:cubicBezTo>
                <a:cubicBezTo>
                  <a:pt x="469555" y="665203"/>
                  <a:pt x="429274" y="665203"/>
                  <a:pt x="394029" y="665203"/>
                </a:cubicBezTo>
                <a:lnTo>
                  <a:pt x="345262" y="665203"/>
                </a:lnTo>
                <a:lnTo>
                  <a:pt x="345262" y="912822"/>
                </a:lnTo>
                <a:cubicBezTo>
                  <a:pt x="345262" y="1660755"/>
                  <a:pt x="345262" y="1941230"/>
                  <a:pt x="345262" y="2046408"/>
                </a:cubicBezTo>
                <a:lnTo>
                  <a:pt x="345262" y="2046542"/>
                </a:lnTo>
                <a:lnTo>
                  <a:pt x="441197" y="2051491"/>
                </a:lnTo>
                <a:cubicBezTo>
                  <a:pt x="534962" y="2061624"/>
                  <a:pt x="600755" y="2085347"/>
                  <a:pt x="600755" y="2112996"/>
                </a:cubicBezTo>
                <a:cubicBezTo>
                  <a:pt x="600755" y="2149862"/>
                  <a:pt x="483790" y="2179747"/>
                  <a:pt x="339507" y="2179747"/>
                </a:cubicBezTo>
                <a:cubicBezTo>
                  <a:pt x="195224" y="2179747"/>
                  <a:pt x="78259" y="2149862"/>
                  <a:pt x="78259" y="2112996"/>
                </a:cubicBezTo>
                <a:cubicBezTo>
                  <a:pt x="78259" y="2085347"/>
                  <a:pt x="144052" y="2061624"/>
                  <a:pt x="237818" y="2051491"/>
                </a:cubicBezTo>
                <a:lnTo>
                  <a:pt x="315339" y="2047492"/>
                </a:lnTo>
                <a:lnTo>
                  <a:pt x="315339" y="1738142"/>
                </a:lnTo>
                <a:cubicBezTo>
                  <a:pt x="315339" y="955371"/>
                  <a:pt x="315339" y="739435"/>
                  <a:pt x="315339" y="679866"/>
                </a:cubicBezTo>
                <a:lnTo>
                  <a:pt x="315339" y="665203"/>
                </a:lnTo>
                <a:lnTo>
                  <a:pt x="302679" y="665203"/>
                </a:lnTo>
                <a:cubicBezTo>
                  <a:pt x="147311" y="665203"/>
                  <a:pt x="147311" y="665203"/>
                  <a:pt x="147311" y="665203"/>
                </a:cubicBezTo>
                <a:cubicBezTo>
                  <a:pt x="64990" y="665203"/>
                  <a:pt x="0" y="600411"/>
                  <a:pt x="0" y="518340"/>
                </a:cubicBezTo>
                <a:cubicBezTo>
                  <a:pt x="0" y="151183"/>
                  <a:pt x="0" y="151183"/>
                  <a:pt x="0" y="151183"/>
                </a:cubicBezTo>
                <a:cubicBezTo>
                  <a:pt x="0" y="69112"/>
                  <a:pt x="64990" y="0"/>
                  <a:pt x="1473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6"/>
          <p:cNvSpPr/>
          <p:nvPr/>
        </p:nvSpPr>
        <p:spPr>
          <a:xfrm>
            <a:off x="4237560" y="1929240"/>
            <a:ext cx="496800" cy="496800"/>
          </a:xfrm>
          <a:custGeom>
            <a:avLst/>
            <a:gdLst/>
            <a:ahLst/>
            <a:cxnLst/>
            <a:rect l="l" t="t" r="r" b="b"/>
            <a:pathLst>
              <a:path w="115" h="115">
                <a:moveTo>
                  <a:pt x="115" y="89"/>
                </a:moveTo>
                <a:cubicBezTo>
                  <a:pt x="115" y="103"/>
                  <a:pt x="104" y="115"/>
                  <a:pt x="89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12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4" y="0"/>
                  <a:pt x="115" y="11"/>
                  <a:pt x="115" y="26"/>
                </a:cubicBezTo>
                <a:lnTo>
                  <a:pt x="115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17"/>
          <p:cNvSpPr/>
          <p:nvPr/>
        </p:nvSpPr>
        <p:spPr>
          <a:xfrm>
            <a:off x="5556600" y="2990160"/>
            <a:ext cx="726840" cy="1638360"/>
          </a:xfrm>
          <a:custGeom>
            <a:avLst/>
            <a:gdLst/>
            <a:ahLst/>
            <a:cxnLst/>
            <a:rect l="l" t="t" r="r" b="b"/>
            <a:pathLst>
              <a:path w="727350" h="1638839">
                <a:moveTo>
                  <a:pt x="200041" y="0"/>
                </a:moveTo>
                <a:cubicBezTo>
                  <a:pt x="564134" y="0"/>
                  <a:pt x="564134" y="0"/>
                  <a:pt x="564134" y="0"/>
                </a:cubicBezTo>
                <a:cubicBezTo>
                  <a:pt x="646488" y="0"/>
                  <a:pt x="715839" y="64765"/>
                  <a:pt x="715839" y="146800"/>
                </a:cubicBezTo>
                <a:lnTo>
                  <a:pt x="715839" y="513799"/>
                </a:lnTo>
                <a:cubicBezTo>
                  <a:pt x="715839" y="595835"/>
                  <a:pt x="646488" y="660599"/>
                  <a:pt x="564134" y="660599"/>
                </a:cubicBezTo>
                <a:cubicBezTo>
                  <a:pt x="518622" y="660599"/>
                  <a:pt x="478799" y="660599"/>
                  <a:pt x="443955" y="660599"/>
                </a:cubicBezTo>
                <a:lnTo>
                  <a:pt x="400502" y="660599"/>
                </a:lnTo>
                <a:lnTo>
                  <a:pt x="400502" y="804914"/>
                </a:lnTo>
                <a:cubicBezTo>
                  <a:pt x="400502" y="1161433"/>
                  <a:pt x="400502" y="1339693"/>
                  <a:pt x="400502" y="1428823"/>
                </a:cubicBezTo>
                <a:lnTo>
                  <a:pt x="400502" y="1454303"/>
                </a:lnTo>
                <a:lnTo>
                  <a:pt x="505234" y="1459723"/>
                </a:lnTo>
                <a:cubicBezTo>
                  <a:pt x="635762" y="1473875"/>
                  <a:pt x="727350" y="1507005"/>
                  <a:pt x="727350" y="1545618"/>
                </a:cubicBezTo>
                <a:cubicBezTo>
                  <a:pt x="727350" y="1597103"/>
                  <a:pt x="564527" y="1638839"/>
                  <a:pt x="363675" y="1638839"/>
                </a:cubicBezTo>
                <a:cubicBezTo>
                  <a:pt x="162823" y="1638839"/>
                  <a:pt x="0" y="1597103"/>
                  <a:pt x="0" y="1545618"/>
                </a:cubicBezTo>
                <a:cubicBezTo>
                  <a:pt x="0" y="1507005"/>
                  <a:pt x="91588" y="1473875"/>
                  <a:pt x="222117" y="1459723"/>
                </a:cubicBezTo>
                <a:lnTo>
                  <a:pt x="363674" y="1452397"/>
                </a:lnTo>
                <a:lnTo>
                  <a:pt x="363674" y="1296673"/>
                </a:lnTo>
                <a:cubicBezTo>
                  <a:pt x="363674" y="830266"/>
                  <a:pt x="363674" y="701602"/>
                  <a:pt x="363674" y="666109"/>
                </a:cubicBezTo>
                <a:lnTo>
                  <a:pt x="363674" y="660599"/>
                </a:lnTo>
                <a:lnTo>
                  <a:pt x="353642" y="660599"/>
                </a:lnTo>
                <a:cubicBezTo>
                  <a:pt x="200041" y="660599"/>
                  <a:pt x="200041" y="660599"/>
                  <a:pt x="200041" y="660599"/>
                </a:cubicBezTo>
                <a:cubicBezTo>
                  <a:pt x="117686" y="660599"/>
                  <a:pt x="48335" y="595835"/>
                  <a:pt x="48335" y="513799"/>
                </a:cubicBezTo>
                <a:cubicBezTo>
                  <a:pt x="48335" y="146800"/>
                  <a:pt x="48335" y="146800"/>
                  <a:pt x="48335" y="146800"/>
                </a:cubicBezTo>
                <a:cubicBezTo>
                  <a:pt x="48335" y="64765"/>
                  <a:pt x="117686" y="0"/>
                  <a:pt x="200041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8"/>
          <p:cNvSpPr/>
          <p:nvPr/>
        </p:nvSpPr>
        <p:spPr>
          <a:xfrm>
            <a:off x="5692320" y="3070800"/>
            <a:ext cx="492120" cy="498960"/>
          </a:xfrm>
          <a:custGeom>
            <a:avLst/>
            <a:gdLst/>
            <a:ahLst/>
            <a:cxnLst/>
            <a:rect l="l" t="t" r="r" b="b"/>
            <a:pathLst>
              <a:path w="114" h="115">
                <a:moveTo>
                  <a:pt x="114" y="89"/>
                </a:moveTo>
                <a:cubicBezTo>
                  <a:pt x="114" y="103"/>
                  <a:pt x="103" y="115"/>
                  <a:pt x="89" y="115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11" y="115"/>
                  <a:pt x="0" y="103"/>
                  <a:pt x="0" y="8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1" y="0"/>
                  <a:pt x="2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3" y="0"/>
                  <a:pt x="114" y="11"/>
                  <a:pt x="114" y="26"/>
                </a:cubicBezTo>
                <a:lnTo>
                  <a:pt x="114" y="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9"/>
          <p:cNvSpPr/>
          <p:nvPr/>
        </p:nvSpPr>
        <p:spPr>
          <a:xfrm>
            <a:off x="7294320" y="1913040"/>
            <a:ext cx="835200" cy="3408480"/>
          </a:xfrm>
          <a:custGeom>
            <a:avLst/>
            <a:gdLst/>
            <a:ahLst/>
            <a:cxnLst/>
            <a:rect l="l" t="t" r="r" b="b"/>
            <a:pathLst>
              <a:path w="835531" h="3408874">
                <a:moveTo>
                  <a:pt x="198206" y="0"/>
                </a:moveTo>
                <a:cubicBezTo>
                  <a:pt x="649103" y="0"/>
                  <a:pt x="649103" y="0"/>
                  <a:pt x="649103" y="0"/>
                </a:cubicBezTo>
                <a:cubicBezTo>
                  <a:pt x="753156" y="0"/>
                  <a:pt x="835531" y="82116"/>
                  <a:pt x="835531" y="181519"/>
                </a:cubicBezTo>
                <a:lnTo>
                  <a:pt x="835531" y="630995"/>
                </a:lnTo>
                <a:cubicBezTo>
                  <a:pt x="835531" y="730398"/>
                  <a:pt x="753156" y="812514"/>
                  <a:pt x="649103" y="812514"/>
                </a:cubicBezTo>
                <a:cubicBezTo>
                  <a:pt x="592741" y="812514"/>
                  <a:pt x="543424" y="812514"/>
                  <a:pt x="500272" y="812514"/>
                </a:cubicBezTo>
                <a:lnTo>
                  <a:pt x="448840" y="812514"/>
                </a:lnTo>
                <a:lnTo>
                  <a:pt x="448840" y="1204043"/>
                </a:lnTo>
                <a:cubicBezTo>
                  <a:pt x="448840" y="2502546"/>
                  <a:pt x="448840" y="2989484"/>
                  <a:pt x="448840" y="3172086"/>
                </a:cubicBezTo>
                <a:lnTo>
                  <a:pt x="448840" y="3206121"/>
                </a:lnTo>
                <a:lnTo>
                  <a:pt x="565989" y="3212068"/>
                </a:lnTo>
                <a:cubicBezTo>
                  <a:pt x="712214" y="3227617"/>
                  <a:pt x="814816" y="3264019"/>
                  <a:pt x="814816" y="3306446"/>
                </a:cubicBezTo>
                <a:cubicBezTo>
                  <a:pt x="814816" y="3363015"/>
                  <a:pt x="632413" y="3408874"/>
                  <a:pt x="407408" y="3408874"/>
                </a:cubicBezTo>
                <a:cubicBezTo>
                  <a:pt x="182403" y="3408874"/>
                  <a:pt x="0" y="3363015"/>
                  <a:pt x="0" y="3306446"/>
                </a:cubicBezTo>
                <a:cubicBezTo>
                  <a:pt x="0" y="3264019"/>
                  <a:pt x="102602" y="3227617"/>
                  <a:pt x="248827" y="3212068"/>
                </a:cubicBezTo>
                <a:lnTo>
                  <a:pt x="398202" y="3204486"/>
                </a:lnTo>
                <a:lnTo>
                  <a:pt x="398202" y="2735651"/>
                </a:lnTo>
                <a:cubicBezTo>
                  <a:pt x="398202" y="1563776"/>
                  <a:pt x="398202" y="1087081"/>
                  <a:pt x="398202" y="893172"/>
                </a:cubicBezTo>
                <a:lnTo>
                  <a:pt x="398202" y="812514"/>
                </a:lnTo>
                <a:lnTo>
                  <a:pt x="388428" y="812514"/>
                </a:lnTo>
                <a:cubicBezTo>
                  <a:pt x="198206" y="812514"/>
                  <a:pt x="198206" y="812514"/>
                  <a:pt x="198206" y="812514"/>
                </a:cubicBezTo>
                <a:cubicBezTo>
                  <a:pt x="98489" y="812514"/>
                  <a:pt x="16113" y="730398"/>
                  <a:pt x="16113" y="630995"/>
                </a:cubicBezTo>
                <a:cubicBezTo>
                  <a:pt x="16113" y="181519"/>
                  <a:pt x="16113" y="181519"/>
                  <a:pt x="16113" y="181519"/>
                </a:cubicBezTo>
                <a:cubicBezTo>
                  <a:pt x="16113" y="82116"/>
                  <a:pt x="98489" y="0"/>
                  <a:pt x="19820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0"/>
          <p:cNvSpPr/>
          <p:nvPr/>
        </p:nvSpPr>
        <p:spPr>
          <a:xfrm>
            <a:off x="7416360" y="2016360"/>
            <a:ext cx="609480" cy="605160"/>
          </a:xfrm>
          <a:custGeom>
            <a:avLst/>
            <a:gdLst/>
            <a:ahLst/>
            <a:cxnLst/>
            <a:rect l="l" t="t" r="r" b="b"/>
            <a:pathLst>
              <a:path w="141" h="140">
                <a:moveTo>
                  <a:pt x="141" y="109"/>
                </a:moveTo>
                <a:cubicBezTo>
                  <a:pt x="141" y="126"/>
                  <a:pt x="127" y="140"/>
                  <a:pt x="10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14" y="140"/>
                  <a:pt x="0" y="126"/>
                  <a:pt x="0" y="10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41" y="14"/>
                  <a:pt x="141" y="31"/>
                </a:cubicBezTo>
                <a:lnTo>
                  <a:pt x="141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1"/>
          <p:cNvSpPr/>
          <p:nvPr/>
        </p:nvSpPr>
        <p:spPr>
          <a:xfrm>
            <a:off x="9057600" y="3395160"/>
            <a:ext cx="929520" cy="2577600"/>
          </a:xfrm>
          <a:custGeom>
            <a:avLst/>
            <a:gdLst/>
            <a:ahLst/>
            <a:cxnLst/>
            <a:rect l="l" t="t" r="r" b="b"/>
            <a:pathLst>
              <a:path w="929902" h="2577947">
                <a:moveTo>
                  <a:pt x="215147" y="0"/>
                </a:moveTo>
                <a:cubicBezTo>
                  <a:pt x="717059" y="0"/>
                  <a:pt x="717059" y="0"/>
                  <a:pt x="717059" y="0"/>
                </a:cubicBezTo>
                <a:cubicBezTo>
                  <a:pt x="829556" y="0"/>
                  <a:pt x="916093" y="90891"/>
                  <a:pt x="916093" y="203423"/>
                </a:cubicBezTo>
                <a:lnTo>
                  <a:pt x="916093" y="701160"/>
                </a:lnTo>
                <a:cubicBezTo>
                  <a:pt x="916093" y="813692"/>
                  <a:pt x="829556" y="904583"/>
                  <a:pt x="717059" y="904583"/>
                </a:cubicBezTo>
                <a:cubicBezTo>
                  <a:pt x="654320" y="904583"/>
                  <a:pt x="599423" y="904583"/>
                  <a:pt x="551389" y="904583"/>
                </a:cubicBezTo>
                <a:lnTo>
                  <a:pt x="492574" y="904583"/>
                </a:lnTo>
                <a:lnTo>
                  <a:pt x="492574" y="1140819"/>
                </a:lnTo>
                <a:cubicBezTo>
                  <a:pt x="492574" y="1794621"/>
                  <a:pt x="492574" y="2121522"/>
                  <a:pt x="492574" y="2284973"/>
                </a:cubicBezTo>
                <a:lnTo>
                  <a:pt x="492574" y="2346167"/>
                </a:lnTo>
                <a:lnTo>
                  <a:pt x="558655" y="2347833"/>
                </a:lnTo>
                <a:cubicBezTo>
                  <a:pt x="770525" y="2358672"/>
                  <a:pt x="929902" y="2405538"/>
                  <a:pt x="929902" y="2461709"/>
                </a:cubicBezTo>
                <a:cubicBezTo>
                  <a:pt x="929902" y="2525905"/>
                  <a:pt x="721736" y="2577947"/>
                  <a:pt x="464951" y="2577947"/>
                </a:cubicBezTo>
                <a:cubicBezTo>
                  <a:pt x="208166" y="2577947"/>
                  <a:pt x="0" y="2525905"/>
                  <a:pt x="0" y="2461709"/>
                </a:cubicBezTo>
                <a:cubicBezTo>
                  <a:pt x="0" y="2405538"/>
                  <a:pt x="159377" y="2358672"/>
                  <a:pt x="371247" y="2347833"/>
                </a:cubicBezTo>
                <a:lnTo>
                  <a:pt x="439633" y="2346109"/>
                </a:lnTo>
                <a:lnTo>
                  <a:pt x="439633" y="2104784"/>
                </a:lnTo>
                <a:cubicBezTo>
                  <a:pt x="439633" y="1367228"/>
                  <a:pt x="439633" y="1067206"/>
                  <a:pt x="439633" y="945163"/>
                </a:cubicBezTo>
                <a:lnTo>
                  <a:pt x="439633" y="904583"/>
                </a:lnTo>
                <a:lnTo>
                  <a:pt x="426891" y="904583"/>
                </a:lnTo>
                <a:cubicBezTo>
                  <a:pt x="215147" y="904583"/>
                  <a:pt x="215147" y="904583"/>
                  <a:pt x="215147" y="904583"/>
                </a:cubicBezTo>
                <a:cubicBezTo>
                  <a:pt x="106976" y="904583"/>
                  <a:pt x="16113" y="813692"/>
                  <a:pt x="16113" y="701160"/>
                </a:cubicBezTo>
                <a:cubicBezTo>
                  <a:pt x="16113" y="203423"/>
                  <a:pt x="16113" y="203423"/>
                  <a:pt x="16113" y="203423"/>
                </a:cubicBezTo>
                <a:cubicBezTo>
                  <a:pt x="16113" y="90891"/>
                  <a:pt x="106976" y="0"/>
                  <a:pt x="215147" y="0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2"/>
          <p:cNvSpPr/>
          <p:nvPr/>
        </p:nvSpPr>
        <p:spPr>
          <a:xfrm>
            <a:off x="9186480" y="3508200"/>
            <a:ext cx="673920" cy="678600"/>
          </a:xfrm>
          <a:custGeom>
            <a:avLst/>
            <a:gdLst/>
            <a:ahLst/>
            <a:cxnLst/>
            <a:rect l="l" t="t" r="r" b="b"/>
            <a:pathLst>
              <a:path w="156" h="157">
                <a:moveTo>
                  <a:pt x="156" y="122"/>
                </a:moveTo>
                <a:cubicBezTo>
                  <a:pt x="156" y="141"/>
                  <a:pt x="141" y="157"/>
                  <a:pt x="121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16" y="157"/>
                  <a:pt x="0" y="141"/>
                  <a:pt x="0" y="12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6" y="0"/>
                  <a:pt x="35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41" y="0"/>
                  <a:pt x="156" y="16"/>
                  <a:pt x="156" y="35"/>
                </a:cubicBezTo>
                <a:lnTo>
                  <a:pt x="156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innerShdw blurRad="63500" dist="50800" dir="16200000">
              <a:srgbClr val="000000">
                <a:alpha val="2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3"/>
          <p:cNvSpPr/>
          <p:nvPr/>
        </p:nvSpPr>
        <p:spPr>
          <a:xfrm>
            <a:off x="3843360" y="819137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I</a:t>
            </a: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NTRODUCTION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3" name="CustomShape 24"/>
          <p:cNvSpPr/>
          <p:nvPr/>
        </p:nvSpPr>
        <p:spPr>
          <a:xfrm>
            <a:off x="4865980" y="207077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BESOINS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4" name="CustomShape 25"/>
          <p:cNvSpPr/>
          <p:nvPr/>
        </p:nvSpPr>
        <p:spPr>
          <a:xfrm>
            <a:off x="6329740" y="3215144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CONCEPTION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5" name="CustomShape 26"/>
          <p:cNvSpPr/>
          <p:nvPr/>
        </p:nvSpPr>
        <p:spPr>
          <a:xfrm>
            <a:off x="8165060" y="2224149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REALISATION</a:t>
            </a:r>
            <a:endParaRPr lang="en-GB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6" name="CustomShape 27"/>
          <p:cNvSpPr/>
          <p:nvPr/>
        </p:nvSpPr>
        <p:spPr>
          <a:xfrm>
            <a:off x="10026720" y="3739778"/>
            <a:ext cx="146376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Segoe UI Black"/>
              </a:rPr>
              <a:t>CONCLUSION</a:t>
            </a:r>
            <a:endParaRPr lang="en-GB" sz="1400" b="0" strike="noStrike" spc="-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4" name="Group 35"/>
          <p:cNvGrpSpPr/>
          <p:nvPr/>
        </p:nvGrpSpPr>
        <p:grpSpPr>
          <a:xfrm>
            <a:off x="3324960" y="799560"/>
            <a:ext cx="287280" cy="284040"/>
            <a:chOff x="3324960" y="799560"/>
            <a:chExt cx="287280" cy="284040"/>
          </a:xfrm>
        </p:grpSpPr>
        <p:sp>
          <p:nvSpPr>
            <p:cNvPr id="455" name="CustomShape 36"/>
            <p:cNvSpPr/>
            <p:nvPr/>
          </p:nvSpPr>
          <p:spPr>
            <a:xfrm>
              <a:off x="3324960" y="862920"/>
              <a:ext cx="142560" cy="220320"/>
            </a:xfrm>
            <a:custGeom>
              <a:avLst/>
              <a:gdLst/>
              <a:ahLst/>
              <a:cxnLst/>
              <a:rect l="l" t="t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>
              <a:off x="3331440" y="828000"/>
              <a:ext cx="201240" cy="90000"/>
            </a:xfrm>
            <a:custGeom>
              <a:avLst/>
              <a:gdLst/>
              <a:ahLst/>
              <a:cxnLst/>
              <a:rect l="l" t="t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38"/>
            <p:cNvSpPr/>
            <p:nvPr/>
          </p:nvSpPr>
          <p:spPr>
            <a:xfrm>
              <a:off x="3477600" y="864720"/>
              <a:ext cx="134640" cy="218880"/>
            </a:xfrm>
            <a:custGeom>
              <a:avLst/>
              <a:gdLst/>
              <a:ahLst/>
              <a:cxnLst/>
              <a:rect l="l" t="t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39"/>
            <p:cNvSpPr/>
            <p:nvPr/>
          </p:nvSpPr>
          <p:spPr>
            <a:xfrm>
              <a:off x="3411000" y="799560"/>
              <a:ext cx="194760" cy="85320"/>
            </a:xfrm>
            <a:custGeom>
              <a:avLst/>
              <a:gdLst/>
              <a:ahLst/>
              <a:cxnLst/>
              <a:rect l="l" t="t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1" name="CustomShape 52"/>
          <p:cNvSpPr/>
          <p:nvPr/>
        </p:nvSpPr>
        <p:spPr>
          <a:xfrm>
            <a:off x="409680" y="4613400"/>
            <a:ext cx="2238120" cy="3070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2" name="Picture 75"/>
          <p:cNvPicPr/>
          <p:nvPr/>
        </p:nvPicPr>
        <p:blipFill>
          <a:blip r:embed="rId3"/>
          <a:stretch/>
        </p:blipFill>
        <p:spPr>
          <a:xfrm>
            <a:off x="829620" y="884880"/>
            <a:ext cx="1726920" cy="395640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184440" y="498960"/>
            <a:ext cx="5484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PLAN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65" name="Group 37"/>
          <p:cNvGrpSpPr/>
          <p:nvPr/>
        </p:nvGrpSpPr>
        <p:grpSpPr>
          <a:xfrm>
            <a:off x="9380880" y="3628714"/>
            <a:ext cx="397080" cy="399240"/>
            <a:chOff x="9820080" y="3242520"/>
            <a:chExt cx="397080" cy="399240"/>
          </a:xfrm>
        </p:grpSpPr>
        <p:sp>
          <p:nvSpPr>
            <p:cNvPr id="66" name="CustomShape 38"/>
            <p:cNvSpPr/>
            <p:nvPr/>
          </p:nvSpPr>
          <p:spPr>
            <a:xfrm>
              <a:off x="10045440" y="3295440"/>
              <a:ext cx="52560" cy="149760"/>
            </a:xfrm>
            <a:custGeom>
              <a:avLst/>
              <a:gdLst/>
              <a:ahLst/>
              <a:cxnLst/>
              <a:rect l="l" t="t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39"/>
            <p:cNvSpPr/>
            <p:nvPr/>
          </p:nvSpPr>
          <p:spPr>
            <a:xfrm>
              <a:off x="9820080" y="3295440"/>
              <a:ext cx="202680" cy="306360"/>
            </a:xfrm>
            <a:custGeom>
              <a:avLst/>
              <a:gdLst/>
              <a:ahLst/>
              <a:cxnLst/>
              <a:rect l="l" t="t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40"/>
            <p:cNvSpPr/>
            <p:nvPr/>
          </p:nvSpPr>
          <p:spPr>
            <a:xfrm>
              <a:off x="9904320" y="33904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41"/>
            <p:cNvSpPr/>
            <p:nvPr/>
          </p:nvSpPr>
          <p:spPr>
            <a:xfrm>
              <a:off x="9904320" y="343008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2"/>
            <p:cNvSpPr/>
            <p:nvPr/>
          </p:nvSpPr>
          <p:spPr>
            <a:xfrm>
              <a:off x="9904320" y="3470040"/>
              <a:ext cx="96840" cy="12960"/>
            </a:xfrm>
            <a:custGeom>
              <a:avLst/>
              <a:gdLst/>
              <a:ahLst/>
              <a:cxnLst/>
              <a:rect l="l" t="t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43"/>
            <p:cNvSpPr/>
            <p:nvPr/>
          </p:nvSpPr>
          <p:spPr>
            <a:xfrm>
              <a:off x="9904320" y="3509640"/>
              <a:ext cx="61560" cy="12960"/>
            </a:xfrm>
            <a:custGeom>
              <a:avLst/>
              <a:gdLst/>
              <a:ahLst/>
              <a:cxnLst/>
              <a:rect l="l" t="t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44"/>
            <p:cNvSpPr/>
            <p:nvPr/>
          </p:nvSpPr>
          <p:spPr>
            <a:xfrm>
              <a:off x="10018800" y="3443400"/>
              <a:ext cx="198360" cy="198360"/>
            </a:xfrm>
            <a:custGeom>
              <a:avLst/>
              <a:gdLst/>
              <a:ahLst/>
              <a:cxnLst/>
              <a:rect l="l" t="t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45"/>
            <p:cNvSpPr/>
            <p:nvPr/>
          </p:nvSpPr>
          <p:spPr>
            <a:xfrm>
              <a:off x="9886320" y="3242520"/>
              <a:ext cx="145440" cy="114480"/>
            </a:xfrm>
            <a:custGeom>
              <a:avLst/>
              <a:gdLst/>
              <a:ahLst/>
              <a:cxnLst/>
              <a:rect l="l" t="t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4" name="Group 30"/>
          <p:cNvGrpSpPr/>
          <p:nvPr/>
        </p:nvGrpSpPr>
        <p:grpSpPr>
          <a:xfrm>
            <a:off x="7517880" y="2156830"/>
            <a:ext cx="418026" cy="325538"/>
            <a:chOff x="7206840" y="3259800"/>
            <a:chExt cx="393120" cy="364680"/>
          </a:xfrm>
        </p:grpSpPr>
        <p:sp>
          <p:nvSpPr>
            <p:cNvPr id="75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1" name="Group 26"/>
          <p:cNvGrpSpPr/>
          <p:nvPr/>
        </p:nvGrpSpPr>
        <p:grpSpPr>
          <a:xfrm>
            <a:off x="5732460" y="3133080"/>
            <a:ext cx="411840" cy="411840"/>
            <a:chOff x="4574520" y="3236040"/>
            <a:chExt cx="411840" cy="411840"/>
          </a:xfrm>
        </p:grpSpPr>
        <p:sp>
          <p:nvSpPr>
            <p:cNvPr id="82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" name="CustomShape 40"/>
          <p:cNvSpPr/>
          <p:nvPr/>
        </p:nvSpPr>
        <p:spPr>
          <a:xfrm>
            <a:off x="4358109" y="1994178"/>
            <a:ext cx="243462" cy="325304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241647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228600" y="328680"/>
            <a:ext cx="1904760" cy="19047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8115480" y="-1295280"/>
            <a:ext cx="5466960" cy="54669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1180980" y="809640"/>
            <a:ext cx="9829440" cy="5238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5"/>
          <p:cNvSpPr/>
          <p:nvPr/>
        </p:nvSpPr>
        <p:spPr>
          <a:xfrm>
            <a:off x="387025" y="2302665"/>
            <a:ext cx="7344000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Merci pour </a:t>
            </a:r>
          </a:p>
          <a:p>
            <a:pPr algn="ctr">
              <a:lnSpc>
                <a:spcPct val="100000"/>
              </a:lnSpc>
            </a:pPr>
            <a:r>
              <a:rPr lang="fr-FR" sz="60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votre attention</a:t>
            </a:r>
            <a:endParaRPr lang="fr-FR" sz="6000" b="0" strike="noStrike" spc="-1" dirty="0">
              <a:solidFill>
                <a:srgbClr val="1C819E"/>
              </a:solidFill>
              <a:latin typeface="Arial"/>
            </a:endParaRPr>
          </a:p>
        </p:txBody>
      </p:sp>
      <p:sp>
        <p:nvSpPr>
          <p:cNvPr id="574" name="CustomShape 16"/>
          <p:cNvSpPr/>
          <p:nvPr/>
        </p:nvSpPr>
        <p:spPr>
          <a:xfrm>
            <a:off x="9630025" y="4950720"/>
            <a:ext cx="1416960" cy="2055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5" name="Graphic 48"/>
          <p:cNvPicPr/>
          <p:nvPr/>
        </p:nvPicPr>
        <p:blipFill>
          <a:blip r:embed="rId3"/>
          <a:stretch/>
        </p:blipFill>
        <p:spPr>
          <a:xfrm>
            <a:off x="9807505" y="2772360"/>
            <a:ext cx="1017720" cy="2280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6532045" y="5183895"/>
            <a:ext cx="4198320" cy="7714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4"/>
          <p:cNvSpPr/>
          <p:nvPr/>
        </p:nvSpPr>
        <p:spPr>
          <a:xfrm>
            <a:off x="7027945" y="809640"/>
            <a:ext cx="3389040" cy="47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5"/>
          <p:cNvSpPr/>
          <p:nvPr/>
        </p:nvSpPr>
        <p:spPr>
          <a:xfrm>
            <a:off x="7024705" y="1243080"/>
            <a:ext cx="2928600" cy="4046040"/>
          </a:xfrm>
          <a:custGeom>
            <a:avLst/>
            <a:gdLst/>
            <a:ahLst/>
            <a:cxnLst/>
            <a:rect l="l" t="t" r="r" b="b"/>
            <a:pathLst>
              <a:path w="796" h="1102">
                <a:moveTo>
                  <a:pt x="761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5"/>
                </a:cubicBezTo>
                <a:cubicBezTo>
                  <a:pt x="0" y="1068"/>
                  <a:pt x="0" y="1068"/>
                  <a:pt x="0" y="1068"/>
                </a:cubicBezTo>
                <a:cubicBezTo>
                  <a:pt x="0" y="1087"/>
                  <a:pt x="16" y="1102"/>
                  <a:pt x="35" y="1102"/>
                </a:cubicBezTo>
                <a:cubicBezTo>
                  <a:pt x="761" y="1102"/>
                  <a:pt x="761" y="1102"/>
                  <a:pt x="761" y="1102"/>
                </a:cubicBezTo>
                <a:cubicBezTo>
                  <a:pt x="780" y="1102"/>
                  <a:pt x="796" y="1087"/>
                  <a:pt x="796" y="1068"/>
                </a:cubicBezTo>
                <a:cubicBezTo>
                  <a:pt x="796" y="35"/>
                  <a:pt x="796" y="35"/>
                  <a:pt x="796" y="35"/>
                </a:cubicBezTo>
                <a:cubicBezTo>
                  <a:pt x="796" y="16"/>
                  <a:pt x="780" y="0"/>
                  <a:pt x="761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6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7"/>
          <p:cNvSpPr/>
          <p:nvPr/>
        </p:nvSpPr>
        <p:spPr>
          <a:xfrm>
            <a:off x="7262665" y="146988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8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9"/>
          <p:cNvSpPr/>
          <p:nvPr/>
        </p:nvSpPr>
        <p:spPr>
          <a:xfrm>
            <a:off x="7262665" y="1396800"/>
            <a:ext cx="2450880" cy="360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0"/>
          <p:cNvSpPr/>
          <p:nvPr/>
        </p:nvSpPr>
        <p:spPr>
          <a:xfrm>
            <a:off x="7642105" y="1396800"/>
            <a:ext cx="1693440" cy="186840"/>
          </a:xfrm>
          <a:custGeom>
            <a:avLst/>
            <a:gdLst/>
            <a:ahLst/>
            <a:cxnLst/>
            <a:rect l="l" t="t" r="r" b="b"/>
            <a:pathLst>
              <a:path w="460" h="51">
                <a:moveTo>
                  <a:pt x="0" y="0"/>
                </a:moveTo>
                <a:cubicBezTo>
                  <a:pt x="0" y="27"/>
                  <a:pt x="23" y="51"/>
                  <a:pt x="52" y="51"/>
                </a:cubicBezTo>
                <a:cubicBezTo>
                  <a:pt x="408" y="51"/>
                  <a:pt x="408" y="51"/>
                  <a:pt x="408" y="51"/>
                </a:cubicBezTo>
                <a:cubicBezTo>
                  <a:pt x="437" y="51"/>
                  <a:pt x="460" y="27"/>
                  <a:pt x="46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A52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1"/>
          <p:cNvSpPr/>
          <p:nvPr/>
        </p:nvSpPr>
        <p:spPr>
          <a:xfrm>
            <a:off x="7619965" y="812504"/>
            <a:ext cx="1736280" cy="726840"/>
          </a:xfrm>
          <a:custGeom>
            <a:avLst/>
            <a:gdLst/>
            <a:ahLst/>
            <a:cxnLst/>
            <a:rect l="l" t="t" r="r" b="b"/>
            <a:pathLst>
              <a:path w="472" h="198">
                <a:moveTo>
                  <a:pt x="455" y="93"/>
                </a:moveTo>
                <a:cubicBezTo>
                  <a:pt x="451" y="76"/>
                  <a:pt x="437" y="65"/>
                  <a:pt x="420" y="65"/>
                </a:cubicBezTo>
                <a:cubicBezTo>
                  <a:pt x="301" y="65"/>
                  <a:pt x="301" y="65"/>
                  <a:pt x="301" y="65"/>
                </a:cubicBezTo>
                <a:cubicBezTo>
                  <a:pt x="301" y="29"/>
                  <a:pt x="272" y="0"/>
                  <a:pt x="236" y="0"/>
                </a:cubicBezTo>
                <a:cubicBezTo>
                  <a:pt x="200" y="0"/>
                  <a:pt x="171" y="29"/>
                  <a:pt x="1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5" y="65"/>
                  <a:pt x="21" y="76"/>
                  <a:pt x="17" y="93"/>
                </a:cubicBezTo>
                <a:cubicBezTo>
                  <a:pt x="7" y="135"/>
                  <a:pt x="7" y="135"/>
                  <a:pt x="7" y="135"/>
                </a:cubicBezTo>
                <a:cubicBezTo>
                  <a:pt x="0" y="167"/>
                  <a:pt x="24" y="198"/>
                  <a:pt x="58" y="198"/>
                </a:cubicBezTo>
                <a:cubicBezTo>
                  <a:pt x="414" y="198"/>
                  <a:pt x="414" y="198"/>
                  <a:pt x="414" y="198"/>
                </a:cubicBezTo>
                <a:cubicBezTo>
                  <a:pt x="448" y="198"/>
                  <a:pt x="472" y="167"/>
                  <a:pt x="465" y="135"/>
                </a:cubicBezTo>
                <a:lnTo>
                  <a:pt x="455" y="93"/>
                </a:lnTo>
                <a:close/>
                <a:moveTo>
                  <a:pt x="242" y="95"/>
                </a:moveTo>
                <a:cubicBezTo>
                  <a:pt x="220" y="99"/>
                  <a:pt x="201" y="80"/>
                  <a:pt x="205" y="59"/>
                </a:cubicBezTo>
                <a:cubicBezTo>
                  <a:pt x="208" y="46"/>
                  <a:pt x="218" y="36"/>
                  <a:pt x="230" y="34"/>
                </a:cubicBezTo>
                <a:cubicBezTo>
                  <a:pt x="252" y="30"/>
                  <a:pt x="271" y="49"/>
                  <a:pt x="267" y="71"/>
                </a:cubicBezTo>
                <a:cubicBezTo>
                  <a:pt x="264" y="83"/>
                  <a:pt x="254" y="93"/>
                  <a:pt x="242" y="9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22"/>
          <p:cNvSpPr/>
          <p:nvPr/>
        </p:nvSpPr>
        <p:spPr>
          <a:xfrm>
            <a:off x="7446985" y="176832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3"/>
          <p:cNvSpPr/>
          <p:nvPr/>
        </p:nvSpPr>
        <p:spPr>
          <a:xfrm>
            <a:off x="8197945" y="1830240"/>
            <a:ext cx="67284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4"/>
          <p:cNvSpPr/>
          <p:nvPr/>
        </p:nvSpPr>
        <p:spPr>
          <a:xfrm>
            <a:off x="8197945" y="2054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5"/>
          <p:cNvSpPr/>
          <p:nvPr/>
        </p:nvSpPr>
        <p:spPr>
          <a:xfrm>
            <a:off x="8197945" y="22636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6"/>
          <p:cNvSpPr/>
          <p:nvPr/>
        </p:nvSpPr>
        <p:spPr>
          <a:xfrm>
            <a:off x="7586665" y="1712880"/>
            <a:ext cx="607680" cy="510840"/>
          </a:xfrm>
          <a:custGeom>
            <a:avLst/>
            <a:gdLst/>
            <a:ahLst/>
            <a:cxnLst/>
            <a:rect l="l" t="t" r="r" b="b"/>
            <a:pathLst>
              <a:path w="383" h="322">
                <a:moveTo>
                  <a:pt x="330" y="0"/>
                </a:moveTo>
                <a:lnTo>
                  <a:pt x="114" y="218"/>
                </a:lnTo>
                <a:lnTo>
                  <a:pt x="49" y="162"/>
                </a:lnTo>
                <a:lnTo>
                  <a:pt x="0" y="218"/>
                </a:lnTo>
                <a:lnTo>
                  <a:pt x="116" y="322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7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close/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  <a:close/>
              </a:path>
            </a:pathLst>
          </a:cu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8"/>
          <p:cNvSpPr/>
          <p:nvPr/>
        </p:nvSpPr>
        <p:spPr>
          <a:xfrm>
            <a:off x="7446985" y="2568600"/>
            <a:ext cx="607680" cy="601200"/>
          </a:xfrm>
          <a:custGeom>
            <a:avLst/>
            <a:gdLst/>
            <a:ahLst/>
            <a:cxnLst/>
            <a:rect l="l" t="t" r="r" b="b"/>
            <a:pathLst>
              <a:path w="383" h="379">
                <a:moveTo>
                  <a:pt x="383" y="379"/>
                </a:moveTo>
                <a:lnTo>
                  <a:pt x="0" y="379"/>
                </a:lnTo>
                <a:lnTo>
                  <a:pt x="0" y="0"/>
                </a:lnTo>
                <a:lnTo>
                  <a:pt x="383" y="0"/>
                </a:lnTo>
                <a:lnTo>
                  <a:pt x="383" y="379"/>
                </a:lnTo>
                <a:moveTo>
                  <a:pt x="33" y="349"/>
                </a:moveTo>
                <a:lnTo>
                  <a:pt x="353" y="349"/>
                </a:lnTo>
                <a:lnTo>
                  <a:pt x="353" y="30"/>
                </a:lnTo>
                <a:lnTo>
                  <a:pt x="33" y="30"/>
                </a:lnTo>
                <a:lnTo>
                  <a:pt x="33" y="349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9"/>
          <p:cNvSpPr/>
          <p:nvPr/>
        </p:nvSpPr>
        <p:spPr>
          <a:xfrm>
            <a:off x="8197945" y="2630520"/>
            <a:ext cx="67284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30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31"/>
          <p:cNvSpPr/>
          <p:nvPr/>
        </p:nvSpPr>
        <p:spPr>
          <a:xfrm>
            <a:off x="8197945" y="2855880"/>
            <a:ext cx="1347480" cy="1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32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rgbClr val="A194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3"/>
          <p:cNvSpPr/>
          <p:nvPr/>
        </p:nvSpPr>
        <p:spPr>
          <a:xfrm>
            <a:off x="8197945" y="30639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4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5"/>
          <p:cNvSpPr/>
          <p:nvPr/>
        </p:nvSpPr>
        <p:spPr>
          <a:xfrm>
            <a:off x="7873945" y="2513160"/>
            <a:ext cx="320400" cy="326520"/>
          </a:xfrm>
          <a:custGeom>
            <a:avLst/>
            <a:gdLst/>
            <a:ahLst/>
            <a:cxnLst/>
            <a:rect l="l" t="t" r="r" b="b"/>
            <a:pathLst>
              <a:path w="202" h="206">
                <a:moveTo>
                  <a:pt x="149" y="0"/>
                </a:moveTo>
                <a:lnTo>
                  <a:pt x="0" y="153"/>
                </a:lnTo>
                <a:lnTo>
                  <a:pt x="47" y="206"/>
                </a:lnTo>
                <a:lnTo>
                  <a:pt x="202" y="5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6"/>
          <p:cNvSpPr/>
          <p:nvPr/>
        </p:nvSpPr>
        <p:spPr>
          <a:xfrm>
            <a:off x="7446985" y="336852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0"/>
                </a:moveTo>
                <a:lnTo>
                  <a:pt x="353" y="350"/>
                </a:lnTo>
                <a:lnTo>
                  <a:pt x="353" y="33"/>
                </a:lnTo>
                <a:lnTo>
                  <a:pt x="33" y="33"/>
                </a:lnTo>
                <a:lnTo>
                  <a:pt x="33" y="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7"/>
          <p:cNvSpPr/>
          <p:nvPr/>
        </p:nvSpPr>
        <p:spPr>
          <a:xfrm>
            <a:off x="8197945" y="3435480"/>
            <a:ext cx="67284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8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9"/>
          <p:cNvSpPr/>
          <p:nvPr/>
        </p:nvSpPr>
        <p:spPr>
          <a:xfrm>
            <a:off x="8197945" y="3659040"/>
            <a:ext cx="1347480" cy="1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40"/>
          <p:cNvSpPr/>
          <p:nvPr/>
        </p:nvSpPr>
        <p:spPr>
          <a:xfrm>
            <a:off x="8197945" y="3868560"/>
            <a:ext cx="1347480" cy="10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41"/>
          <p:cNvSpPr/>
          <p:nvPr/>
        </p:nvSpPr>
        <p:spPr>
          <a:xfrm>
            <a:off x="7586487" y="3318445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2"/>
                </a:lnTo>
                <a:lnTo>
                  <a:pt x="0" y="217"/>
                </a:lnTo>
                <a:lnTo>
                  <a:pt x="116" y="319"/>
                </a:lnTo>
                <a:lnTo>
                  <a:pt x="383" y="51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42"/>
          <p:cNvSpPr/>
          <p:nvPr/>
        </p:nvSpPr>
        <p:spPr>
          <a:xfrm>
            <a:off x="7446985" y="4184640"/>
            <a:ext cx="607680" cy="606240"/>
          </a:xfrm>
          <a:custGeom>
            <a:avLst/>
            <a:gdLst/>
            <a:ahLst/>
            <a:cxnLst/>
            <a:rect l="l" t="t" r="r" b="b"/>
            <a:pathLst>
              <a:path w="383" h="382">
                <a:moveTo>
                  <a:pt x="383" y="382"/>
                </a:moveTo>
                <a:lnTo>
                  <a:pt x="0" y="382"/>
                </a:lnTo>
                <a:lnTo>
                  <a:pt x="0" y="0"/>
                </a:lnTo>
                <a:lnTo>
                  <a:pt x="383" y="0"/>
                </a:lnTo>
                <a:lnTo>
                  <a:pt x="383" y="382"/>
                </a:lnTo>
                <a:close/>
                <a:moveTo>
                  <a:pt x="33" y="351"/>
                </a:moveTo>
                <a:lnTo>
                  <a:pt x="353" y="351"/>
                </a:lnTo>
                <a:lnTo>
                  <a:pt x="353" y="32"/>
                </a:lnTo>
                <a:lnTo>
                  <a:pt x="33" y="32"/>
                </a:lnTo>
                <a:lnTo>
                  <a:pt x="33" y="3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3"/>
          <p:cNvSpPr/>
          <p:nvPr/>
        </p:nvSpPr>
        <p:spPr>
          <a:xfrm>
            <a:off x="8197945" y="4251240"/>
            <a:ext cx="672840" cy="101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4"/>
          <p:cNvSpPr/>
          <p:nvPr/>
        </p:nvSpPr>
        <p:spPr>
          <a:xfrm>
            <a:off x="8197945" y="4475160"/>
            <a:ext cx="1347480" cy="1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5"/>
          <p:cNvSpPr/>
          <p:nvPr/>
        </p:nvSpPr>
        <p:spPr>
          <a:xfrm>
            <a:off x="8197945" y="4683240"/>
            <a:ext cx="1347480" cy="10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6"/>
          <p:cNvSpPr/>
          <p:nvPr/>
        </p:nvSpPr>
        <p:spPr>
          <a:xfrm>
            <a:off x="7586825" y="4135257"/>
            <a:ext cx="607680" cy="506160"/>
          </a:xfrm>
          <a:custGeom>
            <a:avLst/>
            <a:gdLst/>
            <a:ahLst/>
            <a:cxnLst/>
            <a:rect l="l" t="t" r="r" b="b"/>
            <a:pathLst>
              <a:path w="383" h="319">
                <a:moveTo>
                  <a:pt x="330" y="0"/>
                </a:moveTo>
                <a:lnTo>
                  <a:pt x="114" y="217"/>
                </a:lnTo>
                <a:lnTo>
                  <a:pt x="49" y="161"/>
                </a:lnTo>
                <a:lnTo>
                  <a:pt x="0" y="217"/>
                </a:lnTo>
                <a:lnTo>
                  <a:pt x="116" y="319"/>
                </a:lnTo>
                <a:lnTo>
                  <a:pt x="383" y="50"/>
                </a:lnTo>
                <a:lnTo>
                  <a:pt x="330" y="0"/>
                </a:lnTo>
                <a:close/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7"/>
          <p:cNvSpPr/>
          <p:nvPr/>
        </p:nvSpPr>
        <p:spPr>
          <a:xfrm>
            <a:off x="7804105" y="2727360"/>
            <a:ext cx="202680" cy="164880"/>
          </a:xfrm>
          <a:custGeom>
            <a:avLst/>
            <a:gdLst/>
            <a:ahLst/>
            <a:cxnLst/>
            <a:rect l="l" t="t" r="r" b="b"/>
            <a:pathLst>
              <a:path w="55" h="45">
                <a:moveTo>
                  <a:pt x="34" y="44"/>
                </a:moveTo>
                <a:cubicBezTo>
                  <a:pt x="3" y="26"/>
                  <a:pt x="3" y="26"/>
                  <a:pt x="3" y="26"/>
                </a:cubicBezTo>
                <a:cubicBezTo>
                  <a:pt x="1" y="25"/>
                  <a:pt x="1" y="23"/>
                  <a:pt x="0" y="22"/>
                </a:cubicBezTo>
                <a:cubicBezTo>
                  <a:pt x="0" y="20"/>
                  <a:pt x="1" y="19"/>
                  <a:pt x="2" y="18"/>
                </a:cubicBezTo>
                <a:cubicBezTo>
                  <a:pt x="28" y="1"/>
                  <a:pt x="28" y="1"/>
                  <a:pt x="28" y="1"/>
                </a:cubicBezTo>
                <a:cubicBezTo>
                  <a:pt x="30" y="1"/>
                  <a:pt x="31" y="0"/>
                  <a:pt x="33" y="1"/>
                </a:cubicBezTo>
                <a:cubicBezTo>
                  <a:pt x="53" y="13"/>
                  <a:pt x="53" y="13"/>
                  <a:pt x="53" y="13"/>
                </a:cubicBezTo>
                <a:cubicBezTo>
                  <a:pt x="55" y="14"/>
                  <a:pt x="55" y="17"/>
                  <a:pt x="54" y="19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5"/>
                  <a:pt x="36" y="45"/>
                  <a:pt x="34" y="44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8"/>
          <p:cNvSpPr/>
          <p:nvPr/>
        </p:nvSpPr>
        <p:spPr>
          <a:xfrm>
            <a:off x="7804105" y="2766960"/>
            <a:ext cx="172800" cy="124920"/>
          </a:xfrm>
          <a:custGeom>
            <a:avLst/>
            <a:gdLst/>
            <a:ahLst/>
            <a:cxnLst/>
            <a:rect l="l" t="t" r="r" b="b"/>
            <a:pathLst>
              <a:path w="47" h="34">
                <a:moveTo>
                  <a:pt x="14" y="0"/>
                </a:moveTo>
                <a:cubicBezTo>
                  <a:pt x="2" y="7"/>
                  <a:pt x="2" y="7"/>
                  <a:pt x="2" y="7"/>
                </a:cubicBezTo>
                <a:cubicBezTo>
                  <a:pt x="1" y="8"/>
                  <a:pt x="0" y="9"/>
                  <a:pt x="0" y="11"/>
                </a:cubicBezTo>
                <a:cubicBezTo>
                  <a:pt x="1" y="12"/>
                  <a:pt x="1" y="14"/>
                  <a:pt x="3" y="1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4"/>
                  <a:pt x="39" y="34"/>
                  <a:pt x="40" y="32"/>
                </a:cubicBezTo>
                <a:cubicBezTo>
                  <a:pt x="47" y="20"/>
                  <a:pt x="47" y="20"/>
                  <a:pt x="47" y="20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9"/>
          <p:cNvSpPr/>
          <p:nvPr/>
        </p:nvSpPr>
        <p:spPr>
          <a:xfrm>
            <a:off x="7904185" y="2741760"/>
            <a:ext cx="1750680" cy="1174320"/>
          </a:xfrm>
          <a:custGeom>
            <a:avLst/>
            <a:gdLst/>
            <a:ahLst/>
            <a:cxnLst/>
            <a:rect l="l" t="t" r="r" b="b"/>
            <a:pathLst>
              <a:path w="476" h="320">
                <a:moveTo>
                  <a:pt x="388" y="305"/>
                </a:moveTo>
                <a:cubicBezTo>
                  <a:pt x="56" y="111"/>
                  <a:pt x="56" y="111"/>
                  <a:pt x="56" y="111"/>
                </a:cubicBezTo>
                <a:cubicBezTo>
                  <a:pt x="45" y="105"/>
                  <a:pt x="37" y="94"/>
                  <a:pt x="35" y="82"/>
                </a:cubicBezTo>
                <a:cubicBezTo>
                  <a:pt x="34" y="72"/>
                  <a:pt x="28" y="63"/>
                  <a:pt x="19" y="5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7"/>
                  <a:pt x="0" y="44"/>
                  <a:pt x="1" y="42"/>
                </a:cubicBezTo>
                <a:cubicBezTo>
                  <a:pt x="24" y="2"/>
                  <a:pt x="24" y="2"/>
                  <a:pt x="24" y="2"/>
                </a:cubicBezTo>
                <a:cubicBezTo>
                  <a:pt x="26" y="0"/>
                  <a:pt x="28" y="0"/>
                  <a:pt x="30" y="1"/>
                </a:cubicBezTo>
                <a:cubicBezTo>
                  <a:pt x="47" y="11"/>
                  <a:pt x="47" y="11"/>
                  <a:pt x="47" y="11"/>
                </a:cubicBezTo>
                <a:cubicBezTo>
                  <a:pt x="56" y="16"/>
                  <a:pt x="66" y="16"/>
                  <a:pt x="76" y="13"/>
                </a:cubicBezTo>
                <a:cubicBezTo>
                  <a:pt x="88" y="9"/>
                  <a:pt x="101" y="10"/>
                  <a:pt x="111" y="16"/>
                </a:cubicBezTo>
                <a:cubicBezTo>
                  <a:pt x="443" y="211"/>
                  <a:pt x="443" y="211"/>
                  <a:pt x="443" y="211"/>
                </a:cubicBezTo>
                <a:cubicBezTo>
                  <a:pt x="468" y="225"/>
                  <a:pt x="476" y="257"/>
                  <a:pt x="462" y="282"/>
                </a:cubicBezTo>
                <a:cubicBezTo>
                  <a:pt x="459" y="287"/>
                  <a:pt x="459" y="287"/>
                  <a:pt x="459" y="287"/>
                </a:cubicBezTo>
                <a:cubicBezTo>
                  <a:pt x="444" y="312"/>
                  <a:pt x="413" y="320"/>
                  <a:pt x="388" y="30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0"/>
          <p:cNvSpPr/>
          <p:nvPr/>
        </p:nvSpPr>
        <p:spPr>
          <a:xfrm>
            <a:off x="8098417" y="2795945"/>
            <a:ext cx="1577520" cy="1141200"/>
          </a:xfrm>
          <a:custGeom>
            <a:avLst/>
            <a:gdLst/>
            <a:ahLst/>
            <a:cxnLst/>
            <a:rect l="l" t="t" r="r" b="b"/>
            <a:pathLst>
              <a:path w="429" h="311">
                <a:moveTo>
                  <a:pt x="53" y="3"/>
                </a:moveTo>
                <a:cubicBezTo>
                  <a:pt x="2" y="91"/>
                  <a:pt x="2" y="91"/>
                  <a:pt x="2" y="91"/>
                </a:cubicBezTo>
                <a:cubicBezTo>
                  <a:pt x="0" y="93"/>
                  <a:pt x="1" y="95"/>
                  <a:pt x="3" y="96"/>
                </a:cubicBezTo>
                <a:cubicBezTo>
                  <a:pt x="3" y="96"/>
                  <a:pt x="3" y="96"/>
                  <a:pt x="3" y="96"/>
                </a:cubicBezTo>
                <a:cubicBezTo>
                  <a:pt x="357" y="303"/>
                  <a:pt x="357" y="303"/>
                  <a:pt x="357" y="303"/>
                </a:cubicBezTo>
                <a:cubicBezTo>
                  <a:pt x="369" y="311"/>
                  <a:pt x="386" y="306"/>
                  <a:pt x="393" y="293"/>
                </a:cubicBezTo>
                <a:cubicBezTo>
                  <a:pt x="422" y="245"/>
                  <a:pt x="422" y="245"/>
                  <a:pt x="422" y="245"/>
                </a:cubicBezTo>
                <a:cubicBezTo>
                  <a:pt x="429" y="232"/>
                  <a:pt x="425" y="216"/>
                  <a:pt x="412" y="208"/>
                </a:cubicBezTo>
                <a:cubicBezTo>
                  <a:pt x="58" y="1"/>
                  <a:pt x="58" y="1"/>
                  <a:pt x="58" y="1"/>
                </a:cubicBezTo>
                <a:cubicBezTo>
                  <a:pt x="58" y="1"/>
                  <a:pt x="58" y="1"/>
                  <a:pt x="58" y="1"/>
                </a:cubicBezTo>
                <a:cubicBezTo>
                  <a:pt x="56" y="0"/>
                  <a:pt x="54" y="1"/>
                  <a:pt x="53" y="3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51"/>
          <p:cNvSpPr/>
          <p:nvPr/>
        </p:nvSpPr>
        <p:spPr>
          <a:xfrm>
            <a:off x="7985185" y="2741760"/>
            <a:ext cx="25200" cy="25200"/>
          </a:xfrm>
          <a:custGeom>
            <a:avLst/>
            <a:gdLst/>
            <a:ahLst/>
            <a:cxnLst/>
            <a:rect l="l" t="t" r="r" b="b"/>
            <a:pathLst>
              <a:path w="7" h="7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5" y="0"/>
                  <a:pt x="3" y="1"/>
                  <a:pt x="2" y="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2" y="2"/>
                  <a:pt x="2" y="2"/>
                  <a:pt x="2" y="2"/>
                </a:cubicBezTo>
                <a:cubicBezTo>
                  <a:pt x="3" y="1"/>
                  <a:pt x="5" y="0"/>
                  <a:pt x="6" y="0"/>
                </a:cubicBezTo>
                <a:cubicBezTo>
                  <a:pt x="6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</a:path>
            </a:pathLst>
          </a:cu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2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  <a:close/>
              </a:path>
            </a:pathLst>
          </a:custGeom>
          <a:solidFill>
            <a:srgbClr val="D87D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3"/>
          <p:cNvSpPr/>
          <p:nvPr/>
        </p:nvSpPr>
        <p:spPr>
          <a:xfrm>
            <a:off x="7951705" y="2766960"/>
            <a:ext cx="33120" cy="55080"/>
          </a:xfrm>
          <a:custGeom>
            <a:avLst/>
            <a:gdLst/>
            <a:ahLst/>
            <a:cxnLst/>
            <a:rect l="l" t="t" r="r" b="b"/>
            <a:pathLst>
              <a:path w="21" h="35">
                <a:moveTo>
                  <a:pt x="21" y="0"/>
                </a:moveTo>
                <a:lnTo>
                  <a:pt x="0" y="35"/>
                </a:lnTo>
                <a:lnTo>
                  <a:pt x="0" y="35"/>
                </a:lnTo>
                <a:lnTo>
                  <a:pt x="21" y="0"/>
                </a:lnTo>
                <a:lnTo>
                  <a:pt x="21" y="0"/>
                </a:lnTo>
              </a:path>
            </a:pathLst>
          </a:custGeom>
          <a:solidFill>
            <a:srgbClr val="BA20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4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solidFill>
            <a:srgbClr val="E48FA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5"/>
          <p:cNvSpPr/>
          <p:nvPr/>
        </p:nvSpPr>
        <p:spPr>
          <a:xfrm>
            <a:off x="7951705" y="2822400"/>
            <a:ext cx="1080" cy="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6"/>
          <p:cNvSpPr/>
          <p:nvPr/>
        </p:nvSpPr>
        <p:spPr>
          <a:xfrm>
            <a:off x="7951705" y="2741760"/>
            <a:ext cx="360000" cy="231480"/>
          </a:xfrm>
          <a:custGeom>
            <a:avLst/>
            <a:gdLst/>
            <a:ahLst/>
            <a:cxnLst/>
            <a:rect l="l" t="t" r="r" b="b"/>
            <a:pathLst>
              <a:path w="98" h="63">
                <a:moveTo>
                  <a:pt x="15" y="0"/>
                </a:moveTo>
                <a:cubicBezTo>
                  <a:pt x="14" y="0"/>
                  <a:pt x="12" y="1"/>
                  <a:pt x="11" y="2"/>
                </a:cubicBezTo>
                <a:cubicBezTo>
                  <a:pt x="9" y="7"/>
                  <a:pt x="9" y="7"/>
                  <a:pt x="9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0" y="23"/>
                  <a:pt x="0" y="23"/>
                </a:cubicBezTo>
                <a:cubicBezTo>
                  <a:pt x="17" y="33"/>
                  <a:pt x="40" y="47"/>
                  <a:pt x="67" y="63"/>
                </a:cubicBezTo>
                <a:cubicBezTo>
                  <a:pt x="93" y="18"/>
                  <a:pt x="93" y="18"/>
                  <a:pt x="93" y="18"/>
                </a:cubicBezTo>
                <a:cubicBezTo>
                  <a:pt x="94" y="17"/>
                  <a:pt x="95" y="16"/>
                  <a:pt x="96" y="16"/>
                </a:cubicBezTo>
                <a:cubicBezTo>
                  <a:pt x="97" y="16"/>
                  <a:pt x="98" y="16"/>
                  <a:pt x="98" y="16"/>
                </a:cubicBezTo>
                <a:cubicBezTo>
                  <a:pt x="92" y="12"/>
                  <a:pt x="84" y="11"/>
                  <a:pt x="77" y="11"/>
                </a:cubicBezTo>
                <a:cubicBezTo>
                  <a:pt x="72" y="11"/>
                  <a:pt x="67" y="11"/>
                  <a:pt x="63" y="13"/>
                </a:cubicBezTo>
                <a:cubicBezTo>
                  <a:pt x="59" y="14"/>
                  <a:pt x="55" y="15"/>
                  <a:pt x="51" y="15"/>
                </a:cubicBezTo>
                <a:cubicBezTo>
                  <a:pt x="45" y="15"/>
                  <a:pt x="39" y="14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28" y="7"/>
                  <a:pt x="28" y="7"/>
                  <a:pt x="28" y="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6" y="1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0"/>
                  <a:pt x="15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7"/>
          <p:cNvSpPr/>
          <p:nvPr/>
        </p:nvSpPr>
        <p:spPr>
          <a:xfrm>
            <a:off x="9604465" y="3695760"/>
            <a:ext cx="47160" cy="80640"/>
          </a:xfrm>
          <a:custGeom>
            <a:avLst/>
            <a:gdLst/>
            <a:ahLst/>
            <a:cxnLst/>
            <a:rect l="l" t="t" r="r" b="b"/>
            <a:pathLst>
              <a:path w="13" h="22">
                <a:moveTo>
                  <a:pt x="13" y="0"/>
                </a:move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8"/>
          <p:cNvSpPr/>
          <p:nvPr/>
        </p:nvSpPr>
        <p:spPr>
          <a:xfrm>
            <a:off x="9599425" y="3773520"/>
            <a:ext cx="4320" cy="6120"/>
          </a:xfrm>
          <a:custGeom>
            <a:avLst/>
            <a:gdLst/>
            <a:ahLst/>
            <a:cxnLst/>
            <a:rect l="l" t="t" r="r" b="b"/>
            <a:pathLst>
              <a:path w="1" h="2">
                <a:moveTo>
                  <a:pt x="1" y="0"/>
                </a:moveTo>
                <a:cubicBezTo>
                  <a:pt x="0" y="2"/>
                  <a:pt x="0" y="2"/>
                  <a:pt x="0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9"/>
          <p:cNvSpPr/>
          <p:nvPr/>
        </p:nvSpPr>
        <p:spPr>
          <a:xfrm>
            <a:off x="9588625" y="3795840"/>
            <a:ext cx="4320" cy="288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0"/>
          <p:cNvSpPr/>
          <p:nvPr/>
        </p:nvSpPr>
        <p:spPr>
          <a:xfrm>
            <a:off x="9593305" y="3790800"/>
            <a:ext cx="2880" cy="432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7E5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61"/>
          <p:cNvSpPr/>
          <p:nvPr/>
        </p:nvSpPr>
        <p:spPr>
          <a:xfrm>
            <a:off x="8197945" y="2800440"/>
            <a:ext cx="1464840" cy="998280"/>
          </a:xfrm>
          <a:custGeom>
            <a:avLst/>
            <a:gdLst/>
            <a:ahLst/>
            <a:cxnLst/>
            <a:rect l="l" t="t" r="r" b="b"/>
            <a:pathLst>
              <a:path w="398" h="272">
                <a:moveTo>
                  <a:pt x="29" y="0"/>
                </a:moveTo>
                <a:cubicBezTo>
                  <a:pt x="28" y="0"/>
                  <a:pt x="27" y="1"/>
                  <a:pt x="26" y="2"/>
                </a:cubicBezTo>
                <a:cubicBezTo>
                  <a:pt x="0" y="47"/>
                  <a:pt x="0" y="47"/>
                  <a:pt x="0" y="47"/>
                </a:cubicBezTo>
                <a:cubicBezTo>
                  <a:pt x="110" y="112"/>
                  <a:pt x="279" y="213"/>
                  <a:pt x="378" y="272"/>
                </a:cubicBezTo>
                <a:cubicBezTo>
                  <a:pt x="379" y="271"/>
                  <a:pt x="379" y="271"/>
                  <a:pt x="379" y="271"/>
                </a:cubicBezTo>
                <a:cubicBezTo>
                  <a:pt x="380" y="270"/>
                  <a:pt x="380" y="270"/>
                  <a:pt x="380" y="270"/>
                </a:cubicBezTo>
                <a:cubicBezTo>
                  <a:pt x="380" y="268"/>
                  <a:pt x="380" y="268"/>
                  <a:pt x="380" y="268"/>
                </a:cubicBezTo>
                <a:cubicBezTo>
                  <a:pt x="381" y="267"/>
                  <a:pt x="381" y="267"/>
                  <a:pt x="381" y="267"/>
                </a:cubicBezTo>
                <a:cubicBezTo>
                  <a:pt x="382" y="265"/>
                  <a:pt x="382" y="265"/>
                  <a:pt x="382" y="265"/>
                </a:cubicBezTo>
                <a:cubicBezTo>
                  <a:pt x="395" y="244"/>
                  <a:pt x="395" y="244"/>
                  <a:pt x="395" y="244"/>
                </a:cubicBezTo>
                <a:cubicBezTo>
                  <a:pt x="397" y="240"/>
                  <a:pt x="398" y="235"/>
                  <a:pt x="398" y="231"/>
                </a:cubicBezTo>
                <a:cubicBezTo>
                  <a:pt x="398" y="221"/>
                  <a:pt x="394" y="212"/>
                  <a:pt x="385" y="207"/>
                </a:cubicBezTo>
                <a:cubicBezTo>
                  <a:pt x="203" y="101"/>
                  <a:pt x="203" y="101"/>
                  <a:pt x="203" y="101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57" y="15"/>
                  <a:pt x="57" y="15"/>
                  <a:pt x="57" y="15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0" y="0"/>
                  <a:pt x="29" y="0"/>
                </a:cubicBezTo>
              </a:path>
            </a:pathLst>
          </a:custGeom>
          <a:solidFill>
            <a:srgbClr val="1C819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2"/>
          <p:cNvSpPr/>
          <p:nvPr/>
        </p:nvSpPr>
        <p:spPr>
          <a:xfrm>
            <a:off x="10229785" y="4816440"/>
            <a:ext cx="120240" cy="83880"/>
          </a:xfrm>
          <a:custGeom>
            <a:avLst/>
            <a:gdLst/>
            <a:ahLst/>
            <a:cxnLst/>
            <a:rect l="l" t="t" r="r" b="b"/>
            <a:pathLst>
              <a:path w="76" h="53">
                <a:moveTo>
                  <a:pt x="25" y="0"/>
                </a:moveTo>
                <a:lnTo>
                  <a:pt x="76" y="21"/>
                </a:lnTo>
                <a:lnTo>
                  <a:pt x="62" y="53"/>
                </a:lnTo>
                <a:lnTo>
                  <a:pt x="0" y="37"/>
                </a:ln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3"/>
          <p:cNvSpPr/>
          <p:nvPr/>
        </p:nvSpPr>
        <p:spPr>
          <a:xfrm>
            <a:off x="9482065" y="5373720"/>
            <a:ext cx="105840" cy="88560"/>
          </a:xfrm>
          <a:custGeom>
            <a:avLst/>
            <a:gdLst/>
            <a:ahLst/>
            <a:cxnLst/>
            <a:rect l="l" t="t" r="r" b="b"/>
            <a:pathLst>
              <a:path w="67" h="56">
                <a:moveTo>
                  <a:pt x="54" y="5"/>
                </a:moveTo>
                <a:lnTo>
                  <a:pt x="67" y="47"/>
                </a:lnTo>
                <a:lnTo>
                  <a:pt x="30" y="56"/>
                </a:lnTo>
                <a:lnTo>
                  <a:pt x="0" y="0"/>
                </a:lnTo>
                <a:lnTo>
                  <a:pt x="5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4"/>
          <p:cNvSpPr/>
          <p:nvPr/>
        </p:nvSpPr>
        <p:spPr>
          <a:xfrm>
            <a:off x="9088225" y="3351240"/>
            <a:ext cx="337680" cy="33768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5"/>
          <p:cNvSpPr/>
          <p:nvPr/>
        </p:nvSpPr>
        <p:spPr>
          <a:xfrm>
            <a:off x="9158065" y="3592440"/>
            <a:ext cx="161640" cy="198000"/>
          </a:xfrm>
          <a:custGeom>
            <a:avLst/>
            <a:gdLst/>
            <a:ahLst/>
            <a:cxnLst/>
            <a:rect l="l" t="t" r="r" b="b"/>
            <a:pathLst>
              <a:path w="44" h="54">
                <a:moveTo>
                  <a:pt x="0" y="0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44" y="54"/>
                  <a:pt x="44" y="53"/>
                </a:cubicBezTo>
                <a:cubicBezTo>
                  <a:pt x="44" y="51"/>
                  <a:pt x="30" y="2"/>
                  <a:pt x="30" y="2"/>
                </a:cubicBezTo>
                <a:lnTo>
                  <a:pt x="0" y="0"/>
                </a:lnTo>
                <a:close/>
              </a:path>
            </a:pathLst>
          </a:cu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6"/>
          <p:cNvSpPr/>
          <p:nvPr/>
        </p:nvSpPr>
        <p:spPr>
          <a:xfrm>
            <a:off x="8585305" y="32115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7"/>
          <p:cNvSpPr/>
          <p:nvPr/>
        </p:nvSpPr>
        <p:spPr>
          <a:xfrm>
            <a:off x="9364705" y="3695760"/>
            <a:ext cx="91800" cy="9180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8"/>
          <p:cNvSpPr/>
          <p:nvPr/>
        </p:nvSpPr>
        <p:spPr>
          <a:xfrm>
            <a:off x="8616985" y="3287520"/>
            <a:ext cx="1193400" cy="907560"/>
          </a:xfrm>
          <a:custGeom>
            <a:avLst/>
            <a:gdLst/>
            <a:ahLst/>
            <a:cxnLst/>
            <a:rect l="l" t="t" r="r" b="b"/>
            <a:pathLst>
              <a:path w="324" h="247">
                <a:moveTo>
                  <a:pt x="0" y="11"/>
                </a:moveTo>
                <a:cubicBezTo>
                  <a:pt x="0" y="11"/>
                  <a:pt x="38" y="82"/>
                  <a:pt x="55" y="101"/>
                </a:cubicBezTo>
                <a:cubicBezTo>
                  <a:pt x="72" y="121"/>
                  <a:pt x="115" y="145"/>
                  <a:pt x="115" y="145"/>
                </a:cubicBezTo>
                <a:cubicBezTo>
                  <a:pt x="124" y="247"/>
                  <a:pt x="124" y="247"/>
                  <a:pt x="124" y="247"/>
                </a:cubicBezTo>
                <a:cubicBezTo>
                  <a:pt x="233" y="243"/>
                  <a:pt x="233" y="243"/>
                  <a:pt x="233" y="243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225" y="180"/>
                  <a:pt x="264" y="206"/>
                  <a:pt x="284" y="203"/>
                </a:cubicBezTo>
                <a:cubicBezTo>
                  <a:pt x="303" y="201"/>
                  <a:pt x="324" y="182"/>
                  <a:pt x="292" y="160"/>
                </a:cubicBezTo>
                <a:cubicBezTo>
                  <a:pt x="260" y="138"/>
                  <a:pt x="229" y="125"/>
                  <a:pt x="229" y="125"/>
                </a:cubicBezTo>
                <a:cubicBezTo>
                  <a:pt x="218" y="133"/>
                  <a:pt x="218" y="133"/>
                  <a:pt x="218" y="133"/>
                </a:cubicBezTo>
                <a:cubicBezTo>
                  <a:pt x="218" y="133"/>
                  <a:pt x="155" y="108"/>
                  <a:pt x="141" y="107"/>
                </a:cubicBezTo>
                <a:cubicBezTo>
                  <a:pt x="127" y="105"/>
                  <a:pt x="28" y="0"/>
                  <a:pt x="28" y="0"/>
                </a:cubicBezTo>
                <a:lnTo>
                  <a:pt x="0" y="11"/>
                </a:lnTo>
                <a:close/>
              </a:path>
            </a:pathLst>
          </a:custGeom>
          <a:solidFill>
            <a:srgbClr val="F6AF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9"/>
          <p:cNvSpPr/>
          <p:nvPr/>
        </p:nvSpPr>
        <p:spPr>
          <a:xfrm>
            <a:off x="9074185" y="4181400"/>
            <a:ext cx="1195200" cy="1218960"/>
          </a:xfrm>
          <a:custGeom>
            <a:avLst/>
            <a:gdLst/>
            <a:ahLst/>
            <a:cxnLst/>
            <a:rect l="l" t="t" r="r" b="b"/>
            <a:pathLst>
              <a:path w="325" h="332">
                <a:moveTo>
                  <a:pt x="0" y="4"/>
                </a:moveTo>
                <a:cubicBezTo>
                  <a:pt x="0" y="4"/>
                  <a:pt x="29" y="120"/>
                  <a:pt x="46" y="174"/>
                </a:cubicBezTo>
                <a:cubicBezTo>
                  <a:pt x="64" y="229"/>
                  <a:pt x="95" y="332"/>
                  <a:pt x="95" y="332"/>
                </a:cubicBezTo>
                <a:cubicBezTo>
                  <a:pt x="134" y="327"/>
                  <a:pt x="134" y="327"/>
                  <a:pt x="134" y="327"/>
                </a:cubicBezTo>
                <a:cubicBezTo>
                  <a:pt x="66" y="52"/>
                  <a:pt x="66" y="52"/>
                  <a:pt x="66" y="52"/>
                </a:cubicBezTo>
                <a:cubicBezTo>
                  <a:pt x="190" y="180"/>
                  <a:pt x="190" y="180"/>
                  <a:pt x="190" y="180"/>
                </a:cubicBezTo>
                <a:cubicBezTo>
                  <a:pt x="314" y="207"/>
                  <a:pt x="314" y="207"/>
                  <a:pt x="314" y="207"/>
                </a:cubicBezTo>
                <a:cubicBezTo>
                  <a:pt x="325" y="173"/>
                  <a:pt x="325" y="173"/>
                  <a:pt x="325" y="173"/>
                </a:cubicBezTo>
                <a:cubicBezTo>
                  <a:pt x="210" y="134"/>
                  <a:pt x="210" y="134"/>
                  <a:pt x="210" y="134"/>
                </a:cubicBezTo>
                <a:cubicBezTo>
                  <a:pt x="109" y="0"/>
                  <a:pt x="109" y="0"/>
                  <a:pt x="109" y="0"/>
                </a:cubicBezTo>
                <a:cubicBezTo>
                  <a:pt x="0" y="4"/>
                  <a:pt x="0" y="4"/>
                  <a:pt x="0" y="4"/>
                </a:cubicBezTo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0"/>
          <p:cNvSpPr/>
          <p:nvPr/>
        </p:nvSpPr>
        <p:spPr>
          <a:xfrm>
            <a:off x="9335905" y="3287520"/>
            <a:ext cx="167760" cy="169560"/>
          </a:xfrm>
          <a:prstGeom prst="ellipse">
            <a:avLst/>
          </a:pr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1"/>
          <p:cNvSpPr/>
          <p:nvPr/>
        </p:nvSpPr>
        <p:spPr>
          <a:xfrm>
            <a:off x="9136105" y="3351240"/>
            <a:ext cx="290160" cy="333000"/>
          </a:xfrm>
          <a:custGeom>
            <a:avLst/>
            <a:gdLst/>
            <a:ahLst/>
            <a:cxnLst/>
            <a:rect l="l" t="t" r="r" b="b"/>
            <a:pathLst>
              <a:path w="79" h="91">
                <a:moveTo>
                  <a:pt x="79" y="46"/>
                </a:moveTo>
                <a:cubicBezTo>
                  <a:pt x="79" y="21"/>
                  <a:pt x="58" y="0"/>
                  <a:pt x="33" y="0"/>
                </a:cubicBezTo>
                <a:cubicBezTo>
                  <a:pt x="20" y="0"/>
                  <a:pt x="9" y="5"/>
                  <a:pt x="0" y="14"/>
                </a:cubicBezTo>
                <a:cubicBezTo>
                  <a:pt x="1" y="37"/>
                  <a:pt x="18" y="64"/>
                  <a:pt x="30" y="80"/>
                </a:cubicBezTo>
                <a:cubicBezTo>
                  <a:pt x="33" y="84"/>
                  <a:pt x="37" y="88"/>
                  <a:pt x="41" y="91"/>
                </a:cubicBezTo>
                <a:cubicBezTo>
                  <a:pt x="62" y="87"/>
                  <a:pt x="79" y="69"/>
                  <a:pt x="79" y="46"/>
                </a:cubicBezTo>
                <a:close/>
              </a:path>
            </a:pathLst>
          </a:custGeom>
          <a:solidFill>
            <a:srgbClr val="1AA3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/>
          <p:cNvSpPr/>
          <p:nvPr/>
        </p:nvSpPr>
        <p:spPr>
          <a:xfrm>
            <a:off x="9147265" y="3486240"/>
            <a:ext cx="128160" cy="128160"/>
          </a:xfrm>
          <a:prstGeom prst="ellipse">
            <a:avLst/>
          </a:prstGeom>
          <a:solidFill>
            <a:srgbClr val="EEBCC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/>
          <p:cNvSpPr/>
          <p:nvPr/>
        </p:nvSpPr>
        <p:spPr>
          <a:xfrm>
            <a:off x="9431305" y="5448240"/>
            <a:ext cx="194760" cy="105840"/>
          </a:xfrm>
          <a:custGeom>
            <a:avLst/>
            <a:gdLst/>
            <a:ahLst/>
            <a:cxnLst/>
            <a:rect l="l" t="t" r="r" b="b"/>
            <a:pathLst>
              <a:path w="123" h="67">
                <a:moveTo>
                  <a:pt x="99" y="0"/>
                </a:moveTo>
                <a:lnTo>
                  <a:pt x="62" y="9"/>
                </a:lnTo>
                <a:lnTo>
                  <a:pt x="46" y="39"/>
                </a:lnTo>
                <a:lnTo>
                  <a:pt x="0" y="48"/>
                </a:lnTo>
                <a:lnTo>
                  <a:pt x="0" y="67"/>
                </a:lnTo>
                <a:lnTo>
                  <a:pt x="123" y="62"/>
                </a:lnTo>
                <a:lnTo>
                  <a:pt x="99" y="0"/>
                </a:ln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/>
          <p:cNvSpPr/>
          <p:nvPr/>
        </p:nvSpPr>
        <p:spPr>
          <a:xfrm>
            <a:off x="10328065" y="4849920"/>
            <a:ext cx="91800" cy="201240"/>
          </a:xfrm>
          <a:custGeom>
            <a:avLst/>
            <a:gdLst/>
            <a:ahLst/>
            <a:cxnLst/>
            <a:rect l="l" t="t" r="r" b="b"/>
            <a:pathLst>
              <a:path w="25" h="55">
                <a:moveTo>
                  <a:pt x="0" y="14"/>
                </a:moveTo>
                <a:cubicBezTo>
                  <a:pt x="6" y="0"/>
                  <a:pt x="6" y="0"/>
                  <a:pt x="6" y="0"/>
                </a:cubicBezTo>
                <a:cubicBezTo>
                  <a:pt x="24" y="5"/>
                  <a:pt x="24" y="5"/>
                  <a:pt x="24" y="5"/>
                </a:cubicBezTo>
                <a:cubicBezTo>
                  <a:pt x="25" y="55"/>
                  <a:pt x="25" y="55"/>
                  <a:pt x="25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7" y="55"/>
                  <a:pt x="9" y="30"/>
                  <a:pt x="9" y="29"/>
                </a:cubicBezTo>
                <a:cubicBezTo>
                  <a:pt x="8" y="29"/>
                  <a:pt x="0" y="14"/>
                  <a:pt x="0" y="14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5"/>
          <p:cNvSpPr/>
          <p:nvPr/>
        </p:nvSpPr>
        <p:spPr>
          <a:xfrm>
            <a:off x="9118465" y="4246560"/>
            <a:ext cx="91800" cy="142560"/>
          </a:xfrm>
          <a:custGeom>
            <a:avLst/>
            <a:gdLst/>
            <a:ahLst/>
            <a:cxnLst/>
            <a:rect l="l" t="t" r="r" b="b"/>
            <a:pathLst>
              <a:path w="25" h="39">
                <a:moveTo>
                  <a:pt x="0" y="1"/>
                </a:moveTo>
                <a:cubicBezTo>
                  <a:pt x="0" y="1"/>
                  <a:pt x="3" y="19"/>
                  <a:pt x="23" y="39"/>
                </a:cubicBezTo>
                <a:cubicBezTo>
                  <a:pt x="25" y="36"/>
                  <a:pt x="25" y="36"/>
                  <a:pt x="25" y="36"/>
                </a:cubicBezTo>
                <a:cubicBezTo>
                  <a:pt x="16" y="27"/>
                  <a:pt x="11" y="18"/>
                  <a:pt x="8" y="11"/>
                </a:cubicBezTo>
                <a:cubicBezTo>
                  <a:pt x="6" y="8"/>
                  <a:pt x="5" y="5"/>
                  <a:pt x="5" y="3"/>
                </a:cubicBezTo>
                <a:cubicBezTo>
                  <a:pt x="5" y="2"/>
                  <a:pt x="5" y="2"/>
                  <a:pt x="4" y="1"/>
                </a:cubicBezTo>
                <a:cubicBezTo>
                  <a:pt x="4" y="1"/>
                  <a:pt x="4" y="1"/>
                  <a:pt x="4" y="1"/>
                </a:cubicBez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6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  <a:lnTo>
                  <a:pt x="0" y="19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7"/>
          <p:cNvSpPr/>
          <p:nvPr/>
        </p:nvSpPr>
        <p:spPr>
          <a:xfrm>
            <a:off x="9412225" y="5278320"/>
            <a:ext cx="122040" cy="29880"/>
          </a:xfrm>
          <a:custGeom>
            <a:avLst/>
            <a:gdLst/>
            <a:ahLst/>
            <a:cxnLst/>
            <a:rect l="l" t="t" r="r" b="b"/>
            <a:pathLst>
              <a:path w="77" h="19">
                <a:moveTo>
                  <a:pt x="0" y="19"/>
                </a:moveTo>
                <a:lnTo>
                  <a:pt x="77" y="9"/>
                </a:lnTo>
                <a:lnTo>
                  <a:pt x="77" y="0"/>
                </a:lnTo>
                <a:lnTo>
                  <a:pt x="0" y="9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8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  <a:lnTo>
                  <a:pt x="14" y="0"/>
                </a:lnTo>
                <a:close/>
              </a:path>
            </a:pathLst>
          </a:custGeom>
          <a:solidFill>
            <a:srgbClr val="3F58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9"/>
          <p:cNvSpPr/>
          <p:nvPr/>
        </p:nvSpPr>
        <p:spPr>
          <a:xfrm>
            <a:off x="10129705" y="4797360"/>
            <a:ext cx="36000" cy="99720"/>
          </a:xfrm>
          <a:custGeom>
            <a:avLst/>
            <a:gdLst/>
            <a:ahLst/>
            <a:cxnLst/>
            <a:rect l="l" t="t" r="r" b="b"/>
            <a:pathLst>
              <a:path w="23" h="63">
                <a:moveTo>
                  <a:pt x="14" y="0"/>
                </a:moveTo>
                <a:lnTo>
                  <a:pt x="0" y="60"/>
                </a:lnTo>
                <a:lnTo>
                  <a:pt x="9" y="63"/>
                </a:lnTo>
                <a:lnTo>
                  <a:pt x="23" y="3"/>
                </a:lnTo>
              </a:path>
            </a:pathLst>
          </a:custGeom>
          <a:solidFill>
            <a:srgbClr val="178D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INTRODUCTION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2801880" y="6749280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559227-CB77-404D-B944-54488E2BB5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30/04/2019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9707C1-865D-4233-987F-C723CA1A86B9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4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801360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8"/>
          <p:cNvSpPr/>
          <p:nvPr/>
        </p:nvSpPr>
        <p:spPr>
          <a:xfrm>
            <a:off x="4241791" y="141390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9"/>
          <p:cNvSpPr/>
          <p:nvPr/>
        </p:nvSpPr>
        <p:spPr>
          <a:xfrm>
            <a:off x="7682223" y="1439280"/>
            <a:ext cx="2743200" cy="563040"/>
          </a:xfrm>
          <a:prstGeom prst="chevron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1"/>
          <p:cNvSpPr/>
          <p:nvPr/>
        </p:nvSpPr>
        <p:spPr>
          <a:xfrm>
            <a:off x="2046960" y="159480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2"/>
          <p:cNvSpPr/>
          <p:nvPr/>
        </p:nvSpPr>
        <p:spPr>
          <a:xfrm>
            <a:off x="5484803" y="161109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3"/>
          <p:cNvSpPr/>
          <p:nvPr/>
        </p:nvSpPr>
        <p:spPr>
          <a:xfrm>
            <a:off x="8927643" y="1581120"/>
            <a:ext cx="251640" cy="251640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5"/>
          <p:cNvSpPr/>
          <p:nvPr/>
        </p:nvSpPr>
        <p:spPr>
          <a:xfrm>
            <a:off x="2172960" y="172080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6"/>
          <p:cNvSpPr/>
          <p:nvPr/>
        </p:nvSpPr>
        <p:spPr>
          <a:xfrm>
            <a:off x="5612709" y="173691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Line 17"/>
          <p:cNvSpPr/>
          <p:nvPr/>
        </p:nvSpPr>
        <p:spPr>
          <a:xfrm>
            <a:off x="9053463" y="1706940"/>
            <a:ext cx="360" cy="1091880"/>
          </a:xfrm>
          <a:prstGeom prst="line">
            <a:avLst/>
          </a:prstGeom>
          <a:ln w="381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1543680" y="281304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0"/>
          <p:cNvSpPr/>
          <p:nvPr/>
        </p:nvSpPr>
        <p:spPr>
          <a:xfrm>
            <a:off x="4987239" y="2737080"/>
            <a:ext cx="1258560" cy="1258560"/>
          </a:xfrm>
          <a:prstGeom prst="ellipse">
            <a:avLst/>
          </a:prstGeom>
          <a:noFill/>
          <a:ln w="25416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>
            <a:off x="8424183" y="2792880"/>
            <a:ext cx="1258560" cy="1258560"/>
          </a:xfrm>
          <a:prstGeom prst="ellipse">
            <a:avLst/>
          </a:prstGeom>
          <a:noFill/>
          <a:ln w="25416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26"/>
          <p:cNvGrpSpPr/>
          <p:nvPr/>
        </p:nvGrpSpPr>
        <p:grpSpPr>
          <a:xfrm>
            <a:off x="5404703" y="3110757"/>
            <a:ext cx="411840" cy="411840"/>
            <a:chOff x="4574520" y="3236040"/>
            <a:chExt cx="411840" cy="411840"/>
          </a:xfrm>
        </p:grpSpPr>
        <p:sp>
          <p:nvSpPr>
            <p:cNvPr id="347" name="CustomShape 27"/>
            <p:cNvSpPr/>
            <p:nvPr/>
          </p:nvSpPr>
          <p:spPr>
            <a:xfrm>
              <a:off x="4743360" y="323604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4574520" y="3404880"/>
              <a:ext cx="243000" cy="24300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4692960" y="3354120"/>
              <a:ext cx="173160" cy="17316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roup 30"/>
          <p:cNvGrpSpPr/>
          <p:nvPr/>
        </p:nvGrpSpPr>
        <p:grpSpPr>
          <a:xfrm>
            <a:off x="8856543" y="3236040"/>
            <a:ext cx="393120" cy="364680"/>
            <a:chOff x="7206840" y="3259800"/>
            <a:chExt cx="393120" cy="364680"/>
          </a:xfrm>
        </p:grpSpPr>
        <p:sp>
          <p:nvSpPr>
            <p:cNvPr id="351" name="CustomShape 31"/>
            <p:cNvSpPr/>
            <p:nvPr/>
          </p:nvSpPr>
          <p:spPr>
            <a:xfrm>
              <a:off x="7337520" y="325980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7206840" y="325980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7337520" y="339012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4"/>
            <p:cNvSpPr/>
            <p:nvPr/>
          </p:nvSpPr>
          <p:spPr>
            <a:xfrm>
              <a:off x="7206840" y="339012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5"/>
            <p:cNvSpPr/>
            <p:nvPr/>
          </p:nvSpPr>
          <p:spPr>
            <a:xfrm>
              <a:off x="7337520" y="3520440"/>
              <a:ext cx="262440" cy="104040"/>
            </a:xfrm>
            <a:custGeom>
              <a:avLst/>
              <a:gdLst/>
              <a:ahLst/>
              <a:cxnLst/>
              <a:rect l="l" t="t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7206840" y="3520440"/>
              <a:ext cx="104040" cy="104040"/>
            </a:xfrm>
            <a:custGeom>
              <a:avLst/>
              <a:gdLst/>
              <a:ahLst/>
              <a:cxnLst/>
              <a:rect l="l" t="t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8" name="CustomShape 48"/>
          <p:cNvSpPr/>
          <p:nvPr/>
        </p:nvSpPr>
        <p:spPr>
          <a:xfrm>
            <a:off x="4535123" y="4338900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MOYEN MATERIELS ET TECHNOLOGIE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7893543" y="4358246"/>
            <a:ext cx="2319840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DOMAINE D’APPLICATION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55" name="CustomShape 40"/>
          <p:cNvSpPr/>
          <p:nvPr/>
        </p:nvSpPr>
        <p:spPr>
          <a:xfrm>
            <a:off x="1945749" y="3182506"/>
            <a:ext cx="454060" cy="521067"/>
          </a:xfrm>
          <a:custGeom>
            <a:avLst/>
            <a:gdLst/>
            <a:ahLst/>
            <a:cxnLst/>
            <a:rect l="l" t="t" r="r" b="b"/>
            <a:pathLst>
              <a:path w="692" h="903">
                <a:moveTo>
                  <a:pt x="632" y="150"/>
                </a:moveTo>
                <a:lnTo>
                  <a:pt x="572" y="150"/>
                </a:lnTo>
                <a:lnTo>
                  <a:pt x="572" y="90"/>
                </a:lnTo>
                <a:lnTo>
                  <a:pt x="332" y="90"/>
                </a:lnTo>
                <a:lnTo>
                  <a:pt x="332" y="150"/>
                </a:lnTo>
                <a:lnTo>
                  <a:pt x="91" y="150"/>
                </a:lnTo>
                <a:lnTo>
                  <a:pt x="84" y="150"/>
                </a:lnTo>
                <a:lnTo>
                  <a:pt x="79" y="149"/>
                </a:lnTo>
                <a:lnTo>
                  <a:pt x="72" y="147"/>
                </a:lnTo>
                <a:lnTo>
                  <a:pt x="67" y="146"/>
                </a:lnTo>
                <a:lnTo>
                  <a:pt x="62" y="143"/>
                </a:lnTo>
                <a:lnTo>
                  <a:pt x="56" y="140"/>
                </a:lnTo>
                <a:lnTo>
                  <a:pt x="52" y="136"/>
                </a:lnTo>
                <a:lnTo>
                  <a:pt x="48" y="133"/>
                </a:lnTo>
                <a:lnTo>
                  <a:pt x="44" y="129"/>
                </a:lnTo>
                <a:lnTo>
                  <a:pt x="40" y="124"/>
                </a:lnTo>
                <a:lnTo>
                  <a:pt x="38" y="119"/>
                </a:lnTo>
                <a:lnTo>
                  <a:pt x="35" y="114"/>
                </a:lnTo>
                <a:lnTo>
                  <a:pt x="33" y="109"/>
                </a:lnTo>
                <a:lnTo>
                  <a:pt x="32" y="102"/>
                </a:lnTo>
                <a:lnTo>
                  <a:pt x="30" y="97"/>
                </a:lnTo>
                <a:lnTo>
                  <a:pt x="30" y="90"/>
                </a:lnTo>
                <a:lnTo>
                  <a:pt x="30" y="84"/>
                </a:lnTo>
                <a:lnTo>
                  <a:pt x="32" y="77"/>
                </a:lnTo>
                <a:lnTo>
                  <a:pt x="33" y="72"/>
                </a:lnTo>
                <a:lnTo>
                  <a:pt x="35" y="67"/>
                </a:lnTo>
                <a:lnTo>
                  <a:pt x="38" y="61"/>
                </a:lnTo>
                <a:lnTo>
                  <a:pt x="40" y="56"/>
                </a:lnTo>
                <a:lnTo>
                  <a:pt x="44" y="52"/>
                </a:lnTo>
                <a:lnTo>
                  <a:pt x="48" y="47"/>
                </a:lnTo>
                <a:lnTo>
                  <a:pt x="52" y="43"/>
                </a:lnTo>
                <a:lnTo>
                  <a:pt x="56" y="40"/>
                </a:lnTo>
                <a:lnTo>
                  <a:pt x="62" y="37"/>
                </a:lnTo>
                <a:lnTo>
                  <a:pt x="67" y="35"/>
                </a:lnTo>
                <a:lnTo>
                  <a:pt x="72" y="32"/>
                </a:lnTo>
                <a:lnTo>
                  <a:pt x="79" y="31"/>
                </a:lnTo>
                <a:lnTo>
                  <a:pt x="84" y="30"/>
                </a:lnTo>
                <a:lnTo>
                  <a:pt x="91" y="30"/>
                </a:lnTo>
                <a:lnTo>
                  <a:pt x="632" y="30"/>
                </a:lnTo>
                <a:lnTo>
                  <a:pt x="632" y="150"/>
                </a:lnTo>
                <a:close/>
                <a:moveTo>
                  <a:pt x="542" y="535"/>
                </a:moveTo>
                <a:lnTo>
                  <a:pt x="452" y="445"/>
                </a:lnTo>
                <a:lnTo>
                  <a:pt x="362" y="535"/>
                </a:lnTo>
                <a:lnTo>
                  <a:pt x="362" y="120"/>
                </a:lnTo>
                <a:lnTo>
                  <a:pt x="542" y="120"/>
                </a:lnTo>
                <a:lnTo>
                  <a:pt x="542" y="535"/>
                </a:lnTo>
                <a:close/>
                <a:moveTo>
                  <a:pt x="677" y="150"/>
                </a:moveTo>
                <a:lnTo>
                  <a:pt x="662" y="150"/>
                </a:lnTo>
                <a:lnTo>
                  <a:pt x="662" y="15"/>
                </a:lnTo>
                <a:lnTo>
                  <a:pt x="662" y="12"/>
                </a:lnTo>
                <a:lnTo>
                  <a:pt x="661" y="9"/>
                </a:lnTo>
                <a:lnTo>
                  <a:pt x="660" y="7"/>
                </a:lnTo>
                <a:lnTo>
                  <a:pt x="658" y="5"/>
                </a:lnTo>
                <a:lnTo>
                  <a:pt x="656" y="2"/>
                </a:lnTo>
                <a:lnTo>
                  <a:pt x="654" y="1"/>
                </a:lnTo>
                <a:lnTo>
                  <a:pt x="650" y="0"/>
                </a:lnTo>
                <a:lnTo>
                  <a:pt x="647" y="0"/>
                </a:lnTo>
                <a:lnTo>
                  <a:pt x="91" y="0"/>
                </a:lnTo>
                <a:lnTo>
                  <a:pt x="81" y="0"/>
                </a:lnTo>
                <a:lnTo>
                  <a:pt x="72" y="1"/>
                </a:lnTo>
                <a:lnTo>
                  <a:pt x="64" y="3"/>
                </a:lnTo>
                <a:lnTo>
                  <a:pt x="55" y="7"/>
                </a:lnTo>
                <a:lnTo>
                  <a:pt x="48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2"/>
                </a:lnTo>
                <a:lnTo>
                  <a:pt x="15" y="39"/>
                </a:lnTo>
                <a:lnTo>
                  <a:pt x="11" y="46"/>
                </a:lnTo>
                <a:lnTo>
                  <a:pt x="7" y="55"/>
                </a:lnTo>
                <a:lnTo>
                  <a:pt x="5" y="62"/>
                </a:lnTo>
                <a:lnTo>
                  <a:pt x="3" y="72"/>
                </a:lnTo>
                <a:lnTo>
                  <a:pt x="0" y="81"/>
                </a:lnTo>
                <a:lnTo>
                  <a:pt x="0" y="90"/>
                </a:lnTo>
                <a:lnTo>
                  <a:pt x="0" y="812"/>
                </a:lnTo>
                <a:lnTo>
                  <a:pt x="0" y="822"/>
                </a:lnTo>
                <a:lnTo>
                  <a:pt x="3" y="831"/>
                </a:lnTo>
                <a:lnTo>
                  <a:pt x="5" y="840"/>
                </a:lnTo>
                <a:lnTo>
                  <a:pt x="7" y="848"/>
                </a:lnTo>
                <a:lnTo>
                  <a:pt x="11" y="856"/>
                </a:lnTo>
                <a:lnTo>
                  <a:pt x="15" y="864"/>
                </a:lnTo>
                <a:lnTo>
                  <a:pt x="21" y="870"/>
                </a:lnTo>
                <a:lnTo>
                  <a:pt x="26" y="877"/>
                </a:lnTo>
                <a:lnTo>
                  <a:pt x="33" y="883"/>
                </a:lnTo>
                <a:lnTo>
                  <a:pt x="40" y="887"/>
                </a:lnTo>
                <a:lnTo>
                  <a:pt x="48" y="893"/>
                </a:lnTo>
                <a:lnTo>
                  <a:pt x="55" y="896"/>
                </a:lnTo>
                <a:lnTo>
                  <a:pt x="64" y="899"/>
                </a:lnTo>
                <a:lnTo>
                  <a:pt x="72" y="901"/>
                </a:lnTo>
                <a:lnTo>
                  <a:pt x="81" y="902"/>
                </a:lnTo>
                <a:lnTo>
                  <a:pt x="91" y="903"/>
                </a:lnTo>
                <a:lnTo>
                  <a:pt x="677" y="903"/>
                </a:lnTo>
                <a:lnTo>
                  <a:pt x="680" y="902"/>
                </a:lnTo>
                <a:lnTo>
                  <a:pt x="684" y="902"/>
                </a:lnTo>
                <a:lnTo>
                  <a:pt x="686" y="900"/>
                </a:lnTo>
                <a:lnTo>
                  <a:pt x="688" y="899"/>
                </a:lnTo>
                <a:lnTo>
                  <a:pt x="690" y="896"/>
                </a:lnTo>
                <a:lnTo>
                  <a:pt x="691" y="894"/>
                </a:lnTo>
                <a:lnTo>
                  <a:pt x="692" y="890"/>
                </a:lnTo>
                <a:lnTo>
                  <a:pt x="692" y="888"/>
                </a:lnTo>
                <a:lnTo>
                  <a:pt x="692" y="165"/>
                </a:lnTo>
                <a:lnTo>
                  <a:pt x="692" y="162"/>
                </a:lnTo>
                <a:lnTo>
                  <a:pt x="691" y="159"/>
                </a:lnTo>
                <a:lnTo>
                  <a:pt x="690" y="157"/>
                </a:lnTo>
                <a:lnTo>
                  <a:pt x="688" y="155"/>
                </a:lnTo>
                <a:lnTo>
                  <a:pt x="686" y="153"/>
                </a:lnTo>
                <a:lnTo>
                  <a:pt x="684" y="151"/>
                </a:lnTo>
                <a:lnTo>
                  <a:pt x="680" y="150"/>
                </a:lnTo>
                <a:lnTo>
                  <a:pt x="677" y="1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	</a:t>
            </a:r>
            <a:r>
              <a:rPr lang="en-GB" sz="3600" b="1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C’EST QUOI LA DOMOTIQUE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CustomShape 48"/>
          <p:cNvSpPr/>
          <p:nvPr/>
        </p:nvSpPr>
        <p:spPr>
          <a:xfrm>
            <a:off x="654257" y="4358246"/>
            <a:ext cx="3110485" cy="5129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DOMOTIQUE =</a:t>
            </a:r>
          </a:p>
          <a:p>
            <a:pPr algn="ctr">
              <a:lnSpc>
                <a:spcPts val="2001"/>
              </a:lnSpc>
            </a:pPr>
            <a:r>
              <a:rPr lang="en-GB" sz="1600" b="1" strike="noStrike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DOMUS + </a:t>
            </a:r>
            <a:r>
              <a:rPr lang="en-GB" sz="1600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INFORMATIQUE</a:t>
            </a:r>
            <a:endParaRPr lang="en-GB" sz="1600" b="0" strike="noStrike" spc="-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9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6400" y="299160"/>
            <a:ext cx="1075896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CHIFFRES</a:t>
            </a:r>
            <a:r>
              <a:rPr lang="en-GB" sz="4000" b="1" strike="noStrike" spc="-1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sz="4000" b="1" strike="noStrike" spc="-1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&amp; LETTRES</a:t>
            </a:r>
            <a:endParaRPr lang="en-GB" sz="40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2802060" y="6762119"/>
            <a:ext cx="6587640" cy="108360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9532080" y="6775560"/>
            <a:ext cx="2659680" cy="8208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5"/>
          <p:cNvSpPr/>
          <p:nvPr/>
        </p:nvSpPr>
        <p:spPr>
          <a:xfrm>
            <a:off x="196056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>
            <a:off x="4028040" y="3069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7"/>
          <p:cNvSpPr/>
          <p:nvPr/>
        </p:nvSpPr>
        <p:spPr>
          <a:xfrm>
            <a:off x="609588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8"/>
          <p:cNvSpPr/>
          <p:nvPr/>
        </p:nvSpPr>
        <p:spPr>
          <a:xfrm>
            <a:off x="8163360" y="3132000"/>
            <a:ext cx="360" cy="37404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9"/>
          <p:cNvSpPr/>
          <p:nvPr/>
        </p:nvSpPr>
        <p:spPr>
          <a:xfrm>
            <a:off x="10231200" y="3796920"/>
            <a:ext cx="360" cy="374400"/>
          </a:xfrm>
          <a:prstGeom prst="line">
            <a:avLst/>
          </a:prstGeom>
          <a:ln w="2556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90928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702540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495756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>
            <a:off x="289008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822240" y="3506400"/>
            <a:ext cx="2276640" cy="2275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178380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6"/>
          <p:cNvSpPr/>
          <p:nvPr/>
        </p:nvSpPr>
        <p:spPr>
          <a:xfrm>
            <a:off x="38516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591912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798696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10054440" y="3443400"/>
            <a:ext cx="353520" cy="3535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145152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519360" y="20509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2"/>
          <p:cNvSpPr/>
          <p:nvPr/>
        </p:nvSpPr>
        <p:spPr>
          <a:xfrm>
            <a:off x="558684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9722160" y="4171320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7654680" y="2076678"/>
            <a:ext cx="1017720" cy="101772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87696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Premiers </a:t>
            </a:r>
            <a:r>
              <a:rPr lang="fr-FR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développements de S</a:t>
            </a:r>
            <a:r>
              <a:rPr lang="fr-FR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mart Home</a:t>
            </a:r>
            <a:endParaRPr lang="fr-FR" b="1" spc="49" dirty="0">
              <a:solidFill>
                <a:srgbClr val="404040"/>
              </a:solidFill>
              <a:latin typeface="Century Gothic" panose="020B0502020202020204" pitchFamily="34" charset="0"/>
              <a:ea typeface="Ebrima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78" name="CustomShape 27"/>
          <p:cNvSpPr/>
          <p:nvPr/>
        </p:nvSpPr>
        <p:spPr>
          <a:xfrm>
            <a:off x="1567800" y="534312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1980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9571140" y="5340119"/>
            <a:ext cx="153108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54 Milliards Dollars</a:t>
            </a:r>
            <a:endParaRPr lang="en-GB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solidFill>
                <a:srgbClr val="FFBE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7770960" y="1639440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127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82" name="CustomShape 31"/>
          <p:cNvSpPr/>
          <p:nvPr/>
        </p:nvSpPr>
        <p:spPr>
          <a:xfrm>
            <a:off x="3326940" y="1651080"/>
            <a:ext cx="1531080" cy="2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United States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grpSp>
        <p:nvGrpSpPr>
          <p:cNvPr id="183" name="Group 32"/>
          <p:cNvGrpSpPr/>
          <p:nvPr/>
        </p:nvGrpSpPr>
        <p:grpSpPr>
          <a:xfrm>
            <a:off x="1716840" y="4429440"/>
            <a:ext cx="487440" cy="501840"/>
            <a:chOff x="1716840" y="4429440"/>
            <a:chExt cx="487440" cy="501840"/>
          </a:xfrm>
        </p:grpSpPr>
        <p:sp>
          <p:nvSpPr>
            <p:cNvPr id="184" name="CustomShape 33"/>
            <p:cNvSpPr/>
            <p:nvPr/>
          </p:nvSpPr>
          <p:spPr>
            <a:xfrm>
              <a:off x="1915920" y="4429440"/>
              <a:ext cx="288360" cy="28296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34"/>
            <p:cNvSpPr/>
            <p:nvPr/>
          </p:nvSpPr>
          <p:spPr>
            <a:xfrm>
              <a:off x="1716840" y="4645440"/>
              <a:ext cx="285840" cy="28584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6" name="Group 35"/>
          <p:cNvGrpSpPr/>
          <p:nvPr/>
        </p:nvGrpSpPr>
        <p:grpSpPr>
          <a:xfrm>
            <a:off x="3821760" y="2387880"/>
            <a:ext cx="412920" cy="344160"/>
            <a:chOff x="3821760" y="2387880"/>
            <a:chExt cx="412920" cy="344160"/>
          </a:xfrm>
        </p:grpSpPr>
        <p:sp>
          <p:nvSpPr>
            <p:cNvPr id="187" name="CustomShape 36"/>
            <p:cNvSpPr/>
            <p:nvPr/>
          </p:nvSpPr>
          <p:spPr>
            <a:xfrm>
              <a:off x="3821760" y="238788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37"/>
            <p:cNvSpPr/>
            <p:nvPr/>
          </p:nvSpPr>
          <p:spPr>
            <a:xfrm>
              <a:off x="3821760" y="25117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38"/>
            <p:cNvSpPr/>
            <p:nvPr/>
          </p:nvSpPr>
          <p:spPr>
            <a:xfrm>
              <a:off x="3821760" y="2635920"/>
              <a:ext cx="96120" cy="96120"/>
            </a:xfrm>
            <a:custGeom>
              <a:avLst/>
              <a:gdLst/>
              <a:ahLst/>
              <a:cxnLst/>
              <a:rect l="l" t="t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CustomShape 39"/>
            <p:cNvSpPr/>
            <p:nvPr/>
          </p:nvSpPr>
          <p:spPr>
            <a:xfrm>
              <a:off x="3950280" y="24152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40"/>
            <p:cNvSpPr/>
            <p:nvPr/>
          </p:nvSpPr>
          <p:spPr>
            <a:xfrm>
              <a:off x="3950280" y="253944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41"/>
            <p:cNvSpPr/>
            <p:nvPr/>
          </p:nvSpPr>
          <p:spPr>
            <a:xfrm>
              <a:off x="3950280" y="2663280"/>
              <a:ext cx="284400" cy="27360"/>
            </a:xfrm>
            <a:custGeom>
              <a:avLst/>
              <a:gdLst/>
              <a:ahLst/>
              <a:cxnLst/>
              <a:rect l="l" t="t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42"/>
          <p:cNvGrpSpPr/>
          <p:nvPr/>
        </p:nvGrpSpPr>
        <p:grpSpPr>
          <a:xfrm>
            <a:off x="5899320" y="4483800"/>
            <a:ext cx="393120" cy="393120"/>
            <a:chOff x="5899320" y="4483800"/>
            <a:chExt cx="393120" cy="393120"/>
          </a:xfrm>
        </p:grpSpPr>
        <p:sp>
          <p:nvSpPr>
            <p:cNvPr id="194" name="CustomShape 43"/>
            <p:cNvSpPr/>
            <p:nvPr/>
          </p:nvSpPr>
          <p:spPr>
            <a:xfrm>
              <a:off x="5899320" y="4614120"/>
              <a:ext cx="393120" cy="26280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44"/>
            <p:cNvSpPr/>
            <p:nvPr/>
          </p:nvSpPr>
          <p:spPr>
            <a:xfrm>
              <a:off x="5925240" y="4483800"/>
              <a:ext cx="345240" cy="21492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45"/>
          <p:cNvGrpSpPr/>
          <p:nvPr/>
        </p:nvGrpSpPr>
        <p:grpSpPr>
          <a:xfrm>
            <a:off x="7925760" y="2322000"/>
            <a:ext cx="475200" cy="475200"/>
            <a:chOff x="7925760" y="2322000"/>
            <a:chExt cx="475200" cy="475200"/>
          </a:xfrm>
        </p:grpSpPr>
        <p:sp>
          <p:nvSpPr>
            <p:cNvPr id="197" name="CustomShape 46"/>
            <p:cNvSpPr/>
            <p:nvPr/>
          </p:nvSpPr>
          <p:spPr>
            <a:xfrm>
              <a:off x="8120520" y="232200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47"/>
            <p:cNvSpPr/>
            <p:nvPr/>
          </p:nvSpPr>
          <p:spPr>
            <a:xfrm>
              <a:off x="7925760" y="2516760"/>
              <a:ext cx="280440" cy="280440"/>
            </a:xfrm>
            <a:custGeom>
              <a:avLst/>
              <a:gdLst/>
              <a:ahLst/>
              <a:cxnLst/>
              <a:rect l="l" t="t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48"/>
            <p:cNvSpPr/>
            <p:nvPr/>
          </p:nvSpPr>
          <p:spPr>
            <a:xfrm>
              <a:off x="8062200" y="245844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CustomShape 49"/>
          <p:cNvSpPr/>
          <p:nvPr/>
        </p:nvSpPr>
        <p:spPr>
          <a:xfrm>
            <a:off x="10125720" y="4418640"/>
            <a:ext cx="210960" cy="523440"/>
          </a:xfrm>
          <a:custGeom>
            <a:avLst/>
            <a:gdLst/>
            <a:ahLst/>
            <a:cxnLst/>
            <a:rect l="l" t="t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5007600" y="2484000"/>
            <a:ext cx="245196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Taux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croissance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annuel</a:t>
            </a: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 de </a:t>
            </a:r>
            <a:r>
              <a:rPr lang="en-GB" b="1" spc="49" dirty="0" err="1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9152280" y="248400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fr-FR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Chiffre </a:t>
            </a:r>
            <a:r>
              <a:rPr lang="fr-FR" b="1" spc="49" dirty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d’affaires des équipement Smart Home</a:t>
            </a:r>
          </a:p>
          <a:p>
            <a:pPr algn="ctr">
              <a:lnSpc>
                <a:spcPts val="2001"/>
              </a:lnSpc>
            </a:pP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2944800" y="4060440"/>
            <a:ext cx="216720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Top pays sur le </a:t>
            </a:r>
            <a:r>
              <a:rPr lang="en-GB" b="1" spc="49" dirty="0" err="1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marché</a:t>
            </a:r>
            <a:r>
              <a:rPr lang="en-GB" b="1" spc="49" dirty="0" smtClean="0">
                <a:solidFill>
                  <a:srgbClr val="FFBE00"/>
                </a:solidFill>
                <a:latin typeface="Century Gothic" panose="020B0502020202020204" pitchFamily="34" charset="0"/>
                <a:ea typeface="Ebrima"/>
              </a:rPr>
              <a:t> de Domotique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7080120" y="4060440"/>
            <a:ext cx="2167200" cy="1025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N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ouveau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appareil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IoT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connecte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 sur </a:t>
            </a:r>
            <a:r>
              <a:rPr lang="en-US" b="1" spc="49" dirty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internet </a:t>
            </a:r>
            <a:r>
              <a:rPr lang="en-US" b="1" spc="49" dirty="0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chaque </a:t>
            </a:r>
            <a:r>
              <a:rPr lang="en-US" b="1" spc="49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Ebrima"/>
              </a:rPr>
              <a:t>seconde</a:t>
            </a:r>
            <a:endParaRPr lang="en-GB" sz="18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209" name="TextShape 58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F7870E-DFBF-4CB7-A3F6-DA1E038144F0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30/04/2019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210" name="TextShape 5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C43D75-D78C-4E45-AD84-28E61FB19D78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5</a:t>
            </a:fld>
            <a:endParaRPr lang="en-GB" sz="1200" b="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5731615" y="5340119"/>
            <a:ext cx="785160" cy="2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GB" b="1" spc="49" dirty="0" smtClean="0">
                <a:solidFill>
                  <a:srgbClr val="1C819E"/>
                </a:solidFill>
                <a:latin typeface="Century Gothic" panose="020B0502020202020204" pitchFamily="34" charset="0"/>
                <a:ea typeface="Ebrima"/>
              </a:rPr>
              <a:t>39%</a:t>
            </a:r>
            <a:endParaRPr lang="en-GB" sz="1800" b="0" strike="noStrike" spc="-1" dirty="0">
              <a:solidFill>
                <a:srgbClr val="1C819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BESOINS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3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95784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413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30/04/2019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7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Supervision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du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bâtiment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Supervision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des consommations énergétiques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58531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</a:rPr>
              <a:t>Contrôle des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éclairages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Gestion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des volets électriques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5" name="Image 44" descr="http://www.d2i-technology.fr/domotique/wp-content/uploads/2015/05/picto-immo-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657080"/>
            <a:ext cx="680400" cy="587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45" descr="Gestion consommation énergétique, Immotique et bâtiment intellig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46" y="2911039"/>
            <a:ext cx="567816" cy="6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 descr="Façade bio-climatique, Immotique et bâtiment intellig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4191075"/>
            <a:ext cx="697841" cy="59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Image 48" descr="http://www.d2i-technology.fr/domotique/wp-content/uploads/2015/05/picto-immo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8" y="5333811"/>
            <a:ext cx="674122" cy="70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241648" y="4086360"/>
            <a:ext cx="3924000" cy="392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"/>
          <p:cNvSpPr/>
          <p:nvPr/>
        </p:nvSpPr>
        <p:spPr>
          <a:xfrm>
            <a:off x="8205632" y="-1295280"/>
            <a:ext cx="5466960" cy="546696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"/>
          <p:cNvSpPr/>
          <p:nvPr/>
        </p:nvSpPr>
        <p:spPr>
          <a:xfrm>
            <a:off x="278640" y="32868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8E48AD4-9528-4B63-A5D5-74F365D0B436}" type="datetime1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30/04/2019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FEC16D-0397-4408-91BE-C53738487EDC}" type="slidenum">
              <a:rPr lang="en-GB" sz="1200" b="0" strike="noStrike" spc="-1">
                <a:solidFill>
                  <a:srgbClr val="8B8B8B"/>
                </a:solidFill>
                <a:latin typeface="Century Gothic" panose="020B0502020202020204" pitchFamily="34" charset="0"/>
              </a:rPr>
              <a:t>8</a:t>
            </a:fld>
            <a:endParaRPr lang="en-GB" sz="1200" b="0" strike="noStrike" spc="-1">
              <a:latin typeface="Century Gothic" panose="020B0502020202020204" pitchFamily="34" charset="0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723960" y="1419120"/>
            <a:ext cx="2341080" cy="4852800"/>
          </a:xfrm>
          <a:custGeom>
            <a:avLst/>
            <a:gdLst/>
            <a:ahLst/>
            <a:cxnLst/>
            <a:rect l="l" t="t" r="r" b="b"/>
            <a:pathLst>
              <a:path w="415" h="864">
                <a:moveTo>
                  <a:pt x="290" y="660"/>
                </a:moveTo>
                <a:cubicBezTo>
                  <a:pt x="268" y="663"/>
                  <a:pt x="245" y="654"/>
                  <a:pt x="230" y="637"/>
                </a:cubicBezTo>
                <a:cubicBezTo>
                  <a:pt x="223" y="629"/>
                  <a:pt x="223" y="629"/>
                  <a:pt x="223" y="629"/>
                </a:cubicBezTo>
                <a:cubicBezTo>
                  <a:pt x="207" y="612"/>
                  <a:pt x="201" y="588"/>
                  <a:pt x="206" y="565"/>
                </a:cubicBezTo>
                <a:cubicBezTo>
                  <a:pt x="206" y="564"/>
                  <a:pt x="206" y="564"/>
                  <a:pt x="206" y="564"/>
                </a:cubicBezTo>
                <a:cubicBezTo>
                  <a:pt x="206" y="563"/>
                  <a:pt x="206" y="562"/>
                  <a:pt x="206" y="561"/>
                </a:cubicBezTo>
                <a:cubicBezTo>
                  <a:pt x="208" y="552"/>
                  <a:pt x="209" y="543"/>
                  <a:pt x="208" y="534"/>
                </a:cubicBezTo>
                <a:cubicBezTo>
                  <a:pt x="208" y="530"/>
                  <a:pt x="207" y="525"/>
                  <a:pt x="206" y="520"/>
                </a:cubicBezTo>
                <a:cubicBezTo>
                  <a:pt x="201" y="496"/>
                  <a:pt x="208" y="473"/>
                  <a:pt x="223" y="456"/>
                </a:cubicBezTo>
                <a:cubicBezTo>
                  <a:pt x="230" y="448"/>
                  <a:pt x="230" y="448"/>
                  <a:pt x="230" y="448"/>
                </a:cubicBezTo>
                <a:cubicBezTo>
                  <a:pt x="245" y="432"/>
                  <a:pt x="265" y="424"/>
                  <a:pt x="286" y="425"/>
                </a:cubicBezTo>
                <a:cubicBezTo>
                  <a:pt x="286" y="425"/>
                  <a:pt x="286" y="425"/>
                  <a:pt x="286" y="425"/>
                </a:cubicBezTo>
                <a:cubicBezTo>
                  <a:pt x="319" y="430"/>
                  <a:pt x="353" y="419"/>
                  <a:pt x="376" y="395"/>
                </a:cubicBezTo>
                <a:cubicBezTo>
                  <a:pt x="391" y="381"/>
                  <a:pt x="400" y="362"/>
                  <a:pt x="404" y="341"/>
                </a:cubicBezTo>
                <a:cubicBezTo>
                  <a:pt x="404" y="341"/>
                  <a:pt x="404" y="341"/>
                  <a:pt x="404" y="341"/>
                </a:cubicBezTo>
                <a:cubicBezTo>
                  <a:pt x="404" y="338"/>
                  <a:pt x="405" y="336"/>
                  <a:pt x="405" y="333"/>
                </a:cubicBezTo>
                <a:cubicBezTo>
                  <a:pt x="405" y="333"/>
                  <a:pt x="405" y="332"/>
                  <a:pt x="405" y="332"/>
                </a:cubicBezTo>
                <a:cubicBezTo>
                  <a:pt x="405" y="329"/>
                  <a:pt x="405" y="329"/>
                  <a:pt x="405" y="329"/>
                </a:cubicBezTo>
                <a:cubicBezTo>
                  <a:pt x="405" y="327"/>
                  <a:pt x="405" y="325"/>
                  <a:pt x="405" y="323"/>
                </a:cubicBezTo>
                <a:cubicBezTo>
                  <a:pt x="405" y="321"/>
                  <a:pt x="405" y="321"/>
                  <a:pt x="405" y="321"/>
                </a:cubicBezTo>
                <a:cubicBezTo>
                  <a:pt x="405" y="318"/>
                  <a:pt x="405" y="316"/>
                  <a:pt x="405" y="313"/>
                </a:cubicBezTo>
                <a:cubicBezTo>
                  <a:pt x="399" y="257"/>
                  <a:pt x="351" y="217"/>
                  <a:pt x="295" y="221"/>
                </a:cubicBezTo>
                <a:cubicBezTo>
                  <a:pt x="292" y="222"/>
                  <a:pt x="288" y="222"/>
                  <a:pt x="285" y="223"/>
                </a:cubicBezTo>
                <a:cubicBezTo>
                  <a:pt x="285" y="223"/>
                  <a:pt x="285" y="223"/>
                  <a:pt x="285" y="223"/>
                </a:cubicBezTo>
                <a:cubicBezTo>
                  <a:pt x="264" y="224"/>
                  <a:pt x="244" y="215"/>
                  <a:pt x="230" y="199"/>
                </a:cubicBezTo>
                <a:cubicBezTo>
                  <a:pt x="223" y="192"/>
                  <a:pt x="223" y="192"/>
                  <a:pt x="223" y="192"/>
                </a:cubicBezTo>
                <a:cubicBezTo>
                  <a:pt x="207" y="174"/>
                  <a:pt x="201" y="150"/>
                  <a:pt x="206" y="128"/>
                </a:cubicBezTo>
                <a:cubicBezTo>
                  <a:pt x="208" y="117"/>
                  <a:pt x="209" y="107"/>
                  <a:pt x="208" y="96"/>
                </a:cubicBezTo>
                <a:cubicBezTo>
                  <a:pt x="204" y="47"/>
                  <a:pt x="164" y="6"/>
                  <a:pt x="114" y="3"/>
                </a:cubicBezTo>
                <a:cubicBezTo>
                  <a:pt x="84" y="0"/>
                  <a:pt x="55" y="11"/>
                  <a:pt x="33" y="32"/>
                </a:cubicBezTo>
                <a:cubicBezTo>
                  <a:pt x="12" y="53"/>
                  <a:pt x="1" y="83"/>
                  <a:pt x="4" y="113"/>
                </a:cubicBezTo>
                <a:cubicBezTo>
                  <a:pt x="7" y="162"/>
                  <a:pt x="47" y="202"/>
                  <a:pt x="96" y="207"/>
                </a:cubicBezTo>
                <a:cubicBezTo>
                  <a:pt x="104" y="207"/>
                  <a:pt x="111" y="207"/>
                  <a:pt x="118" y="206"/>
                </a:cubicBezTo>
                <a:cubicBezTo>
                  <a:pt x="141" y="204"/>
                  <a:pt x="163" y="212"/>
                  <a:pt x="178" y="229"/>
                </a:cubicBezTo>
                <a:cubicBezTo>
                  <a:pt x="186" y="237"/>
                  <a:pt x="186" y="237"/>
                  <a:pt x="186" y="237"/>
                </a:cubicBezTo>
                <a:cubicBezTo>
                  <a:pt x="201" y="254"/>
                  <a:pt x="207" y="277"/>
                  <a:pt x="203" y="301"/>
                </a:cubicBezTo>
                <a:cubicBezTo>
                  <a:pt x="202" y="306"/>
                  <a:pt x="201" y="311"/>
                  <a:pt x="201" y="315"/>
                </a:cubicBezTo>
                <a:cubicBezTo>
                  <a:pt x="200" y="324"/>
                  <a:pt x="201" y="333"/>
                  <a:pt x="202" y="342"/>
                </a:cubicBezTo>
                <a:cubicBezTo>
                  <a:pt x="203" y="343"/>
                  <a:pt x="203" y="344"/>
                  <a:pt x="203" y="345"/>
                </a:cubicBezTo>
                <a:cubicBezTo>
                  <a:pt x="203" y="346"/>
                  <a:pt x="203" y="346"/>
                  <a:pt x="203" y="346"/>
                </a:cubicBezTo>
                <a:cubicBezTo>
                  <a:pt x="208" y="369"/>
                  <a:pt x="202" y="393"/>
                  <a:pt x="186" y="410"/>
                </a:cubicBezTo>
                <a:cubicBezTo>
                  <a:pt x="179" y="418"/>
                  <a:pt x="179" y="418"/>
                  <a:pt x="179" y="418"/>
                </a:cubicBezTo>
                <a:cubicBezTo>
                  <a:pt x="165" y="434"/>
                  <a:pt x="145" y="442"/>
                  <a:pt x="124" y="441"/>
                </a:cubicBezTo>
                <a:cubicBezTo>
                  <a:pt x="124" y="441"/>
                  <a:pt x="124" y="441"/>
                  <a:pt x="124" y="441"/>
                </a:cubicBezTo>
                <a:cubicBezTo>
                  <a:pt x="120" y="441"/>
                  <a:pt x="117" y="440"/>
                  <a:pt x="114" y="440"/>
                </a:cubicBezTo>
                <a:cubicBezTo>
                  <a:pt x="58" y="436"/>
                  <a:pt x="10" y="476"/>
                  <a:pt x="4" y="532"/>
                </a:cubicBezTo>
                <a:cubicBezTo>
                  <a:pt x="4" y="534"/>
                  <a:pt x="3" y="537"/>
                  <a:pt x="3" y="540"/>
                </a:cubicBezTo>
                <a:cubicBezTo>
                  <a:pt x="3" y="542"/>
                  <a:pt x="3" y="542"/>
                  <a:pt x="3" y="542"/>
                </a:cubicBezTo>
                <a:cubicBezTo>
                  <a:pt x="3" y="544"/>
                  <a:pt x="3" y="546"/>
                  <a:pt x="4" y="548"/>
                </a:cubicBezTo>
                <a:cubicBezTo>
                  <a:pt x="4" y="551"/>
                  <a:pt x="4" y="551"/>
                  <a:pt x="4" y="551"/>
                </a:cubicBezTo>
                <a:cubicBezTo>
                  <a:pt x="4" y="551"/>
                  <a:pt x="4" y="552"/>
                  <a:pt x="4" y="552"/>
                </a:cubicBezTo>
                <a:cubicBezTo>
                  <a:pt x="4" y="554"/>
                  <a:pt x="4" y="557"/>
                  <a:pt x="5" y="559"/>
                </a:cubicBezTo>
                <a:cubicBezTo>
                  <a:pt x="0" y="561"/>
                  <a:pt x="0" y="561"/>
                  <a:pt x="0" y="561"/>
                </a:cubicBezTo>
                <a:cubicBezTo>
                  <a:pt x="5" y="560"/>
                  <a:pt x="5" y="560"/>
                  <a:pt x="5" y="560"/>
                </a:cubicBezTo>
                <a:cubicBezTo>
                  <a:pt x="8" y="581"/>
                  <a:pt x="18" y="599"/>
                  <a:pt x="32" y="614"/>
                </a:cubicBezTo>
                <a:cubicBezTo>
                  <a:pt x="56" y="638"/>
                  <a:pt x="90" y="649"/>
                  <a:pt x="123" y="644"/>
                </a:cubicBezTo>
                <a:cubicBezTo>
                  <a:pt x="123" y="644"/>
                  <a:pt x="123" y="644"/>
                  <a:pt x="123" y="644"/>
                </a:cubicBezTo>
                <a:cubicBezTo>
                  <a:pt x="124" y="644"/>
                  <a:pt x="126" y="644"/>
                  <a:pt x="127" y="644"/>
                </a:cubicBezTo>
                <a:cubicBezTo>
                  <a:pt x="146" y="644"/>
                  <a:pt x="165" y="652"/>
                  <a:pt x="178" y="666"/>
                </a:cubicBezTo>
                <a:cubicBezTo>
                  <a:pt x="186" y="675"/>
                  <a:pt x="186" y="675"/>
                  <a:pt x="186" y="675"/>
                </a:cubicBezTo>
                <a:cubicBezTo>
                  <a:pt x="202" y="692"/>
                  <a:pt x="208" y="716"/>
                  <a:pt x="203" y="740"/>
                </a:cubicBezTo>
                <a:cubicBezTo>
                  <a:pt x="196" y="772"/>
                  <a:pt x="205" y="806"/>
                  <a:pt x="227" y="830"/>
                </a:cubicBezTo>
                <a:cubicBezTo>
                  <a:pt x="246" y="851"/>
                  <a:pt x="272" y="863"/>
                  <a:pt x="301" y="864"/>
                </a:cubicBezTo>
                <a:cubicBezTo>
                  <a:pt x="329" y="864"/>
                  <a:pt x="356" y="854"/>
                  <a:pt x="376" y="833"/>
                </a:cubicBezTo>
                <a:cubicBezTo>
                  <a:pt x="411" y="797"/>
                  <a:pt x="415" y="740"/>
                  <a:pt x="385" y="700"/>
                </a:cubicBezTo>
                <a:cubicBezTo>
                  <a:pt x="363" y="671"/>
                  <a:pt x="327" y="655"/>
                  <a:pt x="290" y="66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8"/>
          <p:cNvSpPr/>
          <p:nvPr/>
        </p:nvSpPr>
        <p:spPr>
          <a:xfrm>
            <a:off x="903240" y="1587600"/>
            <a:ext cx="81864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9"/>
          <p:cNvSpPr/>
          <p:nvPr/>
        </p:nvSpPr>
        <p:spPr>
          <a:xfrm>
            <a:off x="903240" y="4070520"/>
            <a:ext cx="818640" cy="8078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1"/>
          <p:cNvSpPr/>
          <p:nvPr/>
        </p:nvSpPr>
        <p:spPr>
          <a:xfrm>
            <a:off x="2031840" y="5300640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2"/>
          <p:cNvSpPr/>
          <p:nvPr/>
        </p:nvSpPr>
        <p:spPr>
          <a:xfrm>
            <a:off x="717480" y="1395360"/>
            <a:ext cx="119664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7" y="213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3"/>
          <p:cNvSpPr/>
          <p:nvPr/>
        </p:nvSpPr>
        <p:spPr>
          <a:xfrm>
            <a:off x="1841400" y="2637000"/>
            <a:ext cx="119520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4"/>
                  <a:pt x="0" y="106"/>
                </a:cubicBezTo>
                <a:cubicBezTo>
                  <a:pt x="0" y="47"/>
                  <a:pt x="48" y="0"/>
                  <a:pt x="106" y="0"/>
                </a:cubicBezTo>
                <a:cubicBezTo>
                  <a:pt x="165" y="0"/>
                  <a:pt x="212" y="47"/>
                  <a:pt x="212" y="106"/>
                </a:cubicBezTo>
                <a:cubicBezTo>
                  <a:pt x="212" y="164"/>
                  <a:pt x="165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4"/>
          <p:cNvSpPr/>
          <p:nvPr/>
        </p:nvSpPr>
        <p:spPr>
          <a:xfrm>
            <a:off x="717480" y="3873600"/>
            <a:ext cx="1196640" cy="1190160"/>
          </a:xfrm>
          <a:custGeom>
            <a:avLst/>
            <a:gdLst/>
            <a:ahLst/>
            <a:cxnLst/>
            <a:rect l="l" t="t" r="r" b="b"/>
            <a:pathLst>
              <a:path w="212" h="212">
                <a:moveTo>
                  <a:pt x="106" y="212"/>
                </a:moveTo>
                <a:cubicBezTo>
                  <a:pt x="47" y="212"/>
                  <a:pt x="0" y="165"/>
                  <a:pt x="0" y="106"/>
                </a:cubicBezTo>
                <a:cubicBezTo>
                  <a:pt x="0" y="48"/>
                  <a:pt x="47" y="0"/>
                  <a:pt x="106" y="0"/>
                </a:cubicBezTo>
                <a:cubicBezTo>
                  <a:pt x="164" y="0"/>
                  <a:pt x="212" y="48"/>
                  <a:pt x="212" y="106"/>
                </a:cubicBezTo>
                <a:cubicBezTo>
                  <a:pt x="212" y="165"/>
                  <a:pt x="164" y="212"/>
                  <a:pt x="106" y="212"/>
                </a:cubicBezTo>
                <a:close/>
                <a:moveTo>
                  <a:pt x="106" y="12"/>
                </a:moveTo>
                <a:cubicBezTo>
                  <a:pt x="54" y="12"/>
                  <a:pt x="12" y="54"/>
                  <a:pt x="12" y="106"/>
                </a:cubicBezTo>
                <a:cubicBezTo>
                  <a:pt x="12" y="158"/>
                  <a:pt x="54" y="200"/>
                  <a:pt x="106" y="200"/>
                </a:cubicBezTo>
                <a:cubicBezTo>
                  <a:pt x="158" y="200"/>
                  <a:pt x="200" y="158"/>
                  <a:pt x="200" y="106"/>
                </a:cubicBezTo>
                <a:cubicBezTo>
                  <a:pt x="200" y="54"/>
                  <a:pt x="158" y="12"/>
                  <a:pt x="106" y="12"/>
                </a:cubicBezTo>
                <a:close/>
              </a:path>
            </a:pathLst>
          </a:custGeom>
          <a:solidFill>
            <a:srgbClr val="1C819E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5"/>
          <p:cNvSpPr/>
          <p:nvPr/>
        </p:nvSpPr>
        <p:spPr>
          <a:xfrm>
            <a:off x="1841400" y="5108400"/>
            <a:ext cx="1195200" cy="1196640"/>
          </a:xfrm>
          <a:custGeom>
            <a:avLst/>
            <a:gdLst/>
            <a:ahLst/>
            <a:cxnLst/>
            <a:rect l="l" t="t" r="r" b="b"/>
            <a:pathLst>
              <a:path w="212" h="213">
                <a:moveTo>
                  <a:pt x="106" y="213"/>
                </a:move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7"/>
                </a:cubicBezTo>
                <a:cubicBezTo>
                  <a:pt x="212" y="165"/>
                  <a:pt x="165" y="213"/>
                  <a:pt x="106" y="213"/>
                </a:cubicBezTo>
                <a:close/>
                <a:moveTo>
                  <a:pt x="106" y="12"/>
                </a:moveTo>
                <a:cubicBezTo>
                  <a:pt x="54" y="12"/>
                  <a:pt x="12" y="55"/>
                  <a:pt x="12" y="107"/>
                </a:cubicBezTo>
                <a:cubicBezTo>
                  <a:pt x="12" y="158"/>
                  <a:pt x="54" y="201"/>
                  <a:pt x="106" y="201"/>
                </a:cubicBezTo>
                <a:cubicBezTo>
                  <a:pt x="158" y="201"/>
                  <a:pt x="200" y="158"/>
                  <a:pt x="200" y="107"/>
                </a:cubicBezTo>
                <a:cubicBezTo>
                  <a:pt x="200" y="55"/>
                  <a:pt x="158" y="12"/>
                  <a:pt x="106" y="1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60" dir="5400000" algn="t" rotWithShape="0">
              <a:srgbClr val="00000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0"/>
          <p:cNvSpPr/>
          <p:nvPr/>
        </p:nvSpPr>
        <p:spPr>
          <a:xfrm>
            <a:off x="2093760" y="18690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Régulation de </a:t>
            </a: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température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3" name="CustomShape 21"/>
          <p:cNvSpPr/>
          <p:nvPr/>
        </p:nvSpPr>
        <p:spPr>
          <a:xfrm>
            <a:off x="3255840" y="3107430"/>
            <a:ext cx="5789160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Informatisation du système arrosage	 </a:t>
            </a:r>
            <a:endParaRPr lang="en-GB" sz="1400" b="0" strike="noStrike" spc="-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3255840" y="5460661"/>
            <a:ext cx="5789160" cy="498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</a:rPr>
              <a:t>Système de sécurité performant et Commande à distance 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093759" y="4346910"/>
            <a:ext cx="7887367" cy="2492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b="1" dirty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Contrôle et visualisation des </a:t>
            </a:r>
            <a:r>
              <a:rPr lang="fr-FR" b="1" dirty="0" smtClean="0">
                <a:solidFill>
                  <a:srgbClr val="404040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installations</a:t>
            </a:r>
            <a:endParaRPr lang="fr-FR" b="1" dirty="0">
              <a:solidFill>
                <a:srgbClr val="404040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500" name="Group 28"/>
          <p:cNvGrpSpPr/>
          <p:nvPr/>
        </p:nvGrpSpPr>
        <p:grpSpPr>
          <a:xfrm>
            <a:off x="1216080" y="1850400"/>
            <a:ext cx="199800" cy="286560"/>
            <a:chOff x="1216080" y="1850400"/>
            <a:chExt cx="199800" cy="286560"/>
          </a:xfrm>
        </p:grpSpPr>
        <p:sp>
          <p:nvSpPr>
            <p:cNvPr id="501" name="CustomShape 29"/>
            <p:cNvSpPr/>
            <p:nvPr/>
          </p:nvSpPr>
          <p:spPr>
            <a:xfrm>
              <a:off x="1216080" y="1850400"/>
              <a:ext cx="199800" cy="201240"/>
            </a:xfrm>
            <a:custGeom>
              <a:avLst/>
              <a:gdLst/>
              <a:ahLst/>
              <a:cxnLst/>
              <a:rect l="l" t="t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30"/>
            <p:cNvSpPr/>
            <p:nvPr/>
          </p:nvSpPr>
          <p:spPr>
            <a:xfrm>
              <a:off x="1282680" y="207072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1282680" y="2089800"/>
              <a:ext cx="66240" cy="9000"/>
            </a:xfrm>
            <a:custGeom>
              <a:avLst/>
              <a:gdLst/>
              <a:ahLst/>
              <a:cxnLst/>
              <a:rect l="l" t="t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32"/>
            <p:cNvSpPr/>
            <p:nvPr/>
          </p:nvSpPr>
          <p:spPr>
            <a:xfrm>
              <a:off x="1282680" y="2108880"/>
              <a:ext cx="66240" cy="28080"/>
            </a:xfrm>
            <a:custGeom>
              <a:avLst/>
              <a:gdLst/>
              <a:ahLst/>
              <a:cxnLst/>
              <a:rect l="l" t="t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0" name="Group 38"/>
          <p:cNvGrpSpPr/>
          <p:nvPr/>
        </p:nvGrpSpPr>
        <p:grpSpPr>
          <a:xfrm>
            <a:off x="1173960" y="4329720"/>
            <a:ext cx="283680" cy="284040"/>
            <a:chOff x="1173960" y="4329720"/>
            <a:chExt cx="283680" cy="284040"/>
          </a:xfrm>
        </p:grpSpPr>
        <p:sp>
          <p:nvSpPr>
            <p:cNvPr id="511" name="CustomShape 39"/>
            <p:cNvSpPr/>
            <p:nvPr/>
          </p:nvSpPr>
          <p:spPr>
            <a:xfrm>
              <a:off x="1173960" y="4413960"/>
              <a:ext cx="199800" cy="199800"/>
            </a:xfrm>
            <a:custGeom>
              <a:avLst/>
              <a:gdLst/>
              <a:ahLst/>
              <a:cxnLst/>
              <a:rect l="l" t="t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40"/>
            <p:cNvSpPr/>
            <p:nvPr/>
          </p:nvSpPr>
          <p:spPr>
            <a:xfrm>
              <a:off x="1342080" y="4329720"/>
              <a:ext cx="115560" cy="117000"/>
            </a:xfrm>
            <a:custGeom>
              <a:avLst/>
              <a:gdLst/>
              <a:ahLst/>
              <a:cxnLst/>
              <a:rect l="l" t="t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CustomShape 11"/>
          <p:cNvSpPr/>
          <p:nvPr/>
        </p:nvSpPr>
        <p:spPr>
          <a:xfrm>
            <a:off x="2033270" y="2842347"/>
            <a:ext cx="812520" cy="813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" name="Image 32" descr="Régulation et optimisation température, Immotique et bâtiment intellig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15" y="1587600"/>
            <a:ext cx="677382" cy="8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 34" descr="http://www.d2i-technology.fr/domotique/wp-content/uploads/2015/05/surveillance-0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3" y="4103145"/>
            <a:ext cx="709693" cy="7499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ustomShape 4"/>
          <p:cNvSpPr/>
          <p:nvPr/>
        </p:nvSpPr>
        <p:spPr>
          <a:xfrm>
            <a:off x="558720" y="514800"/>
            <a:ext cx="11073960" cy="5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trike="noStrike" spc="-1" dirty="0" smtClean="0">
                <a:solidFill>
                  <a:srgbClr val="FFC000"/>
                </a:solidFill>
                <a:latin typeface="Century Gothic" panose="020B0502020202020204" pitchFamily="34" charset="0"/>
                <a:ea typeface="Segoe UI Black"/>
              </a:rPr>
              <a:t>PRESENTATION DES BESOINS</a:t>
            </a:r>
            <a:endParaRPr lang="en-GB" sz="3600" b="0" strike="noStrike" spc="-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7" name="Group 45"/>
          <p:cNvGrpSpPr/>
          <p:nvPr/>
        </p:nvGrpSpPr>
        <p:grpSpPr>
          <a:xfrm>
            <a:off x="2173688" y="5463635"/>
            <a:ext cx="527162" cy="445017"/>
            <a:chOff x="4343400" y="2035440"/>
            <a:chExt cx="285480" cy="284040"/>
          </a:xfrm>
          <a:solidFill>
            <a:schemeClr val="bg1">
              <a:lumMod val="65000"/>
            </a:schemeClr>
          </a:solidFill>
        </p:grpSpPr>
        <p:sp>
          <p:nvSpPr>
            <p:cNvPr id="38" name="CustomShape 46"/>
            <p:cNvSpPr/>
            <p:nvPr/>
          </p:nvSpPr>
          <p:spPr>
            <a:xfrm>
              <a:off x="4394160" y="2116440"/>
              <a:ext cx="183960" cy="161640"/>
            </a:xfrm>
            <a:custGeom>
              <a:avLst/>
              <a:gdLst/>
              <a:ahLst/>
              <a:cxnLst/>
              <a:rect l="l" t="t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7"/>
            <p:cNvSpPr/>
            <p:nvPr/>
          </p:nvSpPr>
          <p:spPr>
            <a:xfrm>
              <a:off x="4460760" y="2286360"/>
              <a:ext cx="50400" cy="33120"/>
            </a:xfrm>
            <a:custGeom>
              <a:avLst/>
              <a:gdLst/>
              <a:ahLst/>
              <a:cxnLst/>
              <a:rect l="l" t="t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8"/>
            <p:cNvSpPr/>
            <p:nvPr/>
          </p:nvSpPr>
          <p:spPr>
            <a:xfrm>
              <a:off x="437976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9"/>
            <p:cNvSpPr/>
            <p:nvPr/>
          </p:nvSpPr>
          <p:spPr>
            <a:xfrm>
              <a:off x="43434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50"/>
            <p:cNvSpPr/>
            <p:nvPr/>
          </p:nvSpPr>
          <p:spPr>
            <a:xfrm>
              <a:off x="4518000" y="2072160"/>
              <a:ext cx="74160" cy="74160"/>
            </a:xfrm>
            <a:custGeom>
              <a:avLst/>
              <a:gdLst/>
              <a:ahLst/>
              <a:cxnLst/>
              <a:rect l="l" t="t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51"/>
            <p:cNvSpPr/>
            <p:nvPr/>
          </p:nvSpPr>
          <p:spPr>
            <a:xfrm>
              <a:off x="4518000" y="2035440"/>
              <a:ext cx="110880" cy="110880"/>
            </a:xfrm>
            <a:custGeom>
              <a:avLst/>
              <a:gdLst/>
              <a:ahLst/>
              <a:cxnLst/>
              <a:rect l="l" t="t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24" y="2944174"/>
            <a:ext cx="527826" cy="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-902880" y="-2360520"/>
            <a:ext cx="5247720" cy="52477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10798920" y="5378400"/>
            <a:ext cx="2228400" cy="22284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248760" y="295020"/>
            <a:ext cx="11634480" cy="620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TextShape 5"/>
          <p:cNvSpPr txBox="1"/>
          <p:nvPr/>
        </p:nvSpPr>
        <p:spPr>
          <a:xfrm>
            <a:off x="8380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5831400-66D8-4992-8B52-D3F5921D6A06}" type="datetime1">
              <a:rPr lang="en-GB" sz="1200" b="0" strike="noStrike" spc="-1">
                <a:solidFill>
                  <a:srgbClr val="8B8B8B"/>
                </a:solidFill>
                <a:latin typeface="Segoe UI"/>
              </a:rPr>
              <a:t>30/04/2019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8610480" y="6492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17EB777-5B7B-4E09-B72C-36224728B72C}" type="slidenum">
              <a:rPr lang="en-GB" sz="1200" b="0" strike="noStrike" spc="-1">
                <a:solidFill>
                  <a:srgbClr val="8B8B8B"/>
                </a:solidFill>
                <a:latin typeface="Segoe UI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0" y="2575093"/>
            <a:ext cx="12395320" cy="17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1500" b="1" spc="-1" dirty="0" smtClean="0">
                <a:solidFill>
                  <a:srgbClr val="FFC000"/>
                </a:solidFill>
                <a:latin typeface="Century Gothic"/>
                <a:ea typeface="Segoe UI Black"/>
              </a:rPr>
              <a:t>CONCEPTION</a:t>
            </a:r>
            <a:r>
              <a:rPr lang="en-GB" sz="11500" b="1" spc="-1" dirty="0" smtClean="0">
                <a:solidFill>
                  <a:srgbClr val="1C819E"/>
                </a:solidFill>
                <a:latin typeface="Century Gothic"/>
                <a:ea typeface="Segoe UI Black"/>
              </a:rPr>
              <a:t>  </a:t>
            </a:r>
            <a:endParaRPr lang="en-GB" sz="11500" b="0" strike="noStrike" spc="-1" dirty="0">
              <a:solidFill>
                <a:srgbClr val="1C819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4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214</Words>
  <Application>Microsoft Office PowerPoint</Application>
  <PresentationFormat>Grand écran</PresentationFormat>
  <Paragraphs>105</Paragraphs>
  <Slides>20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DejaVu Sans</vt:lpstr>
      <vt:lpstr>Ebrima</vt:lpstr>
      <vt:lpstr>Segoe UI</vt:lpstr>
      <vt:lpstr>Segoe UI Black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trisnawanugroho</dc:creator>
  <dc:description/>
  <cp:lastModifiedBy>Mohamed Lamine Barghouda</cp:lastModifiedBy>
  <cp:revision>155</cp:revision>
  <dcterms:created xsi:type="dcterms:W3CDTF">2019-01-30T06:23:30Z</dcterms:created>
  <dcterms:modified xsi:type="dcterms:W3CDTF">2019-04-30T07:09:12Z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