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22"/>
  </p:notesMasterIdLst>
  <p:sldIdLst>
    <p:sldId id="256" r:id="rId4"/>
    <p:sldId id="281" r:id="rId5"/>
    <p:sldId id="282" r:id="rId6"/>
    <p:sldId id="262" r:id="rId7"/>
    <p:sldId id="269" r:id="rId8"/>
    <p:sldId id="263" r:id="rId9"/>
    <p:sldId id="270" r:id="rId10"/>
    <p:sldId id="272" r:id="rId11"/>
    <p:sldId id="276" r:id="rId12"/>
    <p:sldId id="280" r:id="rId13"/>
    <p:sldId id="279" r:id="rId14"/>
    <p:sldId id="278" r:id="rId15"/>
    <p:sldId id="277" r:id="rId16"/>
    <p:sldId id="283" r:id="rId17"/>
    <p:sldId id="284" r:id="rId18"/>
    <p:sldId id="285" r:id="rId19"/>
    <p:sldId id="260" r:id="rId20"/>
    <p:sldId id="265" r:id="rId2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819E"/>
    <a:srgbClr val="FFC000"/>
    <a:srgbClr val="404040"/>
    <a:srgbClr val="FFBE00"/>
    <a:srgbClr val="FFD800"/>
    <a:srgbClr val="3AA8A8"/>
    <a:srgbClr val="145566"/>
    <a:srgbClr val="EBB044"/>
    <a:srgbClr val="EB4C40"/>
    <a:srgbClr val="EAC5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3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Segoe UI"/>
              </a:rPr>
              <a:t>Click to move the slide</a:t>
            </a: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GB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16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GB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167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GB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168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GB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169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B037F088-3181-4B3E-B90F-4F38B9EF98A6}" type="slidenum">
              <a:rPr lang="en-GB" sz="1400" b="0" strike="noStrike" spc="-1">
                <a:latin typeface="Times New Roman"/>
              </a:rPr>
              <a:t>‹N°›</a:t>
            </a:fld>
            <a:endParaRPr lang="en-GB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59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GB" sz="2000" b="0" strike="noStrike" spc="-1">
              <a:latin typeface="Arial"/>
            </a:endParaRPr>
          </a:p>
        </p:txBody>
      </p:sp>
      <p:sp>
        <p:nvSpPr>
          <p:cNvPr id="597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1DA0BF76-C9AF-4330-B80C-A5EC1B80E90F}" type="slidenum">
              <a:rPr lang="en-GB" sz="1200" b="0" strike="noStrike" spc="-1">
                <a:latin typeface="Times New Roman"/>
              </a:rPr>
              <a:t>1</a:t>
            </a:fld>
            <a:endParaRPr lang="en-GB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60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GB" sz="2000" b="0" strike="noStrike" spc="-1">
              <a:latin typeface="Arial"/>
            </a:endParaRPr>
          </a:p>
        </p:txBody>
      </p:sp>
      <p:sp>
        <p:nvSpPr>
          <p:cNvPr id="60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77BA9331-CAE8-4463-9A23-DC73A4E699C4}" type="slidenum">
              <a:rPr lang="en-GB" sz="1200" b="0" strike="noStrike" spc="-1">
                <a:latin typeface="Times New Roman"/>
              </a:rPr>
              <a:t>17</a:t>
            </a:fld>
            <a:endParaRPr lang="en-GB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62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GB" sz="2000" b="0" strike="noStrike" spc="-1">
              <a:latin typeface="Arial"/>
            </a:endParaRPr>
          </a:p>
        </p:txBody>
      </p:sp>
      <p:sp>
        <p:nvSpPr>
          <p:cNvPr id="624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C33FA57F-F140-4F33-AFC7-D288FCC1CA6F}" type="slidenum">
              <a:rPr lang="en-GB" sz="1200" b="0" strike="noStrike" spc="-1">
                <a:latin typeface="Times New Roman"/>
              </a:rPr>
              <a:t>18</a:t>
            </a:fld>
            <a:endParaRPr lang="en-GB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88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GB" sz="2000" b="0" strike="noStrike" spc="-1">
              <a:latin typeface="Arial"/>
            </a:endParaRPr>
          </a:p>
        </p:txBody>
      </p:sp>
      <p:sp>
        <p:nvSpPr>
          <p:cNvPr id="885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7D116541-6C57-4DBF-A9BF-B1DAA1C0233C}" type="slidenum">
              <a:rPr lang="en-GB" sz="1200" b="0" strike="noStrike" spc="-1">
                <a:latin typeface="Times New Roman"/>
              </a:rPr>
              <a:t>3</a:t>
            </a:fld>
            <a:endParaRPr lang="en-GB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953042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61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GB" sz="2000" b="0" strike="noStrike" spc="-1">
              <a:latin typeface="Arial"/>
            </a:endParaRPr>
          </a:p>
        </p:txBody>
      </p:sp>
      <p:sp>
        <p:nvSpPr>
          <p:cNvPr id="615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CD8C3612-C7F7-461E-8150-B97F3C14A8BB}" type="slidenum">
              <a:rPr lang="en-GB" sz="1200" b="0" strike="noStrike" spc="-1">
                <a:latin typeface="Times New Roman"/>
              </a:rPr>
              <a:t>4</a:t>
            </a:fld>
            <a:endParaRPr lang="en-GB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6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GB" sz="2000" b="0" strike="noStrike" spc="-1">
              <a:latin typeface="Arial"/>
            </a:endParaRPr>
          </a:p>
        </p:txBody>
      </p:sp>
      <p:sp>
        <p:nvSpPr>
          <p:cNvPr id="6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88454AF1-B32F-411F-B95F-49FFBB5E89E9}" type="slidenum">
              <a:rPr lang="en-GB" sz="1200" b="0" strike="noStrike" spc="-1">
                <a:latin typeface="Times New Roman"/>
              </a:rPr>
              <a:t>6</a:t>
            </a:fld>
            <a:endParaRPr lang="en-GB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6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GB" sz="2000" b="0" strike="noStrike" spc="-1">
              <a:latin typeface="Arial"/>
            </a:endParaRPr>
          </a:p>
        </p:txBody>
      </p:sp>
      <p:sp>
        <p:nvSpPr>
          <p:cNvPr id="6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88454AF1-B32F-411F-B95F-49FFBB5E89E9}" type="slidenum">
              <a:rPr lang="en-GB" sz="1200" b="0" strike="noStrike" spc="-1">
                <a:latin typeface="Times New Roman"/>
              </a:rPr>
              <a:t>7</a:t>
            </a:fld>
            <a:endParaRPr lang="en-GB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599845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6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GB" sz="2000" b="0" strike="noStrike" spc="-1">
              <a:latin typeface="Arial"/>
            </a:endParaRPr>
          </a:p>
        </p:txBody>
      </p:sp>
      <p:sp>
        <p:nvSpPr>
          <p:cNvPr id="6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88454AF1-B32F-411F-B95F-49FFBB5E89E9}" type="slidenum">
              <a:rPr lang="en-GB" sz="1200" b="0" strike="noStrike" spc="-1">
                <a:latin typeface="Times New Roman"/>
              </a:rPr>
              <a:t>8</a:t>
            </a:fld>
            <a:endParaRPr lang="en-GB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687597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50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GB" sz="2000" b="0" strike="noStrike" spc="-1">
              <a:latin typeface="Arial"/>
            </a:endParaRPr>
          </a:p>
        </p:txBody>
      </p:sp>
      <p:sp>
        <p:nvSpPr>
          <p:cNvPr id="150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837DE0A3-E842-408E-8208-9AD037EBA438}" type="slidenum">
              <a:rPr lang="en-GB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14</a:t>
            </a:fld>
            <a:endParaRPr lang="en-GB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987824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51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GB" sz="2000" b="0" strike="noStrike" spc="-1">
              <a:latin typeface="Arial"/>
            </a:endParaRPr>
          </a:p>
        </p:txBody>
      </p:sp>
      <p:sp>
        <p:nvSpPr>
          <p:cNvPr id="1512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F119077A-A8BA-4B4B-A547-36E070DB7F2A}" type="slidenum">
              <a:rPr lang="en-GB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15</a:t>
            </a:fld>
            <a:endParaRPr lang="en-GB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421928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61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GB" sz="2000" b="0" strike="noStrike" spc="-1">
              <a:latin typeface="Arial"/>
            </a:endParaRPr>
          </a:p>
        </p:txBody>
      </p:sp>
      <p:sp>
        <p:nvSpPr>
          <p:cNvPr id="615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CD8C3612-C7F7-461E-8150-B97F3C14A8BB}" type="slidenum">
              <a:rPr lang="en-GB" sz="1200" b="0" strike="noStrike" spc="-1">
                <a:latin typeface="Times New Roman"/>
              </a:rPr>
              <a:t>16</a:t>
            </a:fld>
            <a:endParaRPr lang="en-GB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79551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96182CB7-40A4-4904-80F1-3330A158A0E9}" type="datetime">
              <a:rPr lang="en-GB" sz="1200" b="0" strike="noStrike" spc="-1">
                <a:solidFill>
                  <a:srgbClr val="8B8B8B"/>
                </a:solidFill>
                <a:latin typeface="Segoe UI"/>
              </a:rPr>
              <a:t>29/04/2019</a:t>
            </a:fld>
            <a:endParaRPr lang="en-GB" sz="1200" b="0" strike="noStrike" spc="-1">
              <a:latin typeface="Times New Roman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GB" sz="24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28F8E3A6-3EBC-43B3-8478-706AA122A680}" type="slidenum">
              <a:rPr lang="en-GB" sz="1200" b="0" strike="noStrike" spc="-1">
                <a:solidFill>
                  <a:srgbClr val="8B8B8B"/>
                </a:solidFill>
                <a:latin typeface="Segoe UI"/>
              </a:rPr>
              <a:t>‹N°›</a:t>
            </a:fld>
            <a:endParaRPr lang="en-GB" sz="12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Segoe UI"/>
              </a:rPr>
              <a:t>Click to edit the title text format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Segoe U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Segoe U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Segoe U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Segoe U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Segoe U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Segoe U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Segoe U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D284C3F9-09D2-495A-B1D3-8A9F445CD914}" type="datetime">
              <a:rPr lang="en-GB" sz="1200" b="0" strike="noStrike" spc="-1">
                <a:solidFill>
                  <a:srgbClr val="8B8B8B"/>
                </a:solidFill>
                <a:latin typeface="Calibri Light"/>
              </a:rPr>
              <a:t>29/04/2019</a:t>
            </a:fld>
            <a:endParaRPr lang="en-GB" sz="1200" b="0" strike="noStrike" spc="-1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GB" sz="2400" b="0" strike="noStrike" spc="-1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202F1D43-4CF9-4340-8AC9-E62A9A3B65FC}" type="slidenum">
              <a:rPr lang="en-GB" sz="1200" b="0" strike="noStrike" spc="-1">
                <a:solidFill>
                  <a:srgbClr val="8B8B8B"/>
                </a:solidFill>
                <a:latin typeface="Calibri Light"/>
              </a:rPr>
              <a:t>‹N°›</a:t>
            </a:fld>
            <a:endParaRPr lang="en-GB" sz="12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Calibri Light"/>
              </a:rPr>
              <a:t>Click to edit the title text format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 Light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 Light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 Light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 Light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 Light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 Light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 Light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entury Gothic"/>
              </a:rPr>
              <a:t>Click to edit Master title style</a:t>
            </a:r>
            <a:endParaRPr lang="en-US" sz="44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 Light"/>
              </a:rPr>
              <a:t>Edit Master text styles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 Light"/>
              </a:rPr>
              <a:t>Second level</a:t>
            </a: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 Light"/>
              </a:rPr>
              <a:t>Third level</a:t>
            </a:r>
          </a:p>
          <a:p>
            <a:pPr marL="1600200" lvl="3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 Light"/>
              </a:rPr>
              <a:t>Fourth level</a:t>
            </a:r>
          </a:p>
          <a:p>
            <a:pPr marL="2057400" lvl="4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 Light"/>
              </a:rPr>
              <a:t>Fifth level</a:t>
            </a:r>
          </a:p>
        </p:txBody>
      </p:sp>
      <p:sp>
        <p:nvSpPr>
          <p:cNvPr id="84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55561438-C536-4A9B-8ADC-AE3199F08D98}" type="datetime">
              <a:rPr lang="en-GB" sz="1200" b="0" strike="noStrike" spc="-1">
                <a:solidFill>
                  <a:srgbClr val="8B8B8B"/>
                </a:solidFill>
                <a:latin typeface="Calibri Light"/>
              </a:rPr>
              <a:t>29/04/2019</a:t>
            </a:fld>
            <a:endParaRPr lang="en-GB" sz="1200" b="0" strike="noStrike" spc="-1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GB" sz="2400" b="0" strike="noStrike" spc="-1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67A42CA2-4B15-4CF5-9D33-AAEF69440EFB}" type="slidenum">
              <a:rPr lang="en-GB" sz="1200" b="0" strike="noStrike" spc="-1">
                <a:solidFill>
                  <a:srgbClr val="8B8B8B"/>
                </a:solidFill>
                <a:latin typeface="Calibri Light"/>
              </a:rPr>
              <a:t>‹N°›</a:t>
            </a:fld>
            <a:endParaRPr lang="en-GB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3331800" y="4086360"/>
            <a:ext cx="3924000" cy="3924000"/>
          </a:xfrm>
          <a:prstGeom prst="ellipse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" name="CustomShape 2"/>
          <p:cNvSpPr/>
          <p:nvPr/>
        </p:nvSpPr>
        <p:spPr>
          <a:xfrm>
            <a:off x="228600" y="328680"/>
            <a:ext cx="1904760" cy="1904760"/>
          </a:xfrm>
          <a:prstGeom prst="ellipse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" name="CustomShape 3"/>
          <p:cNvSpPr/>
          <p:nvPr/>
        </p:nvSpPr>
        <p:spPr>
          <a:xfrm>
            <a:off x="8295784" y="-1295280"/>
            <a:ext cx="5466960" cy="5466960"/>
          </a:xfrm>
          <a:prstGeom prst="ellipse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CustomShape 4"/>
          <p:cNvSpPr/>
          <p:nvPr/>
        </p:nvSpPr>
        <p:spPr>
          <a:xfrm>
            <a:off x="1181160" y="809640"/>
            <a:ext cx="9829440" cy="523836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CustomShape 29"/>
          <p:cNvSpPr/>
          <p:nvPr/>
        </p:nvSpPr>
        <p:spPr>
          <a:xfrm>
            <a:off x="1503773" y="2212426"/>
            <a:ext cx="5073921" cy="221599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GB" sz="4800" b="1" spc="-1" dirty="0" smtClean="0">
                <a:solidFill>
                  <a:srgbClr val="1C819E"/>
                </a:solidFill>
                <a:latin typeface="Century Gothic"/>
                <a:ea typeface="Segoe UI Black"/>
              </a:rPr>
              <a:t>SYSTEME INFORMATIQUE </a:t>
            </a:r>
            <a:r>
              <a:rPr lang="en-GB" sz="4800" b="1" spc="-1" dirty="0">
                <a:solidFill>
                  <a:srgbClr val="1C819E"/>
                </a:solidFill>
                <a:latin typeface="Century Gothic"/>
                <a:ea typeface="Segoe UI Black"/>
              </a:rPr>
              <a:t>D</a:t>
            </a:r>
            <a:r>
              <a:rPr lang="en-GB" sz="4800" b="1" spc="-1" dirty="0" smtClean="0">
                <a:solidFill>
                  <a:srgbClr val="1C819E"/>
                </a:solidFill>
                <a:latin typeface="Century Gothic"/>
                <a:ea typeface="Segoe UI Black"/>
              </a:rPr>
              <a:t>E DOMOTIQUE</a:t>
            </a:r>
            <a:endParaRPr lang="en-GB" sz="4800" b="0" strike="noStrike" spc="-1" dirty="0">
              <a:solidFill>
                <a:srgbClr val="1C819E"/>
              </a:solidFill>
              <a:latin typeface="Arial"/>
            </a:endParaRPr>
          </a:p>
        </p:txBody>
      </p:sp>
      <p:sp>
        <p:nvSpPr>
          <p:cNvPr id="199" name="CustomShape 30"/>
          <p:cNvSpPr/>
          <p:nvPr/>
        </p:nvSpPr>
        <p:spPr>
          <a:xfrm>
            <a:off x="1611000" y="4729680"/>
            <a:ext cx="4091760" cy="21544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</a:pPr>
            <a:endParaRPr lang="en-GB" sz="1400" b="0" strike="noStrike" spc="-1" dirty="0">
              <a:latin typeface="Arial"/>
            </a:endParaRPr>
          </a:p>
        </p:txBody>
      </p:sp>
      <p:sp>
        <p:nvSpPr>
          <p:cNvPr id="42" name="CustomShape 29"/>
          <p:cNvSpPr/>
          <p:nvPr/>
        </p:nvSpPr>
        <p:spPr>
          <a:xfrm>
            <a:off x="2730625" y="983899"/>
            <a:ext cx="7683805" cy="4924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600" b="1" spc="-1" dirty="0" smtClean="0">
                <a:solidFill>
                  <a:srgbClr val="FFC000"/>
                </a:solidFill>
                <a:latin typeface="Century Gothic"/>
                <a:ea typeface="Segoe UI Black"/>
              </a:rPr>
              <a:t>Université</a:t>
            </a:r>
            <a:r>
              <a:rPr lang="en-GB" sz="1600" b="1" spc="-1" dirty="0" smtClean="0">
                <a:solidFill>
                  <a:srgbClr val="FFC000"/>
                </a:solidFill>
                <a:latin typeface="Century Gothic"/>
                <a:ea typeface="Segoe UI Black"/>
              </a:rPr>
              <a:t> de Carthage</a:t>
            </a:r>
          </a:p>
          <a:p>
            <a:pPr>
              <a:lnSpc>
                <a:spcPct val="100000"/>
              </a:lnSpc>
            </a:pPr>
            <a:r>
              <a:rPr lang="fr-FR" sz="1600" b="1" strike="noStrike" spc="-1" dirty="0" smtClean="0">
                <a:solidFill>
                  <a:srgbClr val="FFC000"/>
                </a:solidFill>
                <a:latin typeface="Century Gothic"/>
                <a:ea typeface="Segoe UI Black"/>
              </a:rPr>
              <a:t>Institut National des Sciences Appliquées et de Technologie </a:t>
            </a:r>
            <a:endParaRPr lang="en-GB" sz="1600" b="0" strike="noStrike" spc="-1" dirty="0">
              <a:solidFill>
                <a:srgbClr val="FFC000"/>
              </a:solidFill>
              <a:latin typeface="Arial"/>
            </a:endParaRPr>
          </a:p>
        </p:txBody>
      </p:sp>
      <p:sp>
        <p:nvSpPr>
          <p:cNvPr id="45" name="CustomShape 29"/>
          <p:cNvSpPr/>
          <p:nvPr/>
        </p:nvSpPr>
        <p:spPr>
          <a:xfrm>
            <a:off x="1485395" y="1829027"/>
            <a:ext cx="7683805" cy="24622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600" b="1" spc="-1" dirty="0" smtClean="0">
                <a:solidFill>
                  <a:schemeClr val="bg2">
                    <a:lumMod val="50000"/>
                  </a:schemeClr>
                </a:solidFill>
                <a:latin typeface="Century Gothic"/>
                <a:ea typeface="Segoe UI Black"/>
              </a:rPr>
              <a:t>Projet de Conception des Système d’informations</a:t>
            </a:r>
            <a:endParaRPr lang="en-GB" sz="1600" b="1" spc="-1" dirty="0" smtClean="0">
              <a:solidFill>
                <a:schemeClr val="bg2">
                  <a:lumMod val="50000"/>
                </a:schemeClr>
              </a:solidFill>
              <a:latin typeface="Century Gothic"/>
              <a:ea typeface="Segoe UI Black"/>
            </a:endParaRPr>
          </a:p>
        </p:txBody>
      </p:sp>
      <p:sp>
        <p:nvSpPr>
          <p:cNvPr id="35" name="CustomShape 29"/>
          <p:cNvSpPr/>
          <p:nvPr/>
        </p:nvSpPr>
        <p:spPr>
          <a:xfrm>
            <a:off x="1490488" y="4927362"/>
            <a:ext cx="3892881" cy="7386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600" b="1" spc="-1" dirty="0" smtClean="0">
                <a:solidFill>
                  <a:srgbClr val="FFC000"/>
                </a:solidFill>
                <a:latin typeface="Century Gothic"/>
                <a:ea typeface="Segoe UI Black"/>
              </a:rPr>
              <a:t>Elaboré Par :</a:t>
            </a:r>
          </a:p>
          <a:p>
            <a:r>
              <a:rPr lang="fr-FR" sz="1600" b="1" spc="-1" dirty="0">
                <a:solidFill>
                  <a:schemeClr val="bg2">
                    <a:lumMod val="50000"/>
                  </a:schemeClr>
                </a:solidFill>
                <a:latin typeface="Century Gothic"/>
                <a:ea typeface="Segoe UI Black"/>
              </a:rPr>
              <a:t>Anis SNOUSSI </a:t>
            </a:r>
            <a:endParaRPr lang="fr-FR" sz="1600" b="1" spc="-1" dirty="0" smtClean="0">
              <a:solidFill>
                <a:schemeClr val="bg2">
                  <a:lumMod val="50000"/>
                </a:schemeClr>
              </a:solidFill>
              <a:latin typeface="Century Gothic"/>
              <a:ea typeface="Segoe UI Black"/>
            </a:endParaRPr>
          </a:p>
          <a:p>
            <a:pPr>
              <a:lnSpc>
                <a:spcPct val="100000"/>
              </a:lnSpc>
            </a:pPr>
            <a:r>
              <a:rPr lang="fr-FR" sz="1600" b="1" spc="-1" dirty="0" smtClean="0">
                <a:solidFill>
                  <a:schemeClr val="bg2">
                    <a:lumMod val="50000"/>
                  </a:schemeClr>
                </a:solidFill>
                <a:latin typeface="Century Gothic"/>
                <a:ea typeface="Segoe UI Black"/>
              </a:rPr>
              <a:t>Mohamed Lamine BARGHOUDA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7394" y="1477277"/>
            <a:ext cx="2752506" cy="4162601"/>
          </a:xfrm>
          <a:prstGeom prst="rect">
            <a:avLst/>
          </a:prstGeom>
        </p:spPr>
      </p:pic>
      <p:sp>
        <p:nvSpPr>
          <p:cNvPr id="174" name="CustomShape 5"/>
          <p:cNvSpPr/>
          <p:nvPr/>
        </p:nvSpPr>
        <p:spPr>
          <a:xfrm>
            <a:off x="6561207" y="5488417"/>
            <a:ext cx="4304880" cy="39636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2"/>
          <p:cNvSpPr/>
          <p:nvPr/>
        </p:nvSpPr>
        <p:spPr>
          <a:xfrm>
            <a:off x="0" y="6775560"/>
            <a:ext cx="2659680" cy="82080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CustomShape 3"/>
          <p:cNvSpPr/>
          <p:nvPr/>
        </p:nvSpPr>
        <p:spPr>
          <a:xfrm>
            <a:off x="2802060" y="6762119"/>
            <a:ext cx="6587640" cy="108360"/>
          </a:xfrm>
          <a:prstGeom prst="rect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CustomShape 4"/>
          <p:cNvSpPr/>
          <p:nvPr/>
        </p:nvSpPr>
        <p:spPr>
          <a:xfrm>
            <a:off x="9532080" y="6775560"/>
            <a:ext cx="2659680" cy="82080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TextShape 58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DFF7870E-DFBF-4CB7-A3F6-DA1E038144F0}" type="datetime1">
              <a:rPr lang="en-GB" sz="1200" b="0" strike="noStrike" spc="-1">
                <a:solidFill>
                  <a:srgbClr val="8B8B8B"/>
                </a:solidFill>
                <a:latin typeface="Segoe UI"/>
              </a:rPr>
              <a:t>29/04/2019</a:t>
            </a:fld>
            <a:endParaRPr lang="en-GB" sz="1200" b="0" strike="noStrike" spc="-1">
              <a:latin typeface="Times New Roman"/>
            </a:endParaRPr>
          </a:p>
        </p:txBody>
      </p:sp>
      <p:sp>
        <p:nvSpPr>
          <p:cNvPr id="210" name="TextShape 59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C6C43D75-D78C-4E45-AD84-28E61FB19D78}" type="slidenum">
              <a:rPr lang="en-GB" sz="1200" b="0" strike="noStrike" spc="-1">
                <a:solidFill>
                  <a:srgbClr val="8B8B8B"/>
                </a:solidFill>
                <a:latin typeface="Segoe UI"/>
              </a:rPr>
              <a:t>10</a:t>
            </a:fld>
            <a:endParaRPr lang="en-GB" sz="1200" b="0" strike="noStrike" spc="-1" dirty="0">
              <a:latin typeface="Times New Roman"/>
            </a:endParaRPr>
          </a:p>
        </p:txBody>
      </p:sp>
      <p:sp>
        <p:nvSpPr>
          <p:cNvPr id="56" name="CustomShape 4"/>
          <p:cNvSpPr/>
          <p:nvPr/>
        </p:nvSpPr>
        <p:spPr>
          <a:xfrm>
            <a:off x="558720" y="514800"/>
            <a:ext cx="11073960" cy="54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3600" b="1" spc="-1" dirty="0" smtClean="0">
                <a:solidFill>
                  <a:srgbClr val="FFC000"/>
                </a:solidFill>
                <a:latin typeface="Century Gothic"/>
                <a:ea typeface="Segoe UI Black"/>
              </a:rPr>
              <a:t>CONCEPTION : </a:t>
            </a:r>
            <a:r>
              <a:rPr lang="en-GB" sz="3600" b="1" spc="-1" dirty="0" smtClean="0">
                <a:solidFill>
                  <a:srgbClr val="1C819E"/>
                </a:solidFill>
                <a:latin typeface="Century Gothic"/>
                <a:ea typeface="Segoe UI Black"/>
              </a:rPr>
              <a:t>PARTICIPANTS  </a:t>
            </a:r>
            <a:endParaRPr lang="en-GB" sz="3600" b="0" strike="noStrike" spc="-1" dirty="0">
              <a:solidFill>
                <a:srgbClr val="1C819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58108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2"/>
          <p:cNvSpPr/>
          <p:nvPr/>
        </p:nvSpPr>
        <p:spPr>
          <a:xfrm>
            <a:off x="0" y="6775560"/>
            <a:ext cx="2659680" cy="82080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CustomShape 3"/>
          <p:cNvSpPr/>
          <p:nvPr/>
        </p:nvSpPr>
        <p:spPr>
          <a:xfrm>
            <a:off x="2802060" y="6762119"/>
            <a:ext cx="6587640" cy="108360"/>
          </a:xfrm>
          <a:prstGeom prst="rect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CustomShape 4"/>
          <p:cNvSpPr/>
          <p:nvPr/>
        </p:nvSpPr>
        <p:spPr>
          <a:xfrm>
            <a:off x="9532080" y="6775560"/>
            <a:ext cx="2659680" cy="82080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TextShape 58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DFF7870E-DFBF-4CB7-A3F6-DA1E038144F0}" type="datetime1">
              <a:rPr lang="en-GB" sz="1200" b="0" strike="noStrike" spc="-1">
                <a:solidFill>
                  <a:srgbClr val="8B8B8B"/>
                </a:solidFill>
                <a:latin typeface="Segoe UI"/>
              </a:rPr>
              <a:t>29/04/2019</a:t>
            </a:fld>
            <a:endParaRPr lang="en-GB" sz="1200" b="0" strike="noStrike" spc="-1">
              <a:latin typeface="Times New Roman"/>
            </a:endParaRPr>
          </a:p>
        </p:txBody>
      </p:sp>
      <p:sp>
        <p:nvSpPr>
          <p:cNvPr id="210" name="TextShape 59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C6C43D75-D78C-4E45-AD84-28E61FB19D78}" type="slidenum">
              <a:rPr lang="en-GB" sz="1200" b="0" strike="noStrike" spc="-1">
                <a:solidFill>
                  <a:srgbClr val="8B8B8B"/>
                </a:solidFill>
                <a:latin typeface="Segoe UI"/>
              </a:rPr>
              <a:t>11</a:t>
            </a:fld>
            <a:endParaRPr lang="en-GB" sz="1200" b="0" strike="noStrike" spc="-1" dirty="0">
              <a:latin typeface="Times New Roman"/>
            </a:endParaRPr>
          </a:p>
        </p:txBody>
      </p:sp>
      <p:sp>
        <p:nvSpPr>
          <p:cNvPr id="56" name="CustomShape 4"/>
          <p:cNvSpPr/>
          <p:nvPr/>
        </p:nvSpPr>
        <p:spPr>
          <a:xfrm>
            <a:off x="558720" y="514800"/>
            <a:ext cx="11073960" cy="54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3600" b="1" spc="-1" dirty="0" smtClean="0">
                <a:solidFill>
                  <a:srgbClr val="FFC000"/>
                </a:solidFill>
                <a:latin typeface="Century Gothic"/>
                <a:ea typeface="Segoe UI Black"/>
              </a:rPr>
              <a:t>CONCEPTION :</a:t>
            </a:r>
            <a:r>
              <a:rPr lang="en-GB" sz="3600" b="1" spc="-1" dirty="0" smtClean="0">
                <a:solidFill>
                  <a:srgbClr val="1C819E"/>
                </a:solidFill>
                <a:latin typeface="Century Gothic"/>
                <a:ea typeface="Segoe UI Black"/>
              </a:rPr>
              <a:t> FONCTIONNALITES </a:t>
            </a:r>
            <a:endParaRPr lang="en-GB" sz="3600" b="0" strike="noStrike" spc="-1" dirty="0">
              <a:solidFill>
                <a:srgbClr val="1C819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97721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2"/>
          <p:cNvSpPr/>
          <p:nvPr/>
        </p:nvSpPr>
        <p:spPr>
          <a:xfrm>
            <a:off x="0" y="6775560"/>
            <a:ext cx="2659680" cy="82080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CustomShape 3"/>
          <p:cNvSpPr/>
          <p:nvPr/>
        </p:nvSpPr>
        <p:spPr>
          <a:xfrm>
            <a:off x="2802060" y="6762119"/>
            <a:ext cx="6587640" cy="108360"/>
          </a:xfrm>
          <a:prstGeom prst="rect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CustomShape 4"/>
          <p:cNvSpPr/>
          <p:nvPr/>
        </p:nvSpPr>
        <p:spPr>
          <a:xfrm>
            <a:off x="9532080" y="6775560"/>
            <a:ext cx="2659680" cy="82080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TextShape 58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DFF7870E-DFBF-4CB7-A3F6-DA1E038144F0}" type="datetime1">
              <a:rPr lang="en-GB" sz="1200" b="0" strike="noStrike" spc="-1">
                <a:solidFill>
                  <a:srgbClr val="8B8B8B"/>
                </a:solidFill>
                <a:latin typeface="Segoe UI"/>
              </a:rPr>
              <a:t>29/04/2019</a:t>
            </a:fld>
            <a:endParaRPr lang="en-GB" sz="1200" b="0" strike="noStrike" spc="-1">
              <a:latin typeface="Times New Roman"/>
            </a:endParaRPr>
          </a:p>
        </p:txBody>
      </p:sp>
      <p:sp>
        <p:nvSpPr>
          <p:cNvPr id="210" name="TextShape 59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C6C43D75-D78C-4E45-AD84-28E61FB19D78}" type="slidenum">
              <a:rPr lang="en-GB" sz="1200" b="0" strike="noStrike" spc="-1">
                <a:solidFill>
                  <a:srgbClr val="8B8B8B"/>
                </a:solidFill>
                <a:latin typeface="Segoe UI"/>
              </a:rPr>
              <a:t>12</a:t>
            </a:fld>
            <a:endParaRPr lang="en-GB" sz="1200" b="0" strike="noStrike" spc="-1" dirty="0">
              <a:latin typeface="Times New Roman"/>
            </a:endParaRPr>
          </a:p>
        </p:txBody>
      </p:sp>
      <p:sp>
        <p:nvSpPr>
          <p:cNvPr id="56" name="CustomShape 4"/>
          <p:cNvSpPr/>
          <p:nvPr/>
        </p:nvSpPr>
        <p:spPr>
          <a:xfrm>
            <a:off x="558720" y="514800"/>
            <a:ext cx="11073960" cy="54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3600" b="1" spc="-1" dirty="0" smtClean="0">
                <a:solidFill>
                  <a:srgbClr val="FFC000"/>
                </a:solidFill>
                <a:latin typeface="Century Gothic"/>
                <a:ea typeface="Segoe UI Black"/>
              </a:rPr>
              <a:t>CONCEPTION :</a:t>
            </a:r>
            <a:r>
              <a:rPr lang="en-GB" sz="3600" b="1" spc="-1" dirty="0" smtClean="0">
                <a:solidFill>
                  <a:srgbClr val="1C819E"/>
                </a:solidFill>
                <a:latin typeface="Century Gothic"/>
                <a:ea typeface="Segoe UI Black"/>
              </a:rPr>
              <a:t> FONCTIONNALITES </a:t>
            </a:r>
            <a:endParaRPr lang="en-GB" sz="3600" b="0" strike="noStrike" spc="-1" dirty="0">
              <a:solidFill>
                <a:srgbClr val="1C819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97780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2"/>
          <p:cNvSpPr/>
          <p:nvPr/>
        </p:nvSpPr>
        <p:spPr>
          <a:xfrm>
            <a:off x="0" y="6775560"/>
            <a:ext cx="2659680" cy="82080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CustomShape 3"/>
          <p:cNvSpPr/>
          <p:nvPr/>
        </p:nvSpPr>
        <p:spPr>
          <a:xfrm>
            <a:off x="2802060" y="6762119"/>
            <a:ext cx="6587640" cy="108360"/>
          </a:xfrm>
          <a:prstGeom prst="rect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CustomShape 4"/>
          <p:cNvSpPr/>
          <p:nvPr/>
        </p:nvSpPr>
        <p:spPr>
          <a:xfrm>
            <a:off x="9532080" y="6775560"/>
            <a:ext cx="2659680" cy="82080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TextShape 58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DFF7870E-DFBF-4CB7-A3F6-DA1E038144F0}" type="datetime1">
              <a:rPr lang="en-GB" sz="1200" b="0" strike="noStrike" spc="-1">
                <a:solidFill>
                  <a:srgbClr val="8B8B8B"/>
                </a:solidFill>
                <a:latin typeface="Segoe UI"/>
              </a:rPr>
              <a:t>29/04/2019</a:t>
            </a:fld>
            <a:endParaRPr lang="en-GB" sz="1200" b="0" strike="noStrike" spc="-1">
              <a:latin typeface="Times New Roman"/>
            </a:endParaRPr>
          </a:p>
        </p:txBody>
      </p:sp>
      <p:sp>
        <p:nvSpPr>
          <p:cNvPr id="210" name="TextShape 59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C6C43D75-D78C-4E45-AD84-28E61FB19D78}" type="slidenum">
              <a:rPr lang="en-GB" sz="1200" b="0" strike="noStrike" spc="-1">
                <a:solidFill>
                  <a:srgbClr val="8B8B8B"/>
                </a:solidFill>
                <a:latin typeface="Segoe UI"/>
              </a:rPr>
              <a:t>13</a:t>
            </a:fld>
            <a:endParaRPr lang="en-GB" sz="1200" b="0" strike="noStrike" spc="-1" dirty="0">
              <a:latin typeface="Times New Roman"/>
            </a:endParaRPr>
          </a:p>
        </p:txBody>
      </p:sp>
      <p:sp>
        <p:nvSpPr>
          <p:cNvPr id="56" name="CustomShape 4"/>
          <p:cNvSpPr/>
          <p:nvPr/>
        </p:nvSpPr>
        <p:spPr>
          <a:xfrm>
            <a:off x="558720" y="514800"/>
            <a:ext cx="11073960" cy="54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3600" b="1" spc="-1" dirty="0" smtClean="0">
                <a:solidFill>
                  <a:srgbClr val="FFC000"/>
                </a:solidFill>
                <a:latin typeface="Century Gothic"/>
                <a:ea typeface="Segoe UI Black"/>
              </a:rPr>
              <a:t>REALISATION</a:t>
            </a:r>
            <a:r>
              <a:rPr lang="en-GB" sz="3600" b="1" spc="-1" dirty="0" smtClean="0">
                <a:solidFill>
                  <a:srgbClr val="FFC000"/>
                </a:solidFill>
                <a:latin typeface="Century Gothic"/>
                <a:ea typeface="Segoe UI Black"/>
              </a:rPr>
              <a:t> </a:t>
            </a:r>
            <a:r>
              <a:rPr lang="en-GB" sz="3600" b="1" spc="-1" dirty="0" smtClean="0">
                <a:solidFill>
                  <a:srgbClr val="FFC000"/>
                </a:solidFill>
                <a:latin typeface="Century Gothic"/>
                <a:ea typeface="Segoe UI Black"/>
              </a:rPr>
              <a:t>:</a:t>
            </a:r>
            <a:r>
              <a:rPr lang="en-GB" sz="3600" b="1" spc="-1" dirty="0" smtClean="0">
                <a:solidFill>
                  <a:srgbClr val="1C819E"/>
                </a:solidFill>
                <a:latin typeface="Century Gothic"/>
                <a:ea typeface="Segoe UI Black"/>
              </a:rPr>
              <a:t> </a:t>
            </a:r>
            <a:r>
              <a:rPr lang="en-GB" sz="3600" b="1" spc="-1" dirty="0" smtClean="0">
                <a:solidFill>
                  <a:srgbClr val="1C819E"/>
                </a:solidFill>
                <a:latin typeface="Century Gothic"/>
                <a:ea typeface="Segoe UI Black"/>
              </a:rPr>
              <a:t>VUE STATIQUE</a:t>
            </a:r>
            <a:r>
              <a:rPr lang="en-GB" sz="3600" b="1" spc="-1" dirty="0" smtClean="0">
                <a:solidFill>
                  <a:srgbClr val="1C819E"/>
                </a:solidFill>
                <a:latin typeface="Century Gothic"/>
                <a:ea typeface="Segoe UI Black"/>
              </a:rPr>
              <a:t> </a:t>
            </a:r>
            <a:endParaRPr lang="en-GB" sz="3600" b="0" strike="noStrike" spc="-1" dirty="0">
              <a:solidFill>
                <a:srgbClr val="1C819E"/>
              </a:solidFill>
              <a:latin typeface="Arial"/>
            </a:endParaRPr>
          </a:p>
        </p:txBody>
      </p:sp>
      <p:sp>
        <p:nvSpPr>
          <p:cNvPr id="8" name="CustomShape 2"/>
          <p:cNvSpPr/>
          <p:nvPr/>
        </p:nvSpPr>
        <p:spPr>
          <a:xfrm>
            <a:off x="152400" y="6927960"/>
            <a:ext cx="2659680" cy="82080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" name="CustomShape 3"/>
          <p:cNvSpPr/>
          <p:nvPr/>
        </p:nvSpPr>
        <p:spPr>
          <a:xfrm>
            <a:off x="2954460" y="6914519"/>
            <a:ext cx="6587640" cy="108360"/>
          </a:xfrm>
          <a:prstGeom prst="rect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CustomShape 4"/>
          <p:cNvSpPr/>
          <p:nvPr/>
        </p:nvSpPr>
        <p:spPr>
          <a:xfrm>
            <a:off x="9684480" y="6927960"/>
            <a:ext cx="2659680" cy="82080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" name="TextShape 58"/>
          <p:cNvSpPr txBox="1"/>
          <p:nvPr/>
        </p:nvSpPr>
        <p:spPr>
          <a:xfrm>
            <a:off x="990480" y="65089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DFF7870E-DFBF-4CB7-A3F6-DA1E038144F0}" type="datetime1">
              <a:rPr lang="en-GB" sz="1200" b="0" strike="noStrike" spc="-1">
                <a:solidFill>
                  <a:srgbClr val="8B8B8B"/>
                </a:solidFill>
                <a:latin typeface="Segoe UI"/>
              </a:rPr>
              <a:t>29/04/2019</a:t>
            </a:fld>
            <a:endParaRPr lang="en-GB" sz="1200" b="0" strike="noStrike" spc="-1">
              <a:latin typeface="Times New Roman"/>
            </a:endParaRPr>
          </a:p>
        </p:txBody>
      </p:sp>
      <p:sp>
        <p:nvSpPr>
          <p:cNvPr id="12" name="TextShape 59"/>
          <p:cNvSpPr txBox="1"/>
          <p:nvPr/>
        </p:nvSpPr>
        <p:spPr>
          <a:xfrm>
            <a:off x="8762880" y="65089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C6C43D75-D78C-4E45-AD84-28E61FB19D78}" type="slidenum">
              <a:rPr lang="en-GB" sz="1200" b="0" strike="noStrike" spc="-1">
                <a:solidFill>
                  <a:srgbClr val="8B8B8B"/>
                </a:solidFill>
                <a:latin typeface="Segoe UI"/>
              </a:rPr>
              <a:t>13</a:t>
            </a:fld>
            <a:endParaRPr lang="en-GB" sz="12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06900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7" name="Group 7"/>
          <p:cNvGrpSpPr/>
          <p:nvPr/>
        </p:nvGrpSpPr>
        <p:grpSpPr>
          <a:xfrm>
            <a:off x="838080" y="1843920"/>
            <a:ext cx="5872320" cy="4096800"/>
            <a:chOff x="838080" y="1843920"/>
            <a:chExt cx="5872320" cy="4096800"/>
          </a:xfrm>
        </p:grpSpPr>
        <p:sp>
          <p:nvSpPr>
            <p:cNvPr id="1288" name="CustomShape 8"/>
            <p:cNvSpPr/>
            <p:nvPr/>
          </p:nvSpPr>
          <p:spPr>
            <a:xfrm>
              <a:off x="1301040" y="1843920"/>
              <a:ext cx="4922640" cy="3765240"/>
            </a:xfrm>
            <a:prstGeom prst="roundRect">
              <a:avLst>
                <a:gd name="adj" fmla="val 4185"/>
              </a:avLst>
            </a:prstGeom>
            <a:gradFill rotWithShape="0">
              <a:gsLst>
                <a:gs pos="0">
                  <a:schemeClr val="tx1">
                    <a:lumMod val="65000"/>
                    <a:lumOff val="35000"/>
                  </a:schemeClr>
                </a:gs>
                <a:gs pos="66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62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89" name="CustomShape 9"/>
            <p:cNvSpPr/>
            <p:nvPr/>
          </p:nvSpPr>
          <p:spPr>
            <a:xfrm>
              <a:off x="1325520" y="1867320"/>
              <a:ext cx="4881600" cy="3562920"/>
            </a:xfrm>
            <a:prstGeom prst="roundRect">
              <a:avLst>
                <a:gd name="adj" fmla="val 4031"/>
              </a:avLst>
            </a:prstGeom>
            <a:gradFill rotWithShape="0">
              <a:gsLst>
                <a:gs pos="0">
                  <a:schemeClr val="tx1"/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162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90" name="CustomShape 10"/>
            <p:cNvSpPr/>
            <p:nvPr/>
          </p:nvSpPr>
          <p:spPr>
            <a:xfrm>
              <a:off x="1433880" y="1963440"/>
              <a:ext cx="4655160" cy="3089880"/>
            </a:xfrm>
            <a:prstGeom prst="roundRect">
              <a:avLst>
                <a:gd name="adj" fmla="val 278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1291" name="Group 11"/>
            <p:cNvGrpSpPr/>
            <p:nvPr/>
          </p:nvGrpSpPr>
          <p:grpSpPr>
            <a:xfrm>
              <a:off x="838080" y="5096160"/>
              <a:ext cx="5872320" cy="844560"/>
              <a:chOff x="838080" y="5096160"/>
              <a:chExt cx="5872320" cy="844560"/>
            </a:xfrm>
          </p:grpSpPr>
          <p:sp>
            <p:nvSpPr>
              <p:cNvPr id="1292" name="CustomShape 12"/>
              <p:cNvSpPr/>
              <p:nvPr/>
            </p:nvSpPr>
            <p:spPr>
              <a:xfrm>
                <a:off x="852120" y="5298480"/>
                <a:ext cx="5846040" cy="538560"/>
              </a:xfrm>
              <a:custGeom>
                <a:avLst/>
                <a:gdLst/>
                <a:ahLst/>
                <a:cxnLst/>
                <a:rect l="l" t="t" r="r" b="b"/>
                <a:pathLst>
                  <a:path w="10038" h="10000">
                    <a:moveTo>
                      <a:pt x="15" y="10000"/>
                    </a:moveTo>
                    <a:lnTo>
                      <a:pt x="9929" y="10000"/>
                    </a:lnTo>
                    <a:cubicBezTo>
                      <a:pt x="9965" y="9704"/>
                      <a:pt x="10002" y="9409"/>
                      <a:pt x="10038" y="9113"/>
                    </a:cubicBezTo>
                    <a:cubicBezTo>
                      <a:pt x="9765" y="6075"/>
                      <a:pt x="9493" y="3038"/>
                      <a:pt x="9220" y="0"/>
                    </a:cubicBezTo>
                    <a:lnTo>
                      <a:pt x="765" y="0"/>
                    </a:lnTo>
                    <a:lnTo>
                      <a:pt x="0" y="9196"/>
                    </a:lnTo>
                    <a:lnTo>
                      <a:pt x="15" y="1000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lumMod val="50000"/>
                    </a:schemeClr>
                  </a:gs>
                  <a:gs pos="34000">
                    <a:schemeClr val="bg1">
                      <a:lumMod val="75000"/>
                    </a:schemeClr>
                  </a:gs>
                  <a:gs pos="70000">
                    <a:schemeClr val="bg1"/>
                  </a:gs>
                  <a:gs pos="100000">
                    <a:schemeClr val="bg1"/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293" name="CustomShape 13"/>
              <p:cNvSpPr/>
              <p:nvPr/>
            </p:nvSpPr>
            <p:spPr>
              <a:xfrm>
                <a:off x="838080" y="5832360"/>
                <a:ext cx="5872320" cy="108360"/>
              </a:xfrm>
              <a:custGeom>
                <a:avLst/>
                <a:gdLst/>
                <a:ahLst/>
                <a:cxnLst/>
                <a:rect l="l" t="t" r="r" b="b"/>
                <a:pathLst>
                  <a:path w="10000" h="10000">
                    <a:moveTo>
                      <a:pt x="0" y="0"/>
                    </a:moveTo>
                    <a:lnTo>
                      <a:pt x="10000" y="492"/>
                    </a:lnTo>
                    <a:cubicBezTo>
                      <a:pt x="9998" y="710"/>
                      <a:pt x="9996" y="929"/>
                      <a:pt x="9994" y="1147"/>
                    </a:cubicBezTo>
                    <a:cubicBezTo>
                      <a:pt x="9985" y="1639"/>
                      <a:pt x="9959" y="2896"/>
                      <a:pt x="9944" y="3442"/>
                    </a:cubicBezTo>
                    <a:cubicBezTo>
                      <a:pt x="9931" y="3771"/>
                      <a:pt x="9919" y="4098"/>
                      <a:pt x="9906" y="4426"/>
                    </a:cubicBezTo>
                    <a:cubicBezTo>
                      <a:pt x="9892" y="4755"/>
                      <a:pt x="9879" y="5082"/>
                      <a:pt x="9865" y="5410"/>
                    </a:cubicBezTo>
                    <a:cubicBezTo>
                      <a:pt x="9849" y="5684"/>
                      <a:pt x="9834" y="5956"/>
                      <a:pt x="9818" y="6229"/>
                    </a:cubicBezTo>
                    <a:cubicBezTo>
                      <a:pt x="9799" y="6448"/>
                      <a:pt x="9781" y="6666"/>
                      <a:pt x="9762" y="6885"/>
                    </a:cubicBezTo>
                    <a:cubicBezTo>
                      <a:pt x="9741" y="7103"/>
                      <a:pt x="9721" y="7323"/>
                      <a:pt x="9700" y="7541"/>
                    </a:cubicBezTo>
                    <a:lnTo>
                      <a:pt x="9574" y="8524"/>
                    </a:lnTo>
                    <a:cubicBezTo>
                      <a:pt x="9529" y="8743"/>
                      <a:pt x="9483" y="8962"/>
                      <a:pt x="9438" y="9181"/>
                    </a:cubicBezTo>
                    <a:lnTo>
                      <a:pt x="9303" y="9508"/>
                    </a:lnTo>
                    <a:lnTo>
                      <a:pt x="9165" y="10000"/>
                    </a:lnTo>
                    <a:lnTo>
                      <a:pt x="8645" y="10000"/>
                    </a:lnTo>
                    <a:lnTo>
                      <a:pt x="8117" y="10000"/>
                    </a:lnTo>
                    <a:lnTo>
                      <a:pt x="7597" y="10000"/>
                    </a:lnTo>
                    <a:lnTo>
                      <a:pt x="7071" y="10000"/>
                    </a:lnTo>
                    <a:lnTo>
                      <a:pt x="6547" y="10000"/>
                    </a:lnTo>
                    <a:lnTo>
                      <a:pt x="6024" y="10000"/>
                    </a:lnTo>
                    <a:lnTo>
                      <a:pt x="5497" y="10000"/>
                    </a:lnTo>
                    <a:lnTo>
                      <a:pt x="4976" y="10000"/>
                    </a:lnTo>
                    <a:lnTo>
                      <a:pt x="4450" y="10000"/>
                    </a:lnTo>
                    <a:lnTo>
                      <a:pt x="3929" y="10000"/>
                    </a:lnTo>
                    <a:lnTo>
                      <a:pt x="3403" y="10000"/>
                    </a:lnTo>
                    <a:lnTo>
                      <a:pt x="2880" y="10000"/>
                    </a:lnTo>
                    <a:lnTo>
                      <a:pt x="2356" y="10000"/>
                    </a:lnTo>
                    <a:lnTo>
                      <a:pt x="1830" y="10000"/>
                    </a:lnTo>
                    <a:lnTo>
                      <a:pt x="1308" y="10000"/>
                    </a:lnTo>
                    <a:lnTo>
                      <a:pt x="782" y="10000"/>
                    </a:lnTo>
                    <a:lnTo>
                      <a:pt x="650" y="9508"/>
                    </a:lnTo>
                    <a:cubicBezTo>
                      <a:pt x="607" y="9399"/>
                      <a:pt x="563" y="9290"/>
                      <a:pt x="520" y="9181"/>
                    </a:cubicBezTo>
                    <a:lnTo>
                      <a:pt x="400" y="8689"/>
                    </a:lnTo>
                    <a:cubicBezTo>
                      <a:pt x="363" y="8361"/>
                      <a:pt x="325" y="8033"/>
                      <a:pt x="288" y="7705"/>
                    </a:cubicBezTo>
                    <a:cubicBezTo>
                      <a:pt x="270" y="7487"/>
                      <a:pt x="253" y="7268"/>
                      <a:pt x="235" y="7049"/>
                    </a:cubicBezTo>
                    <a:cubicBezTo>
                      <a:pt x="220" y="6831"/>
                      <a:pt x="206" y="6612"/>
                      <a:pt x="191" y="6394"/>
                    </a:cubicBezTo>
                    <a:cubicBezTo>
                      <a:pt x="176" y="6121"/>
                      <a:pt x="162" y="5847"/>
                      <a:pt x="147" y="5574"/>
                    </a:cubicBezTo>
                    <a:cubicBezTo>
                      <a:pt x="133" y="5300"/>
                      <a:pt x="120" y="5028"/>
                      <a:pt x="106" y="4755"/>
                    </a:cubicBezTo>
                    <a:cubicBezTo>
                      <a:pt x="95" y="4426"/>
                      <a:pt x="85" y="4099"/>
                      <a:pt x="74" y="3771"/>
                    </a:cubicBezTo>
                    <a:cubicBezTo>
                      <a:pt x="64" y="3389"/>
                      <a:pt x="54" y="3005"/>
                      <a:pt x="44" y="2623"/>
                    </a:cubicBezTo>
                    <a:cubicBezTo>
                      <a:pt x="36" y="2241"/>
                      <a:pt x="29" y="1858"/>
                      <a:pt x="21" y="1476"/>
                    </a:cubicBez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lumMod val="65000"/>
                      <a:shade val="30000"/>
                      <a:satMod val="115000"/>
                    </a:schemeClr>
                  </a:gs>
                  <a:gs pos="27000">
                    <a:schemeClr val="bg1">
                      <a:lumMod val="75000"/>
                    </a:schemeClr>
                  </a:gs>
                  <a:gs pos="48758">
                    <a:schemeClr val="tx1">
                      <a:lumMod val="50000"/>
                      <a:lumOff val="50000"/>
                    </a:schemeClr>
                  </a:gs>
                  <a:gs pos="73000">
                    <a:schemeClr val="bg1">
                      <a:lumMod val="75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294" name="CustomShape 14"/>
              <p:cNvSpPr/>
              <p:nvPr/>
            </p:nvSpPr>
            <p:spPr>
              <a:xfrm>
                <a:off x="3658320" y="5096160"/>
                <a:ext cx="165960" cy="165960"/>
              </a:xfrm>
              <a:custGeom>
                <a:avLst/>
                <a:gdLst/>
                <a:ahLst/>
                <a:cxnLst/>
                <a:rect l="l" t="t" r="r" b="b"/>
                <a:pathLst>
                  <a:path w="109" h="109">
                    <a:moveTo>
                      <a:pt x="54" y="0"/>
                    </a:moveTo>
                    <a:lnTo>
                      <a:pt x="66" y="1"/>
                    </a:lnTo>
                    <a:lnTo>
                      <a:pt x="75" y="5"/>
                    </a:lnTo>
                    <a:lnTo>
                      <a:pt x="84" y="9"/>
                    </a:lnTo>
                    <a:lnTo>
                      <a:pt x="93" y="16"/>
                    </a:lnTo>
                    <a:lnTo>
                      <a:pt x="100" y="24"/>
                    </a:lnTo>
                    <a:lnTo>
                      <a:pt x="105" y="34"/>
                    </a:lnTo>
                    <a:lnTo>
                      <a:pt x="108" y="44"/>
                    </a:lnTo>
                    <a:lnTo>
                      <a:pt x="109" y="55"/>
                    </a:lnTo>
                    <a:lnTo>
                      <a:pt x="108" y="66"/>
                    </a:lnTo>
                    <a:lnTo>
                      <a:pt x="105" y="77"/>
                    </a:lnTo>
                    <a:lnTo>
                      <a:pt x="100" y="86"/>
                    </a:lnTo>
                    <a:lnTo>
                      <a:pt x="93" y="94"/>
                    </a:lnTo>
                    <a:lnTo>
                      <a:pt x="84" y="100"/>
                    </a:lnTo>
                    <a:lnTo>
                      <a:pt x="75" y="106"/>
                    </a:lnTo>
                    <a:lnTo>
                      <a:pt x="66" y="109"/>
                    </a:lnTo>
                    <a:lnTo>
                      <a:pt x="54" y="109"/>
                    </a:lnTo>
                    <a:lnTo>
                      <a:pt x="43" y="109"/>
                    </a:lnTo>
                    <a:lnTo>
                      <a:pt x="33" y="106"/>
                    </a:lnTo>
                    <a:lnTo>
                      <a:pt x="24" y="100"/>
                    </a:lnTo>
                    <a:lnTo>
                      <a:pt x="16" y="94"/>
                    </a:lnTo>
                    <a:lnTo>
                      <a:pt x="9" y="86"/>
                    </a:lnTo>
                    <a:lnTo>
                      <a:pt x="3" y="77"/>
                    </a:lnTo>
                    <a:lnTo>
                      <a:pt x="1" y="66"/>
                    </a:lnTo>
                    <a:lnTo>
                      <a:pt x="0" y="55"/>
                    </a:lnTo>
                    <a:lnTo>
                      <a:pt x="1" y="44"/>
                    </a:lnTo>
                    <a:lnTo>
                      <a:pt x="3" y="34"/>
                    </a:lnTo>
                    <a:lnTo>
                      <a:pt x="9" y="24"/>
                    </a:lnTo>
                    <a:lnTo>
                      <a:pt x="16" y="16"/>
                    </a:lnTo>
                    <a:lnTo>
                      <a:pt x="24" y="9"/>
                    </a:lnTo>
                    <a:lnTo>
                      <a:pt x="33" y="5"/>
                    </a:lnTo>
                    <a:lnTo>
                      <a:pt x="43" y="1"/>
                    </a:lnTo>
                    <a:lnTo>
                      <a:pt x="54" y="0"/>
                    </a:lnTo>
                    <a:close/>
                  </a:path>
                </a:pathLst>
              </a:custGeom>
              <a:gradFill rotWithShape="0">
                <a:gsLst>
                  <a:gs pos="11000">
                    <a:srgbClr val="003366"/>
                  </a:gs>
                  <a:gs pos="55000">
                    <a:srgbClr val="3FADFF"/>
                  </a:gs>
                  <a:gs pos="92000">
                    <a:srgbClr val="003366"/>
                  </a:gs>
                </a:gsLst>
                <a:lin ang="162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295" name="CustomShape 15"/>
              <p:cNvSpPr/>
              <p:nvPr/>
            </p:nvSpPr>
            <p:spPr>
              <a:xfrm>
                <a:off x="3686040" y="5123880"/>
                <a:ext cx="110520" cy="110520"/>
              </a:xfrm>
              <a:custGeom>
                <a:avLst/>
                <a:gdLst/>
                <a:ahLst/>
                <a:cxnLst/>
                <a:rect l="l" t="t" r="r" b="b"/>
                <a:pathLst>
                  <a:path w="91" h="91">
                    <a:moveTo>
                      <a:pt x="45" y="0"/>
                    </a:moveTo>
                    <a:lnTo>
                      <a:pt x="55" y="2"/>
                    </a:lnTo>
                    <a:lnTo>
                      <a:pt x="63" y="4"/>
                    </a:lnTo>
                    <a:lnTo>
                      <a:pt x="71" y="8"/>
                    </a:lnTo>
                    <a:lnTo>
                      <a:pt x="78" y="14"/>
                    </a:lnTo>
                    <a:lnTo>
                      <a:pt x="82" y="20"/>
                    </a:lnTo>
                    <a:lnTo>
                      <a:pt x="87" y="28"/>
                    </a:lnTo>
                    <a:lnTo>
                      <a:pt x="89" y="36"/>
                    </a:lnTo>
                    <a:lnTo>
                      <a:pt x="91" y="46"/>
                    </a:lnTo>
                    <a:lnTo>
                      <a:pt x="89" y="55"/>
                    </a:lnTo>
                    <a:lnTo>
                      <a:pt x="87" y="63"/>
                    </a:lnTo>
                    <a:lnTo>
                      <a:pt x="82" y="71"/>
                    </a:lnTo>
                    <a:lnTo>
                      <a:pt x="78" y="78"/>
                    </a:lnTo>
                    <a:lnTo>
                      <a:pt x="71" y="84"/>
                    </a:lnTo>
                    <a:lnTo>
                      <a:pt x="63" y="87"/>
                    </a:lnTo>
                    <a:lnTo>
                      <a:pt x="55" y="90"/>
                    </a:lnTo>
                    <a:lnTo>
                      <a:pt x="45" y="91"/>
                    </a:lnTo>
                    <a:lnTo>
                      <a:pt x="36" y="90"/>
                    </a:lnTo>
                    <a:lnTo>
                      <a:pt x="28" y="87"/>
                    </a:lnTo>
                    <a:lnTo>
                      <a:pt x="20" y="84"/>
                    </a:lnTo>
                    <a:lnTo>
                      <a:pt x="13" y="78"/>
                    </a:lnTo>
                    <a:lnTo>
                      <a:pt x="8" y="71"/>
                    </a:lnTo>
                    <a:lnTo>
                      <a:pt x="4" y="63"/>
                    </a:lnTo>
                    <a:lnTo>
                      <a:pt x="1" y="55"/>
                    </a:lnTo>
                    <a:lnTo>
                      <a:pt x="0" y="46"/>
                    </a:lnTo>
                    <a:lnTo>
                      <a:pt x="1" y="36"/>
                    </a:lnTo>
                    <a:lnTo>
                      <a:pt x="4" y="28"/>
                    </a:lnTo>
                    <a:lnTo>
                      <a:pt x="8" y="20"/>
                    </a:lnTo>
                    <a:lnTo>
                      <a:pt x="13" y="14"/>
                    </a:lnTo>
                    <a:lnTo>
                      <a:pt x="20" y="8"/>
                    </a:lnTo>
                    <a:lnTo>
                      <a:pt x="28" y="4"/>
                    </a:lnTo>
                    <a:lnTo>
                      <a:pt x="36" y="2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296" name="CustomShape 16"/>
              <p:cNvSpPr/>
              <p:nvPr/>
            </p:nvSpPr>
            <p:spPr>
              <a:xfrm>
                <a:off x="2441160" y="5222520"/>
                <a:ext cx="504000" cy="82440"/>
              </a:xfrm>
              <a:prstGeom prst="rect">
                <a:avLst/>
              </a:prstGeom>
              <a:gradFill rotWithShape="0">
                <a:gsLst>
                  <a:gs pos="0">
                    <a:schemeClr val="bg1">
                      <a:lumMod val="65000"/>
                    </a:schemeClr>
                  </a:gs>
                  <a:gs pos="55000">
                    <a:schemeClr val="bg1">
                      <a:lumMod val="8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297" name="CustomShape 17"/>
              <p:cNvSpPr/>
              <p:nvPr/>
            </p:nvSpPr>
            <p:spPr>
              <a:xfrm>
                <a:off x="4590000" y="5222520"/>
                <a:ext cx="497160" cy="82440"/>
              </a:xfrm>
              <a:prstGeom prst="rect">
                <a:avLst/>
              </a:prstGeom>
              <a:gradFill rotWithShape="0">
                <a:gsLst>
                  <a:gs pos="0">
                    <a:schemeClr val="bg1">
                      <a:lumMod val="65000"/>
                    </a:schemeClr>
                  </a:gs>
                  <a:gs pos="55000">
                    <a:schemeClr val="bg1">
                      <a:lumMod val="8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298" name="CustomShape 18"/>
              <p:cNvSpPr/>
              <p:nvPr/>
            </p:nvSpPr>
            <p:spPr>
              <a:xfrm>
                <a:off x="1397880" y="5388480"/>
                <a:ext cx="4794480" cy="220680"/>
              </a:xfrm>
              <a:custGeom>
                <a:avLst/>
                <a:gdLst/>
                <a:ahLst/>
                <a:cxnLst/>
                <a:rect l="l" t="t" r="r" b="b"/>
                <a:pathLst>
                  <a:path w="2778" h="128">
                    <a:moveTo>
                      <a:pt x="109" y="0"/>
                    </a:moveTo>
                    <a:lnTo>
                      <a:pt x="2644" y="0"/>
                    </a:lnTo>
                    <a:lnTo>
                      <a:pt x="2778" y="128"/>
                    </a:lnTo>
                    <a:lnTo>
                      <a:pt x="0" y="128"/>
                    </a:lnTo>
                    <a:lnTo>
                      <a:pt x="109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299" name="CustomShape 19"/>
              <p:cNvSpPr/>
              <p:nvPr/>
            </p:nvSpPr>
            <p:spPr>
              <a:xfrm>
                <a:off x="838080" y="5775120"/>
                <a:ext cx="5872320" cy="96480"/>
              </a:xfrm>
              <a:custGeom>
                <a:avLst/>
                <a:gdLst/>
                <a:ahLst/>
                <a:cxnLst/>
                <a:rect l="l" t="t" r="r" b="b"/>
                <a:pathLst>
                  <a:path w="3402" h="58">
                    <a:moveTo>
                      <a:pt x="28" y="0"/>
                    </a:moveTo>
                    <a:lnTo>
                      <a:pt x="3374" y="0"/>
                    </a:lnTo>
                    <a:lnTo>
                      <a:pt x="3380" y="1"/>
                    </a:lnTo>
                    <a:lnTo>
                      <a:pt x="3385" y="2"/>
                    </a:lnTo>
                    <a:lnTo>
                      <a:pt x="3391" y="5"/>
                    </a:lnTo>
                    <a:lnTo>
                      <a:pt x="3394" y="9"/>
                    </a:lnTo>
                    <a:lnTo>
                      <a:pt x="3398" y="12"/>
                    </a:lnTo>
                    <a:lnTo>
                      <a:pt x="3401" y="17"/>
                    </a:lnTo>
                    <a:lnTo>
                      <a:pt x="3402" y="23"/>
                    </a:lnTo>
                    <a:lnTo>
                      <a:pt x="3402" y="29"/>
                    </a:lnTo>
                    <a:lnTo>
                      <a:pt x="3402" y="29"/>
                    </a:lnTo>
                    <a:lnTo>
                      <a:pt x="3402" y="34"/>
                    </a:lnTo>
                    <a:lnTo>
                      <a:pt x="3401" y="40"/>
                    </a:lnTo>
                    <a:lnTo>
                      <a:pt x="3398" y="45"/>
                    </a:lnTo>
                    <a:lnTo>
                      <a:pt x="3394" y="48"/>
                    </a:lnTo>
                    <a:lnTo>
                      <a:pt x="3391" y="52"/>
                    </a:lnTo>
                    <a:lnTo>
                      <a:pt x="3385" y="55"/>
                    </a:lnTo>
                    <a:lnTo>
                      <a:pt x="3380" y="56"/>
                    </a:lnTo>
                    <a:lnTo>
                      <a:pt x="3374" y="58"/>
                    </a:lnTo>
                    <a:lnTo>
                      <a:pt x="28" y="58"/>
                    </a:lnTo>
                    <a:lnTo>
                      <a:pt x="22" y="56"/>
                    </a:lnTo>
                    <a:lnTo>
                      <a:pt x="17" y="55"/>
                    </a:lnTo>
                    <a:lnTo>
                      <a:pt x="13" y="52"/>
                    </a:lnTo>
                    <a:lnTo>
                      <a:pt x="8" y="48"/>
                    </a:lnTo>
                    <a:lnTo>
                      <a:pt x="5" y="45"/>
                    </a:lnTo>
                    <a:lnTo>
                      <a:pt x="2" y="40"/>
                    </a:lnTo>
                    <a:lnTo>
                      <a:pt x="0" y="34"/>
                    </a:lnTo>
                    <a:lnTo>
                      <a:pt x="0" y="29"/>
                    </a:lnTo>
                    <a:lnTo>
                      <a:pt x="0" y="29"/>
                    </a:lnTo>
                    <a:lnTo>
                      <a:pt x="0" y="23"/>
                    </a:lnTo>
                    <a:lnTo>
                      <a:pt x="2" y="17"/>
                    </a:lnTo>
                    <a:lnTo>
                      <a:pt x="5" y="12"/>
                    </a:lnTo>
                    <a:lnTo>
                      <a:pt x="8" y="9"/>
                    </a:lnTo>
                    <a:lnTo>
                      <a:pt x="13" y="5"/>
                    </a:lnTo>
                    <a:lnTo>
                      <a:pt x="17" y="2"/>
                    </a:lnTo>
                    <a:lnTo>
                      <a:pt x="22" y="1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300" name="CustomShape 20"/>
              <p:cNvSpPr/>
              <p:nvPr/>
            </p:nvSpPr>
            <p:spPr>
              <a:xfrm>
                <a:off x="3145680" y="5647320"/>
                <a:ext cx="1257120" cy="192960"/>
              </a:xfrm>
              <a:custGeom>
                <a:avLst/>
                <a:gdLst/>
                <a:ahLst/>
                <a:cxnLst/>
                <a:rect l="l" t="t" r="r" b="b"/>
                <a:pathLst>
                  <a:path w="731" h="69">
                    <a:moveTo>
                      <a:pt x="9" y="0"/>
                    </a:moveTo>
                    <a:lnTo>
                      <a:pt x="717" y="0"/>
                    </a:lnTo>
                    <a:lnTo>
                      <a:pt x="731" y="69"/>
                    </a:lnTo>
                    <a:lnTo>
                      <a:pt x="0" y="67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1301" name="CustomShape 21"/>
            <p:cNvSpPr/>
            <p:nvPr/>
          </p:nvSpPr>
          <p:spPr>
            <a:xfrm>
              <a:off x="3863520" y="1843920"/>
              <a:ext cx="2344320" cy="2886840"/>
            </a:xfrm>
            <a:custGeom>
              <a:avLst/>
              <a:gdLst/>
              <a:ahLst/>
              <a:cxnLst/>
              <a:rect l="l" t="t" r="r" b="b"/>
              <a:pathLst>
                <a:path w="1997203" h="2758884">
                  <a:moveTo>
                    <a:pt x="1147198" y="1170"/>
                  </a:moveTo>
                  <a:lnTo>
                    <a:pt x="1836097" y="1170"/>
                  </a:lnTo>
                  <a:cubicBezTo>
                    <a:pt x="1935898" y="-10973"/>
                    <a:pt x="1997203" y="73300"/>
                    <a:pt x="1997203" y="162276"/>
                  </a:cubicBezTo>
                  <a:lnTo>
                    <a:pt x="1997203" y="2758884"/>
                  </a:lnTo>
                  <a:lnTo>
                    <a:pt x="1997203" y="2758884"/>
                  </a:lnTo>
                  <a:lnTo>
                    <a:pt x="0" y="2733484"/>
                  </a:lnTo>
                  <a:lnTo>
                    <a:pt x="1147198" y="1170"/>
                  </a:lnTo>
                  <a:close/>
                </a:path>
              </a:pathLst>
            </a:custGeom>
            <a:gradFill rotWithShape="0">
              <a:gsLst>
                <a:gs pos="21000">
                  <a:schemeClr val="bg1">
                    <a:alpha val="1000"/>
                  </a:schemeClr>
                </a:gs>
                <a:gs pos="100000">
                  <a:schemeClr val="bg1">
                    <a:alpha val="30000"/>
                  </a:schemeClr>
                </a:gs>
              </a:gsLst>
              <a:lin ang="162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320" name="CustomShape 40"/>
          <p:cNvSpPr/>
          <p:nvPr/>
        </p:nvSpPr>
        <p:spPr>
          <a:xfrm>
            <a:off x="6477480" y="2943720"/>
            <a:ext cx="4831200" cy="153888"/>
          </a:xfrm>
          <a:prstGeom prst="rect">
            <a:avLst/>
          </a:prstGeom>
          <a:noFill/>
          <a:ln w="64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000" b="0" strike="noStrike" spc="-1" dirty="0" smtClean="0">
                <a:solidFill>
                  <a:srgbClr val="000000"/>
                </a:solidFill>
                <a:latin typeface="Calibri Light"/>
              </a:rPr>
              <a:t>.</a:t>
            </a:r>
            <a:endParaRPr lang="en-GB" sz="1000" b="0" strike="noStrike" spc="-1" dirty="0">
              <a:latin typeface="Arial"/>
            </a:endParaRPr>
          </a:p>
        </p:txBody>
      </p:sp>
      <p:sp>
        <p:nvSpPr>
          <p:cNvPr id="1321" name="CustomShape 41"/>
          <p:cNvSpPr/>
          <p:nvPr/>
        </p:nvSpPr>
        <p:spPr>
          <a:xfrm>
            <a:off x="6477480" y="2376360"/>
            <a:ext cx="3994560" cy="487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3200" b="1" spc="-1" dirty="0" smtClean="0">
                <a:solidFill>
                  <a:srgbClr val="000000"/>
                </a:solidFill>
                <a:latin typeface="Calibri Light"/>
              </a:rPr>
              <a:t>Nom du site</a:t>
            </a:r>
            <a:endParaRPr lang="en-GB" sz="3200" b="0" strike="noStrike" spc="-1" dirty="0">
              <a:latin typeface="Arial"/>
            </a:endParaRPr>
          </a:p>
        </p:txBody>
      </p:sp>
      <p:grpSp>
        <p:nvGrpSpPr>
          <p:cNvPr id="1322" name="Group 42"/>
          <p:cNvGrpSpPr/>
          <p:nvPr/>
        </p:nvGrpSpPr>
        <p:grpSpPr>
          <a:xfrm>
            <a:off x="6705000" y="4200480"/>
            <a:ext cx="4870800" cy="176040"/>
            <a:chOff x="6705000" y="4200480"/>
            <a:chExt cx="4870800" cy="176040"/>
          </a:xfrm>
        </p:grpSpPr>
        <p:sp>
          <p:nvSpPr>
            <p:cNvPr id="1323" name="Line 43"/>
            <p:cNvSpPr/>
            <p:nvPr/>
          </p:nvSpPr>
          <p:spPr>
            <a:xfrm>
              <a:off x="6796800" y="4288680"/>
              <a:ext cx="1099080" cy="360"/>
            </a:xfrm>
            <a:prstGeom prst="line">
              <a:avLst/>
            </a:prstGeom>
            <a:ln w="12600">
              <a:solidFill>
                <a:schemeClr val="tx1">
                  <a:lumMod val="50000"/>
                  <a:lumOff val="50000"/>
                </a:scheme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24" name="Line 44"/>
            <p:cNvSpPr/>
            <p:nvPr/>
          </p:nvSpPr>
          <p:spPr>
            <a:xfrm>
              <a:off x="8012880" y="4288680"/>
              <a:ext cx="1098720" cy="360"/>
            </a:xfrm>
            <a:prstGeom prst="line">
              <a:avLst/>
            </a:prstGeom>
            <a:ln w="12600">
              <a:solidFill>
                <a:schemeClr val="tx1">
                  <a:lumMod val="50000"/>
                  <a:lumOff val="50000"/>
                </a:scheme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25" name="Line 45"/>
            <p:cNvSpPr/>
            <p:nvPr/>
          </p:nvSpPr>
          <p:spPr>
            <a:xfrm>
              <a:off x="9224640" y="4288680"/>
              <a:ext cx="1099080" cy="360"/>
            </a:xfrm>
            <a:prstGeom prst="line">
              <a:avLst/>
            </a:prstGeom>
            <a:ln w="12600">
              <a:solidFill>
                <a:schemeClr val="tx1">
                  <a:lumMod val="50000"/>
                  <a:lumOff val="50000"/>
                </a:scheme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26" name="Line 46"/>
            <p:cNvSpPr/>
            <p:nvPr/>
          </p:nvSpPr>
          <p:spPr>
            <a:xfrm>
              <a:off x="10440720" y="4288680"/>
              <a:ext cx="1098720" cy="360"/>
            </a:xfrm>
            <a:prstGeom prst="line">
              <a:avLst/>
            </a:prstGeom>
            <a:ln w="12600">
              <a:solidFill>
                <a:schemeClr val="tx1">
                  <a:lumMod val="50000"/>
                  <a:lumOff val="50000"/>
                </a:scheme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27" name="CustomShape 47"/>
            <p:cNvSpPr/>
            <p:nvPr/>
          </p:nvSpPr>
          <p:spPr>
            <a:xfrm>
              <a:off x="6705000" y="4239000"/>
              <a:ext cx="99360" cy="99360"/>
            </a:xfrm>
            <a:prstGeom prst="ellipse">
              <a:avLst/>
            </a:prstGeom>
            <a:solidFill>
              <a:srgbClr val="C856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28" name="CustomShape 48"/>
            <p:cNvSpPr/>
            <p:nvPr/>
          </p:nvSpPr>
          <p:spPr>
            <a:xfrm>
              <a:off x="7878600" y="4239000"/>
              <a:ext cx="99360" cy="99360"/>
            </a:xfrm>
            <a:prstGeom prst="ellipse">
              <a:avLst/>
            </a:prstGeom>
            <a:solidFill>
              <a:srgbClr val="FFAF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29" name="CustomShape 49"/>
            <p:cNvSpPr/>
            <p:nvPr/>
          </p:nvSpPr>
          <p:spPr>
            <a:xfrm>
              <a:off x="7840080" y="4200480"/>
              <a:ext cx="176040" cy="176040"/>
            </a:xfrm>
            <a:prstGeom prst="arc">
              <a:avLst>
                <a:gd name="adj1" fmla="val 13550007"/>
                <a:gd name="adj2" fmla="val 8407218"/>
              </a:avLst>
            </a:prstGeom>
            <a:noFill/>
            <a:ln>
              <a:solidFill>
                <a:srgbClr val="FFAF2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30" name="CustomShape 50"/>
            <p:cNvSpPr/>
            <p:nvPr/>
          </p:nvSpPr>
          <p:spPr>
            <a:xfrm>
              <a:off x="9090720" y="4239000"/>
              <a:ext cx="99360" cy="99360"/>
            </a:xfrm>
            <a:prstGeom prst="ellipse">
              <a:avLst/>
            </a:prstGeom>
            <a:solidFill>
              <a:srgbClr val="635C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31" name="CustomShape 51"/>
            <p:cNvSpPr/>
            <p:nvPr/>
          </p:nvSpPr>
          <p:spPr>
            <a:xfrm>
              <a:off x="9052200" y="4200480"/>
              <a:ext cx="176040" cy="176040"/>
            </a:xfrm>
            <a:prstGeom prst="arc">
              <a:avLst>
                <a:gd name="adj1" fmla="val 13550007"/>
                <a:gd name="adj2" fmla="val 8407218"/>
              </a:avLst>
            </a:prstGeom>
            <a:noFill/>
            <a:ln>
              <a:solidFill>
                <a:srgbClr val="635C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32" name="CustomShape 52"/>
            <p:cNvSpPr/>
            <p:nvPr/>
          </p:nvSpPr>
          <p:spPr>
            <a:xfrm>
              <a:off x="10302840" y="4239000"/>
              <a:ext cx="99360" cy="9936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33" name="CustomShape 53"/>
            <p:cNvSpPr/>
            <p:nvPr/>
          </p:nvSpPr>
          <p:spPr>
            <a:xfrm>
              <a:off x="10264320" y="4200480"/>
              <a:ext cx="176040" cy="176040"/>
            </a:xfrm>
            <a:prstGeom prst="arc">
              <a:avLst>
                <a:gd name="adj1" fmla="val 13550007"/>
                <a:gd name="adj2" fmla="val 8407218"/>
              </a:avLst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34" name="CustomShape 54"/>
            <p:cNvSpPr/>
            <p:nvPr/>
          </p:nvSpPr>
          <p:spPr>
            <a:xfrm>
              <a:off x="11476440" y="4239000"/>
              <a:ext cx="99360" cy="99360"/>
            </a:xfrm>
            <a:prstGeom prst="ellipse">
              <a:avLst/>
            </a:prstGeom>
            <a:solidFill>
              <a:srgbClr val="C856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335" name="Group 55"/>
          <p:cNvGrpSpPr/>
          <p:nvPr/>
        </p:nvGrpSpPr>
        <p:grpSpPr>
          <a:xfrm>
            <a:off x="7199280" y="3990240"/>
            <a:ext cx="284040" cy="215640"/>
            <a:chOff x="7199280" y="3990240"/>
            <a:chExt cx="284040" cy="215640"/>
          </a:xfrm>
        </p:grpSpPr>
        <p:sp>
          <p:nvSpPr>
            <p:cNvPr id="1336" name="CustomShape 56"/>
            <p:cNvSpPr/>
            <p:nvPr/>
          </p:nvSpPr>
          <p:spPr>
            <a:xfrm>
              <a:off x="7259040" y="4134240"/>
              <a:ext cx="70560" cy="71640"/>
            </a:xfrm>
            <a:custGeom>
              <a:avLst/>
              <a:gdLst/>
              <a:ahLst/>
              <a:cxnLst/>
              <a:rect l="l" t="t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20"/>
                    <a:pt x="12" y="20"/>
                  </a:cubicBezTo>
                  <a:cubicBezTo>
                    <a:pt x="16" y="20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solidFill>
              <a:srgbClr val="C8566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37" name="CustomShape 57"/>
            <p:cNvSpPr/>
            <p:nvPr/>
          </p:nvSpPr>
          <p:spPr>
            <a:xfrm>
              <a:off x="7388640" y="4134240"/>
              <a:ext cx="71640" cy="71640"/>
            </a:xfrm>
            <a:custGeom>
              <a:avLst/>
              <a:gdLst/>
              <a:ahLst/>
              <a:cxnLst/>
              <a:rect l="l" t="t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20"/>
                    <a:pt x="12" y="20"/>
                  </a:cubicBezTo>
                  <a:cubicBezTo>
                    <a:pt x="16" y="20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solidFill>
              <a:srgbClr val="C8566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38" name="CustomShape 58"/>
            <p:cNvSpPr/>
            <p:nvPr/>
          </p:nvSpPr>
          <p:spPr>
            <a:xfrm>
              <a:off x="7294680" y="3990240"/>
              <a:ext cx="188640" cy="180360"/>
            </a:xfrm>
            <a:custGeom>
              <a:avLst/>
              <a:gdLst/>
              <a:ahLst/>
              <a:cxnLst/>
              <a:rect l="l" t="t" r="r" b="b"/>
              <a:pathLst>
                <a:path w="64" h="60">
                  <a:moveTo>
                    <a:pt x="62" y="60"/>
                  </a:moveTo>
                  <a:cubicBezTo>
                    <a:pt x="61" y="60"/>
                    <a:pt x="60" y="59"/>
                    <a:pt x="60" y="58"/>
                  </a:cubicBezTo>
                  <a:cubicBezTo>
                    <a:pt x="60" y="4"/>
                    <a:pt x="60" y="4"/>
                    <a:pt x="60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2"/>
                    <a:pt x="4" y="42"/>
                    <a:pt x="4" y="42"/>
                  </a:cubicBezTo>
                  <a:cubicBezTo>
                    <a:pt x="4" y="43"/>
                    <a:pt x="3" y="44"/>
                    <a:pt x="2" y="44"/>
                  </a:cubicBezTo>
                  <a:cubicBezTo>
                    <a:pt x="1" y="44"/>
                    <a:pt x="0" y="43"/>
                    <a:pt x="0" y="4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63" y="0"/>
                    <a:pt x="64" y="1"/>
                    <a:pt x="64" y="2"/>
                  </a:cubicBezTo>
                  <a:cubicBezTo>
                    <a:pt x="64" y="58"/>
                    <a:pt x="64" y="58"/>
                    <a:pt x="64" y="58"/>
                  </a:cubicBezTo>
                  <a:cubicBezTo>
                    <a:pt x="64" y="59"/>
                    <a:pt x="63" y="60"/>
                    <a:pt x="62" y="60"/>
                  </a:cubicBezTo>
                  <a:close/>
                </a:path>
              </a:pathLst>
            </a:custGeom>
            <a:solidFill>
              <a:srgbClr val="C8566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39" name="CustomShape 59"/>
            <p:cNvSpPr/>
            <p:nvPr/>
          </p:nvSpPr>
          <p:spPr>
            <a:xfrm>
              <a:off x="7199280" y="4037760"/>
              <a:ext cx="105840" cy="143640"/>
            </a:xfrm>
            <a:custGeom>
              <a:avLst/>
              <a:gdLst/>
              <a:ahLst/>
              <a:cxnLst/>
              <a:rect l="l" t="t" r="r" b="b"/>
              <a:pathLst>
                <a:path w="36" h="48">
                  <a:moveTo>
                    <a:pt x="2" y="48"/>
                  </a:moveTo>
                  <a:cubicBezTo>
                    <a:pt x="1" y="48"/>
                    <a:pt x="0" y="47"/>
                    <a:pt x="0" y="46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5" y="0"/>
                    <a:pt x="36" y="1"/>
                    <a:pt x="36" y="2"/>
                  </a:cubicBezTo>
                  <a:cubicBezTo>
                    <a:pt x="36" y="3"/>
                    <a:pt x="35" y="4"/>
                    <a:pt x="34" y="4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0" y="4"/>
                    <a:pt x="4" y="10"/>
                    <a:pt x="4" y="18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47"/>
                    <a:pt x="3" y="48"/>
                    <a:pt x="2" y="48"/>
                  </a:cubicBezTo>
                  <a:close/>
                </a:path>
              </a:pathLst>
            </a:custGeom>
            <a:solidFill>
              <a:srgbClr val="C8566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40" name="CustomShape 60"/>
            <p:cNvSpPr/>
            <p:nvPr/>
          </p:nvSpPr>
          <p:spPr>
            <a:xfrm>
              <a:off x="7342200" y="4158720"/>
              <a:ext cx="34920" cy="11880"/>
            </a:xfrm>
            <a:custGeom>
              <a:avLst/>
              <a:gdLst/>
              <a:ahLst/>
              <a:cxnLst/>
              <a:rect l="l" t="t" r="r" b="b"/>
              <a:pathLst>
                <a:path w="12" h="4">
                  <a:moveTo>
                    <a:pt x="10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1" y="0"/>
                    <a:pt x="12" y="1"/>
                    <a:pt x="12" y="2"/>
                  </a:cubicBezTo>
                  <a:cubicBezTo>
                    <a:pt x="12" y="3"/>
                    <a:pt x="11" y="4"/>
                    <a:pt x="10" y="4"/>
                  </a:cubicBezTo>
                  <a:close/>
                </a:path>
              </a:pathLst>
            </a:custGeom>
            <a:solidFill>
              <a:srgbClr val="C8566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41" name="CustomShape 61"/>
            <p:cNvSpPr/>
            <p:nvPr/>
          </p:nvSpPr>
          <p:spPr>
            <a:xfrm>
              <a:off x="7199280" y="4170960"/>
              <a:ext cx="47160" cy="10800"/>
            </a:xfrm>
            <a:custGeom>
              <a:avLst/>
              <a:gdLst/>
              <a:ahLst/>
              <a:cxnLst/>
              <a:rect l="l" t="t" r="r" b="b"/>
              <a:pathLst>
                <a:path w="16" h="4">
                  <a:moveTo>
                    <a:pt x="14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5" y="0"/>
                    <a:pt x="16" y="1"/>
                    <a:pt x="16" y="2"/>
                  </a:cubicBezTo>
                  <a:cubicBezTo>
                    <a:pt x="16" y="3"/>
                    <a:pt x="15" y="4"/>
                    <a:pt x="14" y="4"/>
                  </a:cubicBezTo>
                  <a:close/>
                </a:path>
              </a:pathLst>
            </a:custGeom>
            <a:solidFill>
              <a:srgbClr val="C8566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42" name="CustomShape 62"/>
            <p:cNvSpPr/>
            <p:nvPr/>
          </p:nvSpPr>
          <p:spPr>
            <a:xfrm>
              <a:off x="7222680" y="4062240"/>
              <a:ext cx="59400" cy="59400"/>
            </a:xfrm>
            <a:custGeom>
              <a:avLst/>
              <a:gdLst/>
              <a:ahLst/>
              <a:cxnLst/>
              <a:rect l="l" t="t" r="r" b="b"/>
              <a:pathLst>
                <a:path w="20" h="20">
                  <a:moveTo>
                    <a:pt x="2" y="20"/>
                  </a:moveTo>
                  <a:cubicBezTo>
                    <a:pt x="1" y="20"/>
                    <a:pt x="0" y="19"/>
                    <a:pt x="0" y="1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20" y="1"/>
                    <a:pt x="20" y="2"/>
                  </a:cubicBezTo>
                  <a:cubicBezTo>
                    <a:pt x="20" y="3"/>
                    <a:pt x="19" y="4"/>
                    <a:pt x="1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6" y="4"/>
                    <a:pt x="4" y="6"/>
                    <a:pt x="4" y="8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4" y="19"/>
                    <a:pt x="3" y="20"/>
                    <a:pt x="2" y="20"/>
                  </a:cubicBezTo>
                  <a:close/>
                </a:path>
              </a:pathLst>
            </a:custGeom>
            <a:solidFill>
              <a:srgbClr val="C8566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43" name="CustomShape 63"/>
            <p:cNvSpPr/>
            <p:nvPr/>
          </p:nvSpPr>
          <p:spPr>
            <a:xfrm>
              <a:off x="7199280" y="4146480"/>
              <a:ext cx="53280" cy="11880"/>
            </a:xfrm>
            <a:custGeom>
              <a:avLst/>
              <a:gdLst/>
              <a:ahLst/>
              <a:cxnLst/>
              <a:rect l="l" t="t" r="r" b="b"/>
              <a:pathLst>
                <a:path w="18" h="4">
                  <a:moveTo>
                    <a:pt x="16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8" y="1"/>
                    <a:pt x="18" y="2"/>
                  </a:cubicBezTo>
                  <a:cubicBezTo>
                    <a:pt x="18" y="3"/>
                    <a:pt x="17" y="4"/>
                    <a:pt x="16" y="4"/>
                  </a:cubicBezTo>
                  <a:close/>
                </a:path>
              </a:pathLst>
            </a:custGeom>
            <a:solidFill>
              <a:srgbClr val="C8566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344" name="CustomShape 64"/>
          <p:cNvSpPr/>
          <p:nvPr/>
        </p:nvSpPr>
        <p:spPr>
          <a:xfrm>
            <a:off x="6804360" y="4371480"/>
            <a:ext cx="1073520" cy="152640"/>
          </a:xfrm>
          <a:prstGeom prst="rect">
            <a:avLst/>
          </a:prstGeom>
          <a:noFill/>
          <a:ln w="64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1000" b="1" strike="noStrike" spc="-1">
                <a:solidFill>
                  <a:srgbClr val="000000"/>
                </a:solidFill>
                <a:latin typeface="Calibri Light"/>
              </a:rPr>
              <a:t>LOREM IPSUM</a:t>
            </a:r>
            <a:endParaRPr lang="en-GB" sz="1000" b="0" strike="noStrike" spc="-1">
              <a:latin typeface="Arial"/>
            </a:endParaRPr>
          </a:p>
        </p:txBody>
      </p:sp>
      <p:sp>
        <p:nvSpPr>
          <p:cNvPr id="1345" name="CustomShape 65"/>
          <p:cNvSpPr/>
          <p:nvPr/>
        </p:nvSpPr>
        <p:spPr>
          <a:xfrm>
            <a:off x="8003880" y="4371480"/>
            <a:ext cx="1073520" cy="152640"/>
          </a:xfrm>
          <a:prstGeom prst="rect">
            <a:avLst/>
          </a:prstGeom>
          <a:noFill/>
          <a:ln w="64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1000" b="1" strike="noStrike" spc="-1">
                <a:solidFill>
                  <a:srgbClr val="000000"/>
                </a:solidFill>
                <a:latin typeface="Calibri Light"/>
              </a:rPr>
              <a:t>LOREM IPSUM</a:t>
            </a:r>
            <a:endParaRPr lang="en-GB" sz="1000" b="0" strike="noStrike" spc="-1">
              <a:latin typeface="Arial"/>
            </a:endParaRPr>
          </a:p>
        </p:txBody>
      </p:sp>
      <p:sp>
        <p:nvSpPr>
          <p:cNvPr id="1346" name="CustomShape 66"/>
          <p:cNvSpPr/>
          <p:nvPr/>
        </p:nvSpPr>
        <p:spPr>
          <a:xfrm>
            <a:off x="9203040" y="4371480"/>
            <a:ext cx="1073520" cy="152640"/>
          </a:xfrm>
          <a:prstGeom prst="rect">
            <a:avLst/>
          </a:prstGeom>
          <a:noFill/>
          <a:ln w="64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1000" b="1" strike="noStrike" spc="-1">
                <a:solidFill>
                  <a:srgbClr val="000000"/>
                </a:solidFill>
                <a:latin typeface="Calibri Light"/>
              </a:rPr>
              <a:t>LOREM IPSUM</a:t>
            </a:r>
            <a:endParaRPr lang="en-GB" sz="1000" b="0" strike="noStrike" spc="-1">
              <a:latin typeface="Arial"/>
            </a:endParaRPr>
          </a:p>
        </p:txBody>
      </p:sp>
      <p:sp>
        <p:nvSpPr>
          <p:cNvPr id="1347" name="CustomShape 67"/>
          <p:cNvSpPr/>
          <p:nvPr/>
        </p:nvSpPr>
        <p:spPr>
          <a:xfrm>
            <a:off x="10402560" y="4371480"/>
            <a:ext cx="1073520" cy="152640"/>
          </a:xfrm>
          <a:prstGeom prst="rect">
            <a:avLst/>
          </a:prstGeom>
          <a:noFill/>
          <a:ln w="64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1000" b="1" strike="noStrike" spc="-1">
                <a:solidFill>
                  <a:srgbClr val="000000"/>
                </a:solidFill>
                <a:latin typeface="Calibri Light"/>
              </a:rPr>
              <a:t>LOREM IPSUM</a:t>
            </a:r>
            <a:endParaRPr lang="en-GB" sz="1000" b="0" strike="noStrike" spc="-1">
              <a:latin typeface="Arial"/>
            </a:endParaRPr>
          </a:p>
        </p:txBody>
      </p:sp>
      <p:grpSp>
        <p:nvGrpSpPr>
          <p:cNvPr id="1348" name="Group 68"/>
          <p:cNvGrpSpPr/>
          <p:nvPr/>
        </p:nvGrpSpPr>
        <p:grpSpPr>
          <a:xfrm>
            <a:off x="8389440" y="3990240"/>
            <a:ext cx="302400" cy="215640"/>
            <a:chOff x="8389440" y="3990240"/>
            <a:chExt cx="302400" cy="215640"/>
          </a:xfrm>
        </p:grpSpPr>
        <p:sp>
          <p:nvSpPr>
            <p:cNvPr id="1349" name="CustomShape 69"/>
            <p:cNvSpPr/>
            <p:nvPr/>
          </p:nvSpPr>
          <p:spPr>
            <a:xfrm>
              <a:off x="8389440" y="4155840"/>
              <a:ext cx="65520" cy="30600"/>
            </a:xfrm>
            <a:custGeom>
              <a:avLst/>
              <a:gdLst/>
              <a:ahLst/>
              <a:cxnLst/>
              <a:rect l="l" t="t" r="r" b="b"/>
              <a:pathLst>
                <a:path w="21" h="10">
                  <a:moveTo>
                    <a:pt x="2" y="10"/>
                  </a:moveTo>
                  <a:cubicBezTo>
                    <a:pt x="2" y="10"/>
                    <a:pt x="1" y="10"/>
                    <a:pt x="1" y="9"/>
                  </a:cubicBezTo>
                  <a:cubicBezTo>
                    <a:pt x="0" y="8"/>
                    <a:pt x="0" y="7"/>
                    <a:pt x="1" y="6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10" y="0"/>
                    <a:pt x="1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0" y="0"/>
                    <a:pt x="21" y="1"/>
                    <a:pt x="21" y="2"/>
                  </a:cubicBezTo>
                  <a:cubicBezTo>
                    <a:pt x="21" y="3"/>
                    <a:pt x="20" y="4"/>
                    <a:pt x="19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3" y="10"/>
                    <a:pt x="3" y="10"/>
                    <a:pt x="2" y="10"/>
                  </a:cubicBezTo>
                  <a:close/>
                </a:path>
              </a:pathLst>
            </a:custGeom>
            <a:solidFill>
              <a:srgbClr val="FFAF2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50" name="CustomShape 70"/>
            <p:cNvSpPr/>
            <p:nvPr/>
          </p:nvSpPr>
          <p:spPr>
            <a:xfrm>
              <a:off x="8439840" y="4142880"/>
              <a:ext cx="63000" cy="63000"/>
            </a:xfrm>
            <a:custGeom>
              <a:avLst/>
              <a:gdLst/>
              <a:ahLst/>
              <a:cxnLst/>
              <a:rect l="l" t="t" r="r" b="b"/>
              <a:pathLst>
                <a:path w="20" h="20">
                  <a:moveTo>
                    <a:pt x="10" y="20"/>
                  </a:moveTo>
                  <a:cubicBezTo>
                    <a:pt x="4" y="20"/>
                    <a:pt x="0" y="16"/>
                    <a:pt x="0" y="10"/>
                  </a:cubicBezTo>
                  <a:cubicBezTo>
                    <a:pt x="0" y="4"/>
                    <a:pt x="4" y="0"/>
                    <a:pt x="10" y="0"/>
                  </a:cubicBezTo>
                  <a:cubicBezTo>
                    <a:pt x="16" y="0"/>
                    <a:pt x="20" y="4"/>
                    <a:pt x="20" y="10"/>
                  </a:cubicBezTo>
                  <a:cubicBezTo>
                    <a:pt x="20" y="16"/>
                    <a:pt x="16" y="20"/>
                    <a:pt x="10" y="20"/>
                  </a:cubicBezTo>
                  <a:close/>
                  <a:moveTo>
                    <a:pt x="10" y="4"/>
                  </a:moveTo>
                  <a:cubicBezTo>
                    <a:pt x="7" y="4"/>
                    <a:pt x="4" y="7"/>
                    <a:pt x="4" y="10"/>
                  </a:cubicBezTo>
                  <a:cubicBezTo>
                    <a:pt x="4" y="13"/>
                    <a:pt x="7" y="16"/>
                    <a:pt x="10" y="16"/>
                  </a:cubicBezTo>
                  <a:cubicBezTo>
                    <a:pt x="13" y="16"/>
                    <a:pt x="16" y="13"/>
                    <a:pt x="16" y="10"/>
                  </a:cubicBezTo>
                  <a:cubicBezTo>
                    <a:pt x="16" y="7"/>
                    <a:pt x="13" y="4"/>
                    <a:pt x="10" y="4"/>
                  </a:cubicBezTo>
                  <a:close/>
                </a:path>
              </a:pathLst>
            </a:custGeom>
            <a:solidFill>
              <a:srgbClr val="FFAF2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51" name="CustomShape 71"/>
            <p:cNvSpPr/>
            <p:nvPr/>
          </p:nvSpPr>
          <p:spPr>
            <a:xfrm>
              <a:off x="8516160" y="4142880"/>
              <a:ext cx="61560" cy="63000"/>
            </a:xfrm>
            <a:custGeom>
              <a:avLst/>
              <a:gdLst/>
              <a:ahLst/>
              <a:cxnLst/>
              <a:rect l="l" t="t" r="r" b="b"/>
              <a:pathLst>
                <a:path w="20" h="20">
                  <a:moveTo>
                    <a:pt x="10" y="20"/>
                  </a:moveTo>
                  <a:cubicBezTo>
                    <a:pt x="4" y="20"/>
                    <a:pt x="0" y="16"/>
                    <a:pt x="0" y="10"/>
                  </a:cubicBezTo>
                  <a:cubicBezTo>
                    <a:pt x="0" y="4"/>
                    <a:pt x="4" y="0"/>
                    <a:pt x="10" y="0"/>
                  </a:cubicBezTo>
                  <a:cubicBezTo>
                    <a:pt x="16" y="0"/>
                    <a:pt x="20" y="4"/>
                    <a:pt x="20" y="10"/>
                  </a:cubicBezTo>
                  <a:cubicBezTo>
                    <a:pt x="20" y="16"/>
                    <a:pt x="16" y="20"/>
                    <a:pt x="10" y="20"/>
                  </a:cubicBezTo>
                  <a:close/>
                  <a:moveTo>
                    <a:pt x="10" y="4"/>
                  </a:moveTo>
                  <a:cubicBezTo>
                    <a:pt x="7" y="4"/>
                    <a:pt x="4" y="7"/>
                    <a:pt x="4" y="10"/>
                  </a:cubicBezTo>
                  <a:cubicBezTo>
                    <a:pt x="4" y="13"/>
                    <a:pt x="7" y="16"/>
                    <a:pt x="10" y="16"/>
                  </a:cubicBezTo>
                  <a:cubicBezTo>
                    <a:pt x="13" y="16"/>
                    <a:pt x="16" y="13"/>
                    <a:pt x="16" y="10"/>
                  </a:cubicBezTo>
                  <a:cubicBezTo>
                    <a:pt x="16" y="7"/>
                    <a:pt x="13" y="4"/>
                    <a:pt x="10" y="4"/>
                  </a:cubicBezTo>
                  <a:close/>
                </a:path>
              </a:pathLst>
            </a:custGeom>
            <a:solidFill>
              <a:srgbClr val="FFAF2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52" name="CustomShape 72"/>
            <p:cNvSpPr/>
            <p:nvPr/>
          </p:nvSpPr>
          <p:spPr>
            <a:xfrm>
              <a:off x="8591400" y="4142880"/>
              <a:ext cx="63000" cy="63000"/>
            </a:xfrm>
            <a:custGeom>
              <a:avLst/>
              <a:gdLst/>
              <a:ahLst/>
              <a:cxnLst/>
              <a:rect l="l" t="t" r="r" b="b"/>
              <a:pathLst>
                <a:path w="20" h="20">
                  <a:moveTo>
                    <a:pt x="10" y="20"/>
                  </a:moveTo>
                  <a:cubicBezTo>
                    <a:pt x="4" y="20"/>
                    <a:pt x="0" y="16"/>
                    <a:pt x="0" y="10"/>
                  </a:cubicBezTo>
                  <a:cubicBezTo>
                    <a:pt x="0" y="4"/>
                    <a:pt x="4" y="0"/>
                    <a:pt x="10" y="0"/>
                  </a:cubicBezTo>
                  <a:cubicBezTo>
                    <a:pt x="16" y="0"/>
                    <a:pt x="20" y="4"/>
                    <a:pt x="20" y="10"/>
                  </a:cubicBezTo>
                  <a:cubicBezTo>
                    <a:pt x="20" y="16"/>
                    <a:pt x="16" y="20"/>
                    <a:pt x="10" y="20"/>
                  </a:cubicBezTo>
                  <a:close/>
                  <a:moveTo>
                    <a:pt x="10" y="4"/>
                  </a:moveTo>
                  <a:cubicBezTo>
                    <a:pt x="7" y="4"/>
                    <a:pt x="4" y="7"/>
                    <a:pt x="4" y="10"/>
                  </a:cubicBezTo>
                  <a:cubicBezTo>
                    <a:pt x="4" y="13"/>
                    <a:pt x="7" y="16"/>
                    <a:pt x="10" y="16"/>
                  </a:cubicBezTo>
                  <a:cubicBezTo>
                    <a:pt x="13" y="16"/>
                    <a:pt x="16" y="13"/>
                    <a:pt x="16" y="10"/>
                  </a:cubicBezTo>
                  <a:cubicBezTo>
                    <a:pt x="16" y="7"/>
                    <a:pt x="13" y="4"/>
                    <a:pt x="10" y="4"/>
                  </a:cubicBezTo>
                  <a:close/>
                </a:path>
              </a:pathLst>
            </a:custGeom>
            <a:solidFill>
              <a:srgbClr val="FFAF2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53" name="CustomShape 73"/>
            <p:cNvSpPr/>
            <p:nvPr/>
          </p:nvSpPr>
          <p:spPr>
            <a:xfrm>
              <a:off x="8528040" y="3990240"/>
              <a:ext cx="163800" cy="11160"/>
            </a:xfrm>
            <a:custGeom>
              <a:avLst/>
              <a:gdLst/>
              <a:ahLst/>
              <a:cxnLst/>
              <a:rect l="l" t="t" r="r" b="b"/>
              <a:pathLst>
                <a:path w="52" h="4">
                  <a:moveTo>
                    <a:pt x="50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1" y="0"/>
                    <a:pt x="52" y="1"/>
                    <a:pt x="52" y="2"/>
                  </a:cubicBezTo>
                  <a:cubicBezTo>
                    <a:pt x="52" y="3"/>
                    <a:pt x="51" y="4"/>
                    <a:pt x="50" y="4"/>
                  </a:cubicBezTo>
                  <a:close/>
                </a:path>
              </a:pathLst>
            </a:custGeom>
            <a:solidFill>
              <a:srgbClr val="FFAF2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54" name="CustomShape 74"/>
            <p:cNvSpPr/>
            <p:nvPr/>
          </p:nvSpPr>
          <p:spPr>
            <a:xfrm>
              <a:off x="8404920" y="3990240"/>
              <a:ext cx="148320" cy="178200"/>
            </a:xfrm>
            <a:custGeom>
              <a:avLst/>
              <a:gdLst/>
              <a:ahLst/>
              <a:cxnLst/>
              <a:rect l="l" t="t" r="r" b="b"/>
              <a:pathLst>
                <a:path w="47" h="56">
                  <a:moveTo>
                    <a:pt x="7" y="56"/>
                  </a:moveTo>
                  <a:cubicBezTo>
                    <a:pt x="1" y="56"/>
                    <a:pt x="0" y="44"/>
                    <a:pt x="0" y="40"/>
                  </a:cubicBezTo>
                  <a:cubicBezTo>
                    <a:pt x="0" y="36"/>
                    <a:pt x="1" y="33"/>
                    <a:pt x="2" y="30"/>
                  </a:cubicBezTo>
                  <a:cubicBezTo>
                    <a:pt x="3" y="25"/>
                    <a:pt x="5" y="24"/>
                    <a:pt x="7" y="24"/>
                  </a:cubicBezTo>
                  <a:cubicBezTo>
                    <a:pt x="43" y="24"/>
                    <a:pt x="43" y="24"/>
                    <a:pt x="43" y="24"/>
                  </a:cubicBezTo>
                  <a:cubicBezTo>
                    <a:pt x="43" y="2"/>
                    <a:pt x="43" y="2"/>
                    <a:pt x="43" y="2"/>
                  </a:cubicBezTo>
                  <a:cubicBezTo>
                    <a:pt x="43" y="1"/>
                    <a:pt x="44" y="0"/>
                    <a:pt x="45" y="0"/>
                  </a:cubicBezTo>
                  <a:cubicBezTo>
                    <a:pt x="46" y="0"/>
                    <a:pt x="47" y="1"/>
                    <a:pt x="47" y="2"/>
                  </a:cubicBezTo>
                  <a:cubicBezTo>
                    <a:pt x="47" y="26"/>
                    <a:pt x="47" y="26"/>
                    <a:pt x="47" y="26"/>
                  </a:cubicBezTo>
                  <a:cubicBezTo>
                    <a:pt x="47" y="27"/>
                    <a:pt x="46" y="28"/>
                    <a:pt x="45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6" y="28"/>
                    <a:pt x="4" y="33"/>
                    <a:pt x="4" y="40"/>
                  </a:cubicBezTo>
                  <a:cubicBezTo>
                    <a:pt x="4" y="47"/>
                    <a:pt x="6" y="52"/>
                    <a:pt x="7" y="52"/>
                  </a:cubicBezTo>
                  <a:cubicBezTo>
                    <a:pt x="8" y="52"/>
                    <a:pt x="9" y="53"/>
                    <a:pt x="9" y="54"/>
                  </a:cubicBezTo>
                  <a:cubicBezTo>
                    <a:pt x="9" y="55"/>
                    <a:pt x="8" y="56"/>
                    <a:pt x="7" y="56"/>
                  </a:cubicBezTo>
                  <a:close/>
                </a:path>
              </a:pathLst>
            </a:custGeom>
            <a:solidFill>
              <a:srgbClr val="FFAF2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55" name="CustomShape 75"/>
            <p:cNvSpPr/>
            <p:nvPr/>
          </p:nvSpPr>
          <p:spPr>
            <a:xfrm>
              <a:off x="8654760" y="3990240"/>
              <a:ext cx="37080" cy="178200"/>
            </a:xfrm>
            <a:custGeom>
              <a:avLst/>
              <a:gdLst/>
              <a:ahLst/>
              <a:cxnLst/>
              <a:rect l="l" t="t" r="r" b="b"/>
              <a:pathLst>
                <a:path w="12" h="56">
                  <a:moveTo>
                    <a:pt x="10" y="56"/>
                  </a:moveTo>
                  <a:cubicBezTo>
                    <a:pt x="9" y="56"/>
                    <a:pt x="8" y="55"/>
                    <a:pt x="8" y="54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1" y="32"/>
                    <a:pt x="0" y="31"/>
                    <a:pt x="0" y="3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4" y="1"/>
                    <a:pt x="4" y="2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11" y="28"/>
                    <a:pt x="12" y="29"/>
                    <a:pt x="12" y="30"/>
                  </a:cubicBezTo>
                  <a:cubicBezTo>
                    <a:pt x="12" y="54"/>
                    <a:pt x="12" y="54"/>
                    <a:pt x="12" y="54"/>
                  </a:cubicBezTo>
                  <a:cubicBezTo>
                    <a:pt x="12" y="55"/>
                    <a:pt x="11" y="56"/>
                    <a:pt x="10" y="56"/>
                  </a:cubicBezTo>
                  <a:close/>
                </a:path>
              </a:pathLst>
            </a:custGeom>
            <a:solidFill>
              <a:srgbClr val="FFAF2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56" name="CustomShape 76"/>
            <p:cNvSpPr/>
            <p:nvPr/>
          </p:nvSpPr>
          <p:spPr>
            <a:xfrm>
              <a:off x="8426880" y="4015080"/>
              <a:ext cx="63000" cy="12600"/>
            </a:xfrm>
            <a:custGeom>
              <a:avLst/>
              <a:gdLst/>
              <a:ahLst/>
              <a:cxnLst/>
              <a:rect l="l" t="t" r="r" b="b"/>
              <a:pathLst>
                <a:path w="20" h="4">
                  <a:moveTo>
                    <a:pt x="18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20" y="1"/>
                    <a:pt x="20" y="2"/>
                  </a:cubicBezTo>
                  <a:cubicBezTo>
                    <a:pt x="20" y="3"/>
                    <a:pt x="19" y="4"/>
                    <a:pt x="18" y="4"/>
                  </a:cubicBezTo>
                  <a:close/>
                </a:path>
              </a:pathLst>
            </a:custGeom>
            <a:solidFill>
              <a:srgbClr val="FFAF2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57" name="CustomShape 77"/>
            <p:cNvSpPr/>
            <p:nvPr/>
          </p:nvSpPr>
          <p:spPr>
            <a:xfrm>
              <a:off x="8566560" y="4015080"/>
              <a:ext cx="74520" cy="51480"/>
            </a:xfrm>
            <a:custGeom>
              <a:avLst/>
              <a:gdLst/>
              <a:ahLst/>
              <a:cxnLst/>
              <a:rect l="l" t="t" r="r" b="b"/>
              <a:pathLst>
                <a:path w="24" h="16">
                  <a:moveTo>
                    <a:pt x="22" y="16"/>
                  </a:moveTo>
                  <a:cubicBezTo>
                    <a:pt x="2" y="16"/>
                    <a:pt x="2" y="16"/>
                    <a:pt x="2" y="16"/>
                  </a:cubicBezTo>
                  <a:cubicBezTo>
                    <a:pt x="1" y="16"/>
                    <a:pt x="0" y="15"/>
                    <a:pt x="0" y="1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3" y="0"/>
                    <a:pt x="24" y="1"/>
                    <a:pt x="24" y="2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24" y="15"/>
                    <a:pt x="23" y="16"/>
                    <a:pt x="22" y="16"/>
                  </a:cubicBezTo>
                  <a:close/>
                  <a:moveTo>
                    <a:pt x="4" y="12"/>
                  </a:moveTo>
                  <a:cubicBezTo>
                    <a:pt x="20" y="12"/>
                    <a:pt x="20" y="12"/>
                    <a:pt x="20" y="12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4" y="4"/>
                    <a:pt x="4" y="4"/>
                    <a:pt x="4" y="4"/>
                  </a:cubicBezTo>
                  <a:lnTo>
                    <a:pt x="4" y="12"/>
                  </a:lnTo>
                  <a:close/>
                </a:path>
              </a:pathLst>
            </a:custGeom>
            <a:solidFill>
              <a:srgbClr val="FFAF2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58" name="CustomShape 78"/>
            <p:cNvSpPr/>
            <p:nvPr/>
          </p:nvSpPr>
          <p:spPr>
            <a:xfrm>
              <a:off x="8493120" y="4155840"/>
              <a:ext cx="32040" cy="12600"/>
            </a:xfrm>
            <a:prstGeom prst="rect">
              <a:avLst/>
            </a:prstGeom>
            <a:solidFill>
              <a:srgbClr val="FFAF2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59" name="CustomShape 79"/>
            <p:cNvSpPr/>
            <p:nvPr/>
          </p:nvSpPr>
          <p:spPr>
            <a:xfrm>
              <a:off x="8569440" y="4155840"/>
              <a:ext cx="30600" cy="12600"/>
            </a:xfrm>
            <a:prstGeom prst="rect">
              <a:avLst/>
            </a:prstGeom>
            <a:solidFill>
              <a:srgbClr val="FFAF2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60" name="CustomShape 80"/>
            <p:cNvSpPr/>
            <p:nvPr/>
          </p:nvSpPr>
          <p:spPr>
            <a:xfrm>
              <a:off x="8644320" y="4155840"/>
              <a:ext cx="41040" cy="12600"/>
            </a:xfrm>
            <a:prstGeom prst="rect">
              <a:avLst/>
            </a:prstGeom>
            <a:solidFill>
              <a:srgbClr val="FFAF2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61" name="CustomShape 81"/>
            <p:cNvSpPr/>
            <p:nvPr/>
          </p:nvSpPr>
          <p:spPr>
            <a:xfrm>
              <a:off x="8439840" y="4015080"/>
              <a:ext cx="12600" cy="64440"/>
            </a:xfrm>
            <a:custGeom>
              <a:avLst/>
              <a:gdLst/>
              <a:ahLst/>
              <a:cxnLst/>
              <a:rect l="l" t="t" r="r" b="b"/>
              <a:pathLst>
                <a:path w="4" h="20">
                  <a:moveTo>
                    <a:pt x="2" y="20"/>
                  </a:moveTo>
                  <a:cubicBezTo>
                    <a:pt x="1" y="20"/>
                    <a:pt x="0" y="19"/>
                    <a:pt x="0" y="1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4" y="1"/>
                    <a:pt x="4" y="2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4" y="19"/>
                    <a:pt x="3" y="20"/>
                    <a:pt x="2" y="20"/>
                  </a:cubicBezTo>
                  <a:close/>
                </a:path>
              </a:pathLst>
            </a:custGeom>
            <a:solidFill>
              <a:srgbClr val="FFAF2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62" name="CustomShape 82"/>
            <p:cNvSpPr/>
            <p:nvPr/>
          </p:nvSpPr>
          <p:spPr>
            <a:xfrm>
              <a:off x="8465760" y="4015080"/>
              <a:ext cx="11160" cy="64440"/>
            </a:xfrm>
            <a:custGeom>
              <a:avLst/>
              <a:gdLst/>
              <a:ahLst/>
              <a:cxnLst/>
              <a:rect l="l" t="t" r="r" b="b"/>
              <a:pathLst>
                <a:path w="4" h="20">
                  <a:moveTo>
                    <a:pt x="2" y="20"/>
                  </a:moveTo>
                  <a:cubicBezTo>
                    <a:pt x="1" y="20"/>
                    <a:pt x="0" y="19"/>
                    <a:pt x="0" y="1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4" y="1"/>
                    <a:pt x="4" y="2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4" y="19"/>
                    <a:pt x="3" y="20"/>
                    <a:pt x="2" y="20"/>
                  </a:cubicBezTo>
                  <a:close/>
                </a:path>
              </a:pathLst>
            </a:custGeom>
            <a:solidFill>
              <a:srgbClr val="FFAF2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363" name="Group 83"/>
          <p:cNvGrpSpPr/>
          <p:nvPr/>
        </p:nvGrpSpPr>
        <p:grpSpPr>
          <a:xfrm>
            <a:off x="9592920" y="3990240"/>
            <a:ext cx="294120" cy="215640"/>
            <a:chOff x="9592920" y="3990240"/>
            <a:chExt cx="294120" cy="215640"/>
          </a:xfrm>
        </p:grpSpPr>
        <p:sp>
          <p:nvSpPr>
            <p:cNvPr id="1364" name="CustomShape 84"/>
            <p:cNvSpPr/>
            <p:nvPr/>
          </p:nvSpPr>
          <p:spPr>
            <a:xfrm>
              <a:off x="9592920" y="3994200"/>
              <a:ext cx="294120" cy="211680"/>
            </a:xfrm>
            <a:custGeom>
              <a:avLst/>
              <a:gdLst/>
              <a:ahLst/>
              <a:cxnLst/>
              <a:rect l="l" t="t" r="r" b="b"/>
              <a:pathLst>
                <a:path w="96" h="68">
                  <a:moveTo>
                    <a:pt x="38" y="68"/>
                  </a:moveTo>
                  <a:cubicBezTo>
                    <a:pt x="38" y="68"/>
                    <a:pt x="37" y="68"/>
                    <a:pt x="37" y="67"/>
                  </a:cubicBezTo>
                  <a:cubicBezTo>
                    <a:pt x="36" y="67"/>
                    <a:pt x="36" y="66"/>
                    <a:pt x="36" y="65"/>
                  </a:cubicBezTo>
                  <a:cubicBezTo>
                    <a:pt x="47" y="38"/>
                    <a:pt x="47" y="38"/>
                    <a:pt x="47" y="38"/>
                  </a:cubicBezTo>
                  <a:cubicBezTo>
                    <a:pt x="21" y="48"/>
                    <a:pt x="21" y="48"/>
                    <a:pt x="21" y="48"/>
                  </a:cubicBezTo>
                  <a:cubicBezTo>
                    <a:pt x="20" y="48"/>
                    <a:pt x="19" y="48"/>
                    <a:pt x="19" y="47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0" y="29"/>
                    <a:pt x="0" y="28"/>
                    <a:pt x="0" y="28"/>
                  </a:cubicBezTo>
                  <a:cubicBezTo>
                    <a:pt x="0" y="27"/>
                    <a:pt x="1" y="26"/>
                    <a:pt x="1" y="26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6" y="20"/>
                    <a:pt x="17" y="20"/>
                    <a:pt x="17" y="20"/>
                  </a:cubicBezTo>
                  <a:cubicBezTo>
                    <a:pt x="28" y="26"/>
                    <a:pt x="28" y="26"/>
                    <a:pt x="28" y="26"/>
                  </a:cubicBezTo>
                  <a:cubicBezTo>
                    <a:pt x="82" y="2"/>
                    <a:pt x="82" y="2"/>
                    <a:pt x="82" y="2"/>
                  </a:cubicBezTo>
                  <a:cubicBezTo>
                    <a:pt x="87" y="0"/>
                    <a:pt x="93" y="3"/>
                    <a:pt x="95" y="8"/>
                  </a:cubicBezTo>
                  <a:cubicBezTo>
                    <a:pt x="96" y="10"/>
                    <a:pt x="96" y="13"/>
                    <a:pt x="95" y="15"/>
                  </a:cubicBezTo>
                  <a:cubicBezTo>
                    <a:pt x="94" y="18"/>
                    <a:pt x="92" y="20"/>
                    <a:pt x="90" y="21"/>
                  </a:cubicBezTo>
                  <a:cubicBezTo>
                    <a:pt x="72" y="28"/>
                    <a:pt x="72" y="28"/>
                    <a:pt x="72" y="28"/>
                  </a:cubicBezTo>
                  <a:cubicBezTo>
                    <a:pt x="56" y="59"/>
                    <a:pt x="56" y="59"/>
                    <a:pt x="56" y="59"/>
                  </a:cubicBezTo>
                  <a:cubicBezTo>
                    <a:pt x="56" y="59"/>
                    <a:pt x="56" y="60"/>
                    <a:pt x="55" y="60"/>
                  </a:cubicBezTo>
                  <a:cubicBezTo>
                    <a:pt x="39" y="68"/>
                    <a:pt x="39" y="68"/>
                    <a:pt x="39" y="68"/>
                  </a:cubicBezTo>
                  <a:cubicBezTo>
                    <a:pt x="39" y="68"/>
                    <a:pt x="39" y="68"/>
                    <a:pt x="38" y="68"/>
                  </a:cubicBezTo>
                  <a:close/>
                  <a:moveTo>
                    <a:pt x="50" y="32"/>
                  </a:moveTo>
                  <a:cubicBezTo>
                    <a:pt x="51" y="32"/>
                    <a:pt x="51" y="32"/>
                    <a:pt x="52" y="33"/>
                  </a:cubicBezTo>
                  <a:cubicBezTo>
                    <a:pt x="52" y="33"/>
                    <a:pt x="52" y="34"/>
                    <a:pt x="52" y="35"/>
                  </a:cubicBezTo>
                  <a:cubicBezTo>
                    <a:pt x="42" y="62"/>
                    <a:pt x="42" y="62"/>
                    <a:pt x="42" y="62"/>
                  </a:cubicBezTo>
                  <a:cubicBezTo>
                    <a:pt x="53" y="57"/>
                    <a:pt x="53" y="57"/>
                    <a:pt x="53" y="57"/>
                  </a:cubicBezTo>
                  <a:cubicBezTo>
                    <a:pt x="68" y="25"/>
                    <a:pt x="68" y="25"/>
                    <a:pt x="68" y="25"/>
                  </a:cubicBezTo>
                  <a:cubicBezTo>
                    <a:pt x="69" y="25"/>
                    <a:pt x="69" y="24"/>
                    <a:pt x="70" y="24"/>
                  </a:cubicBezTo>
                  <a:cubicBezTo>
                    <a:pt x="88" y="17"/>
                    <a:pt x="88" y="17"/>
                    <a:pt x="88" y="17"/>
                  </a:cubicBezTo>
                  <a:cubicBezTo>
                    <a:pt x="90" y="17"/>
                    <a:pt x="91" y="15"/>
                    <a:pt x="92" y="14"/>
                  </a:cubicBezTo>
                  <a:cubicBezTo>
                    <a:pt x="92" y="12"/>
                    <a:pt x="92" y="11"/>
                    <a:pt x="92" y="9"/>
                  </a:cubicBezTo>
                  <a:cubicBezTo>
                    <a:pt x="90" y="6"/>
                    <a:pt x="87" y="5"/>
                    <a:pt x="84" y="6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29" y="30"/>
                    <a:pt x="28" y="30"/>
                    <a:pt x="27" y="30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50" y="32"/>
                    <a:pt x="50" y="32"/>
                    <a:pt x="50" y="32"/>
                  </a:cubicBezTo>
                  <a:cubicBezTo>
                    <a:pt x="50" y="32"/>
                    <a:pt x="50" y="32"/>
                    <a:pt x="50" y="32"/>
                  </a:cubicBezTo>
                  <a:close/>
                </a:path>
              </a:pathLst>
            </a:custGeom>
            <a:solidFill>
              <a:srgbClr val="635C5F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65" name="CustomShape 85"/>
            <p:cNvSpPr/>
            <p:nvPr/>
          </p:nvSpPr>
          <p:spPr>
            <a:xfrm>
              <a:off x="9659880" y="3990240"/>
              <a:ext cx="138600" cy="65160"/>
            </a:xfrm>
            <a:custGeom>
              <a:avLst/>
              <a:gdLst/>
              <a:ahLst/>
              <a:cxnLst/>
              <a:rect l="l" t="t" r="r" b="b"/>
              <a:pathLst>
                <a:path w="45" h="21">
                  <a:moveTo>
                    <a:pt x="28" y="21"/>
                  </a:moveTo>
                  <a:cubicBezTo>
                    <a:pt x="28" y="21"/>
                    <a:pt x="28" y="21"/>
                    <a:pt x="28" y="21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0" y="10"/>
                    <a:pt x="0" y="9"/>
                    <a:pt x="0" y="8"/>
                  </a:cubicBezTo>
                  <a:cubicBezTo>
                    <a:pt x="0" y="7"/>
                    <a:pt x="0" y="7"/>
                    <a:pt x="1" y="6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7" y="0"/>
                    <a:pt x="17" y="0"/>
                  </a:cubicBezTo>
                  <a:cubicBezTo>
                    <a:pt x="44" y="11"/>
                    <a:pt x="44" y="11"/>
                    <a:pt x="44" y="11"/>
                  </a:cubicBezTo>
                  <a:cubicBezTo>
                    <a:pt x="45" y="12"/>
                    <a:pt x="45" y="13"/>
                    <a:pt x="45" y="14"/>
                  </a:cubicBezTo>
                  <a:cubicBezTo>
                    <a:pt x="44" y="15"/>
                    <a:pt x="43" y="15"/>
                    <a:pt x="42" y="1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30" y="18"/>
                    <a:pt x="31" y="19"/>
                    <a:pt x="30" y="20"/>
                  </a:cubicBezTo>
                  <a:cubicBezTo>
                    <a:pt x="30" y="21"/>
                    <a:pt x="29" y="21"/>
                    <a:pt x="28" y="21"/>
                  </a:cubicBezTo>
                  <a:close/>
                </a:path>
              </a:pathLst>
            </a:custGeom>
            <a:solidFill>
              <a:srgbClr val="635C5F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366" name="Group 86"/>
          <p:cNvGrpSpPr/>
          <p:nvPr/>
        </p:nvGrpSpPr>
        <p:grpSpPr>
          <a:xfrm>
            <a:off x="10824120" y="3990240"/>
            <a:ext cx="230400" cy="215640"/>
            <a:chOff x="10824120" y="3990240"/>
            <a:chExt cx="230400" cy="215640"/>
          </a:xfrm>
        </p:grpSpPr>
        <p:sp>
          <p:nvSpPr>
            <p:cNvPr id="1367" name="CustomShape 87"/>
            <p:cNvSpPr/>
            <p:nvPr/>
          </p:nvSpPr>
          <p:spPr>
            <a:xfrm>
              <a:off x="10824120" y="4138200"/>
              <a:ext cx="230400" cy="43200"/>
            </a:xfrm>
            <a:custGeom>
              <a:avLst/>
              <a:gdLst/>
              <a:ahLst/>
              <a:cxnLst/>
              <a:rect l="l" t="t" r="r" b="b"/>
              <a:pathLst>
                <a:path w="96" h="18">
                  <a:moveTo>
                    <a:pt x="89" y="18"/>
                  </a:moveTo>
                  <a:cubicBezTo>
                    <a:pt x="89" y="18"/>
                    <a:pt x="89" y="18"/>
                    <a:pt x="88" y="18"/>
                  </a:cubicBezTo>
                  <a:cubicBezTo>
                    <a:pt x="87" y="17"/>
                    <a:pt x="87" y="16"/>
                    <a:pt x="88" y="15"/>
                  </a:cubicBezTo>
                  <a:cubicBezTo>
                    <a:pt x="90" y="12"/>
                    <a:pt x="92" y="8"/>
                    <a:pt x="92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8"/>
                    <a:pt x="6" y="12"/>
                    <a:pt x="8" y="15"/>
                  </a:cubicBezTo>
                  <a:cubicBezTo>
                    <a:pt x="9" y="16"/>
                    <a:pt x="9" y="17"/>
                    <a:pt x="8" y="18"/>
                  </a:cubicBezTo>
                  <a:cubicBezTo>
                    <a:pt x="7" y="18"/>
                    <a:pt x="6" y="18"/>
                    <a:pt x="5" y="17"/>
                  </a:cubicBezTo>
                  <a:cubicBezTo>
                    <a:pt x="2" y="13"/>
                    <a:pt x="0" y="7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5" y="0"/>
                    <a:pt x="96" y="1"/>
                    <a:pt x="96" y="2"/>
                  </a:cubicBezTo>
                  <a:cubicBezTo>
                    <a:pt x="96" y="7"/>
                    <a:pt x="94" y="13"/>
                    <a:pt x="91" y="17"/>
                  </a:cubicBezTo>
                  <a:cubicBezTo>
                    <a:pt x="91" y="18"/>
                    <a:pt x="90" y="18"/>
                    <a:pt x="89" y="18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68" name="CustomShape 88"/>
            <p:cNvSpPr/>
            <p:nvPr/>
          </p:nvSpPr>
          <p:spPr>
            <a:xfrm>
              <a:off x="10852560" y="4091040"/>
              <a:ext cx="173160" cy="56880"/>
            </a:xfrm>
            <a:custGeom>
              <a:avLst/>
              <a:gdLst/>
              <a:ahLst/>
              <a:cxnLst/>
              <a:rect l="l" t="t" r="r" b="b"/>
              <a:pathLst>
                <a:path w="72" h="24">
                  <a:moveTo>
                    <a:pt x="70" y="24"/>
                  </a:moveTo>
                  <a:cubicBezTo>
                    <a:pt x="69" y="24"/>
                    <a:pt x="68" y="23"/>
                    <a:pt x="68" y="22"/>
                  </a:cubicBezTo>
                  <a:cubicBezTo>
                    <a:pt x="68" y="4"/>
                    <a:pt x="68" y="4"/>
                    <a:pt x="68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3"/>
                    <a:pt x="3" y="24"/>
                    <a:pt x="2" y="24"/>
                  </a:cubicBezTo>
                  <a:cubicBezTo>
                    <a:pt x="1" y="24"/>
                    <a:pt x="0" y="23"/>
                    <a:pt x="0" y="2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71" y="0"/>
                    <a:pt x="72" y="1"/>
                    <a:pt x="72" y="2"/>
                  </a:cubicBezTo>
                  <a:cubicBezTo>
                    <a:pt x="72" y="22"/>
                    <a:pt x="72" y="22"/>
                    <a:pt x="72" y="22"/>
                  </a:cubicBezTo>
                  <a:cubicBezTo>
                    <a:pt x="72" y="23"/>
                    <a:pt x="71" y="24"/>
                    <a:pt x="70" y="24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69" name="CustomShape 89"/>
            <p:cNvSpPr/>
            <p:nvPr/>
          </p:nvSpPr>
          <p:spPr>
            <a:xfrm>
              <a:off x="10882080" y="4042440"/>
              <a:ext cx="47160" cy="57960"/>
            </a:xfrm>
            <a:custGeom>
              <a:avLst/>
              <a:gdLst/>
              <a:ahLst/>
              <a:cxnLst/>
              <a:rect l="l" t="t" r="r" b="b"/>
              <a:pathLst>
                <a:path w="20" h="24">
                  <a:moveTo>
                    <a:pt x="18" y="24"/>
                  </a:moveTo>
                  <a:cubicBezTo>
                    <a:pt x="17" y="24"/>
                    <a:pt x="16" y="23"/>
                    <a:pt x="16" y="22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3"/>
                    <a:pt x="3" y="24"/>
                    <a:pt x="2" y="24"/>
                  </a:cubicBezTo>
                  <a:cubicBezTo>
                    <a:pt x="1" y="24"/>
                    <a:pt x="0" y="23"/>
                    <a:pt x="0" y="2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20" y="1"/>
                    <a:pt x="20" y="2"/>
                  </a:cubicBezTo>
                  <a:cubicBezTo>
                    <a:pt x="20" y="22"/>
                    <a:pt x="20" y="22"/>
                    <a:pt x="20" y="22"/>
                  </a:cubicBezTo>
                  <a:cubicBezTo>
                    <a:pt x="20" y="23"/>
                    <a:pt x="19" y="24"/>
                    <a:pt x="18" y="24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70" name="CustomShape 90"/>
            <p:cNvSpPr/>
            <p:nvPr/>
          </p:nvSpPr>
          <p:spPr>
            <a:xfrm>
              <a:off x="10882080" y="4062240"/>
              <a:ext cx="47160" cy="8640"/>
            </a:xfrm>
            <a:custGeom>
              <a:avLst/>
              <a:gdLst/>
              <a:ahLst/>
              <a:cxnLst/>
              <a:rect l="l" t="t" r="r" b="b"/>
              <a:pathLst>
                <a:path w="20" h="4">
                  <a:moveTo>
                    <a:pt x="18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20" y="1"/>
                    <a:pt x="20" y="2"/>
                  </a:cubicBezTo>
                  <a:cubicBezTo>
                    <a:pt x="20" y="3"/>
                    <a:pt x="19" y="4"/>
                    <a:pt x="18" y="4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71" name="CustomShape 91"/>
            <p:cNvSpPr/>
            <p:nvPr/>
          </p:nvSpPr>
          <p:spPr>
            <a:xfrm>
              <a:off x="10949400" y="4042440"/>
              <a:ext cx="47880" cy="57960"/>
            </a:xfrm>
            <a:custGeom>
              <a:avLst/>
              <a:gdLst/>
              <a:ahLst/>
              <a:cxnLst/>
              <a:rect l="l" t="t" r="r" b="b"/>
              <a:pathLst>
                <a:path w="20" h="24">
                  <a:moveTo>
                    <a:pt x="18" y="24"/>
                  </a:moveTo>
                  <a:cubicBezTo>
                    <a:pt x="17" y="24"/>
                    <a:pt x="16" y="23"/>
                    <a:pt x="16" y="22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3"/>
                    <a:pt x="3" y="24"/>
                    <a:pt x="2" y="24"/>
                  </a:cubicBezTo>
                  <a:cubicBezTo>
                    <a:pt x="1" y="24"/>
                    <a:pt x="0" y="23"/>
                    <a:pt x="0" y="2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20" y="1"/>
                    <a:pt x="20" y="2"/>
                  </a:cubicBezTo>
                  <a:cubicBezTo>
                    <a:pt x="20" y="22"/>
                    <a:pt x="20" y="22"/>
                    <a:pt x="20" y="22"/>
                  </a:cubicBezTo>
                  <a:cubicBezTo>
                    <a:pt x="20" y="23"/>
                    <a:pt x="19" y="24"/>
                    <a:pt x="18" y="24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72" name="CustomShape 92"/>
            <p:cNvSpPr/>
            <p:nvPr/>
          </p:nvSpPr>
          <p:spPr>
            <a:xfrm>
              <a:off x="10949400" y="4062240"/>
              <a:ext cx="43200" cy="8640"/>
            </a:xfrm>
            <a:custGeom>
              <a:avLst/>
              <a:gdLst/>
              <a:ahLst/>
              <a:cxnLst/>
              <a:rect l="l" t="t" r="r" b="b"/>
              <a:pathLst>
                <a:path w="18" h="4">
                  <a:moveTo>
                    <a:pt x="16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8" y="1"/>
                    <a:pt x="18" y="2"/>
                  </a:cubicBezTo>
                  <a:cubicBezTo>
                    <a:pt x="18" y="3"/>
                    <a:pt x="17" y="4"/>
                    <a:pt x="16" y="4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73" name="CustomShape 93"/>
            <p:cNvSpPr/>
            <p:nvPr/>
          </p:nvSpPr>
          <p:spPr>
            <a:xfrm>
              <a:off x="10905840" y="4004280"/>
              <a:ext cx="28080" cy="28080"/>
            </a:xfrm>
            <a:custGeom>
              <a:avLst/>
              <a:gdLst/>
              <a:ahLst/>
              <a:cxnLst/>
              <a:rect l="l" t="t" r="r" b="b"/>
              <a:pathLst>
                <a:path w="12" h="12">
                  <a:moveTo>
                    <a:pt x="2" y="12"/>
                  </a:moveTo>
                  <a:cubicBezTo>
                    <a:pt x="1" y="12"/>
                    <a:pt x="0" y="11"/>
                    <a:pt x="0" y="10"/>
                  </a:cubicBezTo>
                  <a:cubicBezTo>
                    <a:pt x="0" y="4"/>
                    <a:pt x="4" y="0"/>
                    <a:pt x="10" y="0"/>
                  </a:cubicBezTo>
                  <a:cubicBezTo>
                    <a:pt x="11" y="0"/>
                    <a:pt x="12" y="1"/>
                    <a:pt x="12" y="2"/>
                  </a:cubicBezTo>
                  <a:cubicBezTo>
                    <a:pt x="12" y="3"/>
                    <a:pt x="11" y="4"/>
                    <a:pt x="10" y="4"/>
                  </a:cubicBezTo>
                  <a:cubicBezTo>
                    <a:pt x="7" y="4"/>
                    <a:pt x="4" y="7"/>
                    <a:pt x="4" y="10"/>
                  </a:cubicBezTo>
                  <a:cubicBezTo>
                    <a:pt x="4" y="11"/>
                    <a:pt x="3" y="12"/>
                    <a:pt x="2" y="12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74" name="CustomShape 94"/>
            <p:cNvSpPr/>
            <p:nvPr/>
          </p:nvSpPr>
          <p:spPr>
            <a:xfrm>
              <a:off x="10924560" y="3990240"/>
              <a:ext cx="24120" cy="23400"/>
            </a:xfrm>
            <a:custGeom>
              <a:avLst/>
              <a:gdLst/>
              <a:ahLst/>
              <a:cxnLst/>
              <a:rect l="l" t="t" r="r" b="b"/>
              <a:pathLst>
                <a:path w="10" h="10">
                  <a:moveTo>
                    <a:pt x="2" y="10"/>
                  </a:moveTo>
                  <a:cubicBezTo>
                    <a:pt x="1" y="10"/>
                    <a:pt x="0" y="9"/>
                    <a:pt x="0" y="8"/>
                  </a:cubicBezTo>
                  <a:cubicBezTo>
                    <a:pt x="0" y="7"/>
                    <a:pt x="1" y="6"/>
                    <a:pt x="2" y="6"/>
                  </a:cubicBezTo>
                  <a:cubicBezTo>
                    <a:pt x="4" y="6"/>
                    <a:pt x="6" y="4"/>
                    <a:pt x="6" y="2"/>
                  </a:cubicBezTo>
                  <a:cubicBezTo>
                    <a:pt x="6" y="1"/>
                    <a:pt x="7" y="0"/>
                    <a:pt x="8" y="0"/>
                  </a:cubicBezTo>
                  <a:cubicBezTo>
                    <a:pt x="9" y="0"/>
                    <a:pt x="10" y="1"/>
                    <a:pt x="10" y="2"/>
                  </a:cubicBezTo>
                  <a:cubicBezTo>
                    <a:pt x="10" y="6"/>
                    <a:pt x="6" y="10"/>
                    <a:pt x="2" y="1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75" name="CustomShape 95"/>
            <p:cNvSpPr/>
            <p:nvPr/>
          </p:nvSpPr>
          <p:spPr>
            <a:xfrm>
              <a:off x="10963080" y="4004280"/>
              <a:ext cx="29160" cy="28080"/>
            </a:xfrm>
            <a:custGeom>
              <a:avLst/>
              <a:gdLst/>
              <a:ahLst/>
              <a:cxnLst/>
              <a:rect l="l" t="t" r="r" b="b"/>
              <a:pathLst>
                <a:path w="12" h="12">
                  <a:moveTo>
                    <a:pt x="2" y="12"/>
                  </a:moveTo>
                  <a:cubicBezTo>
                    <a:pt x="1" y="12"/>
                    <a:pt x="0" y="11"/>
                    <a:pt x="0" y="10"/>
                  </a:cubicBezTo>
                  <a:cubicBezTo>
                    <a:pt x="0" y="4"/>
                    <a:pt x="4" y="0"/>
                    <a:pt x="10" y="0"/>
                  </a:cubicBezTo>
                  <a:cubicBezTo>
                    <a:pt x="11" y="0"/>
                    <a:pt x="12" y="1"/>
                    <a:pt x="12" y="2"/>
                  </a:cubicBezTo>
                  <a:cubicBezTo>
                    <a:pt x="12" y="3"/>
                    <a:pt x="11" y="4"/>
                    <a:pt x="10" y="4"/>
                  </a:cubicBezTo>
                  <a:cubicBezTo>
                    <a:pt x="7" y="4"/>
                    <a:pt x="4" y="7"/>
                    <a:pt x="4" y="10"/>
                  </a:cubicBezTo>
                  <a:cubicBezTo>
                    <a:pt x="4" y="11"/>
                    <a:pt x="3" y="12"/>
                    <a:pt x="2" y="12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76" name="CustomShape 96"/>
            <p:cNvSpPr/>
            <p:nvPr/>
          </p:nvSpPr>
          <p:spPr>
            <a:xfrm>
              <a:off x="10982880" y="3990240"/>
              <a:ext cx="23400" cy="23400"/>
            </a:xfrm>
            <a:custGeom>
              <a:avLst/>
              <a:gdLst/>
              <a:ahLst/>
              <a:cxnLst/>
              <a:rect l="l" t="t" r="r" b="b"/>
              <a:pathLst>
                <a:path w="10" h="10">
                  <a:moveTo>
                    <a:pt x="2" y="10"/>
                  </a:moveTo>
                  <a:cubicBezTo>
                    <a:pt x="1" y="10"/>
                    <a:pt x="0" y="9"/>
                    <a:pt x="0" y="8"/>
                  </a:cubicBezTo>
                  <a:cubicBezTo>
                    <a:pt x="0" y="7"/>
                    <a:pt x="1" y="6"/>
                    <a:pt x="2" y="6"/>
                  </a:cubicBezTo>
                  <a:cubicBezTo>
                    <a:pt x="4" y="6"/>
                    <a:pt x="6" y="4"/>
                    <a:pt x="6" y="2"/>
                  </a:cubicBezTo>
                  <a:cubicBezTo>
                    <a:pt x="6" y="1"/>
                    <a:pt x="7" y="0"/>
                    <a:pt x="8" y="0"/>
                  </a:cubicBezTo>
                  <a:cubicBezTo>
                    <a:pt x="9" y="0"/>
                    <a:pt x="10" y="1"/>
                    <a:pt x="10" y="2"/>
                  </a:cubicBezTo>
                  <a:cubicBezTo>
                    <a:pt x="10" y="6"/>
                    <a:pt x="6" y="10"/>
                    <a:pt x="2" y="1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77" name="CustomShape 97"/>
            <p:cNvSpPr/>
            <p:nvPr/>
          </p:nvSpPr>
          <p:spPr>
            <a:xfrm>
              <a:off x="10845720" y="4184640"/>
              <a:ext cx="52920" cy="21240"/>
            </a:xfrm>
            <a:custGeom>
              <a:avLst/>
              <a:gdLst/>
              <a:ahLst/>
              <a:cxnLst/>
              <a:rect l="l" t="t" r="r" b="b"/>
              <a:pathLst>
                <a:path w="22" h="9">
                  <a:moveTo>
                    <a:pt x="11" y="9"/>
                  </a:moveTo>
                  <a:cubicBezTo>
                    <a:pt x="11" y="9"/>
                    <a:pt x="11" y="9"/>
                    <a:pt x="11" y="9"/>
                  </a:cubicBezTo>
                  <a:cubicBezTo>
                    <a:pt x="7" y="9"/>
                    <a:pt x="3" y="7"/>
                    <a:pt x="0" y="3"/>
                  </a:cubicBezTo>
                  <a:cubicBezTo>
                    <a:pt x="0" y="2"/>
                    <a:pt x="0" y="1"/>
                    <a:pt x="1" y="0"/>
                  </a:cubicBezTo>
                  <a:cubicBezTo>
                    <a:pt x="2" y="0"/>
                    <a:pt x="3" y="0"/>
                    <a:pt x="4" y="1"/>
                  </a:cubicBezTo>
                  <a:cubicBezTo>
                    <a:pt x="5" y="3"/>
                    <a:pt x="8" y="5"/>
                    <a:pt x="11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4" y="5"/>
                    <a:pt x="17" y="3"/>
                    <a:pt x="18" y="1"/>
                  </a:cubicBezTo>
                  <a:cubicBezTo>
                    <a:pt x="19" y="0"/>
                    <a:pt x="20" y="0"/>
                    <a:pt x="21" y="0"/>
                  </a:cubicBezTo>
                  <a:cubicBezTo>
                    <a:pt x="22" y="1"/>
                    <a:pt x="22" y="2"/>
                    <a:pt x="22" y="3"/>
                  </a:cubicBezTo>
                  <a:cubicBezTo>
                    <a:pt x="19" y="7"/>
                    <a:pt x="15" y="9"/>
                    <a:pt x="11" y="9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78" name="CustomShape 98"/>
            <p:cNvSpPr/>
            <p:nvPr/>
          </p:nvSpPr>
          <p:spPr>
            <a:xfrm>
              <a:off x="10889280" y="4184640"/>
              <a:ext cx="51840" cy="21240"/>
            </a:xfrm>
            <a:custGeom>
              <a:avLst/>
              <a:gdLst/>
              <a:ahLst/>
              <a:cxnLst/>
              <a:rect l="l" t="t" r="r" b="b"/>
              <a:pathLst>
                <a:path w="22" h="9">
                  <a:moveTo>
                    <a:pt x="11" y="9"/>
                  </a:moveTo>
                  <a:cubicBezTo>
                    <a:pt x="11" y="9"/>
                    <a:pt x="11" y="9"/>
                    <a:pt x="11" y="9"/>
                  </a:cubicBezTo>
                  <a:cubicBezTo>
                    <a:pt x="7" y="9"/>
                    <a:pt x="3" y="7"/>
                    <a:pt x="0" y="3"/>
                  </a:cubicBezTo>
                  <a:cubicBezTo>
                    <a:pt x="0" y="2"/>
                    <a:pt x="0" y="1"/>
                    <a:pt x="1" y="0"/>
                  </a:cubicBezTo>
                  <a:cubicBezTo>
                    <a:pt x="2" y="0"/>
                    <a:pt x="3" y="0"/>
                    <a:pt x="4" y="1"/>
                  </a:cubicBezTo>
                  <a:cubicBezTo>
                    <a:pt x="5" y="3"/>
                    <a:pt x="8" y="5"/>
                    <a:pt x="11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4" y="5"/>
                    <a:pt x="17" y="3"/>
                    <a:pt x="18" y="1"/>
                  </a:cubicBezTo>
                  <a:cubicBezTo>
                    <a:pt x="19" y="0"/>
                    <a:pt x="20" y="0"/>
                    <a:pt x="21" y="0"/>
                  </a:cubicBezTo>
                  <a:cubicBezTo>
                    <a:pt x="22" y="1"/>
                    <a:pt x="22" y="2"/>
                    <a:pt x="22" y="3"/>
                  </a:cubicBezTo>
                  <a:cubicBezTo>
                    <a:pt x="19" y="7"/>
                    <a:pt x="15" y="9"/>
                    <a:pt x="11" y="9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79" name="CustomShape 99"/>
            <p:cNvSpPr/>
            <p:nvPr/>
          </p:nvSpPr>
          <p:spPr>
            <a:xfrm>
              <a:off x="10932480" y="4184640"/>
              <a:ext cx="51840" cy="21240"/>
            </a:xfrm>
            <a:custGeom>
              <a:avLst/>
              <a:gdLst/>
              <a:ahLst/>
              <a:cxnLst/>
              <a:rect l="l" t="t" r="r" b="b"/>
              <a:pathLst>
                <a:path w="22" h="9">
                  <a:moveTo>
                    <a:pt x="11" y="9"/>
                  </a:moveTo>
                  <a:cubicBezTo>
                    <a:pt x="11" y="9"/>
                    <a:pt x="11" y="9"/>
                    <a:pt x="11" y="9"/>
                  </a:cubicBezTo>
                  <a:cubicBezTo>
                    <a:pt x="7" y="9"/>
                    <a:pt x="3" y="7"/>
                    <a:pt x="0" y="3"/>
                  </a:cubicBezTo>
                  <a:cubicBezTo>
                    <a:pt x="0" y="2"/>
                    <a:pt x="0" y="1"/>
                    <a:pt x="1" y="0"/>
                  </a:cubicBezTo>
                  <a:cubicBezTo>
                    <a:pt x="2" y="0"/>
                    <a:pt x="3" y="0"/>
                    <a:pt x="4" y="1"/>
                  </a:cubicBezTo>
                  <a:cubicBezTo>
                    <a:pt x="5" y="3"/>
                    <a:pt x="8" y="5"/>
                    <a:pt x="11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4" y="5"/>
                    <a:pt x="17" y="3"/>
                    <a:pt x="18" y="1"/>
                  </a:cubicBezTo>
                  <a:cubicBezTo>
                    <a:pt x="19" y="0"/>
                    <a:pt x="20" y="0"/>
                    <a:pt x="21" y="0"/>
                  </a:cubicBezTo>
                  <a:cubicBezTo>
                    <a:pt x="22" y="1"/>
                    <a:pt x="22" y="2"/>
                    <a:pt x="22" y="3"/>
                  </a:cubicBezTo>
                  <a:cubicBezTo>
                    <a:pt x="19" y="7"/>
                    <a:pt x="15" y="9"/>
                    <a:pt x="11" y="9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80" name="CustomShape 100"/>
            <p:cNvSpPr/>
            <p:nvPr/>
          </p:nvSpPr>
          <p:spPr>
            <a:xfrm>
              <a:off x="10976040" y="4184640"/>
              <a:ext cx="51840" cy="21240"/>
            </a:xfrm>
            <a:custGeom>
              <a:avLst/>
              <a:gdLst/>
              <a:ahLst/>
              <a:cxnLst/>
              <a:rect l="l" t="t" r="r" b="b"/>
              <a:pathLst>
                <a:path w="22" h="9">
                  <a:moveTo>
                    <a:pt x="11" y="9"/>
                  </a:moveTo>
                  <a:cubicBezTo>
                    <a:pt x="11" y="9"/>
                    <a:pt x="11" y="9"/>
                    <a:pt x="11" y="9"/>
                  </a:cubicBezTo>
                  <a:cubicBezTo>
                    <a:pt x="7" y="9"/>
                    <a:pt x="3" y="7"/>
                    <a:pt x="0" y="3"/>
                  </a:cubicBezTo>
                  <a:cubicBezTo>
                    <a:pt x="0" y="2"/>
                    <a:pt x="0" y="1"/>
                    <a:pt x="1" y="0"/>
                  </a:cubicBezTo>
                  <a:cubicBezTo>
                    <a:pt x="2" y="0"/>
                    <a:pt x="3" y="0"/>
                    <a:pt x="4" y="1"/>
                  </a:cubicBezTo>
                  <a:cubicBezTo>
                    <a:pt x="5" y="3"/>
                    <a:pt x="8" y="5"/>
                    <a:pt x="11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4" y="5"/>
                    <a:pt x="17" y="3"/>
                    <a:pt x="18" y="1"/>
                  </a:cubicBezTo>
                  <a:cubicBezTo>
                    <a:pt x="19" y="0"/>
                    <a:pt x="20" y="0"/>
                    <a:pt x="21" y="0"/>
                  </a:cubicBezTo>
                  <a:cubicBezTo>
                    <a:pt x="22" y="1"/>
                    <a:pt x="22" y="2"/>
                    <a:pt x="22" y="3"/>
                  </a:cubicBezTo>
                  <a:cubicBezTo>
                    <a:pt x="19" y="7"/>
                    <a:pt x="15" y="9"/>
                    <a:pt x="11" y="9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81" name="CustomShape 101"/>
            <p:cNvSpPr/>
            <p:nvPr/>
          </p:nvSpPr>
          <p:spPr>
            <a:xfrm>
              <a:off x="11018520" y="4184640"/>
              <a:ext cx="31320" cy="21240"/>
            </a:xfrm>
            <a:custGeom>
              <a:avLst/>
              <a:gdLst/>
              <a:ahLst/>
              <a:cxnLst/>
              <a:rect l="l" t="t" r="r" b="b"/>
              <a:pathLst>
                <a:path w="13" h="9">
                  <a:moveTo>
                    <a:pt x="11" y="9"/>
                  </a:moveTo>
                  <a:cubicBezTo>
                    <a:pt x="7" y="9"/>
                    <a:pt x="3" y="7"/>
                    <a:pt x="0" y="3"/>
                  </a:cubicBezTo>
                  <a:cubicBezTo>
                    <a:pt x="0" y="2"/>
                    <a:pt x="0" y="1"/>
                    <a:pt x="1" y="0"/>
                  </a:cubicBezTo>
                  <a:cubicBezTo>
                    <a:pt x="2" y="0"/>
                    <a:pt x="3" y="0"/>
                    <a:pt x="4" y="1"/>
                  </a:cubicBezTo>
                  <a:cubicBezTo>
                    <a:pt x="5" y="3"/>
                    <a:pt x="8" y="5"/>
                    <a:pt x="11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2" y="5"/>
                    <a:pt x="13" y="6"/>
                    <a:pt x="13" y="7"/>
                  </a:cubicBezTo>
                  <a:cubicBezTo>
                    <a:pt x="13" y="8"/>
                    <a:pt x="12" y="9"/>
                    <a:pt x="11" y="9"/>
                  </a:cubicBezTo>
                  <a:cubicBezTo>
                    <a:pt x="11" y="9"/>
                    <a:pt x="11" y="9"/>
                    <a:pt x="11" y="9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82" name="CustomShape 102"/>
            <p:cNvSpPr/>
            <p:nvPr/>
          </p:nvSpPr>
          <p:spPr>
            <a:xfrm>
              <a:off x="10824120" y="4184640"/>
              <a:ext cx="31320" cy="21240"/>
            </a:xfrm>
            <a:custGeom>
              <a:avLst/>
              <a:gdLst/>
              <a:ahLst/>
              <a:cxnLst/>
              <a:rect l="l" t="t" r="r" b="b"/>
              <a:pathLst>
                <a:path w="13" h="9">
                  <a:moveTo>
                    <a:pt x="2" y="9"/>
                  </a:moveTo>
                  <a:cubicBezTo>
                    <a:pt x="1" y="9"/>
                    <a:pt x="0" y="8"/>
                    <a:pt x="0" y="7"/>
                  </a:cubicBezTo>
                  <a:cubicBezTo>
                    <a:pt x="0" y="6"/>
                    <a:pt x="1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5" y="5"/>
                    <a:pt x="8" y="3"/>
                    <a:pt x="9" y="1"/>
                  </a:cubicBezTo>
                  <a:cubicBezTo>
                    <a:pt x="10" y="0"/>
                    <a:pt x="11" y="0"/>
                    <a:pt x="12" y="0"/>
                  </a:cubicBezTo>
                  <a:cubicBezTo>
                    <a:pt x="13" y="1"/>
                    <a:pt x="13" y="2"/>
                    <a:pt x="13" y="3"/>
                  </a:cubicBezTo>
                  <a:cubicBezTo>
                    <a:pt x="10" y="7"/>
                    <a:pt x="6" y="9"/>
                    <a:pt x="2" y="9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83" name="CustomShape 103"/>
            <p:cNvSpPr/>
            <p:nvPr/>
          </p:nvSpPr>
          <p:spPr>
            <a:xfrm>
              <a:off x="10882080" y="4119480"/>
              <a:ext cx="23400" cy="9360"/>
            </a:xfrm>
            <a:custGeom>
              <a:avLst/>
              <a:gdLst/>
              <a:ahLst/>
              <a:cxnLst/>
              <a:rect l="l" t="t" r="r" b="b"/>
              <a:pathLst>
                <a:path w="10" h="4">
                  <a:moveTo>
                    <a:pt x="8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9" y="0"/>
                    <a:pt x="10" y="1"/>
                    <a:pt x="10" y="2"/>
                  </a:cubicBezTo>
                  <a:cubicBezTo>
                    <a:pt x="10" y="3"/>
                    <a:pt x="9" y="4"/>
                    <a:pt x="8" y="4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84" name="CustomShape 104"/>
            <p:cNvSpPr/>
            <p:nvPr/>
          </p:nvSpPr>
          <p:spPr>
            <a:xfrm>
              <a:off x="10929600" y="4119480"/>
              <a:ext cx="24120" cy="9360"/>
            </a:xfrm>
            <a:custGeom>
              <a:avLst/>
              <a:gdLst/>
              <a:ahLst/>
              <a:cxnLst/>
              <a:rect l="l" t="t" r="r" b="b"/>
              <a:pathLst>
                <a:path w="10" h="4">
                  <a:moveTo>
                    <a:pt x="8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9" y="0"/>
                    <a:pt x="10" y="1"/>
                    <a:pt x="10" y="2"/>
                  </a:cubicBezTo>
                  <a:cubicBezTo>
                    <a:pt x="10" y="3"/>
                    <a:pt x="9" y="4"/>
                    <a:pt x="8" y="4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85" name="CustomShape 105"/>
            <p:cNvSpPr/>
            <p:nvPr/>
          </p:nvSpPr>
          <p:spPr>
            <a:xfrm>
              <a:off x="10973160" y="4119480"/>
              <a:ext cx="24120" cy="9360"/>
            </a:xfrm>
            <a:custGeom>
              <a:avLst/>
              <a:gdLst/>
              <a:ahLst/>
              <a:cxnLst/>
              <a:rect l="l" t="t" r="r" b="b"/>
              <a:pathLst>
                <a:path w="10" h="4">
                  <a:moveTo>
                    <a:pt x="8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9" y="0"/>
                    <a:pt x="10" y="1"/>
                    <a:pt x="10" y="2"/>
                  </a:cubicBezTo>
                  <a:cubicBezTo>
                    <a:pt x="10" y="3"/>
                    <a:pt x="9" y="4"/>
                    <a:pt x="8" y="4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12" name="CustomShape 2"/>
          <p:cNvSpPr/>
          <p:nvPr/>
        </p:nvSpPr>
        <p:spPr>
          <a:xfrm>
            <a:off x="0" y="6775560"/>
            <a:ext cx="2659680" cy="82080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CustomShape 3"/>
          <p:cNvSpPr/>
          <p:nvPr/>
        </p:nvSpPr>
        <p:spPr>
          <a:xfrm>
            <a:off x="2802060" y="6762119"/>
            <a:ext cx="6587640" cy="108360"/>
          </a:xfrm>
          <a:prstGeom prst="rect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CustomShape 4"/>
          <p:cNvSpPr/>
          <p:nvPr/>
        </p:nvSpPr>
        <p:spPr>
          <a:xfrm>
            <a:off x="9532080" y="6775560"/>
            <a:ext cx="2659680" cy="82080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" name="TextShape 58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DFF7870E-DFBF-4CB7-A3F6-DA1E038144F0}" type="datetime1">
              <a:rPr lang="en-GB" sz="1200" b="0" strike="noStrike" spc="-1">
                <a:solidFill>
                  <a:srgbClr val="8B8B8B"/>
                </a:solidFill>
                <a:latin typeface="Segoe UI"/>
              </a:rPr>
              <a:t>29/04/2019</a:t>
            </a:fld>
            <a:endParaRPr lang="en-GB" sz="1200" b="0" strike="noStrike" spc="-1">
              <a:latin typeface="Times New Roman"/>
            </a:endParaRPr>
          </a:p>
        </p:txBody>
      </p:sp>
      <p:sp>
        <p:nvSpPr>
          <p:cNvPr id="116" name="TextShape 59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C6C43D75-D78C-4E45-AD84-28E61FB19D78}" type="slidenum">
              <a:rPr lang="en-GB" sz="1200" b="0" strike="noStrike" spc="-1">
                <a:solidFill>
                  <a:srgbClr val="8B8B8B"/>
                </a:solidFill>
                <a:latin typeface="Segoe UI"/>
              </a:rPr>
              <a:t>14</a:t>
            </a:fld>
            <a:endParaRPr lang="en-GB" sz="1200" b="0" strike="noStrike" spc="-1" dirty="0">
              <a:latin typeface="Times New Roman"/>
            </a:endParaRPr>
          </a:p>
        </p:txBody>
      </p:sp>
      <p:sp>
        <p:nvSpPr>
          <p:cNvPr id="122" name="CustomShape 4"/>
          <p:cNvSpPr/>
          <p:nvPr/>
        </p:nvSpPr>
        <p:spPr>
          <a:xfrm>
            <a:off x="558720" y="514800"/>
            <a:ext cx="11073960" cy="54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3600" b="1" spc="-1" dirty="0" smtClean="0">
                <a:solidFill>
                  <a:srgbClr val="FFC000"/>
                </a:solidFill>
                <a:latin typeface="Century Gothic"/>
                <a:ea typeface="Segoe UI Black"/>
              </a:rPr>
              <a:t>REALISATION </a:t>
            </a:r>
            <a:r>
              <a:rPr lang="en-GB" sz="3600" b="1" spc="-1" dirty="0" smtClean="0">
                <a:solidFill>
                  <a:srgbClr val="FFC000"/>
                </a:solidFill>
                <a:latin typeface="Century Gothic"/>
                <a:ea typeface="Segoe UI Black"/>
              </a:rPr>
              <a:t>:</a:t>
            </a:r>
            <a:r>
              <a:rPr lang="en-GB" sz="3600" b="1" spc="-1" dirty="0">
                <a:solidFill>
                  <a:srgbClr val="1C819E"/>
                </a:solidFill>
                <a:latin typeface="Century Gothic"/>
                <a:ea typeface="Segoe UI Black"/>
              </a:rPr>
              <a:t> </a:t>
            </a:r>
            <a:r>
              <a:rPr lang="en-GB" sz="3600" b="1" spc="-1" dirty="0" smtClean="0">
                <a:solidFill>
                  <a:srgbClr val="1C819E"/>
                </a:solidFill>
                <a:latin typeface="Century Gothic"/>
                <a:ea typeface="Segoe UI Black"/>
              </a:rPr>
              <a:t>SITE WEB </a:t>
            </a:r>
            <a:r>
              <a:rPr lang="en-GB" sz="3600" b="1" spc="-1" dirty="0" smtClean="0">
                <a:solidFill>
                  <a:srgbClr val="1C819E"/>
                </a:solidFill>
                <a:latin typeface="Century Gothic"/>
                <a:ea typeface="Segoe UI Black"/>
              </a:rPr>
              <a:t> </a:t>
            </a:r>
            <a:endParaRPr lang="en-GB" sz="3600" b="0" strike="noStrike" spc="-1" dirty="0">
              <a:solidFill>
                <a:srgbClr val="1C819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36972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2" name="Group 7"/>
          <p:cNvGrpSpPr/>
          <p:nvPr/>
        </p:nvGrpSpPr>
        <p:grpSpPr>
          <a:xfrm>
            <a:off x="5066460" y="1713420"/>
            <a:ext cx="2058480" cy="4322880"/>
            <a:chOff x="5066640" y="1720080"/>
            <a:chExt cx="2058480" cy="4322880"/>
          </a:xfrm>
        </p:grpSpPr>
        <p:grpSp>
          <p:nvGrpSpPr>
            <p:cNvPr id="1396" name="Group 11"/>
            <p:cNvGrpSpPr/>
            <p:nvPr/>
          </p:nvGrpSpPr>
          <p:grpSpPr>
            <a:xfrm>
              <a:off x="5066640" y="2317680"/>
              <a:ext cx="27000" cy="913320"/>
              <a:chOff x="5066640" y="2317680"/>
              <a:chExt cx="27000" cy="913320"/>
            </a:xfrm>
          </p:grpSpPr>
          <p:sp>
            <p:nvSpPr>
              <p:cNvPr id="1397" name="CustomShape 12"/>
              <p:cNvSpPr/>
              <p:nvPr/>
            </p:nvSpPr>
            <p:spPr>
              <a:xfrm>
                <a:off x="5066640" y="2323440"/>
                <a:ext cx="16920" cy="179640"/>
              </a:xfrm>
              <a:custGeom>
                <a:avLst/>
                <a:gdLst/>
                <a:ahLst/>
                <a:cxnLst/>
                <a:rect l="l" t="t" r="r" b="b"/>
                <a:pathLst>
                  <a:path w="74" h="760">
                    <a:moveTo>
                      <a:pt x="0" y="723"/>
                    </a:moveTo>
                    <a:lnTo>
                      <a:pt x="0" y="37"/>
                    </a:lnTo>
                    <a:lnTo>
                      <a:pt x="1" y="29"/>
                    </a:lnTo>
                    <a:lnTo>
                      <a:pt x="3" y="22"/>
                    </a:lnTo>
                    <a:lnTo>
                      <a:pt x="7" y="16"/>
                    </a:lnTo>
                    <a:lnTo>
                      <a:pt x="11" y="11"/>
                    </a:lnTo>
                    <a:lnTo>
                      <a:pt x="16" y="6"/>
                    </a:lnTo>
                    <a:lnTo>
                      <a:pt x="23" y="3"/>
                    </a:lnTo>
                    <a:lnTo>
                      <a:pt x="30" y="1"/>
                    </a:lnTo>
                    <a:lnTo>
                      <a:pt x="38" y="0"/>
                    </a:lnTo>
                    <a:lnTo>
                      <a:pt x="38" y="0"/>
                    </a:lnTo>
                    <a:lnTo>
                      <a:pt x="44" y="1"/>
                    </a:lnTo>
                    <a:lnTo>
                      <a:pt x="51" y="3"/>
                    </a:lnTo>
                    <a:lnTo>
                      <a:pt x="58" y="6"/>
                    </a:lnTo>
                    <a:lnTo>
                      <a:pt x="63" y="11"/>
                    </a:lnTo>
                    <a:lnTo>
                      <a:pt x="67" y="16"/>
                    </a:lnTo>
                    <a:lnTo>
                      <a:pt x="71" y="22"/>
                    </a:lnTo>
                    <a:lnTo>
                      <a:pt x="73" y="29"/>
                    </a:lnTo>
                    <a:lnTo>
                      <a:pt x="74" y="37"/>
                    </a:lnTo>
                    <a:lnTo>
                      <a:pt x="74" y="723"/>
                    </a:lnTo>
                    <a:lnTo>
                      <a:pt x="73" y="730"/>
                    </a:lnTo>
                    <a:lnTo>
                      <a:pt x="71" y="738"/>
                    </a:lnTo>
                    <a:lnTo>
                      <a:pt x="67" y="744"/>
                    </a:lnTo>
                    <a:lnTo>
                      <a:pt x="63" y="750"/>
                    </a:lnTo>
                    <a:lnTo>
                      <a:pt x="58" y="754"/>
                    </a:lnTo>
                    <a:lnTo>
                      <a:pt x="51" y="758"/>
                    </a:lnTo>
                    <a:lnTo>
                      <a:pt x="44" y="760"/>
                    </a:lnTo>
                    <a:lnTo>
                      <a:pt x="38" y="760"/>
                    </a:lnTo>
                    <a:lnTo>
                      <a:pt x="38" y="760"/>
                    </a:lnTo>
                    <a:lnTo>
                      <a:pt x="30" y="760"/>
                    </a:lnTo>
                    <a:lnTo>
                      <a:pt x="23" y="758"/>
                    </a:lnTo>
                    <a:lnTo>
                      <a:pt x="16" y="754"/>
                    </a:lnTo>
                    <a:lnTo>
                      <a:pt x="11" y="750"/>
                    </a:lnTo>
                    <a:lnTo>
                      <a:pt x="7" y="744"/>
                    </a:lnTo>
                    <a:lnTo>
                      <a:pt x="3" y="738"/>
                    </a:lnTo>
                    <a:lnTo>
                      <a:pt x="1" y="730"/>
                    </a:lnTo>
                    <a:lnTo>
                      <a:pt x="0" y="723"/>
                    </a:lnTo>
                    <a:close/>
                  </a:path>
                </a:pathLst>
              </a:custGeom>
              <a:gradFill rotWithShape="0">
                <a:gsLst>
                  <a:gs pos="10000">
                    <a:schemeClr val="bg1">
                      <a:lumMod val="50000"/>
                    </a:schemeClr>
                  </a:gs>
                  <a:gs pos="28744">
                    <a:schemeClr val="bg1">
                      <a:lumMod val="75000"/>
                    </a:schemeClr>
                  </a:gs>
                  <a:gs pos="54000">
                    <a:schemeClr val="tx1"/>
                  </a:gs>
                  <a:gs pos="78000">
                    <a:srgbClr val="060606"/>
                  </a:gs>
                  <a:gs pos="100000">
                    <a:srgbClr val="3C3C3C"/>
                  </a:gs>
                </a:gsLst>
                <a:lin ang="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398" name="CustomShape 13"/>
              <p:cNvSpPr/>
              <p:nvPr/>
            </p:nvSpPr>
            <p:spPr>
              <a:xfrm>
                <a:off x="5066640" y="2730960"/>
                <a:ext cx="16920" cy="139680"/>
              </a:xfrm>
              <a:custGeom>
                <a:avLst/>
                <a:gdLst/>
                <a:ahLst/>
                <a:cxnLst/>
                <a:rect l="l" t="t" r="r" b="b"/>
                <a:pathLst>
                  <a:path w="74" h="588">
                    <a:moveTo>
                      <a:pt x="0" y="550"/>
                    </a:moveTo>
                    <a:lnTo>
                      <a:pt x="0" y="37"/>
                    </a:lnTo>
                    <a:lnTo>
                      <a:pt x="1" y="29"/>
                    </a:lnTo>
                    <a:lnTo>
                      <a:pt x="3" y="22"/>
                    </a:lnTo>
                    <a:lnTo>
                      <a:pt x="7" y="17"/>
                    </a:lnTo>
                    <a:lnTo>
                      <a:pt x="11" y="11"/>
                    </a:lnTo>
                    <a:lnTo>
                      <a:pt x="16" y="6"/>
                    </a:lnTo>
                    <a:lnTo>
                      <a:pt x="23" y="3"/>
                    </a:lnTo>
                    <a:lnTo>
                      <a:pt x="30" y="1"/>
                    </a:lnTo>
                    <a:lnTo>
                      <a:pt x="38" y="0"/>
                    </a:lnTo>
                    <a:lnTo>
                      <a:pt x="38" y="0"/>
                    </a:lnTo>
                    <a:lnTo>
                      <a:pt x="44" y="1"/>
                    </a:lnTo>
                    <a:lnTo>
                      <a:pt x="51" y="3"/>
                    </a:lnTo>
                    <a:lnTo>
                      <a:pt x="58" y="6"/>
                    </a:lnTo>
                    <a:lnTo>
                      <a:pt x="63" y="11"/>
                    </a:lnTo>
                    <a:lnTo>
                      <a:pt x="67" y="17"/>
                    </a:lnTo>
                    <a:lnTo>
                      <a:pt x="71" y="22"/>
                    </a:lnTo>
                    <a:lnTo>
                      <a:pt x="73" y="29"/>
                    </a:lnTo>
                    <a:lnTo>
                      <a:pt x="74" y="37"/>
                    </a:lnTo>
                    <a:lnTo>
                      <a:pt x="74" y="550"/>
                    </a:lnTo>
                    <a:lnTo>
                      <a:pt x="73" y="558"/>
                    </a:lnTo>
                    <a:lnTo>
                      <a:pt x="71" y="565"/>
                    </a:lnTo>
                    <a:lnTo>
                      <a:pt x="67" y="571"/>
                    </a:lnTo>
                    <a:lnTo>
                      <a:pt x="63" y="576"/>
                    </a:lnTo>
                    <a:lnTo>
                      <a:pt x="58" y="581"/>
                    </a:lnTo>
                    <a:lnTo>
                      <a:pt x="51" y="584"/>
                    </a:lnTo>
                    <a:lnTo>
                      <a:pt x="44" y="587"/>
                    </a:lnTo>
                    <a:lnTo>
                      <a:pt x="38" y="588"/>
                    </a:lnTo>
                    <a:lnTo>
                      <a:pt x="38" y="588"/>
                    </a:lnTo>
                    <a:lnTo>
                      <a:pt x="30" y="587"/>
                    </a:lnTo>
                    <a:lnTo>
                      <a:pt x="23" y="584"/>
                    </a:lnTo>
                    <a:lnTo>
                      <a:pt x="16" y="581"/>
                    </a:lnTo>
                    <a:lnTo>
                      <a:pt x="11" y="576"/>
                    </a:lnTo>
                    <a:lnTo>
                      <a:pt x="7" y="571"/>
                    </a:lnTo>
                    <a:lnTo>
                      <a:pt x="3" y="565"/>
                    </a:lnTo>
                    <a:lnTo>
                      <a:pt x="1" y="558"/>
                    </a:lnTo>
                    <a:lnTo>
                      <a:pt x="0" y="550"/>
                    </a:lnTo>
                    <a:close/>
                  </a:path>
                </a:pathLst>
              </a:custGeom>
              <a:gradFill rotWithShape="0">
                <a:gsLst>
                  <a:gs pos="10000">
                    <a:schemeClr val="bg1">
                      <a:lumMod val="50000"/>
                    </a:schemeClr>
                  </a:gs>
                  <a:gs pos="28744">
                    <a:schemeClr val="bg1">
                      <a:lumMod val="75000"/>
                    </a:schemeClr>
                  </a:gs>
                  <a:gs pos="54000">
                    <a:schemeClr val="tx1"/>
                  </a:gs>
                  <a:gs pos="78000">
                    <a:srgbClr val="060606"/>
                  </a:gs>
                  <a:gs pos="100000">
                    <a:srgbClr val="3C3C3C"/>
                  </a:gs>
                </a:gsLst>
                <a:lin ang="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399" name="CustomShape 14"/>
              <p:cNvSpPr/>
              <p:nvPr/>
            </p:nvSpPr>
            <p:spPr>
              <a:xfrm>
                <a:off x="5066640" y="3087000"/>
                <a:ext cx="16920" cy="139680"/>
              </a:xfrm>
              <a:custGeom>
                <a:avLst/>
                <a:gdLst/>
                <a:ahLst/>
                <a:cxnLst/>
                <a:rect l="l" t="t" r="r" b="b"/>
                <a:pathLst>
                  <a:path w="74" h="587">
                    <a:moveTo>
                      <a:pt x="0" y="551"/>
                    </a:moveTo>
                    <a:lnTo>
                      <a:pt x="0" y="38"/>
                    </a:lnTo>
                    <a:lnTo>
                      <a:pt x="1" y="30"/>
                    </a:lnTo>
                    <a:lnTo>
                      <a:pt x="3" y="23"/>
                    </a:lnTo>
                    <a:lnTo>
                      <a:pt x="7" y="16"/>
                    </a:lnTo>
                    <a:lnTo>
                      <a:pt x="11" y="11"/>
                    </a:lnTo>
                    <a:lnTo>
                      <a:pt x="16" y="7"/>
                    </a:lnTo>
                    <a:lnTo>
                      <a:pt x="23" y="3"/>
                    </a:lnTo>
                    <a:lnTo>
                      <a:pt x="30" y="1"/>
                    </a:lnTo>
                    <a:lnTo>
                      <a:pt x="38" y="0"/>
                    </a:lnTo>
                    <a:lnTo>
                      <a:pt x="38" y="0"/>
                    </a:lnTo>
                    <a:lnTo>
                      <a:pt x="44" y="1"/>
                    </a:lnTo>
                    <a:lnTo>
                      <a:pt x="51" y="3"/>
                    </a:lnTo>
                    <a:lnTo>
                      <a:pt x="58" y="7"/>
                    </a:lnTo>
                    <a:lnTo>
                      <a:pt x="63" y="11"/>
                    </a:lnTo>
                    <a:lnTo>
                      <a:pt x="67" y="16"/>
                    </a:lnTo>
                    <a:lnTo>
                      <a:pt x="71" y="23"/>
                    </a:lnTo>
                    <a:lnTo>
                      <a:pt x="73" y="30"/>
                    </a:lnTo>
                    <a:lnTo>
                      <a:pt x="74" y="38"/>
                    </a:lnTo>
                    <a:lnTo>
                      <a:pt x="74" y="551"/>
                    </a:lnTo>
                    <a:lnTo>
                      <a:pt x="73" y="557"/>
                    </a:lnTo>
                    <a:lnTo>
                      <a:pt x="71" y="564"/>
                    </a:lnTo>
                    <a:lnTo>
                      <a:pt x="67" y="571"/>
                    </a:lnTo>
                    <a:lnTo>
                      <a:pt x="63" y="577"/>
                    </a:lnTo>
                    <a:lnTo>
                      <a:pt x="58" y="581"/>
                    </a:lnTo>
                    <a:lnTo>
                      <a:pt x="51" y="585"/>
                    </a:lnTo>
                    <a:lnTo>
                      <a:pt x="44" y="586"/>
                    </a:lnTo>
                    <a:lnTo>
                      <a:pt x="38" y="587"/>
                    </a:lnTo>
                    <a:lnTo>
                      <a:pt x="38" y="587"/>
                    </a:lnTo>
                    <a:lnTo>
                      <a:pt x="30" y="586"/>
                    </a:lnTo>
                    <a:lnTo>
                      <a:pt x="23" y="585"/>
                    </a:lnTo>
                    <a:lnTo>
                      <a:pt x="16" y="581"/>
                    </a:lnTo>
                    <a:lnTo>
                      <a:pt x="11" y="577"/>
                    </a:lnTo>
                    <a:lnTo>
                      <a:pt x="7" y="571"/>
                    </a:lnTo>
                    <a:lnTo>
                      <a:pt x="3" y="564"/>
                    </a:lnTo>
                    <a:lnTo>
                      <a:pt x="1" y="557"/>
                    </a:lnTo>
                    <a:lnTo>
                      <a:pt x="0" y="551"/>
                    </a:lnTo>
                    <a:close/>
                  </a:path>
                </a:pathLst>
              </a:custGeom>
              <a:gradFill rotWithShape="0">
                <a:gsLst>
                  <a:gs pos="10000">
                    <a:schemeClr val="bg1">
                      <a:lumMod val="50000"/>
                    </a:schemeClr>
                  </a:gs>
                  <a:gs pos="28744">
                    <a:schemeClr val="bg1">
                      <a:lumMod val="75000"/>
                    </a:schemeClr>
                  </a:gs>
                  <a:gs pos="54000">
                    <a:schemeClr val="tx1"/>
                  </a:gs>
                  <a:gs pos="78000">
                    <a:srgbClr val="060606"/>
                  </a:gs>
                  <a:gs pos="100000">
                    <a:srgbClr val="3C3C3C"/>
                  </a:gs>
                </a:gsLst>
                <a:lin ang="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400" name="CustomShape 15"/>
              <p:cNvSpPr/>
              <p:nvPr/>
            </p:nvSpPr>
            <p:spPr>
              <a:xfrm>
                <a:off x="5075280" y="2317680"/>
                <a:ext cx="18360" cy="192600"/>
              </a:xfrm>
              <a:prstGeom prst="rect">
                <a:avLst/>
              </a:prstGeom>
              <a:gradFill rotWithShape="0"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3000">
                    <a:schemeClr val="tx1">
                      <a:lumMod val="85000"/>
                      <a:lumOff val="15000"/>
                    </a:schemeClr>
                  </a:gs>
                  <a:gs pos="78000">
                    <a:schemeClr val="tx1">
                      <a:lumMod val="75000"/>
                      <a:lumOff val="25000"/>
                    </a:schemeClr>
                  </a:gs>
                  <a:gs pos="100000">
                    <a:srgbClr val="3C3C3C"/>
                  </a:gs>
                </a:gsLst>
                <a:lin ang="162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401" name="CustomShape 16"/>
              <p:cNvSpPr/>
              <p:nvPr/>
            </p:nvSpPr>
            <p:spPr>
              <a:xfrm>
                <a:off x="5075280" y="2726640"/>
                <a:ext cx="18360" cy="148320"/>
              </a:xfrm>
              <a:prstGeom prst="rect">
                <a:avLst/>
              </a:prstGeom>
              <a:gradFill rotWithShape="0"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3000">
                    <a:schemeClr val="tx1">
                      <a:lumMod val="85000"/>
                      <a:lumOff val="15000"/>
                    </a:schemeClr>
                  </a:gs>
                  <a:gs pos="78000">
                    <a:schemeClr val="tx1">
                      <a:lumMod val="75000"/>
                      <a:lumOff val="25000"/>
                    </a:schemeClr>
                  </a:gs>
                  <a:gs pos="100000">
                    <a:srgbClr val="3C3C3C"/>
                  </a:gs>
                </a:gsLst>
                <a:lin ang="162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402" name="CustomShape 17"/>
              <p:cNvSpPr/>
              <p:nvPr/>
            </p:nvSpPr>
            <p:spPr>
              <a:xfrm>
                <a:off x="5075280" y="3081240"/>
                <a:ext cx="18360" cy="149760"/>
              </a:xfrm>
              <a:prstGeom prst="rect">
                <a:avLst/>
              </a:prstGeom>
              <a:gradFill rotWithShape="0"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3000">
                    <a:schemeClr val="tx1">
                      <a:lumMod val="85000"/>
                      <a:lumOff val="15000"/>
                    </a:schemeClr>
                  </a:gs>
                  <a:gs pos="78000">
                    <a:schemeClr val="tx1">
                      <a:lumMod val="75000"/>
                      <a:lumOff val="25000"/>
                    </a:schemeClr>
                  </a:gs>
                  <a:gs pos="100000">
                    <a:srgbClr val="3C3C3C"/>
                  </a:gs>
                </a:gsLst>
                <a:lin ang="162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1403" name="CustomShape 18"/>
            <p:cNvSpPr/>
            <p:nvPr/>
          </p:nvSpPr>
          <p:spPr>
            <a:xfrm>
              <a:off x="5091120" y="1720080"/>
              <a:ext cx="2034000" cy="4322880"/>
            </a:xfrm>
            <a:custGeom>
              <a:avLst/>
              <a:gdLst/>
              <a:ahLst/>
              <a:cxnLst/>
              <a:rect l="l" t="t" r="r" b="b"/>
              <a:pathLst>
                <a:path w="8536" h="18144">
                  <a:moveTo>
                    <a:pt x="1286" y="0"/>
                  </a:moveTo>
                  <a:lnTo>
                    <a:pt x="7249" y="0"/>
                  </a:lnTo>
                  <a:lnTo>
                    <a:pt x="7316" y="1"/>
                  </a:lnTo>
                  <a:lnTo>
                    <a:pt x="7381" y="5"/>
                  </a:lnTo>
                  <a:lnTo>
                    <a:pt x="7446" y="15"/>
                  </a:lnTo>
                  <a:lnTo>
                    <a:pt x="7508" y="26"/>
                  </a:lnTo>
                  <a:lnTo>
                    <a:pt x="7570" y="40"/>
                  </a:lnTo>
                  <a:lnTo>
                    <a:pt x="7632" y="58"/>
                  </a:lnTo>
                  <a:lnTo>
                    <a:pt x="7691" y="77"/>
                  </a:lnTo>
                  <a:lnTo>
                    <a:pt x="7749" y="101"/>
                  </a:lnTo>
                  <a:lnTo>
                    <a:pt x="7806" y="126"/>
                  </a:lnTo>
                  <a:lnTo>
                    <a:pt x="7862" y="155"/>
                  </a:lnTo>
                  <a:lnTo>
                    <a:pt x="7916" y="186"/>
                  </a:lnTo>
                  <a:lnTo>
                    <a:pt x="7968" y="220"/>
                  </a:lnTo>
                  <a:lnTo>
                    <a:pt x="8018" y="255"/>
                  </a:lnTo>
                  <a:lnTo>
                    <a:pt x="8067" y="294"/>
                  </a:lnTo>
                  <a:lnTo>
                    <a:pt x="8114" y="334"/>
                  </a:lnTo>
                  <a:lnTo>
                    <a:pt x="8158" y="377"/>
                  </a:lnTo>
                  <a:lnTo>
                    <a:pt x="8201" y="422"/>
                  </a:lnTo>
                  <a:lnTo>
                    <a:pt x="8242" y="468"/>
                  </a:lnTo>
                  <a:lnTo>
                    <a:pt x="8279" y="517"/>
                  </a:lnTo>
                  <a:lnTo>
                    <a:pt x="8316" y="567"/>
                  </a:lnTo>
                  <a:lnTo>
                    <a:pt x="8349" y="620"/>
                  </a:lnTo>
                  <a:lnTo>
                    <a:pt x="8380" y="674"/>
                  </a:lnTo>
                  <a:lnTo>
                    <a:pt x="8408" y="728"/>
                  </a:lnTo>
                  <a:lnTo>
                    <a:pt x="8434" y="785"/>
                  </a:lnTo>
                  <a:lnTo>
                    <a:pt x="8457" y="845"/>
                  </a:lnTo>
                  <a:lnTo>
                    <a:pt x="8478" y="904"/>
                  </a:lnTo>
                  <a:lnTo>
                    <a:pt x="8495" y="964"/>
                  </a:lnTo>
                  <a:lnTo>
                    <a:pt x="8510" y="1027"/>
                  </a:lnTo>
                  <a:lnTo>
                    <a:pt x="8521" y="1090"/>
                  </a:lnTo>
                  <a:lnTo>
                    <a:pt x="8529" y="1153"/>
                  </a:lnTo>
                  <a:lnTo>
                    <a:pt x="8535" y="1218"/>
                  </a:lnTo>
                  <a:lnTo>
                    <a:pt x="8536" y="1285"/>
                  </a:lnTo>
                  <a:lnTo>
                    <a:pt x="8536" y="16858"/>
                  </a:lnTo>
                  <a:lnTo>
                    <a:pt x="8535" y="16924"/>
                  </a:lnTo>
                  <a:lnTo>
                    <a:pt x="8529" y="16989"/>
                  </a:lnTo>
                  <a:lnTo>
                    <a:pt x="8521" y="17054"/>
                  </a:lnTo>
                  <a:lnTo>
                    <a:pt x="8510" y="17117"/>
                  </a:lnTo>
                  <a:lnTo>
                    <a:pt x="8495" y="17178"/>
                  </a:lnTo>
                  <a:lnTo>
                    <a:pt x="8478" y="17240"/>
                  </a:lnTo>
                  <a:lnTo>
                    <a:pt x="8457" y="17299"/>
                  </a:lnTo>
                  <a:lnTo>
                    <a:pt x="8434" y="17357"/>
                  </a:lnTo>
                  <a:lnTo>
                    <a:pt x="8408" y="17414"/>
                  </a:lnTo>
                  <a:lnTo>
                    <a:pt x="8380" y="17470"/>
                  </a:lnTo>
                  <a:lnTo>
                    <a:pt x="8349" y="17524"/>
                  </a:lnTo>
                  <a:lnTo>
                    <a:pt x="8316" y="17576"/>
                  </a:lnTo>
                  <a:lnTo>
                    <a:pt x="8279" y="17626"/>
                  </a:lnTo>
                  <a:lnTo>
                    <a:pt x="8242" y="17675"/>
                  </a:lnTo>
                  <a:lnTo>
                    <a:pt x="8201" y="17722"/>
                  </a:lnTo>
                  <a:lnTo>
                    <a:pt x="8158" y="17767"/>
                  </a:lnTo>
                  <a:lnTo>
                    <a:pt x="8114" y="17809"/>
                  </a:lnTo>
                  <a:lnTo>
                    <a:pt x="8067" y="17850"/>
                  </a:lnTo>
                  <a:lnTo>
                    <a:pt x="8018" y="17888"/>
                  </a:lnTo>
                  <a:lnTo>
                    <a:pt x="7968" y="17924"/>
                  </a:lnTo>
                  <a:lnTo>
                    <a:pt x="7916" y="17957"/>
                  </a:lnTo>
                  <a:lnTo>
                    <a:pt x="7862" y="17988"/>
                  </a:lnTo>
                  <a:lnTo>
                    <a:pt x="7806" y="18016"/>
                  </a:lnTo>
                  <a:lnTo>
                    <a:pt x="7749" y="18043"/>
                  </a:lnTo>
                  <a:lnTo>
                    <a:pt x="7691" y="18065"/>
                  </a:lnTo>
                  <a:lnTo>
                    <a:pt x="7632" y="18086"/>
                  </a:lnTo>
                  <a:lnTo>
                    <a:pt x="7570" y="18103"/>
                  </a:lnTo>
                  <a:lnTo>
                    <a:pt x="7508" y="18118"/>
                  </a:lnTo>
                  <a:lnTo>
                    <a:pt x="7446" y="18129"/>
                  </a:lnTo>
                  <a:lnTo>
                    <a:pt x="7381" y="18137"/>
                  </a:lnTo>
                  <a:lnTo>
                    <a:pt x="7316" y="18143"/>
                  </a:lnTo>
                  <a:lnTo>
                    <a:pt x="7249" y="18144"/>
                  </a:lnTo>
                  <a:lnTo>
                    <a:pt x="1286" y="18144"/>
                  </a:lnTo>
                  <a:lnTo>
                    <a:pt x="1220" y="18143"/>
                  </a:lnTo>
                  <a:lnTo>
                    <a:pt x="1155" y="18137"/>
                  </a:lnTo>
                  <a:lnTo>
                    <a:pt x="1091" y="18129"/>
                  </a:lnTo>
                  <a:lnTo>
                    <a:pt x="1027" y="18118"/>
                  </a:lnTo>
                  <a:lnTo>
                    <a:pt x="966" y="18103"/>
                  </a:lnTo>
                  <a:lnTo>
                    <a:pt x="904" y="18086"/>
                  </a:lnTo>
                  <a:lnTo>
                    <a:pt x="845" y="18065"/>
                  </a:lnTo>
                  <a:lnTo>
                    <a:pt x="787" y="18043"/>
                  </a:lnTo>
                  <a:lnTo>
                    <a:pt x="730" y="18016"/>
                  </a:lnTo>
                  <a:lnTo>
                    <a:pt x="674" y="17988"/>
                  </a:lnTo>
                  <a:lnTo>
                    <a:pt x="620" y="17957"/>
                  </a:lnTo>
                  <a:lnTo>
                    <a:pt x="569" y="17924"/>
                  </a:lnTo>
                  <a:lnTo>
                    <a:pt x="518" y="17888"/>
                  </a:lnTo>
                  <a:lnTo>
                    <a:pt x="470" y="17850"/>
                  </a:lnTo>
                  <a:lnTo>
                    <a:pt x="423" y="17809"/>
                  </a:lnTo>
                  <a:lnTo>
                    <a:pt x="377" y="17767"/>
                  </a:lnTo>
                  <a:lnTo>
                    <a:pt x="335" y="17722"/>
                  </a:lnTo>
                  <a:lnTo>
                    <a:pt x="295" y="17675"/>
                  </a:lnTo>
                  <a:lnTo>
                    <a:pt x="256" y="17626"/>
                  </a:lnTo>
                  <a:lnTo>
                    <a:pt x="221" y="17576"/>
                  </a:lnTo>
                  <a:lnTo>
                    <a:pt x="187" y="17524"/>
                  </a:lnTo>
                  <a:lnTo>
                    <a:pt x="156" y="17470"/>
                  </a:lnTo>
                  <a:lnTo>
                    <a:pt x="128" y="17414"/>
                  </a:lnTo>
                  <a:lnTo>
                    <a:pt x="101" y="17357"/>
                  </a:lnTo>
                  <a:lnTo>
                    <a:pt x="78" y="17299"/>
                  </a:lnTo>
                  <a:lnTo>
                    <a:pt x="58" y="17240"/>
                  </a:lnTo>
                  <a:lnTo>
                    <a:pt x="41" y="17178"/>
                  </a:lnTo>
                  <a:lnTo>
                    <a:pt x="26" y="17117"/>
                  </a:lnTo>
                  <a:lnTo>
                    <a:pt x="15" y="17054"/>
                  </a:lnTo>
                  <a:lnTo>
                    <a:pt x="7" y="16989"/>
                  </a:lnTo>
                  <a:lnTo>
                    <a:pt x="2" y="16924"/>
                  </a:lnTo>
                  <a:lnTo>
                    <a:pt x="0" y="16858"/>
                  </a:lnTo>
                  <a:lnTo>
                    <a:pt x="0" y="1285"/>
                  </a:lnTo>
                  <a:lnTo>
                    <a:pt x="2" y="1218"/>
                  </a:lnTo>
                  <a:lnTo>
                    <a:pt x="7" y="1153"/>
                  </a:lnTo>
                  <a:lnTo>
                    <a:pt x="15" y="1090"/>
                  </a:lnTo>
                  <a:lnTo>
                    <a:pt x="26" y="1027"/>
                  </a:lnTo>
                  <a:lnTo>
                    <a:pt x="41" y="964"/>
                  </a:lnTo>
                  <a:lnTo>
                    <a:pt x="58" y="904"/>
                  </a:lnTo>
                  <a:lnTo>
                    <a:pt x="78" y="845"/>
                  </a:lnTo>
                  <a:lnTo>
                    <a:pt x="101" y="785"/>
                  </a:lnTo>
                  <a:lnTo>
                    <a:pt x="128" y="728"/>
                  </a:lnTo>
                  <a:lnTo>
                    <a:pt x="156" y="674"/>
                  </a:lnTo>
                  <a:lnTo>
                    <a:pt x="187" y="620"/>
                  </a:lnTo>
                  <a:lnTo>
                    <a:pt x="221" y="567"/>
                  </a:lnTo>
                  <a:lnTo>
                    <a:pt x="256" y="517"/>
                  </a:lnTo>
                  <a:lnTo>
                    <a:pt x="295" y="468"/>
                  </a:lnTo>
                  <a:lnTo>
                    <a:pt x="335" y="422"/>
                  </a:lnTo>
                  <a:lnTo>
                    <a:pt x="377" y="377"/>
                  </a:lnTo>
                  <a:lnTo>
                    <a:pt x="423" y="334"/>
                  </a:lnTo>
                  <a:lnTo>
                    <a:pt x="470" y="294"/>
                  </a:lnTo>
                  <a:lnTo>
                    <a:pt x="518" y="255"/>
                  </a:lnTo>
                  <a:lnTo>
                    <a:pt x="569" y="220"/>
                  </a:lnTo>
                  <a:lnTo>
                    <a:pt x="620" y="186"/>
                  </a:lnTo>
                  <a:lnTo>
                    <a:pt x="674" y="155"/>
                  </a:lnTo>
                  <a:lnTo>
                    <a:pt x="730" y="126"/>
                  </a:lnTo>
                  <a:lnTo>
                    <a:pt x="787" y="101"/>
                  </a:lnTo>
                  <a:lnTo>
                    <a:pt x="845" y="77"/>
                  </a:lnTo>
                  <a:lnTo>
                    <a:pt x="904" y="58"/>
                  </a:lnTo>
                  <a:lnTo>
                    <a:pt x="966" y="40"/>
                  </a:lnTo>
                  <a:lnTo>
                    <a:pt x="1027" y="26"/>
                  </a:lnTo>
                  <a:lnTo>
                    <a:pt x="1091" y="15"/>
                  </a:lnTo>
                  <a:lnTo>
                    <a:pt x="1155" y="5"/>
                  </a:lnTo>
                  <a:lnTo>
                    <a:pt x="1220" y="1"/>
                  </a:lnTo>
                  <a:lnTo>
                    <a:pt x="1286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04" name="CustomShape 19"/>
            <p:cNvSpPr/>
            <p:nvPr/>
          </p:nvSpPr>
          <p:spPr>
            <a:xfrm>
              <a:off x="5110920" y="1740240"/>
              <a:ext cx="1994040" cy="4282920"/>
            </a:xfrm>
            <a:custGeom>
              <a:avLst/>
              <a:gdLst/>
              <a:ahLst/>
              <a:cxnLst/>
              <a:rect l="l" t="t" r="r" b="b"/>
              <a:pathLst>
                <a:path w="8370" h="17971">
                  <a:moveTo>
                    <a:pt x="1186" y="0"/>
                  </a:moveTo>
                  <a:lnTo>
                    <a:pt x="7184" y="0"/>
                  </a:lnTo>
                  <a:lnTo>
                    <a:pt x="7245" y="2"/>
                  </a:lnTo>
                  <a:lnTo>
                    <a:pt x="7304" y="6"/>
                  </a:lnTo>
                  <a:lnTo>
                    <a:pt x="7364" y="14"/>
                  </a:lnTo>
                  <a:lnTo>
                    <a:pt x="7422" y="24"/>
                  </a:lnTo>
                  <a:lnTo>
                    <a:pt x="7480" y="37"/>
                  </a:lnTo>
                  <a:lnTo>
                    <a:pt x="7536" y="53"/>
                  </a:lnTo>
                  <a:lnTo>
                    <a:pt x="7591" y="72"/>
                  </a:lnTo>
                  <a:lnTo>
                    <a:pt x="7644" y="94"/>
                  </a:lnTo>
                  <a:lnTo>
                    <a:pt x="7697" y="117"/>
                  </a:lnTo>
                  <a:lnTo>
                    <a:pt x="7748" y="143"/>
                  </a:lnTo>
                  <a:lnTo>
                    <a:pt x="7798" y="173"/>
                  </a:lnTo>
                  <a:lnTo>
                    <a:pt x="7846" y="203"/>
                  </a:lnTo>
                  <a:lnTo>
                    <a:pt x="7892" y="236"/>
                  </a:lnTo>
                  <a:lnTo>
                    <a:pt x="7937" y="272"/>
                  </a:lnTo>
                  <a:lnTo>
                    <a:pt x="7981" y="308"/>
                  </a:lnTo>
                  <a:lnTo>
                    <a:pt x="8022" y="348"/>
                  </a:lnTo>
                  <a:lnTo>
                    <a:pt x="8061" y="389"/>
                  </a:lnTo>
                  <a:lnTo>
                    <a:pt x="8098" y="432"/>
                  </a:lnTo>
                  <a:lnTo>
                    <a:pt x="8134" y="477"/>
                  </a:lnTo>
                  <a:lnTo>
                    <a:pt x="8167" y="524"/>
                  </a:lnTo>
                  <a:lnTo>
                    <a:pt x="8198" y="572"/>
                  </a:lnTo>
                  <a:lnTo>
                    <a:pt x="8226" y="622"/>
                  </a:lnTo>
                  <a:lnTo>
                    <a:pt x="8252" y="673"/>
                  </a:lnTo>
                  <a:lnTo>
                    <a:pt x="8276" y="725"/>
                  </a:lnTo>
                  <a:lnTo>
                    <a:pt x="8298" y="779"/>
                  </a:lnTo>
                  <a:lnTo>
                    <a:pt x="8316" y="834"/>
                  </a:lnTo>
                  <a:lnTo>
                    <a:pt x="8332" y="890"/>
                  </a:lnTo>
                  <a:lnTo>
                    <a:pt x="8346" y="947"/>
                  </a:lnTo>
                  <a:lnTo>
                    <a:pt x="8356" y="1005"/>
                  </a:lnTo>
                  <a:lnTo>
                    <a:pt x="8364" y="1064"/>
                  </a:lnTo>
                  <a:lnTo>
                    <a:pt x="8369" y="1124"/>
                  </a:lnTo>
                  <a:lnTo>
                    <a:pt x="8370" y="1185"/>
                  </a:lnTo>
                  <a:lnTo>
                    <a:pt x="8370" y="16786"/>
                  </a:lnTo>
                  <a:lnTo>
                    <a:pt x="8369" y="16847"/>
                  </a:lnTo>
                  <a:lnTo>
                    <a:pt x="8364" y="16907"/>
                  </a:lnTo>
                  <a:lnTo>
                    <a:pt x="8356" y="16966"/>
                  </a:lnTo>
                  <a:lnTo>
                    <a:pt x="8346" y="17024"/>
                  </a:lnTo>
                  <a:lnTo>
                    <a:pt x="8332" y="17081"/>
                  </a:lnTo>
                  <a:lnTo>
                    <a:pt x="8316" y="17138"/>
                  </a:lnTo>
                  <a:lnTo>
                    <a:pt x="8298" y="17193"/>
                  </a:lnTo>
                  <a:lnTo>
                    <a:pt x="8276" y="17246"/>
                  </a:lnTo>
                  <a:lnTo>
                    <a:pt x="8252" y="17299"/>
                  </a:lnTo>
                  <a:lnTo>
                    <a:pt x="8226" y="17350"/>
                  </a:lnTo>
                  <a:lnTo>
                    <a:pt x="8198" y="17399"/>
                  </a:lnTo>
                  <a:lnTo>
                    <a:pt x="8167" y="17448"/>
                  </a:lnTo>
                  <a:lnTo>
                    <a:pt x="8134" y="17494"/>
                  </a:lnTo>
                  <a:lnTo>
                    <a:pt x="8098" y="17539"/>
                  </a:lnTo>
                  <a:lnTo>
                    <a:pt x="8061" y="17583"/>
                  </a:lnTo>
                  <a:lnTo>
                    <a:pt x="8022" y="17624"/>
                  </a:lnTo>
                  <a:lnTo>
                    <a:pt x="7981" y="17662"/>
                  </a:lnTo>
                  <a:lnTo>
                    <a:pt x="7937" y="17700"/>
                  </a:lnTo>
                  <a:lnTo>
                    <a:pt x="7892" y="17735"/>
                  </a:lnTo>
                  <a:lnTo>
                    <a:pt x="7846" y="17768"/>
                  </a:lnTo>
                  <a:lnTo>
                    <a:pt x="7798" y="17799"/>
                  </a:lnTo>
                  <a:lnTo>
                    <a:pt x="7748" y="17828"/>
                  </a:lnTo>
                  <a:lnTo>
                    <a:pt x="7697" y="17854"/>
                  </a:lnTo>
                  <a:lnTo>
                    <a:pt x="7644" y="17878"/>
                  </a:lnTo>
                  <a:lnTo>
                    <a:pt x="7591" y="17900"/>
                  </a:lnTo>
                  <a:lnTo>
                    <a:pt x="7536" y="17918"/>
                  </a:lnTo>
                  <a:lnTo>
                    <a:pt x="7480" y="17934"/>
                  </a:lnTo>
                  <a:lnTo>
                    <a:pt x="7422" y="17947"/>
                  </a:lnTo>
                  <a:lnTo>
                    <a:pt x="7364" y="17958"/>
                  </a:lnTo>
                  <a:lnTo>
                    <a:pt x="7304" y="17966"/>
                  </a:lnTo>
                  <a:lnTo>
                    <a:pt x="7245" y="17970"/>
                  </a:lnTo>
                  <a:lnTo>
                    <a:pt x="7184" y="17971"/>
                  </a:lnTo>
                  <a:lnTo>
                    <a:pt x="1186" y="17971"/>
                  </a:lnTo>
                  <a:lnTo>
                    <a:pt x="1125" y="17970"/>
                  </a:lnTo>
                  <a:lnTo>
                    <a:pt x="1065" y="17966"/>
                  </a:lnTo>
                  <a:lnTo>
                    <a:pt x="1006" y="17958"/>
                  </a:lnTo>
                  <a:lnTo>
                    <a:pt x="948" y="17947"/>
                  </a:lnTo>
                  <a:lnTo>
                    <a:pt x="891" y="17934"/>
                  </a:lnTo>
                  <a:lnTo>
                    <a:pt x="835" y="17918"/>
                  </a:lnTo>
                  <a:lnTo>
                    <a:pt x="779" y="17900"/>
                  </a:lnTo>
                  <a:lnTo>
                    <a:pt x="725" y="17878"/>
                  </a:lnTo>
                  <a:lnTo>
                    <a:pt x="673" y="17854"/>
                  </a:lnTo>
                  <a:lnTo>
                    <a:pt x="622" y="17828"/>
                  </a:lnTo>
                  <a:lnTo>
                    <a:pt x="573" y="17799"/>
                  </a:lnTo>
                  <a:lnTo>
                    <a:pt x="525" y="17768"/>
                  </a:lnTo>
                  <a:lnTo>
                    <a:pt x="478" y="17735"/>
                  </a:lnTo>
                  <a:lnTo>
                    <a:pt x="432" y="17700"/>
                  </a:lnTo>
                  <a:lnTo>
                    <a:pt x="390" y="17662"/>
                  </a:lnTo>
                  <a:lnTo>
                    <a:pt x="349" y="17624"/>
                  </a:lnTo>
                  <a:lnTo>
                    <a:pt x="309" y="17583"/>
                  </a:lnTo>
                  <a:lnTo>
                    <a:pt x="272" y="17539"/>
                  </a:lnTo>
                  <a:lnTo>
                    <a:pt x="236" y="17494"/>
                  </a:lnTo>
                  <a:lnTo>
                    <a:pt x="203" y="17448"/>
                  </a:lnTo>
                  <a:lnTo>
                    <a:pt x="172" y="17399"/>
                  </a:lnTo>
                  <a:lnTo>
                    <a:pt x="144" y="17350"/>
                  </a:lnTo>
                  <a:lnTo>
                    <a:pt x="118" y="17299"/>
                  </a:lnTo>
                  <a:lnTo>
                    <a:pt x="94" y="17246"/>
                  </a:lnTo>
                  <a:lnTo>
                    <a:pt x="73" y="17193"/>
                  </a:lnTo>
                  <a:lnTo>
                    <a:pt x="54" y="17138"/>
                  </a:lnTo>
                  <a:lnTo>
                    <a:pt x="38" y="17081"/>
                  </a:lnTo>
                  <a:lnTo>
                    <a:pt x="24" y="17024"/>
                  </a:lnTo>
                  <a:lnTo>
                    <a:pt x="14" y="16966"/>
                  </a:lnTo>
                  <a:lnTo>
                    <a:pt x="7" y="16907"/>
                  </a:lnTo>
                  <a:lnTo>
                    <a:pt x="2" y="16847"/>
                  </a:lnTo>
                  <a:lnTo>
                    <a:pt x="0" y="16786"/>
                  </a:lnTo>
                  <a:lnTo>
                    <a:pt x="0" y="1185"/>
                  </a:lnTo>
                  <a:lnTo>
                    <a:pt x="2" y="1124"/>
                  </a:lnTo>
                  <a:lnTo>
                    <a:pt x="7" y="1064"/>
                  </a:lnTo>
                  <a:lnTo>
                    <a:pt x="14" y="1005"/>
                  </a:lnTo>
                  <a:lnTo>
                    <a:pt x="24" y="947"/>
                  </a:lnTo>
                  <a:lnTo>
                    <a:pt x="38" y="890"/>
                  </a:lnTo>
                  <a:lnTo>
                    <a:pt x="54" y="834"/>
                  </a:lnTo>
                  <a:lnTo>
                    <a:pt x="73" y="779"/>
                  </a:lnTo>
                  <a:lnTo>
                    <a:pt x="94" y="725"/>
                  </a:lnTo>
                  <a:lnTo>
                    <a:pt x="118" y="673"/>
                  </a:lnTo>
                  <a:lnTo>
                    <a:pt x="144" y="622"/>
                  </a:lnTo>
                  <a:lnTo>
                    <a:pt x="172" y="572"/>
                  </a:lnTo>
                  <a:lnTo>
                    <a:pt x="203" y="524"/>
                  </a:lnTo>
                  <a:lnTo>
                    <a:pt x="236" y="477"/>
                  </a:lnTo>
                  <a:lnTo>
                    <a:pt x="272" y="432"/>
                  </a:lnTo>
                  <a:lnTo>
                    <a:pt x="309" y="389"/>
                  </a:lnTo>
                  <a:lnTo>
                    <a:pt x="349" y="348"/>
                  </a:lnTo>
                  <a:lnTo>
                    <a:pt x="390" y="308"/>
                  </a:lnTo>
                  <a:lnTo>
                    <a:pt x="432" y="272"/>
                  </a:lnTo>
                  <a:lnTo>
                    <a:pt x="478" y="236"/>
                  </a:lnTo>
                  <a:lnTo>
                    <a:pt x="525" y="203"/>
                  </a:lnTo>
                  <a:lnTo>
                    <a:pt x="573" y="173"/>
                  </a:lnTo>
                  <a:lnTo>
                    <a:pt x="622" y="143"/>
                  </a:lnTo>
                  <a:lnTo>
                    <a:pt x="673" y="117"/>
                  </a:lnTo>
                  <a:lnTo>
                    <a:pt x="725" y="94"/>
                  </a:lnTo>
                  <a:lnTo>
                    <a:pt x="779" y="72"/>
                  </a:lnTo>
                  <a:lnTo>
                    <a:pt x="835" y="53"/>
                  </a:lnTo>
                  <a:lnTo>
                    <a:pt x="891" y="37"/>
                  </a:lnTo>
                  <a:lnTo>
                    <a:pt x="948" y="24"/>
                  </a:lnTo>
                  <a:lnTo>
                    <a:pt x="1006" y="14"/>
                  </a:lnTo>
                  <a:lnTo>
                    <a:pt x="1065" y="6"/>
                  </a:lnTo>
                  <a:lnTo>
                    <a:pt x="1125" y="2"/>
                  </a:lnTo>
                  <a:lnTo>
                    <a:pt x="1186" y="0"/>
                  </a:lnTo>
                  <a:close/>
                </a:path>
              </a:pathLst>
            </a:custGeom>
            <a:solidFill>
              <a:srgbClr val="686A7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05" name="CustomShape 20"/>
            <p:cNvSpPr/>
            <p:nvPr/>
          </p:nvSpPr>
          <p:spPr>
            <a:xfrm>
              <a:off x="5122440" y="1753200"/>
              <a:ext cx="1972440" cy="4257360"/>
            </a:xfrm>
            <a:custGeom>
              <a:avLst/>
              <a:gdLst/>
              <a:ahLst/>
              <a:cxnLst/>
              <a:rect l="l" t="t" r="r" b="b"/>
              <a:pathLst>
                <a:path w="8280" h="17873">
                  <a:moveTo>
                    <a:pt x="1146" y="0"/>
                  </a:moveTo>
                  <a:lnTo>
                    <a:pt x="7134" y="0"/>
                  </a:lnTo>
                  <a:lnTo>
                    <a:pt x="7193" y="2"/>
                  </a:lnTo>
                  <a:lnTo>
                    <a:pt x="7250" y="6"/>
                  </a:lnTo>
                  <a:lnTo>
                    <a:pt x="7308" y="14"/>
                  </a:lnTo>
                  <a:lnTo>
                    <a:pt x="7364" y="23"/>
                  </a:lnTo>
                  <a:lnTo>
                    <a:pt x="7420" y="37"/>
                  </a:lnTo>
                  <a:lnTo>
                    <a:pt x="7474" y="52"/>
                  </a:lnTo>
                  <a:lnTo>
                    <a:pt x="7527" y="70"/>
                  </a:lnTo>
                  <a:lnTo>
                    <a:pt x="7579" y="90"/>
                  </a:lnTo>
                  <a:lnTo>
                    <a:pt x="7630" y="113"/>
                  </a:lnTo>
                  <a:lnTo>
                    <a:pt x="7679" y="140"/>
                  </a:lnTo>
                  <a:lnTo>
                    <a:pt x="7727" y="167"/>
                  </a:lnTo>
                  <a:lnTo>
                    <a:pt x="7774" y="197"/>
                  </a:lnTo>
                  <a:lnTo>
                    <a:pt x="7819" y="228"/>
                  </a:lnTo>
                  <a:lnTo>
                    <a:pt x="7863" y="263"/>
                  </a:lnTo>
                  <a:lnTo>
                    <a:pt x="7904" y="299"/>
                  </a:lnTo>
                  <a:lnTo>
                    <a:pt x="7944" y="337"/>
                  </a:lnTo>
                  <a:lnTo>
                    <a:pt x="7981" y="377"/>
                  </a:lnTo>
                  <a:lnTo>
                    <a:pt x="8018" y="419"/>
                  </a:lnTo>
                  <a:lnTo>
                    <a:pt x="8052" y="462"/>
                  </a:lnTo>
                  <a:lnTo>
                    <a:pt x="8084" y="507"/>
                  </a:lnTo>
                  <a:lnTo>
                    <a:pt x="8114" y="553"/>
                  </a:lnTo>
                  <a:lnTo>
                    <a:pt x="8142" y="601"/>
                  </a:lnTo>
                  <a:lnTo>
                    <a:pt x="8167" y="650"/>
                  </a:lnTo>
                  <a:lnTo>
                    <a:pt x="8190" y="702"/>
                  </a:lnTo>
                  <a:lnTo>
                    <a:pt x="8211" y="754"/>
                  </a:lnTo>
                  <a:lnTo>
                    <a:pt x="8229" y="806"/>
                  </a:lnTo>
                  <a:lnTo>
                    <a:pt x="8245" y="861"/>
                  </a:lnTo>
                  <a:lnTo>
                    <a:pt x="8257" y="916"/>
                  </a:lnTo>
                  <a:lnTo>
                    <a:pt x="8268" y="973"/>
                  </a:lnTo>
                  <a:lnTo>
                    <a:pt x="8275" y="1030"/>
                  </a:lnTo>
                  <a:lnTo>
                    <a:pt x="8279" y="1088"/>
                  </a:lnTo>
                  <a:lnTo>
                    <a:pt x="8280" y="1146"/>
                  </a:lnTo>
                  <a:lnTo>
                    <a:pt x="8280" y="16727"/>
                  </a:lnTo>
                  <a:lnTo>
                    <a:pt x="8279" y="16786"/>
                  </a:lnTo>
                  <a:lnTo>
                    <a:pt x="8275" y="16844"/>
                  </a:lnTo>
                  <a:lnTo>
                    <a:pt x="8268" y="16901"/>
                  </a:lnTo>
                  <a:lnTo>
                    <a:pt x="8257" y="16957"/>
                  </a:lnTo>
                  <a:lnTo>
                    <a:pt x="8245" y="17013"/>
                  </a:lnTo>
                  <a:lnTo>
                    <a:pt x="8229" y="17066"/>
                  </a:lnTo>
                  <a:lnTo>
                    <a:pt x="8211" y="17120"/>
                  </a:lnTo>
                  <a:lnTo>
                    <a:pt x="8190" y="17172"/>
                  </a:lnTo>
                  <a:lnTo>
                    <a:pt x="8167" y="17222"/>
                  </a:lnTo>
                  <a:lnTo>
                    <a:pt x="8142" y="17273"/>
                  </a:lnTo>
                  <a:lnTo>
                    <a:pt x="8114" y="17320"/>
                  </a:lnTo>
                  <a:lnTo>
                    <a:pt x="8084" y="17366"/>
                  </a:lnTo>
                  <a:lnTo>
                    <a:pt x="8052" y="17412"/>
                  </a:lnTo>
                  <a:lnTo>
                    <a:pt x="8018" y="17455"/>
                  </a:lnTo>
                  <a:lnTo>
                    <a:pt x="7981" y="17496"/>
                  </a:lnTo>
                  <a:lnTo>
                    <a:pt x="7944" y="17536"/>
                  </a:lnTo>
                  <a:lnTo>
                    <a:pt x="7904" y="17575"/>
                  </a:lnTo>
                  <a:lnTo>
                    <a:pt x="7863" y="17610"/>
                  </a:lnTo>
                  <a:lnTo>
                    <a:pt x="7819" y="17644"/>
                  </a:lnTo>
                  <a:lnTo>
                    <a:pt x="7774" y="17676"/>
                  </a:lnTo>
                  <a:lnTo>
                    <a:pt x="7727" y="17707"/>
                  </a:lnTo>
                  <a:lnTo>
                    <a:pt x="7679" y="17734"/>
                  </a:lnTo>
                  <a:lnTo>
                    <a:pt x="7630" y="17759"/>
                  </a:lnTo>
                  <a:lnTo>
                    <a:pt x="7579" y="17782"/>
                  </a:lnTo>
                  <a:lnTo>
                    <a:pt x="7527" y="17803"/>
                  </a:lnTo>
                  <a:lnTo>
                    <a:pt x="7474" y="17821"/>
                  </a:lnTo>
                  <a:lnTo>
                    <a:pt x="7420" y="17837"/>
                  </a:lnTo>
                  <a:lnTo>
                    <a:pt x="7364" y="17849"/>
                  </a:lnTo>
                  <a:lnTo>
                    <a:pt x="7308" y="17860"/>
                  </a:lnTo>
                  <a:lnTo>
                    <a:pt x="7250" y="17868"/>
                  </a:lnTo>
                  <a:lnTo>
                    <a:pt x="7193" y="17871"/>
                  </a:lnTo>
                  <a:lnTo>
                    <a:pt x="7134" y="17873"/>
                  </a:lnTo>
                  <a:lnTo>
                    <a:pt x="1146" y="17873"/>
                  </a:lnTo>
                  <a:lnTo>
                    <a:pt x="1088" y="17871"/>
                  </a:lnTo>
                  <a:lnTo>
                    <a:pt x="1029" y="17868"/>
                  </a:lnTo>
                  <a:lnTo>
                    <a:pt x="972" y="17860"/>
                  </a:lnTo>
                  <a:lnTo>
                    <a:pt x="915" y="17849"/>
                  </a:lnTo>
                  <a:lnTo>
                    <a:pt x="861" y="17837"/>
                  </a:lnTo>
                  <a:lnTo>
                    <a:pt x="806" y="17821"/>
                  </a:lnTo>
                  <a:lnTo>
                    <a:pt x="752" y="17803"/>
                  </a:lnTo>
                  <a:lnTo>
                    <a:pt x="701" y="17782"/>
                  </a:lnTo>
                  <a:lnTo>
                    <a:pt x="650" y="17759"/>
                  </a:lnTo>
                  <a:lnTo>
                    <a:pt x="601" y="17734"/>
                  </a:lnTo>
                  <a:lnTo>
                    <a:pt x="553" y="17707"/>
                  </a:lnTo>
                  <a:lnTo>
                    <a:pt x="506" y="17676"/>
                  </a:lnTo>
                  <a:lnTo>
                    <a:pt x="461" y="17644"/>
                  </a:lnTo>
                  <a:lnTo>
                    <a:pt x="418" y="17610"/>
                  </a:lnTo>
                  <a:lnTo>
                    <a:pt x="376" y="17575"/>
                  </a:lnTo>
                  <a:lnTo>
                    <a:pt x="336" y="17536"/>
                  </a:lnTo>
                  <a:lnTo>
                    <a:pt x="298" y="17496"/>
                  </a:lnTo>
                  <a:lnTo>
                    <a:pt x="262" y="17455"/>
                  </a:lnTo>
                  <a:lnTo>
                    <a:pt x="228" y="17412"/>
                  </a:lnTo>
                  <a:lnTo>
                    <a:pt x="196" y="17366"/>
                  </a:lnTo>
                  <a:lnTo>
                    <a:pt x="166" y="17320"/>
                  </a:lnTo>
                  <a:lnTo>
                    <a:pt x="139" y="17273"/>
                  </a:lnTo>
                  <a:lnTo>
                    <a:pt x="112" y="17222"/>
                  </a:lnTo>
                  <a:lnTo>
                    <a:pt x="90" y="17172"/>
                  </a:lnTo>
                  <a:lnTo>
                    <a:pt x="69" y="17120"/>
                  </a:lnTo>
                  <a:lnTo>
                    <a:pt x="51" y="17066"/>
                  </a:lnTo>
                  <a:lnTo>
                    <a:pt x="36" y="17013"/>
                  </a:lnTo>
                  <a:lnTo>
                    <a:pt x="22" y="16957"/>
                  </a:lnTo>
                  <a:lnTo>
                    <a:pt x="13" y="16901"/>
                  </a:lnTo>
                  <a:lnTo>
                    <a:pt x="5" y="16844"/>
                  </a:lnTo>
                  <a:lnTo>
                    <a:pt x="1" y="16786"/>
                  </a:lnTo>
                  <a:lnTo>
                    <a:pt x="0" y="16727"/>
                  </a:lnTo>
                  <a:lnTo>
                    <a:pt x="0" y="1146"/>
                  </a:lnTo>
                  <a:lnTo>
                    <a:pt x="1" y="1088"/>
                  </a:lnTo>
                  <a:lnTo>
                    <a:pt x="5" y="1030"/>
                  </a:lnTo>
                  <a:lnTo>
                    <a:pt x="13" y="973"/>
                  </a:lnTo>
                  <a:lnTo>
                    <a:pt x="22" y="916"/>
                  </a:lnTo>
                  <a:lnTo>
                    <a:pt x="36" y="861"/>
                  </a:lnTo>
                  <a:lnTo>
                    <a:pt x="51" y="806"/>
                  </a:lnTo>
                  <a:lnTo>
                    <a:pt x="69" y="754"/>
                  </a:lnTo>
                  <a:lnTo>
                    <a:pt x="90" y="702"/>
                  </a:lnTo>
                  <a:lnTo>
                    <a:pt x="112" y="650"/>
                  </a:lnTo>
                  <a:lnTo>
                    <a:pt x="139" y="601"/>
                  </a:lnTo>
                  <a:lnTo>
                    <a:pt x="166" y="553"/>
                  </a:lnTo>
                  <a:lnTo>
                    <a:pt x="196" y="507"/>
                  </a:lnTo>
                  <a:lnTo>
                    <a:pt x="228" y="462"/>
                  </a:lnTo>
                  <a:lnTo>
                    <a:pt x="262" y="419"/>
                  </a:lnTo>
                  <a:lnTo>
                    <a:pt x="298" y="377"/>
                  </a:lnTo>
                  <a:lnTo>
                    <a:pt x="336" y="337"/>
                  </a:lnTo>
                  <a:lnTo>
                    <a:pt x="376" y="299"/>
                  </a:lnTo>
                  <a:lnTo>
                    <a:pt x="418" y="263"/>
                  </a:lnTo>
                  <a:lnTo>
                    <a:pt x="461" y="228"/>
                  </a:lnTo>
                  <a:lnTo>
                    <a:pt x="506" y="197"/>
                  </a:lnTo>
                  <a:lnTo>
                    <a:pt x="553" y="167"/>
                  </a:lnTo>
                  <a:lnTo>
                    <a:pt x="601" y="140"/>
                  </a:lnTo>
                  <a:lnTo>
                    <a:pt x="650" y="113"/>
                  </a:lnTo>
                  <a:lnTo>
                    <a:pt x="701" y="90"/>
                  </a:lnTo>
                  <a:lnTo>
                    <a:pt x="752" y="70"/>
                  </a:lnTo>
                  <a:lnTo>
                    <a:pt x="806" y="52"/>
                  </a:lnTo>
                  <a:lnTo>
                    <a:pt x="861" y="37"/>
                  </a:lnTo>
                  <a:lnTo>
                    <a:pt x="915" y="23"/>
                  </a:lnTo>
                  <a:lnTo>
                    <a:pt x="972" y="14"/>
                  </a:lnTo>
                  <a:lnTo>
                    <a:pt x="1029" y="6"/>
                  </a:lnTo>
                  <a:lnTo>
                    <a:pt x="1088" y="2"/>
                  </a:lnTo>
                  <a:lnTo>
                    <a:pt x="1146" y="0"/>
                  </a:lnTo>
                  <a:close/>
                </a:path>
              </a:pathLst>
            </a:custGeom>
            <a:solidFill>
              <a:srgbClr val="999BA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06" name="CustomShape 21"/>
            <p:cNvSpPr/>
            <p:nvPr/>
          </p:nvSpPr>
          <p:spPr>
            <a:xfrm>
              <a:off x="5136840" y="1767240"/>
              <a:ext cx="1942560" cy="4228560"/>
            </a:xfrm>
            <a:custGeom>
              <a:avLst/>
              <a:gdLst/>
              <a:ahLst/>
              <a:cxnLst/>
              <a:rect l="l" t="t" r="r" b="b"/>
              <a:pathLst>
                <a:path w="8158" h="17752">
                  <a:moveTo>
                    <a:pt x="1085" y="0"/>
                  </a:moveTo>
                  <a:lnTo>
                    <a:pt x="7073" y="0"/>
                  </a:lnTo>
                  <a:lnTo>
                    <a:pt x="7129" y="1"/>
                  </a:lnTo>
                  <a:lnTo>
                    <a:pt x="7184" y="4"/>
                  </a:lnTo>
                  <a:lnTo>
                    <a:pt x="7237" y="12"/>
                  </a:lnTo>
                  <a:lnTo>
                    <a:pt x="7291" y="22"/>
                  </a:lnTo>
                  <a:lnTo>
                    <a:pt x="7343" y="34"/>
                  </a:lnTo>
                  <a:lnTo>
                    <a:pt x="7395" y="49"/>
                  </a:lnTo>
                  <a:lnTo>
                    <a:pt x="7445" y="66"/>
                  </a:lnTo>
                  <a:lnTo>
                    <a:pt x="7494" y="85"/>
                  </a:lnTo>
                  <a:lnTo>
                    <a:pt x="7542" y="107"/>
                  </a:lnTo>
                  <a:lnTo>
                    <a:pt x="7589" y="131"/>
                  </a:lnTo>
                  <a:lnTo>
                    <a:pt x="7634" y="157"/>
                  </a:lnTo>
                  <a:lnTo>
                    <a:pt x="7679" y="186"/>
                  </a:lnTo>
                  <a:lnTo>
                    <a:pt x="7721" y="215"/>
                  </a:lnTo>
                  <a:lnTo>
                    <a:pt x="7762" y="247"/>
                  </a:lnTo>
                  <a:lnTo>
                    <a:pt x="7802" y="281"/>
                  </a:lnTo>
                  <a:lnTo>
                    <a:pt x="7839" y="318"/>
                  </a:lnTo>
                  <a:lnTo>
                    <a:pt x="7875" y="356"/>
                  </a:lnTo>
                  <a:lnTo>
                    <a:pt x="7909" y="395"/>
                  </a:lnTo>
                  <a:lnTo>
                    <a:pt x="7942" y="436"/>
                  </a:lnTo>
                  <a:lnTo>
                    <a:pt x="7972" y="479"/>
                  </a:lnTo>
                  <a:lnTo>
                    <a:pt x="8000" y="523"/>
                  </a:lnTo>
                  <a:lnTo>
                    <a:pt x="8026" y="568"/>
                  </a:lnTo>
                  <a:lnTo>
                    <a:pt x="8050" y="614"/>
                  </a:lnTo>
                  <a:lnTo>
                    <a:pt x="8072" y="662"/>
                  </a:lnTo>
                  <a:lnTo>
                    <a:pt x="8092" y="712"/>
                  </a:lnTo>
                  <a:lnTo>
                    <a:pt x="8109" y="763"/>
                  </a:lnTo>
                  <a:lnTo>
                    <a:pt x="8123" y="814"/>
                  </a:lnTo>
                  <a:lnTo>
                    <a:pt x="8136" y="866"/>
                  </a:lnTo>
                  <a:lnTo>
                    <a:pt x="8145" y="919"/>
                  </a:lnTo>
                  <a:lnTo>
                    <a:pt x="8152" y="973"/>
                  </a:lnTo>
                  <a:lnTo>
                    <a:pt x="8157" y="1028"/>
                  </a:lnTo>
                  <a:lnTo>
                    <a:pt x="8158" y="1084"/>
                  </a:lnTo>
                  <a:lnTo>
                    <a:pt x="8158" y="16668"/>
                  </a:lnTo>
                  <a:lnTo>
                    <a:pt x="8157" y="16724"/>
                  </a:lnTo>
                  <a:lnTo>
                    <a:pt x="8152" y="16778"/>
                  </a:lnTo>
                  <a:lnTo>
                    <a:pt x="8145" y="16832"/>
                  </a:lnTo>
                  <a:lnTo>
                    <a:pt x="8136" y="16886"/>
                  </a:lnTo>
                  <a:lnTo>
                    <a:pt x="8123" y="16938"/>
                  </a:lnTo>
                  <a:lnTo>
                    <a:pt x="8109" y="16989"/>
                  </a:lnTo>
                  <a:lnTo>
                    <a:pt x="8092" y="17039"/>
                  </a:lnTo>
                  <a:lnTo>
                    <a:pt x="8072" y="17088"/>
                  </a:lnTo>
                  <a:lnTo>
                    <a:pt x="8050" y="17136"/>
                  </a:lnTo>
                  <a:lnTo>
                    <a:pt x="8026" y="17183"/>
                  </a:lnTo>
                  <a:lnTo>
                    <a:pt x="8000" y="17229"/>
                  </a:lnTo>
                  <a:lnTo>
                    <a:pt x="7972" y="17273"/>
                  </a:lnTo>
                  <a:lnTo>
                    <a:pt x="7942" y="17315"/>
                  </a:lnTo>
                  <a:lnTo>
                    <a:pt x="7909" y="17356"/>
                  </a:lnTo>
                  <a:lnTo>
                    <a:pt x="7875" y="17396"/>
                  </a:lnTo>
                  <a:lnTo>
                    <a:pt x="7839" y="17434"/>
                  </a:lnTo>
                  <a:lnTo>
                    <a:pt x="7802" y="17469"/>
                  </a:lnTo>
                  <a:lnTo>
                    <a:pt x="7762" y="17503"/>
                  </a:lnTo>
                  <a:lnTo>
                    <a:pt x="7721" y="17535"/>
                  </a:lnTo>
                  <a:lnTo>
                    <a:pt x="7679" y="17566"/>
                  </a:lnTo>
                  <a:lnTo>
                    <a:pt x="7634" y="17595"/>
                  </a:lnTo>
                  <a:lnTo>
                    <a:pt x="7589" y="17621"/>
                  </a:lnTo>
                  <a:lnTo>
                    <a:pt x="7542" y="17645"/>
                  </a:lnTo>
                  <a:lnTo>
                    <a:pt x="7494" y="17666"/>
                  </a:lnTo>
                  <a:lnTo>
                    <a:pt x="7445" y="17686"/>
                  </a:lnTo>
                  <a:lnTo>
                    <a:pt x="7395" y="17703"/>
                  </a:lnTo>
                  <a:lnTo>
                    <a:pt x="7343" y="17718"/>
                  </a:lnTo>
                  <a:lnTo>
                    <a:pt x="7291" y="17730"/>
                  </a:lnTo>
                  <a:lnTo>
                    <a:pt x="7237" y="17739"/>
                  </a:lnTo>
                  <a:lnTo>
                    <a:pt x="7184" y="17746"/>
                  </a:lnTo>
                  <a:lnTo>
                    <a:pt x="7129" y="17751"/>
                  </a:lnTo>
                  <a:lnTo>
                    <a:pt x="7073" y="17752"/>
                  </a:lnTo>
                  <a:lnTo>
                    <a:pt x="1085" y="17752"/>
                  </a:lnTo>
                  <a:lnTo>
                    <a:pt x="1030" y="17751"/>
                  </a:lnTo>
                  <a:lnTo>
                    <a:pt x="974" y="17746"/>
                  </a:lnTo>
                  <a:lnTo>
                    <a:pt x="921" y="17739"/>
                  </a:lnTo>
                  <a:lnTo>
                    <a:pt x="867" y="17730"/>
                  </a:lnTo>
                  <a:lnTo>
                    <a:pt x="815" y="17718"/>
                  </a:lnTo>
                  <a:lnTo>
                    <a:pt x="763" y="17703"/>
                  </a:lnTo>
                  <a:lnTo>
                    <a:pt x="713" y="17686"/>
                  </a:lnTo>
                  <a:lnTo>
                    <a:pt x="664" y="17666"/>
                  </a:lnTo>
                  <a:lnTo>
                    <a:pt x="616" y="17645"/>
                  </a:lnTo>
                  <a:lnTo>
                    <a:pt x="569" y="17621"/>
                  </a:lnTo>
                  <a:lnTo>
                    <a:pt x="524" y="17595"/>
                  </a:lnTo>
                  <a:lnTo>
                    <a:pt x="479" y="17566"/>
                  </a:lnTo>
                  <a:lnTo>
                    <a:pt x="437" y="17535"/>
                  </a:lnTo>
                  <a:lnTo>
                    <a:pt x="396" y="17503"/>
                  </a:lnTo>
                  <a:lnTo>
                    <a:pt x="357" y="17469"/>
                  </a:lnTo>
                  <a:lnTo>
                    <a:pt x="319" y="17434"/>
                  </a:lnTo>
                  <a:lnTo>
                    <a:pt x="283" y="17396"/>
                  </a:lnTo>
                  <a:lnTo>
                    <a:pt x="249" y="17356"/>
                  </a:lnTo>
                  <a:lnTo>
                    <a:pt x="217" y="17315"/>
                  </a:lnTo>
                  <a:lnTo>
                    <a:pt x="186" y="17273"/>
                  </a:lnTo>
                  <a:lnTo>
                    <a:pt x="158" y="17229"/>
                  </a:lnTo>
                  <a:lnTo>
                    <a:pt x="131" y="17183"/>
                  </a:lnTo>
                  <a:lnTo>
                    <a:pt x="107" y="17136"/>
                  </a:lnTo>
                  <a:lnTo>
                    <a:pt x="86" y="17088"/>
                  </a:lnTo>
                  <a:lnTo>
                    <a:pt x="66" y="17039"/>
                  </a:lnTo>
                  <a:lnTo>
                    <a:pt x="49" y="16989"/>
                  </a:lnTo>
                  <a:lnTo>
                    <a:pt x="34" y="16938"/>
                  </a:lnTo>
                  <a:lnTo>
                    <a:pt x="22" y="16886"/>
                  </a:lnTo>
                  <a:lnTo>
                    <a:pt x="13" y="16832"/>
                  </a:lnTo>
                  <a:lnTo>
                    <a:pt x="6" y="16778"/>
                  </a:lnTo>
                  <a:lnTo>
                    <a:pt x="1" y="16724"/>
                  </a:lnTo>
                  <a:lnTo>
                    <a:pt x="0" y="16668"/>
                  </a:lnTo>
                  <a:lnTo>
                    <a:pt x="0" y="1084"/>
                  </a:lnTo>
                  <a:lnTo>
                    <a:pt x="1" y="1028"/>
                  </a:lnTo>
                  <a:lnTo>
                    <a:pt x="6" y="973"/>
                  </a:lnTo>
                  <a:lnTo>
                    <a:pt x="13" y="919"/>
                  </a:lnTo>
                  <a:lnTo>
                    <a:pt x="22" y="866"/>
                  </a:lnTo>
                  <a:lnTo>
                    <a:pt x="34" y="814"/>
                  </a:lnTo>
                  <a:lnTo>
                    <a:pt x="49" y="763"/>
                  </a:lnTo>
                  <a:lnTo>
                    <a:pt x="66" y="712"/>
                  </a:lnTo>
                  <a:lnTo>
                    <a:pt x="86" y="662"/>
                  </a:lnTo>
                  <a:lnTo>
                    <a:pt x="107" y="614"/>
                  </a:lnTo>
                  <a:lnTo>
                    <a:pt x="131" y="568"/>
                  </a:lnTo>
                  <a:lnTo>
                    <a:pt x="158" y="523"/>
                  </a:lnTo>
                  <a:lnTo>
                    <a:pt x="186" y="479"/>
                  </a:lnTo>
                  <a:lnTo>
                    <a:pt x="217" y="436"/>
                  </a:lnTo>
                  <a:lnTo>
                    <a:pt x="249" y="395"/>
                  </a:lnTo>
                  <a:lnTo>
                    <a:pt x="283" y="356"/>
                  </a:lnTo>
                  <a:lnTo>
                    <a:pt x="319" y="318"/>
                  </a:lnTo>
                  <a:lnTo>
                    <a:pt x="357" y="281"/>
                  </a:lnTo>
                  <a:lnTo>
                    <a:pt x="396" y="247"/>
                  </a:lnTo>
                  <a:lnTo>
                    <a:pt x="437" y="215"/>
                  </a:lnTo>
                  <a:lnTo>
                    <a:pt x="479" y="186"/>
                  </a:lnTo>
                  <a:lnTo>
                    <a:pt x="524" y="157"/>
                  </a:lnTo>
                  <a:lnTo>
                    <a:pt x="569" y="131"/>
                  </a:lnTo>
                  <a:lnTo>
                    <a:pt x="616" y="107"/>
                  </a:lnTo>
                  <a:lnTo>
                    <a:pt x="664" y="85"/>
                  </a:lnTo>
                  <a:lnTo>
                    <a:pt x="713" y="66"/>
                  </a:lnTo>
                  <a:lnTo>
                    <a:pt x="763" y="49"/>
                  </a:lnTo>
                  <a:lnTo>
                    <a:pt x="815" y="34"/>
                  </a:lnTo>
                  <a:lnTo>
                    <a:pt x="867" y="22"/>
                  </a:lnTo>
                  <a:lnTo>
                    <a:pt x="921" y="12"/>
                  </a:lnTo>
                  <a:lnTo>
                    <a:pt x="974" y="4"/>
                  </a:lnTo>
                  <a:lnTo>
                    <a:pt x="1030" y="1"/>
                  </a:lnTo>
                  <a:lnTo>
                    <a:pt x="1085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08" name="CustomShape 23"/>
            <p:cNvSpPr/>
            <p:nvPr/>
          </p:nvSpPr>
          <p:spPr>
            <a:xfrm>
              <a:off x="5242680" y="2339280"/>
              <a:ext cx="1738080" cy="3099240"/>
            </a:xfrm>
            <a:prstGeom prst="rect">
              <a:avLst/>
            </a:prstGeom>
            <a:gradFill rotWithShape="0">
              <a:gsLst>
                <a:gs pos="0">
                  <a:schemeClr val="bg1">
                    <a:lumMod val="75000"/>
                    <a:tint val="66000"/>
                    <a:satMod val="160000"/>
                  </a:schemeClr>
                </a:gs>
                <a:gs pos="50000">
                  <a:schemeClr val="bg1">
                    <a:lumMod val="75000"/>
                    <a:tint val="44500"/>
                    <a:satMod val="160000"/>
                  </a:schemeClr>
                </a:gs>
                <a:gs pos="100000">
                  <a:schemeClr val="bg1">
                    <a:lumMod val="75000"/>
                    <a:tint val="23500"/>
                    <a:satMod val="16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1409" name="Group 24"/>
            <p:cNvGrpSpPr/>
            <p:nvPr/>
          </p:nvGrpSpPr>
          <p:grpSpPr>
            <a:xfrm>
              <a:off x="5265360" y="2353680"/>
              <a:ext cx="1699560" cy="86760"/>
              <a:chOff x="5265360" y="2353680"/>
              <a:chExt cx="1699560" cy="86760"/>
            </a:xfrm>
          </p:grpSpPr>
          <p:sp>
            <p:nvSpPr>
              <p:cNvPr id="1411" name="CustomShape 26"/>
              <p:cNvSpPr/>
              <p:nvPr/>
            </p:nvSpPr>
            <p:spPr>
              <a:xfrm>
                <a:off x="5265360" y="2399400"/>
                <a:ext cx="16920" cy="226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412" name="CustomShape 27"/>
              <p:cNvSpPr/>
              <p:nvPr/>
            </p:nvSpPr>
            <p:spPr>
              <a:xfrm>
                <a:off x="5286960" y="2395080"/>
                <a:ext cx="16920" cy="2664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413" name="CustomShape 28"/>
              <p:cNvSpPr/>
              <p:nvPr/>
            </p:nvSpPr>
            <p:spPr>
              <a:xfrm>
                <a:off x="5309640" y="2386440"/>
                <a:ext cx="15480" cy="352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414" name="CustomShape 29"/>
              <p:cNvSpPr/>
              <p:nvPr/>
            </p:nvSpPr>
            <p:spPr>
              <a:xfrm>
                <a:off x="5331240" y="2379240"/>
                <a:ext cx="15480" cy="424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415" name="CustomShape 30"/>
              <p:cNvSpPr/>
              <p:nvPr/>
            </p:nvSpPr>
            <p:spPr>
              <a:xfrm>
                <a:off x="5352480" y="2367720"/>
                <a:ext cx="15480" cy="54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416" name="CustomShape 31"/>
              <p:cNvSpPr/>
              <p:nvPr/>
            </p:nvSpPr>
            <p:spPr>
              <a:xfrm>
                <a:off x="5403960" y="2363400"/>
                <a:ext cx="86760" cy="30960"/>
              </a:xfrm>
              <a:custGeom>
                <a:avLst/>
                <a:gdLst/>
                <a:ahLst/>
                <a:cxnLst/>
                <a:rect l="l" t="t" r="r" b="b"/>
                <a:pathLst>
                  <a:path w="362" h="133">
                    <a:moveTo>
                      <a:pt x="181" y="0"/>
                    </a:moveTo>
                    <a:lnTo>
                      <a:pt x="195" y="0"/>
                    </a:lnTo>
                    <a:lnTo>
                      <a:pt x="208" y="1"/>
                    </a:lnTo>
                    <a:lnTo>
                      <a:pt x="222" y="3"/>
                    </a:lnTo>
                    <a:lnTo>
                      <a:pt x="236" y="5"/>
                    </a:lnTo>
                    <a:lnTo>
                      <a:pt x="248" y="10"/>
                    </a:lnTo>
                    <a:lnTo>
                      <a:pt x="261" y="14"/>
                    </a:lnTo>
                    <a:lnTo>
                      <a:pt x="274" y="19"/>
                    </a:lnTo>
                    <a:lnTo>
                      <a:pt x="285" y="25"/>
                    </a:lnTo>
                    <a:lnTo>
                      <a:pt x="296" y="31"/>
                    </a:lnTo>
                    <a:lnTo>
                      <a:pt x="308" y="38"/>
                    </a:lnTo>
                    <a:lnTo>
                      <a:pt x="318" y="46"/>
                    </a:lnTo>
                    <a:lnTo>
                      <a:pt x="328" y="54"/>
                    </a:lnTo>
                    <a:lnTo>
                      <a:pt x="337" y="63"/>
                    </a:lnTo>
                    <a:lnTo>
                      <a:pt x="346" y="73"/>
                    </a:lnTo>
                    <a:lnTo>
                      <a:pt x="356" y="83"/>
                    </a:lnTo>
                    <a:lnTo>
                      <a:pt x="362" y="93"/>
                    </a:lnTo>
                    <a:lnTo>
                      <a:pt x="321" y="133"/>
                    </a:lnTo>
                    <a:lnTo>
                      <a:pt x="316" y="124"/>
                    </a:lnTo>
                    <a:lnTo>
                      <a:pt x="309" y="116"/>
                    </a:lnTo>
                    <a:lnTo>
                      <a:pt x="302" y="108"/>
                    </a:lnTo>
                    <a:lnTo>
                      <a:pt x="295" y="101"/>
                    </a:lnTo>
                    <a:lnTo>
                      <a:pt x="287" y="94"/>
                    </a:lnTo>
                    <a:lnTo>
                      <a:pt x="279" y="87"/>
                    </a:lnTo>
                    <a:lnTo>
                      <a:pt x="271" y="82"/>
                    </a:lnTo>
                    <a:lnTo>
                      <a:pt x="262" y="77"/>
                    </a:lnTo>
                    <a:lnTo>
                      <a:pt x="253" y="71"/>
                    </a:lnTo>
                    <a:lnTo>
                      <a:pt x="244" y="68"/>
                    </a:lnTo>
                    <a:lnTo>
                      <a:pt x="234" y="65"/>
                    </a:lnTo>
                    <a:lnTo>
                      <a:pt x="223" y="61"/>
                    </a:lnTo>
                    <a:lnTo>
                      <a:pt x="213" y="59"/>
                    </a:lnTo>
                    <a:lnTo>
                      <a:pt x="203" y="57"/>
                    </a:lnTo>
                    <a:lnTo>
                      <a:pt x="193" y="55"/>
                    </a:lnTo>
                    <a:lnTo>
                      <a:pt x="181" y="55"/>
                    </a:lnTo>
                    <a:lnTo>
                      <a:pt x="170" y="55"/>
                    </a:lnTo>
                    <a:lnTo>
                      <a:pt x="159" y="57"/>
                    </a:lnTo>
                    <a:lnTo>
                      <a:pt x="149" y="59"/>
                    </a:lnTo>
                    <a:lnTo>
                      <a:pt x="139" y="61"/>
                    </a:lnTo>
                    <a:lnTo>
                      <a:pt x="129" y="65"/>
                    </a:lnTo>
                    <a:lnTo>
                      <a:pt x="118" y="68"/>
                    </a:lnTo>
                    <a:lnTo>
                      <a:pt x="109" y="71"/>
                    </a:lnTo>
                    <a:lnTo>
                      <a:pt x="100" y="77"/>
                    </a:lnTo>
                    <a:lnTo>
                      <a:pt x="91" y="82"/>
                    </a:lnTo>
                    <a:lnTo>
                      <a:pt x="83" y="87"/>
                    </a:lnTo>
                    <a:lnTo>
                      <a:pt x="75" y="94"/>
                    </a:lnTo>
                    <a:lnTo>
                      <a:pt x="67" y="101"/>
                    </a:lnTo>
                    <a:lnTo>
                      <a:pt x="60" y="108"/>
                    </a:lnTo>
                    <a:lnTo>
                      <a:pt x="53" y="116"/>
                    </a:lnTo>
                    <a:lnTo>
                      <a:pt x="47" y="124"/>
                    </a:lnTo>
                    <a:lnTo>
                      <a:pt x="41" y="133"/>
                    </a:lnTo>
                    <a:lnTo>
                      <a:pt x="0" y="93"/>
                    </a:lnTo>
                    <a:lnTo>
                      <a:pt x="7" y="83"/>
                    </a:lnTo>
                    <a:lnTo>
                      <a:pt x="16" y="73"/>
                    </a:lnTo>
                    <a:lnTo>
                      <a:pt x="25" y="63"/>
                    </a:lnTo>
                    <a:lnTo>
                      <a:pt x="34" y="54"/>
                    </a:lnTo>
                    <a:lnTo>
                      <a:pt x="44" y="46"/>
                    </a:lnTo>
                    <a:lnTo>
                      <a:pt x="55" y="38"/>
                    </a:lnTo>
                    <a:lnTo>
                      <a:pt x="66" y="31"/>
                    </a:lnTo>
                    <a:lnTo>
                      <a:pt x="77" y="25"/>
                    </a:lnTo>
                    <a:lnTo>
                      <a:pt x="89" y="19"/>
                    </a:lnTo>
                    <a:lnTo>
                      <a:pt x="101" y="14"/>
                    </a:lnTo>
                    <a:lnTo>
                      <a:pt x="114" y="10"/>
                    </a:lnTo>
                    <a:lnTo>
                      <a:pt x="126" y="5"/>
                    </a:lnTo>
                    <a:lnTo>
                      <a:pt x="140" y="3"/>
                    </a:lnTo>
                    <a:lnTo>
                      <a:pt x="154" y="1"/>
                    </a:lnTo>
                    <a:lnTo>
                      <a:pt x="167" y="0"/>
                    </a:lnTo>
                    <a:lnTo>
                      <a:pt x="181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417" name="CustomShape 32"/>
              <p:cNvSpPr/>
              <p:nvPr/>
            </p:nvSpPr>
            <p:spPr>
              <a:xfrm>
                <a:off x="5419800" y="2385000"/>
                <a:ext cx="55440" cy="25200"/>
              </a:xfrm>
              <a:custGeom>
                <a:avLst/>
                <a:gdLst/>
                <a:ahLst/>
                <a:cxnLst/>
                <a:rect l="l" t="t" r="r" b="b"/>
                <a:pathLst>
                  <a:path w="235" h="111">
                    <a:moveTo>
                      <a:pt x="117" y="0"/>
                    </a:moveTo>
                    <a:lnTo>
                      <a:pt x="126" y="1"/>
                    </a:lnTo>
                    <a:lnTo>
                      <a:pt x="135" y="2"/>
                    </a:lnTo>
                    <a:lnTo>
                      <a:pt x="144" y="3"/>
                    </a:lnTo>
                    <a:lnTo>
                      <a:pt x="154" y="6"/>
                    </a:lnTo>
                    <a:lnTo>
                      <a:pt x="162" y="8"/>
                    </a:lnTo>
                    <a:lnTo>
                      <a:pt x="171" y="11"/>
                    </a:lnTo>
                    <a:lnTo>
                      <a:pt x="179" y="15"/>
                    </a:lnTo>
                    <a:lnTo>
                      <a:pt x="186" y="19"/>
                    </a:lnTo>
                    <a:lnTo>
                      <a:pt x="200" y="30"/>
                    </a:lnTo>
                    <a:lnTo>
                      <a:pt x="214" y="41"/>
                    </a:lnTo>
                    <a:lnTo>
                      <a:pt x="225" y="54"/>
                    </a:lnTo>
                    <a:lnTo>
                      <a:pt x="235" y="68"/>
                    </a:lnTo>
                    <a:lnTo>
                      <a:pt x="190" y="111"/>
                    </a:lnTo>
                    <a:lnTo>
                      <a:pt x="186" y="99"/>
                    </a:lnTo>
                    <a:lnTo>
                      <a:pt x="179" y="90"/>
                    </a:lnTo>
                    <a:lnTo>
                      <a:pt x="172" y="81"/>
                    </a:lnTo>
                    <a:lnTo>
                      <a:pt x="163" y="73"/>
                    </a:lnTo>
                    <a:lnTo>
                      <a:pt x="152" y="67"/>
                    </a:lnTo>
                    <a:lnTo>
                      <a:pt x="141" y="63"/>
                    </a:lnTo>
                    <a:lnTo>
                      <a:pt x="130" y="59"/>
                    </a:lnTo>
                    <a:lnTo>
                      <a:pt x="117" y="59"/>
                    </a:lnTo>
                    <a:lnTo>
                      <a:pt x="105" y="59"/>
                    </a:lnTo>
                    <a:lnTo>
                      <a:pt x="93" y="63"/>
                    </a:lnTo>
                    <a:lnTo>
                      <a:pt x="82" y="67"/>
                    </a:lnTo>
                    <a:lnTo>
                      <a:pt x="71" y="73"/>
                    </a:lnTo>
                    <a:lnTo>
                      <a:pt x="64" y="81"/>
                    </a:lnTo>
                    <a:lnTo>
                      <a:pt x="56" y="90"/>
                    </a:lnTo>
                    <a:lnTo>
                      <a:pt x="49" y="99"/>
                    </a:lnTo>
                    <a:lnTo>
                      <a:pt x="44" y="111"/>
                    </a:lnTo>
                    <a:lnTo>
                      <a:pt x="0" y="68"/>
                    </a:lnTo>
                    <a:lnTo>
                      <a:pt x="9" y="54"/>
                    </a:lnTo>
                    <a:lnTo>
                      <a:pt x="20" y="41"/>
                    </a:lnTo>
                    <a:lnTo>
                      <a:pt x="34" y="30"/>
                    </a:lnTo>
                    <a:lnTo>
                      <a:pt x="49" y="19"/>
                    </a:lnTo>
                    <a:lnTo>
                      <a:pt x="56" y="15"/>
                    </a:lnTo>
                    <a:lnTo>
                      <a:pt x="64" y="11"/>
                    </a:lnTo>
                    <a:lnTo>
                      <a:pt x="73" y="8"/>
                    </a:lnTo>
                    <a:lnTo>
                      <a:pt x="81" y="6"/>
                    </a:lnTo>
                    <a:lnTo>
                      <a:pt x="90" y="3"/>
                    </a:lnTo>
                    <a:lnTo>
                      <a:pt x="99" y="2"/>
                    </a:lnTo>
                    <a:lnTo>
                      <a:pt x="108" y="1"/>
                    </a:lnTo>
                    <a:lnTo>
                      <a:pt x="11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418" name="CustomShape 33"/>
              <p:cNvSpPr/>
              <p:nvPr/>
            </p:nvSpPr>
            <p:spPr>
              <a:xfrm>
                <a:off x="5437080" y="2406600"/>
                <a:ext cx="21240" cy="19800"/>
              </a:xfrm>
              <a:custGeom>
                <a:avLst/>
                <a:gdLst/>
                <a:ahLst/>
                <a:cxnLst/>
                <a:rect l="l" t="t" r="r" b="b"/>
                <a:pathLst>
                  <a:path w="84" h="84">
                    <a:moveTo>
                      <a:pt x="42" y="0"/>
                    </a:moveTo>
                    <a:lnTo>
                      <a:pt x="51" y="0"/>
                    </a:lnTo>
                    <a:lnTo>
                      <a:pt x="59" y="2"/>
                    </a:lnTo>
                    <a:lnTo>
                      <a:pt x="66" y="7"/>
                    </a:lnTo>
                    <a:lnTo>
                      <a:pt x="72" y="11"/>
                    </a:lnTo>
                    <a:lnTo>
                      <a:pt x="77" y="18"/>
                    </a:lnTo>
                    <a:lnTo>
                      <a:pt x="81" y="25"/>
                    </a:lnTo>
                    <a:lnTo>
                      <a:pt x="83" y="33"/>
                    </a:lnTo>
                    <a:lnTo>
                      <a:pt x="84" y="42"/>
                    </a:lnTo>
                    <a:lnTo>
                      <a:pt x="84" y="43"/>
                    </a:lnTo>
                    <a:lnTo>
                      <a:pt x="84" y="44"/>
                    </a:lnTo>
                    <a:lnTo>
                      <a:pt x="42" y="84"/>
                    </a:lnTo>
                    <a:lnTo>
                      <a:pt x="0" y="44"/>
                    </a:lnTo>
                    <a:lnTo>
                      <a:pt x="0" y="43"/>
                    </a:lnTo>
                    <a:lnTo>
                      <a:pt x="0" y="42"/>
                    </a:lnTo>
                    <a:lnTo>
                      <a:pt x="1" y="33"/>
                    </a:lnTo>
                    <a:lnTo>
                      <a:pt x="3" y="25"/>
                    </a:lnTo>
                    <a:lnTo>
                      <a:pt x="7" y="18"/>
                    </a:lnTo>
                    <a:lnTo>
                      <a:pt x="12" y="11"/>
                    </a:lnTo>
                    <a:lnTo>
                      <a:pt x="18" y="7"/>
                    </a:lnTo>
                    <a:lnTo>
                      <a:pt x="26" y="2"/>
                    </a:lnTo>
                    <a:lnTo>
                      <a:pt x="34" y="0"/>
                    </a:lnTo>
                    <a:lnTo>
                      <a:pt x="42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419" name="CustomShape 34"/>
              <p:cNvSpPr/>
              <p:nvPr/>
            </p:nvSpPr>
            <p:spPr>
              <a:xfrm>
                <a:off x="6847920" y="2366280"/>
                <a:ext cx="117000" cy="55440"/>
              </a:xfrm>
              <a:custGeom>
                <a:avLst/>
                <a:gdLst/>
                <a:ahLst/>
                <a:cxnLst/>
                <a:rect l="l" t="t" r="r" b="b"/>
                <a:pathLst>
                  <a:path w="492" h="235">
                    <a:moveTo>
                      <a:pt x="29" y="0"/>
                    </a:moveTo>
                    <a:lnTo>
                      <a:pt x="418" y="0"/>
                    </a:lnTo>
                    <a:lnTo>
                      <a:pt x="424" y="1"/>
                    </a:lnTo>
                    <a:lnTo>
                      <a:pt x="430" y="2"/>
                    </a:lnTo>
                    <a:lnTo>
                      <a:pt x="435" y="6"/>
                    </a:lnTo>
                    <a:lnTo>
                      <a:pt x="440" y="9"/>
                    </a:lnTo>
                    <a:lnTo>
                      <a:pt x="443" y="14"/>
                    </a:lnTo>
                    <a:lnTo>
                      <a:pt x="446" y="19"/>
                    </a:lnTo>
                    <a:lnTo>
                      <a:pt x="448" y="24"/>
                    </a:lnTo>
                    <a:lnTo>
                      <a:pt x="448" y="31"/>
                    </a:lnTo>
                    <a:lnTo>
                      <a:pt x="448" y="58"/>
                    </a:lnTo>
                    <a:lnTo>
                      <a:pt x="470" y="58"/>
                    </a:lnTo>
                    <a:lnTo>
                      <a:pt x="474" y="59"/>
                    </a:lnTo>
                    <a:lnTo>
                      <a:pt x="479" y="60"/>
                    </a:lnTo>
                    <a:lnTo>
                      <a:pt x="483" y="63"/>
                    </a:lnTo>
                    <a:lnTo>
                      <a:pt x="487" y="65"/>
                    </a:lnTo>
                    <a:lnTo>
                      <a:pt x="489" y="68"/>
                    </a:lnTo>
                    <a:lnTo>
                      <a:pt x="491" y="73"/>
                    </a:lnTo>
                    <a:lnTo>
                      <a:pt x="492" y="76"/>
                    </a:lnTo>
                    <a:lnTo>
                      <a:pt x="492" y="82"/>
                    </a:lnTo>
                    <a:lnTo>
                      <a:pt x="492" y="154"/>
                    </a:lnTo>
                    <a:lnTo>
                      <a:pt x="492" y="158"/>
                    </a:lnTo>
                    <a:lnTo>
                      <a:pt x="491" y="163"/>
                    </a:lnTo>
                    <a:lnTo>
                      <a:pt x="489" y="166"/>
                    </a:lnTo>
                    <a:lnTo>
                      <a:pt x="487" y="170"/>
                    </a:lnTo>
                    <a:lnTo>
                      <a:pt x="483" y="173"/>
                    </a:lnTo>
                    <a:lnTo>
                      <a:pt x="479" y="176"/>
                    </a:lnTo>
                    <a:lnTo>
                      <a:pt x="474" y="177"/>
                    </a:lnTo>
                    <a:lnTo>
                      <a:pt x="470" y="177"/>
                    </a:lnTo>
                    <a:lnTo>
                      <a:pt x="448" y="177"/>
                    </a:lnTo>
                    <a:lnTo>
                      <a:pt x="448" y="205"/>
                    </a:lnTo>
                    <a:lnTo>
                      <a:pt x="448" y="211"/>
                    </a:lnTo>
                    <a:lnTo>
                      <a:pt x="446" y="217"/>
                    </a:lnTo>
                    <a:lnTo>
                      <a:pt x="443" y="222"/>
                    </a:lnTo>
                    <a:lnTo>
                      <a:pt x="440" y="227"/>
                    </a:lnTo>
                    <a:lnTo>
                      <a:pt x="435" y="230"/>
                    </a:lnTo>
                    <a:lnTo>
                      <a:pt x="430" y="233"/>
                    </a:lnTo>
                    <a:lnTo>
                      <a:pt x="424" y="235"/>
                    </a:lnTo>
                    <a:lnTo>
                      <a:pt x="418" y="235"/>
                    </a:lnTo>
                    <a:lnTo>
                      <a:pt x="29" y="235"/>
                    </a:lnTo>
                    <a:lnTo>
                      <a:pt x="24" y="235"/>
                    </a:lnTo>
                    <a:lnTo>
                      <a:pt x="18" y="233"/>
                    </a:lnTo>
                    <a:lnTo>
                      <a:pt x="13" y="230"/>
                    </a:lnTo>
                    <a:lnTo>
                      <a:pt x="9" y="227"/>
                    </a:lnTo>
                    <a:lnTo>
                      <a:pt x="5" y="222"/>
                    </a:lnTo>
                    <a:lnTo>
                      <a:pt x="2" y="217"/>
                    </a:lnTo>
                    <a:lnTo>
                      <a:pt x="1" y="211"/>
                    </a:lnTo>
                    <a:lnTo>
                      <a:pt x="0" y="205"/>
                    </a:lnTo>
                    <a:lnTo>
                      <a:pt x="0" y="31"/>
                    </a:lnTo>
                    <a:lnTo>
                      <a:pt x="1" y="24"/>
                    </a:lnTo>
                    <a:lnTo>
                      <a:pt x="2" y="19"/>
                    </a:lnTo>
                    <a:lnTo>
                      <a:pt x="5" y="14"/>
                    </a:lnTo>
                    <a:lnTo>
                      <a:pt x="9" y="9"/>
                    </a:lnTo>
                    <a:lnTo>
                      <a:pt x="13" y="6"/>
                    </a:lnTo>
                    <a:lnTo>
                      <a:pt x="18" y="2"/>
                    </a:lnTo>
                    <a:lnTo>
                      <a:pt x="24" y="1"/>
                    </a:lnTo>
                    <a:lnTo>
                      <a:pt x="29" y="0"/>
                    </a:lnTo>
                    <a:close/>
                    <a:moveTo>
                      <a:pt x="448" y="93"/>
                    </a:moveTo>
                    <a:lnTo>
                      <a:pt x="448" y="141"/>
                    </a:lnTo>
                    <a:lnTo>
                      <a:pt x="457" y="141"/>
                    </a:lnTo>
                    <a:lnTo>
                      <a:pt x="457" y="93"/>
                    </a:lnTo>
                    <a:lnTo>
                      <a:pt x="448" y="93"/>
                    </a:lnTo>
                    <a:close/>
                    <a:moveTo>
                      <a:pt x="413" y="35"/>
                    </a:moveTo>
                    <a:lnTo>
                      <a:pt x="35" y="35"/>
                    </a:lnTo>
                    <a:lnTo>
                      <a:pt x="35" y="199"/>
                    </a:lnTo>
                    <a:lnTo>
                      <a:pt x="413" y="199"/>
                    </a:lnTo>
                    <a:lnTo>
                      <a:pt x="413" y="35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420" name="CustomShape 35"/>
              <p:cNvSpPr/>
              <p:nvPr/>
            </p:nvSpPr>
            <p:spPr>
              <a:xfrm>
                <a:off x="6862320" y="2379240"/>
                <a:ext cx="78120" cy="3096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421" name="CustomShape 36"/>
              <p:cNvSpPr/>
              <p:nvPr/>
            </p:nvSpPr>
            <p:spPr>
              <a:xfrm>
                <a:off x="6766560" y="2353680"/>
                <a:ext cx="46800" cy="86760"/>
              </a:xfrm>
              <a:custGeom>
                <a:avLst/>
                <a:gdLst/>
                <a:ahLst/>
                <a:cxnLst/>
                <a:rect l="l" t="t" r="r" b="b"/>
                <a:pathLst>
                  <a:path w="200" h="367">
                    <a:moveTo>
                      <a:pt x="25" y="73"/>
                    </a:moveTo>
                    <a:lnTo>
                      <a:pt x="79" y="127"/>
                    </a:lnTo>
                    <a:lnTo>
                      <a:pt x="80" y="0"/>
                    </a:lnTo>
                    <a:lnTo>
                      <a:pt x="184" y="102"/>
                    </a:lnTo>
                    <a:lnTo>
                      <a:pt x="196" y="114"/>
                    </a:lnTo>
                    <a:lnTo>
                      <a:pt x="184" y="127"/>
                    </a:lnTo>
                    <a:lnTo>
                      <a:pt x="131" y="179"/>
                    </a:lnTo>
                    <a:lnTo>
                      <a:pt x="187" y="235"/>
                    </a:lnTo>
                    <a:lnTo>
                      <a:pt x="200" y="246"/>
                    </a:lnTo>
                    <a:lnTo>
                      <a:pt x="187" y="259"/>
                    </a:lnTo>
                    <a:lnTo>
                      <a:pt x="110" y="338"/>
                    </a:lnTo>
                    <a:lnTo>
                      <a:pt x="79" y="367"/>
                    </a:lnTo>
                    <a:lnTo>
                      <a:pt x="79" y="325"/>
                    </a:lnTo>
                    <a:lnTo>
                      <a:pt x="79" y="232"/>
                    </a:lnTo>
                    <a:lnTo>
                      <a:pt x="29" y="283"/>
                    </a:lnTo>
                    <a:lnTo>
                      <a:pt x="4" y="258"/>
                    </a:lnTo>
                    <a:lnTo>
                      <a:pt x="79" y="182"/>
                    </a:lnTo>
                    <a:lnTo>
                      <a:pt x="79" y="177"/>
                    </a:lnTo>
                    <a:lnTo>
                      <a:pt x="0" y="98"/>
                    </a:lnTo>
                    <a:lnTo>
                      <a:pt x="25" y="73"/>
                    </a:lnTo>
                    <a:close/>
                    <a:moveTo>
                      <a:pt x="150" y="246"/>
                    </a:moveTo>
                    <a:lnTo>
                      <a:pt x="114" y="212"/>
                    </a:lnTo>
                    <a:lnTo>
                      <a:pt x="114" y="282"/>
                    </a:lnTo>
                    <a:lnTo>
                      <a:pt x="150" y="246"/>
                    </a:lnTo>
                    <a:close/>
                    <a:moveTo>
                      <a:pt x="114" y="82"/>
                    </a:moveTo>
                    <a:lnTo>
                      <a:pt x="114" y="146"/>
                    </a:lnTo>
                    <a:lnTo>
                      <a:pt x="146" y="114"/>
                    </a:lnTo>
                    <a:lnTo>
                      <a:pt x="114" y="82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1422" name="Group 37"/>
            <p:cNvGrpSpPr/>
            <p:nvPr/>
          </p:nvGrpSpPr>
          <p:grpSpPr>
            <a:xfrm>
              <a:off x="5915880" y="5527440"/>
              <a:ext cx="389880" cy="389880"/>
              <a:chOff x="5915880" y="5527440"/>
              <a:chExt cx="389880" cy="389880"/>
            </a:xfrm>
          </p:grpSpPr>
          <p:sp>
            <p:nvSpPr>
              <p:cNvPr id="1423" name="CustomShape 38"/>
              <p:cNvSpPr/>
              <p:nvPr/>
            </p:nvSpPr>
            <p:spPr>
              <a:xfrm>
                <a:off x="5915880" y="5527440"/>
                <a:ext cx="389880" cy="389880"/>
              </a:xfrm>
              <a:custGeom>
                <a:avLst/>
                <a:gdLst/>
                <a:ahLst/>
                <a:cxnLst/>
                <a:rect l="l" t="t" r="r" b="b"/>
                <a:pathLst>
                  <a:path w="1639" h="1638">
                    <a:moveTo>
                      <a:pt x="820" y="0"/>
                    </a:moveTo>
                    <a:lnTo>
                      <a:pt x="863" y="1"/>
                    </a:lnTo>
                    <a:lnTo>
                      <a:pt x="904" y="5"/>
                    </a:lnTo>
                    <a:lnTo>
                      <a:pt x="945" y="9"/>
                    </a:lnTo>
                    <a:lnTo>
                      <a:pt x="986" y="17"/>
                    </a:lnTo>
                    <a:lnTo>
                      <a:pt x="1025" y="27"/>
                    </a:lnTo>
                    <a:lnTo>
                      <a:pt x="1063" y="37"/>
                    </a:lnTo>
                    <a:lnTo>
                      <a:pt x="1102" y="50"/>
                    </a:lnTo>
                    <a:lnTo>
                      <a:pt x="1139" y="64"/>
                    </a:lnTo>
                    <a:lnTo>
                      <a:pt x="1175" y="81"/>
                    </a:lnTo>
                    <a:lnTo>
                      <a:pt x="1211" y="99"/>
                    </a:lnTo>
                    <a:lnTo>
                      <a:pt x="1245" y="119"/>
                    </a:lnTo>
                    <a:lnTo>
                      <a:pt x="1279" y="141"/>
                    </a:lnTo>
                    <a:lnTo>
                      <a:pt x="1311" y="163"/>
                    </a:lnTo>
                    <a:lnTo>
                      <a:pt x="1342" y="187"/>
                    </a:lnTo>
                    <a:lnTo>
                      <a:pt x="1371" y="213"/>
                    </a:lnTo>
                    <a:lnTo>
                      <a:pt x="1400" y="240"/>
                    </a:lnTo>
                    <a:lnTo>
                      <a:pt x="1427" y="268"/>
                    </a:lnTo>
                    <a:lnTo>
                      <a:pt x="1452" y="299"/>
                    </a:lnTo>
                    <a:lnTo>
                      <a:pt x="1477" y="330"/>
                    </a:lnTo>
                    <a:lnTo>
                      <a:pt x="1500" y="362"/>
                    </a:lnTo>
                    <a:lnTo>
                      <a:pt x="1521" y="395"/>
                    </a:lnTo>
                    <a:lnTo>
                      <a:pt x="1541" y="429"/>
                    </a:lnTo>
                    <a:lnTo>
                      <a:pt x="1560" y="464"/>
                    </a:lnTo>
                    <a:lnTo>
                      <a:pt x="1576" y="501"/>
                    </a:lnTo>
                    <a:lnTo>
                      <a:pt x="1590" y="538"/>
                    </a:lnTo>
                    <a:lnTo>
                      <a:pt x="1603" y="576"/>
                    </a:lnTo>
                    <a:lnTo>
                      <a:pt x="1614" y="615"/>
                    </a:lnTo>
                    <a:lnTo>
                      <a:pt x="1623" y="655"/>
                    </a:lnTo>
                    <a:lnTo>
                      <a:pt x="1630" y="695"/>
                    </a:lnTo>
                    <a:lnTo>
                      <a:pt x="1636" y="736"/>
                    </a:lnTo>
                    <a:lnTo>
                      <a:pt x="1638" y="778"/>
                    </a:lnTo>
                    <a:lnTo>
                      <a:pt x="1639" y="820"/>
                    </a:lnTo>
                    <a:lnTo>
                      <a:pt x="1638" y="862"/>
                    </a:lnTo>
                    <a:lnTo>
                      <a:pt x="1636" y="903"/>
                    </a:lnTo>
                    <a:lnTo>
                      <a:pt x="1630" y="944"/>
                    </a:lnTo>
                    <a:lnTo>
                      <a:pt x="1623" y="985"/>
                    </a:lnTo>
                    <a:lnTo>
                      <a:pt x="1614" y="1024"/>
                    </a:lnTo>
                    <a:lnTo>
                      <a:pt x="1603" y="1063"/>
                    </a:lnTo>
                    <a:lnTo>
                      <a:pt x="1590" y="1102"/>
                    </a:lnTo>
                    <a:lnTo>
                      <a:pt x="1576" y="1138"/>
                    </a:lnTo>
                    <a:lnTo>
                      <a:pt x="1560" y="1174"/>
                    </a:lnTo>
                    <a:lnTo>
                      <a:pt x="1541" y="1210"/>
                    </a:lnTo>
                    <a:lnTo>
                      <a:pt x="1521" y="1244"/>
                    </a:lnTo>
                    <a:lnTo>
                      <a:pt x="1500" y="1278"/>
                    </a:lnTo>
                    <a:lnTo>
                      <a:pt x="1477" y="1310"/>
                    </a:lnTo>
                    <a:lnTo>
                      <a:pt x="1452" y="1341"/>
                    </a:lnTo>
                    <a:lnTo>
                      <a:pt x="1427" y="1371"/>
                    </a:lnTo>
                    <a:lnTo>
                      <a:pt x="1400" y="1399"/>
                    </a:lnTo>
                    <a:lnTo>
                      <a:pt x="1371" y="1426"/>
                    </a:lnTo>
                    <a:lnTo>
                      <a:pt x="1342" y="1452"/>
                    </a:lnTo>
                    <a:lnTo>
                      <a:pt x="1311" y="1477"/>
                    </a:lnTo>
                    <a:lnTo>
                      <a:pt x="1279" y="1499"/>
                    </a:lnTo>
                    <a:lnTo>
                      <a:pt x="1245" y="1520"/>
                    </a:lnTo>
                    <a:lnTo>
                      <a:pt x="1211" y="1540"/>
                    </a:lnTo>
                    <a:lnTo>
                      <a:pt x="1175" y="1558"/>
                    </a:lnTo>
                    <a:lnTo>
                      <a:pt x="1139" y="1575"/>
                    </a:lnTo>
                    <a:lnTo>
                      <a:pt x="1102" y="1589"/>
                    </a:lnTo>
                    <a:lnTo>
                      <a:pt x="1063" y="1602"/>
                    </a:lnTo>
                    <a:lnTo>
                      <a:pt x="1025" y="1613"/>
                    </a:lnTo>
                    <a:lnTo>
                      <a:pt x="986" y="1623"/>
                    </a:lnTo>
                    <a:lnTo>
                      <a:pt x="945" y="1629"/>
                    </a:lnTo>
                    <a:lnTo>
                      <a:pt x="904" y="1635"/>
                    </a:lnTo>
                    <a:lnTo>
                      <a:pt x="863" y="1637"/>
                    </a:lnTo>
                    <a:lnTo>
                      <a:pt x="820" y="1638"/>
                    </a:lnTo>
                    <a:lnTo>
                      <a:pt x="778" y="1637"/>
                    </a:lnTo>
                    <a:lnTo>
                      <a:pt x="736" y="1635"/>
                    </a:lnTo>
                    <a:lnTo>
                      <a:pt x="695" y="1629"/>
                    </a:lnTo>
                    <a:lnTo>
                      <a:pt x="655" y="1623"/>
                    </a:lnTo>
                    <a:lnTo>
                      <a:pt x="615" y="1613"/>
                    </a:lnTo>
                    <a:lnTo>
                      <a:pt x="576" y="1602"/>
                    </a:lnTo>
                    <a:lnTo>
                      <a:pt x="539" y="1589"/>
                    </a:lnTo>
                    <a:lnTo>
                      <a:pt x="501" y="1575"/>
                    </a:lnTo>
                    <a:lnTo>
                      <a:pt x="465" y="1558"/>
                    </a:lnTo>
                    <a:lnTo>
                      <a:pt x="429" y="1540"/>
                    </a:lnTo>
                    <a:lnTo>
                      <a:pt x="395" y="1520"/>
                    </a:lnTo>
                    <a:lnTo>
                      <a:pt x="362" y="1499"/>
                    </a:lnTo>
                    <a:lnTo>
                      <a:pt x="330" y="1477"/>
                    </a:lnTo>
                    <a:lnTo>
                      <a:pt x="299" y="1452"/>
                    </a:lnTo>
                    <a:lnTo>
                      <a:pt x="270" y="1426"/>
                    </a:lnTo>
                    <a:lnTo>
                      <a:pt x="241" y="1399"/>
                    </a:lnTo>
                    <a:lnTo>
                      <a:pt x="214" y="1371"/>
                    </a:lnTo>
                    <a:lnTo>
                      <a:pt x="187" y="1341"/>
                    </a:lnTo>
                    <a:lnTo>
                      <a:pt x="163" y="1310"/>
                    </a:lnTo>
                    <a:lnTo>
                      <a:pt x="141" y="1278"/>
                    </a:lnTo>
                    <a:lnTo>
                      <a:pt x="119" y="1244"/>
                    </a:lnTo>
                    <a:lnTo>
                      <a:pt x="100" y="1210"/>
                    </a:lnTo>
                    <a:lnTo>
                      <a:pt x="81" y="1174"/>
                    </a:lnTo>
                    <a:lnTo>
                      <a:pt x="65" y="1138"/>
                    </a:lnTo>
                    <a:lnTo>
                      <a:pt x="51" y="1102"/>
                    </a:lnTo>
                    <a:lnTo>
                      <a:pt x="37" y="1063"/>
                    </a:lnTo>
                    <a:lnTo>
                      <a:pt x="27" y="1024"/>
                    </a:lnTo>
                    <a:lnTo>
                      <a:pt x="17" y="985"/>
                    </a:lnTo>
                    <a:lnTo>
                      <a:pt x="9" y="944"/>
                    </a:lnTo>
                    <a:lnTo>
                      <a:pt x="5" y="903"/>
                    </a:lnTo>
                    <a:lnTo>
                      <a:pt x="1" y="862"/>
                    </a:lnTo>
                    <a:lnTo>
                      <a:pt x="0" y="820"/>
                    </a:lnTo>
                    <a:lnTo>
                      <a:pt x="1" y="778"/>
                    </a:lnTo>
                    <a:lnTo>
                      <a:pt x="5" y="736"/>
                    </a:lnTo>
                    <a:lnTo>
                      <a:pt x="9" y="695"/>
                    </a:lnTo>
                    <a:lnTo>
                      <a:pt x="17" y="655"/>
                    </a:lnTo>
                    <a:lnTo>
                      <a:pt x="27" y="615"/>
                    </a:lnTo>
                    <a:lnTo>
                      <a:pt x="37" y="576"/>
                    </a:lnTo>
                    <a:lnTo>
                      <a:pt x="51" y="538"/>
                    </a:lnTo>
                    <a:lnTo>
                      <a:pt x="65" y="501"/>
                    </a:lnTo>
                    <a:lnTo>
                      <a:pt x="81" y="464"/>
                    </a:lnTo>
                    <a:lnTo>
                      <a:pt x="100" y="429"/>
                    </a:lnTo>
                    <a:lnTo>
                      <a:pt x="119" y="395"/>
                    </a:lnTo>
                    <a:lnTo>
                      <a:pt x="141" y="362"/>
                    </a:lnTo>
                    <a:lnTo>
                      <a:pt x="163" y="330"/>
                    </a:lnTo>
                    <a:lnTo>
                      <a:pt x="187" y="299"/>
                    </a:lnTo>
                    <a:lnTo>
                      <a:pt x="214" y="268"/>
                    </a:lnTo>
                    <a:lnTo>
                      <a:pt x="241" y="240"/>
                    </a:lnTo>
                    <a:lnTo>
                      <a:pt x="270" y="213"/>
                    </a:lnTo>
                    <a:lnTo>
                      <a:pt x="299" y="187"/>
                    </a:lnTo>
                    <a:lnTo>
                      <a:pt x="330" y="163"/>
                    </a:lnTo>
                    <a:lnTo>
                      <a:pt x="362" y="141"/>
                    </a:lnTo>
                    <a:lnTo>
                      <a:pt x="395" y="119"/>
                    </a:lnTo>
                    <a:lnTo>
                      <a:pt x="429" y="99"/>
                    </a:lnTo>
                    <a:lnTo>
                      <a:pt x="465" y="81"/>
                    </a:lnTo>
                    <a:lnTo>
                      <a:pt x="501" y="64"/>
                    </a:lnTo>
                    <a:lnTo>
                      <a:pt x="539" y="50"/>
                    </a:lnTo>
                    <a:lnTo>
                      <a:pt x="576" y="37"/>
                    </a:lnTo>
                    <a:lnTo>
                      <a:pt x="615" y="27"/>
                    </a:lnTo>
                    <a:lnTo>
                      <a:pt x="655" y="17"/>
                    </a:lnTo>
                    <a:lnTo>
                      <a:pt x="695" y="9"/>
                    </a:lnTo>
                    <a:lnTo>
                      <a:pt x="736" y="5"/>
                    </a:lnTo>
                    <a:lnTo>
                      <a:pt x="778" y="1"/>
                    </a:lnTo>
                    <a:lnTo>
                      <a:pt x="82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alpha val="46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424" name="CustomShape 39"/>
              <p:cNvSpPr/>
              <p:nvPr/>
            </p:nvSpPr>
            <p:spPr>
              <a:xfrm>
                <a:off x="5927400" y="5538960"/>
                <a:ext cx="368640" cy="368640"/>
              </a:xfrm>
              <a:custGeom>
                <a:avLst/>
                <a:gdLst/>
                <a:ahLst/>
                <a:cxnLst/>
                <a:rect l="l" t="t" r="r" b="b"/>
                <a:pathLst>
                  <a:path w="1548" h="1547">
                    <a:moveTo>
                      <a:pt x="774" y="0"/>
                    </a:moveTo>
                    <a:lnTo>
                      <a:pt x="814" y="1"/>
                    </a:lnTo>
                    <a:lnTo>
                      <a:pt x="853" y="4"/>
                    </a:lnTo>
                    <a:lnTo>
                      <a:pt x="892" y="9"/>
                    </a:lnTo>
                    <a:lnTo>
                      <a:pt x="930" y="16"/>
                    </a:lnTo>
                    <a:lnTo>
                      <a:pt x="967" y="25"/>
                    </a:lnTo>
                    <a:lnTo>
                      <a:pt x="1004" y="35"/>
                    </a:lnTo>
                    <a:lnTo>
                      <a:pt x="1040" y="47"/>
                    </a:lnTo>
                    <a:lnTo>
                      <a:pt x="1076" y="61"/>
                    </a:lnTo>
                    <a:lnTo>
                      <a:pt x="1110" y="76"/>
                    </a:lnTo>
                    <a:lnTo>
                      <a:pt x="1143" y="93"/>
                    </a:lnTo>
                    <a:lnTo>
                      <a:pt x="1176" y="112"/>
                    </a:lnTo>
                    <a:lnTo>
                      <a:pt x="1207" y="132"/>
                    </a:lnTo>
                    <a:lnTo>
                      <a:pt x="1238" y="154"/>
                    </a:lnTo>
                    <a:lnTo>
                      <a:pt x="1266" y="177"/>
                    </a:lnTo>
                    <a:lnTo>
                      <a:pt x="1295" y="202"/>
                    </a:lnTo>
                    <a:lnTo>
                      <a:pt x="1321" y="227"/>
                    </a:lnTo>
                    <a:lnTo>
                      <a:pt x="1347" y="254"/>
                    </a:lnTo>
                    <a:lnTo>
                      <a:pt x="1371" y="281"/>
                    </a:lnTo>
                    <a:lnTo>
                      <a:pt x="1394" y="311"/>
                    </a:lnTo>
                    <a:lnTo>
                      <a:pt x="1415" y="341"/>
                    </a:lnTo>
                    <a:lnTo>
                      <a:pt x="1436" y="373"/>
                    </a:lnTo>
                    <a:lnTo>
                      <a:pt x="1454" y="405"/>
                    </a:lnTo>
                    <a:lnTo>
                      <a:pt x="1471" y="439"/>
                    </a:lnTo>
                    <a:lnTo>
                      <a:pt x="1487" y="473"/>
                    </a:lnTo>
                    <a:lnTo>
                      <a:pt x="1501" y="507"/>
                    </a:lnTo>
                    <a:lnTo>
                      <a:pt x="1514" y="544"/>
                    </a:lnTo>
                    <a:lnTo>
                      <a:pt x="1524" y="580"/>
                    </a:lnTo>
                    <a:lnTo>
                      <a:pt x="1532" y="618"/>
                    </a:lnTo>
                    <a:lnTo>
                      <a:pt x="1539" y="655"/>
                    </a:lnTo>
                    <a:lnTo>
                      <a:pt x="1544" y="694"/>
                    </a:lnTo>
                    <a:lnTo>
                      <a:pt x="1547" y="734"/>
                    </a:lnTo>
                    <a:lnTo>
                      <a:pt x="1548" y="774"/>
                    </a:lnTo>
                    <a:lnTo>
                      <a:pt x="1547" y="814"/>
                    </a:lnTo>
                    <a:lnTo>
                      <a:pt x="1544" y="853"/>
                    </a:lnTo>
                    <a:lnTo>
                      <a:pt x="1539" y="891"/>
                    </a:lnTo>
                    <a:lnTo>
                      <a:pt x="1532" y="929"/>
                    </a:lnTo>
                    <a:lnTo>
                      <a:pt x="1524" y="967"/>
                    </a:lnTo>
                    <a:lnTo>
                      <a:pt x="1514" y="1003"/>
                    </a:lnTo>
                    <a:lnTo>
                      <a:pt x="1501" y="1040"/>
                    </a:lnTo>
                    <a:lnTo>
                      <a:pt x="1487" y="1075"/>
                    </a:lnTo>
                    <a:lnTo>
                      <a:pt x="1471" y="1109"/>
                    </a:lnTo>
                    <a:lnTo>
                      <a:pt x="1454" y="1142"/>
                    </a:lnTo>
                    <a:lnTo>
                      <a:pt x="1436" y="1174"/>
                    </a:lnTo>
                    <a:lnTo>
                      <a:pt x="1415" y="1206"/>
                    </a:lnTo>
                    <a:lnTo>
                      <a:pt x="1394" y="1237"/>
                    </a:lnTo>
                    <a:lnTo>
                      <a:pt x="1371" y="1265"/>
                    </a:lnTo>
                    <a:lnTo>
                      <a:pt x="1347" y="1294"/>
                    </a:lnTo>
                    <a:lnTo>
                      <a:pt x="1321" y="1320"/>
                    </a:lnTo>
                    <a:lnTo>
                      <a:pt x="1295" y="1346"/>
                    </a:lnTo>
                    <a:lnTo>
                      <a:pt x="1266" y="1370"/>
                    </a:lnTo>
                    <a:lnTo>
                      <a:pt x="1238" y="1393"/>
                    </a:lnTo>
                    <a:lnTo>
                      <a:pt x="1207" y="1415"/>
                    </a:lnTo>
                    <a:lnTo>
                      <a:pt x="1176" y="1435"/>
                    </a:lnTo>
                    <a:lnTo>
                      <a:pt x="1143" y="1453"/>
                    </a:lnTo>
                    <a:lnTo>
                      <a:pt x="1110" y="1470"/>
                    </a:lnTo>
                    <a:lnTo>
                      <a:pt x="1076" y="1486"/>
                    </a:lnTo>
                    <a:lnTo>
                      <a:pt x="1040" y="1500"/>
                    </a:lnTo>
                    <a:lnTo>
                      <a:pt x="1004" y="1513"/>
                    </a:lnTo>
                    <a:lnTo>
                      <a:pt x="967" y="1523"/>
                    </a:lnTo>
                    <a:lnTo>
                      <a:pt x="930" y="1531"/>
                    </a:lnTo>
                    <a:lnTo>
                      <a:pt x="892" y="1538"/>
                    </a:lnTo>
                    <a:lnTo>
                      <a:pt x="853" y="1543"/>
                    </a:lnTo>
                    <a:lnTo>
                      <a:pt x="814" y="1546"/>
                    </a:lnTo>
                    <a:lnTo>
                      <a:pt x="774" y="1547"/>
                    </a:lnTo>
                    <a:lnTo>
                      <a:pt x="735" y="1546"/>
                    </a:lnTo>
                    <a:lnTo>
                      <a:pt x="695" y="1543"/>
                    </a:lnTo>
                    <a:lnTo>
                      <a:pt x="656" y="1538"/>
                    </a:lnTo>
                    <a:lnTo>
                      <a:pt x="618" y="1531"/>
                    </a:lnTo>
                    <a:lnTo>
                      <a:pt x="581" y="1523"/>
                    </a:lnTo>
                    <a:lnTo>
                      <a:pt x="544" y="1513"/>
                    </a:lnTo>
                    <a:lnTo>
                      <a:pt x="509" y="1500"/>
                    </a:lnTo>
                    <a:lnTo>
                      <a:pt x="473" y="1486"/>
                    </a:lnTo>
                    <a:lnTo>
                      <a:pt x="439" y="1470"/>
                    </a:lnTo>
                    <a:lnTo>
                      <a:pt x="405" y="1453"/>
                    </a:lnTo>
                    <a:lnTo>
                      <a:pt x="373" y="1435"/>
                    </a:lnTo>
                    <a:lnTo>
                      <a:pt x="341" y="1415"/>
                    </a:lnTo>
                    <a:lnTo>
                      <a:pt x="311" y="1393"/>
                    </a:lnTo>
                    <a:lnTo>
                      <a:pt x="282" y="1370"/>
                    </a:lnTo>
                    <a:lnTo>
                      <a:pt x="254" y="1346"/>
                    </a:lnTo>
                    <a:lnTo>
                      <a:pt x="227" y="1320"/>
                    </a:lnTo>
                    <a:lnTo>
                      <a:pt x="202" y="1294"/>
                    </a:lnTo>
                    <a:lnTo>
                      <a:pt x="177" y="1265"/>
                    </a:lnTo>
                    <a:lnTo>
                      <a:pt x="154" y="1237"/>
                    </a:lnTo>
                    <a:lnTo>
                      <a:pt x="132" y="1206"/>
                    </a:lnTo>
                    <a:lnTo>
                      <a:pt x="113" y="1174"/>
                    </a:lnTo>
                    <a:lnTo>
                      <a:pt x="94" y="1142"/>
                    </a:lnTo>
                    <a:lnTo>
                      <a:pt x="76" y="1109"/>
                    </a:lnTo>
                    <a:lnTo>
                      <a:pt x="62" y="1075"/>
                    </a:lnTo>
                    <a:lnTo>
                      <a:pt x="48" y="1040"/>
                    </a:lnTo>
                    <a:lnTo>
                      <a:pt x="35" y="1003"/>
                    </a:lnTo>
                    <a:lnTo>
                      <a:pt x="25" y="967"/>
                    </a:lnTo>
                    <a:lnTo>
                      <a:pt x="16" y="929"/>
                    </a:lnTo>
                    <a:lnTo>
                      <a:pt x="9" y="891"/>
                    </a:lnTo>
                    <a:lnTo>
                      <a:pt x="5" y="853"/>
                    </a:lnTo>
                    <a:lnTo>
                      <a:pt x="1" y="814"/>
                    </a:lnTo>
                    <a:lnTo>
                      <a:pt x="0" y="774"/>
                    </a:lnTo>
                    <a:lnTo>
                      <a:pt x="1" y="734"/>
                    </a:lnTo>
                    <a:lnTo>
                      <a:pt x="5" y="694"/>
                    </a:lnTo>
                    <a:lnTo>
                      <a:pt x="9" y="655"/>
                    </a:lnTo>
                    <a:lnTo>
                      <a:pt x="16" y="618"/>
                    </a:lnTo>
                    <a:lnTo>
                      <a:pt x="25" y="580"/>
                    </a:lnTo>
                    <a:lnTo>
                      <a:pt x="35" y="544"/>
                    </a:lnTo>
                    <a:lnTo>
                      <a:pt x="48" y="507"/>
                    </a:lnTo>
                    <a:lnTo>
                      <a:pt x="62" y="473"/>
                    </a:lnTo>
                    <a:lnTo>
                      <a:pt x="76" y="439"/>
                    </a:lnTo>
                    <a:lnTo>
                      <a:pt x="94" y="405"/>
                    </a:lnTo>
                    <a:lnTo>
                      <a:pt x="113" y="373"/>
                    </a:lnTo>
                    <a:lnTo>
                      <a:pt x="132" y="341"/>
                    </a:lnTo>
                    <a:lnTo>
                      <a:pt x="154" y="311"/>
                    </a:lnTo>
                    <a:lnTo>
                      <a:pt x="177" y="281"/>
                    </a:lnTo>
                    <a:lnTo>
                      <a:pt x="202" y="254"/>
                    </a:lnTo>
                    <a:lnTo>
                      <a:pt x="227" y="227"/>
                    </a:lnTo>
                    <a:lnTo>
                      <a:pt x="254" y="202"/>
                    </a:lnTo>
                    <a:lnTo>
                      <a:pt x="282" y="177"/>
                    </a:lnTo>
                    <a:lnTo>
                      <a:pt x="311" y="154"/>
                    </a:lnTo>
                    <a:lnTo>
                      <a:pt x="341" y="132"/>
                    </a:lnTo>
                    <a:lnTo>
                      <a:pt x="373" y="112"/>
                    </a:lnTo>
                    <a:lnTo>
                      <a:pt x="405" y="93"/>
                    </a:lnTo>
                    <a:lnTo>
                      <a:pt x="439" y="76"/>
                    </a:lnTo>
                    <a:lnTo>
                      <a:pt x="473" y="61"/>
                    </a:lnTo>
                    <a:lnTo>
                      <a:pt x="509" y="47"/>
                    </a:lnTo>
                    <a:lnTo>
                      <a:pt x="544" y="35"/>
                    </a:lnTo>
                    <a:lnTo>
                      <a:pt x="581" y="25"/>
                    </a:lnTo>
                    <a:lnTo>
                      <a:pt x="618" y="16"/>
                    </a:lnTo>
                    <a:lnTo>
                      <a:pt x="656" y="9"/>
                    </a:lnTo>
                    <a:lnTo>
                      <a:pt x="695" y="4"/>
                    </a:lnTo>
                    <a:lnTo>
                      <a:pt x="735" y="1"/>
                    </a:lnTo>
                    <a:lnTo>
                      <a:pt x="774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425" name="CustomShape 40"/>
              <p:cNvSpPr/>
              <p:nvPr/>
            </p:nvSpPr>
            <p:spPr>
              <a:xfrm>
                <a:off x="6040080" y="5650200"/>
                <a:ext cx="144000" cy="144000"/>
              </a:xfrm>
              <a:custGeom>
                <a:avLst/>
                <a:gdLst/>
                <a:ahLst/>
                <a:cxnLst/>
                <a:rect l="l" t="t" r="r" b="b"/>
                <a:pathLst>
                  <a:path w="608" h="609">
                    <a:moveTo>
                      <a:pt x="152" y="0"/>
                    </a:moveTo>
                    <a:lnTo>
                      <a:pt x="454" y="0"/>
                    </a:lnTo>
                    <a:lnTo>
                      <a:pt x="470" y="1"/>
                    </a:lnTo>
                    <a:lnTo>
                      <a:pt x="484" y="4"/>
                    </a:lnTo>
                    <a:lnTo>
                      <a:pt x="499" y="8"/>
                    </a:lnTo>
                    <a:lnTo>
                      <a:pt x="514" y="13"/>
                    </a:lnTo>
                    <a:lnTo>
                      <a:pt x="527" y="20"/>
                    </a:lnTo>
                    <a:lnTo>
                      <a:pt x="539" y="28"/>
                    </a:lnTo>
                    <a:lnTo>
                      <a:pt x="552" y="36"/>
                    </a:lnTo>
                    <a:lnTo>
                      <a:pt x="562" y="46"/>
                    </a:lnTo>
                    <a:lnTo>
                      <a:pt x="562" y="46"/>
                    </a:lnTo>
                    <a:lnTo>
                      <a:pt x="563" y="46"/>
                    </a:lnTo>
                    <a:lnTo>
                      <a:pt x="572" y="57"/>
                    </a:lnTo>
                    <a:lnTo>
                      <a:pt x="581" y="69"/>
                    </a:lnTo>
                    <a:lnTo>
                      <a:pt x="589" y="81"/>
                    </a:lnTo>
                    <a:lnTo>
                      <a:pt x="595" y="95"/>
                    </a:lnTo>
                    <a:lnTo>
                      <a:pt x="601" y="109"/>
                    </a:lnTo>
                    <a:lnTo>
                      <a:pt x="604" y="123"/>
                    </a:lnTo>
                    <a:lnTo>
                      <a:pt x="606" y="138"/>
                    </a:lnTo>
                    <a:lnTo>
                      <a:pt x="608" y="154"/>
                    </a:lnTo>
                    <a:lnTo>
                      <a:pt x="608" y="455"/>
                    </a:lnTo>
                    <a:lnTo>
                      <a:pt x="606" y="471"/>
                    </a:lnTo>
                    <a:lnTo>
                      <a:pt x="604" y="486"/>
                    </a:lnTo>
                    <a:lnTo>
                      <a:pt x="601" y="501"/>
                    </a:lnTo>
                    <a:lnTo>
                      <a:pt x="595" y="514"/>
                    </a:lnTo>
                    <a:lnTo>
                      <a:pt x="589" y="528"/>
                    </a:lnTo>
                    <a:lnTo>
                      <a:pt x="581" y="541"/>
                    </a:lnTo>
                    <a:lnTo>
                      <a:pt x="572" y="553"/>
                    </a:lnTo>
                    <a:lnTo>
                      <a:pt x="563" y="563"/>
                    </a:lnTo>
                    <a:lnTo>
                      <a:pt x="552" y="574"/>
                    </a:lnTo>
                    <a:lnTo>
                      <a:pt x="540" y="583"/>
                    </a:lnTo>
                    <a:lnTo>
                      <a:pt x="527" y="590"/>
                    </a:lnTo>
                    <a:lnTo>
                      <a:pt x="514" y="597"/>
                    </a:lnTo>
                    <a:lnTo>
                      <a:pt x="499" y="602"/>
                    </a:lnTo>
                    <a:lnTo>
                      <a:pt x="484" y="606"/>
                    </a:lnTo>
                    <a:lnTo>
                      <a:pt x="470" y="608"/>
                    </a:lnTo>
                    <a:lnTo>
                      <a:pt x="454" y="609"/>
                    </a:lnTo>
                    <a:lnTo>
                      <a:pt x="152" y="609"/>
                    </a:lnTo>
                    <a:lnTo>
                      <a:pt x="138" y="608"/>
                    </a:lnTo>
                    <a:lnTo>
                      <a:pt x="122" y="606"/>
                    </a:lnTo>
                    <a:lnTo>
                      <a:pt x="108" y="602"/>
                    </a:lnTo>
                    <a:lnTo>
                      <a:pt x="93" y="597"/>
                    </a:lnTo>
                    <a:lnTo>
                      <a:pt x="79" y="590"/>
                    </a:lnTo>
                    <a:lnTo>
                      <a:pt x="67" y="583"/>
                    </a:lnTo>
                    <a:lnTo>
                      <a:pt x="55" y="574"/>
                    </a:lnTo>
                    <a:lnTo>
                      <a:pt x="44" y="563"/>
                    </a:lnTo>
                    <a:lnTo>
                      <a:pt x="44" y="563"/>
                    </a:lnTo>
                    <a:lnTo>
                      <a:pt x="35" y="553"/>
                    </a:lnTo>
                    <a:lnTo>
                      <a:pt x="26" y="541"/>
                    </a:lnTo>
                    <a:lnTo>
                      <a:pt x="18" y="528"/>
                    </a:lnTo>
                    <a:lnTo>
                      <a:pt x="11" y="514"/>
                    </a:lnTo>
                    <a:lnTo>
                      <a:pt x="6" y="501"/>
                    </a:lnTo>
                    <a:lnTo>
                      <a:pt x="2" y="486"/>
                    </a:lnTo>
                    <a:lnTo>
                      <a:pt x="0" y="471"/>
                    </a:lnTo>
                    <a:lnTo>
                      <a:pt x="0" y="455"/>
                    </a:lnTo>
                    <a:lnTo>
                      <a:pt x="0" y="154"/>
                    </a:lnTo>
                    <a:lnTo>
                      <a:pt x="0" y="138"/>
                    </a:lnTo>
                    <a:lnTo>
                      <a:pt x="2" y="123"/>
                    </a:lnTo>
                    <a:lnTo>
                      <a:pt x="6" y="109"/>
                    </a:lnTo>
                    <a:lnTo>
                      <a:pt x="11" y="95"/>
                    </a:lnTo>
                    <a:lnTo>
                      <a:pt x="18" y="81"/>
                    </a:lnTo>
                    <a:lnTo>
                      <a:pt x="26" y="69"/>
                    </a:lnTo>
                    <a:lnTo>
                      <a:pt x="35" y="57"/>
                    </a:lnTo>
                    <a:lnTo>
                      <a:pt x="44" y="46"/>
                    </a:lnTo>
                    <a:lnTo>
                      <a:pt x="55" y="36"/>
                    </a:lnTo>
                    <a:lnTo>
                      <a:pt x="67" y="28"/>
                    </a:lnTo>
                    <a:lnTo>
                      <a:pt x="79" y="20"/>
                    </a:lnTo>
                    <a:lnTo>
                      <a:pt x="93" y="13"/>
                    </a:lnTo>
                    <a:lnTo>
                      <a:pt x="107" y="8"/>
                    </a:lnTo>
                    <a:lnTo>
                      <a:pt x="122" y="4"/>
                    </a:lnTo>
                    <a:lnTo>
                      <a:pt x="138" y="1"/>
                    </a:lnTo>
                    <a:lnTo>
                      <a:pt x="152" y="0"/>
                    </a:lnTo>
                    <a:close/>
                    <a:moveTo>
                      <a:pt x="454" y="60"/>
                    </a:moveTo>
                    <a:lnTo>
                      <a:pt x="152" y="60"/>
                    </a:lnTo>
                    <a:lnTo>
                      <a:pt x="143" y="61"/>
                    </a:lnTo>
                    <a:lnTo>
                      <a:pt x="134" y="62"/>
                    </a:lnTo>
                    <a:lnTo>
                      <a:pt x="125" y="64"/>
                    </a:lnTo>
                    <a:lnTo>
                      <a:pt x="116" y="68"/>
                    </a:lnTo>
                    <a:lnTo>
                      <a:pt x="108" y="71"/>
                    </a:lnTo>
                    <a:lnTo>
                      <a:pt x="100" y="76"/>
                    </a:lnTo>
                    <a:lnTo>
                      <a:pt x="93" y="81"/>
                    </a:lnTo>
                    <a:lnTo>
                      <a:pt x="86" y="88"/>
                    </a:lnTo>
                    <a:lnTo>
                      <a:pt x="79" y="94"/>
                    </a:lnTo>
                    <a:lnTo>
                      <a:pt x="75" y="102"/>
                    </a:lnTo>
                    <a:lnTo>
                      <a:pt x="69" y="110"/>
                    </a:lnTo>
                    <a:lnTo>
                      <a:pt x="66" y="118"/>
                    </a:lnTo>
                    <a:lnTo>
                      <a:pt x="62" y="127"/>
                    </a:lnTo>
                    <a:lnTo>
                      <a:pt x="60" y="135"/>
                    </a:lnTo>
                    <a:lnTo>
                      <a:pt x="59" y="145"/>
                    </a:lnTo>
                    <a:lnTo>
                      <a:pt x="58" y="154"/>
                    </a:lnTo>
                    <a:lnTo>
                      <a:pt x="58" y="455"/>
                    </a:lnTo>
                    <a:lnTo>
                      <a:pt x="59" y="465"/>
                    </a:lnTo>
                    <a:lnTo>
                      <a:pt x="60" y="475"/>
                    </a:lnTo>
                    <a:lnTo>
                      <a:pt x="62" y="484"/>
                    </a:lnTo>
                    <a:lnTo>
                      <a:pt x="66" y="492"/>
                    </a:lnTo>
                    <a:lnTo>
                      <a:pt x="69" y="501"/>
                    </a:lnTo>
                    <a:lnTo>
                      <a:pt x="75" y="509"/>
                    </a:lnTo>
                    <a:lnTo>
                      <a:pt x="79" y="516"/>
                    </a:lnTo>
                    <a:lnTo>
                      <a:pt x="86" y="522"/>
                    </a:lnTo>
                    <a:lnTo>
                      <a:pt x="93" y="528"/>
                    </a:lnTo>
                    <a:lnTo>
                      <a:pt x="100" y="534"/>
                    </a:lnTo>
                    <a:lnTo>
                      <a:pt x="108" y="538"/>
                    </a:lnTo>
                    <a:lnTo>
                      <a:pt x="116" y="543"/>
                    </a:lnTo>
                    <a:lnTo>
                      <a:pt x="125" y="545"/>
                    </a:lnTo>
                    <a:lnTo>
                      <a:pt x="134" y="547"/>
                    </a:lnTo>
                    <a:lnTo>
                      <a:pt x="143" y="550"/>
                    </a:lnTo>
                    <a:lnTo>
                      <a:pt x="152" y="550"/>
                    </a:lnTo>
                    <a:lnTo>
                      <a:pt x="454" y="550"/>
                    </a:lnTo>
                    <a:lnTo>
                      <a:pt x="464" y="550"/>
                    </a:lnTo>
                    <a:lnTo>
                      <a:pt x="473" y="547"/>
                    </a:lnTo>
                    <a:lnTo>
                      <a:pt x="482" y="545"/>
                    </a:lnTo>
                    <a:lnTo>
                      <a:pt x="491" y="543"/>
                    </a:lnTo>
                    <a:lnTo>
                      <a:pt x="499" y="538"/>
                    </a:lnTo>
                    <a:lnTo>
                      <a:pt x="507" y="534"/>
                    </a:lnTo>
                    <a:lnTo>
                      <a:pt x="514" y="528"/>
                    </a:lnTo>
                    <a:lnTo>
                      <a:pt x="521" y="522"/>
                    </a:lnTo>
                    <a:lnTo>
                      <a:pt x="527" y="516"/>
                    </a:lnTo>
                    <a:lnTo>
                      <a:pt x="532" y="508"/>
                    </a:lnTo>
                    <a:lnTo>
                      <a:pt x="537" y="501"/>
                    </a:lnTo>
                    <a:lnTo>
                      <a:pt x="541" y="492"/>
                    </a:lnTo>
                    <a:lnTo>
                      <a:pt x="545" y="484"/>
                    </a:lnTo>
                    <a:lnTo>
                      <a:pt x="547" y="475"/>
                    </a:lnTo>
                    <a:lnTo>
                      <a:pt x="548" y="465"/>
                    </a:lnTo>
                    <a:lnTo>
                      <a:pt x="548" y="455"/>
                    </a:lnTo>
                    <a:lnTo>
                      <a:pt x="548" y="154"/>
                    </a:lnTo>
                    <a:lnTo>
                      <a:pt x="548" y="145"/>
                    </a:lnTo>
                    <a:lnTo>
                      <a:pt x="547" y="135"/>
                    </a:lnTo>
                    <a:lnTo>
                      <a:pt x="545" y="126"/>
                    </a:lnTo>
                    <a:lnTo>
                      <a:pt x="541" y="118"/>
                    </a:lnTo>
                    <a:lnTo>
                      <a:pt x="537" y="110"/>
                    </a:lnTo>
                    <a:lnTo>
                      <a:pt x="532" y="102"/>
                    </a:lnTo>
                    <a:lnTo>
                      <a:pt x="527" y="94"/>
                    </a:lnTo>
                    <a:lnTo>
                      <a:pt x="521" y="88"/>
                    </a:lnTo>
                    <a:lnTo>
                      <a:pt x="521" y="87"/>
                    </a:lnTo>
                    <a:lnTo>
                      <a:pt x="514" y="81"/>
                    </a:lnTo>
                    <a:lnTo>
                      <a:pt x="507" y="76"/>
                    </a:lnTo>
                    <a:lnTo>
                      <a:pt x="499" y="71"/>
                    </a:lnTo>
                    <a:lnTo>
                      <a:pt x="491" y="68"/>
                    </a:lnTo>
                    <a:lnTo>
                      <a:pt x="482" y="64"/>
                    </a:lnTo>
                    <a:lnTo>
                      <a:pt x="473" y="62"/>
                    </a:lnTo>
                    <a:lnTo>
                      <a:pt x="464" y="61"/>
                    </a:lnTo>
                    <a:lnTo>
                      <a:pt x="454" y="6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alpha val="97000"/>
                    </a:schemeClr>
                  </a:gs>
                  <a:gs pos="46000">
                    <a:srgbClr val="FFFFFF"/>
                  </a:gs>
                  <a:gs pos="56000">
                    <a:schemeClr val="bg1">
                      <a:alpha val="45000"/>
                    </a:schemeClr>
                  </a:gs>
                  <a:gs pos="100000">
                    <a:srgbClr val="FFFFFF"/>
                  </a:gs>
                </a:gsLst>
                <a:lin ang="189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426" name="CustomShape 41"/>
              <p:cNvSpPr/>
              <p:nvPr/>
            </p:nvSpPr>
            <p:spPr>
              <a:xfrm>
                <a:off x="5915880" y="5730480"/>
                <a:ext cx="389880" cy="186840"/>
              </a:xfrm>
              <a:custGeom>
                <a:avLst/>
                <a:gdLst/>
                <a:ahLst/>
                <a:cxnLst/>
                <a:rect l="l" t="t" r="r" b="b"/>
                <a:pathLst>
                  <a:path w="1638" h="786">
                    <a:moveTo>
                      <a:pt x="1638" y="2"/>
                    </a:moveTo>
                    <a:lnTo>
                      <a:pt x="1635" y="43"/>
                    </a:lnTo>
                    <a:lnTo>
                      <a:pt x="1630" y="83"/>
                    </a:lnTo>
                    <a:lnTo>
                      <a:pt x="1625" y="122"/>
                    </a:lnTo>
                    <a:lnTo>
                      <a:pt x="1616" y="161"/>
                    </a:lnTo>
                    <a:lnTo>
                      <a:pt x="1605" y="199"/>
                    </a:lnTo>
                    <a:lnTo>
                      <a:pt x="1594" y="237"/>
                    </a:lnTo>
                    <a:lnTo>
                      <a:pt x="1580" y="273"/>
                    </a:lnTo>
                    <a:lnTo>
                      <a:pt x="1564" y="309"/>
                    </a:lnTo>
                    <a:lnTo>
                      <a:pt x="1547" y="344"/>
                    </a:lnTo>
                    <a:lnTo>
                      <a:pt x="1529" y="377"/>
                    </a:lnTo>
                    <a:lnTo>
                      <a:pt x="1508" y="410"/>
                    </a:lnTo>
                    <a:lnTo>
                      <a:pt x="1488" y="442"/>
                    </a:lnTo>
                    <a:lnTo>
                      <a:pt x="1464" y="473"/>
                    </a:lnTo>
                    <a:lnTo>
                      <a:pt x="1440" y="503"/>
                    </a:lnTo>
                    <a:lnTo>
                      <a:pt x="1414" y="531"/>
                    </a:lnTo>
                    <a:lnTo>
                      <a:pt x="1387" y="558"/>
                    </a:lnTo>
                    <a:lnTo>
                      <a:pt x="1359" y="584"/>
                    </a:lnTo>
                    <a:lnTo>
                      <a:pt x="1329" y="609"/>
                    </a:lnTo>
                    <a:lnTo>
                      <a:pt x="1298" y="631"/>
                    </a:lnTo>
                    <a:lnTo>
                      <a:pt x="1268" y="654"/>
                    </a:lnTo>
                    <a:lnTo>
                      <a:pt x="1235" y="674"/>
                    </a:lnTo>
                    <a:lnTo>
                      <a:pt x="1200" y="693"/>
                    </a:lnTo>
                    <a:lnTo>
                      <a:pt x="1166" y="710"/>
                    </a:lnTo>
                    <a:lnTo>
                      <a:pt x="1131" y="726"/>
                    </a:lnTo>
                    <a:lnTo>
                      <a:pt x="1094" y="740"/>
                    </a:lnTo>
                    <a:lnTo>
                      <a:pt x="1057" y="752"/>
                    </a:lnTo>
                    <a:lnTo>
                      <a:pt x="1019" y="763"/>
                    </a:lnTo>
                    <a:lnTo>
                      <a:pt x="980" y="771"/>
                    </a:lnTo>
                    <a:lnTo>
                      <a:pt x="940" y="777"/>
                    </a:lnTo>
                    <a:lnTo>
                      <a:pt x="900" y="783"/>
                    </a:lnTo>
                    <a:lnTo>
                      <a:pt x="861" y="785"/>
                    </a:lnTo>
                    <a:lnTo>
                      <a:pt x="819" y="786"/>
                    </a:lnTo>
                    <a:lnTo>
                      <a:pt x="778" y="785"/>
                    </a:lnTo>
                    <a:lnTo>
                      <a:pt x="737" y="783"/>
                    </a:lnTo>
                    <a:lnTo>
                      <a:pt x="697" y="777"/>
                    </a:lnTo>
                    <a:lnTo>
                      <a:pt x="657" y="771"/>
                    </a:lnTo>
                    <a:lnTo>
                      <a:pt x="619" y="763"/>
                    </a:lnTo>
                    <a:lnTo>
                      <a:pt x="581" y="752"/>
                    </a:lnTo>
                    <a:lnTo>
                      <a:pt x="543" y="740"/>
                    </a:lnTo>
                    <a:lnTo>
                      <a:pt x="507" y="725"/>
                    </a:lnTo>
                    <a:lnTo>
                      <a:pt x="472" y="710"/>
                    </a:lnTo>
                    <a:lnTo>
                      <a:pt x="436" y="693"/>
                    </a:lnTo>
                    <a:lnTo>
                      <a:pt x="403" y="674"/>
                    </a:lnTo>
                    <a:lnTo>
                      <a:pt x="370" y="653"/>
                    </a:lnTo>
                    <a:lnTo>
                      <a:pt x="338" y="631"/>
                    </a:lnTo>
                    <a:lnTo>
                      <a:pt x="308" y="607"/>
                    </a:lnTo>
                    <a:lnTo>
                      <a:pt x="279" y="584"/>
                    </a:lnTo>
                    <a:lnTo>
                      <a:pt x="250" y="557"/>
                    </a:lnTo>
                    <a:lnTo>
                      <a:pt x="223" y="530"/>
                    </a:lnTo>
                    <a:lnTo>
                      <a:pt x="198" y="501"/>
                    </a:lnTo>
                    <a:lnTo>
                      <a:pt x="173" y="472"/>
                    </a:lnTo>
                    <a:lnTo>
                      <a:pt x="150" y="441"/>
                    </a:lnTo>
                    <a:lnTo>
                      <a:pt x="128" y="409"/>
                    </a:lnTo>
                    <a:lnTo>
                      <a:pt x="109" y="376"/>
                    </a:lnTo>
                    <a:lnTo>
                      <a:pt x="89" y="342"/>
                    </a:lnTo>
                    <a:lnTo>
                      <a:pt x="73" y="308"/>
                    </a:lnTo>
                    <a:lnTo>
                      <a:pt x="58" y="271"/>
                    </a:lnTo>
                    <a:lnTo>
                      <a:pt x="44" y="235"/>
                    </a:lnTo>
                    <a:lnTo>
                      <a:pt x="32" y="197"/>
                    </a:lnTo>
                    <a:lnTo>
                      <a:pt x="22" y="159"/>
                    </a:lnTo>
                    <a:lnTo>
                      <a:pt x="14" y="120"/>
                    </a:lnTo>
                    <a:lnTo>
                      <a:pt x="7" y="81"/>
                    </a:lnTo>
                    <a:lnTo>
                      <a:pt x="3" y="40"/>
                    </a:lnTo>
                    <a:lnTo>
                      <a:pt x="0" y="0"/>
                    </a:lnTo>
                    <a:lnTo>
                      <a:pt x="48" y="6"/>
                    </a:lnTo>
                    <a:lnTo>
                      <a:pt x="96" y="12"/>
                    </a:lnTo>
                    <a:lnTo>
                      <a:pt x="146" y="18"/>
                    </a:lnTo>
                    <a:lnTo>
                      <a:pt x="196" y="24"/>
                    </a:lnTo>
                    <a:lnTo>
                      <a:pt x="246" y="28"/>
                    </a:lnTo>
                    <a:lnTo>
                      <a:pt x="297" y="33"/>
                    </a:lnTo>
                    <a:lnTo>
                      <a:pt x="348" y="37"/>
                    </a:lnTo>
                    <a:lnTo>
                      <a:pt x="400" y="41"/>
                    </a:lnTo>
                    <a:lnTo>
                      <a:pt x="452" y="44"/>
                    </a:lnTo>
                    <a:lnTo>
                      <a:pt x="505" y="48"/>
                    </a:lnTo>
                    <a:lnTo>
                      <a:pt x="557" y="50"/>
                    </a:lnTo>
                    <a:lnTo>
                      <a:pt x="611" y="52"/>
                    </a:lnTo>
                    <a:lnTo>
                      <a:pt x="664" y="53"/>
                    </a:lnTo>
                    <a:lnTo>
                      <a:pt x="719" y="55"/>
                    </a:lnTo>
                    <a:lnTo>
                      <a:pt x="774" y="56"/>
                    </a:lnTo>
                    <a:lnTo>
                      <a:pt x="829" y="56"/>
                    </a:lnTo>
                    <a:lnTo>
                      <a:pt x="882" y="56"/>
                    </a:lnTo>
                    <a:lnTo>
                      <a:pt x="936" y="55"/>
                    </a:lnTo>
                    <a:lnTo>
                      <a:pt x="988" y="53"/>
                    </a:lnTo>
                    <a:lnTo>
                      <a:pt x="1041" y="52"/>
                    </a:lnTo>
                    <a:lnTo>
                      <a:pt x="1093" y="50"/>
                    </a:lnTo>
                    <a:lnTo>
                      <a:pt x="1145" y="48"/>
                    </a:lnTo>
                    <a:lnTo>
                      <a:pt x="1196" y="45"/>
                    </a:lnTo>
                    <a:lnTo>
                      <a:pt x="1247" y="42"/>
                    </a:lnTo>
                    <a:lnTo>
                      <a:pt x="1297" y="39"/>
                    </a:lnTo>
                    <a:lnTo>
                      <a:pt x="1348" y="34"/>
                    </a:lnTo>
                    <a:lnTo>
                      <a:pt x="1398" y="30"/>
                    </a:lnTo>
                    <a:lnTo>
                      <a:pt x="1447" y="25"/>
                    </a:lnTo>
                    <a:lnTo>
                      <a:pt x="1495" y="20"/>
                    </a:lnTo>
                    <a:lnTo>
                      <a:pt x="1544" y="15"/>
                    </a:lnTo>
                    <a:lnTo>
                      <a:pt x="1590" y="9"/>
                    </a:lnTo>
                    <a:lnTo>
                      <a:pt x="1638" y="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alpha val="20000"/>
                    </a:schemeClr>
                  </a:gs>
                  <a:gs pos="100000">
                    <a:schemeClr val="bg1">
                      <a:alpha val="45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1427" name="Group 42"/>
            <p:cNvGrpSpPr/>
            <p:nvPr/>
          </p:nvGrpSpPr>
          <p:grpSpPr>
            <a:xfrm>
              <a:off x="5915880" y="1767240"/>
              <a:ext cx="1163160" cy="3349440"/>
              <a:chOff x="5915880" y="1767240"/>
              <a:chExt cx="1163160" cy="3349440"/>
            </a:xfrm>
          </p:grpSpPr>
          <p:sp>
            <p:nvSpPr>
              <p:cNvPr id="1428" name="CustomShape 43"/>
              <p:cNvSpPr/>
              <p:nvPr/>
            </p:nvSpPr>
            <p:spPr>
              <a:xfrm>
                <a:off x="5950080" y="1767240"/>
                <a:ext cx="1128960" cy="3349440"/>
              </a:xfrm>
              <a:custGeom>
                <a:avLst/>
                <a:gdLst/>
                <a:ahLst/>
                <a:cxnLst/>
                <a:rect l="l" t="t" r="r" b="b"/>
                <a:pathLst>
                  <a:path w="4741" h="14059">
                    <a:moveTo>
                      <a:pt x="0" y="0"/>
                    </a:moveTo>
                    <a:lnTo>
                      <a:pt x="3656" y="0"/>
                    </a:lnTo>
                    <a:lnTo>
                      <a:pt x="3712" y="1"/>
                    </a:lnTo>
                    <a:lnTo>
                      <a:pt x="3767" y="4"/>
                    </a:lnTo>
                    <a:lnTo>
                      <a:pt x="3820" y="12"/>
                    </a:lnTo>
                    <a:lnTo>
                      <a:pt x="3874" y="22"/>
                    </a:lnTo>
                    <a:lnTo>
                      <a:pt x="3926" y="34"/>
                    </a:lnTo>
                    <a:lnTo>
                      <a:pt x="3978" y="49"/>
                    </a:lnTo>
                    <a:lnTo>
                      <a:pt x="4028" y="66"/>
                    </a:lnTo>
                    <a:lnTo>
                      <a:pt x="4077" y="85"/>
                    </a:lnTo>
                    <a:lnTo>
                      <a:pt x="4125" y="107"/>
                    </a:lnTo>
                    <a:lnTo>
                      <a:pt x="4172" y="131"/>
                    </a:lnTo>
                    <a:lnTo>
                      <a:pt x="4217" y="157"/>
                    </a:lnTo>
                    <a:lnTo>
                      <a:pt x="4262" y="186"/>
                    </a:lnTo>
                    <a:lnTo>
                      <a:pt x="4304" y="215"/>
                    </a:lnTo>
                    <a:lnTo>
                      <a:pt x="4345" y="247"/>
                    </a:lnTo>
                    <a:lnTo>
                      <a:pt x="4385" y="281"/>
                    </a:lnTo>
                    <a:lnTo>
                      <a:pt x="4422" y="318"/>
                    </a:lnTo>
                    <a:lnTo>
                      <a:pt x="4458" y="356"/>
                    </a:lnTo>
                    <a:lnTo>
                      <a:pt x="4492" y="395"/>
                    </a:lnTo>
                    <a:lnTo>
                      <a:pt x="4525" y="436"/>
                    </a:lnTo>
                    <a:lnTo>
                      <a:pt x="4555" y="479"/>
                    </a:lnTo>
                    <a:lnTo>
                      <a:pt x="4583" y="523"/>
                    </a:lnTo>
                    <a:lnTo>
                      <a:pt x="4609" y="568"/>
                    </a:lnTo>
                    <a:lnTo>
                      <a:pt x="4633" y="614"/>
                    </a:lnTo>
                    <a:lnTo>
                      <a:pt x="4655" y="662"/>
                    </a:lnTo>
                    <a:lnTo>
                      <a:pt x="4675" y="712"/>
                    </a:lnTo>
                    <a:lnTo>
                      <a:pt x="4692" y="763"/>
                    </a:lnTo>
                    <a:lnTo>
                      <a:pt x="4706" y="814"/>
                    </a:lnTo>
                    <a:lnTo>
                      <a:pt x="4719" y="866"/>
                    </a:lnTo>
                    <a:lnTo>
                      <a:pt x="4728" y="919"/>
                    </a:lnTo>
                    <a:lnTo>
                      <a:pt x="4735" y="973"/>
                    </a:lnTo>
                    <a:lnTo>
                      <a:pt x="4740" y="1028"/>
                    </a:lnTo>
                    <a:lnTo>
                      <a:pt x="4741" y="1084"/>
                    </a:lnTo>
                    <a:lnTo>
                      <a:pt x="4741" y="14059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alpha val="50000"/>
                    </a:schemeClr>
                  </a:gs>
                  <a:gs pos="65000">
                    <a:schemeClr val="bg1">
                      <a:alpha val="0"/>
                    </a:schemeClr>
                  </a:gs>
                </a:gsLst>
                <a:lin ang="162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429" name="CustomShape 44"/>
              <p:cNvSpPr/>
              <p:nvPr/>
            </p:nvSpPr>
            <p:spPr>
              <a:xfrm>
                <a:off x="5915880" y="2056320"/>
                <a:ext cx="387000" cy="79560"/>
              </a:xfrm>
              <a:custGeom>
                <a:avLst/>
                <a:gdLst/>
                <a:ahLst/>
                <a:cxnLst/>
                <a:rect l="l" t="t" r="r" b="b"/>
                <a:pathLst>
                  <a:path w="1626" h="338">
                    <a:moveTo>
                      <a:pt x="170" y="0"/>
                    </a:moveTo>
                    <a:lnTo>
                      <a:pt x="1456" y="0"/>
                    </a:lnTo>
                    <a:lnTo>
                      <a:pt x="1474" y="1"/>
                    </a:lnTo>
                    <a:lnTo>
                      <a:pt x="1490" y="3"/>
                    </a:lnTo>
                    <a:lnTo>
                      <a:pt x="1506" y="7"/>
                    </a:lnTo>
                    <a:lnTo>
                      <a:pt x="1522" y="12"/>
                    </a:lnTo>
                    <a:lnTo>
                      <a:pt x="1537" y="20"/>
                    </a:lnTo>
                    <a:lnTo>
                      <a:pt x="1550" y="28"/>
                    </a:lnTo>
                    <a:lnTo>
                      <a:pt x="1564" y="39"/>
                    </a:lnTo>
                    <a:lnTo>
                      <a:pt x="1576" y="49"/>
                    </a:lnTo>
                    <a:lnTo>
                      <a:pt x="1587" y="61"/>
                    </a:lnTo>
                    <a:lnTo>
                      <a:pt x="1597" y="74"/>
                    </a:lnTo>
                    <a:lnTo>
                      <a:pt x="1605" y="89"/>
                    </a:lnTo>
                    <a:lnTo>
                      <a:pt x="1612" y="104"/>
                    </a:lnTo>
                    <a:lnTo>
                      <a:pt x="1618" y="118"/>
                    </a:lnTo>
                    <a:lnTo>
                      <a:pt x="1622" y="135"/>
                    </a:lnTo>
                    <a:lnTo>
                      <a:pt x="1625" y="151"/>
                    </a:lnTo>
                    <a:lnTo>
                      <a:pt x="1626" y="169"/>
                    </a:lnTo>
                    <a:lnTo>
                      <a:pt x="1626" y="169"/>
                    </a:lnTo>
                    <a:lnTo>
                      <a:pt x="1625" y="187"/>
                    </a:lnTo>
                    <a:lnTo>
                      <a:pt x="1622" y="203"/>
                    </a:lnTo>
                    <a:lnTo>
                      <a:pt x="1618" y="220"/>
                    </a:lnTo>
                    <a:lnTo>
                      <a:pt x="1612" y="235"/>
                    </a:lnTo>
                    <a:lnTo>
                      <a:pt x="1605" y="249"/>
                    </a:lnTo>
                    <a:lnTo>
                      <a:pt x="1597" y="263"/>
                    </a:lnTo>
                    <a:lnTo>
                      <a:pt x="1587" y="277"/>
                    </a:lnTo>
                    <a:lnTo>
                      <a:pt x="1576" y="288"/>
                    </a:lnTo>
                    <a:lnTo>
                      <a:pt x="1564" y="300"/>
                    </a:lnTo>
                    <a:lnTo>
                      <a:pt x="1550" y="310"/>
                    </a:lnTo>
                    <a:lnTo>
                      <a:pt x="1537" y="318"/>
                    </a:lnTo>
                    <a:lnTo>
                      <a:pt x="1522" y="325"/>
                    </a:lnTo>
                    <a:lnTo>
                      <a:pt x="1506" y="330"/>
                    </a:lnTo>
                    <a:lnTo>
                      <a:pt x="1490" y="335"/>
                    </a:lnTo>
                    <a:lnTo>
                      <a:pt x="1474" y="337"/>
                    </a:lnTo>
                    <a:lnTo>
                      <a:pt x="1456" y="338"/>
                    </a:lnTo>
                    <a:lnTo>
                      <a:pt x="170" y="338"/>
                    </a:lnTo>
                    <a:lnTo>
                      <a:pt x="153" y="337"/>
                    </a:lnTo>
                    <a:lnTo>
                      <a:pt x="136" y="335"/>
                    </a:lnTo>
                    <a:lnTo>
                      <a:pt x="120" y="330"/>
                    </a:lnTo>
                    <a:lnTo>
                      <a:pt x="104" y="325"/>
                    </a:lnTo>
                    <a:lnTo>
                      <a:pt x="89" y="318"/>
                    </a:lnTo>
                    <a:lnTo>
                      <a:pt x="76" y="310"/>
                    </a:lnTo>
                    <a:lnTo>
                      <a:pt x="62" y="300"/>
                    </a:lnTo>
                    <a:lnTo>
                      <a:pt x="51" y="288"/>
                    </a:lnTo>
                    <a:lnTo>
                      <a:pt x="39" y="277"/>
                    </a:lnTo>
                    <a:lnTo>
                      <a:pt x="30" y="263"/>
                    </a:lnTo>
                    <a:lnTo>
                      <a:pt x="21" y="249"/>
                    </a:lnTo>
                    <a:lnTo>
                      <a:pt x="14" y="235"/>
                    </a:lnTo>
                    <a:lnTo>
                      <a:pt x="8" y="220"/>
                    </a:lnTo>
                    <a:lnTo>
                      <a:pt x="4" y="203"/>
                    </a:lnTo>
                    <a:lnTo>
                      <a:pt x="1" y="187"/>
                    </a:lnTo>
                    <a:lnTo>
                      <a:pt x="0" y="169"/>
                    </a:lnTo>
                    <a:lnTo>
                      <a:pt x="0" y="169"/>
                    </a:lnTo>
                    <a:lnTo>
                      <a:pt x="1" y="151"/>
                    </a:lnTo>
                    <a:lnTo>
                      <a:pt x="4" y="135"/>
                    </a:lnTo>
                    <a:lnTo>
                      <a:pt x="8" y="118"/>
                    </a:lnTo>
                    <a:lnTo>
                      <a:pt x="14" y="104"/>
                    </a:lnTo>
                    <a:lnTo>
                      <a:pt x="21" y="89"/>
                    </a:lnTo>
                    <a:lnTo>
                      <a:pt x="30" y="74"/>
                    </a:lnTo>
                    <a:lnTo>
                      <a:pt x="39" y="61"/>
                    </a:lnTo>
                    <a:lnTo>
                      <a:pt x="51" y="49"/>
                    </a:lnTo>
                    <a:lnTo>
                      <a:pt x="62" y="39"/>
                    </a:lnTo>
                    <a:lnTo>
                      <a:pt x="76" y="28"/>
                    </a:lnTo>
                    <a:lnTo>
                      <a:pt x="89" y="20"/>
                    </a:lnTo>
                    <a:lnTo>
                      <a:pt x="104" y="12"/>
                    </a:lnTo>
                    <a:lnTo>
                      <a:pt x="120" y="7"/>
                    </a:lnTo>
                    <a:lnTo>
                      <a:pt x="136" y="3"/>
                    </a:lnTo>
                    <a:lnTo>
                      <a:pt x="153" y="1"/>
                    </a:lnTo>
                    <a:lnTo>
                      <a:pt x="17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tx1"/>
                  </a:gs>
                  <a:gs pos="45000">
                    <a:schemeClr val="tx1">
                      <a:lumMod val="75000"/>
                      <a:lumOff val="25000"/>
                    </a:schemeClr>
                  </a:gs>
                  <a:gs pos="62000">
                    <a:srgbClr val="3C3C3C"/>
                  </a:gs>
                  <a:gs pos="100000">
                    <a:srgbClr val="060606"/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430" name="CustomShape 45"/>
              <p:cNvSpPr/>
              <p:nvPr/>
            </p:nvSpPr>
            <p:spPr>
              <a:xfrm>
                <a:off x="5938920" y="2068920"/>
                <a:ext cx="341280" cy="46800"/>
              </a:xfrm>
              <a:custGeom>
                <a:avLst/>
                <a:gdLst/>
                <a:ahLst/>
                <a:cxnLst/>
                <a:rect l="l" t="t" r="r" b="b"/>
                <a:pathLst>
                  <a:path w="1434" h="200">
                    <a:moveTo>
                      <a:pt x="75" y="0"/>
                    </a:moveTo>
                    <a:lnTo>
                      <a:pt x="1360" y="0"/>
                    </a:lnTo>
                    <a:lnTo>
                      <a:pt x="1367" y="1"/>
                    </a:lnTo>
                    <a:lnTo>
                      <a:pt x="1375" y="3"/>
                    </a:lnTo>
                    <a:lnTo>
                      <a:pt x="1381" y="4"/>
                    </a:lnTo>
                    <a:lnTo>
                      <a:pt x="1388" y="6"/>
                    </a:lnTo>
                    <a:lnTo>
                      <a:pt x="1395" y="9"/>
                    </a:lnTo>
                    <a:lnTo>
                      <a:pt x="1401" y="13"/>
                    </a:lnTo>
                    <a:lnTo>
                      <a:pt x="1407" y="17"/>
                    </a:lnTo>
                    <a:lnTo>
                      <a:pt x="1412" y="22"/>
                    </a:lnTo>
                    <a:lnTo>
                      <a:pt x="1417" y="28"/>
                    </a:lnTo>
                    <a:lnTo>
                      <a:pt x="1421" y="33"/>
                    </a:lnTo>
                    <a:lnTo>
                      <a:pt x="1425" y="39"/>
                    </a:lnTo>
                    <a:lnTo>
                      <a:pt x="1428" y="46"/>
                    </a:lnTo>
                    <a:lnTo>
                      <a:pt x="1430" y="53"/>
                    </a:lnTo>
                    <a:lnTo>
                      <a:pt x="1433" y="60"/>
                    </a:lnTo>
                    <a:lnTo>
                      <a:pt x="1434" y="68"/>
                    </a:lnTo>
                    <a:lnTo>
                      <a:pt x="1434" y="75"/>
                    </a:lnTo>
                    <a:lnTo>
                      <a:pt x="1434" y="126"/>
                    </a:lnTo>
                    <a:lnTo>
                      <a:pt x="1434" y="134"/>
                    </a:lnTo>
                    <a:lnTo>
                      <a:pt x="1433" y="140"/>
                    </a:lnTo>
                    <a:lnTo>
                      <a:pt x="1430" y="147"/>
                    </a:lnTo>
                    <a:lnTo>
                      <a:pt x="1428" y="154"/>
                    </a:lnTo>
                    <a:lnTo>
                      <a:pt x="1425" y="161"/>
                    </a:lnTo>
                    <a:lnTo>
                      <a:pt x="1421" y="167"/>
                    </a:lnTo>
                    <a:lnTo>
                      <a:pt x="1417" y="172"/>
                    </a:lnTo>
                    <a:lnTo>
                      <a:pt x="1412" y="178"/>
                    </a:lnTo>
                    <a:lnTo>
                      <a:pt x="1407" y="183"/>
                    </a:lnTo>
                    <a:lnTo>
                      <a:pt x="1401" y="187"/>
                    </a:lnTo>
                    <a:lnTo>
                      <a:pt x="1395" y="191"/>
                    </a:lnTo>
                    <a:lnTo>
                      <a:pt x="1388" y="194"/>
                    </a:lnTo>
                    <a:lnTo>
                      <a:pt x="1381" y="196"/>
                    </a:lnTo>
                    <a:lnTo>
                      <a:pt x="1375" y="199"/>
                    </a:lnTo>
                    <a:lnTo>
                      <a:pt x="1367" y="200"/>
                    </a:lnTo>
                    <a:lnTo>
                      <a:pt x="1360" y="200"/>
                    </a:lnTo>
                    <a:lnTo>
                      <a:pt x="75" y="200"/>
                    </a:lnTo>
                    <a:lnTo>
                      <a:pt x="67" y="200"/>
                    </a:lnTo>
                    <a:lnTo>
                      <a:pt x="59" y="199"/>
                    </a:lnTo>
                    <a:lnTo>
                      <a:pt x="53" y="196"/>
                    </a:lnTo>
                    <a:lnTo>
                      <a:pt x="46" y="194"/>
                    </a:lnTo>
                    <a:lnTo>
                      <a:pt x="40" y="191"/>
                    </a:lnTo>
                    <a:lnTo>
                      <a:pt x="33" y="187"/>
                    </a:lnTo>
                    <a:lnTo>
                      <a:pt x="28" y="183"/>
                    </a:lnTo>
                    <a:lnTo>
                      <a:pt x="22" y="178"/>
                    </a:lnTo>
                    <a:lnTo>
                      <a:pt x="17" y="172"/>
                    </a:lnTo>
                    <a:lnTo>
                      <a:pt x="13" y="167"/>
                    </a:lnTo>
                    <a:lnTo>
                      <a:pt x="9" y="161"/>
                    </a:lnTo>
                    <a:lnTo>
                      <a:pt x="6" y="154"/>
                    </a:lnTo>
                    <a:lnTo>
                      <a:pt x="4" y="147"/>
                    </a:lnTo>
                    <a:lnTo>
                      <a:pt x="2" y="140"/>
                    </a:lnTo>
                    <a:lnTo>
                      <a:pt x="1" y="134"/>
                    </a:lnTo>
                    <a:lnTo>
                      <a:pt x="0" y="126"/>
                    </a:lnTo>
                    <a:lnTo>
                      <a:pt x="0" y="75"/>
                    </a:lnTo>
                    <a:lnTo>
                      <a:pt x="1" y="68"/>
                    </a:lnTo>
                    <a:lnTo>
                      <a:pt x="2" y="60"/>
                    </a:lnTo>
                    <a:lnTo>
                      <a:pt x="4" y="53"/>
                    </a:lnTo>
                    <a:lnTo>
                      <a:pt x="6" y="46"/>
                    </a:lnTo>
                    <a:lnTo>
                      <a:pt x="9" y="39"/>
                    </a:lnTo>
                    <a:lnTo>
                      <a:pt x="13" y="33"/>
                    </a:lnTo>
                    <a:lnTo>
                      <a:pt x="17" y="28"/>
                    </a:lnTo>
                    <a:lnTo>
                      <a:pt x="22" y="22"/>
                    </a:lnTo>
                    <a:lnTo>
                      <a:pt x="28" y="17"/>
                    </a:lnTo>
                    <a:lnTo>
                      <a:pt x="33" y="13"/>
                    </a:lnTo>
                    <a:lnTo>
                      <a:pt x="40" y="9"/>
                    </a:lnTo>
                    <a:lnTo>
                      <a:pt x="46" y="6"/>
                    </a:lnTo>
                    <a:lnTo>
                      <a:pt x="53" y="4"/>
                    </a:lnTo>
                    <a:lnTo>
                      <a:pt x="59" y="3"/>
                    </a:lnTo>
                    <a:lnTo>
                      <a:pt x="67" y="1"/>
                    </a:lnTo>
                    <a:lnTo>
                      <a:pt x="75" y="0"/>
                    </a:lnTo>
                    <a:close/>
                  </a:path>
                </a:pathLst>
              </a:custGeom>
              <a:pattFill prst="openDmnd">
                <a:fgClr>
                  <a:srgbClr val="595959"/>
                </a:fgClr>
                <a:bgClr>
                  <a:srgbClr val="262626"/>
                </a:bgClr>
              </a:patt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431" name="CustomShape 46"/>
              <p:cNvSpPr/>
              <p:nvPr/>
            </p:nvSpPr>
            <p:spPr>
              <a:xfrm>
                <a:off x="6071760" y="1896120"/>
                <a:ext cx="82440" cy="81000"/>
              </a:xfrm>
              <a:custGeom>
                <a:avLst/>
                <a:gdLst/>
                <a:ahLst/>
                <a:cxnLst/>
                <a:rect l="l" t="t" r="r" b="b"/>
                <a:pathLst>
                  <a:path w="345" h="344">
                    <a:moveTo>
                      <a:pt x="172" y="0"/>
                    </a:moveTo>
                    <a:lnTo>
                      <a:pt x="189" y="1"/>
                    </a:lnTo>
                    <a:lnTo>
                      <a:pt x="207" y="3"/>
                    </a:lnTo>
                    <a:lnTo>
                      <a:pt x="224" y="8"/>
                    </a:lnTo>
                    <a:lnTo>
                      <a:pt x="240" y="14"/>
                    </a:lnTo>
                    <a:lnTo>
                      <a:pt x="254" y="21"/>
                    </a:lnTo>
                    <a:lnTo>
                      <a:pt x="268" y="30"/>
                    </a:lnTo>
                    <a:lnTo>
                      <a:pt x="282" y="39"/>
                    </a:lnTo>
                    <a:lnTo>
                      <a:pt x="294" y="50"/>
                    </a:lnTo>
                    <a:lnTo>
                      <a:pt x="305" y="63"/>
                    </a:lnTo>
                    <a:lnTo>
                      <a:pt x="315" y="75"/>
                    </a:lnTo>
                    <a:lnTo>
                      <a:pt x="324" y="90"/>
                    </a:lnTo>
                    <a:lnTo>
                      <a:pt x="331" y="105"/>
                    </a:lnTo>
                    <a:lnTo>
                      <a:pt x="337" y="121"/>
                    </a:lnTo>
                    <a:lnTo>
                      <a:pt x="341" y="137"/>
                    </a:lnTo>
                    <a:lnTo>
                      <a:pt x="343" y="154"/>
                    </a:lnTo>
                    <a:lnTo>
                      <a:pt x="345" y="172"/>
                    </a:lnTo>
                    <a:lnTo>
                      <a:pt x="343" y="189"/>
                    </a:lnTo>
                    <a:lnTo>
                      <a:pt x="341" y="206"/>
                    </a:lnTo>
                    <a:lnTo>
                      <a:pt x="337" y="224"/>
                    </a:lnTo>
                    <a:lnTo>
                      <a:pt x="331" y="239"/>
                    </a:lnTo>
                    <a:lnTo>
                      <a:pt x="324" y="254"/>
                    </a:lnTo>
                    <a:lnTo>
                      <a:pt x="315" y="268"/>
                    </a:lnTo>
                    <a:lnTo>
                      <a:pt x="305" y="282"/>
                    </a:lnTo>
                    <a:lnTo>
                      <a:pt x="294" y="294"/>
                    </a:lnTo>
                    <a:lnTo>
                      <a:pt x="282" y="304"/>
                    </a:lnTo>
                    <a:lnTo>
                      <a:pt x="268" y="315"/>
                    </a:lnTo>
                    <a:lnTo>
                      <a:pt x="254" y="324"/>
                    </a:lnTo>
                    <a:lnTo>
                      <a:pt x="240" y="331"/>
                    </a:lnTo>
                    <a:lnTo>
                      <a:pt x="224" y="336"/>
                    </a:lnTo>
                    <a:lnTo>
                      <a:pt x="207" y="341"/>
                    </a:lnTo>
                    <a:lnTo>
                      <a:pt x="189" y="343"/>
                    </a:lnTo>
                    <a:lnTo>
                      <a:pt x="172" y="344"/>
                    </a:lnTo>
                    <a:lnTo>
                      <a:pt x="155" y="343"/>
                    </a:lnTo>
                    <a:lnTo>
                      <a:pt x="138" y="341"/>
                    </a:lnTo>
                    <a:lnTo>
                      <a:pt x="121" y="336"/>
                    </a:lnTo>
                    <a:lnTo>
                      <a:pt x="105" y="331"/>
                    </a:lnTo>
                    <a:lnTo>
                      <a:pt x="90" y="324"/>
                    </a:lnTo>
                    <a:lnTo>
                      <a:pt x="76" y="315"/>
                    </a:lnTo>
                    <a:lnTo>
                      <a:pt x="63" y="304"/>
                    </a:lnTo>
                    <a:lnTo>
                      <a:pt x="50" y="294"/>
                    </a:lnTo>
                    <a:lnTo>
                      <a:pt x="39" y="282"/>
                    </a:lnTo>
                    <a:lnTo>
                      <a:pt x="30" y="268"/>
                    </a:lnTo>
                    <a:lnTo>
                      <a:pt x="21" y="254"/>
                    </a:lnTo>
                    <a:lnTo>
                      <a:pt x="14" y="239"/>
                    </a:lnTo>
                    <a:lnTo>
                      <a:pt x="8" y="224"/>
                    </a:lnTo>
                    <a:lnTo>
                      <a:pt x="3" y="206"/>
                    </a:lnTo>
                    <a:lnTo>
                      <a:pt x="1" y="189"/>
                    </a:lnTo>
                    <a:lnTo>
                      <a:pt x="0" y="172"/>
                    </a:lnTo>
                    <a:lnTo>
                      <a:pt x="1" y="154"/>
                    </a:lnTo>
                    <a:lnTo>
                      <a:pt x="3" y="137"/>
                    </a:lnTo>
                    <a:lnTo>
                      <a:pt x="8" y="121"/>
                    </a:lnTo>
                    <a:lnTo>
                      <a:pt x="14" y="105"/>
                    </a:lnTo>
                    <a:lnTo>
                      <a:pt x="21" y="90"/>
                    </a:lnTo>
                    <a:lnTo>
                      <a:pt x="30" y="75"/>
                    </a:lnTo>
                    <a:lnTo>
                      <a:pt x="39" y="63"/>
                    </a:lnTo>
                    <a:lnTo>
                      <a:pt x="50" y="50"/>
                    </a:lnTo>
                    <a:lnTo>
                      <a:pt x="63" y="39"/>
                    </a:lnTo>
                    <a:lnTo>
                      <a:pt x="76" y="30"/>
                    </a:lnTo>
                    <a:lnTo>
                      <a:pt x="90" y="21"/>
                    </a:lnTo>
                    <a:lnTo>
                      <a:pt x="105" y="14"/>
                    </a:lnTo>
                    <a:lnTo>
                      <a:pt x="121" y="8"/>
                    </a:lnTo>
                    <a:lnTo>
                      <a:pt x="138" y="3"/>
                    </a:lnTo>
                    <a:lnTo>
                      <a:pt x="155" y="1"/>
                    </a:lnTo>
                    <a:lnTo>
                      <a:pt x="17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tx1"/>
                  </a:gs>
                  <a:gs pos="65000">
                    <a:schemeClr val="tx1">
                      <a:lumMod val="75000"/>
                      <a:lumOff val="25000"/>
                    </a:schemeClr>
                  </a:gs>
                </a:gsLst>
                <a:lin ang="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432" name="CustomShape 47"/>
              <p:cNvSpPr/>
              <p:nvPr/>
            </p:nvSpPr>
            <p:spPr>
              <a:xfrm>
                <a:off x="6093000" y="1915920"/>
                <a:ext cx="39600" cy="39600"/>
              </a:xfrm>
              <a:custGeom>
                <a:avLst/>
                <a:gdLst/>
                <a:ahLst/>
                <a:cxnLst/>
                <a:rect l="l" t="t" r="r" b="b"/>
                <a:pathLst>
                  <a:path w="169" h="169">
                    <a:moveTo>
                      <a:pt x="84" y="0"/>
                    </a:moveTo>
                    <a:lnTo>
                      <a:pt x="93" y="0"/>
                    </a:lnTo>
                    <a:lnTo>
                      <a:pt x="101" y="1"/>
                    </a:lnTo>
                    <a:lnTo>
                      <a:pt x="109" y="3"/>
                    </a:lnTo>
                    <a:lnTo>
                      <a:pt x="117" y="6"/>
                    </a:lnTo>
                    <a:lnTo>
                      <a:pt x="124" y="10"/>
                    </a:lnTo>
                    <a:lnTo>
                      <a:pt x="132" y="14"/>
                    </a:lnTo>
                    <a:lnTo>
                      <a:pt x="138" y="19"/>
                    </a:lnTo>
                    <a:lnTo>
                      <a:pt x="145" y="24"/>
                    </a:lnTo>
                    <a:lnTo>
                      <a:pt x="149" y="31"/>
                    </a:lnTo>
                    <a:lnTo>
                      <a:pt x="155" y="36"/>
                    </a:lnTo>
                    <a:lnTo>
                      <a:pt x="158" y="43"/>
                    </a:lnTo>
                    <a:lnTo>
                      <a:pt x="162" y="51"/>
                    </a:lnTo>
                    <a:lnTo>
                      <a:pt x="165" y="59"/>
                    </a:lnTo>
                    <a:lnTo>
                      <a:pt x="168" y="67"/>
                    </a:lnTo>
                    <a:lnTo>
                      <a:pt x="169" y="75"/>
                    </a:lnTo>
                    <a:lnTo>
                      <a:pt x="169" y="84"/>
                    </a:lnTo>
                    <a:lnTo>
                      <a:pt x="169" y="92"/>
                    </a:lnTo>
                    <a:lnTo>
                      <a:pt x="168" y="101"/>
                    </a:lnTo>
                    <a:lnTo>
                      <a:pt x="165" y="109"/>
                    </a:lnTo>
                    <a:lnTo>
                      <a:pt x="162" y="117"/>
                    </a:lnTo>
                    <a:lnTo>
                      <a:pt x="158" y="124"/>
                    </a:lnTo>
                    <a:lnTo>
                      <a:pt x="155" y="131"/>
                    </a:lnTo>
                    <a:lnTo>
                      <a:pt x="149" y="138"/>
                    </a:lnTo>
                    <a:lnTo>
                      <a:pt x="145" y="143"/>
                    </a:lnTo>
                    <a:lnTo>
                      <a:pt x="138" y="149"/>
                    </a:lnTo>
                    <a:lnTo>
                      <a:pt x="132" y="155"/>
                    </a:lnTo>
                    <a:lnTo>
                      <a:pt x="124" y="158"/>
                    </a:lnTo>
                    <a:lnTo>
                      <a:pt x="117" y="162"/>
                    </a:lnTo>
                    <a:lnTo>
                      <a:pt x="109" y="165"/>
                    </a:lnTo>
                    <a:lnTo>
                      <a:pt x="101" y="167"/>
                    </a:lnTo>
                    <a:lnTo>
                      <a:pt x="93" y="169"/>
                    </a:lnTo>
                    <a:lnTo>
                      <a:pt x="84" y="169"/>
                    </a:lnTo>
                    <a:lnTo>
                      <a:pt x="75" y="169"/>
                    </a:lnTo>
                    <a:lnTo>
                      <a:pt x="67" y="167"/>
                    </a:lnTo>
                    <a:lnTo>
                      <a:pt x="59" y="165"/>
                    </a:lnTo>
                    <a:lnTo>
                      <a:pt x="51" y="162"/>
                    </a:lnTo>
                    <a:lnTo>
                      <a:pt x="44" y="158"/>
                    </a:lnTo>
                    <a:lnTo>
                      <a:pt x="36" y="155"/>
                    </a:lnTo>
                    <a:lnTo>
                      <a:pt x="31" y="149"/>
                    </a:lnTo>
                    <a:lnTo>
                      <a:pt x="24" y="143"/>
                    </a:lnTo>
                    <a:lnTo>
                      <a:pt x="19" y="138"/>
                    </a:lnTo>
                    <a:lnTo>
                      <a:pt x="14" y="131"/>
                    </a:lnTo>
                    <a:lnTo>
                      <a:pt x="10" y="124"/>
                    </a:lnTo>
                    <a:lnTo>
                      <a:pt x="6" y="117"/>
                    </a:lnTo>
                    <a:lnTo>
                      <a:pt x="3" y="109"/>
                    </a:lnTo>
                    <a:lnTo>
                      <a:pt x="1" y="101"/>
                    </a:lnTo>
                    <a:lnTo>
                      <a:pt x="0" y="92"/>
                    </a:lnTo>
                    <a:lnTo>
                      <a:pt x="0" y="84"/>
                    </a:lnTo>
                    <a:lnTo>
                      <a:pt x="0" y="75"/>
                    </a:lnTo>
                    <a:lnTo>
                      <a:pt x="1" y="67"/>
                    </a:lnTo>
                    <a:lnTo>
                      <a:pt x="3" y="59"/>
                    </a:lnTo>
                    <a:lnTo>
                      <a:pt x="6" y="51"/>
                    </a:lnTo>
                    <a:lnTo>
                      <a:pt x="10" y="43"/>
                    </a:lnTo>
                    <a:lnTo>
                      <a:pt x="14" y="36"/>
                    </a:lnTo>
                    <a:lnTo>
                      <a:pt x="19" y="31"/>
                    </a:lnTo>
                    <a:lnTo>
                      <a:pt x="24" y="24"/>
                    </a:lnTo>
                    <a:lnTo>
                      <a:pt x="31" y="19"/>
                    </a:lnTo>
                    <a:lnTo>
                      <a:pt x="36" y="14"/>
                    </a:lnTo>
                    <a:lnTo>
                      <a:pt x="44" y="10"/>
                    </a:lnTo>
                    <a:lnTo>
                      <a:pt x="51" y="6"/>
                    </a:lnTo>
                    <a:lnTo>
                      <a:pt x="59" y="3"/>
                    </a:lnTo>
                    <a:lnTo>
                      <a:pt x="67" y="1"/>
                    </a:lnTo>
                    <a:lnTo>
                      <a:pt x="75" y="0"/>
                    </a:lnTo>
                    <a:lnTo>
                      <a:pt x="8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B0F0"/>
                  </a:gs>
                  <a:gs pos="74000">
                    <a:srgbClr val="002060"/>
                  </a:gs>
                </a:gsLst>
                <a:lin ang="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433" name="CustomShape 48"/>
              <p:cNvSpPr/>
              <p:nvPr/>
            </p:nvSpPr>
            <p:spPr>
              <a:xfrm>
                <a:off x="6098760" y="1931760"/>
                <a:ext cx="11160" cy="11160"/>
              </a:xfrm>
              <a:custGeom>
                <a:avLst/>
                <a:gdLst/>
                <a:ahLst/>
                <a:cxnLst/>
                <a:rect l="l" t="t" r="r" b="b"/>
                <a:pathLst>
                  <a:path w="46" h="47">
                    <a:moveTo>
                      <a:pt x="23" y="0"/>
                    </a:moveTo>
                    <a:lnTo>
                      <a:pt x="27" y="1"/>
                    </a:lnTo>
                    <a:lnTo>
                      <a:pt x="32" y="2"/>
                    </a:lnTo>
                    <a:lnTo>
                      <a:pt x="35" y="5"/>
                    </a:lnTo>
                    <a:lnTo>
                      <a:pt x="39" y="7"/>
                    </a:lnTo>
                    <a:lnTo>
                      <a:pt x="42" y="10"/>
                    </a:lnTo>
                    <a:lnTo>
                      <a:pt x="45" y="15"/>
                    </a:lnTo>
                    <a:lnTo>
                      <a:pt x="46" y="18"/>
                    </a:lnTo>
                    <a:lnTo>
                      <a:pt x="46" y="24"/>
                    </a:lnTo>
                    <a:lnTo>
                      <a:pt x="46" y="28"/>
                    </a:lnTo>
                    <a:lnTo>
                      <a:pt x="45" y="32"/>
                    </a:lnTo>
                    <a:lnTo>
                      <a:pt x="42" y="36"/>
                    </a:lnTo>
                    <a:lnTo>
                      <a:pt x="39" y="40"/>
                    </a:lnTo>
                    <a:lnTo>
                      <a:pt x="35" y="42"/>
                    </a:lnTo>
                    <a:lnTo>
                      <a:pt x="32" y="44"/>
                    </a:lnTo>
                    <a:lnTo>
                      <a:pt x="27" y="46"/>
                    </a:lnTo>
                    <a:lnTo>
                      <a:pt x="23" y="47"/>
                    </a:lnTo>
                    <a:lnTo>
                      <a:pt x="18" y="46"/>
                    </a:lnTo>
                    <a:lnTo>
                      <a:pt x="14" y="44"/>
                    </a:lnTo>
                    <a:lnTo>
                      <a:pt x="10" y="42"/>
                    </a:lnTo>
                    <a:lnTo>
                      <a:pt x="7" y="40"/>
                    </a:lnTo>
                    <a:lnTo>
                      <a:pt x="4" y="36"/>
                    </a:lnTo>
                    <a:lnTo>
                      <a:pt x="1" y="32"/>
                    </a:lnTo>
                    <a:lnTo>
                      <a:pt x="0" y="28"/>
                    </a:lnTo>
                    <a:lnTo>
                      <a:pt x="0" y="24"/>
                    </a:lnTo>
                    <a:lnTo>
                      <a:pt x="0" y="18"/>
                    </a:lnTo>
                    <a:lnTo>
                      <a:pt x="1" y="15"/>
                    </a:lnTo>
                    <a:lnTo>
                      <a:pt x="4" y="10"/>
                    </a:lnTo>
                    <a:lnTo>
                      <a:pt x="7" y="7"/>
                    </a:lnTo>
                    <a:lnTo>
                      <a:pt x="10" y="5"/>
                    </a:lnTo>
                    <a:lnTo>
                      <a:pt x="14" y="2"/>
                    </a:lnTo>
                    <a:lnTo>
                      <a:pt x="18" y="1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E6E7E8">
                  <a:alpha val="50000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434" name="CustomShape 49"/>
              <p:cNvSpPr/>
              <p:nvPr/>
            </p:nvSpPr>
            <p:spPr>
              <a:xfrm>
                <a:off x="6117480" y="1926000"/>
                <a:ext cx="6840" cy="6840"/>
              </a:xfrm>
              <a:custGeom>
                <a:avLst/>
                <a:gdLst/>
                <a:ahLst/>
                <a:cxnLst/>
                <a:rect l="l" t="t" r="r" b="b"/>
                <a:pathLst>
                  <a:path w="30" h="31">
                    <a:moveTo>
                      <a:pt x="15" y="0"/>
                    </a:moveTo>
                    <a:lnTo>
                      <a:pt x="18" y="0"/>
                    </a:lnTo>
                    <a:lnTo>
                      <a:pt x="20" y="1"/>
                    </a:lnTo>
                    <a:lnTo>
                      <a:pt x="24" y="2"/>
                    </a:lnTo>
                    <a:lnTo>
                      <a:pt x="26" y="4"/>
                    </a:lnTo>
                    <a:lnTo>
                      <a:pt x="27" y="7"/>
                    </a:lnTo>
                    <a:lnTo>
                      <a:pt x="29" y="9"/>
                    </a:lnTo>
                    <a:lnTo>
                      <a:pt x="29" y="11"/>
                    </a:lnTo>
                    <a:lnTo>
                      <a:pt x="30" y="15"/>
                    </a:lnTo>
                    <a:lnTo>
                      <a:pt x="29" y="18"/>
                    </a:lnTo>
                    <a:lnTo>
                      <a:pt x="29" y="20"/>
                    </a:lnTo>
                    <a:lnTo>
                      <a:pt x="27" y="24"/>
                    </a:lnTo>
                    <a:lnTo>
                      <a:pt x="26" y="26"/>
                    </a:lnTo>
                    <a:lnTo>
                      <a:pt x="24" y="27"/>
                    </a:lnTo>
                    <a:lnTo>
                      <a:pt x="20" y="28"/>
                    </a:lnTo>
                    <a:lnTo>
                      <a:pt x="18" y="30"/>
                    </a:lnTo>
                    <a:lnTo>
                      <a:pt x="15" y="31"/>
                    </a:lnTo>
                    <a:lnTo>
                      <a:pt x="11" y="30"/>
                    </a:lnTo>
                    <a:lnTo>
                      <a:pt x="9" y="28"/>
                    </a:lnTo>
                    <a:lnTo>
                      <a:pt x="7" y="27"/>
                    </a:lnTo>
                    <a:lnTo>
                      <a:pt x="4" y="26"/>
                    </a:lnTo>
                    <a:lnTo>
                      <a:pt x="2" y="24"/>
                    </a:lnTo>
                    <a:lnTo>
                      <a:pt x="1" y="20"/>
                    </a:lnTo>
                    <a:lnTo>
                      <a:pt x="0" y="18"/>
                    </a:lnTo>
                    <a:lnTo>
                      <a:pt x="0" y="15"/>
                    </a:lnTo>
                    <a:lnTo>
                      <a:pt x="0" y="11"/>
                    </a:lnTo>
                    <a:lnTo>
                      <a:pt x="1" y="9"/>
                    </a:lnTo>
                    <a:lnTo>
                      <a:pt x="2" y="7"/>
                    </a:lnTo>
                    <a:lnTo>
                      <a:pt x="4" y="4"/>
                    </a:lnTo>
                    <a:lnTo>
                      <a:pt x="7" y="2"/>
                    </a:lnTo>
                    <a:lnTo>
                      <a:pt x="9" y="1"/>
                    </a:lnTo>
                    <a:lnTo>
                      <a:pt x="11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E6E7E8">
                  <a:alpha val="50000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sp>
        <p:nvSpPr>
          <p:cNvPr id="1440" name="CustomShape 55"/>
          <p:cNvSpPr/>
          <p:nvPr/>
        </p:nvSpPr>
        <p:spPr>
          <a:xfrm>
            <a:off x="695160" y="1896120"/>
            <a:ext cx="4155840" cy="1268280"/>
          </a:xfrm>
          <a:custGeom>
            <a:avLst/>
            <a:gdLst/>
            <a:ahLst/>
            <a:cxnLst/>
            <a:rect l="l" t="t" r="r" b="b"/>
            <a:pathLst>
              <a:path w="4156075" h="1268786">
                <a:moveTo>
                  <a:pt x="0" y="0"/>
                </a:moveTo>
                <a:lnTo>
                  <a:pt x="4156075" y="0"/>
                </a:lnTo>
                <a:lnTo>
                  <a:pt x="4156075" y="830636"/>
                </a:lnTo>
                <a:lnTo>
                  <a:pt x="4156075" y="975034"/>
                </a:lnTo>
                <a:lnTo>
                  <a:pt x="4156075" y="1268786"/>
                </a:lnTo>
                <a:lnTo>
                  <a:pt x="3862323" y="975034"/>
                </a:lnTo>
                <a:lnTo>
                  <a:pt x="0" y="97503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7674" dir="8100000" algn="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1" name="CustomShape 56"/>
          <p:cNvSpPr/>
          <p:nvPr/>
        </p:nvSpPr>
        <p:spPr>
          <a:xfrm>
            <a:off x="695160" y="3749400"/>
            <a:ext cx="4155840" cy="1268280"/>
          </a:xfrm>
          <a:custGeom>
            <a:avLst/>
            <a:gdLst/>
            <a:ahLst/>
            <a:cxnLst/>
            <a:rect l="l" t="t" r="r" b="b"/>
            <a:pathLst>
              <a:path w="4156075" h="1268786">
                <a:moveTo>
                  <a:pt x="0" y="0"/>
                </a:moveTo>
                <a:lnTo>
                  <a:pt x="4156075" y="0"/>
                </a:lnTo>
                <a:lnTo>
                  <a:pt x="4156075" y="830636"/>
                </a:lnTo>
                <a:lnTo>
                  <a:pt x="4156075" y="975034"/>
                </a:lnTo>
                <a:lnTo>
                  <a:pt x="4156075" y="1268786"/>
                </a:lnTo>
                <a:lnTo>
                  <a:pt x="3862323" y="975034"/>
                </a:lnTo>
                <a:lnTo>
                  <a:pt x="0" y="97503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7674" dir="8100000" algn="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2" name="CustomShape 57"/>
          <p:cNvSpPr/>
          <p:nvPr/>
        </p:nvSpPr>
        <p:spPr>
          <a:xfrm>
            <a:off x="870840" y="2260440"/>
            <a:ext cx="3787560" cy="669240"/>
          </a:xfrm>
          <a:prstGeom prst="rect">
            <a:avLst/>
          </a:prstGeom>
          <a:noFill/>
          <a:ln w="64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100" b="0" strike="noStrike" spc="-1">
                <a:solidFill>
                  <a:srgbClr val="000000"/>
                </a:solidFill>
                <a:latin typeface="Calibri Light"/>
              </a:rPr>
              <a:t>Lorem Ipsum is simply dummy text of the printing and typesetting industry. Lorem Ipsum has been the industry's standard dummy text ever since the 1500s.</a:t>
            </a:r>
            <a:endParaRPr lang="en-GB" sz="1100" b="0" strike="noStrike" spc="-1">
              <a:latin typeface="Arial"/>
            </a:endParaRPr>
          </a:p>
        </p:txBody>
      </p:sp>
      <p:sp>
        <p:nvSpPr>
          <p:cNvPr id="1443" name="CustomShape 58"/>
          <p:cNvSpPr/>
          <p:nvPr/>
        </p:nvSpPr>
        <p:spPr>
          <a:xfrm>
            <a:off x="695160" y="1896120"/>
            <a:ext cx="45360" cy="974520"/>
          </a:xfrm>
          <a:prstGeom prst="rect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4" name="CustomShape 59"/>
          <p:cNvSpPr/>
          <p:nvPr/>
        </p:nvSpPr>
        <p:spPr>
          <a:xfrm>
            <a:off x="695160" y="3749400"/>
            <a:ext cx="45360" cy="974520"/>
          </a:xfrm>
          <a:prstGeom prst="rect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5" name="CustomShape 60"/>
          <p:cNvSpPr/>
          <p:nvPr/>
        </p:nvSpPr>
        <p:spPr>
          <a:xfrm>
            <a:off x="870840" y="2045520"/>
            <a:ext cx="3787560" cy="213480"/>
          </a:xfrm>
          <a:prstGeom prst="rect">
            <a:avLst/>
          </a:prstGeom>
          <a:noFill/>
          <a:ln w="64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400" b="1" i="1" strike="noStrike" spc="-1" dirty="0">
                <a:solidFill>
                  <a:srgbClr val="1C819E"/>
                </a:solidFill>
                <a:latin typeface="Calibri Light"/>
              </a:rPr>
              <a:t>VANESSA</a:t>
            </a:r>
            <a:endParaRPr lang="en-GB" sz="1400" b="0" strike="noStrike" spc="-1" dirty="0">
              <a:solidFill>
                <a:srgbClr val="1C819E"/>
              </a:solidFill>
              <a:latin typeface="Arial"/>
            </a:endParaRPr>
          </a:p>
        </p:txBody>
      </p:sp>
      <p:sp>
        <p:nvSpPr>
          <p:cNvPr id="1446" name="CustomShape 61"/>
          <p:cNvSpPr/>
          <p:nvPr/>
        </p:nvSpPr>
        <p:spPr>
          <a:xfrm>
            <a:off x="870840" y="4078440"/>
            <a:ext cx="3787560" cy="669240"/>
          </a:xfrm>
          <a:prstGeom prst="rect">
            <a:avLst/>
          </a:prstGeom>
          <a:noFill/>
          <a:ln w="64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100" b="0" strike="noStrike" spc="-1">
                <a:solidFill>
                  <a:srgbClr val="000000"/>
                </a:solidFill>
                <a:latin typeface="Calibri Light"/>
              </a:rPr>
              <a:t>Lorem Ipsum is simply dummy text of the printing and typesetting industry. Lorem Ipsum has been the industry's standard dummy text ever since the 1500s.</a:t>
            </a:r>
            <a:endParaRPr lang="en-GB" sz="1100" b="0" strike="noStrike" spc="-1">
              <a:latin typeface="Arial"/>
            </a:endParaRPr>
          </a:p>
        </p:txBody>
      </p:sp>
      <p:sp>
        <p:nvSpPr>
          <p:cNvPr id="1447" name="CustomShape 62"/>
          <p:cNvSpPr/>
          <p:nvPr/>
        </p:nvSpPr>
        <p:spPr>
          <a:xfrm>
            <a:off x="870840" y="3863520"/>
            <a:ext cx="3787560" cy="213480"/>
          </a:xfrm>
          <a:prstGeom prst="rect">
            <a:avLst/>
          </a:prstGeom>
          <a:noFill/>
          <a:ln w="64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400" b="1" i="1" strike="noStrike" spc="-1" dirty="0">
                <a:solidFill>
                  <a:srgbClr val="1C819E"/>
                </a:solidFill>
                <a:latin typeface="Calibri Light"/>
              </a:rPr>
              <a:t>VANESSA</a:t>
            </a:r>
            <a:endParaRPr lang="en-GB" sz="1400" b="0" strike="noStrike" spc="-1" dirty="0">
              <a:solidFill>
                <a:srgbClr val="1C819E"/>
              </a:solidFill>
              <a:latin typeface="Arial"/>
            </a:endParaRPr>
          </a:p>
        </p:txBody>
      </p:sp>
      <p:sp>
        <p:nvSpPr>
          <p:cNvPr id="1456" name="CustomShape 71"/>
          <p:cNvSpPr/>
          <p:nvPr/>
        </p:nvSpPr>
        <p:spPr>
          <a:xfrm flipH="1">
            <a:off x="7424280" y="2995200"/>
            <a:ext cx="4155840" cy="1268280"/>
          </a:xfrm>
          <a:custGeom>
            <a:avLst/>
            <a:gdLst/>
            <a:ahLst/>
            <a:cxnLst/>
            <a:rect l="l" t="t" r="r" b="b"/>
            <a:pathLst>
              <a:path w="4156075" h="1268786">
                <a:moveTo>
                  <a:pt x="0" y="0"/>
                </a:moveTo>
                <a:lnTo>
                  <a:pt x="4156075" y="0"/>
                </a:lnTo>
                <a:lnTo>
                  <a:pt x="4156075" y="830636"/>
                </a:lnTo>
                <a:lnTo>
                  <a:pt x="4156075" y="975034"/>
                </a:lnTo>
                <a:lnTo>
                  <a:pt x="4156075" y="1268786"/>
                </a:lnTo>
                <a:lnTo>
                  <a:pt x="3862323" y="975034"/>
                </a:lnTo>
                <a:lnTo>
                  <a:pt x="0" y="97503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7674" dir="8100000" algn="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7" name="CustomShape 72"/>
          <p:cNvSpPr/>
          <p:nvPr/>
        </p:nvSpPr>
        <p:spPr>
          <a:xfrm>
            <a:off x="11534760" y="2995200"/>
            <a:ext cx="45360" cy="974520"/>
          </a:xfrm>
          <a:prstGeom prst="rect">
            <a:avLst/>
          </a:prstGeom>
          <a:solidFill>
            <a:srgbClr val="FFAF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8" name="CustomShape 73"/>
          <p:cNvSpPr/>
          <p:nvPr/>
        </p:nvSpPr>
        <p:spPr>
          <a:xfrm>
            <a:off x="7605720" y="3337200"/>
            <a:ext cx="3787560" cy="669240"/>
          </a:xfrm>
          <a:prstGeom prst="rect">
            <a:avLst/>
          </a:prstGeom>
          <a:noFill/>
          <a:ln w="64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100" b="0" strike="noStrike" spc="-1">
                <a:solidFill>
                  <a:srgbClr val="000000"/>
                </a:solidFill>
                <a:latin typeface="Calibri Light"/>
              </a:rPr>
              <a:t>Lorem Ipsum is simply dummy text of the printing and typesetting industry. Lorem Ipsum has been the industry's standard dummy text ever since the 1500s.</a:t>
            </a:r>
            <a:endParaRPr lang="en-GB" sz="1100" b="0" strike="noStrike" spc="-1">
              <a:latin typeface="Arial"/>
            </a:endParaRPr>
          </a:p>
        </p:txBody>
      </p:sp>
      <p:sp>
        <p:nvSpPr>
          <p:cNvPr id="1459" name="CustomShape 74"/>
          <p:cNvSpPr/>
          <p:nvPr/>
        </p:nvSpPr>
        <p:spPr>
          <a:xfrm>
            <a:off x="7605720" y="3122280"/>
            <a:ext cx="3787560" cy="213480"/>
          </a:xfrm>
          <a:prstGeom prst="rect">
            <a:avLst/>
          </a:prstGeom>
          <a:noFill/>
          <a:ln w="64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400" b="1" i="1" strike="noStrike" spc="-1">
                <a:solidFill>
                  <a:srgbClr val="FFAF25"/>
                </a:solidFill>
                <a:latin typeface="Calibri Light"/>
              </a:rPr>
              <a:t>JOHN DOE</a:t>
            </a:r>
            <a:endParaRPr lang="en-GB" sz="1400" b="0" strike="noStrike" spc="-1">
              <a:latin typeface="Arial"/>
            </a:endParaRPr>
          </a:p>
        </p:txBody>
      </p:sp>
      <p:sp>
        <p:nvSpPr>
          <p:cNvPr id="76" name="CustomShape 4"/>
          <p:cNvSpPr/>
          <p:nvPr/>
        </p:nvSpPr>
        <p:spPr>
          <a:xfrm>
            <a:off x="555840" y="514800"/>
            <a:ext cx="11073960" cy="54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3600" b="1" spc="-1" dirty="0" smtClean="0">
                <a:solidFill>
                  <a:srgbClr val="FFC000"/>
                </a:solidFill>
                <a:latin typeface="Century Gothic"/>
                <a:ea typeface="Segoe UI Black"/>
              </a:rPr>
              <a:t>REALISATION </a:t>
            </a:r>
            <a:r>
              <a:rPr lang="en-GB" sz="3600" b="1" spc="-1" dirty="0" smtClean="0">
                <a:solidFill>
                  <a:srgbClr val="FFC000"/>
                </a:solidFill>
                <a:latin typeface="Century Gothic"/>
                <a:ea typeface="Segoe UI Black"/>
              </a:rPr>
              <a:t>:</a:t>
            </a:r>
            <a:r>
              <a:rPr lang="en-GB" sz="3600" b="1" spc="-1" dirty="0">
                <a:solidFill>
                  <a:srgbClr val="1C819E"/>
                </a:solidFill>
                <a:latin typeface="Century Gothic"/>
                <a:ea typeface="Segoe UI Black"/>
              </a:rPr>
              <a:t> </a:t>
            </a:r>
            <a:r>
              <a:rPr lang="en-GB" sz="3600" b="1" spc="-1" dirty="0" smtClean="0">
                <a:solidFill>
                  <a:srgbClr val="1C819E"/>
                </a:solidFill>
                <a:latin typeface="Century Gothic"/>
                <a:ea typeface="Segoe UI Black"/>
              </a:rPr>
              <a:t>APPLICATION MOBILE </a:t>
            </a:r>
            <a:r>
              <a:rPr lang="en-GB" sz="3600" b="1" spc="-1" dirty="0" smtClean="0">
                <a:solidFill>
                  <a:srgbClr val="1C819E"/>
                </a:solidFill>
                <a:latin typeface="Century Gothic"/>
                <a:ea typeface="Segoe UI Black"/>
              </a:rPr>
              <a:t> </a:t>
            </a:r>
            <a:endParaRPr lang="en-GB" sz="3600" b="0" strike="noStrike" spc="-1" dirty="0">
              <a:solidFill>
                <a:srgbClr val="1C819E"/>
              </a:solidFill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0" y="6775560"/>
            <a:ext cx="2659680" cy="82080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" name="CustomShape 3"/>
          <p:cNvSpPr/>
          <p:nvPr/>
        </p:nvSpPr>
        <p:spPr>
          <a:xfrm>
            <a:off x="2802060" y="6762119"/>
            <a:ext cx="6587640" cy="108360"/>
          </a:xfrm>
          <a:prstGeom prst="rect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" name="CustomShape 4"/>
          <p:cNvSpPr/>
          <p:nvPr/>
        </p:nvSpPr>
        <p:spPr>
          <a:xfrm>
            <a:off x="9532080" y="6775560"/>
            <a:ext cx="2659680" cy="82080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TextShape 58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DFF7870E-DFBF-4CB7-A3F6-DA1E038144F0}" type="datetime1">
              <a:rPr lang="en-GB" sz="1200" b="0" strike="noStrike" spc="-1">
                <a:solidFill>
                  <a:srgbClr val="8B8B8B"/>
                </a:solidFill>
                <a:latin typeface="Segoe UI"/>
              </a:rPr>
              <a:t>29/04/2019</a:t>
            </a:fld>
            <a:endParaRPr lang="en-GB" sz="1200" b="0" strike="noStrike" spc="-1">
              <a:latin typeface="Times New Roman"/>
            </a:endParaRPr>
          </a:p>
        </p:txBody>
      </p:sp>
      <p:sp>
        <p:nvSpPr>
          <p:cNvPr id="81" name="TextShape 59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C6C43D75-D78C-4E45-AD84-28E61FB19D78}" type="slidenum">
              <a:rPr lang="en-GB" sz="1200" b="0" strike="noStrike" spc="-1">
                <a:solidFill>
                  <a:srgbClr val="8B8B8B"/>
                </a:solidFill>
                <a:latin typeface="Segoe UI"/>
              </a:rPr>
              <a:t>15</a:t>
            </a:fld>
            <a:endParaRPr lang="en-GB" sz="12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25956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CustomShape 1"/>
          <p:cNvSpPr/>
          <p:nvPr/>
        </p:nvSpPr>
        <p:spPr>
          <a:xfrm>
            <a:off x="-902880" y="-2360520"/>
            <a:ext cx="5247720" cy="524772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1" name="CustomShape 2"/>
          <p:cNvSpPr/>
          <p:nvPr/>
        </p:nvSpPr>
        <p:spPr>
          <a:xfrm>
            <a:off x="10798920" y="5378400"/>
            <a:ext cx="2228400" cy="2228400"/>
          </a:xfrm>
          <a:prstGeom prst="ellipse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2" name="CustomShape 3"/>
          <p:cNvSpPr/>
          <p:nvPr/>
        </p:nvSpPr>
        <p:spPr>
          <a:xfrm>
            <a:off x="248760" y="295020"/>
            <a:ext cx="11634480" cy="62002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63500" algn="ctr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3" name="CustomShape 4"/>
          <p:cNvSpPr/>
          <p:nvPr/>
        </p:nvSpPr>
        <p:spPr>
          <a:xfrm>
            <a:off x="443160" y="5166720"/>
            <a:ext cx="3444480" cy="55399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>
            <a:spAutoFit/>
          </a:bodyPr>
          <a:lstStyle/>
          <a:p>
            <a:pPr>
              <a:lnSpc>
                <a:spcPct val="100000"/>
              </a:lnSpc>
            </a:pPr>
            <a:endParaRPr lang="en-GB" sz="3600" b="0" strike="noStrike" spc="-1" dirty="0">
              <a:latin typeface="Arial"/>
            </a:endParaRPr>
          </a:p>
        </p:txBody>
      </p:sp>
      <p:sp>
        <p:nvSpPr>
          <p:cNvPr id="424" name="TextShape 5"/>
          <p:cNvSpPr txBox="1"/>
          <p:nvPr/>
        </p:nvSpPr>
        <p:spPr>
          <a:xfrm>
            <a:off x="838080" y="649296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05831400-66D8-4992-8B52-D3F5921D6A06}" type="datetime1">
              <a:rPr lang="en-GB" sz="1200" b="0" strike="noStrike" spc="-1">
                <a:solidFill>
                  <a:srgbClr val="8B8B8B"/>
                </a:solidFill>
                <a:latin typeface="Segoe UI"/>
              </a:rPr>
              <a:t>29/04/2019</a:t>
            </a:fld>
            <a:endParaRPr lang="en-GB" sz="1200" b="0" strike="noStrike" spc="-1">
              <a:latin typeface="Times New Roman"/>
            </a:endParaRPr>
          </a:p>
        </p:txBody>
      </p:sp>
      <p:sp>
        <p:nvSpPr>
          <p:cNvPr id="425" name="TextShape 6"/>
          <p:cNvSpPr txBox="1"/>
          <p:nvPr/>
        </p:nvSpPr>
        <p:spPr>
          <a:xfrm>
            <a:off x="8610480" y="649296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B17EB777-5B7B-4E09-B72C-36224728B72C}" type="slidenum">
              <a:rPr lang="en-GB" sz="1200" b="0" strike="noStrike" spc="-1">
                <a:solidFill>
                  <a:srgbClr val="8B8B8B"/>
                </a:solidFill>
                <a:latin typeface="Segoe UI"/>
              </a:rPr>
              <a:t>16</a:t>
            </a:fld>
            <a:endParaRPr lang="en-GB" sz="1200" b="0" strike="noStrike" spc="-1">
              <a:latin typeface="Times New Roman"/>
            </a:endParaRPr>
          </a:p>
        </p:txBody>
      </p:sp>
      <p:sp>
        <p:nvSpPr>
          <p:cNvPr id="429" name="CustomShape 10"/>
          <p:cNvSpPr/>
          <p:nvPr/>
        </p:nvSpPr>
        <p:spPr>
          <a:xfrm>
            <a:off x="4120200" y="3857760"/>
            <a:ext cx="752400" cy="1908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2" name="CustomShape 4"/>
          <p:cNvSpPr/>
          <p:nvPr/>
        </p:nvSpPr>
        <p:spPr>
          <a:xfrm>
            <a:off x="558900" y="515700"/>
            <a:ext cx="11073960" cy="54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3600" b="1" spc="-1" dirty="0" smtClean="0">
                <a:solidFill>
                  <a:srgbClr val="FFC000"/>
                </a:solidFill>
                <a:latin typeface="Century Gothic"/>
                <a:ea typeface="Segoe UI Black"/>
              </a:rPr>
              <a:t>CONCLUSION: </a:t>
            </a:r>
            <a:r>
              <a:rPr lang="en-GB" sz="3600" b="1" spc="-1" dirty="0" smtClean="0">
                <a:solidFill>
                  <a:srgbClr val="1C819E"/>
                </a:solidFill>
                <a:latin typeface="Century Gothic"/>
                <a:ea typeface="Segoe UI Black"/>
              </a:rPr>
              <a:t>RECAPITULATIF </a:t>
            </a:r>
            <a:r>
              <a:rPr lang="en-GB" sz="3600" b="1" spc="-1" dirty="0" smtClean="0">
                <a:solidFill>
                  <a:srgbClr val="1C819E"/>
                </a:solidFill>
                <a:latin typeface="Century Gothic"/>
                <a:ea typeface="Segoe UI Black"/>
              </a:rPr>
              <a:t> </a:t>
            </a:r>
            <a:endParaRPr lang="en-GB" sz="3600" b="0" strike="noStrike" spc="-1" dirty="0">
              <a:solidFill>
                <a:srgbClr val="1C819E"/>
              </a:solidFill>
              <a:latin typeface="Arial"/>
            </a:endParaRPr>
          </a:p>
        </p:txBody>
      </p:sp>
      <p:sp>
        <p:nvSpPr>
          <p:cNvPr id="126" name="CustomShape 5"/>
          <p:cNvSpPr/>
          <p:nvPr/>
        </p:nvSpPr>
        <p:spPr>
          <a:xfrm flipH="1">
            <a:off x="0" y="2864880"/>
            <a:ext cx="8710560" cy="1447920"/>
          </a:xfrm>
          <a:prstGeom prst="rect">
            <a:avLst/>
          </a:prstGeom>
          <a:solidFill>
            <a:srgbClr val="F6AF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CustomShape 6"/>
          <p:cNvSpPr/>
          <p:nvPr/>
        </p:nvSpPr>
        <p:spPr>
          <a:xfrm flipH="1">
            <a:off x="-720" y="1335240"/>
            <a:ext cx="7078680" cy="1447920"/>
          </a:xfrm>
          <a:prstGeom prst="rect">
            <a:avLst/>
          </a:prstGeom>
          <a:solidFill>
            <a:srgbClr val="1AA3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" name="CustomShape 7"/>
          <p:cNvSpPr/>
          <p:nvPr/>
        </p:nvSpPr>
        <p:spPr>
          <a:xfrm flipH="1">
            <a:off x="0" y="4385160"/>
            <a:ext cx="10296720" cy="1447920"/>
          </a:xfrm>
          <a:prstGeom prst="rect">
            <a:avLst/>
          </a:prstGeom>
          <a:solidFill>
            <a:srgbClr val="E265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" name="CustomShape 8"/>
          <p:cNvSpPr/>
          <p:nvPr/>
        </p:nvSpPr>
        <p:spPr>
          <a:xfrm flipH="1">
            <a:off x="3822120" y="1335240"/>
            <a:ext cx="6499800" cy="4826520"/>
          </a:xfrm>
          <a:custGeom>
            <a:avLst/>
            <a:gdLst/>
            <a:ahLst/>
            <a:cxnLst/>
            <a:rect l="l" t="t" r="r" b="b"/>
            <a:pathLst>
              <a:path w="1670" h="1106">
                <a:moveTo>
                  <a:pt x="835" y="0"/>
                </a:moveTo>
                <a:lnTo>
                  <a:pt x="1670" y="1106"/>
                </a:lnTo>
                <a:lnTo>
                  <a:pt x="835" y="1106"/>
                </a:lnTo>
                <a:lnTo>
                  <a:pt x="835" y="1106"/>
                </a:lnTo>
                <a:lnTo>
                  <a:pt x="0" y="1106"/>
                </a:lnTo>
                <a:lnTo>
                  <a:pt x="835" y="0"/>
                </a:lnTo>
                <a:lnTo>
                  <a:pt x="835" y="0"/>
                </a:lnTo>
                <a:close/>
              </a:path>
            </a:pathLst>
          </a:custGeom>
          <a:solidFill>
            <a:srgbClr val="178D8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0" name="CustomShape 9"/>
          <p:cNvSpPr/>
          <p:nvPr/>
        </p:nvSpPr>
        <p:spPr>
          <a:xfrm flipH="1">
            <a:off x="6367320" y="2864880"/>
            <a:ext cx="4686480" cy="3296880"/>
          </a:xfrm>
          <a:prstGeom prst="triangle">
            <a:avLst>
              <a:gd name="adj" fmla="val 50000"/>
            </a:avLst>
          </a:prstGeom>
          <a:solidFill>
            <a:srgbClr val="F4A0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CustomShape 10"/>
          <p:cNvSpPr/>
          <p:nvPr/>
        </p:nvSpPr>
        <p:spPr>
          <a:xfrm flipH="1">
            <a:off x="9013320" y="4385160"/>
            <a:ext cx="2567880" cy="1776960"/>
          </a:xfrm>
          <a:custGeom>
            <a:avLst/>
            <a:gdLst/>
            <a:ahLst/>
            <a:cxnLst/>
            <a:rect l="l" t="t" r="r" b="b"/>
            <a:pathLst>
              <a:path w="1670" h="1106">
                <a:moveTo>
                  <a:pt x="835" y="0"/>
                </a:moveTo>
                <a:lnTo>
                  <a:pt x="1670" y="1106"/>
                </a:lnTo>
                <a:lnTo>
                  <a:pt x="835" y="1106"/>
                </a:lnTo>
                <a:lnTo>
                  <a:pt x="835" y="1106"/>
                </a:lnTo>
                <a:lnTo>
                  <a:pt x="0" y="1106"/>
                </a:lnTo>
                <a:lnTo>
                  <a:pt x="835" y="0"/>
                </a:lnTo>
                <a:lnTo>
                  <a:pt x="835" y="0"/>
                </a:lnTo>
                <a:close/>
              </a:path>
            </a:pathLst>
          </a:custGeom>
          <a:solidFill>
            <a:srgbClr val="D4561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2" name="CustomShape 11"/>
          <p:cNvSpPr/>
          <p:nvPr/>
        </p:nvSpPr>
        <p:spPr>
          <a:xfrm>
            <a:off x="457200" y="1845720"/>
            <a:ext cx="5422680" cy="42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400" b="0" strike="noStrike" spc="-1" dirty="0">
                <a:solidFill>
                  <a:srgbClr val="FFFFFF"/>
                </a:solidFill>
                <a:latin typeface="Calibri"/>
              </a:rPr>
              <a:t>Lorem ipsum </a:t>
            </a:r>
            <a:r>
              <a:rPr lang="en-GB" sz="1400" b="0" strike="noStrike" spc="-1" dirty="0" err="1">
                <a:solidFill>
                  <a:srgbClr val="FFFFFF"/>
                </a:solidFill>
                <a:latin typeface="Calibri"/>
              </a:rPr>
              <a:t>dolor</a:t>
            </a:r>
            <a:r>
              <a:rPr lang="en-GB" sz="1400" b="0" strike="noStrike" spc="-1" dirty="0">
                <a:solidFill>
                  <a:srgbClr val="FFFFFF"/>
                </a:solidFill>
                <a:latin typeface="Calibri"/>
              </a:rPr>
              <a:t> sit </a:t>
            </a:r>
            <a:r>
              <a:rPr lang="en-GB" sz="1400" b="0" strike="noStrike" spc="-1" dirty="0" err="1">
                <a:solidFill>
                  <a:srgbClr val="FFFFFF"/>
                </a:solidFill>
                <a:latin typeface="Calibri"/>
              </a:rPr>
              <a:t>amet</a:t>
            </a:r>
            <a:r>
              <a:rPr lang="en-GB" sz="1400" b="0" strike="noStrike" spc="-1" dirty="0">
                <a:solidFill>
                  <a:srgbClr val="FFFFFF"/>
                </a:solidFill>
                <a:latin typeface="Calibri"/>
              </a:rPr>
              <a:t>, </a:t>
            </a:r>
            <a:r>
              <a:rPr lang="en-GB" sz="1400" b="0" strike="noStrike" spc="-1" dirty="0" err="1" smtClean="0">
                <a:solidFill>
                  <a:srgbClr val="FFFFFF"/>
                </a:solidFill>
                <a:latin typeface="Calibri"/>
              </a:rPr>
              <a:t>consectetur</a:t>
            </a:r>
            <a:r>
              <a:rPr lang="en-GB" sz="1400" b="0" strike="noStrike" spc="-1" dirty="0" smtClean="0">
                <a:solidFill>
                  <a:srgbClr val="FFFFFF"/>
                </a:solidFill>
                <a:latin typeface="Calibri"/>
              </a:rPr>
              <a:t> </a:t>
            </a:r>
            <a:r>
              <a:rPr lang="en-GB" sz="1400" b="0" strike="noStrike" spc="-1" dirty="0" err="1">
                <a:solidFill>
                  <a:srgbClr val="FFFFFF"/>
                </a:solidFill>
                <a:latin typeface="Calibri"/>
              </a:rPr>
              <a:t>adipiscing</a:t>
            </a:r>
            <a:r>
              <a:rPr lang="en-GB" sz="14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GB" sz="1400" b="0" strike="noStrike" spc="-1" dirty="0" err="1">
                <a:solidFill>
                  <a:srgbClr val="FFFFFF"/>
                </a:solidFill>
                <a:latin typeface="Calibri"/>
              </a:rPr>
              <a:t>elit</a:t>
            </a:r>
            <a:r>
              <a:rPr lang="en-GB" sz="1400" b="0" strike="noStrike" spc="-1" dirty="0">
                <a:solidFill>
                  <a:srgbClr val="FFFFFF"/>
                </a:solidFill>
                <a:latin typeface="Calibri"/>
              </a:rPr>
              <a:t>. </a:t>
            </a:r>
            <a:r>
              <a:rPr lang="en-GB" sz="1400" b="0" strike="noStrike" spc="-1" dirty="0" err="1">
                <a:solidFill>
                  <a:srgbClr val="FFFFFF"/>
                </a:solidFill>
                <a:latin typeface="Calibri"/>
              </a:rPr>
              <a:t>Nullam</a:t>
            </a:r>
            <a:r>
              <a:rPr lang="en-GB" sz="14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GB" sz="1400" b="0" strike="noStrike" spc="-1" dirty="0" err="1">
                <a:solidFill>
                  <a:srgbClr val="FFFFFF"/>
                </a:solidFill>
                <a:latin typeface="Calibri"/>
              </a:rPr>
              <a:t>aliquet</a:t>
            </a:r>
            <a:r>
              <a:rPr lang="en-GB" sz="1400" b="0" strike="noStrike" spc="-1" dirty="0">
                <a:solidFill>
                  <a:srgbClr val="FFFFFF"/>
                </a:solidFill>
                <a:latin typeface="Calibri"/>
              </a:rPr>
              <a:t> lorem </a:t>
            </a:r>
            <a:r>
              <a:rPr lang="en-GB" sz="1400" b="0" strike="noStrike" spc="-1" dirty="0" err="1">
                <a:solidFill>
                  <a:srgbClr val="FFFFFF"/>
                </a:solidFill>
                <a:latin typeface="Calibri"/>
              </a:rPr>
              <a:t>arcu</a:t>
            </a:r>
            <a:r>
              <a:rPr lang="en-GB" sz="1400" b="0" strike="noStrike" spc="-1" dirty="0">
                <a:solidFill>
                  <a:srgbClr val="FFFFFF"/>
                </a:solidFill>
                <a:latin typeface="Calibri"/>
              </a:rPr>
              <a:t>, </a:t>
            </a:r>
            <a:r>
              <a:rPr lang="en-GB" sz="1400" b="0" strike="noStrike" spc="-1" dirty="0" err="1">
                <a:solidFill>
                  <a:srgbClr val="FFFFFF"/>
                </a:solidFill>
                <a:latin typeface="Calibri"/>
              </a:rPr>
              <a:t>ut</a:t>
            </a:r>
            <a:r>
              <a:rPr lang="en-GB" sz="14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GB" sz="1400" b="0" strike="noStrike" spc="-1" dirty="0" err="1">
                <a:solidFill>
                  <a:srgbClr val="FFFFFF"/>
                </a:solidFill>
                <a:latin typeface="Calibri"/>
              </a:rPr>
              <a:t>lobortis</a:t>
            </a:r>
            <a:r>
              <a:rPr lang="en-GB" sz="1400" b="0" strike="noStrike" spc="-1" dirty="0">
                <a:solidFill>
                  <a:srgbClr val="FFFFFF"/>
                </a:solidFill>
                <a:latin typeface="Calibri"/>
              </a:rPr>
              <a:t> libero </a:t>
            </a:r>
            <a:r>
              <a:rPr lang="en-GB" sz="1400" b="0" strike="noStrike" spc="-1" dirty="0" err="1">
                <a:solidFill>
                  <a:srgbClr val="FFFFFF"/>
                </a:solidFill>
                <a:latin typeface="Calibri"/>
              </a:rPr>
              <a:t>rutrum</a:t>
            </a:r>
            <a:r>
              <a:rPr lang="en-GB" sz="14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GB" sz="1400" b="0" strike="noStrike" spc="-1" dirty="0" err="1">
                <a:solidFill>
                  <a:srgbClr val="FFFFFF"/>
                </a:solidFill>
                <a:latin typeface="Calibri"/>
              </a:rPr>
              <a:t>nec</a:t>
            </a:r>
            <a:r>
              <a:rPr lang="en-GB" sz="1400" b="0" strike="noStrike" spc="-1" dirty="0">
                <a:solidFill>
                  <a:srgbClr val="FFFFFF"/>
                </a:solidFill>
                <a:latin typeface="Calibri"/>
              </a:rPr>
              <a:t>. </a:t>
            </a:r>
            <a:endParaRPr lang="en-GB" sz="1400" b="0" strike="noStrike" spc="-1" dirty="0">
              <a:latin typeface="Arial"/>
            </a:endParaRPr>
          </a:p>
        </p:txBody>
      </p:sp>
      <p:sp>
        <p:nvSpPr>
          <p:cNvPr id="133" name="CustomShape 12"/>
          <p:cNvSpPr/>
          <p:nvPr/>
        </p:nvSpPr>
        <p:spPr>
          <a:xfrm>
            <a:off x="457200" y="3375360"/>
            <a:ext cx="4434120" cy="42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400" b="0" strike="noStrike" spc="-1">
                <a:solidFill>
                  <a:srgbClr val="FFFFFF"/>
                </a:solidFill>
                <a:latin typeface="Calibri"/>
              </a:rPr>
              <a:t>Lorem ipsum dolor sit amet, consectetur adipiscing elit. Nullam aliquet lorem arcu, ut lobortis libero rutrum nec. </a:t>
            </a:r>
            <a:endParaRPr lang="en-GB" sz="1400" b="0" strike="noStrike" spc="-1">
              <a:latin typeface="Arial"/>
            </a:endParaRPr>
          </a:p>
        </p:txBody>
      </p:sp>
      <p:sp>
        <p:nvSpPr>
          <p:cNvPr id="134" name="CustomShape 13"/>
          <p:cNvSpPr/>
          <p:nvPr/>
        </p:nvSpPr>
        <p:spPr>
          <a:xfrm>
            <a:off x="457200" y="4788720"/>
            <a:ext cx="3606480" cy="64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400" b="0" strike="noStrike" spc="-1">
                <a:solidFill>
                  <a:srgbClr val="FFFFFF"/>
                </a:solidFill>
                <a:latin typeface="Calibri"/>
              </a:rPr>
              <a:t>Lorem ipsum dolor sit amet, consectetur adipiscing elit. Nullam aliquet lorem arcu, ut lobortis libero rutrum nec. </a:t>
            </a:r>
            <a:endParaRPr lang="en-GB" sz="1400" b="0" strike="noStrike" spc="-1">
              <a:latin typeface="Arial"/>
            </a:endParaRPr>
          </a:p>
        </p:txBody>
      </p:sp>
      <p:sp>
        <p:nvSpPr>
          <p:cNvPr id="135" name="CustomShape 14"/>
          <p:cNvSpPr/>
          <p:nvPr/>
        </p:nvSpPr>
        <p:spPr>
          <a:xfrm>
            <a:off x="9993240" y="4987440"/>
            <a:ext cx="609480" cy="572040"/>
          </a:xfrm>
          <a:custGeom>
            <a:avLst/>
            <a:gdLst/>
            <a:ahLst/>
            <a:cxnLst/>
            <a:rect l="l" t="t" r="r" b="b"/>
            <a:pathLst>
              <a:path w="719" h="671">
                <a:moveTo>
                  <a:pt x="379" y="470"/>
                </a:moveTo>
                <a:lnTo>
                  <a:pt x="376" y="471"/>
                </a:lnTo>
                <a:lnTo>
                  <a:pt x="375" y="471"/>
                </a:lnTo>
                <a:lnTo>
                  <a:pt x="373" y="471"/>
                </a:lnTo>
                <a:lnTo>
                  <a:pt x="372" y="470"/>
                </a:lnTo>
                <a:lnTo>
                  <a:pt x="362" y="463"/>
                </a:lnTo>
                <a:lnTo>
                  <a:pt x="342" y="447"/>
                </a:lnTo>
                <a:lnTo>
                  <a:pt x="314" y="424"/>
                </a:lnTo>
                <a:lnTo>
                  <a:pt x="285" y="395"/>
                </a:lnTo>
                <a:lnTo>
                  <a:pt x="269" y="378"/>
                </a:lnTo>
                <a:lnTo>
                  <a:pt x="254" y="362"/>
                </a:lnTo>
                <a:lnTo>
                  <a:pt x="241" y="344"/>
                </a:lnTo>
                <a:lnTo>
                  <a:pt x="228" y="326"/>
                </a:lnTo>
                <a:lnTo>
                  <a:pt x="218" y="308"/>
                </a:lnTo>
                <a:lnTo>
                  <a:pt x="210" y="290"/>
                </a:lnTo>
                <a:lnTo>
                  <a:pt x="206" y="281"/>
                </a:lnTo>
                <a:lnTo>
                  <a:pt x="205" y="273"/>
                </a:lnTo>
                <a:lnTo>
                  <a:pt x="204" y="264"/>
                </a:lnTo>
                <a:lnTo>
                  <a:pt x="203" y="255"/>
                </a:lnTo>
                <a:lnTo>
                  <a:pt x="204" y="244"/>
                </a:lnTo>
                <a:lnTo>
                  <a:pt x="205" y="233"/>
                </a:lnTo>
                <a:lnTo>
                  <a:pt x="207" y="224"/>
                </a:lnTo>
                <a:lnTo>
                  <a:pt x="211" y="214"/>
                </a:lnTo>
                <a:lnTo>
                  <a:pt x="215" y="206"/>
                </a:lnTo>
                <a:lnTo>
                  <a:pt x="219" y="198"/>
                </a:lnTo>
                <a:lnTo>
                  <a:pt x="225" y="191"/>
                </a:lnTo>
                <a:lnTo>
                  <a:pt x="231" y="183"/>
                </a:lnTo>
                <a:lnTo>
                  <a:pt x="237" y="177"/>
                </a:lnTo>
                <a:lnTo>
                  <a:pt x="244" y="173"/>
                </a:lnTo>
                <a:lnTo>
                  <a:pt x="251" y="168"/>
                </a:lnTo>
                <a:lnTo>
                  <a:pt x="259" y="164"/>
                </a:lnTo>
                <a:lnTo>
                  <a:pt x="267" y="161"/>
                </a:lnTo>
                <a:lnTo>
                  <a:pt x="275" y="160"/>
                </a:lnTo>
                <a:lnTo>
                  <a:pt x="282" y="158"/>
                </a:lnTo>
                <a:lnTo>
                  <a:pt x="291" y="157"/>
                </a:lnTo>
                <a:lnTo>
                  <a:pt x="303" y="158"/>
                </a:lnTo>
                <a:lnTo>
                  <a:pt x="314" y="161"/>
                </a:lnTo>
                <a:lnTo>
                  <a:pt x="326" y="166"/>
                </a:lnTo>
                <a:lnTo>
                  <a:pt x="337" y="173"/>
                </a:lnTo>
                <a:lnTo>
                  <a:pt x="348" y="182"/>
                </a:lnTo>
                <a:lnTo>
                  <a:pt x="359" y="193"/>
                </a:lnTo>
                <a:lnTo>
                  <a:pt x="363" y="200"/>
                </a:lnTo>
                <a:lnTo>
                  <a:pt x="367" y="207"/>
                </a:lnTo>
                <a:lnTo>
                  <a:pt x="372" y="215"/>
                </a:lnTo>
                <a:lnTo>
                  <a:pt x="375" y="224"/>
                </a:lnTo>
                <a:lnTo>
                  <a:pt x="379" y="215"/>
                </a:lnTo>
                <a:lnTo>
                  <a:pt x="382" y="207"/>
                </a:lnTo>
                <a:lnTo>
                  <a:pt x="387" y="200"/>
                </a:lnTo>
                <a:lnTo>
                  <a:pt x="392" y="193"/>
                </a:lnTo>
                <a:lnTo>
                  <a:pt x="401" y="182"/>
                </a:lnTo>
                <a:lnTo>
                  <a:pt x="412" y="173"/>
                </a:lnTo>
                <a:lnTo>
                  <a:pt x="424" y="166"/>
                </a:lnTo>
                <a:lnTo>
                  <a:pt x="436" y="161"/>
                </a:lnTo>
                <a:lnTo>
                  <a:pt x="448" y="158"/>
                </a:lnTo>
                <a:lnTo>
                  <a:pt x="458" y="157"/>
                </a:lnTo>
                <a:lnTo>
                  <a:pt x="467" y="158"/>
                </a:lnTo>
                <a:lnTo>
                  <a:pt x="475" y="160"/>
                </a:lnTo>
                <a:lnTo>
                  <a:pt x="483" y="161"/>
                </a:lnTo>
                <a:lnTo>
                  <a:pt x="491" y="164"/>
                </a:lnTo>
                <a:lnTo>
                  <a:pt x="499" y="168"/>
                </a:lnTo>
                <a:lnTo>
                  <a:pt x="506" y="173"/>
                </a:lnTo>
                <a:lnTo>
                  <a:pt x="513" y="177"/>
                </a:lnTo>
                <a:lnTo>
                  <a:pt x="519" y="183"/>
                </a:lnTo>
                <a:lnTo>
                  <a:pt x="525" y="191"/>
                </a:lnTo>
                <a:lnTo>
                  <a:pt x="531" y="198"/>
                </a:lnTo>
                <a:lnTo>
                  <a:pt x="536" y="206"/>
                </a:lnTo>
                <a:lnTo>
                  <a:pt x="539" y="214"/>
                </a:lnTo>
                <a:lnTo>
                  <a:pt x="543" y="224"/>
                </a:lnTo>
                <a:lnTo>
                  <a:pt x="545" y="233"/>
                </a:lnTo>
                <a:lnTo>
                  <a:pt x="546" y="244"/>
                </a:lnTo>
                <a:lnTo>
                  <a:pt x="546" y="255"/>
                </a:lnTo>
                <a:lnTo>
                  <a:pt x="546" y="264"/>
                </a:lnTo>
                <a:lnTo>
                  <a:pt x="545" y="273"/>
                </a:lnTo>
                <a:lnTo>
                  <a:pt x="543" y="281"/>
                </a:lnTo>
                <a:lnTo>
                  <a:pt x="541" y="290"/>
                </a:lnTo>
                <a:lnTo>
                  <a:pt x="532" y="308"/>
                </a:lnTo>
                <a:lnTo>
                  <a:pt x="521" y="326"/>
                </a:lnTo>
                <a:lnTo>
                  <a:pt x="510" y="344"/>
                </a:lnTo>
                <a:lnTo>
                  <a:pt x="495" y="362"/>
                </a:lnTo>
                <a:lnTo>
                  <a:pt x="481" y="378"/>
                </a:lnTo>
                <a:lnTo>
                  <a:pt x="466" y="395"/>
                </a:lnTo>
                <a:lnTo>
                  <a:pt x="435" y="424"/>
                </a:lnTo>
                <a:lnTo>
                  <a:pt x="407" y="447"/>
                </a:lnTo>
                <a:lnTo>
                  <a:pt x="388" y="463"/>
                </a:lnTo>
                <a:lnTo>
                  <a:pt x="379" y="470"/>
                </a:lnTo>
                <a:lnTo>
                  <a:pt x="379" y="470"/>
                </a:lnTo>
                <a:close/>
                <a:moveTo>
                  <a:pt x="360" y="0"/>
                </a:moveTo>
                <a:lnTo>
                  <a:pt x="342" y="0"/>
                </a:lnTo>
                <a:lnTo>
                  <a:pt x="323" y="1"/>
                </a:lnTo>
                <a:lnTo>
                  <a:pt x="305" y="4"/>
                </a:lnTo>
                <a:lnTo>
                  <a:pt x="287" y="6"/>
                </a:lnTo>
                <a:lnTo>
                  <a:pt x="270" y="10"/>
                </a:lnTo>
                <a:lnTo>
                  <a:pt x="253" y="13"/>
                </a:lnTo>
                <a:lnTo>
                  <a:pt x="236" y="18"/>
                </a:lnTo>
                <a:lnTo>
                  <a:pt x="221" y="24"/>
                </a:lnTo>
                <a:lnTo>
                  <a:pt x="204" y="30"/>
                </a:lnTo>
                <a:lnTo>
                  <a:pt x="188" y="36"/>
                </a:lnTo>
                <a:lnTo>
                  <a:pt x="174" y="43"/>
                </a:lnTo>
                <a:lnTo>
                  <a:pt x="159" y="51"/>
                </a:lnTo>
                <a:lnTo>
                  <a:pt x="144" y="60"/>
                </a:lnTo>
                <a:lnTo>
                  <a:pt x="131" y="68"/>
                </a:lnTo>
                <a:lnTo>
                  <a:pt x="118" y="78"/>
                </a:lnTo>
                <a:lnTo>
                  <a:pt x="106" y="87"/>
                </a:lnTo>
                <a:lnTo>
                  <a:pt x="94" y="98"/>
                </a:lnTo>
                <a:lnTo>
                  <a:pt x="83" y="108"/>
                </a:lnTo>
                <a:lnTo>
                  <a:pt x="72" y="119"/>
                </a:lnTo>
                <a:lnTo>
                  <a:pt x="62" y="131"/>
                </a:lnTo>
                <a:lnTo>
                  <a:pt x="53" y="143"/>
                </a:lnTo>
                <a:lnTo>
                  <a:pt x="44" y="155"/>
                </a:lnTo>
                <a:lnTo>
                  <a:pt x="36" y="168"/>
                </a:lnTo>
                <a:lnTo>
                  <a:pt x="29" y="181"/>
                </a:lnTo>
                <a:lnTo>
                  <a:pt x="22" y="194"/>
                </a:lnTo>
                <a:lnTo>
                  <a:pt x="17" y="208"/>
                </a:lnTo>
                <a:lnTo>
                  <a:pt x="12" y="223"/>
                </a:lnTo>
                <a:lnTo>
                  <a:pt x="8" y="237"/>
                </a:lnTo>
                <a:lnTo>
                  <a:pt x="5" y="251"/>
                </a:lnTo>
                <a:lnTo>
                  <a:pt x="3" y="265"/>
                </a:lnTo>
                <a:lnTo>
                  <a:pt x="0" y="281"/>
                </a:lnTo>
                <a:lnTo>
                  <a:pt x="0" y="296"/>
                </a:lnTo>
                <a:lnTo>
                  <a:pt x="0" y="311"/>
                </a:lnTo>
                <a:lnTo>
                  <a:pt x="2" y="325"/>
                </a:lnTo>
                <a:lnTo>
                  <a:pt x="4" y="339"/>
                </a:lnTo>
                <a:lnTo>
                  <a:pt x="8" y="352"/>
                </a:lnTo>
                <a:lnTo>
                  <a:pt x="11" y="367"/>
                </a:lnTo>
                <a:lnTo>
                  <a:pt x="15" y="381"/>
                </a:lnTo>
                <a:lnTo>
                  <a:pt x="21" y="394"/>
                </a:lnTo>
                <a:lnTo>
                  <a:pt x="27" y="407"/>
                </a:lnTo>
                <a:lnTo>
                  <a:pt x="34" y="420"/>
                </a:lnTo>
                <a:lnTo>
                  <a:pt x="41" y="432"/>
                </a:lnTo>
                <a:lnTo>
                  <a:pt x="49" y="445"/>
                </a:lnTo>
                <a:lnTo>
                  <a:pt x="59" y="457"/>
                </a:lnTo>
                <a:lnTo>
                  <a:pt x="68" y="469"/>
                </a:lnTo>
                <a:lnTo>
                  <a:pt x="79" y="480"/>
                </a:lnTo>
                <a:lnTo>
                  <a:pt x="90" y="490"/>
                </a:lnTo>
                <a:lnTo>
                  <a:pt x="102" y="501"/>
                </a:lnTo>
                <a:lnTo>
                  <a:pt x="25" y="653"/>
                </a:lnTo>
                <a:lnTo>
                  <a:pt x="24" y="657"/>
                </a:lnTo>
                <a:lnTo>
                  <a:pt x="24" y="662"/>
                </a:lnTo>
                <a:lnTo>
                  <a:pt x="25" y="665"/>
                </a:lnTo>
                <a:lnTo>
                  <a:pt x="28" y="667"/>
                </a:lnTo>
                <a:lnTo>
                  <a:pt x="31" y="670"/>
                </a:lnTo>
                <a:lnTo>
                  <a:pt x="36" y="671"/>
                </a:lnTo>
                <a:lnTo>
                  <a:pt x="39" y="671"/>
                </a:lnTo>
                <a:lnTo>
                  <a:pt x="42" y="670"/>
                </a:lnTo>
                <a:lnTo>
                  <a:pt x="240" y="574"/>
                </a:lnTo>
                <a:lnTo>
                  <a:pt x="268" y="582"/>
                </a:lnTo>
                <a:lnTo>
                  <a:pt x="299" y="587"/>
                </a:lnTo>
                <a:lnTo>
                  <a:pt x="329" y="590"/>
                </a:lnTo>
                <a:lnTo>
                  <a:pt x="360" y="591"/>
                </a:lnTo>
                <a:lnTo>
                  <a:pt x="379" y="590"/>
                </a:lnTo>
                <a:lnTo>
                  <a:pt x="397" y="590"/>
                </a:lnTo>
                <a:lnTo>
                  <a:pt x="414" y="588"/>
                </a:lnTo>
                <a:lnTo>
                  <a:pt x="432" y="585"/>
                </a:lnTo>
                <a:lnTo>
                  <a:pt x="450" y="582"/>
                </a:lnTo>
                <a:lnTo>
                  <a:pt x="467" y="578"/>
                </a:lnTo>
                <a:lnTo>
                  <a:pt x="483" y="574"/>
                </a:lnTo>
                <a:lnTo>
                  <a:pt x="500" y="568"/>
                </a:lnTo>
                <a:lnTo>
                  <a:pt x="516" y="562"/>
                </a:lnTo>
                <a:lnTo>
                  <a:pt x="531" y="556"/>
                </a:lnTo>
                <a:lnTo>
                  <a:pt x="546" y="549"/>
                </a:lnTo>
                <a:lnTo>
                  <a:pt x="561" y="540"/>
                </a:lnTo>
                <a:lnTo>
                  <a:pt x="575" y="532"/>
                </a:lnTo>
                <a:lnTo>
                  <a:pt x="588" y="524"/>
                </a:lnTo>
                <a:lnTo>
                  <a:pt x="601" y="514"/>
                </a:lnTo>
                <a:lnTo>
                  <a:pt x="614" y="505"/>
                </a:lnTo>
                <a:lnTo>
                  <a:pt x="626" y="494"/>
                </a:lnTo>
                <a:lnTo>
                  <a:pt x="637" y="483"/>
                </a:lnTo>
                <a:lnTo>
                  <a:pt x="648" y="472"/>
                </a:lnTo>
                <a:lnTo>
                  <a:pt x="658" y="461"/>
                </a:lnTo>
                <a:lnTo>
                  <a:pt x="667" y="449"/>
                </a:lnTo>
                <a:lnTo>
                  <a:pt x="676" y="437"/>
                </a:lnTo>
                <a:lnTo>
                  <a:pt x="683" y="424"/>
                </a:lnTo>
                <a:lnTo>
                  <a:pt x="690" y="411"/>
                </a:lnTo>
                <a:lnTo>
                  <a:pt x="698" y="397"/>
                </a:lnTo>
                <a:lnTo>
                  <a:pt x="703" y="383"/>
                </a:lnTo>
                <a:lnTo>
                  <a:pt x="708" y="369"/>
                </a:lnTo>
                <a:lnTo>
                  <a:pt x="712" y="355"/>
                </a:lnTo>
                <a:lnTo>
                  <a:pt x="715" y="340"/>
                </a:lnTo>
                <a:lnTo>
                  <a:pt x="718" y="326"/>
                </a:lnTo>
                <a:lnTo>
                  <a:pt x="719" y="311"/>
                </a:lnTo>
                <a:lnTo>
                  <a:pt x="719" y="296"/>
                </a:lnTo>
                <a:lnTo>
                  <a:pt x="719" y="281"/>
                </a:lnTo>
                <a:lnTo>
                  <a:pt x="718" y="265"/>
                </a:lnTo>
                <a:lnTo>
                  <a:pt x="715" y="251"/>
                </a:lnTo>
                <a:lnTo>
                  <a:pt x="712" y="237"/>
                </a:lnTo>
                <a:lnTo>
                  <a:pt x="708" y="223"/>
                </a:lnTo>
                <a:lnTo>
                  <a:pt x="703" y="208"/>
                </a:lnTo>
                <a:lnTo>
                  <a:pt x="698" y="194"/>
                </a:lnTo>
                <a:lnTo>
                  <a:pt x="690" y="181"/>
                </a:lnTo>
                <a:lnTo>
                  <a:pt x="683" y="168"/>
                </a:lnTo>
                <a:lnTo>
                  <a:pt x="676" y="155"/>
                </a:lnTo>
                <a:lnTo>
                  <a:pt x="667" y="143"/>
                </a:lnTo>
                <a:lnTo>
                  <a:pt x="658" y="131"/>
                </a:lnTo>
                <a:lnTo>
                  <a:pt x="648" y="119"/>
                </a:lnTo>
                <a:lnTo>
                  <a:pt x="637" y="108"/>
                </a:lnTo>
                <a:lnTo>
                  <a:pt x="626" y="98"/>
                </a:lnTo>
                <a:lnTo>
                  <a:pt x="614" y="87"/>
                </a:lnTo>
                <a:lnTo>
                  <a:pt x="601" y="78"/>
                </a:lnTo>
                <a:lnTo>
                  <a:pt x="588" y="68"/>
                </a:lnTo>
                <a:lnTo>
                  <a:pt x="575" y="60"/>
                </a:lnTo>
                <a:lnTo>
                  <a:pt x="561" y="51"/>
                </a:lnTo>
                <a:lnTo>
                  <a:pt x="546" y="43"/>
                </a:lnTo>
                <a:lnTo>
                  <a:pt x="531" y="36"/>
                </a:lnTo>
                <a:lnTo>
                  <a:pt x="516" y="30"/>
                </a:lnTo>
                <a:lnTo>
                  <a:pt x="500" y="24"/>
                </a:lnTo>
                <a:lnTo>
                  <a:pt x="483" y="18"/>
                </a:lnTo>
                <a:lnTo>
                  <a:pt x="467" y="13"/>
                </a:lnTo>
                <a:lnTo>
                  <a:pt x="450" y="10"/>
                </a:lnTo>
                <a:lnTo>
                  <a:pt x="432" y="6"/>
                </a:lnTo>
                <a:lnTo>
                  <a:pt x="414" y="4"/>
                </a:lnTo>
                <a:lnTo>
                  <a:pt x="397" y="1"/>
                </a:lnTo>
                <a:lnTo>
                  <a:pt x="379" y="1"/>
                </a:lnTo>
                <a:lnTo>
                  <a:pt x="360" y="0"/>
                </a:lnTo>
                <a:lnTo>
                  <a:pt x="3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36" name="Group 15"/>
          <p:cNvGrpSpPr/>
          <p:nvPr/>
        </p:nvGrpSpPr>
        <p:grpSpPr>
          <a:xfrm>
            <a:off x="6766560" y="3442320"/>
            <a:ext cx="612360" cy="612720"/>
            <a:chOff x="6766560" y="3442320"/>
            <a:chExt cx="612360" cy="612720"/>
          </a:xfrm>
        </p:grpSpPr>
        <p:sp>
          <p:nvSpPr>
            <p:cNvPr id="137" name="CustomShape 16"/>
            <p:cNvSpPr/>
            <p:nvPr/>
          </p:nvSpPr>
          <p:spPr>
            <a:xfrm>
              <a:off x="6970680" y="3442320"/>
              <a:ext cx="408240" cy="363960"/>
            </a:xfrm>
            <a:custGeom>
              <a:avLst/>
              <a:gdLst/>
              <a:ahLst/>
              <a:cxnLst/>
              <a:rect l="l" t="t" r="r" b="b"/>
              <a:pathLst>
                <a:path w="479" h="426">
                  <a:moveTo>
                    <a:pt x="371" y="167"/>
                  </a:moveTo>
                  <a:lnTo>
                    <a:pt x="335" y="167"/>
                  </a:lnTo>
                  <a:lnTo>
                    <a:pt x="335" y="132"/>
                  </a:lnTo>
                  <a:lnTo>
                    <a:pt x="371" y="132"/>
                  </a:lnTo>
                  <a:lnTo>
                    <a:pt x="371" y="167"/>
                  </a:lnTo>
                  <a:close/>
                  <a:moveTo>
                    <a:pt x="276" y="167"/>
                  </a:moveTo>
                  <a:lnTo>
                    <a:pt x="240" y="167"/>
                  </a:lnTo>
                  <a:lnTo>
                    <a:pt x="240" y="132"/>
                  </a:lnTo>
                  <a:lnTo>
                    <a:pt x="276" y="132"/>
                  </a:lnTo>
                  <a:lnTo>
                    <a:pt x="276" y="167"/>
                  </a:lnTo>
                  <a:close/>
                  <a:moveTo>
                    <a:pt x="179" y="167"/>
                  </a:moveTo>
                  <a:lnTo>
                    <a:pt x="144" y="167"/>
                  </a:lnTo>
                  <a:lnTo>
                    <a:pt x="144" y="132"/>
                  </a:lnTo>
                  <a:lnTo>
                    <a:pt x="179" y="132"/>
                  </a:lnTo>
                  <a:lnTo>
                    <a:pt x="179" y="167"/>
                  </a:lnTo>
                  <a:close/>
                  <a:moveTo>
                    <a:pt x="0" y="0"/>
                  </a:moveTo>
                  <a:lnTo>
                    <a:pt x="0" y="188"/>
                  </a:lnTo>
                  <a:lnTo>
                    <a:pt x="6" y="188"/>
                  </a:lnTo>
                  <a:lnTo>
                    <a:pt x="10" y="188"/>
                  </a:lnTo>
                  <a:lnTo>
                    <a:pt x="22" y="188"/>
                  </a:lnTo>
                  <a:lnTo>
                    <a:pt x="34" y="189"/>
                  </a:lnTo>
                  <a:lnTo>
                    <a:pt x="45" y="190"/>
                  </a:lnTo>
                  <a:lnTo>
                    <a:pt x="56" y="192"/>
                  </a:lnTo>
                  <a:lnTo>
                    <a:pt x="66" y="195"/>
                  </a:lnTo>
                  <a:lnTo>
                    <a:pt x="76" y="198"/>
                  </a:lnTo>
                  <a:lnTo>
                    <a:pt x="85" y="202"/>
                  </a:lnTo>
                  <a:lnTo>
                    <a:pt x="94" y="207"/>
                  </a:lnTo>
                  <a:lnTo>
                    <a:pt x="101" y="211"/>
                  </a:lnTo>
                  <a:lnTo>
                    <a:pt x="108" y="217"/>
                  </a:lnTo>
                  <a:lnTo>
                    <a:pt x="115" y="223"/>
                  </a:lnTo>
                  <a:lnTo>
                    <a:pt x="120" y="229"/>
                  </a:lnTo>
                  <a:lnTo>
                    <a:pt x="126" y="236"/>
                  </a:lnTo>
                  <a:lnTo>
                    <a:pt x="129" y="244"/>
                  </a:lnTo>
                  <a:lnTo>
                    <a:pt x="133" y="252"/>
                  </a:lnTo>
                  <a:lnTo>
                    <a:pt x="135" y="260"/>
                  </a:lnTo>
                  <a:lnTo>
                    <a:pt x="138" y="273"/>
                  </a:lnTo>
                  <a:lnTo>
                    <a:pt x="138" y="288"/>
                  </a:lnTo>
                  <a:lnTo>
                    <a:pt x="240" y="288"/>
                  </a:lnTo>
                  <a:lnTo>
                    <a:pt x="240" y="426"/>
                  </a:lnTo>
                  <a:lnTo>
                    <a:pt x="365" y="288"/>
                  </a:lnTo>
                  <a:lnTo>
                    <a:pt x="479" y="288"/>
                  </a:lnTo>
                  <a:lnTo>
                    <a:pt x="47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8" name="CustomShape 17"/>
            <p:cNvSpPr/>
            <p:nvPr/>
          </p:nvSpPr>
          <p:spPr>
            <a:xfrm>
              <a:off x="6766560" y="3622680"/>
              <a:ext cx="408240" cy="432360"/>
            </a:xfrm>
            <a:custGeom>
              <a:avLst/>
              <a:gdLst/>
              <a:ahLst/>
              <a:cxnLst/>
              <a:rect l="l" t="t" r="r" b="b"/>
              <a:pathLst>
                <a:path w="479" h="507">
                  <a:moveTo>
                    <a:pt x="446" y="388"/>
                  </a:moveTo>
                  <a:lnTo>
                    <a:pt x="433" y="380"/>
                  </a:lnTo>
                  <a:lnTo>
                    <a:pt x="417" y="370"/>
                  </a:lnTo>
                  <a:lnTo>
                    <a:pt x="392" y="357"/>
                  </a:lnTo>
                  <a:lnTo>
                    <a:pt x="365" y="344"/>
                  </a:lnTo>
                  <a:lnTo>
                    <a:pt x="337" y="331"/>
                  </a:lnTo>
                  <a:lnTo>
                    <a:pt x="311" y="319"/>
                  </a:lnTo>
                  <a:lnTo>
                    <a:pt x="311" y="312"/>
                  </a:lnTo>
                  <a:lnTo>
                    <a:pt x="311" y="280"/>
                  </a:lnTo>
                  <a:lnTo>
                    <a:pt x="311" y="274"/>
                  </a:lnTo>
                  <a:lnTo>
                    <a:pt x="315" y="272"/>
                  </a:lnTo>
                  <a:lnTo>
                    <a:pt x="318" y="267"/>
                  </a:lnTo>
                  <a:lnTo>
                    <a:pt x="320" y="266"/>
                  </a:lnTo>
                  <a:lnTo>
                    <a:pt x="320" y="266"/>
                  </a:lnTo>
                  <a:lnTo>
                    <a:pt x="321" y="263"/>
                  </a:lnTo>
                  <a:lnTo>
                    <a:pt x="323" y="261"/>
                  </a:lnTo>
                  <a:lnTo>
                    <a:pt x="323" y="260"/>
                  </a:lnTo>
                  <a:lnTo>
                    <a:pt x="323" y="260"/>
                  </a:lnTo>
                  <a:lnTo>
                    <a:pt x="325" y="256"/>
                  </a:lnTo>
                  <a:lnTo>
                    <a:pt x="327" y="254"/>
                  </a:lnTo>
                  <a:lnTo>
                    <a:pt x="328" y="253"/>
                  </a:lnTo>
                  <a:lnTo>
                    <a:pt x="328" y="251"/>
                  </a:lnTo>
                  <a:lnTo>
                    <a:pt x="329" y="248"/>
                  </a:lnTo>
                  <a:lnTo>
                    <a:pt x="330" y="244"/>
                  </a:lnTo>
                  <a:lnTo>
                    <a:pt x="331" y="243"/>
                  </a:lnTo>
                  <a:lnTo>
                    <a:pt x="331" y="243"/>
                  </a:lnTo>
                  <a:lnTo>
                    <a:pt x="333" y="237"/>
                  </a:lnTo>
                  <a:lnTo>
                    <a:pt x="334" y="231"/>
                  </a:lnTo>
                  <a:lnTo>
                    <a:pt x="335" y="231"/>
                  </a:lnTo>
                  <a:lnTo>
                    <a:pt x="335" y="231"/>
                  </a:lnTo>
                  <a:lnTo>
                    <a:pt x="335" y="225"/>
                  </a:lnTo>
                  <a:lnTo>
                    <a:pt x="336" y="219"/>
                  </a:lnTo>
                  <a:lnTo>
                    <a:pt x="336" y="217"/>
                  </a:lnTo>
                  <a:lnTo>
                    <a:pt x="337" y="215"/>
                  </a:lnTo>
                  <a:lnTo>
                    <a:pt x="337" y="209"/>
                  </a:lnTo>
                  <a:lnTo>
                    <a:pt x="339" y="203"/>
                  </a:lnTo>
                  <a:lnTo>
                    <a:pt x="344" y="197"/>
                  </a:lnTo>
                  <a:lnTo>
                    <a:pt x="349" y="191"/>
                  </a:lnTo>
                  <a:lnTo>
                    <a:pt x="349" y="190"/>
                  </a:lnTo>
                  <a:lnTo>
                    <a:pt x="349" y="190"/>
                  </a:lnTo>
                  <a:lnTo>
                    <a:pt x="350" y="187"/>
                  </a:lnTo>
                  <a:lnTo>
                    <a:pt x="352" y="185"/>
                  </a:lnTo>
                  <a:lnTo>
                    <a:pt x="352" y="185"/>
                  </a:lnTo>
                  <a:lnTo>
                    <a:pt x="352" y="185"/>
                  </a:lnTo>
                  <a:lnTo>
                    <a:pt x="353" y="182"/>
                  </a:lnTo>
                  <a:lnTo>
                    <a:pt x="354" y="180"/>
                  </a:lnTo>
                  <a:lnTo>
                    <a:pt x="354" y="179"/>
                  </a:lnTo>
                  <a:lnTo>
                    <a:pt x="354" y="179"/>
                  </a:lnTo>
                  <a:lnTo>
                    <a:pt x="355" y="176"/>
                  </a:lnTo>
                  <a:lnTo>
                    <a:pt x="355" y="174"/>
                  </a:lnTo>
                  <a:lnTo>
                    <a:pt x="355" y="173"/>
                  </a:lnTo>
                  <a:lnTo>
                    <a:pt x="355" y="173"/>
                  </a:lnTo>
                  <a:lnTo>
                    <a:pt x="356" y="169"/>
                  </a:lnTo>
                  <a:lnTo>
                    <a:pt x="356" y="167"/>
                  </a:lnTo>
                  <a:lnTo>
                    <a:pt x="356" y="167"/>
                  </a:lnTo>
                  <a:lnTo>
                    <a:pt x="356" y="166"/>
                  </a:lnTo>
                  <a:lnTo>
                    <a:pt x="356" y="163"/>
                  </a:lnTo>
                  <a:lnTo>
                    <a:pt x="356" y="160"/>
                  </a:lnTo>
                  <a:lnTo>
                    <a:pt x="356" y="155"/>
                  </a:lnTo>
                  <a:lnTo>
                    <a:pt x="356" y="149"/>
                  </a:lnTo>
                  <a:lnTo>
                    <a:pt x="356" y="149"/>
                  </a:lnTo>
                  <a:lnTo>
                    <a:pt x="355" y="148"/>
                  </a:lnTo>
                  <a:lnTo>
                    <a:pt x="354" y="143"/>
                  </a:lnTo>
                  <a:lnTo>
                    <a:pt x="353" y="140"/>
                  </a:lnTo>
                  <a:lnTo>
                    <a:pt x="353" y="138"/>
                  </a:lnTo>
                  <a:lnTo>
                    <a:pt x="353" y="138"/>
                  </a:lnTo>
                  <a:lnTo>
                    <a:pt x="350" y="135"/>
                  </a:lnTo>
                  <a:lnTo>
                    <a:pt x="348" y="131"/>
                  </a:lnTo>
                  <a:lnTo>
                    <a:pt x="348" y="131"/>
                  </a:lnTo>
                  <a:lnTo>
                    <a:pt x="348" y="131"/>
                  </a:lnTo>
                  <a:lnTo>
                    <a:pt x="344" y="128"/>
                  </a:lnTo>
                  <a:lnTo>
                    <a:pt x="341" y="125"/>
                  </a:lnTo>
                  <a:lnTo>
                    <a:pt x="343" y="122"/>
                  </a:lnTo>
                  <a:lnTo>
                    <a:pt x="344" y="117"/>
                  </a:lnTo>
                  <a:lnTo>
                    <a:pt x="348" y="109"/>
                  </a:lnTo>
                  <a:lnTo>
                    <a:pt x="350" y="100"/>
                  </a:lnTo>
                  <a:lnTo>
                    <a:pt x="350" y="100"/>
                  </a:lnTo>
                  <a:lnTo>
                    <a:pt x="350" y="100"/>
                  </a:lnTo>
                  <a:lnTo>
                    <a:pt x="352" y="92"/>
                  </a:lnTo>
                  <a:lnTo>
                    <a:pt x="353" y="85"/>
                  </a:lnTo>
                  <a:lnTo>
                    <a:pt x="353" y="85"/>
                  </a:lnTo>
                  <a:lnTo>
                    <a:pt x="353" y="84"/>
                  </a:lnTo>
                  <a:lnTo>
                    <a:pt x="354" y="77"/>
                  </a:lnTo>
                  <a:lnTo>
                    <a:pt x="353" y="69"/>
                  </a:lnTo>
                  <a:lnTo>
                    <a:pt x="353" y="61"/>
                  </a:lnTo>
                  <a:lnTo>
                    <a:pt x="352" y="54"/>
                  </a:lnTo>
                  <a:lnTo>
                    <a:pt x="349" y="48"/>
                  </a:lnTo>
                  <a:lnTo>
                    <a:pt x="347" y="43"/>
                  </a:lnTo>
                  <a:lnTo>
                    <a:pt x="343" y="37"/>
                  </a:lnTo>
                  <a:lnTo>
                    <a:pt x="340" y="33"/>
                  </a:lnTo>
                  <a:lnTo>
                    <a:pt x="335" y="28"/>
                  </a:lnTo>
                  <a:lnTo>
                    <a:pt x="329" y="23"/>
                  </a:lnTo>
                  <a:lnTo>
                    <a:pt x="323" y="18"/>
                  </a:lnTo>
                  <a:lnTo>
                    <a:pt x="317" y="15"/>
                  </a:lnTo>
                  <a:lnTo>
                    <a:pt x="303" y="9"/>
                  </a:lnTo>
                  <a:lnTo>
                    <a:pt x="287" y="4"/>
                  </a:lnTo>
                  <a:lnTo>
                    <a:pt x="270" y="2"/>
                  </a:lnTo>
                  <a:lnTo>
                    <a:pt x="249" y="0"/>
                  </a:lnTo>
                  <a:lnTo>
                    <a:pt x="242" y="0"/>
                  </a:lnTo>
                  <a:lnTo>
                    <a:pt x="235" y="0"/>
                  </a:lnTo>
                  <a:lnTo>
                    <a:pt x="234" y="0"/>
                  </a:lnTo>
                  <a:lnTo>
                    <a:pt x="231" y="2"/>
                  </a:lnTo>
                  <a:lnTo>
                    <a:pt x="227" y="2"/>
                  </a:lnTo>
                  <a:lnTo>
                    <a:pt x="223" y="3"/>
                  </a:lnTo>
                  <a:lnTo>
                    <a:pt x="218" y="3"/>
                  </a:lnTo>
                  <a:lnTo>
                    <a:pt x="215" y="4"/>
                  </a:lnTo>
                  <a:lnTo>
                    <a:pt x="212" y="4"/>
                  </a:lnTo>
                  <a:lnTo>
                    <a:pt x="210" y="5"/>
                  </a:lnTo>
                  <a:lnTo>
                    <a:pt x="207" y="6"/>
                  </a:lnTo>
                  <a:lnTo>
                    <a:pt x="202" y="8"/>
                  </a:lnTo>
                  <a:lnTo>
                    <a:pt x="198" y="9"/>
                  </a:lnTo>
                  <a:lnTo>
                    <a:pt x="193" y="10"/>
                  </a:lnTo>
                  <a:lnTo>
                    <a:pt x="192" y="10"/>
                  </a:lnTo>
                  <a:lnTo>
                    <a:pt x="191" y="11"/>
                  </a:lnTo>
                  <a:lnTo>
                    <a:pt x="180" y="16"/>
                  </a:lnTo>
                  <a:lnTo>
                    <a:pt x="171" y="23"/>
                  </a:lnTo>
                  <a:lnTo>
                    <a:pt x="162" y="30"/>
                  </a:lnTo>
                  <a:lnTo>
                    <a:pt x="155" y="38"/>
                  </a:lnTo>
                  <a:lnTo>
                    <a:pt x="155" y="38"/>
                  </a:lnTo>
                  <a:lnTo>
                    <a:pt x="155" y="38"/>
                  </a:lnTo>
                  <a:lnTo>
                    <a:pt x="154" y="42"/>
                  </a:lnTo>
                  <a:lnTo>
                    <a:pt x="153" y="44"/>
                  </a:lnTo>
                  <a:lnTo>
                    <a:pt x="149" y="44"/>
                  </a:lnTo>
                  <a:lnTo>
                    <a:pt x="146" y="44"/>
                  </a:lnTo>
                  <a:lnTo>
                    <a:pt x="141" y="44"/>
                  </a:lnTo>
                  <a:lnTo>
                    <a:pt x="138" y="46"/>
                  </a:lnTo>
                  <a:lnTo>
                    <a:pt x="136" y="46"/>
                  </a:lnTo>
                  <a:lnTo>
                    <a:pt x="136" y="46"/>
                  </a:lnTo>
                  <a:lnTo>
                    <a:pt x="133" y="47"/>
                  </a:lnTo>
                  <a:lnTo>
                    <a:pt x="130" y="48"/>
                  </a:lnTo>
                  <a:lnTo>
                    <a:pt x="129" y="48"/>
                  </a:lnTo>
                  <a:lnTo>
                    <a:pt x="129" y="49"/>
                  </a:lnTo>
                  <a:lnTo>
                    <a:pt x="127" y="50"/>
                  </a:lnTo>
                  <a:lnTo>
                    <a:pt x="124" y="53"/>
                  </a:lnTo>
                  <a:lnTo>
                    <a:pt x="124" y="53"/>
                  </a:lnTo>
                  <a:lnTo>
                    <a:pt x="124" y="53"/>
                  </a:lnTo>
                  <a:lnTo>
                    <a:pt x="122" y="55"/>
                  </a:lnTo>
                  <a:lnTo>
                    <a:pt x="121" y="56"/>
                  </a:lnTo>
                  <a:lnTo>
                    <a:pt x="120" y="60"/>
                  </a:lnTo>
                  <a:lnTo>
                    <a:pt x="118" y="63"/>
                  </a:lnTo>
                  <a:lnTo>
                    <a:pt x="117" y="65"/>
                  </a:lnTo>
                  <a:lnTo>
                    <a:pt x="117" y="66"/>
                  </a:lnTo>
                  <a:lnTo>
                    <a:pt x="117" y="68"/>
                  </a:lnTo>
                  <a:lnTo>
                    <a:pt x="116" y="71"/>
                  </a:lnTo>
                  <a:lnTo>
                    <a:pt x="116" y="73"/>
                  </a:lnTo>
                  <a:lnTo>
                    <a:pt x="116" y="75"/>
                  </a:lnTo>
                  <a:lnTo>
                    <a:pt x="116" y="77"/>
                  </a:lnTo>
                  <a:lnTo>
                    <a:pt x="116" y="79"/>
                  </a:lnTo>
                  <a:lnTo>
                    <a:pt x="117" y="81"/>
                  </a:lnTo>
                  <a:lnTo>
                    <a:pt x="117" y="84"/>
                  </a:lnTo>
                  <a:lnTo>
                    <a:pt x="117" y="85"/>
                  </a:lnTo>
                  <a:lnTo>
                    <a:pt x="118" y="87"/>
                  </a:lnTo>
                  <a:lnTo>
                    <a:pt x="118" y="90"/>
                  </a:lnTo>
                  <a:lnTo>
                    <a:pt x="118" y="92"/>
                  </a:lnTo>
                  <a:lnTo>
                    <a:pt x="120" y="94"/>
                  </a:lnTo>
                  <a:lnTo>
                    <a:pt x="120" y="96"/>
                  </a:lnTo>
                  <a:lnTo>
                    <a:pt x="121" y="98"/>
                  </a:lnTo>
                  <a:lnTo>
                    <a:pt x="122" y="100"/>
                  </a:lnTo>
                  <a:lnTo>
                    <a:pt x="122" y="103"/>
                  </a:lnTo>
                  <a:lnTo>
                    <a:pt x="123" y="106"/>
                  </a:lnTo>
                  <a:lnTo>
                    <a:pt x="124" y="107"/>
                  </a:lnTo>
                  <a:lnTo>
                    <a:pt x="124" y="109"/>
                  </a:lnTo>
                  <a:lnTo>
                    <a:pt x="128" y="117"/>
                  </a:lnTo>
                  <a:lnTo>
                    <a:pt x="132" y="125"/>
                  </a:lnTo>
                  <a:lnTo>
                    <a:pt x="132" y="125"/>
                  </a:lnTo>
                  <a:lnTo>
                    <a:pt x="132" y="125"/>
                  </a:lnTo>
                  <a:lnTo>
                    <a:pt x="126" y="130"/>
                  </a:lnTo>
                  <a:lnTo>
                    <a:pt x="121" y="136"/>
                  </a:lnTo>
                  <a:lnTo>
                    <a:pt x="117" y="142"/>
                  </a:lnTo>
                  <a:lnTo>
                    <a:pt x="115" y="148"/>
                  </a:lnTo>
                  <a:lnTo>
                    <a:pt x="114" y="155"/>
                  </a:lnTo>
                  <a:lnTo>
                    <a:pt x="113" y="163"/>
                  </a:lnTo>
                  <a:lnTo>
                    <a:pt x="113" y="168"/>
                  </a:lnTo>
                  <a:lnTo>
                    <a:pt x="114" y="174"/>
                  </a:lnTo>
                  <a:lnTo>
                    <a:pt x="114" y="175"/>
                  </a:lnTo>
                  <a:lnTo>
                    <a:pt x="114" y="175"/>
                  </a:lnTo>
                  <a:lnTo>
                    <a:pt x="115" y="180"/>
                  </a:lnTo>
                  <a:lnTo>
                    <a:pt x="117" y="185"/>
                  </a:lnTo>
                  <a:lnTo>
                    <a:pt x="117" y="186"/>
                  </a:lnTo>
                  <a:lnTo>
                    <a:pt x="118" y="187"/>
                  </a:lnTo>
                  <a:lnTo>
                    <a:pt x="120" y="190"/>
                  </a:lnTo>
                  <a:lnTo>
                    <a:pt x="122" y="193"/>
                  </a:lnTo>
                  <a:lnTo>
                    <a:pt x="123" y="194"/>
                  </a:lnTo>
                  <a:lnTo>
                    <a:pt x="124" y="195"/>
                  </a:lnTo>
                  <a:lnTo>
                    <a:pt x="127" y="198"/>
                  </a:lnTo>
                  <a:lnTo>
                    <a:pt x="129" y="199"/>
                  </a:lnTo>
                  <a:lnTo>
                    <a:pt x="133" y="201"/>
                  </a:lnTo>
                  <a:lnTo>
                    <a:pt x="135" y="203"/>
                  </a:lnTo>
                  <a:lnTo>
                    <a:pt x="136" y="210"/>
                  </a:lnTo>
                  <a:lnTo>
                    <a:pt x="136" y="216"/>
                  </a:lnTo>
                  <a:lnTo>
                    <a:pt x="138" y="218"/>
                  </a:lnTo>
                  <a:lnTo>
                    <a:pt x="138" y="220"/>
                  </a:lnTo>
                  <a:lnTo>
                    <a:pt x="140" y="231"/>
                  </a:lnTo>
                  <a:lnTo>
                    <a:pt x="143" y="242"/>
                  </a:lnTo>
                  <a:lnTo>
                    <a:pt x="147" y="250"/>
                  </a:lnTo>
                  <a:lnTo>
                    <a:pt x="151" y="257"/>
                  </a:lnTo>
                  <a:lnTo>
                    <a:pt x="155" y="263"/>
                  </a:lnTo>
                  <a:lnTo>
                    <a:pt x="159" y="268"/>
                  </a:lnTo>
                  <a:lnTo>
                    <a:pt x="164" y="272"/>
                  </a:lnTo>
                  <a:lnTo>
                    <a:pt x="167" y="275"/>
                  </a:lnTo>
                  <a:lnTo>
                    <a:pt x="167" y="281"/>
                  </a:lnTo>
                  <a:lnTo>
                    <a:pt x="167" y="312"/>
                  </a:lnTo>
                  <a:lnTo>
                    <a:pt x="167" y="319"/>
                  </a:lnTo>
                  <a:lnTo>
                    <a:pt x="140" y="331"/>
                  </a:lnTo>
                  <a:lnTo>
                    <a:pt x="113" y="344"/>
                  </a:lnTo>
                  <a:lnTo>
                    <a:pt x="86" y="357"/>
                  </a:lnTo>
                  <a:lnTo>
                    <a:pt x="61" y="370"/>
                  </a:lnTo>
                  <a:lnTo>
                    <a:pt x="45" y="380"/>
                  </a:lnTo>
                  <a:lnTo>
                    <a:pt x="33" y="388"/>
                  </a:lnTo>
                  <a:lnTo>
                    <a:pt x="17" y="399"/>
                  </a:lnTo>
                  <a:lnTo>
                    <a:pt x="8" y="408"/>
                  </a:lnTo>
                  <a:lnTo>
                    <a:pt x="4" y="413"/>
                  </a:lnTo>
                  <a:lnTo>
                    <a:pt x="2" y="417"/>
                  </a:lnTo>
                  <a:lnTo>
                    <a:pt x="0" y="420"/>
                  </a:lnTo>
                  <a:lnTo>
                    <a:pt x="0" y="424"/>
                  </a:lnTo>
                  <a:lnTo>
                    <a:pt x="0" y="495"/>
                  </a:lnTo>
                  <a:lnTo>
                    <a:pt x="1" y="500"/>
                  </a:lnTo>
                  <a:lnTo>
                    <a:pt x="3" y="504"/>
                  </a:lnTo>
                  <a:lnTo>
                    <a:pt x="7" y="506"/>
                  </a:lnTo>
                  <a:lnTo>
                    <a:pt x="11" y="507"/>
                  </a:lnTo>
                  <a:lnTo>
                    <a:pt x="467" y="507"/>
                  </a:lnTo>
                  <a:lnTo>
                    <a:pt x="472" y="506"/>
                  </a:lnTo>
                  <a:lnTo>
                    <a:pt x="475" y="504"/>
                  </a:lnTo>
                  <a:lnTo>
                    <a:pt x="478" y="500"/>
                  </a:lnTo>
                  <a:lnTo>
                    <a:pt x="479" y="495"/>
                  </a:lnTo>
                  <a:lnTo>
                    <a:pt x="479" y="424"/>
                  </a:lnTo>
                  <a:lnTo>
                    <a:pt x="478" y="420"/>
                  </a:lnTo>
                  <a:lnTo>
                    <a:pt x="477" y="417"/>
                  </a:lnTo>
                  <a:lnTo>
                    <a:pt x="474" y="413"/>
                  </a:lnTo>
                  <a:lnTo>
                    <a:pt x="471" y="408"/>
                  </a:lnTo>
                  <a:lnTo>
                    <a:pt x="460" y="399"/>
                  </a:lnTo>
                  <a:lnTo>
                    <a:pt x="446" y="38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39" name="Group 18"/>
          <p:cNvGrpSpPr/>
          <p:nvPr/>
        </p:nvGrpSpPr>
        <p:grpSpPr>
          <a:xfrm>
            <a:off x="8406000" y="4232520"/>
            <a:ext cx="609480" cy="561960"/>
            <a:chOff x="8406000" y="4232520"/>
            <a:chExt cx="609480" cy="561960"/>
          </a:xfrm>
        </p:grpSpPr>
        <p:sp>
          <p:nvSpPr>
            <p:cNvPr id="140" name="CustomShape 19"/>
            <p:cNvSpPr/>
            <p:nvPr/>
          </p:nvSpPr>
          <p:spPr>
            <a:xfrm>
              <a:off x="8406000" y="4232520"/>
              <a:ext cx="507240" cy="428760"/>
            </a:xfrm>
            <a:custGeom>
              <a:avLst/>
              <a:gdLst/>
              <a:ahLst/>
              <a:cxnLst/>
              <a:rect l="l" t="t" r="r" b="b"/>
              <a:pathLst>
                <a:path w="599" h="503">
                  <a:moveTo>
                    <a:pt x="599" y="12"/>
                  </a:moveTo>
                  <a:lnTo>
                    <a:pt x="599" y="7"/>
                  </a:lnTo>
                  <a:lnTo>
                    <a:pt x="595" y="3"/>
                  </a:lnTo>
                  <a:lnTo>
                    <a:pt x="592" y="1"/>
                  </a:lnTo>
                  <a:lnTo>
                    <a:pt x="587" y="0"/>
                  </a:lnTo>
                  <a:lnTo>
                    <a:pt x="12" y="0"/>
                  </a:lnTo>
                  <a:lnTo>
                    <a:pt x="8" y="1"/>
                  </a:lnTo>
                  <a:lnTo>
                    <a:pt x="4" y="3"/>
                  </a:lnTo>
                  <a:lnTo>
                    <a:pt x="2" y="7"/>
                  </a:lnTo>
                  <a:lnTo>
                    <a:pt x="0" y="12"/>
                  </a:lnTo>
                  <a:lnTo>
                    <a:pt x="0" y="371"/>
                  </a:lnTo>
                  <a:lnTo>
                    <a:pt x="2" y="376"/>
                  </a:lnTo>
                  <a:lnTo>
                    <a:pt x="4" y="379"/>
                  </a:lnTo>
                  <a:lnTo>
                    <a:pt x="8" y="382"/>
                  </a:lnTo>
                  <a:lnTo>
                    <a:pt x="12" y="383"/>
                  </a:lnTo>
                  <a:lnTo>
                    <a:pt x="96" y="383"/>
                  </a:lnTo>
                  <a:lnTo>
                    <a:pt x="96" y="490"/>
                  </a:lnTo>
                  <a:lnTo>
                    <a:pt x="97" y="493"/>
                  </a:lnTo>
                  <a:lnTo>
                    <a:pt x="98" y="497"/>
                  </a:lnTo>
                  <a:lnTo>
                    <a:pt x="100" y="499"/>
                  </a:lnTo>
                  <a:lnTo>
                    <a:pt x="104" y="502"/>
                  </a:lnTo>
                  <a:lnTo>
                    <a:pt x="106" y="502"/>
                  </a:lnTo>
                  <a:lnTo>
                    <a:pt x="109" y="503"/>
                  </a:lnTo>
                  <a:lnTo>
                    <a:pt x="112" y="502"/>
                  </a:lnTo>
                  <a:lnTo>
                    <a:pt x="117" y="499"/>
                  </a:lnTo>
                  <a:lnTo>
                    <a:pt x="232" y="383"/>
                  </a:lnTo>
                  <a:lnTo>
                    <a:pt x="288" y="383"/>
                  </a:lnTo>
                  <a:lnTo>
                    <a:pt x="288" y="251"/>
                  </a:lnTo>
                  <a:lnTo>
                    <a:pt x="288" y="246"/>
                  </a:lnTo>
                  <a:lnTo>
                    <a:pt x="291" y="242"/>
                  </a:lnTo>
                  <a:lnTo>
                    <a:pt x="295" y="240"/>
                  </a:lnTo>
                  <a:lnTo>
                    <a:pt x="300" y="239"/>
                  </a:lnTo>
                  <a:lnTo>
                    <a:pt x="599" y="239"/>
                  </a:lnTo>
                  <a:lnTo>
                    <a:pt x="599" y="1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1" name="CustomShape 20"/>
            <p:cNvSpPr/>
            <p:nvPr/>
          </p:nvSpPr>
          <p:spPr>
            <a:xfrm>
              <a:off x="8671680" y="4457520"/>
              <a:ext cx="343800" cy="336960"/>
            </a:xfrm>
            <a:custGeom>
              <a:avLst/>
              <a:gdLst/>
              <a:ahLst/>
              <a:cxnLst/>
              <a:rect l="l" t="t" r="r" b="b"/>
              <a:pathLst>
                <a:path w="407" h="394">
                  <a:moveTo>
                    <a:pt x="395" y="0"/>
                  </a:moveTo>
                  <a:lnTo>
                    <a:pt x="12" y="0"/>
                  </a:lnTo>
                  <a:lnTo>
                    <a:pt x="0" y="0"/>
                  </a:lnTo>
                  <a:lnTo>
                    <a:pt x="0" y="11"/>
                  </a:lnTo>
                  <a:lnTo>
                    <a:pt x="0" y="252"/>
                  </a:lnTo>
                  <a:lnTo>
                    <a:pt x="0" y="255"/>
                  </a:lnTo>
                  <a:lnTo>
                    <a:pt x="4" y="260"/>
                  </a:lnTo>
                  <a:lnTo>
                    <a:pt x="7" y="262"/>
                  </a:lnTo>
                  <a:lnTo>
                    <a:pt x="12" y="264"/>
                  </a:lnTo>
                  <a:lnTo>
                    <a:pt x="193" y="264"/>
                  </a:lnTo>
                  <a:lnTo>
                    <a:pt x="198" y="264"/>
                  </a:lnTo>
                  <a:lnTo>
                    <a:pt x="314" y="391"/>
                  </a:lnTo>
                  <a:lnTo>
                    <a:pt x="319" y="394"/>
                  </a:lnTo>
                  <a:lnTo>
                    <a:pt x="324" y="394"/>
                  </a:lnTo>
                  <a:lnTo>
                    <a:pt x="325" y="394"/>
                  </a:lnTo>
                  <a:lnTo>
                    <a:pt x="327" y="394"/>
                  </a:lnTo>
                  <a:lnTo>
                    <a:pt x="331" y="392"/>
                  </a:lnTo>
                  <a:lnTo>
                    <a:pt x="333" y="390"/>
                  </a:lnTo>
                  <a:lnTo>
                    <a:pt x="334" y="386"/>
                  </a:lnTo>
                  <a:lnTo>
                    <a:pt x="336" y="383"/>
                  </a:lnTo>
                  <a:lnTo>
                    <a:pt x="336" y="276"/>
                  </a:lnTo>
                  <a:lnTo>
                    <a:pt x="336" y="264"/>
                  </a:lnTo>
                  <a:lnTo>
                    <a:pt x="347" y="264"/>
                  </a:lnTo>
                  <a:lnTo>
                    <a:pt x="395" y="264"/>
                  </a:lnTo>
                  <a:lnTo>
                    <a:pt x="400" y="262"/>
                  </a:lnTo>
                  <a:lnTo>
                    <a:pt x="403" y="260"/>
                  </a:lnTo>
                  <a:lnTo>
                    <a:pt x="406" y="257"/>
                  </a:lnTo>
                  <a:lnTo>
                    <a:pt x="407" y="252"/>
                  </a:lnTo>
                  <a:lnTo>
                    <a:pt x="407" y="11"/>
                  </a:lnTo>
                  <a:lnTo>
                    <a:pt x="406" y="7"/>
                  </a:lnTo>
                  <a:lnTo>
                    <a:pt x="403" y="3"/>
                  </a:lnTo>
                  <a:lnTo>
                    <a:pt x="400" y="1"/>
                  </a:lnTo>
                  <a:lnTo>
                    <a:pt x="39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</p:spTree>
    <p:extLst>
      <p:ext uri="{BB962C8B-B14F-4D97-AF65-F5344CB8AC3E}">
        <p14:creationId xmlns:p14="http://schemas.microsoft.com/office/powerpoint/2010/main" val="2379491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CustomShape 1"/>
          <p:cNvSpPr/>
          <p:nvPr/>
        </p:nvSpPr>
        <p:spPr>
          <a:xfrm>
            <a:off x="3241648" y="4086360"/>
            <a:ext cx="3924000" cy="3924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9" name="CustomShape 2"/>
          <p:cNvSpPr/>
          <p:nvPr/>
        </p:nvSpPr>
        <p:spPr>
          <a:xfrm>
            <a:off x="8206560" y="-1290973"/>
            <a:ext cx="5466960" cy="5466960"/>
          </a:xfrm>
          <a:prstGeom prst="ellipse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0" name="CustomShape 3"/>
          <p:cNvSpPr/>
          <p:nvPr/>
        </p:nvSpPr>
        <p:spPr>
          <a:xfrm>
            <a:off x="278640" y="328680"/>
            <a:ext cx="11634480" cy="62002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63500" algn="ctr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2" name="TextShape 5"/>
          <p:cNvSpPr txBox="1"/>
          <p:nvPr/>
        </p:nvSpPr>
        <p:spPr>
          <a:xfrm>
            <a:off x="838080" y="649296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87D5F181-04A5-4154-BA19-81575D2CB1B3}" type="datetime1">
              <a:rPr lang="en-GB" sz="1200" b="0" strike="noStrike" spc="-1">
                <a:solidFill>
                  <a:srgbClr val="8B8B8B"/>
                </a:solidFill>
                <a:latin typeface="Segoe UI"/>
              </a:rPr>
              <a:t>29/04/2019</a:t>
            </a:fld>
            <a:endParaRPr lang="en-GB" sz="1200" b="0" strike="noStrike" spc="-1" dirty="0">
              <a:latin typeface="Times New Roman"/>
            </a:endParaRPr>
          </a:p>
        </p:txBody>
      </p:sp>
      <p:sp>
        <p:nvSpPr>
          <p:cNvPr id="343" name="TextShape 6"/>
          <p:cNvSpPr txBox="1"/>
          <p:nvPr/>
        </p:nvSpPr>
        <p:spPr>
          <a:xfrm>
            <a:off x="8610480" y="649296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3D04688C-E3FA-498B-812C-35E54BA6B473}" type="slidenum">
              <a:rPr lang="en-GB" sz="1200" b="0" strike="noStrike" spc="-1">
                <a:solidFill>
                  <a:srgbClr val="8B8B8B"/>
                </a:solidFill>
                <a:latin typeface="Segoe UI"/>
              </a:rPr>
              <a:t>17</a:t>
            </a:fld>
            <a:endParaRPr lang="en-GB" sz="1200" b="0" strike="noStrike" spc="-1">
              <a:latin typeface="Times New Roman"/>
            </a:endParaRPr>
          </a:p>
        </p:txBody>
      </p:sp>
      <p:grpSp>
        <p:nvGrpSpPr>
          <p:cNvPr id="344" name="Group 7"/>
          <p:cNvGrpSpPr/>
          <p:nvPr/>
        </p:nvGrpSpPr>
        <p:grpSpPr>
          <a:xfrm>
            <a:off x="6780960" y="1320390"/>
            <a:ext cx="4159080" cy="4014360"/>
            <a:chOff x="4017960" y="1275120"/>
            <a:chExt cx="4159080" cy="4014360"/>
          </a:xfrm>
        </p:grpSpPr>
        <p:grpSp>
          <p:nvGrpSpPr>
            <p:cNvPr id="345" name="Group 8"/>
            <p:cNvGrpSpPr/>
            <p:nvPr/>
          </p:nvGrpSpPr>
          <p:grpSpPr>
            <a:xfrm>
              <a:off x="4017960" y="1275120"/>
              <a:ext cx="4159080" cy="4014360"/>
              <a:chOff x="4017960" y="1275120"/>
              <a:chExt cx="4159080" cy="4014360"/>
            </a:xfrm>
          </p:grpSpPr>
          <p:grpSp>
            <p:nvGrpSpPr>
              <p:cNvPr id="346" name="Group 9"/>
              <p:cNvGrpSpPr/>
              <p:nvPr/>
            </p:nvGrpSpPr>
            <p:grpSpPr>
              <a:xfrm>
                <a:off x="4056120" y="1311480"/>
                <a:ext cx="4080960" cy="3942720"/>
                <a:chOff x="4056120" y="1311480"/>
                <a:chExt cx="4080960" cy="3942720"/>
              </a:xfrm>
            </p:grpSpPr>
            <p:sp>
              <p:nvSpPr>
                <p:cNvPr id="347" name="CustomShape 10"/>
                <p:cNvSpPr/>
                <p:nvPr/>
              </p:nvSpPr>
              <p:spPr>
                <a:xfrm>
                  <a:off x="5131440" y="1311480"/>
                  <a:ext cx="729720" cy="311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1" h="171">
                      <a:moveTo>
                        <a:pt x="0" y="171"/>
                      </a:moveTo>
                      <a:cubicBezTo>
                        <a:pt x="0" y="171"/>
                        <a:pt x="23" y="82"/>
                        <a:pt x="81" y="33"/>
                      </a:cubicBezTo>
                      <a:cubicBezTo>
                        <a:pt x="104" y="14"/>
                        <a:pt x="133" y="0"/>
                        <a:pt x="168" y="2"/>
                      </a:cubicBezTo>
                      <a:cubicBezTo>
                        <a:pt x="289" y="7"/>
                        <a:pt x="401" y="171"/>
                        <a:pt x="401" y="171"/>
                      </a:cubicBezTo>
                      <a:lnTo>
                        <a:pt x="0" y="171"/>
                      </a:lnTo>
                      <a:close/>
                    </a:path>
                  </a:pathLst>
                </a:custGeom>
                <a:solidFill>
                  <a:schemeClr val="accent4">
                    <a:lumMod val="50000"/>
                  </a:schemeClr>
                </a:solidFill>
                <a:ln w="1440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348" name="CustomShape 11"/>
                <p:cNvSpPr/>
                <p:nvPr/>
              </p:nvSpPr>
              <p:spPr>
                <a:xfrm>
                  <a:off x="7826760" y="2290680"/>
                  <a:ext cx="310320" cy="7311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" h="402">
                      <a:moveTo>
                        <a:pt x="0" y="0"/>
                      </a:moveTo>
                      <a:cubicBezTo>
                        <a:pt x="0" y="0"/>
                        <a:pt x="89" y="24"/>
                        <a:pt x="138" y="82"/>
                      </a:cubicBezTo>
                      <a:cubicBezTo>
                        <a:pt x="158" y="105"/>
                        <a:pt x="171" y="134"/>
                        <a:pt x="169" y="168"/>
                      </a:cubicBezTo>
                      <a:cubicBezTo>
                        <a:pt x="164" y="290"/>
                        <a:pt x="0" y="402"/>
                        <a:pt x="0" y="402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>
                    <a:lumMod val="50000"/>
                  </a:schemeClr>
                </a:solidFill>
                <a:ln w="1440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349" name="CustomShape 12"/>
                <p:cNvSpPr/>
                <p:nvPr/>
              </p:nvSpPr>
              <p:spPr>
                <a:xfrm>
                  <a:off x="6356160" y="4943880"/>
                  <a:ext cx="729720" cy="310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1" h="171">
                      <a:moveTo>
                        <a:pt x="401" y="0"/>
                      </a:moveTo>
                      <a:cubicBezTo>
                        <a:pt x="401" y="0"/>
                        <a:pt x="377" y="89"/>
                        <a:pt x="319" y="138"/>
                      </a:cubicBezTo>
                      <a:cubicBezTo>
                        <a:pt x="296" y="158"/>
                        <a:pt x="268" y="171"/>
                        <a:pt x="233" y="169"/>
                      </a:cubicBezTo>
                      <a:cubicBezTo>
                        <a:pt x="112" y="164"/>
                        <a:pt x="0" y="0"/>
                        <a:pt x="0" y="0"/>
                      </a:cubicBezTo>
                      <a:lnTo>
                        <a:pt x="401" y="0"/>
                      </a:lnTo>
                      <a:close/>
                    </a:path>
                  </a:pathLst>
                </a:custGeom>
                <a:solidFill>
                  <a:schemeClr val="accent4">
                    <a:lumMod val="50000"/>
                  </a:schemeClr>
                </a:solidFill>
                <a:ln w="1440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350" name="CustomShape 13"/>
                <p:cNvSpPr/>
                <p:nvPr/>
              </p:nvSpPr>
              <p:spPr>
                <a:xfrm>
                  <a:off x="4056120" y="3519360"/>
                  <a:ext cx="310320" cy="7311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" h="402">
                      <a:moveTo>
                        <a:pt x="171" y="402"/>
                      </a:moveTo>
                      <a:cubicBezTo>
                        <a:pt x="171" y="402"/>
                        <a:pt x="81" y="378"/>
                        <a:pt x="33" y="320"/>
                      </a:cubicBezTo>
                      <a:cubicBezTo>
                        <a:pt x="13" y="297"/>
                        <a:pt x="0" y="268"/>
                        <a:pt x="1" y="234"/>
                      </a:cubicBezTo>
                      <a:cubicBezTo>
                        <a:pt x="7" y="112"/>
                        <a:pt x="171" y="0"/>
                        <a:pt x="171" y="0"/>
                      </a:cubicBezTo>
                      <a:lnTo>
                        <a:pt x="171" y="402"/>
                      </a:lnTo>
                      <a:close/>
                    </a:path>
                  </a:pathLst>
                </a:custGeom>
                <a:solidFill>
                  <a:schemeClr val="accent1">
                    <a:lumMod val="50000"/>
                  </a:schemeClr>
                </a:solidFill>
                <a:ln w="1440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  <p:sp>
            <p:nvSpPr>
              <p:cNvPr id="351" name="CustomShape 14"/>
              <p:cNvSpPr/>
              <p:nvPr/>
            </p:nvSpPr>
            <p:spPr>
              <a:xfrm>
                <a:off x="4366800" y="1623240"/>
                <a:ext cx="3465000" cy="3318120"/>
              </a:xfrm>
              <a:custGeom>
                <a:avLst/>
                <a:gdLst/>
                <a:ahLst/>
                <a:cxnLst/>
                <a:rect l="l" t="t" r="r" b="b"/>
                <a:pathLst>
                  <a:path w="1904" h="1824">
                    <a:moveTo>
                      <a:pt x="1904" y="1734"/>
                    </a:moveTo>
                    <a:cubicBezTo>
                      <a:pt x="1904" y="1784"/>
                      <a:pt x="1863" y="1824"/>
                      <a:pt x="1813" y="1824"/>
                    </a:cubicBezTo>
                    <a:cubicBezTo>
                      <a:pt x="90" y="1824"/>
                      <a:pt x="90" y="1824"/>
                      <a:pt x="90" y="1824"/>
                    </a:cubicBezTo>
                    <a:cubicBezTo>
                      <a:pt x="40" y="1824"/>
                      <a:pt x="0" y="1784"/>
                      <a:pt x="0" y="1734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41"/>
                      <a:pt x="40" y="0"/>
                      <a:pt x="90" y="0"/>
                    </a:cubicBezTo>
                    <a:cubicBezTo>
                      <a:pt x="1813" y="0"/>
                      <a:pt x="1813" y="0"/>
                      <a:pt x="1813" y="0"/>
                    </a:cubicBezTo>
                    <a:cubicBezTo>
                      <a:pt x="1863" y="0"/>
                      <a:pt x="1904" y="41"/>
                      <a:pt x="1904" y="91"/>
                    </a:cubicBezTo>
                    <a:lnTo>
                      <a:pt x="1904" y="1734"/>
                    </a:lnTo>
                    <a:close/>
                  </a:path>
                </a:pathLst>
              </a:custGeom>
              <a:solidFill>
                <a:schemeClr val="bg1"/>
              </a:solidFill>
              <a:ln w="14400">
                <a:noFill/>
              </a:ln>
              <a:effectLst>
                <a:outerShdw blurRad="63500" sx="102000" sy="102000" algn="ctr" rotWithShape="0">
                  <a:srgbClr val="000000">
                    <a:alpha val="2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52" name="CustomShape 15"/>
              <p:cNvSpPr/>
              <p:nvPr/>
            </p:nvSpPr>
            <p:spPr>
              <a:xfrm>
                <a:off x="6061320" y="1623240"/>
                <a:ext cx="87480" cy="381960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  <a:ln w="1440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53" name="CustomShape 16"/>
              <p:cNvSpPr/>
              <p:nvPr/>
            </p:nvSpPr>
            <p:spPr>
              <a:xfrm>
                <a:off x="6061320" y="4561560"/>
                <a:ext cx="87480" cy="379800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  <a:ln w="1440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54" name="CustomShape 17"/>
              <p:cNvSpPr/>
              <p:nvPr/>
            </p:nvSpPr>
            <p:spPr>
              <a:xfrm>
                <a:off x="4366800" y="3231720"/>
                <a:ext cx="380520" cy="86400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  <a:ln w="1440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55" name="CustomShape 18"/>
              <p:cNvSpPr/>
              <p:nvPr/>
            </p:nvSpPr>
            <p:spPr>
              <a:xfrm>
                <a:off x="7444440" y="3231720"/>
                <a:ext cx="381960" cy="86400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  <a:ln w="1440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56" name="CustomShape 19"/>
              <p:cNvSpPr/>
              <p:nvPr/>
            </p:nvSpPr>
            <p:spPr>
              <a:xfrm>
                <a:off x="5279040" y="1275120"/>
                <a:ext cx="2294640" cy="1388520"/>
              </a:xfrm>
              <a:custGeom>
                <a:avLst/>
                <a:gdLst/>
                <a:ahLst/>
                <a:cxnLst/>
                <a:rect l="l" t="t" r="r" b="b"/>
                <a:pathLst>
                  <a:path w="2082677" h="1260342">
                    <a:moveTo>
                      <a:pt x="277899" y="11"/>
                    </a:moveTo>
                    <a:cubicBezTo>
                      <a:pt x="285005" y="50"/>
                      <a:pt x="289031" y="179"/>
                      <a:pt x="289031" y="179"/>
                    </a:cubicBezTo>
                    <a:cubicBezTo>
                      <a:pt x="289031" y="179"/>
                      <a:pt x="289031" y="179"/>
                      <a:pt x="1362576" y="179"/>
                    </a:cubicBezTo>
                    <a:cubicBezTo>
                      <a:pt x="1481492" y="18347"/>
                      <a:pt x="1886136" y="465927"/>
                      <a:pt x="1886136" y="465927"/>
                    </a:cubicBezTo>
                    <a:cubicBezTo>
                      <a:pt x="1886136" y="465927"/>
                      <a:pt x="1886136" y="465927"/>
                      <a:pt x="1976974" y="376742"/>
                    </a:cubicBezTo>
                    <a:cubicBezTo>
                      <a:pt x="2034781" y="318936"/>
                      <a:pt x="2082677" y="338755"/>
                      <a:pt x="2082677" y="421335"/>
                    </a:cubicBezTo>
                    <a:cubicBezTo>
                      <a:pt x="2082677" y="421335"/>
                      <a:pt x="2082677" y="421335"/>
                      <a:pt x="2082677" y="1111699"/>
                    </a:cubicBezTo>
                    <a:cubicBezTo>
                      <a:pt x="2082677" y="1194279"/>
                      <a:pt x="2014961" y="1260342"/>
                      <a:pt x="1932381" y="1260342"/>
                    </a:cubicBezTo>
                    <a:cubicBezTo>
                      <a:pt x="1932381" y="1260342"/>
                      <a:pt x="1932381" y="1260342"/>
                      <a:pt x="1233751" y="1260342"/>
                    </a:cubicBezTo>
                    <a:cubicBezTo>
                      <a:pt x="1151171" y="1260342"/>
                      <a:pt x="1133003" y="1214098"/>
                      <a:pt x="1190809" y="1154640"/>
                    </a:cubicBezTo>
                    <a:cubicBezTo>
                      <a:pt x="1190809" y="1154640"/>
                      <a:pt x="1190809" y="1154640"/>
                      <a:pt x="1281648" y="1065455"/>
                    </a:cubicBezTo>
                    <a:cubicBezTo>
                      <a:pt x="1281648" y="1065455"/>
                      <a:pt x="1281648" y="1065455"/>
                      <a:pt x="661085" y="447620"/>
                    </a:cubicBezTo>
                    <a:lnTo>
                      <a:pt x="528716" y="315833"/>
                    </a:lnTo>
                    <a:lnTo>
                      <a:pt x="528739" y="315833"/>
                    </a:lnTo>
                    <a:cubicBezTo>
                      <a:pt x="528739" y="315833"/>
                      <a:pt x="343707" y="44682"/>
                      <a:pt x="143805" y="36415"/>
                    </a:cubicBezTo>
                    <a:cubicBezTo>
                      <a:pt x="85983" y="33108"/>
                      <a:pt x="38072" y="56255"/>
                      <a:pt x="75" y="87669"/>
                    </a:cubicBezTo>
                    <a:lnTo>
                      <a:pt x="2" y="87751"/>
                    </a:lnTo>
                    <a:lnTo>
                      <a:pt x="0" y="87713"/>
                    </a:lnTo>
                    <a:cubicBezTo>
                      <a:pt x="27458" y="3895"/>
                      <a:pt x="228154" y="-260"/>
                      <a:pt x="277899" y="11"/>
                    </a:cubicBezTo>
                    <a:close/>
                  </a:path>
                </a:pathLst>
              </a:custGeom>
              <a:solidFill>
                <a:srgbClr val="FFC000"/>
              </a:solidFill>
              <a:ln w="1440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57" name="CustomShape 20"/>
              <p:cNvSpPr/>
              <p:nvPr/>
            </p:nvSpPr>
            <p:spPr>
              <a:xfrm>
                <a:off x="4641886" y="3901680"/>
                <a:ext cx="2292480" cy="1387800"/>
              </a:xfrm>
              <a:custGeom>
                <a:avLst/>
                <a:gdLst/>
                <a:ahLst/>
                <a:cxnLst/>
                <a:rect l="l" t="t" r="r" b="b"/>
                <a:pathLst>
                  <a:path w="2080936" h="1259648">
                    <a:moveTo>
                      <a:pt x="148645" y="0"/>
                    </a:moveTo>
                    <a:cubicBezTo>
                      <a:pt x="148645" y="0"/>
                      <a:pt x="148645" y="0"/>
                      <a:pt x="847275" y="0"/>
                    </a:cubicBezTo>
                    <a:cubicBezTo>
                      <a:pt x="929855" y="0"/>
                      <a:pt x="949675" y="47870"/>
                      <a:pt x="891868" y="105644"/>
                    </a:cubicBezTo>
                    <a:cubicBezTo>
                      <a:pt x="891868" y="105644"/>
                      <a:pt x="891868" y="105644"/>
                      <a:pt x="799378" y="196431"/>
                    </a:cubicBezTo>
                    <a:cubicBezTo>
                      <a:pt x="799378" y="196431"/>
                      <a:pt x="799378" y="196431"/>
                      <a:pt x="1554163" y="944190"/>
                    </a:cubicBezTo>
                    <a:lnTo>
                      <a:pt x="1555467" y="944509"/>
                    </a:lnTo>
                    <a:lnTo>
                      <a:pt x="1553938" y="944509"/>
                    </a:lnTo>
                    <a:cubicBezTo>
                      <a:pt x="1553938" y="944509"/>
                      <a:pt x="1738971" y="1214990"/>
                      <a:pt x="1938872" y="1223237"/>
                    </a:cubicBezTo>
                    <a:cubicBezTo>
                      <a:pt x="1967784" y="1224886"/>
                      <a:pt x="1993804" y="1220351"/>
                      <a:pt x="2017346" y="1211279"/>
                    </a:cubicBezTo>
                    <a:lnTo>
                      <a:pt x="2080936" y="1172119"/>
                    </a:lnTo>
                    <a:lnTo>
                      <a:pt x="2060142" y="1203231"/>
                    </a:lnTo>
                    <a:cubicBezTo>
                      <a:pt x="1990910" y="1265789"/>
                      <a:pt x="1793646" y="1259470"/>
                      <a:pt x="1793646" y="1259470"/>
                    </a:cubicBezTo>
                    <a:cubicBezTo>
                      <a:pt x="1793646" y="1259470"/>
                      <a:pt x="1793646" y="1259470"/>
                      <a:pt x="720101" y="1259470"/>
                    </a:cubicBezTo>
                    <a:cubicBezTo>
                      <a:pt x="599534" y="1242963"/>
                      <a:pt x="194890" y="795628"/>
                      <a:pt x="194890" y="795628"/>
                    </a:cubicBezTo>
                    <a:cubicBezTo>
                      <a:pt x="194890" y="795628"/>
                      <a:pt x="194890" y="795628"/>
                      <a:pt x="105703" y="883115"/>
                    </a:cubicBezTo>
                    <a:cubicBezTo>
                      <a:pt x="47897" y="942539"/>
                      <a:pt x="0" y="922731"/>
                      <a:pt x="0" y="840197"/>
                    </a:cubicBezTo>
                    <a:cubicBezTo>
                      <a:pt x="0" y="840197"/>
                      <a:pt x="0" y="840197"/>
                      <a:pt x="0" y="150212"/>
                    </a:cubicBezTo>
                    <a:cubicBezTo>
                      <a:pt x="0" y="67678"/>
                      <a:pt x="66065" y="0"/>
                      <a:pt x="148645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 w="1440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58" name="CustomShape 21"/>
              <p:cNvSpPr/>
              <p:nvPr/>
            </p:nvSpPr>
            <p:spPr>
              <a:xfrm>
                <a:off x="6789240" y="2441520"/>
                <a:ext cx="1387800" cy="2294640"/>
              </a:xfrm>
              <a:custGeom>
                <a:avLst/>
                <a:gdLst/>
                <a:ahLst/>
                <a:cxnLst/>
                <a:rect l="l" t="t" r="r" b="b"/>
                <a:pathLst>
                  <a:path w="1259648" h="2082677">
                    <a:moveTo>
                      <a:pt x="1171984" y="0"/>
                    </a:moveTo>
                    <a:cubicBezTo>
                      <a:pt x="1267723" y="31381"/>
                      <a:pt x="1259470" y="289031"/>
                      <a:pt x="1259470" y="289031"/>
                    </a:cubicBezTo>
                    <a:cubicBezTo>
                      <a:pt x="1259470" y="289031"/>
                      <a:pt x="1259470" y="289031"/>
                      <a:pt x="1259470" y="1360925"/>
                    </a:cubicBezTo>
                    <a:cubicBezTo>
                      <a:pt x="1242963" y="1481492"/>
                      <a:pt x="795628" y="1886136"/>
                      <a:pt x="795628" y="1886136"/>
                    </a:cubicBezTo>
                    <a:cubicBezTo>
                      <a:pt x="795628" y="1886136"/>
                      <a:pt x="795628" y="1886136"/>
                      <a:pt x="883115" y="1975323"/>
                    </a:cubicBezTo>
                    <a:cubicBezTo>
                      <a:pt x="942539" y="2034781"/>
                      <a:pt x="922731" y="2082677"/>
                      <a:pt x="840197" y="2082677"/>
                    </a:cubicBezTo>
                    <a:cubicBezTo>
                      <a:pt x="840197" y="2082677"/>
                      <a:pt x="840197" y="2082677"/>
                      <a:pt x="150212" y="2082677"/>
                    </a:cubicBezTo>
                    <a:cubicBezTo>
                      <a:pt x="67678" y="2082677"/>
                      <a:pt x="0" y="2014961"/>
                      <a:pt x="0" y="1932381"/>
                    </a:cubicBezTo>
                    <a:cubicBezTo>
                      <a:pt x="0" y="1932381"/>
                      <a:pt x="0" y="1932381"/>
                      <a:pt x="0" y="1233751"/>
                    </a:cubicBezTo>
                    <a:cubicBezTo>
                      <a:pt x="0" y="1151171"/>
                      <a:pt x="47870" y="1131351"/>
                      <a:pt x="105644" y="1190809"/>
                    </a:cubicBezTo>
                    <a:cubicBezTo>
                      <a:pt x="105644" y="1190809"/>
                      <a:pt x="105644" y="1190809"/>
                      <a:pt x="196431" y="1281648"/>
                    </a:cubicBezTo>
                    <a:cubicBezTo>
                      <a:pt x="196431" y="1281648"/>
                      <a:pt x="196431" y="1281648"/>
                      <a:pt x="944190" y="528514"/>
                    </a:cubicBezTo>
                    <a:lnTo>
                      <a:pt x="944510" y="527206"/>
                    </a:lnTo>
                    <a:lnTo>
                      <a:pt x="944510" y="528738"/>
                    </a:lnTo>
                    <a:cubicBezTo>
                      <a:pt x="944510" y="528738"/>
                      <a:pt x="1214991" y="343777"/>
                      <a:pt x="1223238" y="142301"/>
                    </a:cubicBezTo>
                    <a:cubicBezTo>
                      <a:pt x="1226536" y="86152"/>
                      <a:pt x="1205096" y="38260"/>
                      <a:pt x="1172110" y="277"/>
                    </a:cubicBezTo>
                    <a:lnTo>
                      <a:pt x="1171808" y="10"/>
                    </a:lnTo>
                    <a:close/>
                  </a:path>
                </a:pathLst>
              </a:custGeom>
              <a:solidFill>
                <a:srgbClr val="1C819E"/>
              </a:solidFill>
              <a:ln w="1440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59" name="CustomShape 22"/>
              <p:cNvSpPr/>
              <p:nvPr/>
            </p:nvSpPr>
            <p:spPr>
              <a:xfrm>
                <a:off x="4017960" y="1806840"/>
                <a:ext cx="1389960" cy="2293200"/>
              </a:xfrm>
              <a:custGeom>
                <a:avLst/>
                <a:gdLst/>
                <a:ahLst/>
                <a:cxnLst/>
                <a:rect l="l" t="t" r="r" b="b"/>
                <a:pathLst>
                  <a:path w="1261912" h="2081501">
                    <a:moveTo>
                      <a:pt x="421253" y="0"/>
                    </a:moveTo>
                    <a:cubicBezTo>
                      <a:pt x="421253" y="0"/>
                      <a:pt x="421253" y="0"/>
                      <a:pt x="1111618" y="0"/>
                    </a:cubicBezTo>
                    <a:cubicBezTo>
                      <a:pt x="1194197" y="0"/>
                      <a:pt x="1261912" y="67694"/>
                      <a:pt x="1261912" y="150247"/>
                    </a:cubicBezTo>
                    <a:cubicBezTo>
                      <a:pt x="1261912" y="150247"/>
                      <a:pt x="1261912" y="150247"/>
                      <a:pt x="1261912" y="848646"/>
                    </a:cubicBezTo>
                    <a:cubicBezTo>
                      <a:pt x="1261912" y="931199"/>
                      <a:pt x="1214016" y="951012"/>
                      <a:pt x="1156210" y="891574"/>
                    </a:cubicBezTo>
                    <a:cubicBezTo>
                      <a:pt x="1156210" y="891574"/>
                      <a:pt x="1156210" y="891574"/>
                      <a:pt x="1065373" y="800765"/>
                    </a:cubicBezTo>
                    <a:cubicBezTo>
                      <a:pt x="1065373" y="800765"/>
                      <a:pt x="1065373" y="800765"/>
                      <a:pt x="317203" y="1553649"/>
                    </a:cubicBezTo>
                    <a:lnTo>
                      <a:pt x="316704" y="1555659"/>
                    </a:lnTo>
                    <a:lnTo>
                      <a:pt x="316704" y="1553938"/>
                    </a:lnTo>
                    <a:cubicBezTo>
                      <a:pt x="316704" y="1553938"/>
                      <a:pt x="46223" y="1738899"/>
                      <a:pt x="36328" y="1940375"/>
                    </a:cubicBezTo>
                    <a:cubicBezTo>
                      <a:pt x="35503" y="1968450"/>
                      <a:pt x="40451" y="1994460"/>
                      <a:pt x="49728" y="2018200"/>
                    </a:cubicBezTo>
                    <a:lnTo>
                      <a:pt x="88554" y="2081501"/>
                    </a:lnTo>
                    <a:lnTo>
                      <a:pt x="57948" y="2061041"/>
                    </a:lnTo>
                    <a:cubicBezTo>
                      <a:pt x="-4960" y="1991516"/>
                      <a:pt x="98" y="1793053"/>
                      <a:pt x="98" y="1793053"/>
                    </a:cubicBezTo>
                    <a:cubicBezTo>
                      <a:pt x="98" y="1793053"/>
                      <a:pt x="98" y="1793053"/>
                      <a:pt x="98" y="721514"/>
                    </a:cubicBezTo>
                    <a:cubicBezTo>
                      <a:pt x="18265" y="600987"/>
                      <a:pt x="465846" y="196476"/>
                      <a:pt x="465846" y="196476"/>
                    </a:cubicBezTo>
                    <a:cubicBezTo>
                      <a:pt x="465846" y="196476"/>
                      <a:pt x="465846" y="196476"/>
                      <a:pt x="376660" y="107319"/>
                    </a:cubicBezTo>
                    <a:cubicBezTo>
                      <a:pt x="318854" y="47881"/>
                      <a:pt x="338674" y="0"/>
                      <a:pt x="421253" y="0"/>
                    </a:cubicBezTo>
                    <a:close/>
                  </a:path>
                </a:pathLst>
              </a:custGeom>
              <a:solidFill>
                <a:srgbClr val="1C819E"/>
              </a:solidFill>
              <a:ln w="1440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60" name="CustomShape 23"/>
              <p:cNvSpPr/>
              <p:nvPr/>
            </p:nvSpPr>
            <p:spPr>
              <a:xfrm>
                <a:off x="6030720" y="2532960"/>
                <a:ext cx="155880" cy="690480"/>
              </a:xfrm>
              <a:custGeom>
                <a:avLst/>
                <a:gdLst/>
                <a:ahLst/>
                <a:cxnLst/>
                <a:rect l="l" t="t" r="r" b="b"/>
                <a:pathLst>
                  <a:path w="86" h="380">
                    <a:moveTo>
                      <a:pt x="45" y="0"/>
                    </a:moveTo>
                    <a:cubicBezTo>
                      <a:pt x="68" y="0"/>
                      <a:pt x="86" y="18"/>
                      <a:pt x="86" y="40"/>
                    </a:cubicBezTo>
                    <a:cubicBezTo>
                      <a:pt x="86" y="340"/>
                      <a:pt x="86" y="340"/>
                      <a:pt x="86" y="340"/>
                    </a:cubicBezTo>
                    <a:cubicBezTo>
                      <a:pt x="86" y="362"/>
                      <a:pt x="84" y="380"/>
                      <a:pt x="81" y="380"/>
                    </a:cubicBezTo>
                    <a:cubicBezTo>
                      <a:pt x="79" y="380"/>
                      <a:pt x="68" y="373"/>
                      <a:pt x="57" y="365"/>
                    </a:cubicBezTo>
                    <a:cubicBezTo>
                      <a:pt x="57" y="365"/>
                      <a:pt x="57" y="365"/>
                      <a:pt x="43" y="365"/>
                    </a:cubicBezTo>
                    <a:cubicBezTo>
                      <a:pt x="30" y="365"/>
                      <a:pt x="30" y="365"/>
                      <a:pt x="30" y="365"/>
                    </a:cubicBezTo>
                    <a:cubicBezTo>
                      <a:pt x="18" y="373"/>
                      <a:pt x="7" y="380"/>
                      <a:pt x="5" y="380"/>
                    </a:cubicBezTo>
                    <a:cubicBezTo>
                      <a:pt x="2" y="380"/>
                      <a:pt x="0" y="362"/>
                      <a:pt x="0" y="340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18"/>
                      <a:pt x="19" y="0"/>
                      <a:pt x="41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5" y="0"/>
                      <a:pt x="45" y="0"/>
                      <a:pt x="45" y="0"/>
                    </a:cubicBez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61" name="CustomShape 24"/>
              <p:cNvSpPr/>
              <p:nvPr/>
            </p:nvSpPr>
            <p:spPr>
              <a:xfrm>
                <a:off x="5328360" y="3243960"/>
                <a:ext cx="691200" cy="63360"/>
              </a:xfrm>
              <a:custGeom>
                <a:avLst/>
                <a:gdLst/>
                <a:ahLst/>
                <a:cxnLst/>
                <a:rect l="l" t="t" r="r" b="b"/>
                <a:pathLst>
                  <a:path w="380" h="35">
                    <a:moveTo>
                      <a:pt x="362" y="0"/>
                    </a:moveTo>
                    <a:cubicBezTo>
                      <a:pt x="372" y="0"/>
                      <a:pt x="380" y="8"/>
                      <a:pt x="380" y="17"/>
                    </a:cubicBezTo>
                    <a:cubicBezTo>
                      <a:pt x="380" y="18"/>
                      <a:pt x="380" y="18"/>
                      <a:pt x="380" y="18"/>
                    </a:cubicBezTo>
                    <a:cubicBezTo>
                      <a:pt x="380" y="27"/>
                      <a:pt x="372" y="35"/>
                      <a:pt x="362" y="35"/>
                    </a:cubicBezTo>
                    <a:cubicBezTo>
                      <a:pt x="18" y="35"/>
                      <a:pt x="18" y="35"/>
                      <a:pt x="18" y="35"/>
                    </a:cubicBezTo>
                    <a:cubicBezTo>
                      <a:pt x="8" y="35"/>
                      <a:pt x="0" y="27"/>
                      <a:pt x="0" y="18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8"/>
                      <a:pt x="8" y="0"/>
                      <a:pt x="18" y="0"/>
                    </a:cubicBezTo>
                    <a:cubicBezTo>
                      <a:pt x="362" y="0"/>
                      <a:pt x="362" y="0"/>
                      <a:pt x="362" y="0"/>
                    </a:cubicBezTo>
                    <a:cubicBezTo>
                      <a:pt x="362" y="0"/>
                      <a:pt x="362" y="0"/>
                      <a:pt x="362" y="0"/>
                    </a:cubicBez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62" name="CustomShape 25"/>
              <p:cNvSpPr/>
              <p:nvPr/>
            </p:nvSpPr>
            <p:spPr>
              <a:xfrm>
                <a:off x="5968440" y="3138480"/>
                <a:ext cx="280440" cy="280440"/>
              </a:xfrm>
              <a:custGeom>
                <a:avLst/>
                <a:gdLst/>
                <a:ahLst/>
                <a:cxnLst/>
                <a:rect l="l" t="t" r="r" b="b"/>
                <a:pathLst>
                  <a:path w="154" h="154">
                    <a:moveTo>
                      <a:pt x="120" y="13"/>
                    </a:moveTo>
                    <a:cubicBezTo>
                      <a:pt x="107" y="5"/>
                      <a:pt x="93" y="0"/>
                      <a:pt x="77" y="0"/>
                    </a:cubicBezTo>
                    <a:cubicBezTo>
                      <a:pt x="61" y="0"/>
                      <a:pt x="47" y="5"/>
                      <a:pt x="35" y="13"/>
                    </a:cubicBezTo>
                    <a:cubicBezTo>
                      <a:pt x="14" y="27"/>
                      <a:pt x="0" y="51"/>
                      <a:pt x="0" y="77"/>
                    </a:cubicBezTo>
                    <a:cubicBezTo>
                      <a:pt x="0" y="120"/>
                      <a:pt x="35" y="154"/>
                      <a:pt x="77" y="154"/>
                    </a:cubicBezTo>
                    <a:cubicBezTo>
                      <a:pt x="120" y="154"/>
                      <a:pt x="154" y="120"/>
                      <a:pt x="154" y="77"/>
                    </a:cubicBezTo>
                    <a:cubicBezTo>
                      <a:pt x="154" y="51"/>
                      <a:pt x="141" y="27"/>
                      <a:pt x="120" y="13"/>
                    </a:cubicBezTo>
                    <a:close/>
                    <a:moveTo>
                      <a:pt x="77" y="123"/>
                    </a:moveTo>
                    <a:cubicBezTo>
                      <a:pt x="52" y="123"/>
                      <a:pt x="31" y="102"/>
                      <a:pt x="31" y="77"/>
                    </a:cubicBezTo>
                    <a:cubicBezTo>
                      <a:pt x="31" y="65"/>
                      <a:pt x="36" y="55"/>
                      <a:pt x="43" y="47"/>
                    </a:cubicBezTo>
                    <a:cubicBezTo>
                      <a:pt x="52" y="38"/>
                      <a:pt x="64" y="32"/>
                      <a:pt x="77" y="32"/>
                    </a:cubicBezTo>
                    <a:cubicBezTo>
                      <a:pt x="91" y="32"/>
                      <a:pt x="103" y="38"/>
                      <a:pt x="111" y="47"/>
                    </a:cubicBezTo>
                    <a:cubicBezTo>
                      <a:pt x="119" y="55"/>
                      <a:pt x="123" y="65"/>
                      <a:pt x="123" y="77"/>
                    </a:cubicBezTo>
                    <a:cubicBezTo>
                      <a:pt x="123" y="102"/>
                      <a:pt x="102" y="123"/>
                      <a:pt x="77" y="123"/>
                    </a:cubicBez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63" name="CustomShape 26"/>
              <p:cNvSpPr/>
              <p:nvPr/>
            </p:nvSpPr>
            <p:spPr>
              <a:xfrm>
                <a:off x="5942880" y="3120840"/>
                <a:ext cx="551160" cy="524880"/>
              </a:xfrm>
              <a:custGeom>
                <a:avLst/>
                <a:gdLst/>
                <a:ahLst/>
                <a:cxnLst/>
                <a:rect l="l" t="t" r="r" b="b"/>
                <a:pathLst>
                  <a:path w="303" h="289">
                    <a:moveTo>
                      <a:pt x="299" y="270"/>
                    </a:moveTo>
                    <a:cubicBezTo>
                      <a:pt x="142" y="121"/>
                      <a:pt x="142" y="121"/>
                      <a:pt x="142" y="121"/>
                    </a:cubicBezTo>
                    <a:cubicBezTo>
                      <a:pt x="149" y="111"/>
                      <a:pt x="152" y="100"/>
                      <a:pt x="152" y="87"/>
                    </a:cubicBezTo>
                    <a:cubicBezTo>
                      <a:pt x="152" y="54"/>
                      <a:pt x="125" y="26"/>
                      <a:pt x="91" y="26"/>
                    </a:cubicBezTo>
                    <a:cubicBezTo>
                      <a:pt x="78" y="26"/>
                      <a:pt x="66" y="30"/>
                      <a:pt x="55" y="38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16" y="0"/>
                      <a:pt x="9" y="1"/>
                      <a:pt x="5" y="5"/>
                    </a:cubicBezTo>
                    <a:cubicBezTo>
                      <a:pt x="0" y="10"/>
                      <a:pt x="1" y="17"/>
                      <a:pt x="5" y="21"/>
                    </a:cubicBezTo>
                    <a:cubicBezTo>
                      <a:pt x="40" y="54"/>
                      <a:pt x="40" y="54"/>
                      <a:pt x="40" y="54"/>
                    </a:cubicBezTo>
                    <a:cubicBezTo>
                      <a:pt x="34" y="63"/>
                      <a:pt x="30" y="75"/>
                      <a:pt x="30" y="87"/>
                    </a:cubicBezTo>
                    <a:cubicBezTo>
                      <a:pt x="30" y="121"/>
                      <a:pt x="57" y="149"/>
                      <a:pt x="91" y="149"/>
                    </a:cubicBezTo>
                    <a:cubicBezTo>
                      <a:pt x="104" y="149"/>
                      <a:pt x="117" y="144"/>
                      <a:pt x="127" y="137"/>
                    </a:cubicBezTo>
                    <a:cubicBezTo>
                      <a:pt x="283" y="286"/>
                      <a:pt x="283" y="286"/>
                      <a:pt x="283" y="286"/>
                    </a:cubicBezTo>
                    <a:cubicBezTo>
                      <a:pt x="285" y="288"/>
                      <a:pt x="288" y="289"/>
                      <a:pt x="291" y="289"/>
                    </a:cubicBezTo>
                    <a:cubicBezTo>
                      <a:pt x="294" y="289"/>
                      <a:pt x="297" y="288"/>
                      <a:pt x="299" y="285"/>
                    </a:cubicBezTo>
                    <a:cubicBezTo>
                      <a:pt x="303" y="281"/>
                      <a:pt x="303" y="274"/>
                      <a:pt x="299" y="270"/>
                    </a:cubicBezTo>
                    <a:close/>
                    <a:moveTo>
                      <a:pt x="91" y="133"/>
                    </a:moveTo>
                    <a:cubicBezTo>
                      <a:pt x="66" y="133"/>
                      <a:pt x="46" y="113"/>
                      <a:pt x="46" y="87"/>
                    </a:cubicBezTo>
                    <a:cubicBezTo>
                      <a:pt x="46" y="62"/>
                      <a:pt x="66" y="42"/>
                      <a:pt x="91" y="42"/>
                    </a:cubicBezTo>
                    <a:cubicBezTo>
                      <a:pt x="116" y="42"/>
                      <a:pt x="137" y="62"/>
                      <a:pt x="137" y="87"/>
                    </a:cubicBezTo>
                    <a:cubicBezTo>
                      <a:pt x="137" y="113"/>
                      <a:pt x="116" y="133"/>
                      <a:pt x="91" y="133"/>
                    </a:cubicBezTo>
                    <a:close/>
                  </a:path>
                </a:pathLst>
              </a:custGeom>
              <a:solidFill>
                <a:srgbClr val="FAAD00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364" name="Group 27"/>
            <p:cNvGrpSpPr/>
            <p:nvPr/>
          </p:nvGrpSpPr>
          <p:grpSpPr>
            <a:xfrm>
              <a:off x="6973920" y="4068360"/>
              <a:ext cx="410040" cy="411840"/>
              <a:chOff x="6973920" y="4068360"/>
              <a:chExt cx="410040" cy="411840"/>
            </a:xfrm>
          </p:grpSpPr>
          <p:sp>
            <p:nvSpPr>
              <p:cNvPr id="365" name="CustomShape 28"/>
              <p:cNvSpPr/>
              <p:nvPr/>
            </p:nvSpPr>
            <p:spPr>
              <a:xfrm>
                <a:off x="6973920" y="4205880"/>
                <a:ext cx="272520" cy="274320"/>
              </a:xfrm>
              <a:custGeom>
                <a:avLst/>
                <a:gdLst/>
                <a:ahLst/>
                <a:cxnLst/>
                <a:rect l="l" t="t" r="r" b="b"/>
                <a:pathLst>
                  <a:path w="64" h="64">
                    <a:moveTo>
                      <a:pt x="32" y="0"/>
                    </a:moveTo>
                    <a:cubicBezTo>
                      <a:pt x="32" y="0"/>
                      <a:pt x="32" y="0"/>
                      <a:pt x="32" y="0"/>
                    </a:cubicBezTo>
                    <a:cubicBezTo>
                      <a:pt x="14" y="0"/>
                      <a:pt x="0" y="14"/>
                      <a:pt x="0" y="32"/>
                    </a:cubicBezTo>
                    <a:cubicBezTo>
                      <a:pt x="0" y="50"/>
                      <a:pt x="14" y="64"/>
                      <a:pt x="32" y="64"/>
                    </a:cubicBezTo>
                    <a:cubicBezTo>
                      <a:pt x="50" y="64"/>
                      <a:pt x="64" y="50"/>
                      <a:pt x="64" y="32"/>
                    </a:cubicBezTo>
                    <a:cubicBezTo>
                      <a:pt x="64" y="32"/>
                      <a:pt x="64" y="32"/>
                      <a:pt x="64" y="32"/>
                    </a:cubicBezTo>
                    <a:cubicBezTo>
                      <a:pt x="47" y="31"/>
                      <a:pt x="33" y="17"/>
                      <a:pt x="32" y="0"/>
                    </a:cubicBezTo>
                    <a:close/>
                    <a:moveTo>
                      <a:pt x="32" y="30"/>
                    </a:moveTo>
                    <a:cubicBezTo>
                      <a:pt x="36" y="30"/>
                      <a:pt x="40" y="34"/>
                      <a:pt x="40" y="38"/>
                    </a:cubicBezTo>
                    <a:cubicBezTo>
                      <a:pt x="40" y="42"/>
                      <a:pt x="37" y="45"/>
                      <a:pt x="34" y="46"/>
                    </a:cubicBezTo>
                    <a:cubicBezTo>
                      <a:pt x="34" y="48"/>
                      <a:pt x="34" y="48"/>
                      <a:pt x="34" y="48"/>
                    </a:cubicBezTo>
                    <a:cubicBezTo>
                      <a:pt x="34" y="49"/>
                      <a:pt x="33" y="50"/>
                      <a:pt x="32" y="50"/>
                    </a:cubicBezTo>
                    <a:cubicBezTo>
                      <a:pt x="31" y="50"/>
                      <a:pt x="30" y="49"/>
                      <a:pt x="30" y="48"/>
                    </a:cubicBezTo>
                    <a:cubicBezTo>
                      <a:pt x="30" y="46"/>
                      <a:pt x="30" y="46"/>
                      <a:pt x="30" y="46"/>
                    </a:cubicBezTo>
                    <a:cubicBezTo>
                      <a:pt x="27" y="45"/>
                      <a:pt x="24" y="42"/>
                      <a:pt x="24" y="38"/>
                    </a:cubicBezTo>
                    <a:cubicBezTo>
                      <a:pt x="24" y="37"/>
                      <a:pt x="25" y="36"/>
                      <a:pt x="26" y="36"/>
                    </a:cubicBezTo>
                    <a:cubicBezTo>
                      <a:pt x="27" y="36"/>
                      <a:pt x="28" y="37"/>
                      <a:pt x="28" y="38"/>
                    </a:cubicBezTo>
                    <a:cubicBezTo>
                      <a:pt x="28" y="40"/>
                      <a:pt x="30" y="42"/>
                      <a:pt x="32" y="42"/>
                    </a:cubicBezTo>
                    <a:cubicBezTo>
                      <a:pt x="34" y="42"/>
                      <a:pt x="36" y="40"/>
                      <a:pt x="36" y="38"/>
                    </a:cubicBezTo>
                    <a:cubicBezTo>
                      <a:pt x="36" y="36"/>
                      <a:pt x="34" y="34"/>
                      <a:pt x="32" y="34"/>
                    </a:cubicBezTo>
                    <a:cubicBezTo>
                      <a:pt x="28" y="34"/>
                      <a:pt x="24" y="30"/>
                      <a:pt x="24" y="26"/>
                    </a:cubicBezTo>
                    <a:cubicBezTo>
                      <a:pt x="24" y="22"/>
                      <a:pt x="27" y="19"/>
                      <a:pt x="30" y="18"/>
                    </a:cubicBezTo>
                    <a:cubicBezTo>
                      <a:pt x="30" y="16"/>
                      <a:pt x="30" y="16"/>
                      <a:pt x="30" y="16"/>
                    </a:cubicBezTo>
                    <a:cubicBezTo>
                      <a:pt x="30" y="15"/>
                      <a:pt x="31" y="14"/>
                      <a:pt x="32" y="14"/>
                    </a:cubicBezTo>
                    <a:cubicBezTo>
                      <a:pt x="33" y="14"/>
                      <a:pt x="34" y="15"/>
                      <a:pt x="34" y="16"/>
                    </a:cubicBezTo>
                    <a:cubicBezTo>
                      <a:pt x="34" y="18"/>
                      <a:pt x="34" y="18"/>
                      <a:pt x="34" y="18"/>
                    </a:cubicBezTo>
                    <a:cubicBezTo>
                      <a:pt x="37" y="19"/>
                      <a:pt x="40" y="22"/>
                      <a:pt x="40" y="26"/>
                    </a:cubicBezTo>
                    <a:cubicBezTo>
                      <a:pt x="40" y="27"/>
                      <a:pt x="39" y="28"/>
                      <a:pt x="38" y="28"/>
                    </a:cubicBezTo>
                    <a:cubicBezTo>
                      <a:pt x="37" y="28"/>
                      <a:pt x="36" y="27"/>
                      <a:pt x="36" y="26"/>
                    </a:cubicBezTo>
                    <a:cubicBezTo>
                      <a:pt x="36" y="24"/>
                      <a:pt x="34" y="22"/>
                      <a:pt x="32" y="22"/>
                    </a:cubicBezTo>
                    <a:cubicBezTo>
                      <a:pt x="30" y="22"/>
                      <a:pt x="28" y="24"/>
                      <a:pt x="28" y="26"/>
                    </a:cubicBezTo>
                    <a:cubicBezTo>
                      <a:pt x="28" y="28"/>
                      <a:pt x="30" y="30"/>
                      <a:pt x="32" y="3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66" name="CustomShape 29"/>
              <p:cNvSpPr/>
              <p:nvPr/>
            </p:nvSpPr>
            <p:spPr>
              <a:xfrm>
                <a:off x="7127640" y="4068360"/>
                <a:ext cx="256320" cy="258120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>
                    <a:moveTo>
                      <a:pt x="30" y="0"/>
                    </a:moveTo>
                    <a:cubicBezTo>
                      <a:pt x="13" y="0"/>
                      <a:pt x="0" y="13"/>
                      <a:pt x="0" y="30"/>
                    </a:cubicBezTo>
                    <a:cubicBezTo>
                      <a:pt x="0" y="47"/>
                      <a:pt x="13" y="60"/>
                      <a:pt x="30" y="60"/>
                    </a:cubicBezTo>
                    <a:cubicBezTo>
                      <a:pt x="47" y="60"/>
                      <a:pt x="60" y="47"/>
                      <a:pt x="60" y="30"/>
                    </a:cubicBezTo>
                    <a:cubicBezTo>
                      <a:pt x="60" y="13"/>
                      <a:pt x="47" y="0"/>
                      <a:pt x="30" y="0"/>
                    </a:cubicBezTo>
                    <a:close/>
                    <a:moveTo>
                      <a:pt x="30" y="28"/>
                    </a:moveTo>
                    <a:cubicBezTo>
                      <a:pt x="34" y="28"/>
                      <a:pt x="38" y="31"/>
                      <a:pt x="38" y="36"/>
                    </a:cubicBezTo>
                    <a:cubicBezTo>
                      <a:pt x="38" y="39"/>
                      <a:pt x="35" y="42"/>
                      <a:pt x="32" y="43"/>
                    </a:cubicBezTo>
                    <a:cubicBezTo>
                      <a:pt x="32" y="45"/>
                      <a:pt x="32" y="45"/>
                      <a:pt x="32" y="45"/>
                    </a:cubicBezTo>
                    <a:cubicBezTo>
                      <a:pt x="32" y="46"/>
                      <a:pt x="31" y="47"/>
                      <a:pt x="30" y="47"/>
                    </a:cubicBezTo>
                    <a:cubicBezTo>
                      <a:pt x="29" y="47"/>
                      <a:pt x="28" y="46"/>
                      <a:pt x="28" y="45"/>
                    </a:cubicBezTo>
                    <a:cubicBezTo>
                      <a:pt x="28" y="43"/>
                      <a:pt x="28" y="43"/>
                      <a:pt x="28" y="43"/>
                    </a:cubicBezTo>
                    <a:cubicBezTo>
                      <a:pt x="25" y="42"/>
                      <a:pt x="22" y="39"/>
                      <a:pt x="22" y="36"/>
                    </a:cubicBezTo>
                    <a:cubicBezTo>
                      <a:pt x="22" y="34"/>
                      <a:pt x="23" y="34"/>
                      <a:pt x="24" y="34"/>
                    </a:cubicBezTo>
                    <a:cubicBezTo>
                      <a:pt x="26" y="34"/>
                      <a:pt x="26" y="34"/>
                      <a:pt x="26" y="36"/>
                    </a:cubicBezTo>
                    <a:cubicBezTo>
                      <a:pt x="26" y="38"/>
                      <a:pt x="28" y="39"/>
                      <a:pt x="30" y="39"/>
                    </a:cubicBezTo>
                    <a:cubicBezTo>
                      <a:pt x="32" y="39"/>
                      <a:pt x="34" y="38"/>
                      <a:pt x="34" y="36"/>
                    </a:cubicBezTo>
                    <a:cubicBezTo>
                      <a:pt x="34" y="34"/>
                      <a:pt x="32" y="32"/>
                      <a:pt x="30" y="32"/>
                    </a:cubicBezTo>
                    <a:cubicBezTo>
                      <a:pt x="26" y="32"/>
                      <a:pt x="22" y="29"/>
                      <a:pt x="22" y="24"/>
                    </a:cubicBezTo>
                    <a:cubicBezTo>
                      <a:pt x="22" y="21"/>
                      <a:pt x="25" y="18"/>
                      <a:pt x="28" y="17"/>
                    </a:cubicBezTo>
                    <a:cubicBezTo>
                      <a:pt x="28" y="15"/>
                      <a:pt x="28" y="15"/>
                      <a:pt x="28" y="15"/>
                    </a:cubicBezTo>
                    <a:cubicBezTo>
                      <a:pt x="28" y="14"/>
                      <a:pt x="29" y="13"/>
                      <a:pt x="30" y="13"/>
                    </a:cubicBezTo>
                    <a:cubicBezTo>
                      <a:pt x="31" y="13"/>
                      <a:pt x="32" y="14"/>
                      <a:pt x="32" y="15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5" y="18"/>
                      <a:pt x="38" y="21"/>
                      <a:pt x="38" y="24"/>
                    </a:cubicBezTo>
                    <a:cubicBezTo>
                      <a:pt x="38" y="26"/>
                      <a:pt x="37" y="26"/>
                      <a:pt x="36" y="26"/>
                    </a:cubicBezTo>
                    <a:cubicBezTo>
                      <a:pt x="34" y="26"/>
                      <a:pt x="34" y="26"/>
                      <a:pt x="34" y="24"/>
                    </a:cubicBezTo>
                    <a:cubicBezTo>
                      <a:pt x="34" y="22"/>
                      <a:pt x="32" y="21"/>
                      <a:pt x="30" y="21"/>
                    </a:cubicBezTo>
                    <a:cubicBezTo>
                      <a:pt x="28" y="21"/>
                      <a:pt x="26" y="22"/>
                      <a:pt x="26" y="24"/>
                    </a:cubicBezTo>
                    <a:cubicBezTo>
                      <a:pt x="26" y="26"/>
                      <a:pt x="28" y="28"/>
                      <a:pt x="30" y="2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367" name="Group 30"/>
            <p:cNvGrpSpPr/>
            <p:nvPr/>
          </p:nvGrpSpPr>
          <p:grpSpPr>
            <a:xfrm>
              <a:off x="4929480" y="4186440"/>
              <a:ext cx="410040" cy="392040"/>
              <a:chOff x="4929480" y="4186440"/>
              <a:chExt cx="410040" cy="392040"/>
            </a:xfrm>
          </p:grpSpPr>
          <p:sp>
            <p:nvSpPr>
              <p:cNvPr id="368" name="CustomShape 31"/>
              <p:cNvSpPr/>
              <p:nvPr/>
            </p:nvSpPr>
            <p:spPr>
              <a:xfrm>
                <a:off x="4929480" y="4410720"/>
                <a:ext cx="84600" cy="146160"/>
              </a:xfrm>
              <a:custGeom>
                <a:avLst/>
                <a:gdLst/>
                <a:ahLst/>
                <a:cxnLst/>
                <a:rect l="l" t="t" r="r" b="b"/>
                <a:pathLst>
                  <a:path w="20" h="34">
                    <a:moveTo>
                      <a:pt x="18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3"/>
                      <a:pt x="1" y="34"/>
                      <a:pt x="2" y="34"/>
                    </a:cubicBezTo>
                    <a:cubicBezTo>
                      <a:pt x="18" y="34"/>
                      <a:pt x="18" y="34"/>
                      <a:pt x="18" y="34"/>
                    </a:cubicBezTo>
                    <a:cubicBezTo>
                      <a:pt x="19" y="34"/>
                      <a:pt x="20" y="33"/>
                      <a:pt x="20" y="32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0" y="1"/>
                      <a:pt x="19" y="0"/>
                      <a:pt x="1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69" name="CustomShape 32"/>
              <p:cNvSpPr/>
              <p:nvPr/>
            </p:nvSpPr>
            <p:spPr>
              <a:xfrm>
                <a:off x="5023440" y="4426920"/>
                <a:ext cx="316080" cy="151560"/>
              </a:xfrm>
              <a:custGeom>
                <a:avLst/>
                <a:gdLst/>
                <a:ahLst/>
                <a:cxnLst/>
                <a:rect l="l" t="t" r="r" b="b"/>
                <a:pathLst>
                  <a:path w="74" h="35">
                    <a:moveTo>
                      <a:pt x="73" y="13"/>
                    </a:moveTo>
                    <a:cubicBezTo>
                      <a:pt x="69" y="8"/>
                      <a:pt x="65" y="7"/>
                      <a:pt x="59" y="8"/>
                    </a:cubicBezTo>
                    <a:cubicBezTo>
                      <a:pt x="47" y="12"/>
                      <a:pt x="47" y="12"/>
                      <a:pt x="47" y="12"/>
                    </a:cubicBezTo>
                    <a:cubicBezTo>
                      <a:pt x="47" y="13"/>
                      <a:pt x="47" y="13"/>
                      <a:pt x="47" y="14"/>
                    </a:cubicBezTo>
                    <a:cubicBezTo>
                      <a:pt x="47" y="17"/>
                      <a:pt x="47" y="19"/>
                      <a:pt x="45" y="21"/>
                    </a:cubicBezTo>
                    <a:cubicBezTo>
                      <a:pt x="43" y="23"/>
                      <a:pt x="41" y="24"/>
                      <a:pt x="3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7" y="24"/>
                      <a:pt x="16" y="23"/>
                      <a:pt x="16" y="22"/>
                    </a:cubicBezTo>
                    <a:cubicBezTo>
                      <a:pt x="16" y="21"/>
                      <a:pt x="17" y="20"/>
                      <a:pt x="18" y="20"/>
                    </a:cubicBezTo>
                    <a:cubicBezTo>
                      <a:pt x="38" y="20"/>
                      <a:pt x="38" y="20"/>
                      <a:pt x="38" y="20"/>
                    </a:cubicBezTo>
                    <a:cubicBezTo>
                      <a:pt x="40" y="20"/>
                      <a:pt x="41" y="19"/>
                      <a:pt x="42" y="18"/>
                    </a:cubicBezTo>
                    <a:cubicBezTo>
                      <a:pt x="43" y="17"/>
                      <a:pt x="43" y="16"/>
                      <a:pt x="43" y="14"/>
                    </a:cubicBezTo>
                    <a:cubicBezTo>
                      <a:pt x="43" y="12"/>
                      <a:pt x="42" y="8"/>
                      <a:pt x="38" y="8"/>
                    </a:cubicBezTo>
                    <a:cubicBezTo>
                      <a:pt x="27" y="8"/>
                      <a:pt x="27" y="8"/>
                      <a:pt x="27" y="8"/>
                    </a:cubicBezTo>
                    <a:cubicBezTo>
                      <a:pt x="26" y="8"/>
                      <a:pt x="26" y="8"/>
                      <a:pt x="26" y="8"/>
                    </a:cubicBezTo>
                    <a:cubicBezTo>
                      <a:pt x="25" y="8"/>
                      <a:pt x="25" y="8"/>
                      <a:pt x="25" y="7"/>
                    </a:cubicBezTo>
                    <a:cubicBezTo>
                      <a:pt x="23" y="6"/>
                      <a:pt x="17" y="0"/>
                      <a:pt x="8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5"/>
                      <a:pt x="1" y="26"/>
                      <a:pt x="1" y="26"/>
                    </a:cubicBezTo>
                    <a:cubicBezTo>
                      <a:pt x="8" y="28"/>
                      <a:pt x="12" y="30"/>
                      <a:pt x="16" y="31"/>
                    </a:cubicBezTo>
                    <a:cubicBezTo>
                      <a:pt x="24" y="34"/>
                      <a:pt x="28" y="35"/>
                      <a:pt x="32" y="35"/>
                    </a:cubicBezTo>
                    <a:cubicBezTo>
                      <a:pt x="37" y="35"/>
                      <a:pt x="41" y="33"/>
                      <a:pt x="49" y="29"/>
                    </a:cubicBezTo>
                    <a:cubicBezTo>
                      <a:pt x="54" y="26"/>
                      <a:pt x="62" y="21"/>
                      <a:pt x="73" y="16"/>
                    </a:cubicBezTo>
                    <a:cubicBezTo>
                      <a:pt x="73" y="15"/>
                      <a:pt x="74" y="15"/>
                      <a:pt x="74" y="14"/>
                    </a:cubicBezTo>
                    <a:cubicBezTo>
                      <a:pt x="74" y="14"/>
                      <a:pt x="74" y="13"/>
                      <a:pt x="73" y="1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70" name="CustomShape 33"/>
              <p:cNvSpPr/>
              <p:nvPr/>
            </p:nvSpPr>
            <p:spPr>
              <a:xfrm>
                <a:off x="5160960" y="4186440"/>
                <a:ext cx="118800" cy="120600"/>
              </a:xfrm>
              <a:custGeom>
                <a:avLst/>
                <a:gdLst/>
                <a:ahLst/>
                <a:cxnLst/>
                <a:rect l="l" t="t" r="r" b="b"/>
                <a:pathLst>
                  <a:path w="28" h="28">
                    <a:moveTo>
                      <a:pt x="14" y="28"/>
                    </a:moveTo>
                    <a:cubicBezTo>
                      <a:pt x="22" y="28"/>
                      <a:pt x="28" y="22"/>
                      <a:pt x="28" y="14"/>
                    </a:cubicBezTo>
                    <a:cubicBezTo>
                      <a:pt x="28" y="6"/>
                      <a:pt x="22" y="0"/>
                      <a:pt x="14" y="0"/>
                    </a:cubicBezTo>
                    <a:cubicBezTo>
                      <a:pt x="6" y="0"/>
                      <a:pt x="0" y="6"/>
                      <a:pt x="0" y="14"/>
                    </a:cubicBezTo>
                    <a:cubicBezTo>
                      <a:pt x="0" y="22"/>
                      <a:pt x="6" y="28"/>
                      <a:pt x="14" y="28"/>
                    </a:cubicBezTo>
                    <a:close/>
                    <a:moveTo>
                      <a:pt x="12" y="10"/>
                    </a:moveTo>
                    <a:cubicBezTo>
                      <a:pt x="12" y="9"/>
                      <a:pt x="13" y="8"/>
                      <a:pt x="14" y="8"/>
                    </a:cubicBezTo>
                    <a:cubicBezTo>
                      <a:pt x="15" y="8"/>
                      <a:pt x="16" y="9"/>
                      <a:pt x="16" y="10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6" y="19"/>
                      <a:pt x="15" y="20"/>
                      <a:pt x="14" y="20"/>
                    </a:cubicBezTo>
                    <a:cubicBezTo>
                      <a:pt x="13" y="20"/>
                      <a:pt x="12" y="19"/>
                      <a:pt x="12" y="18"/>
                    </a:cubicBezTo>
                    <a:lnTo>
                      <a:pt x="12" y="1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71" name="CustomShape 34"/>
              <p:cNvSpPr/>
              <p:nvPr/>
            </p:nvSpPr>
            <p:spPr>
              <a:xfrm>
                <a:off x="5083200" y="4307760"/>
                <a:ext cx="118800" cy="118800"/>
              </a:xfrm>
              <a:custGeom>
                <a:avLst/>
                <a:gdLst/>
                <a:ahLst/>
                <a:cxnLst/>
                <a:rect l="l" t="t" r="r" b="b"/>
                <a:pathLst>
                  <a:path w="28" h="28">
                    <a:moveTo>
                      <a:pt x="14" y="28"/>
                    </a:moveTo>
                    <a:cubicBezTo>
                      <a:pt x="22" y="28"/>
                      <a:pt x="28" y="22"/>
                      <a:pt x="28" y="14"/>
                    </a:cubicBezTo>
                    <a:cubicBezTo>
                      <a:pt x="28" y="6"/>
                      <a:pt x="22" y="0"/>
                      <a:pt x="14" y="0"/>
                    </a:cubicBezTo>
                    <a:cubicBezTo>
                      <a:pt x="6" y="0"/>
                      <a:pt x="0" y="6"/>
                      <a:pt x="0" y="14"/>
                    </a:cubicBezTo>
                    <a:cubicBezTo>
                      <a:pt x="0" y="22"/>
                      <a:pt x="6" y="28"/>
                      <a:pt x="14" y="28"/>
                    </a:cubicBezTo>
                    <a:close/>
                    <a:moveTo>
                      <a:pt x="12" y="10"/>
                    </a:moveTo>
                    <a:cubicBezTo>
                      <a:pt x="12" y="9"/>
                      <a:pt x="13" y="8"/>
                      <a:pt x="14" y="8"/>
                    </a:cubicBezTo>
                    <a:cubicBezTo>
                      <a:pt x="15" y="8"/>
                      <a:pt x="16" y="9"/>
                      <a:pt x="16" y="10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6" y="19"/>
                      <a:pt x="15" y="20"/>
                      <a:pt x="14" y="20"/>
                    </a:cubicBezTo>
                    <a:cubicBezTo>
                      <a:pt x="13" y="20"/>
                      <a:pt x="12" y="19"/>
                      <a:pt x="12" y="18"/>
                    </a:cubicBezTo>
                    <a:lnTo>
                      <a:pt x="12" y="1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372" name="Group 35"/>
            <p:cNvGrpSpPr/>
            <p:nvPr/>
          </p:nvGrpSpPr>
          <p:grpSpPr>
            <a:xfrm>
              <a:off x="4708440" y="2013120"/>
              <a:ext cx="410040" cy="400680"/>
              <a:chOff x="4708440" y="2013120"/>
              <a:chExt cx="410040" cy="400680"/>
            </a:xfrm>
          </p:grpSpPr>
          <p:sp>
            <p:nvSpPr>
              <p:cNvPr id="373" name="CustomShape 36"/>
              <p:cNvSpPr/>
              <p:nvPr/>
            </p:nvSpPr>
            <p:spPr>
              <a:xfrm>
                <a:off x="4708440" y="2141280"/>
                <a:ext cx="410040" cy="272520"/>
              </a:xfrm>
              <a:custGeom>
                <a:avLst/>
                <a:gdLst/>
                <a:ahLst/>
                <a:cxnLst/>
                <a:rect l="l" t="t" r="r" b="b"/>
                <a:pathLst>
                  <a:path w="96" h="64">
                    <a:moveTo>
                      <a:pt x="94" y="60"/>
                    </a:moveTo>
                    <a:cubicBezTo>
                      <a:pt x="92" y="60"/>
                      <a:pt x="92" y="60"/>
                      <a:pt x="92" y="60"/>
                    </a:cubicBezTo>
                    <a:cubicBezTo>
                      <a:pt x="92" y="2"/>
                      <a:pt x="92" y="2"/>
                      <a:pt x="92" y="2"/>
                    </a:cubicBezTo>
                    <a:cubicBezTo>
                      <a:pt x="92" y="1"/>
                      <a:pt x="91" y="0"/>
                      <a:pt x="90" y="0"/>
                    </a:cubicBezTo>
                    <a:cubicBezTo>
                      <a:pt x="78" y="0"/>
                      <a:pt x="78" y="0"/>
                      <a:pt x="78" y="0"/>
                    </a:cubicBezTo>
                    <a:cubicBezTo>
                      <a:pt x="77" y="0"/>
                      <a:pt x="76" y="1"/>
                      <a:pt x="76" y="2"/>
                    </a:cubicBezTo>
                    <a:cubicBezTo>
                      <a:pt x="76" y="60"/>
                      <a:pt x="76" y="60"/>
                      <a:pt x="76" y="60"/>
                    </a:cubicBezTo>
                    <a:cubicBezTo>
                      <a:pt x="68" y="60"/>
                      <a:pt x="68" y="60"/>
                      <a:pt x="68" y="60"/>
                    </a:cubicBezTo>
                    <a:cubicBezTo>
                      <a:pt x="68" y="18"/>
                      <a:pt x="68" y="18"/>
                      <a:pt x="68" y="18"/>
                    </a:cubicBezTo>
                    <a:cubicBezTo>
                      <a:pt x="68" y="17"/>
                      <a:pt x="67" y="16"/>
                      <a:pt x="66" y="16"/>
                    </a:cubicBezTo>
                    <a:cubicBezTo>
                      <a:pt x="54" y="16"/>
                      <a:pt x="54" y="16"/>
                      <a:pt x="54" y="16"/>
                    </a:cubicBezTo>
                    <a:cubicBezTo>
                      <a:pt x="53" y="16"/>
                      <a:pt x="52" y="17"/>
                      <a:pt x="52" y="18"/>
                    </a:cubicBezTo>
                    <a:cubicBezTo>
                      <a:pt x="52" y="60"/>
                      <a:pt x="52" y="60"/>
                      <a:pt x="52" y="60"/>
                    </a:cubicBezTo>
                    <a:cubicBezTo>
                      <a:pt x="44" y="60"/>
                      <a:pt x="44" y="60"/>
                      <a:pt x="44" y="60"/>
                    </a:cubicBezTo>
                    <a:cubicBezTo>
                      <a:pt x="44" y="34"/>
                      <a:pt x="44" y="34"/>
                      <a:pt x="44" y="34"/>
                    </a:cubicBezTo>
                    <a:cubicBezTo>
                      <a:pt x="44" y="33"/>
                      <a:pt x="43" y="32"/>
                      <a:pt x="42" y="32"/>
                    </a:cubicBezTo>
                    <a:cubicBezTo>
                      <a:pt x="30" y="32"/>
                      <a:pt x="30" y="32"/>
                      <a:pt x="30" y="32"/>
                    </a:cubicBezTo>
                    <a:cubicBezTo>
                      <a:pt x="29" y="32"/>
                      <a:pt x="28" y="33"/>
                      <a:pt x="28" y="34"/>
                    </a:cubicBezTo>
                    <a:cubicBezTo>
                      <a:pt x="28" y="60"/>
                      <a:pt x="28" y="60"/>
                      <a:pt x="28" y="60"/>
                    </a:cubicBezTo>
                    <a:cubicBezTo>
                      <a:pt x="20" y="60"/>
                      <a:pt x="20" y="60"/>
                      <a:pt x="20" y="60"/>
                    </a:cubicBezTo>
                    <a:cubicBezTo>
                      <a:pt x="20" y="50"/>
                      <a:pt x="20" y="50"/>
                      <a:pt x="20" y="50"/>
                    </a:cubicBezTo>
                    <a:cubicBezTo>
                      <a:pt x="20" y="49"/>
                      <a:pt x="19" y="48"/>
                      <a:pt x="18" y="48"/>
                    </a:cubicBezTo>
                    <a:cubicBezTo>
                      <a:pt x="6" y="48"/>
                      <a:pt x="6" y="48"/>
                      <a:pt x="6" y="48"/>
                    </a:cubicBezTo>
                    <a:cubicBezTo>
                      <a:pt x="5" y="48"/>
                      <a:pt x="4" y="49"/>
                      <a:pt x="4" y="50"/>
                    </a:cubicBezTo>
                    <a:cubicBezTo>
                      <a:pt x="4" y="60"/>
                      <a:pt x="4" y="60"/>
                      <a:pt x="4" y="60"/>
                    </a:cubicBezTo>
                    <a:cubicBezTo>
                      <a:pt x="2" y="60"/>
                      <a:pt x="2" y="60"/>
                      <a:pt x="2" y="60"/>
                    </a:cubicBezTo>
                    <a:cubicBezTo>
                      <a:pt x="1" y="60"/>
                      <a:pt x="0" y="61"/>
                      <a:pt x="0" y="62"/>
                    </a:cubicBezTo>
                    <a:cubicBezTo>
                      <a:pt x="0" y="63"/>
                      <a:pt x="1" y="64"/>
                      <a:pt x="2" y="64"/>
                    </a:cubicBezTo>
                    <a:cubicBezTo>
                      <a:pt x="94" y="64"/>
                      <a:pt x="94" y="64"/>
                      <a:pt x="94" y="64"/>
                    </a:cubicBezTo>
                    <a:cubicBezTo>
                      <a:pt x="95" y="64"/>
                      <a:pt x="96" y="63"/>
                      <a:pt x="96" y="62"/>
                    </a:cubicBezTo>
                    <a:cubicBezTo>
                      <a:pt x="96" y="61"/>
                      <a:pt x="95" y="60"/>
                      <a:pt x="94" y="6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74" name="CustomShape 37"/>
              <p:cNvSpPr/>
              <p:nvPr/>
            </p:nvSpPr>
            <p:spPr>
              <a:xfrm>
                <a:off x="4751640" y="2013120"/>
                <a:ext cx="325080" cy="231120"/>
              </a:xfrm>
              <a:custGeom>
                <a:avLst/>
                <a:gdLst/>
                <a:ahLst/>
                <a:cxnLst/>
                <a:rect l="l" t="t" r="r" b="b"/>
                <a:pathLst>
                  <a:path w="76" h="54">
                    <a:moveTo>
                      <a:pt x="2" y="54"/>
                    </a:moveTo>
                    <a:cubicBezTo>
                      <a:pt x="2" y="54"/>
                      <a:pt x="3" y="54"/>
                      <a:pt x="3" y="54"/>
                    </a:cubicBezTo>
                    <a:cubicBezTo>
                      <a:pt x="71" y="8"/>
                      <a:pt x="71" y="8"/>
                      <a:pt x="71" y="8"/>
                    </a:cubicBezTo>
                    <a:cubicBezTo>
                      <a:pt x="70" y="20"/>
                      <a:pt x="70" y="20"/>
                      <a:pt x="70" y="20"/>
                    </a:cubicBezTo>
                    <a:cubicBezTo>
                      <a:pt x="70" y="21"/>
                      <a:pt x="71" y="22"/>
                      <a:pt x="72" y="22"/>
                    </a:cubicBezTo>
                    <a:cubicBezTo>
                      <a:pt x="72" y="22"/>
                      <a:pt x="72" y="22"/>
                      <a:pt x="72" y="22"/>
                    </a:cubicBezTo>
                    <a:cubicBezTo>
                      <a:pt x="73" y="22"/>
                      <a:pt x="74" y="21"/>
                      <a:pt x="74" y="20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6" y="3"/>
                      <a:pt x="75" y="2"/>
                      <a:pt x="74" y="2"/>
                    </a:cubicBezTo>
                    <a:cubicBezTo>
                      <a:pt x="74" y="2"/>
                      <a:pt x="58" y="0"/>
                      <a:pt x="58" y="0"/>
                    </a:cubicBezTo>
                    <a:cubicBezTo>
                      <a:pt x="57" y="0"/>
                      <a:pt x="56" y="1"/>
                      <a:pt x="56" y="2"/>
                    </a:cubicBezTo>
                    <a:cubicBezTo>
                      <a:pt x="56" y="3"/>
                      <a:pt x="57" y="4"/>
                      <a:pt x="58" y="4"/>
                    </a:cubicBezTo>
                    <a:cubicBezTo>
                      <a:pt x="68" y="5"/>
                      <a:pt x="68" y="5"/>
                      <a:pt x="68" y="5"/>
                    </a:cubicBezTo>
                    <a:cubicBezTo>
                      <a:pt x="1" y="50"/>
                      <a:pt x="1" y="50"/>
                      <a:pt x="1" y="50"/>
                    </a:cubicBezTo>
                    <a:cubicBezTo>
                      <a:pt x="0" y="51"/>
                      <a:pt x="0" y="52"/>
                      <a:pt x="0" y="53"/>
                    </a:cubicBezTo>
                    <a:cubicBezTo>
                      <a:pt x="1" y="54"/>
                      <a:pt x="1" y="54"/>
                      <a:pt x="2" y="5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375" name="Group 38"/>
            <p:cNvGrpSpPr/>
            <p:nvPr/>
          </p:nvGrpSpPr>
          <p:grpSpPr>
            <a:xfrm>
              <a:off x="6931080" y="2008440"/>
              <a:ext cx="410400" cy="410040"/>
              <a:chOff x="6931080" y="2008440"/>
              <a:chExt cx="410400" cy="410040"/>
            </a:xfrm>
          </p:grpSpPr>
          <p:sp>
            <p:nvSpPr>
              <p:cNvPr id="376" name="CustomShape 39"/>
              <p:cNvSpPr/>
              <p:nvPr/>
            </p:nvSpPr>
            <p:spPr>
              <a:xfrm>
                <a:off x="7059600" y="2127960"/>
                <a:ext cx="153360" cy="171360"/>
              </a:xfrm>
              <a:custGeom>
                <a:avLst/>
                <a:gdLst/>
                <a:ahLst/>
                <a:cxnLst/>
                <a:rect l="l" t="t" r="r" b="b"/>
                <a:pathLst>
                  <a:path w="36" h="40">
                    <a:moveTo>
                      <a:pt x="25" y="22"/>
                    </a:moveTo>
                    <a:cubicBezTo>
                      <a:pt x="28" y="19"/>
                      <a:pt x="30" y="16"/>
                      <a:pt x="30" y="12"/>
                    </a:cubicBezTo>
                    <a:cubicBezTo>
                      <a:pt x="30" y="5"/>
                      <a:pt x="25" y="0"/>
                      <a:pt x="18" y="0"/>
                    </a:cubicBezTo>
                    <a:cubicBezTo>
                      <a:pt x="11" y="0"/>
                      <a:pt x="6" y="5"/>
                      <a:pt x="6" y="12"/>
                    </a:cubicBezTo>
                    <a:cubicBezTo>
                      <a:pt x="6" y="16"/>
                      <a:pt x="8" y="19"/>
                      <a:pt x="11" y="22"/>
                    </a:cubicBezTo>
                    <a:cubicBezTo>
                      <a:pt x="4" y="24"/>
                      <a:pt x="0" y="31"/>
                      <a:pt x="0" y="38"/>
                    </a:cubicBezTo>
                    <a:cubicBezTo>
                      <a:pt x="0" y="39"/>
                      <a:pt x="1" y="40"/>
                      <a:pt x="2" y="40"/>
                    </a:cubicBezTo>
                    <a:cubicBezTo>
                      <a:pt x="34" y="40"/>
                      <a:pt x="34" y="40"/>
                      <a:pt x="34" y="40"/>
                    </a:cubicBezTo>
                    <a:cubicBezTo>
                      <a:pt x="34" y="40"/>
                      <a:pt x="34" y="40"/>
                      <a:pt x="34" y="40"/>
                    </a:cubicBezTo>
                    <a:cubicBezTo>
                      <a:pt x="35" y="40"/>
                      <a:pt x="36" y="39"/>
                      <a:pt x="36" y="38"/>
                    </a:cubicBezTo>
                    <a:cubicBezTo>
                      <a:pt x="36" y="38"/>
                      <a:pt x="36" y="38"/>
                      <a:pt x="36" y="37"/>
                    </a:cubicBezTo>
                    <a:cubicBezTo>
                      <a:pt x="36" y="30"/>
                      <a:pt x="31" y="24"/>
                      <a:pt x="25" y="2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77" name="CustomShape 40"/>
              <p:cNvSpPr/>
              <p:nvPr/>
            </p:nvSpPr>
            <p:spPr>
              <a:xfrm>
                <a:off x="7213320" y="2008440"/>
                <a:ext cx="128160" cy="128160"/>
              </a:xfrm>
              <a:custGeom>
                <a:avLst/>
                <a:gdLst/>
                <a:ahLst/>
                <a:cxnLst/>
                <a:rect l="l" t="t" r="r" b="b"/>
                <a:pathLst>
                  <a:path w="30" h="30">
                    <a:moveTo>
                      <a:pt x="2" y="30"/>
                    </a:moveTo>
                    <a:cubicBezTo>
                      <a:pt x="3" y="30"/>
                      <a:pt x="3" y="30"/>
                      <a:pt x="3" y="29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6" y="19"/>
                      <a:pt x="18" y="20"/>
                      <a:pt x="20" y="20"/>
                    </a:cubicBezTo>
                    <a:cubicBezTo>
                      <a:pt x="26" y="20"/>
                      <a:pt x="30" y="16"/>
                      <a:pt x="30" y="10"/>
                    </a:cubicBezTo>
                    <a:cubicBezTo>
                      <a:pt x="30" y="4"/>
                      <a:pt x="26" y="0"/>
                      <a:pt x="20" y="0"/>
                    </a:cubicBezTo>
                    <a:cubicBezTo>
                      <a:pt x="15" y="0"/>
                      <a:pt x="10" y="4"/>
                      <a:pt x="10" y="10"/>
                    </a:cubicBezTo>
                    <a:cubicBezTo>
                      <a:pt x="10" y="12"/>
                      <a:pt x="11" y="14"/>
                      <a:pt x="12" y="16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0" y="27"/>
                      <a:pt x="0" y="29"/>
                      <a:pt x="1" y="29"/>
                    </a:cubicBezTo>
                    <a:cubicBezTo>
                      <a:pt x="1" y="30"/>
                      <a:pt x="2" y="30"/>
                      <a:pt x="2" y="30"/>
                    </a:cubicBezTo>
                    <a:close/>
                    <a:moveTo>
                      <a:pt x="20" y="4"/>
                    </a:moveTo>
                    <a:cubicBezTo>
                      <a:pt x="23" y="4"/>
                      <a:pt x="26" y="7"/>
                      <a:pt x="26" y="10"/>
                    </a:cubicBezTo>
                    <a:cubicBezTo>
                      <a:pt x="26" y="13"/>
                      <a:pt x="23" y="16"/>
                      <a:pt x="20" y="16"/>
                    </a:cubicBezTo>
                    <a:cubicBezTo>
                      <a:pt x="17" y="16"/>
                      <a:pt x="14" y="13"/>
                      <a:pt x="14" y="10"/>
                    </a:cubicBezTo>
                    <a:cubicBezTo>
                      <a:pt x="14" y="7"/>
                      <a:pt x="17" y="4"/>
                      <a:pt x="20" y="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78" name="CustomShape 41"/>
              <p:cNvSpPr/>
              <p:nvPr/>
            </p:nvSpPr>
            <p:spPr>
              <a:xfrm>
                <a:off x="7231320" y="2308680"/>
                <a:ext cx="109800" cy="109800"/>
              </a:xfrm>
              <a:custGeom>
                <a:avLst/>
                <a:gdLst/>
                <a:ahLst/>
                <a:cxnLst/>
                <a:rect l="l" t="t" r="r" b="b"/>
                <a:pathLst>
                  <a:path w="26" h="26">
                    <a:moveTo>
                      <a:pt x="16" y="6"/>
                    </a:moveTo>
                    <a:cubicBezTo>
                      <a:pt x="14" y="6"/>
                      <a:pt x="12" y="7"/>
                      <a:pt x="10" y="8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1" y="0"/>
                      <a:pt x="0" y="0"/>
                    </a:cubicBezTo>
                    <a:cubicBezTo>
                      <a:pt x="0" y="1"/>
                      <a:pt x="0" y="3"/>
                      <a:pt x="0" y="3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7" y="12"/>
                      <a:pt x="6" y="14"/>
                      <a:pt x="6" y="16"/>
                    </a:cubicBezTo>
                    <a:cubicBezTo>
                      <a:pt x="6" y="22"/>
                      <a:pt x="11" y="26"/>
                      <a:pt x="16" y="26"/>
                    </a:cubicBezTo>
                    <a:cubicBezTo>
                      <a:pt x="22" y="26"/>
                      <a:pt x="26" y="22"/>
                      <a:pt x="26" y="16"/>
                    </a:cubicBezTo>
                    <a:cubicBezTo>
                      <a:pt x="26" y="10"/>
                      <a:pt x="22" y="6"/>
                      <a:pt x="16" y="6"/>
                    </a:cubicBezTo>
                    <a:close/>
                    <a:moveTo>
                      <a:pt x="16" y="22"/>
                    </a:moveTo>
                    <a:cubicBezTo>
                      <a:pt x="13" y="22"/>
                      <a:pt x="10" y="19"/>
                      <a:pt x="10" y="16"/>
                    </a:cubicBezTo>
                    <a:cubicBezTo>
                      <a:pt x="10" y="13"/>
                      <a:pt x="13" y="10"/>
                      <a:pt x="16" y="10"/>
                    </a:cubicBezTo>
                    <a:cubicBezTo>
                      <a:pt x="19" y="10"/>
                      <a:pt x="22" y="13"/>
                      <a:pt x="22" y="16"/>
                    </a:cubicBezTo>
                    <a:cubicBezTo>
                      <a:pt x="22" y="19"/>
                      <a:pt x="19" y="22"/>
                      <a:pt x="16" y="2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79" name="CustomShape 42"/>
              <p:cNvSpPr/>
              <p:nvPr/>
            </p:nvSpPr>
            <p:spPr>
              <a:xfrm>
                <a:off x="6931080" y="2008440"/>
                <a:ext cx="128160" cy="128160"/>
              </a:xfrm>
              <a:custGeom>
                <a:avLst/>
                <a:gdLst/>
                <a:ahLst/>
                <a:cxnLst/>
                <a:rect l="l" t="t" r="r" b="b"/>
                <a:pathLst>
                  <a:path w="30" h="30">
                    <a:moveTo>
                      <a:pt x="10" y="20"/>
                    </a:moveTo>
                    <a:cubicBezTo>
                      <a:pt x="12" y="20"/>
                      <a:pt x="14" y="19"/>
                      <a:pt x="15" y="18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7" y="30"/>
                      <a:pt x="28" y="30"/>
                      <a:pt x="28" y="30"/>
                    </a:cubicBezTo>
                    <a:cubicBezTo>
                      <a:pt x="29" y="30"/>
                      <a:pt x="29" y="30"/>
                      <a:pt x="29" y="29"/>
                    </a:cubicBezTo>
                    <a:cubicBezTo>
                      <a:pt x="30" y="29"/>
                      <a:pt x="30" y="27"/>
                      <a:pt x="29" y="27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19" y="14"/>
                      <a:pt x="20" y="12"/>
                      <a:pt x="20" y="10"/>
                    </a:cubicBezTo>
                    <a:cubicBezTo>
                      <a:pt x="20" y="4"/>
                      <a:pt x="16" y="0"/>
                      <a:pt x="10" y="0"/>
                    </a:cubicBezTo>
                    <a:cubicBezTo>
                      <a:pt x="5" y="0"/>
                      <a:pt x="0" y="4"/>
                      <a:pt x="0" y="10"/>
                    </a:cubicBezTo>
                    <a:cubicBezTo>
                      <a:pt x="0" y="16"/>
                      <a:pt x="5" y="20"/>
                      <a:pt x="10" y="20"/>
                    </a:cubicBezTo>
                    <a:close/>
                    <a:moveTo>
                      <a:pt x="10" y="4"/>
                    </a:moveTo>
                    <a:cubicBezTo>
                      <a:pt x="13" y="4"/>
                      <a:pt x="16" y="7"/>
                      <a:pt x="16" y="10"/>
                    </a:cubicBezTo>
                    <a:cubicBezTo>
                      <a:pt x="16" y="13"/>
                      <a:pt x="13" y="16"/>
                      <a:pt x="10" y="16"/>
                    </a:cubicBezTo>
                    <a:cubicBezTo>
                      <a:pt x="7" y="16"/>
                      <a:pt x="4" y="13"/>
                      <a:pt x="4" y="10"/>
                    </a:cubicBezTo>
                    <a:cubicBezTo>
                      <a:pt x="4" y="7"/>
                      <a:pt x="7" y="4"/>
                      <a:pt x="10" y="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80" name="CustomShape 43"/>
              <p:cNvSpPr/>
              <p:nvPr/>
            </p:nvSpPr>
            <p:spPr>
              <a:xfrm>
                <a:off x="6931080" y="2308680"/>
                <a:ext cx="111600" cy="109800"/>
              </a:xfrm>
              <a:custGeom>
                <a:avLst/>
                <a:gdLst/>
                <a:ahLst/>
                <a:cxnLst/>
                <a:rect l="l" t="t" r="r" b="b"/>
                <a:pathLst>
                  <a:path w="26" h="26">
                    <a:moveTo>
                      <a:pt x="23" y="1"/>
                    </a:moveTo>
                    <a:cubicBezTo>
                      <a:pt x="16" y="8"/>
                      <a:pt x="16" y="8"/>
                      <a:pt x="16" y="8"/>
                    </a:cubicBezTo>
                    <a:cubicBezTo>
                      <a:pt x="14" y="7"/>
                      <a:pt x="12" y="6"/>
                      <a:pt x="10" y="6"/>
                    </a:cubicBezTo>
                    <a:cubicBezTo>
                      <a:pt x="4" y="6"/>
                      <a:pt x="0" y="10"/>
                      <a:pt x="0" y="16"/>
                    </a:cubicBezTo>
                    <a:cubicBezTo>
                      <a:pt x="0" y="22"/>
                      <a:pt x="4" y="26"/>
                      <a:pt x="10" y="26"/>
                    </a:cubicBezTo>
                    <a:cubicBezTo>
                      <a:pt x="16" y="26"/>
                      <a:pt x="20" y="22"/>
                      <a:pt x="20" y="16"/>
                    </a:cubicBezTo>
                    <a:cubicBezTo>
                      <a:pt x="20" y="14"/>
                      <a:pt x="19" y="12"/>
                      <a:pt x="18" y="11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6" y="3"/>
                      <a:pt x="26" y="1"/>
                      <a:pt x="26" y="0"/>
                    </a:cubicBezTo>
                    <a:cubicBezTo>
                      <a:pt x="25" y="0"/>
                      <a:pt x="24" y="0"/>
                      <a:pt x="23" y="1"/>
                    </a:cubicBezTo>
                    <a:close/>
                    <a:moveTo>
                      <a:pt x="10" y="22"/>
                    </a:moveTo>
                    <a:cubicBezTo>
                      <a:pt x="7" y="22"/>
                      <a:pt x="4" y="19"/>
                      <a:pt x="4" y="16"/>
                    </a:cubicBezTo>
                    <a:cubicBezTo>
                      <a:pt x="4" y="13"/>
                      <a:pt x="7" y="10"/>
                      <a:pt x="10" y="10"/>
                    </a:cubicBezTo>
                    <a:cubicBezTo>
                      <a:pt x="13" y="10"/>
                      <a:pt x="16" y="13"/>
                      <a:pt x="16" y="16"/>
                    </a:cubicBezTo>
                    <a:cubicBezTo>
                      <a:pt x="16" y="19"/>
                      <a:pt x="13" y="22"/>
                      <a:pt x="10" y="2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81" name="CustomShape 44"/>
              <p:cNvSpPr/>
              <p:nvPr/>
            </p:nvSpPr>
            <p:spPr>
              <a:xfrm>
                <a:off x="7206120" y="2162160"/>
                <a:ext cx="135360" cy="84600"/>
              </a:xfrm>
              <a:custGeom>
                <a:avLst/>
                <a:gdLst/>
                <a:ahLst/>
                <a:cxnLst/>
                <a:rect l="l" t="t" r="r" b="b"/>
                <a:pathLst>
                  <a:path w="32" h="20">
                    <a:moveTo>
                      <a:pt x="2" y="12"/>
                    </a:moveTo>
                    <a:cubicBezTo>
                      <a:pt x="12" y="12"/>
                      <a:pt x="12" y="12"/>
                      <a:pt x="12" y="12"/>
                    </a:cubicBezTo>
                    <a:cubicBezTo>
                      <a:pt x="13" y="17"/>
                      <a:pt x="17" y="20"/>
                      <a:pt x="22" y="20"/>
                    </a:cubicBezTo>
                    <a:cubicBezTo>
                      <a:pt x="28" y="20"/>
                      <a:pt x="32" y="16"/>
                      <a:pt x="32" y="10"/>
                    </a:cubicBezTo>
                    <a:cubicBezTo>
                      <a:pt x="32" y="4"/>
                      <a:pt x="28" y="0"/>
                      <a:pt x="22" y="0"/>
                    </a:cubicBezTo>
                    <a:cubicBezTo>
                      <a:pt x="17" y="0"/>
                      <a:pt x="13" y="3"/>
                      <a:pt x="12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1" y="8"/>
                      <a:pt x="0" y="9"/>
                      <a:pt x="0" y="10"/>
                    </a:cubicBezTo>
                    <a:cubicBezTo>
                      <a:pt x="0" y="11"/>
                      <a:pt x="1" y="12"/>
                      <a:pt x="2" y="12"/>
                    </a:cubicBezTo>
                    <a:close/>
                    <a:moveTo>
                      <a:pt x="22" y="4"/>
                    </a:moveTo>
                    <a:cubicBezTo>
                      <a:pt x="25" y="4"/>
                      <a:pt x="28" y="7"/>
                      <a:pt x="28" y="10"/>
                    </a:cubicBezTo>
                    <a:cubicBezTo>
                      <a:pt x="28" y="13"/>
                      <a:pt x="25" y="16"/>
                      <a:pt x="22" y="16"/>
                    </a:cubicBezTo>
                    <a:cubicBezTo>
                      <a:pt x="19" y="16"/>
                      <a:pt x="16" y="13"/>
                      <a:pt x="16" y="10"/>
                    </a:cubicBezTo>
                    <a:cubicBezTo>
                      <a:pt x="16" y="7"/>
                      <a:pt x="19" y="4"/>
                      <a:pt x="22" y="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82" name="CustomShape 45"/>
              <p:cNvSpPr/>
              <p:nvPr/>
            </p:nvSpPr>
            <p:spPr>
              <a:xfrm>
                <a:off x="6931080" y="2162160"/>
                <a:ext cx="137160" cy="84600"/>
              </a:xfrm>
              <a:custGeom>
                <a:avLst/>
                <a:gdLst/>
                <a:ahLst/>
                <a:cxnLst/>
                <a:rect l="l" t="t" r="r" b="b"/>
                <a:pathLst>
                  <a:path w="32" h="20">
                    <a:moveTo>
                      <a:pt x="10" y="20"/>
                    </a:moveTo>
                    <a:cubicBezTo>
                      <a:pt x="15" y="20"/>
                      <a:pt x="19" y="17"/>
                      <a:pt x="20" y="12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1" y="12"/>
                      <a:pt x="32" y="11"/>
                      <a:pt x="32" y="10"/>
                    </a:cubicBezTo>
                    <a:cubicBezTo>
                      <a:pt x="32" y="9"/>
                      <a:pt x="31" y="8"/>
                      <a:pt x="30" y="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19" y="3"/>
                      <a:pt x="15" y="0"/>
                      <a:pt x="10" y="0"/>
                    </a:cubicBezTo>
                    <a:cubicBezTo>
                      <a:pt x="5" y="0"/>
                      <a:pt x="0" y="4"/>
                      <a:pt x="0" y="10"/>
                    </a:cubicBezTo>
                    <a:cubicBezTo>
                      <a:pt x="0" y="16"/>
                      <a:pt x="5" y="20"/>
                      <a:pt x="10" y="20"/>
                    </a:cubicBezTo>
                    <a:close/>
                    <a:moveTo>
                      <a:pt x="10" y="4"/>
                    </a:moveTo>
                    <a:cubicBezTo>
                      <a:pt x="13" y="4"/>
                      <a:pt x="16" y="7"/>
                      <a:pt x="16" y="10"/>
                    </a:cubicBezTo>
                    <a:cubicBezTo>
                      <a:pt x="16" y="13"/>
                      <a:pt x="13" y="16"/>
                      <a:pt x="10" y="16"/>
                    </a:cubicBezTo>
                    <a:cubicBezTo>
                      <a:pt x="7" y="16"/>
                      <a:pt x="4" y="13"/>
                      <a:pt x="4" y="10"/>
                    </a:cubicBezTo>
                    <a:cubicBezTo>
                      <a:pt x="4" y="7"/>
                      <a:pt x="7" y="4"/>
                      <a:pt x="10" y="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sp>
        <p:nvSpPr>
          <p:cNvPr id="383" name="CustomShape 46"/>
          <p:cNvSpPr/>
          <p:nvPr/>
        </p:nvSpPr>
        <p:spPr>
          <a:xfrm>
            <a:off x="1592982" y="1383210"/>
            <a:ext cx="4159080" cy="57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en-GB" sz="1400" b="0" strike="noStrike" spc="-1" dirty="0">
                <a:solidFill>
                  <a:srgbClr val="404040"/>
                </a:solidFill>
                <a:latin typeface="Segoe UI"/>
              </a:rPr>
              <a:t>Lorem ipsum </a:t>
            </a:r>
            <a:r>
              <a:rPr lang="en-GB" sz="1400" b="0" strike="noStrike" spc="-1" dirty="0" err="1">
                <a:solidFill>
                  <a:srgbClr val="404040"/>
                </a:solidFill>
                <a:latin typeface="Segoe UI"/>
              </a:rPr>
              <a:t>dolor</a:t>
            </a:r>
            <a:r>
              <a:rPr lang="en-GB" sz="1400" b="0" strike="noStrike" spc="-1" dirty="0">
                <a:solidFill>
                  <a:srgbClr val="404040"/>
                </a:solidFill>
                <a:latin typeface="Segoe UI"/>
              </a:rPr>
              <a:t> sit </a:t>
            </a:r>
            <a:r>
              <a:rPr lang="en-GB" sz="1400" b="0" strike="noStrike" spc="-1" dirty="0" err="1">
                <a:solidFill>
                  <a:srgbClr val="404040"/>
                </a:solidFill>
                <a:latin typeface="Segoe UI"/>
              </a:rPr>
              <a:t>amet</a:t>
            </a:r>
            <a:r>
              <a:rPr lang="en-GB" sz="1400" b="0" strike="noStrike" spc="-1" dirty="0">
                <a:solidFill>
                  <a:srgbClr val="404040"/>
                </a:solidFill>
                <a:latin typeface="Segoe UI"/>
              </a:rPr>
              <a:t>, </a:t>
            </a:r>
            <a:r>
              <a:rPr lang="en-GB" sz="1400" b="0" strike="noStrike" spc="-1" dirty="0" err="1">
                <a:solidFill>
                  <a:srgbClr val="404040"/>
                </a:solidFill>
                <a:latin typeface="Segoe UI"/>
              </a:rPr>
              <a:t>consectetur</a:t>
            </a:r>
            <a:r>
              <a:rPr lang="en-GB" sz="1400" b="0" strike="noStrike" spc="-1" dirty="0">
                <a:solidFill>
                  <a:srgbClr val="404040"/>
                </a:solidFill>
                <a:latin typeface="Segoe UI"/>
              </a:rPr>
              <a:t> </a:t>
            </a:r>
            <a:r>
              <a:rPr lang="en-GB" sz="1400" b="0" strike="noStrike" spc="-1" dirty="0" err="1">
                <a:solidFill>
                  <a:srgbClr val="404040"/>
                </a:solidFill>
                <a:latin typeface="Segoe UI"/>
              </a:rPr>
              <a:t>adipiscing</a:t>
            </a:r>
            <a:r>
              <a:rPr lang="en-GB" sz="1400" b="0" strike="noStrike" spc="-1" dirty="0">
                <a:solidFill>
                  <a:srgbClr val="404040"/>
                </a:solidFill>
                <a:latin typeface="Segoe UI"/>
              </a:rPr>
              <a:t> </a:t>
            </a:r>
            <a:r>
              <a:rPr lang="en-GB" sz="1400" b="0" strike="noStrike" spc="-1" dirty="0" err="1">
                <a:solidFill>
                  <a:srgbClr val="404040"/>
                </a:solidFill>
                <a:latin typeface="Segoe UI"/>
              </a:rPr>
              <a:t>elit</a:t>
            </a:r>
            <a:r>
              <a:rPr lang="en-GB" sz="1400" b="0" strike="noStrike" spc="-1" dirty="0">
                <a:solidFill>
                  <a:srgbClr val="404040"/>
                </a:solidFill>
                <a:latin typeface="Segoe UI"/>
              </a:rPr>
              <a:t>, </a:t>
            </a:r>
            <a:r>
              <a:rPr lang="en-GB" sz="1400" b="0" strike="noStrike" spc="-1" dirty="0" err="1">
                <a:solidFill>
                  <a:srgbClr val="404040"/>
                </a:solidFill>
                <a:latin typeface="Segoe UI"/>
              </a:rPr>
              <a:t>sed</a:t>
            </a:r>
            <a:r>
              <a:rPr lang="en-GB" sz="1400" b="0" strike="noStrike" spc="-1" dirty="0">
                <a:solidFill>
                  <a:srgbClr val="404040"/>
                </a:solidFill>
                <a:latin typeface="Segoe UI"/>
              </a:rPr>
              <a:t> do </a:t>
            </a:r>
            <a:r>
              <a:rPr lang="en-GB" sz="1400" b="0" strike="noStrike" spc="-1" dirty="0" err="1">
                <a:solidFill>
                  <a:srgbClr val="404040"/>
                </a:solidFill>
                <a:latin typeface="Segoe UI"/>
              </a:rPr>
              <a:t>eiusmod</a:t>
            </a:r>
            <a:r>
              <a:rPr lang="en-GB" sz="1400" b="0" strike="noStrike" spc="-1" dirty="0">
                <a:solidFill>
                  <a:srgbClr val="404040"/>
                </a:solidFill>
                <a:latin typeface="Segoe UI"/>
              </a:rPr>
              <a:t> </a:t>
            </a:r>
            <a:r>
              <a:rPr lang="en-GB" sz="1400" b="0" strike="noStrike" spc="-1" dirty="0" err="1">
                <a:solidFill>
                  <a:srgbClr val="404040"/>
                </a:solidFill>
                <a:latin typeface="Segoe UI"/>
              </a:rPr>
              <a:t>tempor</a:t>
            </a:r>
            <a:r>
              <a:rPr lang="en-GB" sz="1400" b="0" strike="noStrike" spc="-1" dirty="0">
                <a:solidFill>
                  <a:srgbClr val="404040"/>
                </a:solidFill>
                <a:latin typeface="Segoe UI"/>
              </a:rPr>
              <a:t> </a:t>
            </a:r>
            <a:r>
              <a:rPr lang="en-GB" sz="1400" b="0" strike="noStrike" spc="-1" dirty="0" err="1">
                <a:solidFill>
                  <a:srgbClr val="404040"/>
                </a:solidFill>
                <a:latin typeface="Segoe UI"/>
              </a:rPr>
              <a:t>incididunt</a:t>
            </a:r>
            <a:r>
              <a:rPr lang="en-GB" sz="1400" b="0" strike="noStrike" spc="-1" dirty="0">
                <a:solidFill>
                  <a:srgbClr val="404040"/>
                </a:solidFill>
                <a:latin typeface="Segoe UI"/>
              </a:rPr>
              <a:t> </a:t>
            </a:r>
            <a:r>
              <a:rPr lang="en-GB" sz="1400" b="0" strike="noStrike" spc="-1" dirty="0" err="1">
                <a:solidFill>
                  <a:srgbClr val="404040"/>
                </a:solidFill>
                <a:latin typeface="Segoe UI"/>
              </a:rPr>
              <a:t>ut</a:t>
            </a:r>
            <a:r>
              <a:rPr lang="en-GB" sz="1400" b="0" strike="noStrike" spc="-1" dirty="0">
                <a:solidFill>
                  <a:srgbClr val="404040"/>
                </a:solidFill>
                <a:latin typeface="Segoe UI"/>
              </a:rPr>
              <a:t> </a:t>
            </a:r>
            <a:r>
              <a:rPr lang="en-GB" sz="1400" b="0" strike="noStrike" spc="-1" dirty="0" err="1">
                <a:solidFill>
                  <a:srgbClr val="404040"/>
                </a:solidFill>
                <a:latin typeface="Segoe UI"/>
              </a:rPr>
              <a:t>labore</a:t>
            </a:r>
            <a:r>
              <a:rPr lang="en-GB" sz="1400" b="0" strike="noStrike" spc="-1" dirty="0">
                <a:solidFill>
                  <a:srgbClr val="404040"/>
                </a:solidFill>
                <a:latin typeface="Segoe UI"/>
              </a:rPr>
              <a:t> et </a:t>
            </a:r>
            <a:r>
              <a:rPr lang="en-GB" sz="1400" b="0" strike="noStrike" spc="-1" dirty="0" err="1">
                <a:solidFill>
                  <a:srgbClr val="404040"/>
                </a:solidFill>
                <a:latin typeface="Segoe UI"/>
              </a:rPr>
              <a:t>dolore</a:t>
            </a:r>
            <a:r>
              <a:rPr lang="en-GB" sz="1400" b="0" strike="noStrike" spc="-1" dirty="0">
                <a:solidFill>
                  <a:srgbClr val="404040"/>
                </a:solidFill>
                <a:latin typeface="Segoe UI"/>
              </a:rPr>
              <a:t> magna </a:t>
            </a:r>
            <a:r>
              <a:rPr lang="en-GB" sz="1400" b="0" strike="noStrike" spc="-1" dirty="0" err="1">
                <a:solidFill>
                  <a:srgbClr val="404040"/>
                </a:solidFill>
                <a:latin typeface="Segoe UI"/>
              </a:rPr>
              <a:t>aliqua</a:t>
            </a:r>
            <a:r>
              <a:rPr lang="en-GB" sz="1400" b="0" strike="noStrike" spc="-1" dirty="0">
                <a:solidFill>
                  <a:srgbClr val="404040"/>
                </a:solidFill>
                <a:latin typeface="Segoe UI"/>
              </a:rPr>
              <a:t>. </a:t>
            </a:r>
            <a:endParaRPr lang="en-GB" sz="1400" b="0" strike="noStrike" spc="-1" dirty="0">
              <a:latin typeface="Arial"/>
            </a:endParaRPr>
          </a:p>
        </p:txBody>
      </p:sp>
      <p:sp>
        <p:nvSpPr>
          <p:cNvPr id="384" name="CustomShape 47"/>
          <p:cNvSpPr/>
          <p:nvPr/>
        </p:nvSpPr>
        <p:spPr>
          <a:xfrm>
            <a:off x="1588500" y="2469015"/>
            <a:ext cx="4159080" cy="57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en-GB" sz="1400" b="0" strike="noStrike" spc="-1" dirty="0">
                <a:solidFill>
                  <a:srgbClr val="404040"/>
                </a:solidFill>
                <a:latin typeface="Segoe UI"/>
              </a:rPr>
              <a:t>Lorem ipsum </a:t>
            </a:r>
            <a:r>
              <a:rPr lang="en-GB" sz="1400" b="0" strike="noStrike" spc="-1" dirty="0" err="1">
                <a:solidFill>
                  <a:srgbClr val="404040"/>
                </a:solidFill>
                <a:latin typeface="Segoe UI"/>
              </a:rPr>
              <a:t>dolor</a:t>
            </a:r>
            <a:r>
              <a:rPr lang="en-GB" sz="1400" b="0" strike="noStrike" spc="-1" dirty="0">
                <a:solidFill>
                  <a:srgbClr val="404040"/>
                </a:solidFill>
                <a:latin typeface="Segoe UI"/>
              </a:rPr>
              <a:t> sit </a:t>
            </a:r>
            <a:r>
              <a:rPr lang="en-GB" sz="1400" b="0" strike="noStrike" spc="-1" dirty="0" err="1">
                <a:solidFill>
                  <a:srgbClr val="404040"/>
                </a:solidFill>
                <a:latin typeface="Segoe UI"/>
              </a:rPr>
              <a:t>amet</a:t>
            </a:r>
            <a:r>
              <a:rPr lang="en-GB" sz="1400" b="0" strike="noStrike" spc="-1" dirty="0">
                <a:solidFill>
                  <a:srgbClr val="404040"/>
                </a:solidFill>
                <a:latin typeface="Segoe UI"/>
              </a:rPr>
              <a:t>, </a:t>
            </a:r>
            <a:r>
              <a:rPr lang="en-GB" sz="1400" b="0" strike="noStrike" spc="-1" dirty="0" err="1">
                <a:solidFill>
                  <a:srgbClr val="404040"/>
                </a:solidFill>
                <a:latin typeface="Segoe UI"/>
              </a:rPr>
              <a:t>consectetur</a:t>
            </a:r>
            <a:r>
              <a:rPr lang="en-GB" sz="1400" b="0" strike="noStrike" spc="-1" dirty="0">
                <a:solidFill>
                  <a:srgbClr val="404040"/>
                </a:solidFill>
                <a:latin typeface="Segoe UI"/>
              </a:rPr>
              <a:t> </a:t>
            </a:r>
            <a:r>
              <a:rPr lang="en-GB" sz="1400" b="0" strike="noStrike" spc="-1" dirty="0" err="1">
                <a:solidFill>
                  <a:srgbClr val="404040"/>
                </a:solidFill>
                <a:latin typeface="Segoe UI"/>
              </a:rPr>
              <a:t>adipiscing</a:t>
            </a:r>
            <a:r>
              <a:rPr lang="en-GB" sz="1400" b="0" strike="noStrike" spc="-1" dirty="0">
                <a:solidFill>
                  <a:srgbClr val="404040"/>
                </a:solidFill>
                <a:latin typeface="Segoe UI"/>
              </a:rPr>
              <a:t> </a:t>
            </a:r>
            <a:r>
              <a:rPr lang="en-GB" sz="1400" b="0" strike="noStrike" spc="-1" dirty="0" err="1">
                <a:solidFill>
                  <a:srgbClr val="404040"/>
                </a:solidFill>
                <a:latin typeface="Segoe UI"/>
              </a:rPr>
              <a:t>elit</a:t>
            </a:r>
            <a:r>
              <a:rPr lang="en-GB" sz="1400" b="0" strike="noStrike" spc="-1" dirty="0">
                <a:solidFill>
                  <a:srgbClr val="404040"/>
                </a:solidFill>
                <a:latin typeface="Segoe UI"/>
              </a:rPr>
              <a:t>, </a:t>
            </a:r>
            <a:r>
              <a:rPr lang="en-GB" sz="1400" b="0" strike="noStrike" spc="-1" dirty="0" err="1">
                <a:solidFill>
                  <a:srgbClr val="404040"/>
                </a:solidFill>
                <a:latin typeface="Segoe UI"/>
              </a:rPr>
              <a:t>sed</a:t>
            </a:r>
            <a:r>
              <a:rPr lang="en-GB" sz="1400" b="0" strike="noStrike" spc="-1" dirty="0">
                <a:solidFill>
                  <a:srgbClr val="404040"/>
                </a:solidFill>
                <a:latin typeface="Segoe UI"/>
              </a:rPr>
              <a:t> do </a:t>
            </a:r>
            <a:r>
              <a:rPr lang="en-GB" sz="1400" b="0" strike="noStrike" spc="-1" dirty="0" err="1">
                <a:solidFill>
                  <a:srgbClr val="404040"/>
                </a:solidFill>
                <a:latin typeface="Segoe UI"/>
              </a:rPr>
              <a:t>eiusmod</a:t>
            </a:r>
            <a:r>
              <a:rPr lang="en-GB" sz="1400" b="0" strike="noStrike" spc="-1" dirty="0">
                <a:solidFill>
                  <a:srgbClr val="404040"/>
                </a:solidFill>
                <a:latin typeface="Segoe UI"/>
              </a:rPr>
              <a:t> </a:t>
            </a:r>
            <a:r>
              <a:rPr lang="en-GB" sz="1400" b="0" strike="noStrike" spc="-1" dirty="0" err="1">
                <a:solidFill>
                  <a:srgbClr val="404040"/>
                </a:solidFill>
                <a:latin typeface="Segoe UI"/>
              </a:rPr>
              <a:t>tempor</a:t>
            </a:r>
            <a:r>
              <a:rPr lang="en-GB" sz="1400" b="0" strike="noStrike" spc="-1" dirty="0">
                <a:solidFill>
                  <a:srgbClr val="404040"/>
                </a:solidFill>
                <a:latin typeface="Segoe UI"/>
              </a:rPr>
              <a:t> </a:t>
            </a:r>
            <a:r>
              <a:rPr lang="en-GB" sz="1400" b="0" strike="noStrike" spc="-1" dirty="0" err="1">
                <a:solidFill>
                  <a:srgbClr val="404040"/>
                </a:solidFill>
                <a:latin typeface="Segoe UI"/>
              </a:rPr>
              <a:t>incididunt</a:t>
            </a:r>
            <a:r>
              <a:rPr lang="en-GB" sz="1400" b="0" strike="noStrike" spc="-1" dirty="0">
                <a:solidFill>
                  <a:srgbClr val="404040"/>
                </a:solidFill>
                <a:latin typeface="Segoe UI"/>
              </a:rPr>
              <a:t> </a:t>
            </a:r>
            <a:r>
              <a:rPr lang="en-GB" sz="1400" b="0" strike="noStrike" spc="-1" dirty="0" err="1">
                <a:solidFill>
                  <a:srgbClr val="404040"/>
                </a:solidFill>
                <a:latin typeface="Segoe UI"/>
              </a:rPr>
              <a:t>ut</a:t>
            </a:r>
            <a:r>
              <a:rPr lang="en-GB" sz="1400" b="0" strike="noStrike" spc="-1" dirty="0">
                <a:solidFill>
                  <a:srgbClr val="404040"/>
                </a:solidFill>
                <a:latin typeface="Segoe UI"/>
              </a:rPr>
              <a:t> </a:t>
            </a:r>
            <a:r>
              <a:rPr lang="en-GB" sz="1400" b="0" strike="noStrike" spc="-1" dirty="0" err="1">
                <a:solidFill>
                  <a:srgbClr val="404040"/>
                </a:solidFill>
                <a:latin typeface="Segoe UI"/>
              </a:rPr>
              <a:t>labore</a:t>
            </a:r>
            <a:r>
              <a:rPr lang="en-GB" sz="1400" b="0" strike="noStrike" spc="-1" dirty="0">
                <a:solidFill>
                  <a:srgbClr val="404040"/>
                </a:solidFill>
                <a:latin typeface="Segoe UI"/>
              </a:rPr>
              <a:t> et </a:t>
            </a:r>
            <a:r>
              <a:rPr lang="en-GB" sz="1400" b="0" strike="noStrike" spc="-1" dirty="0" err="1">
                <a:solidFill>
                  <a:srgbClr val="404040"/>
                </a:solidFill>
                <a:latin typeface="Segoe UI"/>
              </a:rPr>
              <a:t>dolore</a:t>
            </a:r>
            <a:r>
              <a:rPr lang="en-GB" sz="1400" b="0" strike="noStrike" spc="-1" dirty="0">
                <a:solidFill>
                  <a:srgbClr val="404040"/>
                </a:solidFill>
                <a:latin typeface="Segoe UI"/>
              </a:rPr>
              <a:t> magna </a:t>
            </a:r>
            <a:r>
              <a:rPr lang="en-GB" sz="1400" b="0" strike="noStrike" spc="-1" dirty="0" err="1">
                <a:solidFill>
                  <a:srgbClr val="404040"/>
                </a:solidFill>
                <a:latin typeface="Segoe UI"/>
              </a:rPr>
              <a:t>aliqua</a:t>
            </a:r>
            <a:r>
              <a:rPr lang="en-GB" sz="1400" b="0" strike="noStrike" spc="-1" dirty="0">
                <a:solidFill>
                  <a:srgbClr val="404040"/>
                </a:solidFill>
                <a:latin typeface="Segoe UI"/>
              </a:rPr>
              <a:t>. </a:t>
            </a:r>
            <a:endParaRPr lang="en-GB" sz="1400" b="0" strike="noStrike" spc="-1" dirty="0">
              <a:latin typeface="Arial"/>
            </a:endParaRPr>
          </a:p>
        </p:txBody>
      </p:sp>
      <p:sp>
        <p:nvSpPr>
          <p:cNvPr id="385" name="CustomShape 48"/>
          <p:cNvSpPr/>
          <p:nvPr/>
        </p:nvSpPr>
        <p:spPr>
          <a:xfrm>
            <a:off x="558900" y="1377090"/>
            <a:ext cx="840960" cy="581400"/>
          </a:xfrm>
          <a:prstGeom prst="rect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3200" b="1" strike="noStrike" spc="-1" dirty="0">
                <a:solidFill>
                  <a:srgbClr val="FFFFFF"/>
                </a:solidFill>
                <a:latin typeface="Century Gothic"/>
              </a:rPr>
              <a:t>A</a:t>
            </a:r>
            <a:endParaRPr lang="en-GB" sz="3200" b="0" strike="noStrike" spc="-1" dirty="0">
              <a:latin typeface="Arial"/>
            </a:endParaRPr>
          </a:p>
        </p:txBody>
      </p:sp>
      <p:sp>
        <p:nvSpPr>
          <p:cNvPr id="386" name="CustomShape 49"/>
          <p:cNvSpPr/>
          <p:nvPr/>
        </p:nvSpPr>
        <p:spPr>
          <a:xfrm>
            <a:off x="558900" y="2486790"/>
            <a:ext cx="840960" cy="5814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3200" b="1" strike="noStrike" spc="-1">
                <a:solidFill>
                  <a:srgbClr val="FFFFFF"/>
                </a:solidFill>
                <a:latin typeface="Century Gothic"/>
              </a:rPr>
              <a:t>B</a:t>
            </a:r>
            <a:endParaRPr lang="en-GB" sz="3200" b="0" strike="noStrike" spc="-1">
              <a:latin typeface="Arial"/>
            </a:endParaRPr>
          </a:p>
        </p:txBody>
      </p:sp>
      <p:sp>
        <p:nvSpPr>
          <p:cNvPr id="51" name="CustomShape 4"/>
          <p:cNvSpPr/>
          <p:nvPr/>
        </p:nvSpPr>
        <p:spPr>
          <a:xfrm>
            <a:off x="558900" y="515700"/>
            <a:ext cx="11073960" cy="54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3600" b="1" spc="-1" dirty="0" smtClean="0">
                <a:solidFill>
                  <a:srgbClr val="FFC000"/>
                </a:solidFill>
                <a:latin typeface="Century Gothic"/>
                <a:ea typeface="Segoe UI Black"/>
              </a:rPr>
              <a:t>CONCLUSION: </a:t>
            </a:r>
            <a:r>
              <a:rPr lang="en-GB" sz="3600" b="1" spc="-1" dirty="0" smtClean="0">
                <a:solidFill>
                  <a:srgbClr val="1C819E"/>
                </a:solidFill>
                <a:latin typeface="Century Gothic"/>
                <a:ea typeface="Segoe UI Black"/>
              </a:rPr>
              <a:t>PERSPECTIVES </a:t>
            </a:r>
            <a:r>
              <a:rPr lang="en-GB" sz="3600" b="1" spc="-1" dirty="0" smtClean="0">
                <a:solidFill>
                  <a:srgbClr val="1C819E"/>
                </a:solidFill>
                <a:latin typeface="Century Gothic"/>
                <a:ea typeface="Segoe UI Black"/>
              </a:rPr>
              <a:t> </a:t>
            </a:r>
            <a:endParaRPr lang="en-GB" sz="3600" b="0" strike="noStrike" spc="-1" dirty="0">
              <a:solidFill>
                <a:srgbClr val="1C819E"/>
              </a:solidFill>
              <a:latin typeface="Arial"/>
            </a:endParaRPr>
          </a:p>
        </p:txBody>
      </p:sp>
      <p:sp>
        <p:nvSpPr>
          <p:cNvPr id="56" name="CustomShape 46"/>
          <p:cNvSpPr/>
          <p:nvPr/>
        </p:nvSpPr>
        <p:spPr>
          <a:xfrm>
            <a:off x="1578271" y="3597381"/>
            <a:ext cx="4159080" cy="57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en-GB" sz="1400" b="0" strike="noStrike" spc="-1" dirty="0">
                <a:solidFill>
                  <a:srgbClr val="404040"/>
                </a:solidFill>
                <a:latin typeface="Segoe UI"/>
              </a:rPr>
              <a:t>Lorem ipsum </a:t>
            </a:r>
            <a:r>
              <a:rPr lang="en-GB" sz="1400" b="0" strike="noStrike" spc="-1" dirty="0" err="1">
                <a:solidFill>
                  <a:srgbClr val="404040"/>
                </a:solidFill>
                <a:latin typeface="Segoe UI"/>
              </a:rPr>
              <a:t>dolor</a:t>
            </a:r>
            <a:r>
              <a:rPr lang="en-GB" sz="1400" b="0" strike="noStrike" spc="-1" dirty="0">
                <a:solidFill>
                  <a:srgbClr val="404040"/>
                </a:solidFill>
                <a:latin typeface="Segoe UI"/>
              </a:rPr>
              <a:t> sit </a:t>
            </a:r>
            <a:r>
              <a:rPr lang="en-GB" sz="1400" b="0" strike="noStrike" spc="-1" dirty="0" err="1">
                <a:solidFill>
                  <a:srgbClr val="404040"/>
                </a:solidFill>
                <a:latin typeface="Segoe UI"/>
              </a:rPr>
              <a:t>amet</a:t>
            </a:r>
            <a:r>
              <a:rPr lang="en-GB" sz="1400" b="0" strike="noStrike" spc="-1" dirty="0">
                <a:solidFill>
                  <a:srgbClr val="404040"/>
                </a:solidFill>
                <a:latin typeface="Segoe UI"/>
              </a:rPr>
              <a:t>, </a:t>
            </a:r>
            <a:r>
              <a:rPr lang="en-GB" sz="1400" b="0" strike="noStrike" spc="-1" dirty="0" err="1">
                <a:solidFill>
                  <a:srgbClr val="404040"/>
                </a:solidFill>
                <a:latin typeface="Segoe UI"/>
              </a:rPr>
              <a:t>consectetur</a:t>
            </a:r>
            <a:r>
              <a:rPr lang="en-GB" sz="1400" b="0" strike="noStrike" spc="-1" dirty="0">
                <a:solidFill>
                  <a:srgbClr val="404040"/>
                </a:solidFill>
                <a:latin typeface="Segoe UI"/>
              </a:rPr>
              <a:t> </a:t>
            </a:r>
            <a:r>
              <a:rPr lang="en-GB" sz="1400" b="0" strike="noStrike" spc="-1" dirty="0" err="1">
                <a:solidFill>
                  <a:srgbClr val="404040"/>
                </a:solidFill>
                <a:latin typeface="Segoe UI"/>
              </a:rPr>
              <a:t>adipiscing</a:t>
            </a:r>
            <a:r>
              <a:rPr lang="en-GB" sz="1400" b="0" strike="noStrike" spc="-1" dirty="0">
                <a:solidFill>
                  <a:srgbClr val="404040"/>
                </a:solidFill>
                <a:latin typeface="Segoe UI"/>
              </a:rPr>
              <a:t> </a:t>
            </a:r>
            <a:r>
              <a:rPr lang="en-GB" sz="1400" b="0" strike="noStrike" spc="-1" dirty="0" err="1">
                <a:solidFill>
                  <a:srgbClr val="404040"/>
                </a:solidFill>
                <a:latin typeface="Segoe UI"/>
              </a:rPr>
              <a:t>elit</a:t>
            </a:r>
            <a:r>
              <a:rPr lang="en-GB" sz="1400" b="0" strike="noStrike" spc="-1" dirty="0">
                <a:solidFill>
                  <a:srgbClr val="404040"/>
                </a:solidFill>
                <a:latin typeface="Segoe UI"/>
              </a:rPr>
              <a:t>, </a:t>
            </a:r>
            <a:r>
              <a:rPr lang="en-GB" sz="1400" b="0" strike="noStrike" spc="-1" dirty="0" err="1">
                <a:solidFill>
                  <a:srgbClr val="404040"/>
                </a:solidFill>
                <a:latin typeface="Segoe UI"/>
              </a:rPr>
              <a:t>sed</a:t>
            </a:r>
            <a:r>
              <a:rPr lang="en-GB" sz="1400" b="0" strike="noStrike" spc="-1" dirty="0">
                <a:solidFill>
                  <a:srgbClr val="404040"/>
                </a:solidFill>
                <a:latin typeface="Segoe UI"/>
              </a:rPr>
              <a:t> do </a:t>
            </a:r>
            <a:r>
              <a:rPr lang="en-GB" sz="1400" b="0" strike="noStrike" spc="-1" dirty="0" err="1">
                <a:solidFill>
                  <a:srgbClr val="404040"/>
                </a:solidFill>
                <a:latin typeface="Segoe UI"/>
              </a:rPr>
              <a:t>eiusmod</a:t>
            </a:r>
            <a:r>
              <a:rPr lang="en-GB" sz="1400" b="0" strike="noStrike" spc="-1" dirty="0">
                <a:solidFill>
                  <a:srgbClr val="404040"/>
                </a:solidFill>
                <a:latin typeface="Segoe UI"/>
              </a:rPr>
              <a:t> </a:t>
            </a:r>
            <a:r>
              <a:rPr lang="en-GB" sz="1400" b="0" strike="noStrike" spc="-1" dirty="0" err="1">
                <a:solidFill>
                  <a:srgbClr val="404040"/>
                </a:solidFill>
                <a:latin typeface="Segoe UI"/>
              </a:rPr>
              <a:t>tempor</a:t>
            </a:r>
            <a:r>
              <a:rPr lang="en-GB" sz="1400" b="0" strike="noStrike" spc="-1" dirty="0">
                <a:solidFill>
                  <a:srgbClr val="404040"/>
                </a:solidFill>
                <a:latin typeface="Segoe UI"/>
              </a:rPr>
              <a:t> </a:t>
            </a:r>
            <a:r>
              <a:rPr lang="en-GB" sz="1400" b="0" strike="noStrike" spc="-1" dirty="0" err="1">
                <a:solidFill>
                  <a:srgbClr val="404040"/>
                </a:solidFill>
                <a:latin typeface="Segoe UI"/>
              </a:rPr>
              <a:t>incididunt</a:t>
            </a:r>
            <a:r>
              <a:rPr lang="en-GB" sz="1400" b="0" strike="noStrike" spc="-1" dirty="0">
                <a:solidFill>
                  <a:srgbClr val="404040"/>
                </a:solidFill>
                <a:latin typeface="Segoe UI"/>
              </a:rPr>
              <a:t> </a:t>
            </a:r>
            <a:r>
              <a:rPr lang="en-GB" sz="1400" b="0" strike="noStrike" spc="-1" dirty="0" err="1">
                <a:solidFill>
                  <a:srgbClr val="404040"/>
                </a:solidFill>
                <a:latin typeface="Segoe UI"/>
              </a:rPr>
              <a:t>ut</a:t>
            </a:r>
            <a:r>
              <a:rPr lang="en-GB" sz="1400" b="0" strike="noStrike" spc="-1" dirty="0">
                <a:solidFill>
                  <a:srgbClr val="404040"/>
                </a:solidFill>
                <a:latin typeface="Segoe UI"/>
              </a:rPr>
              <a:t> </a:t>
            </a:r>
            <a:r>
              <a:rPr lang="en-GB" sz="1400" b="0" strike="noStrike" spc="-1" dirty="0" err="1">
                <a:solidFill>
                  <a:srgbClr val="404040"/>
                </a:solidFill>
                <a:latin typeface="Segoe UI"/>
              </a:rPr>
              <a:t>labore</a:t>
            </a:r>
            <a:r>
              <a:rPr lang="en-GB" sz="1400" b="0" strike="noStrike" spc="-1" dirty="0">
                <a:solidFill>
                  <a:srgbClr val="404040"/>
                </a:solidFill>
                <a:latin typeface="Segoe UI"/>
              </a:rPr>
              <a:t> et </a:t>
            </a:r>
            <a:r>
              <a:rPr lang="en-GB" sz="1400" b="0" strike="noStrike" spc="-1" dirty="0" err="1">
                <a:solidFill>
                  <a:srgbClr val="404040"/>
                </a:solidFill>
                <a:latin typeface="Segoe UI"/>
              </a:rPr>
              <a:t>dolore</a:t>
            </a:r>
            <a:r>
              <a:rPr lang="en-GB" sz="1400" b="0" strike="noStrike" spc="-1" dirty="0">
                <a:solidFill>
                  <a:srgbClr val="404040"/>
                </a:solidFill>
                <a:latin typeface="Segoe UI"/>
              </a:rPr>
              <a:t> magna </a:t>
            </a:r>
            <a:r>
              <a:rPr lang="en-GB" sz="1400" b="0" strike="noStrike" spc="-1" dirty="0" err="1">
                <a:solidFill>
                  <a:srgbClr val="404040"/>
                </a:solidFill>
                <a:latin typeface="Segoe UI"/>
              </a:rPr>
              <a:t>aliqua</a:t>
            </a:r>
            <a:r>
              <a:rPr lang="en-GB" sz="1400" b="0" strike="noStrike" spc="-1" dirty="0">
                <a:solidFill>
                  <a:srgbClr val="404040"/>
                </a:solidFill>
                <a:latin typeface="Segoe UI"/>
              </a:rPr>
              <a:t>. </a:t>
            </a:r>
            <a:endParaRPr lang="en-GB" sz="1400" b="0" strike="noStrike" spc="-1" dirty="0">
              <a:latin typeface="Arial"/>
            </a:endParaRPr>
          </a:p>
        </p:txBody>
      </p:sp>
      <p:sp>
        <p:nvSpPr>
          <p:cNvPr id="57" name="CustomShape 47"/>
          <p:cNvSpPr/>
          <p:nvPr/>
        </p:nvSpPr>
        <p:spPr>
          <a:xfrm>
            <a:off x="1582274" y="4682387"/>
            <a:ext cx="4159080" cy="57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en-GB" sz="1400" b="0" strike="noStrike" spc="-1" dirty="0">
                <a:solidFill>
                  <a:srgbClr val="404040"/>
                </a:solidFill>
                <a:latin typeface="Segoe UI"/>
              </a:rPr>
              <a:t>Lorem ipsum </a:t>
            </a:r>
            <a:r>
              <a:rPr lang="en-GB" sz="1400" b="0" strike="noStrike" spc="-1" dirty="0" err="1">
                <a:solidFill>
                  <a:srgbClr val="404040"/>
                </a:solidFill>
                <a:latin typeface="Segoe UI"/>
              </a:rPr>
              <a:t>dolor</a:t>
            </a:r>
            <a:r>
              <a:rPr lang="en-GB" sz="1400" b="0" strike="noStrike" spc="-1" dirty="0">
                <a:solidFill>
                  <a:srgbClr val="404040"/>
                </a:solidFill>
                <a:latin typeface="Segoe UI"/>
              </a:rPr>
              <a:t> sit </a:t>
            </a:r>
            <a:r>
              <a:rPr lang="en-GB" sz="1400" b="0" strike="noStrike" spc="-1" dirty="0" err="1">
                <a:solidFill>
                  <a:srgbClr val="404040"/>
                </a:solidFill>
                <a:latin typeface="Segoe UI"/>
              </a:rPr>
              <a:t>amet</a:t>
            </a:r>
            <a:r>
              <a:rPr lang="en-GB" sz="1400" b="0" strike="noStrike" spc="-1" dirty="0">
                <a:solidFill>
                  <a:srgbClr val="404040"/>
                </a:solidFill>
                <a:latin typeface="Segoe UI"/>
              </a:rPr>
              <a:t>, </a:t>
            </a:r>
            <a:r>
              <a:rPr lang="en-GB" sz="1400" b="0" strike="noStrike" spc="-1" dirty="0" err="1">
                <a:solidFill>
                  <a:srgbClr val="404040"/>
                </a:solidFill>
                <a:latin typeface="Segoe UI"/>
              </a:rPr>
              <a:t>consectetur</a:t>
            </a:r>
            <a:r>
              <a:rPr lang="en-GB" sz="1400" b="0" strike="noStrike" spc="-1" dirty="0">
                <a:solidFill>
                  <a:srgbClr val="404040"/>
                </a:solidFill>
                <a:latin typeface="Segoe UI"/>
              </a:rPr>
              <a:t> </a:t>
            </a:r>
            <a:r>
              <a:rPr lang="en-GB" sz="1400" b="0" strike="noStrike" spc="-1" dirty="0" err="1">
                <a:solidFill>
                  <a:srgbClr val="404040"/>
                </a:solidFill>
                <a:latin typeface="Segoe UI"/>
              </a:rPr>
              <a:t>adipiscing</a:t>
            </a:r>
            <a:r>
              <a:rPr lang="en-GB" sz="1400" b="0" strike="noStrike" spc="-1" dirty="0">
                <a:solidFill>
                  <a:srgbClr val="404040"/>
                </a:solidFill>
                <a:latin typeface="Segoe UI"/>
              </a:rPr>
              <a:t> </a:t>
            </a:r>
            <a:r>
              <a:rPr lang="en-GB" sz="1400" b="0" strike="noStrike" spc="-1" dirty="0" err="1">
                <a:solidFill>
                  <a:srgbClr val="404040"/>
                </a:solidFill>
                <a:latin typeface="Segoe UI"/>
              </a:rPr>
              <a:t>elit</a:t>
            </a:r>
            <a:r>
              <a:rPr lang="en-GB" sz="1400" b="0" strike="noStrike" spc="-1" dirty="0">
                <a:solidFill>
                  <a:srgbClr val="404040"/>
                </a:solidFill>
                <a:latin typeface="Segoe UI"/>
              </a:rPr>
              <a:t>, </a:t>
            </a:r>
            <a:r>
              <a:rPr lang="en-GB" sz="1400" b="0" strike="noStrike" spc="-1" dirty="0" err="1">
                <a:solidFill>
                  <a:srgbClr val="404040"/>
                </a:solidFill>
                <a:latin typeface="Segoe UI"/>
              </a:rPr>
              <a:t>sed</a:t>
            </a:r>
            <a:r>
              <a:rPr lang="en-GB" sz="1400" b="0" strike="noStrike" spc="-1" dirty="0">
                <a:solidFill>
                  <a:srgbClr val="404040"/>
                </a:solidFill>
                <a:latin typeface="Segoe UI"/>
              </a:rPr>
              <a:t> do </a:t>
            </a:r>
            <a:r>
              <a:rPr lang="en-GB" sz="1400" b="0" strike="noStrike" spc="-1" dirty="0" err="1">
                <a:solidFill>
                  <a:srgbClr val="404040"/>
                </a:solidFill>
                <a:latin typeface="Segoe UI"/>
              </a:rPr>
              <a:t>eiusmod</a:t>
            </a:r>
            <a:r>
              <a:rPr lang="en-GB" sz="1400" b="0" strike="noStrike" spc="-1" dirty="0">
                <a:solidFill>
                  <a:srgbClr val="404040"/>
                </a:solidFill>
                <a:latin typeface="Segoe UI"/>
              </a:rPr>
              <a:t> </a:t>
            </a:r>
            <a:r>
              <a:rPr lang="en-GB" sz="1400" b="0" strike="noStrike" spc="-1" dirty="0" err="1">
                <a:solidFill>
                  <a:srgbClr val="404040"/>
                </a:solidFill>
                <a:latin typeface="Segoe UI"/>
              </a:rPr>
              <a:t>tempor</a:t>
            </a:r>
            <a:r>
              <a:rPr lang="en-GB" sz="1400" b="0" strike="noStrike" spc="-1" dirty="0">
                <a:solidFill>
                  <a:srgbClr val="404040"/>
                </a:solidFill>
                <a:latin typeface="Segoe UI"/>
              </a:rPr>
              <a:t> </a:t>
            </a:r>
            <a:r>
              <a:rPr lang="en-GB" sz="1400" b="0" strike="noStrike" spc="-1" dirty="0" err="1">
                <a:solidFill>
                  <a:srgbClr val="404040"/>
                </a:solidFill>
                <a:latin typeface="Segoe UI"/>
              </a:rPr>
              <a:t>incididunt</a:t>
            </a:r>
            <a:r>
              <a:rPr lang="en-GB" sz="1400" b="0" strike="noStrike" spc="-1" dirty="0">
                <a:solidFill>
                  <a:srgbClr val="404040"/>
                </a:solidFill>
                <a:latin typeface="Segoe UI"/>
              </a:rPr>
              <a:t> </a:t>
            </a:r>
            <a:r>
              <a:rPr lang="en-GB" sz="1400" b="0" strike="noStrike" spc="-1" dirty="0" err="1">
                <a:solidFill>
                  <a:srgbClr val="404040"/>
                </a:solidFill>
                <a:latin typeface="Segoe UI"/>
              </a:rPr>
              <a:t>ut</a:t>
            </a:r>
            <a:r>
              <a:rPr lang="en-GB" sz="1400" b="0" strike="noStrike" spc="-1" dirty="0">
                <a:solidFill>
                  <a:srgbClr val="404040"/>
                </a:solidFill>
                <a:latin typeface="Segoe UI"/>
              </a:rPr>
              <a:t> </a:t>
            </a:r>
            <a:r>
              <a:rPr lang="en-GB" sz="1400" b="0" strike="noStrike" spc="-1" dirty="0" err="1">
                <a:solidFill>
                  <a:srgbClr val="404040"/>
                </a:solidFill>
                <a:latin typeface="Segoe UI"/>
              </a:rPr>
              <a:t>labore</a:t>
            </a:r>
            <a:r>
              <a:rPr lang="en-GB" sz="1400" b="0" strike="noStrike" spc="-1" dirty="0">
                <a:solidFill>
                  <a:srgbClr val="404040"/>
                </a:solidFill>
                <a:latin typeface="Segoe UI"/>
              </a:rPr>
              <a:t> et </a:t>
            </a:r>
            <a:r>
              <a:rPr lang="en-GB" sz="1400" b="0" strike="noStrike" spc="-1" dirty="0" err="1">
                <a:solidFill>
                  <a:srgbClr val="404040"/>
                </a:solidFill>
                <a:latin typeface="Segoe UI"/>
              </a:rPr>
              <a:t>dolore</a:t>
            </a:r>
            <a:r>
              <a:rPr lang="en-GB" sz="1400" b="0" strike="noStrike" spc="-1" dirty="0">
                <a:solidFill>
                  <a:srgbClr val="404040"/>
                </a:solidFill>
                <a:latin typeface="Segoe UI"/>
              </a:rPr>
              <a:t> magna </a:t>
            </a:r>
            <a:r>
              <a:rPr lang="en-GB" sz="1400" b="0" strike="noStrike" spc="-1" dirty="0" err="1">
                <a:solidFill>
                  <a:srgbClr val="404040"/>
                </a:solidFill>
                <a:latin typeface="Segoe UI"/>
              </a:rPr>
              <a:t>aliqua</a:t>
            </a:r>
            <a:r>
              <a:rPr lang="en-GB" sz="1400" b="0" strike="noStrike" spc="-1" dirty="0">
                <a:solidFill>
                  <a:srgbClr val="404040"/>
                </a:solidFill>
                <a:latin typeface="Segoe UI"/>
              </a:rPr>
              <a:t>. </a:t>
            </a:r>
            <a:endParaRPr lang="en-GB" sz="1400" b="0" strike="noStrike" spc="-1" dirty="0">
              <a:latin typeface="Arial"/>
            </a:endParaRPr>
          </a:p>
        </p:txBody>
      </p:sp>
      <p:sp>
        <p:nvSpPr>
          <p:cNvPr id="58" name="CustomShape 48"/>
          <p:cNvSpPr/>
          <p:nvPr/>
        </p:nvSpPr>
        <p:spPr>
          <a:xfrm>
            <a:off x="558900" y="3556733"/>
            <a:ext cx="840960" cy="548820"/>
          </a:xfrm>
          <a:prstGeom prst="rect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3200" b="1" spc="-1" dirty="0">
                <a:solidFill>
                  <a:srgbClr val="FFFFFF"/>
                </a:solidFill>
                <a:latin typeface="Century Gothic"/>
              </a:rPr>
              <a:t>C</a:t>
            </a:r>
            <a:endParaRPr lang="en-GB" sz="3200" b="0" strike="noStrike" spc="-1" dirty="0">
              <a:latin typeface="Arial"/>
            </a:endParaRPr>
          </a:p>
        </p:txBody>
      </p:sp>
      <p:sp>
        <p:nvSpPr>
          <p:cNvPr id="59" name="CustomShape 49"/>
          <p:cNvSpPr/>
          <p:nvPr/>
        </p:nvSpPr>
        <p:spPr>
          <a:xfrm>
            <a:off x="558900" y="4665755"/>
            <a:ext cx="840960" cy="5814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3200" b="1" spc="-1" dirty="0">
                <a:solidFill>
                  <a:srgbClr val="FFFFFF"/>
                </a:solidFill>
                <a:latin typeface="Century Gothic"/>
              </a:rPr>
              <a:t>D</a:t>
            </a:r>
            <a:endParaRPr lang="en-GB" sz="32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CustomShape 1"/>
          <p:cNvSpPr/>
          <p:nvPr/>
        </p:nvSpPr>
        <p:spPr>
          <a:xfrm>
            <a:off x="3241647" y="4086360"/>
            <a:ext cx="3924000" cy="3924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0" name="CustomShape 2"/>
          <p:cNvSpPr/>
          <p:nvPr/>
        </p:nvSpPr>
        <p:spPr>
          <a:xfrm>
            <a:off x="228600" y="328680"/>
            <a:ext cx="1904760" cy="1904760"/>
          </a:xfrm>
          <a:prstGeom prst="ellipse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1" name="CustomShape 3"/>
          <p:cNvSpPr/>
          <p:nvPr/>
        </p:nvSpPr>
        <p:spPr>
          <a:xfrm>
            <a:off x="8115480" y="-1295280"/>
            <a:ext cx="5466960" cy="54669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2" name="CustomShape 4"/>
          <p:cNvSpPr/>
          <p:nvPr/>
        </p:nvSpPr>
        <p:spPr>
          <a:xfrm>
            <a:off x="1180980" y="809640"/>
            <a:ext cx="9829440" cy="523836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3" name="CustomShape 5"/>
          <p:cNvSpPr/>
          <p:nvPr/>
        </p:nvSpPr>
        <p:spPr>
          <a:xfrm>
            <a:off x="387025" y="2302665"/>
            <a:ext cx="7344000" cy="184665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6000" b="1" spc="-1" dirty="0" err="1" smtClean="0">
                <a:solidFill>
                  <a:srgbClr val="1C819E"/>
                </a:solidFill>
                <a:latin typeface="Century Gothic"/>
                <a:ea typeface="Segoe UI Black"/>
              </a:rPr>
              <a:t>Merci</a:t>
            </a:r>
            <a:r>
              <a:rPr lang="en-GB" sz="6000" b="1" spc="-1" dirty="0">
                <a:solidFill>
                  <a:srgbClr val="1C819E"/>
                </a:solidFill>
                <a:latin typeface="Century Gothic"/>
                <a:ea typeface="Segoe UI Black"/>
              </a:rPr>
              <a:t> </a:t>
            </a:r>
            <a:r>
              <a:rPr lang="en-GB" sz="6000" b="1" spc="-1" dirty="0" smtClean="0">
                <a:solidFill>
                  <a:srgbClr val="1C819E"/>
                </a:solidFill>
                <a:latin typeface="Century Gothic"/>
                <a:ea typeface="Segoe UI Black"/>
              </a:rPr>
              <a:t>Pour </a:t>
            </a:r>
            <a:endParaRPr lang="en-GB" sz="6000" b="1" spc="-1" dirty="0" smtClean="0">
              <a:solidFill>
                <a:srgbClr val="1C819E"/>
              </a:solidFill>
              <a:latin typeface="Century Gothic"/>
              <a:ea typeface="Segoe UI Black"/>
            </a:endParaRPr>
          </a:p>
          <a:p>
            <a:pPr algn="ctr">
              <a:lnSpc>
                <a:spcPct val="100000"/>
              </a:lnSpc>
            </a:pPr>
            <a:r>
              <a:rPr lang="en-GB" sz="6000" b="1" spc="-1" dirty="0" err="1" smtClean="0">
                <a:solidFill>
                  <a:srgbClr val="1C819E"/>
                </a:solidFill>
                <a:latin typeface="Century Gothic"/>
                <a:ea typeface="Segoe UI Black"/>
              </a:rPr>
              <a:t>Votre</a:t>
            </a:r>
            <a:r>
              <a:rPr lang="en-GB" sz="6000" b="1" spc="-1" dirty="0" smtClean="0">
                <a:solidFill>
                  <a:srgbClr val="1C819E"/>
                </a:solidFill>
                <a:latin typeface="Century Gothic"/>
                <a:ea typeface="Segoe UI Black"/>
              </a:rPr>
              <a:t> </a:t>
            </a:r>
            <a:r>
              <a:rPr lang="en-GB" sz="6000" b="1" spc="-1" dirty="0" smtClean="0">
                <a:solidFill>
                  <a:srgbClr val="1C819E"/>
                </a:solidFill>
                <a:latin typeface="Century Gothic"/>
                <a:ea typeface="Segoe UI Black"/>
              </a:rPr>
              <a:t>Attention</a:t>
            </a:r>
            <a:endParaRPr lang="en-GB" sz="6000" b="0" strike="noStrike" spc="-1" dirty="0">
              <a:solidFill>
                <a:srgbClr val="1C819E"/>
              </a:solidFill>
              <a:latin typeface="Arial"/>
            </a:endParaRPr>
          </a:p>
        </p:txBody>
      </p:sp>
      <p:sp>
        <p:nvSpPr>
          <p:cNvPr id="574" name="CustomShape 16"/>
          <p:cNvSpPr/>
          <p:nvPr/>
        </p:nvSpPr>
        <p:spPr>
          <a:xfrm>
            <a:off x="9630025" y="4950720"/>
            <a:ext cx="1416960" cy="20556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75" name="Graphic 48"/>
          <p:cNvPicPr/>
          <p:nvPr/>
        </p:nvPicPr>
        <p:blipFill>
          <a:blip r:embed="rId3"/>
          <a:stretch/>
        </p:blipFill>
        <p:spPr>
          <a:xfrm>
            <a:off x="9807505" y="2772360"/>
            <a:ext cx="1017720" cy="2280960"/>
          </a:xfrm>
          <a:prstGeom prst="rect">
            <a:avLst/>
          </a:prstGeom>
          <a:ln>
            <a:noFill/>
          </a:ln>
        </p:spPr>
      </p:pic>
      <p:sp>
        <p:nvSpPr>
          <p:cNvPr id="9" name="CustomShape 1"/>
          <p:cNvSpPr/>
          <p:nvPr/>
        </p:nvSpPr>
        <p:spPr>
          <a:xfrm>
            <a:off x="6532045" y="5183895"/>
            <a:ext cx="4198320" cy="77148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CustomShape 14"/>
          <p:cNvSpPr/>
          <p:nvPr/>
        </p:nvSpPr>
        <p:spPr>
          <a:xfrm>
            <a:off x="7027945" y="809640"/>
            <a:ext cx="3389040" cy="474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" name="CustomShape 15"/>
          <p:cNvSpPr/>
          <p:nvPr/>
        </p:nvSpPr>
        <p:spPr>
          <a:xfrm>
            <a:off x="7024705" y="1243080"/>
            <a:ext cx="2928600" cy="4046040"/>
          </a:xfrm>
          <a:custGeom>
            <a:avLst/>
            <a:gdLst/>
            <a:ahLst/>
            <a:cxnLst/>
            <a:rect l="l" t="t" r="r" b="b"/>
            <a:pathLst>
              <a:path w="796" h="1102">
                <a:moveTo>
                  <a:pt x="761" y="0"/>
                </a:moveTo>
                <a:cubicBezTo>
                  <a:pt x="35" y="0"/>
                  <a:pt x="35" y="0"/>
                  <a:pt x="35" y="0"/>
                </a:cubicBezTo>
                <a:cubicBezTo>
                  <a:pt x="16" y="0"/>
                  <a:pt x="0" y="16"/>
                  <a:pt x="0" y="35"/>
                </a:cubicBezTo>
                <a:cubicBezTo>
                  <a:pt x="0" y="1068"/>
                  <a:pt x="0" y="1068"/>
                  <a:pt x="0" y="1068"/>
                </a:cubicBezTo>
                <a:cubicBezTo>
                  <a:pt x="0" y="1087"/>
                  <a:pt x="16" y="1102"/>
                  <a:pt x="35" y="1102"/>
                </a:cubicBezTo>
                <a:cubicBezTo>
                  <a:pt x="761" y="1102"/>
                  <a:pt x="761" y="1102"/>
                  <a:pt x="761" y="1102"/>
                </a:cubicBezTo>
                <a:cubicBezTo>
                  <a:pt x="780" y="1102"/>
                  <a:pt x="796" y="1087"/>
                  <a:pt x="796" y="1068"/>
                </a:cubicBezTo>
                <a:cubicBezTo>
                  <a:pt x="796" y="35"/>
                  <a:pt x="796" y="35"/>
                  <a:pt x="796" y="35"/>
                </a:cubicBezTo>
                <a:cubicBezTo>
                  <a:pt x="796" y="16"/>
                  <a:pt x="780" y="0"/>
                  <a:pt x="761" y="0"/>
                </a:cubicBezTo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" name="CustomShape 16"/>
          <p:cNvSpPr/>
          <p:nvPr/>
        </p:nvSpPr>
        <p:spPr>
          <a:xfrm>
            <a:off x="7262665" y="1469880"/>
            <a:ext cx="2450880" cy="36064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" name="CustomShape 17"/>
          <p:cNvSpPr/>
          <p:nvPr/>
        </p:nvSpPr>
        <p:spPr>
          <a:xfrm>
            <a:off x="7262665" y="1469880"/>
            <a:ext cx="2450880" cy="360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" name="CustomShape 18"/>
          <p:cNvSpPr/>
          <p:nvPr/>
        </p:nvSpPr>
        <p:spPr>
          <a:xfrm>
            <a:off x="7262665" y="1396800"/>
            <a:ext cx="2450880" cy="36064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" name="CustomShape 19"/>
          <p:cNvSpPr/>
          <p:nvPr/>
        </p:nvSpPr>
        <p:spPr>
          <a:xfrm>
            <a:off x="7262665" y="1396800"/>
            <a:ext cx="2450880" cy="360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" name="CustomShape 20"/>
          <p:cNvSpPr/>
          <p:nvPr/>
        </p:nvSpPr>
        <p:spPr>
          <a:xfrm>
            <a:off x="7642105" y="1396800"/>
            <a:ext cx="1693440" cy="186840"/>
          </a:xfrm>
          <a:custGeom>
            <a:avLst/>
            <a:gdLst/>
            <a:ahLst/>
            <a:cxnLst/>
            <a:rect l="l" t="t" r="r" b="b"/>
            <a:pathLst>
              <a:path w="460" h="51">
                <a:moveTo>
                  <a:pt x="0" y="0"/>
                </a:moveTo>
                <a:cubicBezTo>
                  <a:pt x="0" y="27"/>
                  <a:pt x="23" y="51"/>
                  <a:pt x="52" y="51"/>
                </a:cubicBezTo>
                <a:cubicBezTo>
                  <a:pt x="408" y="51"/>
                  <a:pt x="408" y="51"/>
                  <a:pt x="408" y="51"/>
                </a:cubicBezTo>
                <a:cubicBezTo>
                  <a:pt x="437" y="51"/>
                  <a:pt x="460" y="27"/>
                  <a:pt x="460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CA521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" name="CustomShape 21"/>
          <p:cNvSpPr/>
          <p:nvPr/>
        </p:nvSpPr>
        <p:spPr>
          <a:xfrm>
            <a:off x="7619965" y="812504"/>
            <a:ext cx="1736280" cy="726840"/>
          </a:xfrm>
          <a:custGeom>
            <a:avLst/>
            <a:gdLst/>
            <a:ahLst/>
            <a:cxnLst/>
            <a:rect l="l" t="t" r="r" b="b"/>
            <a:pathLst>
              <a:path w="472" h="198">
                <a:moveTo>
                  <a:pt x="455" y="93"/>
                </a:moveTo>
                <a:cubicBezTo>
                  <a:pt x="451" y="76"/>
                  <a:pt x="437" y="65"/>
                  <a:pt x="420" y="65"/>
                </a:cubicBezTo>
                <a:cubicBezTo>
                  <a:pt x="301" y="65"/>
                  <a:pt x="301" y="65"/>
                  <a:pt x="301" y="65"/>
                </a:cubicBezTo>
                <a:cubicBezTo>
                  <a:pt x="301" y="29"/>
                  <a:pt x="272" y="0"/>
                  <a:pt x="236" y="0"/>
                </a:cubicBezTo>
                <a:cubicBezTo>
                  <a:pt x="200" y="0"/>
                  <a:pt x="171" y="29"/>
                  <a:pt x="171" y="65"/>
                </a:cubicBezTo>
                <a:cubicBezTo>
                  <a:pt x="52" y="65"/>
                  <a:pt x="52" y="65"/>
                  <a:pt x="52" y="65"/>
                </a:cubicBezTo>
                <a:cubicBezTo>
                  <a:pt x="35" y="65"/>
                  <a:pt x="21" y="76"/>
                  <a:pt x="17" y="93"/>
                </a:cubicBezTo>
                <a:cubicBezTo>
                  <a:pt x="7" y="135"/>
                  <a:pt x="7" y="135"/>
                  <a:pt x="7" y="135"/>
                </a:cubicBezTo>
                <a:cubicBezTo>
                  <a:pt x="0" y="167"/>
                  <a:pt x="24" y="198"/>
                  <a:pt x="58" y="198"/>
                </a:cubicBezTo>
                <a:cubicBezTo>
                  <a:pt x="414" y="198"/>
                  <a:pt x="414" y="198"/>
                  <a:pt x="414" y="198"/>
                </a:cubicBezTo>
                <a:cubicBezTo>
                  <a:pt x="448" y="198"/>
                  <a:pt x="472" y="167"/>
                  <a:pt x="465" y="135"/>
                </a:cubicBezTo>
                <a:lnTo>
                  <a:pt x="455" y="93"/>
                </a:lnTo>
                <a:close/>
                <a:moveTo>
                  <a:pt x="242" y="95"/>
                </a:moveTo>
                <a:cubicBezTo>
                  <a:pt x="220" y="99"/>
                  <a:pt x="201" y="80"/>
                  <a:pt x="205" y="59"/>
                </a:cubicBezTo>
                <a:cubicBezTo>
                  <a:pt x="208" y="46"/>
                  <a:pt x="218" y="36"/>
                  <a:pt x="230" y="34"/>
                </a:cubicBezTo>
                <a:cubicBezTo>
                  <a:pt x="252" y="30"/>
                  <a:pt x="271" y="49"/>
                  <a:pt x="267" y="71"/>
                </a:cubicBezTo>
                <a:cubicBezTo>
                  <a:pt x="264" y="83"/>
                  <a:pt x="254" y="93"/>
                  <a:pt x="242" y="95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" name="CustomShape 22"/>
          <p:cNvSpPr/>
          <p:nvPr/>
        </p:nvSpPr>
        <p:spPr>
          <a:xfrm>
            <a:off x="7446985" y="1768320"/>
            <a:ext cx="607680" cy="601200"/>
          </a:xfrm>
          <a:custGeom>
            <a:avLst/>
            <a:gdLst/>
            <a:ahLst/>
            <a:cxnLst/>
            <a:rect l="l" t="t" r="r" b="b"/>
            <a:pathLst>
              <a:path w="383" h="379">
                <a:moveTo>
                  <a:pt x="383" y="379"/>
                </a:moveTo>
                <a:lnTo>
                  <a:pt x="0" y="379"/>
                </a:lnTo>
                <a:lnTo>
                  <a:pt x="0" y="0"/>
                </a:lnTo>
                <a:lnTo>
                  <a:pt x="383" y="0"/>
                </a:lnTo>
                <a:lnTo>
                  <a:pt x="383" y="379"/>
                </a:lnTo>
                <a:close/>
                <a:moveTo>
                  <a:pt x="33" y="349"/>
                </a:moveTo>
                <a:lnTo>
                  <a:pt x="353" y="349"/>
                </a:lnTo>
                <a:lnTo>
                  <a:pt x="353" y="30"/>
                </a:lnTo>
                <a:lnTo>
                  <a:pt x="33" y="30"/>
                </a:lnTo>
                <a:lnTo>
                  <a:pt x="33" y="349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" name="CustomShape 23"/>
          <p:cNvSpPr/>
          <p:nvPr/>
        </p:nvSpPr>
        <p:spPr>
          <a:xfrm>
            <a:off x="8197945" y="1830240"/>
            <a:ext cx="672840" cy="1058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" name="CustomShape 24"/>
          <p:cNvSpPr/>
          <p:nvPr/>
        </p:nvSpPr>
        <p:spPr>
          <a:xfrm>
            <a:off x="8197945" y="2054160"/>
            <a:ext cx="1347480" cy="1058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" name="CustomShape 25"/>
          <p:cNvSpPr/>
          <p:nvPr/>
        </p:nvSpPr>
        <p:spPr>
          <a:xfrm>
            <a:off x="8197945" y="2263680"/>
            <a:ext cx="1347480" cy="1058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" name="CustomShape 26"/>
          <p:cNvSpPr/>
          <p:nvPr/>
        </p:nvSpPr>
        <p:spPr>
          <a:xfrm>
            <a:off x="7586665" y="1712880"/>
            <a:ext cx="607680" cy="510840"/>
          </a:xfrm>
          <a:custGeom>
            <a:avLst/>
            <a:gdLst/>
            <a:ahLst/>
            <a:cxnLst/>
            <a:rect l="l" t="t" r="r" b="b"/>
            <a:pathLst>
              <a:path w="383" h="322">
                <a:moveTo>
                  <a:pt x="330" y="0"/>
                </a:moveTo>
                <a:lnTo>
                  <a:pt x="114" y="218"/>
                </a:lnTo>
                <a:lnTo>
                  <a:pt x="49" y="162"/>
                </a:lnTo>
                <a:lnTo>
                  <a:pt x="0" y="218"/>
                </a:lnTo>
                <a:lnTo>
                  <a:pt x="116" y="322"/>
                </a:lnTo>
                <a:lnTo>
                  <a:pt x="383" y="51"/>
                </a:lnTo>
                <a:lnTo>
                  <a:pt x="330" y="0"/>
                </a:lnTo>
                <a:close/>
              </a:path>
            </a:pathLst>
          </a:custGeom>
          <a:solidFill>
            <a:srgbClr val="1C819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" name="CustomShape 27"/>
          <p:cNvSpPr/>
          <p:nvPr/>
        </p:nvSpPr>
        <p:spPr>
          <a:xfrm>
            <a:off x="7446985" y="2568600"/>
            <a:ext cx="607680" cy="601200"/>
          </a:xfrm>
          <a:custGeom>
            <a:avLst/>
            <a:gdLst/>
            <a:ahLst/>
            <a:cxnLst/>
            <a:rect l="l" t="t" r="r" b="b"/>
            <a:pathLst>
              <a:path w="383" h="379">
                <a:moveTo>
                  <a:pt x="383" y="379"/>
                </a:moveTo>
                <a:lnTo>
                  <a:pt x="0" y="379"/>
                </a:lnTo>
                <a:lnTo>
                  <a:pt x="0" y="0"/>
                </a:lnTo>
                <a:lnTo>
                  <a:pt x="383" y="0"/>
                </a:lnTo>
                <a:lnTo>
                  <a:pt x="383" y="379"/>
                </a:lnTo>
                <a:close/>
                <a:moveTo>
                  <a:pt x="33" y="349"/>
                </a:moveTo>
                <a:lnTo>
                  <a:pt x="353" y="349"/>
                </a:lnTo>
                <a:lnTo>
                  <a:pt x="353" y="30"/>
                </a:lnTo>
                <a:lnTo>
                  <a:pt x="33" y="30"/>
                </a:lnTo>
                <a:lnTo>
                  <a:pt x="33" y="349"/>
                </a:lnTo>
                <a:close/>
              </a:path>
            </a:pathLst>
          </a:custGeom>
          <a:solidFill>
            <a:srgbClr val="A194E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" name="CustomShape 28"/>
          <p:cNvSpPr/>
          <p:nvPr/>
        </p:nvSpPr>
        <p:spPr>
          <a:xfrm>
            <a:off x="7446985" y="2568600"/>
            <a:ext cx="607680" cy="601200"/>
          </a:xfrm>
          <a:custGeom>
            <a:avLst/>
            <a:gdLst/>
            <a:ahLst/>
            <a:cxnLst/>
            <a:rect l="l" t="t" r="r" b="b"/>
            <a:pathLst>
              <a:path w="383" h="379">
                <a:moveTo>
                  <a:pt x="383" y="379"/>
                </a:moveTo>
                <a:lnTo>
                  <a:pt x="0" y="379"/>
                </a:lnTo>
                <a:lnTo>
                  <a:pt x="0" y="0"/>
                </a:lnTo>
                <a:lnTo>
                  <a:pt x="383" y="0"/>
                </a:lnTo>
                <a:lnTo>
                  <a:pt x="383" y="379"/>
                </a:lnTo>
                <a:moveTo>
                  <a:pt x="33" y="349"/>
                </a:moveTo>
                <a:lnTo>
                  <a:pt x="353" y="349"/>
                </a:lnTo>
                <a:lnTo>
                  <a:pt x="353" y="30"/>
                </a:lnTo>
                <a:lnTo>
                  <a:pt x="33" y="30"/>
                </a:lnTo>
                <a:lnTo>
                  <a:pt x="33" y="349"/>
                </a:lnTo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" name="CustomShape 29"/>
          <p:cNvSpPr/>
          <p:nvPr/>
        </p:nvSpPr>
        <p:spPr>
          <a:xfrm>
            <a:off x="8197945" y="2630520"/>
            <a:ext cx="672840" cy="1076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" name="CustomShape 30"/>
          <p:cNvSpPr/>
          <p:nvPr/>
        </p:nvSpPr>
        <p:spPr>
          <a:xfrm>
            <a:off x="8197945" y="2855880"/>
            <a:ext cx="1347480" cy="1058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" name="CustomShape 31"/>
          <p:cNvSpPr/>
          <p:nvPr/>
        </p:nvSpPr>
        <p:spPr>
          <a:xfrm>
            <a:off x="8197945" y="2855880"/>
            <a:ext cx="1347480" cy="10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" name="CustomShape 32"/>
          <p:cNvSpPr/>
          <p:nvPr/>
        </p:nvSpPr>
        <p:spPr>
          <a:xfrm>
            <a:off x="8197945" y="3063960"/>
            <a:ext cx="1347480" cy="105840"/>
          </a:xfrm>
          <a:prstGeom prst="rect">
            <a:avLst/>
          </a:prstGeom>
          <a:solidFill>
            <a:srgbClr val="A194E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" name="CustomShape 33"/>
          <p:cNvSpPr/>
          <p:nvPr/>
        </p:nvSpPr>
        <p:spPr>
          <a:xfrm>
            <a:off x="8197945" y="3063960"/>
            <a:ext cx="1347480" cy="1058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" name="CustomShape 34"/>
          <p:cNvSpPr/>
          <p:nvPr/>
        </p:nvSpPr>
        <p:spPr>
          <a:xfrm>
            <a:off x="7873945" y="2513160"/>
            <a:ext cx="320400" cy="326520"/>
          </a:xfrm>
          <a:custGeom>
            <a:avLst/>
            <a:gdLst/>
            <a:ahLst/>
            <a:cxnLst/>
            <a:rect l="l" t="t" r="r" b="b"/>
            <a:pathLst>
              <a:path w="202" h="206">
                <a:moveTo>
                  <a:pt x="149" y="0"/>
                </a:moveTo>
                <a:lnTo>
                  <a:pt x="0" y="153"/>
                </a:lnTo>
                <a:lnTo>
                  <a:pt x="47" y="206"/>
                </a:lnTo>
                <a:lnTo>
                  <a:pt x="202" y="54"/>
                </a:lnTo>
                <a:lnTo>
                  <a:pt x="149" y="0"/>
                </a:lnTo>
                <a:close/>
              </a:path>
            </a:pathLst>
          </a:custGeom>
          <a:solidFill>
            <a:srgbClr val="1C819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" name="CustomShape 35"/>
          <p:cNvSpPr/>
          <p:nvPr/>
        </p:nvSpPr>
        <p:spPr>
          <a:xfrm>
            <a:off x="7873945" y="2513160"/>
            <a:ext cx="320400" cy="326520"/>
          </a:xfrm>
          <a:custGeom>
            <a:avLst/>
            <a:gdLst/>
            <a:ahLst/>
            <a:cxnLst/>
            <a:rect l="l" t="t" r="r" b="b"/>
            <a:pathLst>
              <a:path w="202" h="206">
                <a:moveTo>
                  <a:pt x="149" y="0"/>
                </a:moveTo>
                <a:lnTo>
                  <a:pt x="0" y="153"/>
                </a:lnTo>
                <a:lnTo>
                  <a:pt x="47" y="206"/>
                </a:lnTo>
                <a:lnTo>
                  <a:pt x="202" y="54"/>
                </a:lnTo>
                <a:lnTo>
                  <a:pt x="149" y="0"/>
                </a:lnTo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" name="CustomShape 36"/>
          <p:cNvSpPr/>
          <p:nvPr/>
        </p:nvSpPr>
        <p:spPr>
          <a:xfrm>
            <a:off x="7446985" y="3368520"/>
            <a:ext cx="607680" cy="606240"/>
          </a:xfrm>
          <a:custGeom>
            <a:avLst/>
            <a:gdLst/>
            <a:ahLst/>
            <a:cxnLst/>
            <a:rect l="l" t="t" r="r" b="b"/>
            <a:pathLst>
              <a:path w="383" h="382">
                <a:moveTo>
                  <a:pt x="383" y="382"/>
                </a:moveTo>
                <a:lnTo>
                  <a:pt x="0" y="382"/>
                </a:lnTo>
                <a:lnTo>
                  <a:pt x="0" y="0"/>
                </a:lnTo>
                <a:lnTo>
                  <a:pt x="383" y="0"/>
                </a:lnTo>
                <a:lnTo>
                  <a:pt x="383" y="382"/>
                </a:lnTo>
                <a:close/>
                <a:moveTo>
                  <a:pt x="33" y="350"/>
                </a:moveTo>
                <a:lnTo>
                  <a:pt x="353" y="350"/>
                </a:lnTo>
                <a:lnTo>
                  <a:pt x="353" y="33"/>
                </a:lnTo>
                <a:lnTo>
                  <a:pt x="33" y="33"/>
                </a:lnTo>
                <a:lnTo>
                  <a:pt x="33" y="35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" name="CustomShape 37"/>
          <p:cNvSpPr/>
          <p:nvPr/>
        </p:nvSpPr>
        <p:spPr>
          <a:xfrm>
            <a:off x="8197945" y="3435480"/>
            <a:ext cx="672840" cy="1029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" name="CustomShape 38"/>
          <p:cNvSpPr/>
          <p:nvPr/>
        </p:nvSpPr>
        <p:spPr>
          <a:xfrm>
            <a:off x="8197945" y="3659040"/>
            <a:ext cx="1347480" cy="1029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" name="CustomShape 39"/>
          <p:cNvSpPr/>
          <p:nvPr/>
        </p:nvSpPr>
        <p:spPr>
          <a:xfrm>
            <a:off x="8197945" y="3659040"/>
            <a:ext cx="1347480" cy="102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" name="CustomShape 40"/>
          <p:cNvSpPr/>
          <p:nvPr/>
        </p:nvSpPr>
        <p:spPr>
          <a:xfrm>
            <a:off x="8197945" y="3868560"/>
            <a:ext cx="1347480" cy="1029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" name="CustomShape 41"/>
          <p:cNvSpPr/>
          <p:nvPr/>
        </p:nvSpPr>
        <p:spPr>
          <a:xfrm>
            <a:off x="7586487" y="3318445"/>
            <a:ext cx="607680" cy="506160"/>
          </a:xfrm>
          <a:custGeom>
            <a:avLst/>
            <a:gdLst/>
            <a:ahLst/>
            <a:cxnLst/>
            <a:rect l="l" t="t" r="r" b="b"/>
            <a:pathLst>
              <a:path w="383" h="319">
                <a:moveTo>
                  <a:pt x="330" y="0"/>
                </a:moveTo>
                <a:lnTo>
                  <a:pt x="114" y="217"/>
                </a:lnTo>
                <a:lnTo>
                  <a:pt x="49" y="162"/>
                </a:lnTo>
                <a:lnTo>
                  <a:pt x="0" y="217"/>
                </a:lnTo>
                <a:lnTo>
                  <a:pt x="116" y="319"/>
                </a:lnTo>
                <a:lnTo>
                  <a:pt x="383" y="51"/>
                </a:lnTo>
                <a:lnTo>
                  <a:pt x="330" y="0"/>
                </a:lnTo>
                <a:close/>
              </a:path>
            </a:pathLst>
          </a:custGeom>
          <a:solidFill>
            <a:srgbClr val="1C819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" name="CustomShape 42"/>
          <p:cNvSpPr/>
          <p:nvPr/>
        </p:nvSpPr>
        <p:spPr>
          <a:xfrm>
            <a:off x="7446985" y="4184640"/>
            <a:ext cx="607680" cy="606240"/>
          </a:xfrm>
          <a:custGeom>
            <a:avLst/>
            <a:gdLst/>
            <a:ahLst/>
            <a:cxnLst/>
            <a:rect l="l" t="t" r="r" b="b"/>
            <a:pathLst>
              <a:path w="383" h="382">
                <a:moveTo>
                  <a:pt x="383" y="382"/>
                </a:moveTo>
                <a:lnTo>
                  <a:pt x="0" y="382"/>
                </a:lnTo>
                <a:lnTo>
                  <a:pt x="0" y="0"/>
                </a:lnTo>
                <a:lnTo>
                  <a:pt x="383" y="0"/>
                </a:lnTo>
                <a:lnTo>
                  <a:pt x="383" y="382"/>
                </a:lnTo>
                <a:close/>
                <a:moveTo>
                  <a:pt x="33" y="351"/>
                </a:moveTo>
                <a:lnTo>
                  <a:pt x="353" y="351"/>
                </a:lnTo>
                <a:lnTo>
                  <a:pt x="353" y="32"/>
                </a:lnTo>
                <a:lnTo>
                  <a:pt x="33" y="32"/>
                </a:lnTo>
                <a:lnTo>
                  <a:pt x="33" y="351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" name="CustomShape 43"/>
          <p:cNvSpPr/>
          <p:nvPr/>
        </p:nvSpPr>
        <p:spPr>
          <a:xfrm>
            <a:off x="8197945" y="4251240"/>
            <a:ext cx="672840" cy="1011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" name="CustomShape 44"/>
          <p:cNvSpPr/>
          <p:nvPr/>
        </p:nvSpPr>
        <p:spPr>
          <a:xfrm>
            <a:off x="8197945" y="4475160"/>
            <a:ext cx="1347480" cy="1058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" name="CustomShape 45"/>
          <p:cNvSpPr/>
          <p:nvPr/>
        </p:nvSpPr>
        <p:spPr>
          <a:xfrm>
            <a:off x="8197945" y="4683240"/>
            <a:ext cx="1347480" cy="1076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" name="CustomShape 46"/>
          <p:cNvSpPr/>
          <p:nvPr/>
        </p:nvSpPr>
        <p:spPr>
          <a:xfrm>
            <a:off x="7586825" y="4135257"/>
            <a:ext cx="607680" cy="506160"/>
          </a:xfrm>
          <a:custGeom>
            <a:avLst/>
            <a:gdLst/>
            <a:ahLst/>
            <a:cxnLst/>
            <a:rect l="l" t="t" r="r" b="b"/>
            <a:pathLst>
              <a:path w="383" h="319">
                <a:moveTo>
                  <a:pt x="330" y="0"/>
                </a:moveTo>
                <a:lnTo>
                  <a:pt x="114" y="217"/>
                </a:lnTo>
                <a:lnTo>
                  <a:pt x="49" y="161"/>
                </a:lnTo>
                <a:lnTo>
                  <a:pt x="0" y="217"/>
                </a:lnTo>
                <a:lnTo>
                  <a:pt x="116" y="319"/>
                </a:lnTo>
                <a:lnTo>
                  <a:pt x="383" y="50"/>
                </a:lnTo>
                <a:lnTo>
                  <a:pt x="330" y="0"/>
                </a:lnTo>
                <a:close/>
              </a:path>
            </a:pathLst>
          </a:custGeom>
          <a:solidFill>
            <a:srgbClr val="1C819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" name="CustomShape 47"/>
          <p:cNvSpPr/>
          <p:nvPr/>
        </p:nvSpPr>
        <p:spPr>
          <a:xfrm>
            <a:off x="7804105" y="2727360"/>
            <a:ext cx="202680" cy="164880"/>
          </a:xfrm>
          <a:custGeom>
            <a:avLst/>
            <a:gdLst/>
            <a:ahLst/>
            <a:cxnLst/>
            <a:rect l="l" t="t" r="r" b="b"/>
            <a:pathLst>
              <a:path w="55" h="45">
                <a:moveTo>
                  <a:pt x="34" y="44"/>
                </a:moveTo>
                <a:cubicBezTo>
                  <a:pt x="3" y="26"/>
                  <a:pt x="3" y="26"/>
                  <a:pt x="3" y="26"/>
                </a:cubicBezTo>
                <a:cubicBezTo>
                  <a:pt x="1" y="25"/>
                  <a:pt x="1" y="23"/>
                  <a:pt x="0" y="22"/>
                </a:cubicBezTo>
                <a:cubicBezTo>
                  <a:pt x="0" y="20"/>
                  <a:pt x="1" y="19"/>
                  <a:pt x="2" y="18"/>
                </a:cubicBezTo>
                <a:cubicBezTo>
                  <a:pt x="28" y="1"/>
                  <a:pt x="28" y="1"/>
                  <a:pt x="28" y="1"/>
                </a:cubicBezTo>
                <a:cubicBezTo>
                  <a:pt x="30" y="1"/>
                  <a:pt x="31" y="0"/>
                  <a:pt x="33" y="1"/>
                </a:cubicBezTo>
                <a:cubicBezTo>
                  <a:pt x="53" y="13"/>
                  <a:pt x="53" y="13"/>
                  <a:pt x="53" y="13"/>
                </a:cubicBezTo>
                <a:cubicBezTo>
                  <a:pt x="55" y="14"/>
                  <a:pt x="55" y="17"/>
                  <a:pt x="54" y="19"/>
                </a:cubicBezTo>
                <a:cubicBezTo>
                  <a:pt x="40" y="43"/>
                  <a:pt x="40" y="43"/>
                  <a:pt x="40" y="43"/>
                </a:cubicBezTo>
                <a:cubicBezTo>
                  <a:pt x="39" y="45"/>
                  <a:pt x="36" y="45"/>
                  <a:pt x="34" y="44"/>
                </a:cubicBezTo>
              </a:path>
            </a:pathLst>
          </a:custGeom>
          <a:solidFill>
            <a:srgbClr val="1C819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" name="CustomShape 48"/>
          <p:cNvSpPr/>
          <p:nvPr/>
        </p:nvSpPr>
        <p:spPr>
          <a:xfrm>
            <a:off x="7804105" y="2766960"/>
            <a:ext cx="172800" cy="124920"/>
          </a:xfrm>
          <a:custGeom>
            <a:avLst/>
            <a:gdLst/>
            <a:ahLst/>
            <a:cxnLst/>
            <a:rect l="l" t="t" r="r" b="b"/>
            <a:pathLst>
              <a:path w="47" h="34">
                <a:moveTo>
                  <a:pt x="14" y="0"/>
                </a:moveTo>
                <a:cubicBezTo>
                  <a:pt x="2" y="7"/>
                  <a:pt x="2" y="7"/>
                  <a:pt x="2" y="7"/>
                </a:cubicBezTo>
                <a:cubicBezTo>
                  <a:pt x="1" y="8"/>
                  <a:pt x="0" y="9"/>
                  <a:pt x="0" y="11"/>
                </a:cubicBezTo>
                <a:cubicBezTo>
                  <a:pt x="1" y="12"/>
                  <a:pt x="1" y="14"/>
                  <a:pt x="3" y="15"/>
                </a:cubicBezTo>
                <a:cubicBezTo>
                  <a:pt x="34" y="33"/>
                  <a:pt x="34" y="33"/>
                  <a:pt x="34" y="33"/>
                </a:cubicBezTo>
                <a:cubicBezTo>
                  <a:pt x="36" y="34"/>
                  <a:pt x="39" y="34"/>
                  <a:pt x="40" y="32"/>
                </a:cubicBezTo>
                <a:cubicBezTo>
                  <a:pt x="47" y="20"/>
                  <a:pt x="47" y="20"/>
                  <a:pt x="47" y="20"/>
                </a:cubicBezTo>
                <a:cubicBezTo>
                  <a:pt x="14" y="0"/>
                  <a:pt x="14" y="0"/>
                  <a:pt x="14" y="0"/>
                </a:cubicBezTo>
              </a:path>
            </a:pathLst>
          </a:custGeom>
          <a:solidFill>
            <a:srgbClr val="1C819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" name="CustomShape 49"/>
          <p:cNvSpPr/>
          <p:nvPr/>
        </p:nvSpPr>
        <p:spPr>
          <a:xfrm>
            <a:off x="7904185" y="2741760"/>
            <a:ext cx="1750680" cy="1174320"/>
          </a:xfrm>
          <a:custGeom>
            <a:avLst/>
            <a:gdLst/>
            <a:ahLst/>
            <a:cxnLst/>
            <a:rect l="l" t="t" r="r" b="b"/>
            <a:pathLst>
              <a:path w="476" h="320">
                <a:moveTo>
                  <a:pt x="388" y="305"/>
                </a:moveTo>
                <a:cubicBezTo>
                  <a:pt x="56" y="111"/>
                  <a:pt x="56" y="111"/>
                  <a:pt x="56" y="111"/>
                </a:cubicBezTo>
                <a:cubicBezTo>
                  <a:pt x="45" y="105"/>
                  <a:pt x="37" y="94"/>
                  <a:pt x="35" y="82"/>
                </a:cubicBezTo>
                <a:cubicBezTo>
                  <a:pt x="34" y="72"/>
                  <a:pt x="28" y="63"/>
                  <a:pt x="19" y="58"/>
                </a:cubicBezTo>
                <a:cubicBezTo>
                  <a:pt x="3" y="48"/>
                  <a:pt x="3" y="48"/>
                  <a:pt x="3" y="48"/>
                </a:cubicBezTo>
                <a:cubicBezTo>
                  <a:pt x="1" y="47"/>
                  <a:pt x="0" y="44"/>
                  <a:pt x="1" y="42"/>
                </a:cubicBezTo>
                <a:cubicBezTo>
                  <a:pt x="24" y="2"/>
                  <a:pt x="24" y="2"/>
                  <a:pt x="24" y="2"/>
                </a:cubicBezTo>
                <a:cubicBezTo>
                  <a:pt x="26" y="0"/>
                  <a:pt x="28" y="0"/>
                  <a:pt x="30" y="1"/>
                </a:cubicBezTo>
                <a:cubicBezTo>
                  <a:pt x="47" y="11"/>
                  <a:pt x="47" y="11"/>
                  <a:pt x="47" y="11"/>
                </a:cubicBezTo>
                <a:cubicBezTo>
                  <a:pt x="56" y="16"/>
                  <a:pt x="66" y="16"/>
                  <a:pt x="76" y="13"/>
                </a:cubicBezTo>
                <a:cubicBezTo>
                  <a:pt x="88" y="9"/>
                  <a:pt x="101" y="10"/>
                  <a:pt x="111" y="16"/>
                </a:cubicBezTo>
                <a:cubicBezTo>
                  <a:pt x="443" y="211"/>
                  <a:pt x="443" y="211"/>
                  <a:pt x="443" y="211"/>
                </a:cubicBezTo>
                <a:cubicBezTo>
                  <a:pt x="468" y="225"/>
                  <a:pt x="476" y="257"/>
                  <a:pt x="462" y="282"/>
                </a:cubicBezTo>
                <a:cubicBezTo>
                  <a:pt x="459" y="287"/>
                  <a:pt x="459" y="287"/>
                  <a:pt x="459" y="287"/>
                </a:cubicBezTo>
                <a:cubicBezTo>
                  <a:pt x="444" y="312"/>
                  <a:pt x="413" y="320"/>
                  <a:pt x="388" y="305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" name="CustomShape 50"/>
          <p:cNvSpPr/>
          <p:nvPr/>
        </p:nvSpPr>
        <p:spPr>
          <a:xfrm>
            <a:off x="8098417" y="2795945"/>
            <a:ext cx="1577520" cy="1141200"/>
          </a:xfrm>
          <a:custGeom>
            <a:avLst/>
            <a:gdLst/>
            <a:ahLst/>
            <a:cxnLst/>
            <a:rect l="l" t="t" r="r" b="b"/>
            <a:pathLst>
              <a:path w="429" h="311">
                <a:moveTo>
                  <a:pt x="53" y="3"/>
                </a:moveTo>
                <a:cubicBezTo>
                  <a:pt x="2" y="91"/>
                  <a:pt x="2" y="91"/>
                  <a:pt x="2" y="91"/>
                </a:cubicBezTo>
                <a:cubicBezTo>
                  <a:pt x="0" y="93"/>
                  <a:pt x="1" y="95"/>
                  <a:pt x="3" y="96"/>
                </a:cubicBezTo>
                <a:cubicBezTo>
                  <a:pt x="3" y="96"/>
                  <a:pt x="3" y="96"/>
                  <a:pt x="3" y="96"/>
                </a:cubicBezTo>
                <a:cubicBezTo>
                  <a:pt x="357" y="303"/>
                  <a:pt x="357" y="303"/>
                  <a:pt x="357" y="303"/>
                </a:cubicBezTo>
                <a:cubicBezTo>
                  <a:pt x="369" y="311"/>
                  <a:pt x="386" y="306"/>
                  <a:pt x="393" y="293"/>
                </a:cubicBezTo>
                <a:cubicBezTo>
                  <a:pt x="422" y="245"/>
                  <a:pt x="422" y="245"/>
                  <a:pt x="422" y="245"/>
                </a:cubicBezTo>
                <a:cubicBezTo>
                  <a:pt x="429" y="232"/>
                  <a:pt x="425" y="216"/>
                  <a:pt x="412" y="208"/>
                </a:cubicBezTo>
                <a:cubicBezTo>
                  <a:pt x="58" y="1"/>
                  <a:pt x="58" y="1"/>
                  <a:pt x="58" y="1"/>
                </a:cubicBezTo>
                <a:cubicBezTo>
                  <a:pt x="58" y="1"/>
                  <a:pt x="58" y="1"/>
                  <a:pt x="58" y="1"/>
                </a:cubicBezTo>
                <a:cubicBezTo>
                  <a:pt x="56" y="0"/>
                  <a:pt x="54" y="1"/>
                  <a:pt x="53" y="3"/>
                </a:cubicBezTo>
              </a:path>
            </a:pathLst>
          </a:custGeom>
          <a:solidFill>
            <a:srgbClr val="1C819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CustomShape 51"/>
          <p:cNvSpPr/>
          <p:nvPr/>
        </p:nvSpPr>
        <p:spPr>
          <a:xfrm>
            <a:off x="7985185" y="2741760"/>
            <a:ext cx="25200" cy="25200"/>
          </a:xfrm>
          <a:custGeom>
            <a:avLst/>
            <a:gdLst/>
            <a:ahLst/>
            <a:cxnLst/>
            <a:rect l="l" t="t" r="r" b="b"/>
            <a:pathLst>
              <a:path w="7" h="7">
                <a:moveTo>
                  <a:pt x="7" y="0"/>
                </a:moveTo>
                <a:cubicBezTo>
                  <a:pt x="7" y="0"/>
                  <a:pt x="7" y="0"/>
                  <a:pt x="7" y="0"/>
                </a:cubicBezTo>
                <a:cubicBezTo>
                  <a:pt x="7" y="0"/>
                  <a:pt x="7" y="0"/>
                  <a:pt x="7" y="0"/>
                </a:cubicBezTo>
                <a:moveTo>
                  <a:pt x="6" y="0"/>
                </a:moveTo>
                <a:cubicBezTo>
                  <a:pt x="5" y="0"/>
                  <a:pt x="3" y="1"/>
                  <a:pt x="2" y="2"/>
                </a:cubicBezTo>
                <a:cubicBezTo>
                  <a:pt x="0" y="7"/>
                  <a:pt x="0" y="7"/>
                  <a:pt x="0" y="7"/>
                </a:cubicBezTo>
                <a:cubicBezTo>
                  <a:pt x="0" y="7"/>
                  <a:pt x="0" y="7"/>
                  <a:pt x="0" y="7"/>
                </a:cubicBezTo>
                <a:cubicBezTo>
                  <a:pt x="2" y="2"/>
                  <a:pt x="2" y="2"/>
                  <a:pt x="2" y="2"/>
                </a:cubicBezTo>
                <a:cubicBezTo>
                  <a:pt x="3" y="1"/>
                  <a:pt x="5" y="0"/>
                  <a:pt x="6" y="0"/>
                </a:cubicBezTo>
                <a:cubicBezTo>
                  <a:pt x="6" y="0"/>
                  <a:pt x="7" y="0"/>
                  <a:pt x="7" y="0"/>
                </a:cubicBezTo>
                <a:cubicBezTo>
                  <a:pt x="7" y="0"/>
                  <a:pt x="6" y="0"/>
                  <a:pt x="6" y="0"/>
                </a:cubicBezTo>
              </a:path>
            </a:pathLst>
          </a:custGeom>
          <a:solidFill>
            <a:srgbClr val="E48FA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" name="CustomShape 52"/>
          <p:cNvSpPr/>
          <p:nvPr/>
        </p:nvSpPr>
        <p:spPr>
          <a:xfrm>
            <a:off x="7951705" y="2766960"/>
            <a:ext cx="33120" cy="55080"/>
          </a:xfrm>
          <a:custGeom>
            <a:avLst/>
            <a:gdLst/>
            <a:ahLst/>
            <a:cxnLst/>
            <a:rect l="l" t="t" r="r" b="b"/>
            <a:pathLst>
              <a:path w="21" h="35">
                <a:moveTo>
                  <a:pt x="21" y="0"/>
                </a:moveTo>
                <a:lnTo>
                  <a:pt x="0" y="35"/>
                </a:lnTo>
                <a:lnTo>
                  <a:pt x="0" y="35"/>
                </a:lnTo>
                <a:lnTo>
                  <a:pt x="21" y="0"/>
                </a:lnTo>
                <a:lnTo>
                  <a:pt x="21" y="0"/>
                </a:lnTo>
                <a:close/>
              </a:path>
            </a:pathLst>
          </a:custGeom>
          <a:solidFill>
            <a:srgbClr val="D87D9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" name="CustomShape 53"/>
          <p:cNvSpPr/>
          <p:nvPr/>
        </p:nvSpPr>
        <p:spPr>
          <a:xfrm>
            <a:off x="7951705" y="2766960"/>
            <a:ext cx="33120" cy="55080"/>
          </a:xfrm>
          <a:custGeom>
            <a:avLst/>
            <a:gdLst/>
            <a:ahLst/>
            <a:cxnLst/>
            <a:rect l="l" t="t" r="r" b="b"/>
            <a:pathLst>
              <a:path w="21" h="35">
                <a:moveTo>
                  <a:pt x="21" y="0"/>
                </a:moveTo>
                <a:lnTo>
                  <a:pt x="0" y="35"/>
                </a:lnTo>
                <a:lnTo>
                  <a:pt x="0" y="35"/>
                </a:lnTo>
                <a:lnTo>
                  <a:pt x="21" y="0"/>
                </a:lnTo>
                <a:lnTo>
                  <a:pt x="21" y="0"/>
                </a:lnTo>
              </a:path>
            </a:pathLst>
          </a:custGeom>
          <a:solidFill>
            <a:srgbClr val="BA202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" name="CustomShape 54"/>
          <p:cNvSpPr/>
          <p:nvPr/>
        </p:nvSpPr>
        <p:spPr>
          <a:xfrm>
            <a:off x="7951705" y="2822400"/>
            <a:ext cx="1080" cy="2880"/>
          </a:xfrm>
          <a:prstGeom prst="rect">
            <a:avLst/>
          </a:prstGeom>
          <a:solidFill>
            <a:srgbClr val="E48FA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" name="CustomShape 55"/>
          <p:cNvSpPr/>
          <p:nvPr/>
        </p:nvSpPr>
        <p:spPr>
          <a:xfrm>
            <a:off x="7951705" y="2822400"/>
            <a:ext cx="1080" cy="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" name="CustomShape 56"/>
          <p:cNvSpPr/>
          <p:nvPr/>
        </p:nvSpPr>
        <p:spPr>
          <a:xfrm>
            <a:off x="7951705" y="2741760"/>
            <a:ext cx="360000" cy="231480"/>
          </a:xfrm>
          <a:custGeom>
            <a:avLst/>
            <a:gdLst/>
            <a:ahLst/>
            <a:cxnLst/>
            <a:rect l="l" t="t" r="r" b="b"/>
            <a:pathLst>
              <a:path w="98" h="63">
                <a:moveTo>
                  <a:pt x="15" y="0"/>
                </a:moveTo>
                <a:cubicBezTo>
                  <a:pt x="14" y="0"/>
                  <a:pt x="12" y="1"/>
                  <a:pt x="11" y="2"/>
                </a:cubicBezTo>
                <a:cubicBezTo>
                  <a:pt x="9" y="7"/>
                  <a:pt x="9" y="7"/>
                  <a:pt x="9" y="7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23"/>
                  <a:pt x="0" y="23"/>
                  <a:pt x="0" y="23"/>
                </a:cubicBezTo>
                <a:cubicBezTo>
                  <a:pt x="17" y="33"/>
                  <a:pt x="40" y="47"/>
                  <a:pt x="67" y="63"/>
                </a:cubicBezTo>
                <a:cubicBezTo>
                  <a:pt x="93" y="18"/>
                  <a:pt x="93" y="18"/>
                  <a:pt x="93" y="18"/>
                </a:cubicBezTo>
                <a:cubicBezTo>
                  <a:pt x="94" y="17"/>
                  <a:pt x="95" y="16"/>
                  <a:pt x="96" y="16"/>
                </a:cubicBezTo>
                <a:cubicBezTo>
                  <a:pt x="97" y="16"/>
                  <a:pt x="98" y="16"/>
                  <a:pt x="98" y="16"/>
                </a:cubicBezTo>
                <a:cubicBezTo>
                  <a:pt x="92" y="12"/>
                  <a:pt x="84" y="11"/>
                  <a:pt x="77" y="11"/>
                </a:cubicBezTo>
                <a:cubicBezTo>
                  <a:pt x="72" y="11"/>
                  <a:pt x="67" y="11"/>
                  <a:pt x="63" y="13"/>
                </a:cubicBezTo>
                <a:cubicBezTo>
                  <a:pt x="59" y="14"/>
                  <a:pt x="55" y="15"/>
                  <a:pt x="51" y="15"/>
                </a:cubicBezTo>
                <a:cubicBezTo>
                  <a:pt x="45" y="15"/>
                  <a:pt x="39" y="14"/>
                  <a:pt x="34" y="11"/>
                </a:cubicBezTo>
                <a:cubicBezTo>
                  <a:pt x="34" y="11"/>
                  <a:pt x="34" y="11"/>
                  <a:pt x="34" y="11"/>
                </a:cubicBezTo>
                <a:cubicBezTo>
                  <a:pt x="28" y="7"/>
                  <a:pt x="28" y="7"/>
                  <a:pt x="28" y="7"/>
                </a:cubicBezTo>
                <a:cubicBezTo>
                  <a:pt x="17" y="1"/>
                  <a:pt x="17" y="1"/>
                  <a:pt x="17" y="1"/>
                </a:cubicBezTo>
                <a:cubicBezTo>
                  <a:pt x="17" y="1"/>
                  <a:pt x="17" y="1"/>
                  <a:pt x="17" y="1"/>
                </a:cubicBezTo>
                <a:cubicBezTo>
                  <a:pt x="17" y="1"/>
                  <a:pt x="16" y="1"/>
                  <a:pt x="16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16" y="0"/>
                  <a:pt x="15" y="0"/>
                  <a:pt x="15" y="0"/>
                </a:cubicBezTo>
              </a:path>
            </a:pathLst>
          </a:custGeom>
          <a:solidFill>
            <a:srgbClr val="F7E5E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" name="CustomShape 57"/>
          <p:cNvSpPr/>
          <p:nvPr/>
        </p:nvSpPr>
        <p:spPr>
          <a:xfrm>
            <a:off x="9604465" y="3695760"/>
            <a:ext cx="47160" cy="80640"/>
          </a:xfrm>
          <a:custGeom>
            <a:avLst/>
            <a:gdLst/>
            <a:ahLst/>
            <a:cxnLst/>
            <a:rect l="l" t="t" r="r" b="b"/>
            <a:pathLst>
              <a:path w="13" h="22">
                <a:moveTo>
                  <a:pt x="13" y="0"/>
                </a:moveTo>
                <a:cubicBezTo>
                  <a:pt x="0" y="21"/>
                  <a:pt x="0" y="21"/>
                  <a:pt x="0" y="21"/>
                </a:cubicBezTo>
                <a:cubicBezTo>
                  <a:pt x="0" y="21"/>
                  <a:pt x="0" y="21"/>
                  <a:pt x="0" y="22"/>
                </a:cubicBezTo>
                <a:cubicBezTo>
                  <a:pt x="13" y="0"/>
                  <a:pt x="13" y="0"/>
                  <a:pt x="13" y="0"/>
                </a:cubicBezTo>
              </a:path>
            </a:pathLst>
          </a:custGeom>
          <a:solidFill>
            <a:srgbClr val="F7E5E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" name="CustomShape 58"/>
          <p:cNvSpPr/>
          <p:nvPr/>
        </p:nvSpPr>
        <p:spPr>
          <a:xfrm>
            <a:off x="9599425" y="3773520"/>
            <a:ext cx="4320" cy="6120"/>
          </a:xfrm>
          <a:custGeom>
            <a:avLst/>
            <a:gdLst/>
            <a:ahLst/>
            <a:cxnLst/>
            <a:rect l="l" t="t" r="r" b="b"/>
            <a:pathLst>
              <a:path w="1" h="2">
                <a:moveTo>
                  <a:pt x="1" y="0"/>
                </a:moveTo>
                <a:cubicBezTo>
                  <a:pt x="0" y="2"/>
                  <a:pt x="0" y="2"/>
                  <a:pt x="0" y="2"/>
                </a:cubicBezTo>
                <a:cubicBezTo>
                  <a:pt x="1" y="1"/>
                  <a:pt x="1" y="1"/>
                  <a:pt x="1" y="1"/>
                </a:cubicBezTo>
                <a:cubicBezTo>
                  <a:pt x="1" y="0"/>
                  <a:pt x="1" y="0"/>
                  <a:pt x="1" y="0"/>
                </a:cubicBezTo>
              </a:path>
            </a:pathLst>
          </a:custGeom>
          <a:solidFill>
            <a:srgbClr val="F7E5E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" name="CustomShape 59"/>
          <p:cNvSpPr/>
          <p:nvPr/>
        </p:nvSpPr>
        <p:spPr>
          <a:xfrm>
            <a:off x="9588625" y="3795840"/>
            <a:ext cx="4320" cy="2880"/>
          </a:xfrm>
          <a:custGeom>
            <a:avLst/>
            <a:gdLst/>
            <a:ahLst/>
            <a:cxnLst/>
            <a:rect l="l" t="t" r="r" b="b"/>
            <a:pathLst>
              <a:path w="1" h="1">
                <a:moveTo>
                  <a:pt x="1" y="0"/>
                </a:moveTo>
                <a:cubicBezTo>
                  <a:pt x="1" y="0"/>
                  <a:pt x="1" y="0"/>
                  <a:pt x="1" y="0"/>
                </a:cubicBezTo>
                <a:cubicBezTo>
                  <a:pt x="0" y="1"/>
                  <a:pt x="0" y="1"/>
                  <a:pt x="0" y="1"/>
                </a:cubicBezTo>
                <a:cubicBezTo>
                  <a:pt x="0" y="1"/>
                  <a:pt x="0" y="1"/>
                  <a:pt x="0" y="1"/>
                </a:cubicBezTo>
                <a:cubicBezTo>
                  <a:pt x="1" y="0"/>
                  <a:pt x="1" y="0"/>
                  <a:pt x="1" y="0"/>
                </a:cubicBezTo>
              </a:path>
            </a:pathLst>
          </a:custGeom>
          <a:solidFill>
            <a:srgbClr val="F7E5E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" name="CustomShape 60"/>
          <p:cNvSpPr/>
          <p:nvPr/>
        </p:nvSpPr>
        <p:spPr>
          <a:xfrm>
            <a:off x="9593305" y="3790800"/>
            <a:ext cx="2880" cy="4320"/>
          </a:xfrm>
          <a:custGeom>
            <a:avLst/>
            <a:gdLst/>
            <a:ahLst/>
            <a:cxnLst/>
            <a:rect l="l" t="t" r="r" b="b"/>
            <a:pathLst>
              <a:path w="1" h="1">
                <a:moveTo>
                  <a:pt x="1" y="0"/>
                </a:moveTo>
                <a:cubicBezTo>
                  <a:pt x="0" y="1"/>
                  <a:pt x="0" y="1"/>
                  <a:pt x="0" y="1"/>
                </a:cubicBezTo>
                <a:cubicBezTo>
                  <a:pt x="0" y="1"/>
                  <a:pt x="0" y="1"/>
                  <a:pt x="0" y="1"/>
                </a:cubicBezTo>
                <a:cubicBezTo>
                  <a:pt x="1" y="0"/>
                  <a:pt x="1" y="0"/>
                  <a:pt x="1" y="0"/>
                </a:cubicBezTo>
              </a:path>
            </a:pathLst>
          </a:custGeom>
          <a:solidFill>
            <a:srgbClr val="F7E5E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" name="CustomShape 61"/>
          <p:cNvSpPr/>
          <p:nvPr/>
        </p:nvSpPr>
        <p:spPr>
          <a:xfrm>
            <a:off x="8197945" y="2800440"/>
            <a:ext cx="1464840" cy="998280"/>
          </a:xfrm>
          <a:custGeom>
            <a:avLst/>
            <a:gdLst/>
            <a:ahLst/>
            <a:cxnLst/>
            <a:rect l="l" t="t" r="r" b="b"/>
            <a:pathLst>
              <a:path w="398" h="272">
                <a:moveTo>
                  <a:pt x="29" y="0"/>
                </a:moveTo>
                <a:cubicBezTo>
                  <a:pt x="28" y="0"/>
                  <a:pt x="27" y="1"/>
                  <a:pt x="26" y="2"/>
                </a:cubicBezTo>
                <a:cubicBezTo>
                  <a:pt x="0" y="47"/>
                  <a:pt x="0" y="47"/>
                  <a:pt x="0" y="47"/>
                </a:cubicBezTo>
                <a:cubicBezTo>
                  <a:pt x="110" y="112"/>
                  <a:pt x="279" y="213"/>
                  <a:pt x="378" y="272"/>
                </a:cubicBezTo>
                <a:cubicBezTo>
                  <a:pt x="379" y="271"/>
                  <a:pt x="379" y="271"/>
                  <a:pt x="379" y="271"/>
                </a:cubicBezTo>
                <a:cubicBezTo>
                  <a:pt x="380" y="270"/>
                  <a:pt x="380" y="270"/>
                  <a:pt x="380" y="270"/>
                </a:cubicBezTo>
                <a:cubicBezTo>
                  <a:pt x="380" y="268"/>
                  <a:pt x="380" y="268"/>
                  <a:pt x="380" y="268"/>
                </a:cubicBezTo>
                <a:cubicBezTo>
                  <a:pt x="381" y="267"/>
                  <a:pt x="381" y="267"/>
                  <a:pt x="381" y="267"/>
                </a:cubicBezTo>
                <a:cubicBezTo>
                  <a:pt x="382" y="265"/>
                  <a:pt x="382" y="265"/>
                  <a:pt x="382" y="265"/>
                </a:cubicBezTo>
                <a:cubicBezTo>
                  <a:pt x="395" y="244"/>
                  <a:pt x="395" y="244"/>
                  <a:pt x="395" y="244"/>
                </a:cubicBezTo>
                <a:cubicBezTo>
                  <a:pt x="397" y="240"/>
                  <a:pt x="398" y="235"/>
                  <a:pt x="398" y="231"/>
                </a:cubicBezTo>
                <a:cubicBezTo>
                  <a:pt x="398" y="221"/>
                  <a:pt x="394" y="212"/>
                  <a:pt x="385" y="207"/>
                </a:cubicBezTo>
                <a:cubicBezTo>
                  <a:pt x="203" y="101"/>
                  <a:pt x="203" y="101"/>
                  <a:pt x="203" y="101"/>
                </a:cubicBezTo>
                <a:cubicBezTo>
                  <a:pt x="154" y="72"/>
                  <a:pt x="154" y="72"/>
                  <a:pt x="154" y="72"/>
                </a:cubicBezTo>
                <a:cubicBezTo>
                  <a:pt x="106" y="44"/>
                  <a:pt x="106" y="44"/>
                  <a:pt x="106" y="44"/>
                </a:cubicBezTo>
                <a:cubicBezTo>
                  <a:pt x="57" y="15"/>
                  <a:pt x="57" y="15"/>
                  <a:pt x="57" y="15"/>
                </a:cubicBezTo>
                <a:cubicBezTo>
                  <a:pt x="31" y="0"/>
                  <a:pt x="31" y="0"/>
                  <a:pt x="31" y="0"/>
                </a:cubicBezTo>
                <a:cubicBezTo>
                  <a:pt x="31" y="0"/>
                  <a:pt x="31" y="0"/>
                  <a:pt x="31" y="0"/>
                </a:cubicBezTo>
                <a:cubicBezTo>
                  <a:pt x="31" y="0"/>
                  <a:pt x="31" y="0"/>
                  <a:pt x="31" y="0"/>
                </a:cubicBezTo>
                <a:cubicBezTo>
                  <a:pt x="31" y="0"/>
                  <a:pt x="31" y="0"/>
                  <a:pt x="31" y="0"/>
                </a:cubicBezTo>
                <a:cubicBezTo>
                  <a:pt x="31" y="0"/>
                  <a:pt x="31" y="0"/>
                  <a:pt x="31" y="0"/>
                </a:cubicBezTo>
                <a:cubicBezTo>
                  <a:pt x="31" y="0"/>
                  <a:pt x="30" y="0"/>
                  <a:pt x="29" y="0"/>
                </a:cubicBezTo>
              </a:path>
            </a:pathLst>
          </a:custGeom>
          <a:solidFill>
            <a:srgbClr val="1C819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" name="CustomShape 62"/>
          <p:cNvSpPr/>
          <p:nvPr/>
        </p:nvSpPr>
        <p:spPr>
          <a:xfrm>
            <a:off x="10229785" y="4816440"/>
            <a:ext cx="120240" cy="83880"/>
          </a:xfrm>
          <a:custGeom>
            <a:avLst/>
            <a:gdLst/>
            <a:ahLst/>
            <a:cxnLst/>
            <a:rect l="l" t="t" r="r" b="b"/>
            <a:pathLst>
              <a:path w="76" h="53">
                <a:moveTo>
                  <a:pt x="25" y="0"/>
                </a:moveTo>
                <a:lnTo>
                  <a:pt x="76" y="21"/>
                </a:lnTo>
                <a:lnTo>
                  <a:pt x="62" y="53"/>
                </a:lnTo>
                <a:lnTo>
                  <a:pt x="0" y="37"/>
                </a:lnTo>
                <a:lnTo>
                  <a:pt x="2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" name="CustomShape 63"/>
          <p:cNvSpPr/>
          <p:nvPr/>
        </p:nvSpPr>
        <p:spPr>
          <a:xfrm>
            <a:off x="9482065" y="5373720"/>
            <a:ext cx="105840" cy="88560"/>
          </a:xfrm>
          <a:custGeom>
            <a:avLst/>
            <a:gdLst/>
            <a:ahLst/>
            <a:cxnLst/>
            <a:rect l="l" t="t" r="r" b="b"/>
            <a:pathLst>
              <a:path w="67" h="56">
                <a:moveTo>
                  <a:pt x="54" y="5"/>
                </a:moveTo>
                <a:lnTo>
                  <a:pt x="67" y="47"/>
                </a:lnTo>
                <a:lnTo>
                  <a:pt x="30" y="56"/>
                </a:lnTo>
                <a:lnTo>
                  <a:pt x="0" y="0"/>
                </a:lnTo>
                <a:lnTo>
                  <a:pt x="54" y="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0" name="CustomShape 64"/>
          <p:cNvSpPr/>
          <p:nvPr/>
        </p:nvSpPr>
        <p:spPr>
          <a:xfrm>
            <a:off x="9088225" y="3351240"/>
            <a:ext cx="337680" cy="337680"/>
          </a:xfrm>
          <a:prstGeom prst="ellipse">
            <a:avLst/>
          </a:prstGeom>
          <a:solidFill>
            <a:srgbClr val="EEBCC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1" name="CustomShape 65"/>
          <p:cNvSpPr/>
          <p:nvPr/>
        </p:nvSpPr>
        <p:spPr>
          <a:xfrm>
            <a:off x="9158065" y="3592440"/>
            <a:ext cx="161640" cy="198000"/>
          </a:xfrm>
          <a:custGeom>
            <a:avLst/>
            <a:gdLst/>
            <a:ahLst/>
            <a:cxnLst/>
            <a:rect l="l" t="t" r="r" b="b"/>
            <a:pathLst>
              <a:path w="44" h="54">
                <a:moveTo>
                  <a:pt x="0" y="0"/>
                </a:moveTo>
                <a:cubicBezTo>
                  <a:pt x="15" y="45"/>
                  <a:pt x="15" y="45"/>
                  <a:pt x="15" y="45"/>
                </a:cubicBezTo>
                <a:cubicBezTo>
                  <a:pt x="15" y="45"/>
                  <a:pt x="44" y="54"/>
                  <a:pt x="44" y="53"/>
                </a:cubicBezTo>
                <a:cubicBezTo>
                  <a:pt x="44" y="51"/>
                  <a:pt x="30" y="2"/>
                  <a:pt x="30" y="2"/>
                </a:cubicBezTo>
                <a:lnTo>
                  <a:pt x="0" y="0"/>
                </a:lnTo>
                <a:close/>
              </a:path>
            </a:pathLst>
          </a:custGeom>
          <a:solidFill>
            <a:srgbClr val="EEBCC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" name="CustomShape 66"/>
          <p:cNvSpPr/>
          <p:nvPr/>
        </p:nvSpPr>
        <p:spPr>
          <a:xfrm>
            <a:off x="8585305" y="3211560"/>
            <a:ext cx="91800" cy="91800"/>
          </a:xfrm>
          <a:prstGeom prst="ellipse">
            <a:avLst/>
          </a:prstGeom>
          <a:solidFill>
            <a:srgbClr val="EEBCC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3" name="CustomShape 67"/>
          <p:cNvSpPr/>
          <p:nvPr/>
        </p:nvSpPr>
        <p:spPr>
          <a:xfrm>
            <a:off x="9364705" y="3695760"/>
            <a:ext cx="91800" cy="91800"/>
          </a:xfrm>
          <a:prstGeom prst="ellipse">
            <a:avLst/>
          </a:prstGeom>
          <a:solidFill>
            <a:srgbClr val="EEBCC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" name="CustomShape 68"/>
          <p:cNvSpPr/>
          <p:nvPr/>
        </p:nvSpPr>
        <p:spPr>
          <a:xfrm>
            <a:off x="8616985" y="3287520"/>
            <a:ext cx="1193400" cy="907560"/>
          </a:xfrm>
          <a:custGeom>
            <a:avLst/>
            <a:gdLst/>
            <a:ahLst/>
            <a:cxnLst/>
            <a:rect l="l" t="t" r="r" b="b"/>
            <a:pathLst>
              <a:path w="324" h="247">
                <a:moveTo>
                  <a:pt x="0" y="11"/>
                </a:moveTo>
                <a:cubicBezTo>
                  <a:pt x="0" y="11"/>
                  <a:pt x="38" y="82"/>
                  <a:pt x="55" y="101"/>
                </a:cubicBezTo>
                <a:cubicBezTo>
                  <a:pt x="72" y="121"/>
                  <a:pt x="115" y="145"/>
                  <a:pt x="115" y="145"/>
                </a:cubicBezTo>
                <a:cubicBezTo>
                  <a:pt x="124" y="247"/>
                  <a:pt x="124" y="247"/>
                  <a:pt x="124" y="247"/>
                </a:cubicBezTo>
                <a:cubicBezTo>
                  <a:pt x="233" y="243"/>
                  <a:pt x="233" y="243"/>
                  <a:pt x="233" y="243"/>
                </a:cubicBezTo>
                <a:cubicBezTo>
                  <a:pt x="225" y="180"/>
                  <a:pt x="225" y="180"/>
                  <a:pt x="225" y="180"/>
                </a:cubicBezTo>
                <a:cubicBezTo>
                  <a:pt x="225" y="180"/>
                  <a:pt x="264" y="206"/>
                  <a:pt x="284" y="203"/>
                </a:cubicBezTo>
                <a:cubicBezTo>
                  <a:pt x="303" y="201"/>
                  <a:pt x="324" y="182"/>
                  <a:pt x="292" y="160"/>
                </a:cubicBezTo>
                <a:cubicBezTo>
                  <a:pt x="260" y="138"/>
                  <a:pt x="229" y="125"/>
                  <a:pt x="229" y="125"/>
                </a:cubicBezTo>
                <a:cubicBezTo>
                  <a:pt x="218" y="133"/>
                  <a:pt x="218" y="133"/>
                  <a:pt x="218" y="133"/>
                </a:cubicBezTo>
                <a:cubicBezTo>
                  <a:pt x="218" y="133"/>
                  <a:pt x="155" y="108"/>
                  <a:pt x="141" y="107"/>
                </a:cubicBezTo>
                <a:cubicBezTo>
                  <a:pt x="127" y="105"/>
                  <a:pt x="28" y="0"/>
                  <a:pt x="28" y="0"/>
                </a:cubicBezTo>
                <a:lnTo>
                  <a:pt x="0" y="11"/>
                </a:lnTo>
                <a:close/>
              </a:path>
            </a:pathLst>
          </a:custGeom>
          <a:solidFill>
            <a:srgbClr val="F6AF2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5" name="CustomShape 69"/>
          <p:cNvSpPr/>
          <p:nvPr/>
        </p:nvSpPr>
        <p:spPr>
          <a:xfrm>
            <a:off x="9074185" y="4181400"/>
            <a:ext cx="1195200" cy="1218960"/>
          </a:xfrm>
          <a:custGeom>
            <a:avLst/>
            <a:gdLst/>
            <a:ahLst/>
            <a:cxnLst/>
            <a:rect l="l" t="t" r="r" b="b"/>
            <a:pathLst>
              <a:path w="325" h="332">
                <a:moveTo>
                  <a:pt x="0" y="4"/>
                </a:moveTo>
                <a:cubicBezTo>
                  <a:pt x="0" y="4"/>
                  <a:pt x="29" y="120"/>
                  <a:pt x="46" y="174"/>
                </a:cubicBezTo>
                <a:cubicBezTo>
                  <a:pt x="64" y="229"/>
                  <a:pt x="95" y="332"/>
                  <a:pt x="95" y="332"/>
                </a:cubicBezTo>
                <a:cubicBezTo>
                  <a:pt x="134" y="327"/>
                  <a:pt x="134" y="327"/>
                  <a:pt x="134" y="327"/>
                </a:cubicBezTo>
                <a:cubicBezTo>
                  <a:pt x="66" y="52"/>
                  <a:pt x="66" y="52"/>
                  <a:pt x="66" y="52"/>
                </a:cubicBezTo>
                <a:cubicBezTo>
                  <a:pt x="190" y="180"/>
                  <a:pt x="190" y="180"/>
                  <a:pt x="190" y="180"/>
                </a:cubicBezTo>
                <a:cubicBezTo>
                  <a:pt x="314" y="207"/>
                  <a:pt x="314" y="207"/>
                  <a:pt x="314" y="207"/>
                </a:cubicBezTo>
                <a:cubicBezTo>
                  <a:pt x="325" y="173"/>
                  <a:pt x="325" y="173"/>
                  <a:pt x="325" y="173"/>
                </a:cubicBezTo>
                <a:cubicBezTo>
                  <a:pt x="210" y="134"/>
                  <a:pt x="210" y="134"/>
                  <a:pt x="210" y="134"/>
                </a:cubicBezTo>
                <a:cubicBezTo>
                  <a:pt x="109" y="0"/>
                  <a:pt x="109" y="0"/>
                  <a:pt x="109" y="0"/>
                </a:cubicBezTo>
                <a:cubicBezTo>
                  <a:pt x="0" y="4"/>
                  <a:pt x="0" y="4"/>
                  <a:pt x="0" y="4"/>
                </a:cubicBezTo>
              </a:path>
            </a:pathLst>
          </a:custGeom>
          <a:solidFill>
            <a:srgbClr val="1AA39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6" name="CustomShape 70"/>
          <p:cNvSpPr/>
          <p:nvPr/>
        </p:nvSpPr>
        <p:spPr>
          <a:xfrm>
            <a:off x="9335905" y="3287520"/>
            <a:ext cx="167760" cy="169560"/>
          </a:xfrm>
          <a:prstGeom prst="ellipse">
            <a:avLst/>
          </a:prstGeom>
          <a:solidFill>
            <a:srgbClr val="1AA39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" name="CustomShape 71"/>
          <p:cNvSpPr/>
          <p:nvPr/>
        </p:nvSpPr>
        <p:spPr>
          <a:xfrm>
            <a:off x="9136105" y="3351240"/>
            <a:ext cx="290160" cy="333000"/>
          </a:xfrm>
          <a:custGeom>
            <a:avLst/>
            <a:gdLst/>
            <a:ahLst/>
            <a:cxnLst/>
            <a:rect l="l" t="t" r="r" b="b"/>
            <a:pathLst>
              <a:path w="79" h="91">
                <a:moveTo>
                  <a:pt x="79" y="46"/>
                </a:moveTo>
                <a:cubicBezTo>
                  <a:pt x="79" y="21"/>
                  <a:pt x="58" y="0"/>
                  <a:pt x="33" y="0"/>
                </a:cubicBezTo>
                <a:cubicBezTo>
                  <a:pt x="20" y="0"/>
                  <a:pt x="9" y="5"/>
                  <a:pt x="0" y="14"/>
                </a:cubicBezTo>
                <a:cubicBezTo>
                  <a:pt x="1" y="37"/>
                  <a:pt x="18" y="64"/>
                  <a:pt x="30" y="80"/>
                </a:cubicBezTo>
                <a:cubicBezTo>
                  <a:pt x="33" y="84"/>
                  <a:pt x="37" y="88"/>
                  <a:pt x="41" y="91"/>
                </a:cubicBezTo>
                <a:cubicBezTo>
                  <a:pt x="62" y="87"/>
                  <a:pt x="79" y="69"/>
                  <a:pt x="79" y="46"/>
                </a:cubicBezTo>
                <a:close/>
              </a:path>
            </a:pathLst>
          </a:custGeom>
          <a:solidFill>
            <a:srgbClr val="1AA39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8" name="CustomShape 72"/>
          <p:cNvSpPr/>
          <p:nvPr/>
        </p:nvSpPr>
        <p:spPr>
          <a:xfrm>
            <a:off x="9147265" y="3486240"/>
            <a:ext cx="128160" cy="128160"/>
          </a:xfrm>
          <a:prstGeom prst="ellipse">
            <a:avLst/>
          </a:prstGeom>
          <a:solidFill>
            <a:srgbClr val="EEBCC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9" name="CustomShape 73"/>
          <p:cNvSpPr/>
          <p:nvPr/>
        </p:nvSpPr>
        <p:spPr>
          <a:xfrm>
            <a:off x="9431305" y="5448240"/>
            <a:ext cx="194760" cy="105840"/>
          </a:xfrm>
          <a:custGeom>
            <a:avLst/>
            <a:gdLst/>
            <a:ahLst/>
            <a:cxnLst/>
            <a:rect l="l" t="t" r="r" b="b"/>
            <a:pathLst>
              <a:path w="123" h="67">
                <a:moveTo>
                  <a:pt x="99" y="0"/>
                </a:moveTo>
                <a:lnTo>
                  <a:pt x="62" y="9"/>
                </a:lnTo>
                <a:lnTo>
                  <a:pt x="46" y="39"/>
                </a:lnTo>
                <a:lnTo>
                  <a:pt x="0" y="48"/>
                </a:lnTo>
                <a:lnTo>
                  <a:pt x="0" y="67"/>
                </a:lnTo>
                <a:lnTo>
                  <a:pt x="123" y="62"/>
                </a:lnTo>
                <a:lnTo>
                  <a:pt x="99" y="0"/>
                </a:lnTo>
                <a:close/>
              </a:path>
            </a:pathLst>
          </a:custGeom>
          <a:solidFill>
            <a:srgbClr val="178D8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0" name="CustomShape 74"/>
          <p:cNvSpPr/>
          <p:nvPr/>
        </p:nvSpPr>
        <p:spPr>
          <a:xfrm>
            <a:off x="10328065" y="4849920"/>
            <a:ext cx="91800" cy="201240"/>
          </a:xfrm>
          <a:custGeom>
            <a:avLst/>
            <a:gdLst/>
            <a:ahLst/>
            <a:cxnLst/>
            <a:rect l="l" t="t" r="r" b="b"/>
            <a:pathLst>
              <a:path w="25" h="55">
                <a:moveTo>
                  <a:pt x="0" y="14"/>
                </a:moveTo>
                <a:cubicBezTo>
                  <a:pt x="6" y="0"/>
                  <a:pt x="6" y="0"/>
                  <a:pt x="6" y="0"/>
                </a:cubicBezTo>
                <a:cubicBezTo>
                  <a:pt x="24" y="5"/>
                  <a:pt x="24" y="5"/>
                  <a:pt x="24" y="5"/>
                </a:cubicBezTo>
                <a:cubicBezTo>
                  <a:pt x="25" y="55"/>
                  <a:pt x="25" y="55"/>
                  <a:pt x="25" y="55"/>
                </a:cubicBezTo>
                <a:cubicBezTo>
                  <a:pt x="17" y="55"/>
                  <a:pt x="17" y="55"/>
                  <a:pt x="17" y="55"/>
                </a:cubicBezTo>
                <a:cubicBezTo>
                  <a:pt x="17" y="55"/>
                  <a:pt x="9" y="30"/>
                  <a:pt x="9" y="29"/>
                </a:cubicBezTo>
                <a:cubicBezTo>
                  <a:pt x="8" y="29"/>
                  <a:pt x="0" y="14"/>
                  <a:pt x="0" y="14"/>
                </a:cubicBezTo>
                <a:close/>
              </a:path>
            </a:pathLst>
          </a:custGeom>
          <a:solidFill>
            <a:srgbClr val="178D8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1" name="CustomShape 75"/>
          <p:cNvSpPr/>
          <p:nvPr/>
        </p:nvSpPr>
        <p:spPr>
          <a:xfrm>
            <a:off x="9118465" y="4246560"/>
            <a:ext cx="91800" cy="142560"/>
          </a:xfrm>
          <a:custGeom>
            <a:avLst/>
            <a:gdLst/>
            <a:ahLst/>
            <a:cxnLst/>
            <a:rect l="l" t="t" r="r" b="b"/>
            <a:pathLst>
              <a:path w="25" h="39">
                <a:moveTo>
                  <a:pt x="0" y="1"/>
                </a:moveTo>
                <a:cubicBezTo>
                  <a:pt x="0" y="1"/>
                  <a:pt x="3" y="19"/>
                  <a:pt x="23" y="39"/>
                </a:cubicBezTo>
                <a:cubicBezTo>
                  <a:pt x="25" y="36"/>
                  <a:pt x="25" y="36"/>
                  <a:pt x="25" y="36"/>
                </a:cubicBezTo>
                <a:cubicBezTo>
                  <a:pt x="16" y="27"/>
                  <a:pt x="11" y="18"/>
                  <a:pt x="8" y="11"/>
                </a:cubicBezTo>
                <a:cubicBezTo>
                  <a:pt x="6" y="8"/>
                  <a:pt x="5" y="5"/>
                  <a:pt x="5" y="3"/>
                </a:cubicBezTo>
                <a:cubicBezTo>
                  <a:pt x="5" y="2"/>
                  <a:pt x="5" y="2"/>
                  <a:pt x="4" y="1"/>
                </a:cubicBezTo>
                <a:cubicBezTo>
                  <a:pt x="4" y="1"/>
                  <a:pt x="4" y="1"/>
                  <a:pt x="4" y="1"/>
                </a:cubicBezTo>
                <a:cubicBezTo>
                  <a:pt x="4" y="0"/>
                  <a:pt x="4" y="0"/>
                  <a:pt x="4" y="0"/>
                </a:cubicBezTo>
                <a:cubicBezTo>
                  <a:pt x="0" y="1"/>
                  <a:pt x="0" y="1"/>
                  <a:pt x="0" y="1"/>
                </a:cubicBezTo>
                <a:close/>
              </a:path>
            </a:pathLst>
          </a:custGeom>
          <a:solidFill>
            <a:srgbClr val="178D8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" name="CustomShape 76"/>
          <p:cNvSpPr/>
          <p:nvPr/>
        </p:nvSpPr>
        <p:spPr>
          <a:xfrm>
            <a:off x="9412225" y="5278320"/>
            <a:ext cx="122040" cy="29880"/>
          </a:xfrm>
          <a:custGeom>
            <a:avLst/>
            <a:gdLst/>
            <a:ahLst/>
            <a:cxnLst/>
            <a:rect l="l" t="t" r="r" b="b"/>
            <a:pathLst>
              <a:path w="77" h="19">
                <a:moveTo>
                  <a:pt x="0" y="19"/>
                </a:moveTo>
                <a:lnTo>
                  <a:pt x="77" y="9"/>
                </a:lnTo>
                <a:lnTo>
                  <a:pt x="77" y="0"/>
                </a:lnTo>
                <a:lnTo>
                  <a:pt x="0" y="9"/>
                </a:lnTo>
                <a:lnTo>
                  <a:pt x="0" y="19"/>
                </a:lnTo>
                <a:close/>
              </a:path>
            </a:pathLst>
          </a:custGeom>
          <a:solidFill>
            <a:srgbClr val="3F58F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" name="CustomShape 77"/>
          <p:cNvSpPr/>
          <p:nvPr/>
        </p:nvSpPr>
        <p:spPr>
          <a:xfrm>
            <a:off x="9412225" y="5278320"/>
            <a:ext cx="122040" cy="29880"/>
          </a:xfrm>
          <a:custGeom>
            <a:avLst/>
            <a:gdLst/>
            <a:ahLst/>
            <a:cxnLst/>
            <a:rect l="l" t="t" r="r" b="b"/>
            <a:pathLst>
              <a:path w="77" h="19">
                <a:moveTo>
                  <a:pt x="0" y="19"/>
                </a:moveTo>
                <a:lnTo>
                  <a:pt x="77" y="9"/>
                </a:lnTo>
                <a:lnTo>
                  <a:pt x="77" y="0"/>
                </a:lnTo>
                <a:lnTo>
                  <a:pt x="0" y="9"/>
                </a:lnTo>
              </a:path>
            </a:pathLst>
          </a:custGeom>
          <a:solidFill>
            <a:srgbClr val="178D8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4" name="CustomShape 78"/>
          <p:cNvSpPr/>
          <p:nvPr/>
        </p:nvSpPr>
        <p:spPr>
          <a:xfrm>
            <a:off x="10129705" y="4797360"/>
            <a:ext cx="36000" cy="99720"/>
          </a:xfrm>
          <a:custGeom>
            <a:avLst/>
            <a:gdLst/>
            <a:ahLst/>
            <a:cxnLst/>
            <a:rect l="l" t="t" r="r" b="b"/>
            <a:pathLst>
              <a:path w="23" h="63">
                <a:moveTo>
                  <a:pt x="14" y="0"/>
                </a:moveTo>
                <a:lnTo>
                  <a:pt x="0" y="60"/>
                </a:lnTo>
                <a:lnTo>
                  <a:pt x="9" y="63"/>
                </a:lnTo>
                <a:lnTo>
                  <a:pt x="23" y="3"/>
                </a:lnTo>
                <a:lnTo>
                  <a:pt x="14" y="0"/>
                </a:lnTo>
                <a:close/>
              </a:path>
            </a:pathLst>
          </a:custGeom>
          <a:solidFill>
            <a:srgbClr val="3F58F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" name="CustomShape 79"/>
          <p:cNvSpPr/>
          <p:nvPr/>
        </p:nvSpPr>
        <p:spPr>
          <a:xfrm>
            <a:off x="10129705" y="4797360"/>
            <a:ext cx="36000" cy="99720"/>
          </a:xfrm>
          <a:custGeom>
            <a:avLst/>
            <a:gdLst/>
            <a:ahLst/>
            <a:cxnLst/>
            <a:rect l="l" t="t" r="r" b="b"/>
            <a:pathLst>
              <a:path w="23" h="63">
                <a:moveTo>
                  <a:pt x="14" y="0"/>
                </a:moveTo>
                <a:lnTo>
                  <a:pt x="0" y="60"/>
                </a:lnTo>
                <a:lnTo>
                  <a:pt x="9" y="63"/>
                </a:lnTo>
                <a:lnTo>
                  <a:pt x="23" y="3"/>
                </a:lnTo>
              </a:path>
            </a:pathLst>
          </a:custGeom>
          <a:solidFill>
            <a:srgbClr val="178D8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CustomShape 1"/>
          <p:cNvSpPr/>
          <p:nvPr/>
        </p:nvSpPr>
        <p:spPr>
          <a:xfrm>
            <a:off x="716400" y="299160"/>
            <a:ext cx="10758960" cy="609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4000" b="1" spc="-1" dirty="0" smtClean="0">
                <a:solidFill>
                  <a:srgbClr val="1C819E"/>
                </a:solidFill>
                <a:latin typeface="Segoe UI"/>
                <a:ea typeface="Ebrima"/>
              </a:rPr>
              <a:t>PLAN</a:t>
            </a:r>
            <a:endParaRPr lang="en-GB" sz="4000" b="0" strike="noStrike" spc="-1" dirty="0">
              <a:solidFill>
                <a:srgbClr val="1C819E"/>
              </a:solidFill>
              <a:latin typeface="Arial"/>
            </a:endParaRPr>
          </a:p>
        </p:txBody>
      </p:sp>
      <p:sp>
        <p:nvSpPr>
          <p:cNvPr id="322" name="CustomShape 2"/>
          <p:cNvSpPr/>
          <p:nvPr/>
        </p:nvSpPr>
        <p:spPr>
          <a:xfrm>
            <a:off x="0" y="6775560"/>
            <a:ext cx="2659680" cy="82080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3" name="CustomShape 3"/>
          <p:cNvSpPr/>
          <p:nvPr/>
        </p:nvSpPr>
        <p:spPr>
          <a:xfrm>
            <a:off x="2801880" y="6749280"/>
            <a:ext cx="6587640" cy="108360"/>
          </a:xfrm>
          <a:prstGeom prst="rect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4" name="CustomShape 4"/>
          <p:cNvSpPr/>
          <p:nvPr/>
        </p:nvSpPr>
        <p:spPr>
          <a:xfrm>
            <a:off x="9532080" y="6775560"/>
            <a:ext cx="2659680" cy="82080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5" name="TextShape 5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1C559227-CB77-404D-B944-54488E2BB5F0}" type="datetime1">
              <a:rPr lang="en-GB" sz="1200" b="0" strike="noStrike" spc="-1">
                <a:solidFill>
                  <a:srgbClr val="8B8B8B"/>
                </a:solidFill>
                <a:latin typeface="Segoe UI"/>
              </a:rPr>
              <a:t>29/04/2019</a:t>
            </a:fld>
            <a:endParaRPr lang="en-GB" sz="1200" b="0" strike="noStrike" spc="-1">
              <a:latin typeface="Times New Roman"/>
            </a:endParaRPr>
          </a:p>
        </p:txBody>
      </p:sp>
      <p:sp>
        <p:nvSpPr>
          <p:cNvPr id="326" name="TextShape 6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549707C1-865D-4233-987F-C723CA1A86B9}" type="slidenum">
              <a:rPr lang="en-GB" sz="1200" b="0" strike="noStrike" spc="-1">
                <a:solidFill>
                  <a:srgbClr val="8B8B8B"/>
                </a:solidFill>
                <a:latin typeface="Segoe UI"/>
              </a:rPr>
              <a:t>2</a:t>
            </a:fld>
            <a:endParaRPr lang="en-GB" sz="1200" b="0" strike="noStrike" spc="-1">
              <a:latin typeface="Times New Roman"/>
            </a:endParaRPr>
          </a:p>
        </p:txBody>
      </p:sp>
      <p:sp>
        <p:nvSpPr>
          <p:cNvPr id="327" name="CustomShape 7"/>
          <p:cNvSpPr/>
          <p:nvPr/>
        </p:nvSpPr>
        <p:spPr>
          <a:xfrm>
            <a:off x="801360" y="1439280"/>
            <a:ext cx="2743200" cy="563040"/>
          </a:xfrm>
          <a:prstGeom prst="chevron">
            <a:avLst>
              <a:gd name="adj" fmla="val 50000"/>
            </a:avLst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8" name="CustomShape 8"/>
          <p:cNvSpPr/>
          <p:nvPr/>
        </p:nvSpPr>
        <p:spPr>
          <a:xfrm>
            <a:off x="3416400" y="1439280"/>
            <a:ext cx="2743200" cy="563040"/>
          </a:xfrm>
          <a:prstGeom prst="chevron">
            <a:avLst>
              <a:gd name="adj" fmla="val 50000"/>
            </a:avLst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9" name="CustomShape 9"/>
          <p:cNvSpPr/>
          <p:nvPr/>
        </p:nvSpPr>
        <p:spPr>
          <a:xfrm>
            <a:off x="6031800" y="1439280"/>
            <a:ext cx="2743200" cy="563040"/>
          </a:xfrm>
          <a:prstGeom prst="chevron">
            <a:avLst>
              <a:gd name="adj" fmla="val 50000"/>
            </a:avLst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0" name="CustomShape 10"/>
          <p:cNvSpPr/>
          <p:nvPr/>
        </p:nvSpPr>
        <p:spPr>
          <a:xfrm>
            <a:off x="8647200" y="1439280"/>
            <a:ext cx="2743200" cy="563040"/>
          </a:xfrm>
          <a:prstGeom prst="chevron">
            <a:avLst>
              <a:gd name="adj" fmla="val 50000"/>
            </a:avLst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1" name="CustomShape 11"/>
          <p:cNvSpPr/>
          <p:nvPr/>
        </p:nvSpPr>
        <p:spPr>
          <a:xfrm>
            <a:off x="2046960" y="1594800"/>
            <a:ext cx="251640" cy="251640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2" name="CustomShape 12"/>
          <p:cNvSpPr/>
          <p:nvPr/>
        </p:nvSpPr>
        <p:spPr>
          <a:xfrm>
            <a:off x="4662360" y="1594800"/>
            <a:ext cx="251640" cy="251640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3" name="CustomShape 13"/>
          <p:cNvSpPr/>
          <p:nvPr/>
        </p:nvSpPr>
        <p:spPr>
          <a:xfrm>
            <a:off x="7277760" y="1594800"/>
            <a:ext cx="251640" cy="251640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4" name="CustomShape 14"/>
          <p:cNvSpPr/>
          <p:nvPr/>
        </p:nvSpPr>
        <p:spPr>
          <a:xfrm>
            <a:off x="9892800" y="1594800"/>
            <a:ext cx="251640" cy="251640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5" name="Line 15"/>
          <p:cNvSpPr/>
          <p:nvPr/>
        </p:nvSpPr>
        <p:spPr>
          <a:xfrm>
            <a:off x="2172960" y="1720800"/>
            <a:ext cx="360" cy="1091880"/>
          </a:xfrm>
          <a:prstGeom prst="line">
            <a:avLst/>
          </a:prstGeom>
          <a:ln w="3816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6" name="Line 16"/>
          <p:cNvSpPr/>
          <p:nvPr/>
        </p:nvSpPr>
        <p:spPr>
          <a:xfrm>
            <a:off x="4780440" y="1720800"/>
            <a:ext cx="360" cy="1091880"/>
          </a:xfrm>
          <a:prstGeom prst="line">
            <a:avLst/>
          </a:prstGeom>
          <a:ln w="3816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7" name="Line 17"/>
          <p:cNvSpPr/>
          <p:nvPr/>
        </p:nvSpPr>
        <p:spPr>
          <a:xfrm>
            <a:off x="7403400" y="1720800"/>
            <a:ext cx="360" cy="1091880"/>
          </a:xfrm>
          <a:prstGeom prst="line">
            <a:avLst/>
          </a:prstGeom>
          <a:ln w="3816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8" name="Line 18"/>
          <p:cNvSpPr/>
          <p:nvPr/>
        </p:nvSpPr>
        <p:spPr>
          <a:xfrm>
            <a:off x="10018800" y="1720800"/>
            <a:ext cx="360" cy="1091880"/>
          </a:xfrm>
          <a:prstGeom prst="line">
            <a:avLst/>
          </a:prstGeom>
          <a:ln w="3816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9" name="CustomShape 19"/>
          <p:cNvSpPr/>
          <p:nvPr/>
        </p:nvSpPr>
        <p:spPr>
          <a:xfrm>
            <a:off x="1543680" y="2813040"/>
            <a:ext cx="1258560" cy="1258560"/>
          </a:xfrm>
          <a:prstGeom prst="ellipse">
            <a:avLst/>
          </a:prstGeom>
          <a:noFill/>
          <a:ln w="254160">
            <a:solidFill>
              <a:srgbClr val="FF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0" name="CustomShape 20"/>
          <p:cNvSpPr/>
          <p:nvPr/>
        </p:nvSpPr>
        <p:spPr>
          <a:xfrm>
            <a:off x="4151520" y="2813040"/>
            <a:ext cx="1258560" cy="1258560"/>
          </a:xfrm>
          <a:prstGeom prst="ellipse">
            <a:avLst/>
          </a:prstGeom>
          <a:noFill/>
          <a:ln w="254160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1" name="CustomShape 21"/>
          <p:cNvSpPr/>
          <p:nvPr/>
        </p:nvSpPr>
        <p:spPr>
          <a:xfrm>
            <a:off x="6774120" y="2813040"/>
            <a:ext cx="1258560" cy="1258560"/>
          </a:xfrm>
          <a:prstGeom prst="ellipse">
            <a:avLst/>
          </a:prstGeom>
          <a:noFill/>
          <a:ln w="254160">
            <a:solidFill>
              <a:srgbClr val="FF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2" name="CustomShape 22"/>
          <p:cNvSpPr/>
          <p:nvPr/>
        </p:nvSpPr>
        <p:spPr>
          <a:xfrm>
            <a:off x="9389520" y="2813040"/>
            <a:ext cx="1258560" cy="1258560"/>
          </a:xfrm>
          <a:prstGeom prst="ellipse">
            <a:avLst/>
          </a:prstGeom>
          <a:noFill/>
          <a:ln w="254160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46" name="Group 26"/>
          <p:cNvGrpSpPr/>
          <p:nvPr/>
        </p:nvGrpSpPr>
        <p:grpSpPr>
          <a:xfrm>
            <a:off x="4574520" y="3236040"/>
            <a:ext cx="411840" cy="411840"/>
            <a:chOff x="4574520" y="3236040"/>
            <a:chExt cx="411840" cy="411840"/>
          </a:xfrm>
        </p:grpSpPr>
        <p:sp>
          <p:nvSpPr>
            <p:cNvPr id="347" name="CustomShape 27"/>
            <p:cNvSpPr/>
            <p:nvPr/>
          </p:nvSpPr>
          <p:spPr>
            <a:xfrm>
              <a:off x="4743360" y="3236040"/>
              <a:ext cx="243000" cy="243000"/>
            </a:xfrm>
            <a:custGeom>
              <a:avLst/>
              <a:gdLst/>
              <a:ahLst/>
              <a:cxnLst/>
              <a:rect l="l" t="t" r="r" b="b"/>
              <a:pathLst>
                <a:path w="506" h="505">
                  <a:moveTo>
                    <a:pt x="470" y="132"/>
                  </a:moveTo>
                  <a:lnTo>
                    <a:pt x="373" y="35"/>
                  </a:lnTo>
                  <a:lnTo>
                    <a:pt x="364" y="27"/>
                  </a:lnTo>
                  <a:lnTo>
                    <a:pt x="354" y="20"/>
                  </a:lnTo>
                  <a:lnTo>
                    <a:pt x="344" y="14"/>
                  </a:lnTo>
                  <a:lnTo>
                    <a:pt x="334" y="9"/>
                  </a:lnTo>
                  <a:lnTo>
                    <a:pt x="322" y="5"/>
                  </a:lnTo>
                  <a:lnTo>
                    <a:pt x="311" y="3"/>
                  </a:lnTo>
                  <a:lnTo>
                    <a:pt x="300" y="0"/>
                  </a:lnTo>
                  <a:lnTo>
                    <a:pt x="288" y="0"/>
                  </a:lnTo>
                  <a:lnTo>
                    <a:pt x="275" y="0"/>
                  </a:lnTo>
                  <a:lnTo>
                    <a:pt x="264" y="3"/>
                  </a:lnTo>
                  <a:lnTo>
                    <a:pt x="252" y="5"/>
                  </a:lnTo>
                  <a:lnTo>
                    <a:pt x="242" y="9"/>
                  </a:lnTo>
                  <a:lnTo>
                    <a:pt x="231" y="14"/>
                  </a:lnTo>
                  <a:lnTo>
                    <a:pt x="220" y="20"/>
                  </a:lnTo>
                  <a:lnTo>
                    <a:pt x="212" y="27"/>
                  </a:lnTo>
                  <a:lnTo>
                    <a:pt x="202" y="35"/>
                  </a:lnTo>
                  <a:lnTo>
                    <a:pt x="26" y="212"/>
                  </a:lnTo>
                  <a:lnTo>
                    <a:pt x="19" y="219"/>
                  </a:lnTo>
                  <a:lnTo>
                    <a:pt x="13" y="227"/>
                  </a:lnTo>
                  <a:lnTo>
                    <a:pt x="9" y="235"/>
                  </a:lnTo>
                  <a:lnTo>
                    <a:pt x="5" y="245"/>
                  </a:lnTo>
                  <a:lnTo>
                    <a:pt x="3" y="254"/>
                  </a:lnTo>
                  <a:lnTo>
                    <a:pt x="0" y="263"/>
                  </a:lnTo>
                  <a:lnTo>
                    <a:pt x="0" y="273"/>
                  </a:lnTo>
                  <a:lnTo>
                    <a:pt x="0" y="282"/>
                  </a:lnTo>
                  <a:lnTo>
                    <a:pt x="3" y="292"/>
                  </a:lnTo>
                  <a:lnTo>
                    <a:pt x="5" y="302"/>
                  </a:lnTo>
                  <a:lnTo>
                    <a:pt x="8" y="311"/>
                  </a:lnTo>
                  <a:lnTo>
                    <a:pt x="12" y="321"/>
                  </a:lnTo>
                  <a:lnTo>
                    <a:pt x="19" y="332"/>
                  </a:lnTo>
                  <a:lnTo>
                    <a:pt x="25" y="340"/>
                  </a:lnTo>
                  <a:lnTo>
                    <a:pt x="33" y="350"/>
                  </a:lnTo>
                  <a:lnTo>
                    <a:pt x="41" y="360"/>
                  </a:lnTo>
                  <a:lnTo>
                    <a:pt x="45" y="363"/>
                  </a:lnTo>
                  <a:lnTo>
                    <a:pt x="51" y="366"/>
                  </a:lnTo>
                  <a:lnTo>
                    <a:pt x="56" y="367"/>
                  </a:lnTo>
                  <a:lnTo>
                    <a:pt x="62" y="368"/>
                  </a:lnTo>
                  <a:lnTo>
                    <a:pt x="68" y="367"/>
                  </a:lnTo>
                  <a:lnTo>
                    <a:pt x="73" y="366"/>
                  </a:lnTo>
                  <a:lnTo>
                    <a:pt x="79" y="363"/>
                  </a:lnTo>
                  <a:lnTo>
                    <a:pt x="83" y="360"/>
                  </a:lnTo>
                  <a:lnTo>
                    <a:pt x="87" y="354"/>
                  </a:lnTo>
                  <a:lnTo>
                    <a:pt x="89" y="349"/>
                  </a:lnTo>
                  <a:lnTo>
                    <a:pt x="92" y="344"/>
                  </a:lnTo>
                  <a:lnTo>
                    <a:pt x="92" y="338"/>
                  </a:lnTo>
                  <a:lnTo>
                    <a:pt x="92" y="332"/>
                  </a:lnTo>
                  <a:lnTo>
                    <a:pt x="89" y="326"/>
                  </a:lnTo>
                  <a:lnTo>
                    <a:pt x="87" y="321"/>
                  </a:lnTo>
                  <a:lnTo>
                    <a:pt x="83" y="317"/>
                  </a:lnTo>
                  <a:lnTo>
                    <a:pt x="80" y="314"/>
                  </a:lnTo>
                  <a:lnTo>
                    <a:pt x="76" y="307"/>
                  </a:lnTo>
                  <a:lnTo>
                    <a:pt x="70" y="300"/>
                  </a:lnTo>
                  <a:lnTo>
                    <a:pt x="65" y="291"/>
                  </a:lnTo>
                  <a:lnTo>
                    <a:pt x="63" y="287"/>
                  </a:lnTo>
                  <a:lnTo>
                    <a:pt x="62" y="282"/>
                  </a:lnTo>
                  <a:lnTo>
                    <a:pt x="60" y="277"/>
                  </a:lnTo>
                  <a:lnTo>
                    <a:pt x="60" y="273"/>
                  </a:lnTo>
                  <a:lnTo>
                    <a:pt x="60" y="267"/>
                  </a:lnTo>
                  <a:lnTo>
                    <a:pt x="63" y="263"/>
                  </a:lnTo>
                  <a:lnTo>
                    <a:pt x="65" y="259"/>
                  </a:lnTo>
                  <a:lnTo>
                    <a:pt x="68" y="255"/>
                  </a:lnTo>
                  <a:lnTo>
                    <a:pt x="245" y="78"/>
                  </a:lnTo>
                  <a:lnTo>
                    <a:pt x="249" y="73"/>
                  </a:lnTo>
                  <a:lnTo>
                    <a:pt x="254" y="70"/>
                  </a:lnTo>
                  <a:lnTo>
                    <a:pt x="259" y="67"/>
                  </a:lnTo>
                  <a:lnTo>
                    <a:pt x="264" y="65"/>
                  </a:lnTo>
                  <a:lnTo>
                    <a:pt x="270" y="63"/>
                  </a:lnTo>
                  <a:lnTo>
                    <a:pt x="276" y="62"/>
                  </a:lnTo>
                  <a:lnTo>
                    <a:pt x="281" y="61"/>
                  </a:lnTo>
                  <a:lnTo>
                    <a:pt x="288" y="61"/>
                  </a:lnTo>
                  <a:lnTo>
                    <a:pt x="293" y="61"/>
                  </a:lnTo>
                  <a:lnTo>
                    <a:pt x="300" y="62"/>
                  </a:lnTo>
                  <a:lnTo>
                    <a:pt x="305" y="63"/>
                  </a:lnTo>
                  <a:lnTo>
                    <a:pt x="310" y="65"/>
                  </a:lnTo>
                  <a:lnTo>
                    <a:pt x="316" y="67"/>
                  </a:lnTo>
                  <a:lnTo>
                    <a:pt x="321" y="70"/>
                  </a:lnTo>
                  <a:lnTo>
                    <a:pt x="325" y="73"/>
                  </a:lnTo>
                  <a:lnTo>
                    <a:pt x="330" y="78"/>
                  </a:lnTo>
                  <a:lnTo>
                    <a:pt x="427" y="175"/>
                  </a:lnTo>
                  <a:lnTo>
                    <a:pt x="432" y="180"/>
                  </a:lnTo>
                  <a:lnTo>
                    <a:pt x="435" y="185"/>
                  </a:lnTo>
                  <a:lnTo>
                    <a:pt x="438" y="189"/>
                  </a:lnTo>
                  <a:lnTo>
                    <a:pt x="441" y="195"/>
                  </a:lnTo>
                  <a:lnTo>
                    <a:pt x="442" y="200"/>
                  </a:lnTo>
                  <a:lnTo>
                    <a:pt x="444" y="206"/>
                  </a:lnTo>
                  <a:lnTo>
                    <a:pt x="446" y="212"/>
                  </a:lnTo>
                  <a:lnTo>
                    <a:pt x="446" y="218"/>
                  </a:lnTo>
                  <a:lnTo>
                    <a:pt x="446" y="223"/>
                  </a:lnTo>
                  <a:lnTo>
                    <a:pt x="444" y="230"/>
                  </a:lnTo>
                  <a:lnTo>
                    <a:pt x="442" y="235"/>
                  </a:lnTo>
                  <a:lnTo>
                    <a:pt x="441" y="241"/>
                  </a:lnTo>
                  <a:lnTo>
                    <a:pt x="438" y="246"/>
                  </a:lnTo>
                  <a:lnTo>
                    <a:pt x="435" y="251"/>
                  </a:lnTo>
                  <a:lnTo>
                    <a:pt x="432" y="256"/>
                  </a:lnTo>
                  <a:lnTo>
                    <a:pt x="427" y="260"/>
                  </a:lnTo>
                  <a:lnTo>
                    <a:pt x="251" y="437"/>
                  </a:lnTo>
                  <a:lnTo>
                    <a:pt x="246" y="441"/>
                  </a:lnTo>
                  <a:lnTo>
                    <a:pt x="241" y="443"/>
                  </a:lnTo>
                  <a:lnTo>
                    <a:pt x="234" y="445"/>
                  </a:lnTo>
                  <a:lnTo>
                    <a:pt x="228" y="444"/>
                  </a:lnTo>
                  <a:lnTo>
                    <a:pt x="218" y="442"/>
                  </a:lnTo>
                  <a:lnTo>
                    <a:pt x="208" y="438"/>
                  </a:lnTo>
                  <a:lnTo>
                    <a:pt x="199" y="430"/>
                  </a:lnTo>
                  <a:lnTo>
                    <a:pt x="188" y="422"/>
                  </a:lnTo>
                  <a:lnTo>
                    <a:pt x="184" y="419"/>
                  </a:lnTo>
                  <a:lnTo>
                    <a:pt x="178" y="415"/>
                  </a:lnTo>
                  <a:lnTo>
                    <a:pt x="173" y="413"/>
                  </a:lnTo>
                  <a:lnTo>
                    <a:pt x="168" y="413"/>
                  </a:lnTo>
                  <a:lnTo>
                    <a:pt x="161" y="413"/>
                  </a:lnTo>
                  <a:lnTo>
                    <a:pt x="156" y="415"/>
                  </a:lnTo>
                  <a:lnTo>
                    <a:pt x="151" y="419"/>
                  </a:lnTo>
                  <a:lnTo>
                    <a:pt x="146" y="422"/>
                  </a:lnTo>
                  <a:lnTo>
                    <a:pt x="142" y="426"/>
                  </a:lnTo>
                  <a:lnTo>
                    <a:pt x="140" y="432"/>
                  </a:lnTo>
                  <a:lnTo>
                    <a:pt x="138" y="438"/>
                  </a:lnTo>
                  <a:lnTo>
                    <a:pt x="137" y="443"/>
                  </a:lnTo>
                  <a:lnTo>
                    <a:pt x="138" y="449"/>
                  </a:lnTo>
                  <a:lnTo>
                    <a:pt x="140" y="454"/>
                  </a:lnTo>
                  <a:lnTo>
                    <a:pt x="142" y="459"/>
                  </a:lnTo>
                  <a:lnTo>
                    <a:pt x="146" y="465"/>
                  </a:lnTo>
                  <a:lnTo>
                    <a:pt x="155" y="472"/>
                  </a:lnTo>
                  <a:lnTo>
                    <a:pt x="163" y="480"/>
                  </a:lnTo>
                  <a:lnTo>
                    <a:pt x="172" y="486"/>
                  </a:lnTo>
                  <a:lnTo>
                    <a:pt x="182" y="492"/>
                  </a:lnTo>
                  <a:lnTo>
                    <a:pt x="190" y="496"/>
                  </a:lnTo>
                  <a:lnTo>
                    <a:pt x="200" y="500"/>
                  </a:lnTo>
                  <a:lnTo>
                    <a:pt x="210" y="502"/>
                  </a:lnTo>
                  <a:lnTo>
                    <a:pt x="219" y="504"/>
                  </a:lnTo>
                  <a:lnTo>
                    <a:pt x="226" y="505"/>
                  </a:lnTo>
                  <a:lnTo>
                    <a:pt x="232" y="505"/>
                  </a:lnTo>
                  <a:lnTo>
                    <a:pt x="241" y="504"/>
                  </a:lnTo>
                  <a:lnTo>
                    <a:pt x="249" y="503"/>
                  </a:lnTo>
                  <a:lnTo>
                    <a:pt x="258" y="501"/>
                  </a:lnTo>
                  <a:lnTo>
                    <a:pt x="265" y="499"/>
                  </a:lnTo>
                  <a:lnTo>
                    <a:pt x="273" y="495"/>
                  </a:lnTo>
                  <a:lnTo>
                    <a:pt x="280" y="490"/>
                  </a:lnTo>
                  <a:lnTo>
                    <a:pt x="287" y="485"/>
                  </a:lnTo>
                  <a:lnTo>
                    <a:pt x="293" y="480"/>
                  </a:lnTo>
                  <a:lnTo>
                    <a:pt x="470" y="303"/>
                  </a:lnTo>
                  <a:lnTo>
                    <a:pt x="479" y="294"/>
                  </a:lnTo>
                  <a:lnTo>
                    <a:pt x="485" y="285"/>
                  </a:lnTo>
                  <a:lnTo>
                    <a:pt x="492" y="275"/>
                  </a:lnTo>
                  <a:lnTo>
                    <a:pt x="496" y="264"/>
                  </a:lnTo>
                  <a:lnTo>
                    <a:pt x="500" y="252"/>
                  </a:lnTo>
                  <a:lnTo>
                    <a:pt x="503" y="242"/>
                  </a:lnTo>
                  <a:lnTo>
                    <a:pt x="505" y="230"/>
                  </a:lnTo>
                  <a:lnTo>
                    <a:pt x="506" y="218"/>
                  </a:lnTo>
                  <a:lnTo>
                    <a:pt x="505" y="206"/>
                  </a:lnTo>
                  <a:lnTo>
                    <a:pt x="503" y="195"/>
                  </a:lnTo>
                  <a:lnTo>
                    <a:pt x="500" y="183"/>
                  </a:lnTo>
                  <a:lnTo>
                    <a:pt x="496" y="172"/>
                  </a:lnTo>
                  <a:lnTo>
                    <a:pt x="492" y="161"/>
                  </a:lnTo>
                  <a:lnTo>
                    <a:pt x="485" y="152"/>
                  </a:lnTo>
                  <a:lnTo>
                    <a:pt x="479" y="142"/>
                  </a:lnTo>
                  <a:lnTo>
                    <a:pt x="470" y="133"/>
                  </a:lnTo>
                  <a:lnTo>
                    <a:pt x="470" y="132"/>
                  </a:lnTo>
                  <a:close/>
                </a:path>
              </a:pathLst>
            </a:custGeom>
            <a:solidFill>
              <a:srgbClr val="1C819E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8" name="CustomShape 28"/>
            <p:cNvSpPr/>
            <p:nvPr/>
          </p:nvSpPr>
          <p:spPr>
            <a:xfrm>
              <a:off x="4574520" y="3404880"/>
              <a:ext cx="243000" cy="243000"/>
            </a:xfrm>
            <a:custGeom>
              <a:avLst/>
              <a:gdLst/>
              <a:ahLst/>
              <a:cxnLst/>
              <a:rect l="l" t="t" r="r" b="b"/>
              <a:pathLst>
                <a:path w="505" h="505">
                  <a:moveTo>
                    <a:pt x="422" y="146"/>
                  </a:moveTo>
                  <a:lnTo>
                    <a:pt x="418" y="151"/>
                  </a:lnTo>
                  <a:lnTo>
                    <a:pt x="415" y="156"/>
                  </a:lnTo>
                  <a:lnTo>
                    <a:pt x="414" y="162"/>
                  </a:lnTo>
                  <a:lnTo>
                    <a:pt x="413" y="167"/>
                  </a:lnTo>
                  <a:lnTo>
                    <a:pt x="414" y="173"/>
                  </a:lnTo>
                  <a:lnTo>
                    <a:pt x="415" y="179"/>
                  </a:lnTo>
                  <a:lnTo>
                    <a:pt x="418" y="183"/>
                  </a:lnTo>
                  <a:lnTo>
                    <a:pt x="422" y="189"/>
                  </a:lnTo>
                  <a:lnTo>
                    <a:pt x="425" y="192"/>
                  </a:lnTo>
                  <a:lnTo>
                    <a:pt x="430" y="197"/>
                  </a:lnTo>
                  <a:lnTo>
                    <a:pt x="435" y="205"/>
                  </a:lnTo>
                  <a:lnTo>
                    <a:pt x="440" y="213"/>
                  </a:lnTo>
                  <a:lnTo>
                    <a:pt x="443" y="219"/>
                  </a:lnTo>
                  <a:lnTo>
                    <a:pt x="444" y="223"/>
                  </a:lnTo>
                  <a:lnTo>
                    <a:pt x="445" y="228"/>
                  </a:lnTo>
                  <a:lnTo>
                    <a:pt x="445" y="233"/>
                  </a:lnTo>
                  <a:lnTo>
                    <a:pt x="445" y="238"/>
                  </a:lnTo>
                  <a:lnTo>
                    <a:pt x="443" y="242"/>
                  </a:lnTo>
                  <a:lnTo>
                    <a:pt x="440" y="247"/>
                  </a:lnTo>
                  <a:lnTo>
                    <a:pt x="437" y="251"/>
                  </a:lnTo>
                  <a:lnTo>
                    <a:pt x="261" y="428"/>
                  </a:lnTo>
                  <a:lnTo>
                    <a:pt x="257" y="431"/>
                  </a:lnTo>
                  <a:lnTo>
                    <a:pt x="253" y="435"/>
                  </a:lnTo>
                  <a:lnTo>
                    <a:pt x="247" y="439"/>
                  </a:lnTo>
                  <a:lnTo>
                    <a:pt x="242" y="441"/>
                  </a:lnTo>
                  <a:lnTo>
                    <a:pt x="237" y="443"/>
                  </a:lnTo>
                  <a:lnTo>
                    <a:pt x="231" y="444"/>
                  </a:lnTo>
                  <a:lnTo>
                    <a:pt x="226" y="445"/>
                  </a:lnTo>
                  <a:lnTo>
                    <a:pt x="220" y="445"/>
                  </a:lnTo>
                  <a:lnTo>
                    <a:pt x="213" y="445"/>
                  </a:lnTo>
                  <a:lnTo>
                    <a:pt x="208" y="444"/>
                  </a:lnTo>
                  <a:lnTo>
                    <a:pt x="202" y="443"/>
                  </a:lnTo>
                  <a:lnTo>
                    <a:pt x="197" y="441"/>
                  </a:lnTo>
                  <a:lnTo>
                    <a:pt x="192" y="439"/>
                  </a:lnTo>
                  <a:lnTo>
                    <a:pt x="186" y="435"/>
                  </a:lnTo>
                  <a:lnTo>
                    <a:pt x="182" y="432"/>
                  </a:lnTo>
                  <a:lnTo>
                    <a:pt x="177" y="428"/>
                  </a:lnTo>
                  <a:lnTo>
                    <a:pt x="77" y="328"/>
                  </a:lnTo>
                  <a:lnTo>
                    <a:pt x="74" y="324"/>
                  </a:lnTo>
                  <a:lnTo>
                    <a:pt x="69" y="319"/>
                  </a:lnTo>
                  <a:lnTo>
                    <a:pt x="67" y="314"/>
                  </a:lnTo>
                  <a:lnTo>
                    <a:pt x="64" y="309"/>
                  </a:lnTo>
                  <a:lnTo>
                    <a:pt x="63" y="304"/>
                  </a:lnTo>
                  <a:lnTo>
                    <a:pt x="61" y="297"/>
                  </a:lnTo>
                  <a:lnTo>
                    <a:pt x="60" y="292"/>
                  </a:lnTo>
                  <a:lnTo>
                    <a:pt x="60" y="285"/>
                  </a:lnTo>
                  <a:lnTo>
                    <a:pt x="60" y="280"/>
                  </a:lnTo>
                  <a:lnTo>
                    <a:pt x="61" y="274"/>
                  </a:lnTo>
                  <a:lnTo>
                    <a:pt x="63" y="268"/>
                  </a:lnTo>
                  <a:lnTo>
                    <a:pt x="64" y="263"/>
                  </a:lnTo>
                  <a:lnTo>
                    <a:pt x="67" y="257"/>
                  </a:lnTo>
                  <a:lnTo>
                    <a:pt x="70" y="252"/>
                  </a:lnTo>
                  <a:lnTo>
                    <a:pt x="74" y="248"/>
                  </a:lnTo>
                  <a:lnTo>
                    <a:pt x="78" y="243"/>
                  </a:lnTo>
                  <a:lnTo>
                    <a:pt x="254" y="69"/>
                  </a:lnTo>
                  <a:lnTo>
                    <a:pt x="258" y="64"/>
                  </a:lnTo>
                  <a:lnTo>
                    <a:pt x="262" y="62"/>
                  </a:lnTo>
                  <a:lnTo>
                    <a:pt x="268" y="61"/>
                  </a:lnTo>
                  <a:lnTo>
                    <a:pt x="272" y="60"/>
                  </a:lnTo>
                  <a:lnTo>
                    <a:pt x="277" y="60"/>
                  </a:lnTo>
                  <a:lnTo>
                    <a:pt x="282" y="61"/>
                  </a:lnTo>
                  <a:lnTo>
                    <a:pt x="287" y="63"/>
                  </a:lnTo>
                  <a:lnTo>
                    <a:pt x="291" y="64"/>
                  </a:lnTo>
                  <a:lnTo>
                    <a:pt x="300" y="70"/>
                  </a:lnTo>
                  <a:lnTo>
                    <a:pt x="307" y="75"/>
                  </a:lnTo>
                  <a:lnTo>
                    <a:pt x="313" y="81"/>
                  </a:lnTo>
                  <a:lnTo>
                    <a:pt x="317" y="84"/>
                  </a:lnTo>
                  <a:lnTo>
                    <a:pt x="321" y="87"/>
                  </a:lnTo>
                  <a:lnTo>
                    <a:pt x="327" y="90"/>
                  </a:lnTo>
                  <a:lnTo>
                    <a:pt x="332" y="91"/>
                  </a:lnTo>
                  <a:lnTo>
                    <a:pt x="337" y="92"/>
                  </a:lnTo>
                  <a:lnTo>
                    <a:pt x="344" y="91"/>
                  </a:lnTo>
                  <a:lnTo>
                    <a:pt x="349" y="90"/>
                  </a:lnTo>
                  <a:lnTo>
                    <a:pt x="355" y="87"/>
                  </a:lnTo>
                  <a:lnTo>
                    <a:pt x="359" y="84"/>
                  </a:lnTo>
                  <a:lnTo>
                    <a:pt x="363" y="78"/>
                  </a:lnTo>
                  <a:lnTo>
                    <a:pt x="365" y="73"/>
                  </a:lnTo>
                  <a:lnTo>
                    <a:pt x="368" y="68"/>
                  </a:lnTo>
                  <a:lnTo>
                    <a:pt x="368" y="62"/>
                  </a:lnTo>
                  <a:lnTo>
                    <a:pt x="368" y="57"/>
                  </a:lnTo>
                  <a:lnTo>
                    <a:pt x="365" y="50"/>
                  </a:lnTo>
                  <a:lnTo>
                    <a:pt x="363" y="45"/>
                  </a:lnTo>
                  <a:lnTo>
                    <a:pt x="359" y="41"/>
                  </a:lnTo>
                  <a:lnTo>
                    <a:pt x="350" y="32"/>
                  </a:lnTo>
                  <a:lnTo>
                    <a:pt x="341" y="25"/>
                  </a:lnTo>
                  <a:lnTo>
                    <a:pt x="331" y="18"/>
                  </a:lnTo>
                  <a:lnTo>
                    <a:pt x="321" y="13"/>
                  </a:lnTo>
                  <a:lnTo>
                    <a:pt x="312" y="8"/>
                  </a:lnTo>
                  <a:lnTo>
                    <a:pt x="301" y="4"/>
                  </a:lnTo>
                  <a:lnTo>
                    <a:pt x="291" y="2"/>
                  </a:lnTo>
                  <a:lnTo>
                    <a:pt x="282" y="0"/>
                  </a:lnTo>
                  <a:lnTo>
                    <a:pt x="272" y="0"/>
                  </a:lnTo>
                  <a:lnTo>
                    <a:pt x="262" y="0"/>
                  </a:lnTo>
                  <a:lnTo>
                    <a:pt x="254" y="2"/>
                  </a:lnTo>
                  <a:lnTo>
                    <a:pt x="244" y="4"/>
                  </a:lnTo>
                  <a:lnTo>
                    <a:pt x="236" y="9"/>
                  </a:lnTo>
                  <a:lnTo>
                    <a:pt x="227" y="13"/>
                  </a:lnTo>
                  <a:lnTo>
                    <a:pt x="220" y="19"/>
                  </a:lnTo>
                  <a:lnTo>
                    <a:pt x="212" y="26"/>
                  </a:lnTo>
                  <a:lnTo>
                    <a:pt x="35" y="201"/>
                  </a:lnTo>
                  <a:lnTo>
                    <a:pt x="28" y="209"/>
                  </a:lnTo>
                  <a:lnTo>
                    <a:pt x="20" y="219"/>
                  </a:lnTo>
                  <a:lnTo>
                    <a:pt x="14" y="228"/>
                  </a:lnTo>
                  <a:lnTo>
                    <a:pt x="9" y="239"/>
                  </a:lnTo>
                  <a:lnTo>
                    <a:pt x="5" y="251"/>
                  </a:lnTo>
                  <a:lnTo>
                    <a:pt x="2" y="262"/>
                  </a:lnTo>
                  <a:lnTo>
                    <a:pt x="1" y="274"/>
                  </a:lnTo>
                  <a:lnTo>
                    <a:pt x="0" y="285"/>
                  </a:lnTo>
                  <a:lnTo>
                    <a:pt x="1" y="297"/>
                  </a:lnTo>
                  <a:lnTo>
                    <a:pt x="2" y="309"/>
                  </a:lnTo>
                  <a:lnTo>
                    <a:pt x="5" y="321"/>
                  </a:lnTo>
                  <a:lnTo>
                    <a:pt x="9" y="331"/>
                  </a:lnTo>
                  <a:lnTo>
                    <a:pt x="14" y="342"/>
                  </a:lnTo>
                  <a:lnTo>
                    <a:pt x="20" y="352"/>
                  </a:lnTo>
                  <a:lnTo>
                    <a:pt x="26" y="361"/>
                  </a:lnTo>
                  <a:lnTo>
                    <a:pt x="35" y="370"/>
                  </a:lnTo>
                  <a:lnTo>
                    <a:pt x="135" y="470"/>
                  </a:lnTo>
                  <a:lnTo>
                    <a:pt x="143" y="478"/>
                  </a:lnTo>
                  <a:lnTo>
                    <a:pt x="153" y="485"/>
                  </a:lnTo>
                  <a:lnTo>
                    <a:pt x="163" y="491"/>
                  </a:lnTo>
                  <a:lnTo>
                    <a:pt x="173" y="497"/>
                  </a:lnTo>
                  <a:lnTo>
                    <a:pt x="184" y="500"/>
                  </a:lnTo>
                  <a:lnTo>
                    <a:pt x="196" y="503"/>
                  </a:lnTo>
                  <a:lnTo>
                    <a:pt x="208" y="505"/>
                  </a:lnTo>
                  <a:lnTo>
                    <a:pt x="220" y="505"/>
                  </a:lnTo>
                  <a:lnTo>
                    <a:pt x="220" y="505"/>
                  </a:lnTo>
                  <a:lnTo>
                    <a:pt x="220" y="505"/>
                  </a:lnTo>
                  <a:lnTo>
                    <a:pt x="231" y="505"/>
                  </a:lnTo>
                  <a:lnTo>
                    <a:pt x="243" y="503"/>
                  </a:lnTo>
                  <a:lnTo>
                    <a:pt x="255" y="500"/>
                  </a:lnTo>
                  <a:lnTo>
                    <a:pt x="266" y="497"/>
                  </a:lnTo>
                  <a:lnTo>
                    <a:pt x="276" y="491"/>
                  </a:lnTo>
                  <a:lnTo>
                    <a:pt x="286" y="485"/>
                  </a:lnTo>
                  <a:lnTo>
                    <a:pt x="296" y="478"/>
                  </a:lnTo>
                  <a:lnTo>
                    <a:pt x="304" y="470"/>
                  </a:lnTo>
                  <a:lnTo>
                    <a:pt x="479" y="294"/>
                  </a:lnTo>
                  <a:lnTo>
                    <a:pt x="487" y="286"/>
                  </a:lnTo>
                  <a:lnTo>
                    <a:pt x="492" y="278"/>
                  </a:lnTo>
                  <a:lnTo>
                    <a:pt x="496" y="269"/>
                  </a:lnTo>
                  <a:lnTo>
                    <a:pt x="501" y="261"/>
                  </a:lnTo>
                  <a:lnTo>
                    <a:pt x="503" y="252"/>
                  </a:lnTo>
                  <a:lnTo>
                    <a:pt x="505" y="242"/>
                  </a:lnTo>
                  <a:lnTo>
                    <a:pt x="505" y="233"/>
                  </a:lnTo>
                  <a:lnTo>
                    <a:pt x="505" y="223"/>
                  </a:lnTo>
                  <a:lnTo>
                    <a:pt x="503" y="213"/>
                  </a:lnTo>
                  <a:lnTo>
                    <a:pt x="501" y="204"/>
                  </a:lnTo>
                  <a:lnTo>
                    <a:pt x="497" y="194"/>
                  </a:lnTo>
                  <a:lnTo>
                    <a:pt x="492" y="183"/>
                  </a:lnTo>
                  <a:lnTo>
                    <a:pt x="487" y="174"/>
                  </a:lnTo>
                  <a:lnTo>
                    <a:pt x="480" y="164"/>
                  </a:lnTo>
                  <a:lnTo>
                    <a:pt x="473" y="156"/>
                  </a:lnTo>
                  <a:lnTo>
                    <a:pt x="464" y="146"/>
                  </a:lnTo>
                  <a:lnTo>
                    <a:pt x="460" y="143"/>
                  </a:lnTo>
                  <a:lnTo>
                    <a:pt x="454" y="139"/>
                  </a:lnTo>
                  <a:lnTo>
                    <a:pt x="449" y="137"/>
                  </a:lnTo>
                  <a:lnTo>
                    <a:pt x="443" y="137"/>
                  </a:lnTo>
                  <a:lnTo>
                    <a:pt x="437" y="137"/>
                  </a:lnTo>
                  <a:lnTo>
                    <a:pt x="432" y="139"/>
                  </a:lnTo>
                  <a:lnTo>
                    <a:pt x="427" y="143"/>
                  </a:lnTo>
                  <a:lnTo>
                    <a:pt x="422" y="146"/>
                  </a:lnTo>
                  <a:close/>
                </a:path>
              </a:pathLst>
            </a:custGeom>
            <a:solidFill>
              <a:srgbClr val="1C819E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9" name="CustomShape 29"/>
            <p:cNvSpPr/>
            <p:nvPr/>
          </p:nvSpPr>
          <p:spPr>
            <a:xfrm>
              <a:off x="4692960" y="3354120"/>
              <a:ext cx="173160" cy="173160"/>
            </a:xfrm>
            <a:custGeom>
              <a:avLst/>
              <a:gdLst/>
              <a:ahLst/>
              <a:cxnLst/>
              <a:rect l="l" t="t" r="r" b="b"/>
              <a:pathLst>
                <a:path w="362" h="360">
                  <a:moveTo>
                    <a:pt x="10" y="352"/>
                  </a:moveTo>
                  <a:lnTo>
                    <a:pt x="14" y="355"/>
                  </a:lnTo>
                  <a:lnTo>
                    <a:pt x="20" y="358"/>
                  </a:lnTo>
                  <a:lnTo>
                    <a:pt x="25" y="360"/>
                  </a:lnTo>
                  <a:lnTo>
                    <a:pt x="30" y="360"/>
                  </a:lnTo>
                  <a:lnTo>
                    <a:pt x="37" y="360"/>
                  </a:lnTo>
                  <a:lnTo>
                    <a:pt x="42" y="358"/>
                  </a:lnTo>
                  <a:lnTo>
                    <a:pt x="48" y="355"/>
                  </a:lnTo>
                  <a:lnTo>
                    <a:pt x="52" y="352"/>
                  </a:lnTo>
                  <a:lnTo>
                    <a:pt x="352" y="52"/>
                  </a:lnTo>
                  <a:lnTo>
                    <a:pt x="356" y="46"/>
                  </a:lnTo>
                  <a:lnTo>
                    <a:pt x="359" y="41"/>
                  </a:lnTo>
                  <a:lnTo>
                    <a:pt x="361" y="36"/>
                  </a:lnTo>
                  <a:lnTo>
                    <a:pt x="362" y="30"/>
                  </a:lnTo>
                  <a:lnTo>
                    <a:pt x="361" y="24"/>
                  </a:lnTo>
                  <a:lnTo>
                    <a:pt x="359" y="18"/>
                  </a:lnTo>
                  <a:lnTo>
                    <a:pt x="356" y="13"/>
                  </a:lnTo>
                  <a:lnTo>
                    <a:pt x="352" y="9"/>
                  </a:lnTo>
                  <a:lnTo>
                    <a:pt x="348" y="4"/>
                  </a:lnTo>
                  <a:lnTo>
                    <a:pt x="343" y="2"/>
                  </a:lnTo>
                  <a:lnTo>
                    <a:pt x="337" y="0"/>
                  </a:lnTo>
                  <a:lnTo>
                    <a:pt x="332" y="0"/>
                  </a:lnTo>
                  <a:lnTo>
                    <a:pt x="325" y="0"/>
                  </a:lnTo>
                  <a:lnTo>
                    <a:pt x="320" y="2"/>
                  </a:lnTo>
                  <a:lnTo>
                    <a:pt x="315" y="4"/>
                  </a:lnTo>
                  <a:lnTo>
                    <a:pt x="310" y="9"/>
                  </a:lnTo>
                  <a:lnTo>
                    <a:pt x="10" y="309"/>
                  </a:lnTo>
                  <a:lnTo>
                    <a:pt x="6" y="314"/>
                  </a:lnTo>
                  <a:lnTo>
                    <a:pt x="3" y="319"/>
                  </a:lnTo>
                  <a:lnTo>
                    <a:pt x="1" y="325"/>
                  </a:lnTo>
                  <a:lnTo>
                    <a:pt x="0" y="330"/>
                  </a:lnTo>
                  <a:lnTo>
                    <a:pt x="1" y="336"/>
                  </a:lnTo>
                  <a:lnTo>
                    <a:pt x="3" y="342"/>
                  </a:lnTo>
                  <a:lnTo>
                    <a:pt x="6" y="346"/>
                  </a:lnTo>
                  <a:lnTo>
                    <a:pt x="10" y="352"/>
                  </a:lnTo>
                  <a:close/>
                </a:path>
              </a:pathLst>
            </a:custGeom>
            <a:solidFill>
              <a:srgbClr val="1C819E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350" name="Group 30"/>
          <p:cNvGrpSpPr/>
          <p:nvPr/>
        </p:nvGrpSpPr>
        <p:grpSpPr>
          <a:xfrm>
            <a:off x="7206840" y="3259800"/>
            <a:ext cx="393120" cy="364680"/>
            <a:chOff x="7206840" y="3259800"/>
            <a:chExt cx="393120" cy="364680"/>
          </a:xfrm>
        </p:grpSpPr>
        <p:sp>
          <p:nvSpPr>
            <p:cNvPr id="351" name="CustomShape 31"/>
            <p:cNvSpPr/>
            <p:nvPr/>
          </p:nvSpPr>
          <p:spPr>
            <a:xfrm>
              <a:off x="7337520" y="3259800"/>
              <a:ext cx="262440" cy="104040"/>
            </a:xfrm>
            <a:custGeom>
              <a:avLst/>
              <a:gdLst/>
              <a:ahLst/>
              <a:cxnLst/>
              <a:rect l="l" t="t" r="r" b="b"/>
              <a:pathLst>
                <a:path w="603" h="241">
                  <a:moveTo>
                    <a:pt x="5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3" y="6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226"/>
                  </a:lnTo>
                  <a:lnTo>
                    <a:pt x="0" y="228"/>
                  </a:lnTo>
                  <a:lnTo>
                    <a:pt x="1" y="231"/>
                  </a:lnTo>
                  <a:lnTo>
                    <a:pt x="3" y="234"/>
                  </a:lnTo>
                  <a:lnTo>
                    <a:pt x="4" y="236"/>
                  </a:lnTo>
                  <a:lnTo>
                    <a:pt x="7" y="238"/>
                  </a:lnTo>
                  <a:lnTo>
                    <a:pt x="10" y="240"/>
                  </a:lnTo>
                  <a:lnTo>
                    <a:pt x="12" y="240"/>
                  </a:lnTo>
                  <a:lnTo>
                    <a:pt x="15" y="241"/>
                  </a:lnTo>
                  <a:lnTo>
                    <a:pt x="588" y="241"/>
                  </a:lnTo>
                  <a:lnTo>
                    <a:pt x="590" y="240"/>
                  </a:lnTo>
                  <a:lnTo>
                    <a:pt x="593" y="239"/>
                  </a:lnTo>
                  <a:lnTo>
                    <a:pt x="595" y="238"/>
                  </a:lnTo>
                  <a:lnTo>
                    <a:pt x="597" y="236"/>
                  </a:lnTo>
                  <a:lnTo>
                    <a:pt x="600" y="234"/>
                  </a:lnTo>
                  <a:lnTo>
                    <a:pt x="601" y="231"/>
                  </a:lnTo>
                  <a:lnTo>
                    <a:pt x="602" y="228"/>
                  </a:lnTo>
                  <a:lnTo>
                    <a:pt x="603" y="226"/>
                  </a:lnTo>
                  <a:lnTo>
                    <a:pt x="603" y="15"/>
                  </a:lnTo>
                  <a:lnTo>
                    <a:pt x="602" y="12"/>
                  </a:lnTo>
                  <a:lnTo>
                    <a:pt x="601" y="9"/>
                  </a:lnTo>
                  <a:lnTo>
                    <a:pt x="600" y="6"/>
                  </a:lnTo>
                  <a:lnTo>
                    <a:pt x="597" y="4"/>
                  </a:lnTo>
                  <a:lnTo>
                    <a:pt x="595" y="2"/>
                  </a:lnTo>
                  <a:lnTo>
                    <a:pt x="593" y="1"/>
                  </a:lnTo>
                  <a:lnTo>
                    <a:pt x="590" y="0"/>
                  </a:lnTo>
                  <a:lnTo>
                    <a:pt x="588" y="0"/>
                  </a:lnTo>
                  <a:lnTo>
                    <a:pt x="588" y="0"/>
                  </a:lnTo>
                  <a:close/>
                </a:path>
              </a:pathLst>
            </a:custGeom>
            <a:solidFill>
              <a:srgbClr val="FFBE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2" name="CustomShape 32"/>
            <p:cNvSpPr/>
            <p:nvPr/>
          </p:nvSpPr>
          <p:spPr>
            <a:xfrm>
              <a:off x="7206840" y="3259800"/>
              <a:ext cx="104040" cy="104040"/>
            </a:xfrm>
            <a:custGeom>
              <a:avLst/>
              <a:gdLst/>
              <a:ahLst/>
              <a:cxnLst/>
              <a:rect l="l" t="t" r="r" b="b"/>
              <a:pathLst>
                <a:path w="241" h="241">
                  <a:moveTo>
                    <a:pt x="226" y="0"/>
                  </a:moveTo>
                  <a:lnTo>
                    <a:pt x="16" y="0"/>
                  </a:lnTo>
                  <a:lnTo>
                    <a:pt x="13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3" y="6"/>
                  </a:lnTo>
                  <a:lnTo>
                    <a:pt x="2" y="9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226"/>
                  </a:lnTo>
                  <a:lnTo>
                    <a:pt x="1" y="228"/>
                  </a:lnTo>
                  <a:lnTo>
                    <a:pt x="2" y="231"/>
                  </a:lnTo>
                  <a:lnTo>
                    <a:pt x="3" y="234"/>
                  </a:lnTo>
                  <a:lnTo>
                    <a:pt x="5" y="236"/>
                  </a:lnTo>
                  <a:lnTo>
                    <a:pt x="7" y="238"/>
                  </a:lnTo>
                  <a:lnTo>
                    <a:pt x="9" y="240"/>
                  </a:lnTo>
                  <a:lnTo>
                    <a:pt x="13" y="240"/>
                  </a:lnTo>
                  <a:lnTo>
                    <a:pt x="16" y="241"/>
                  </a:lnTo>
                  <a:lnTo>
                    <a:pt x="226" y="241"/>
                  </a:lnTo>
                  <a:lnTo>
                    <a:pt x="229" y="240"/>
                  </a:lnTo>
                  <a:lnTo>
                    <a:pt x="231" y="239"/>
                  </a:lnTo>
                  <a:lnTo>
                    <a:pt x="235" y="238"/>
                  </a:lnTo>
                  <a:lnTo>
                    <a:pt x="237" y="236"/>
                  </a:lnTo>
                  <a:lnTo>
                    <a:pt x="239" y="234"/>
                  </a:lnTo>
                  <a:lnTo>
                    <a:pt x="240" y="231"/>
                  </a:lnTo>
                  <a:lnTo>
                    <a:pt x="241" y="228"/>
                  </a:lnTo>
                  <a:lnTo>
                    <a:pt x="241" y="226"/>
                  </a:lnTo>
                  <a:lnTo>
                    <a:pt x="241" y="15"/>
                  </a:lnTo>
                  <a:lnTo>
                    <a:pt x="241" y="12"/>
                  </a:lnTo>
                  <a:lnTo>
                    <a:pt x="240" y="9"/>
                  </a:lnTo>
                  <a:lnTo>
                    <a:pt x="239" y="6"/>
                  </a:lnTo>
                  <a:lnTo>
                    <a:pt x="237" y="4"/>
                  </a:lnTo>
                  <a:lnTo>
                    <a:pt x="235" y="2"/>
                  </a:lnTo>
                  <a:lnTo>
                    <a:pt x="231" y="1"/>
                  </a:lnTo>
                  <a:lnTo>
                    <a:pt x="229" y="0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FFBE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3" name="CustomShape 33"/>
            <p:cNvSpPr/>
            <p:nvPr/>
          </p:nvSpPr>
          <p:spPr>
            <a:xfrm>
              <a:off x="7337520" y="3390120"/>
              <a:ext cx="262440" cy="104040"/>
            </a:xfrm>
            <a:custGeom>
              <a:avLst/>
              <a:gdLst/>
              <a:ahLst/>
              <a:cxnLst/>
              <a:rect l="l" t="t" r="r" b="b"/>
              <a:pathLst>
                <a:path w="603" h="240">
                  <a:moveTo>
                    <a:pt x="5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3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225"/>
                  </a:lnTo>
                  <a:lnTo>
                    <a:pt x="0" y="229"/>
                  </a:lnTo>
                  <a:lnTo>
                    <a:pt x="1" y="232"/>
                  </a:lnTo>
                  <a:lnTo>
                    <a:pt x="3" y="234"/>
                  </a:lnTo>
                  <a:lnTo>
                    <a:pt x="4" y="236"/>
                  </a:lnTo>
                  <a:lnTo>
                    <a:pt x="7" y="238"/>
                  </a:lnTo>
                  <a:lnTo>
                    <a:pt x="10" y="239"/>
                  </a:lnTo>
                  <a:lnTo>
                    <a:pt x="12" y="240"/>
                  </a:lnTo>
                  <a:lnTo>
                    <a:pt x="15" y="240"/>
                  </a:lnTo>
                  <a:lnTo>
                    <a:pt x="588" y="240"/>
                  </a:lnTo>
                  <a:lnTo>
                    <a:pt x="590" y="240"/>
                  </a:lnTo>
                  <a:lnTo>
                    <a:pt x="593" y="239"/>
                  </a:lnTo>
                  <a:lnTo>
                    <a:pt x="595" y="238"/>
                  </a:lnTo>
                  <a:lnTo>
                    <a:pt x="597" y="236"/>
                  </a:lnTo>
                  <a:lnTo>
                    <a:pt x="600" y="234"/>
                  </a:lnTo>
                  <a:lnTo>
                    <a:pt x="601" y="232"/>
                  </a:lnTo>
                  <a:lnTo>
                    <a:pt x="602" y="229"/>
                  </a:lnTo>
                  <a:lnTo>
                    <a:pt x="603" y="225"/>
                  </a:lnTo>
                  <a:lnTo>
                    <a:pt x="603" y="15"/>
                  </a:lnTo>
                  <a:lnTo>
                    <a:pt x="602" y="12"/>
                  </a:lnTo>
                  <a:lnTo>
                    <a:pt x="601" y="9"/>
                  </a:lnTo>
                  <a:lnTo>
                    <a:pt x="600" y="7"/>
                  </a:lnTo>
                  <a:lnTo>
                    <a:pt x="597" y="4"/>
                  </a:lnTo>
                  <a:lnTo>
                    <a:pt x="595" y="2"/>
                  </a:lnTo>
                  <a:lnTo>
                    <a:pt x="593" y="1"/>
                  </a:lnTo>
                  <a:lnTo>
                    <a:pt x="590" y="0"/>
                  </a:lnTo>
                  <a:lnTo>
                    <a:pt x="588" y="0"/>
                  </a:lnTo>
                  <a:close/>
                </a:path>
              </a:pathLst>
            </a:custGeom>
            <a:solidFill>
              <a:srgbClr val="FFBE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4" name="CustomShape 34"/>
            <p:cNvSpPr/>
            <p:nvPr/>
          </p:nvSpPr>
          <p:spPr>
            <a:xfrm>
              <a:off x="7206840" y="3390120"/>
              <a:ext cx="104040" cy="104040"/>
            </a:xfrm>
            <a:custGeom>
              <a:avLst/>
              <a:gdLst/>
              <a:ahLst/>
              <a:cxnLst/>
              <a:rect l="l" t="t" r="r" b="b"/>
              <a:pathLst>
                <a:path w="241" h="240">
                  <a:moveTo>
                    <a:pt x="226" y="0"/>
                  </a:moveTo>
                  <a:lnTo>
                    <a:pt x="16" y="0"/>
                  </a:lnTo>
                  <a:lnTo>
                    <a:pt x="13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3" y="7"/>
                  </a:lnTo>
                  <a:lnTo>
                    <a:pt x="2" y="9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225"/>
                  </a:lnTo>
                  <a:lnTo>
                    <a:pt x="1" y="229"/>
                  </a:lnTo>
                  <a:lnTo>
                    <a:pt x="2" y="232"/>
                  </a:lnTo>
                  <a:lnTo>
                    <a:pt x="3" y="234"/>
                  </a:lnTo>
                  <a:lnTo>
                    <a:pt x="5" y="236"/>
                  </a:lnTo>
                  <a:lnTo>
                    <a:pt x="7" y="238"/>
                  </a:lnTo>
                  <a:lnTo>
                    <a:pt x="9" y="239"/>
                  </a:lnTo>
                  <a:lnTo>
                    <a:pt x="13" y="240"/>
                  </a:lnTo>
                  <a:lnTo>
                    <a:pt x="16" y="240"/>
                  </a:lnTo>
                  <a:lnTo>
                    <a:pt x="226" y="240"/>
                  </a:lnTo>
                  <a:lnTo>
                    <a:pt x="229" y="240"/>
                  </a:lnTo>
                  <a:lnTo>
                    <a:pt x="231" y="239"/>
                  </a:lnTo>
                  <a:lnTo>
                    <a:pt x="235" y="238"/>
                  </a:lnTo>
                  <a:lnTo>
                    <a:pt x="237" y="236"/>
                  </a:lnTo>
                  <a:lnTo>
                    <a:pt x="239" y="234"/>
                  </a:lnTo>
                  <a:lnTo>
                    <a:pt x="240" y="232"/>
                  </a:lnTo>
                  <a:lnTo>
                    <a:pt x="241" y="229"/>
                  </a:lnTo>
                  <a:lnTo>
                    <a:pt x="241" y="225"/>
                  </a:lnTo>
                  <a:lnTo>
                    <a:pt x="241" y="15"/>
                  </a:lnTo>
                  <a:lnTo>
                    <a:pt x="241" y="12"/>
                  </a:lnTo>
                  <a:lnTo>
                    <a:pt x="240" y="9"/>
                  </a:lnTo>
                  <a:lnTo>
                    <a:pt x="239" y="7"/>
                  </a:lnTo>
                  <a:lnTo>
                    <a:pt x="237" y="4"/>
                  </a:lnTo>
                  <a:lnTo>
                    <a:pt x="235" y="2"/>
                  </a:lnTo>
                  <a:lnTo>
                    <a:pt x="231" y="1"/>
                  </a:lnTo>
                  <a:lnTo>
                    <a:pt x="229" y="0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FFBE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5" name="CustomShape 35"/>
            <p:cNvSpPr/>
            <p:nvPr/>
          </p:nvSpPr>
          <p:spPr>
            <a:xfrm>
              <a:off x="7337520" y="3520440"/>
              <a:ext cx="262440" cy="104040"/>
            </a:xfrm>
            <a:custGeom>
              <a:avLst/>
              <a:gdLst/>
              <a:ahLst/>
              <a:cxnLst/>
              <a:rect l="l" t="t" r="r" b="b"/>
              <a:pathLst>
                <a:path w="603" h="242">
                  <a:moveTo>
                    <a:pt x="588" y="0"/>
                  </a:moveTo>
                  <a:lnTo>
                    <a:pt x="15" y="0"/>
                  </a:lnTo>
                  <a:lnTo>
                    <a:pt x="12" y="2"/>
                  </a:lnTo>
                  <a:lnTo>
                    <a:pt x="10" y="3"/>
                  </a:lnTo>
                  <a:lnTo>
                    <a:pt x="7" y="4"/>
                  </a:lnTo>
                  <a:lnTo>
                    <a:pt x="4" y="6"/>
                  </a:lnTo>
                  <a:lnTo>
                    <a:pt x="3" y="8"/>
                  </a:lnTo>
                  <a:lnTo>
                    <a:pt x="1" y="10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227"/>
                  </a:lnTo>
                  <a:lnTo>
                    <a:pt x="0" y="230"/>
                  </a:lnTo>
                  <a:lnTo>
                    <a:pt x="1" y="232"/>
                  </a:lnTo>
                  <a:lnTo>
                    <a:pt x="3" y="235"/>
                  </a:lnTo>
                  <a:lnTo>
                    <a:pt x="4" y="238"/>
                  </a:lnTo>
                  <a:lnTo>
                    <a:pt x="7" y="240"/>
                  </a:lnTo>
                  <a:lnTo>
                    <a:pt x="10" y="241"/>
                  </a:lnTo>
                  <a:lnTo>
                    <a:pt x="12" y="242"/>
                  </a:lnTo>
                  <a:lnTo>
                    <a:pt x="15" y="242"/>
                  </a:lnTo>
                  <a:lnTo>
                    <a:pt x="588" y="242"/>
                  </a:lnTo>
                  <a:lnTo>
                    <a:pt x="590" y="242"/>
                  </a:lnTo>
                  <a:lnTo>
                    <a:pt x="593" y="241"/>
                  </a:lnTo>
                  <a:lnTo>
                    <a:pt x="595" y="240"/>
                  </a:lnTo>
                  <a:lnTo>
                    <a:pt x="597" y="238"/>
                  </a:lnTo>
                  <a:lnTo>
                    <a:pt x="600" y="235"/>
                  </a:lnTo>
                  <a:lnTo>
                    <a:pt x="601" y="232"/>
                  </a:lnTo>
                  <a:lnTo>
                    <a:pt x="602" y="230"/>
                  </a:lnTo>
                  <a:lnTo>
                    <a:pt x="603" y="227"/>
                  </a:lnTo>
                  <a:lnTo>
                    <a:pt x="603" y="15"/>
                  </a:lnTo>
                  <a:lnTo>
                    <a:pt x="602" y="13"/>
                  </a:lnTo>
                  <a:lnTo>
                    <a:pt x="601" y="10"/>
                  </a:lnTo>
                  <a:lnTo>
                    <a:pt x="600" y="8"/>
                  </a:lnTo>
                  <a:lnTo>
                    <a:pt x="597" y="6"/>
                  </a:lnTo>
                  <a:lnTo>
                    <a:pt x="595" y="4"/>
                  </a:lnTo>
                  <a:lnTo>
                    <a:pt x="593" y="3"/>
                  </a:lnTo>
                  <a:lnTo>
                    <a:pt x="590" y="2"/>
                  </a:lnTo>
                  <a:lnTo>
                    <a:pt x="588" y="0"/>
                  </a:lnTo>
                  <a:close/>
                </a:path>
              </a:pathLst>
            </a:custGeom>
            <a:solidFill>
              <a:srgbClr val="FFBE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6" name="CustomShape 36"/>
            <p:cNvSpPr/>
            <p:nvPr/>
          </p:nvSpPr>
          <p:spPr>
            <a:xfrm>
              <a:off x="7206840" y="3520440"/>
              <a:ext cx="104040" cy="104040"/>
            </a:xfrm>
            <a:custGeom>
              <a:avLst/>
              <a:gdLst/>
              <a:ahLst/>
              <a:cxnLst/>
              <a:rect l="l" t="t" r="r" b="b"/>
              <a:pathLst>
                <a:path w="241" h="242">
                  <a:moveTo>
                    <a:pt x="226" y="0"/>
                  </a:moveTo>
                  <a:lnTo>
                    <a:pt x="16" y="0"/>
                  </a:lnTo>
                  <a:lnTo>
                    <a:pt x="13" y="2"/>
                  </a:lnTo>
                  <a:lnTo>
                    <a:pt x="9" y="3"/>
                  </a:lnTo>
                  <a:lnTo>
                    <a:pt x="7" y="4"/>
                  </a:lnTo>
                  <a:lnTo>
                    <a:pt x="5" y="6"/>
                  </a:lnTo>
                  <a:lnTo>
                    <a:pt x="3" y="8"/>
                  </a:lnTo>
                  <a:lnTo>
                    <a:pt x="2" y="10"/>
                  </a:lnTo>
                  <a:lnTo>
                    <a:pt x="1" y="13"/>
                  </a:lnTo>
                  <a:lnTo>
                    <a:pt x="0" y="15"/>
                  </a:lnTo>
                  <a:lnTo>
                    <a:pt x="0" y="227"/>
                  </a:lnTo>
                  <a:lnTo>
                    <a:pt x="1" y="230"/>
                  </a:lnTo>
                  <a:lnTo>
                    <a:pt x="2" y="232"/>
                  </a:lnTo>
                  <a:lnTo>
                    <a:pt x="3" y="235"/>
                  </a:lnTo>
                  <a:lnTo>
                    <a:pt x="5" y="238"/>
                  </a:lnTo>
                  <a:lnTo>
                    <a:pt x="7" y="240"/>
                  </a:lnTo>
                  <a:lnTo>
                    <a:pt x="9" y="241"/>
                  </a:lnTo>
                  <a:lnTo>
                    <a:pt x="13" y="242"/>
                  </a:lnTo>
                  <a:lnTo>
                    <a:pt x="16" y="242"/>
                  </a:lnTo>
                  <a:lnTo>
                    <a:pt x="226" y="242"/>
                  </a:lnTo>
                  <a:lnTo>
                    <a:pt x="229" y="242"/>
                  </a:lnTo>
                  <a:lnTo>
                    <a:pt x="231" y="241"/>
                  </a:lnTo>
                  <a:lnTo>
                    <a:pt x="235" y="240"/>
                  </a:lnTo>
                  <a:lnTo>
                    <a:pt x="237" y="238"/>
                  </a:lnTo>
                  <a:lnTo>
                    <a:pt x="239" y="235"/>
                  </a:lnTo>
                  <a:lnTo>
                    <a:pt x="240" y="232"/>
                  </a:lnTo>
                  <a:lnTo>
                    <a:pt x="241" y="230"/>
                  </a:lnTo>
                  <a:lnTo>
                    <a:pt x="241" y="227"/>
                  </a:lnTo>
                  <a:lnTo>
                    <a:pt x="241" y="15"/>
                  </a:lnTo>
                  <a:lnTo>
                    <a:pt x="241" y="13"/>
                  </a:lnTo>
                  <a:lnTo>
                    <a:pt x="240" y="10"/>
                  </a:lnTo>
                  <a:lnTo>
                    <a:pt x="239" y="8"/>
                  </a:lnTo>
                  <a:lnTo>
                    <a:pt x="237" y="6"/>
                  </a:lnTo>
                  <a:lnTo>
                    <a:pt x="235" y="4"/>
                  </a:lnTo>
                  <a:lnTo>
                    <a:pt x="231" y="3"/>
                  </a:lnTo>
                  <a:lnTo>
                    <a:pt x="229" y="2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FFBE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357" name="Group 37"/>
          <p:cNvGrpSpPr/>
          <p:nvPr/>
        </p:nvGrpSpPr>
        <p:grpSpPr>
          <a:xfrm>
            <a:off x="9820080" y="3242520"/>
            <a:ext cx="397080" cy="399240"/>
            <a:chOff x="9820080" y="3242520"/>
            <a:chExt cx="397080" cy="399240"/>
          </a:xfrm>
        </p:grpSpPr>
        <p:sp>
          <p:nvSpPr>
            <p:cNvPr id="358" name="CustomShape 38"/>
            <p:cNvSpPr/>
            <p:nvPr/>
          </p:nvSpPr>
          <p:spPr>
            <a:xfrm>
              <a:off x="10045440" y="3295440"/>
              <a:ext cx="52560" cy="149760"/>
            </a:xfrm>
            <a:custGeom>
              <a:avLst/>
              <a:gdLst/>
              <a:ahLst/>
              <a:cxnLst/>
              <a:rect l="l" t="t" r="r" b="b"/>
              <a:pathLst>
                <a:path w="95" h="271">
                  <a:moveTo>
                    <a:pt x="24" y="271"/>
                  </a:moveTo>
                  <a:lnTo>
                    <a:pt x="40" y="262"/>
                  </a:lnTo>
                  <a:lnTo>
                    <a:pt x="58" y="255"/>
                  </a:lnTo>
                  <a:lnTo>
                    <a:pt x="77" y="249"/>
                  </a:lnTo>
                  <a:lnTo>
                    <a:pt x="95" y="244"/>
                  </a:lnTo>
                  <a:lnTo>
                    <a:pt x="95" y="11"/>
                  </a:lnTo>
                  <a:lnTo>
                    <a:pt x="95" y="7"/>
                  </a:lnTo>
                  <a:lnTo>
                    <a:pt x="92" y="3"/>
                  </a:lnTo>
                  <a:lnTo>
                    <a:pt x="88" y="1"/>
                  </a:lnTo>
                  <a:lnTo>
                    <a:pt x="84" y="0"/>
                  </a:lnTo>
                  <a:lnTo>
                    <a:pt x="0" y="0"/>
                  </a:lnTo>
                  <a:lnTo>
                    <a:pt x="0" y="71"/>
                  </a:lnTo>
                  <a:lnTo>
                    <a:pt x="24" y="71"/>
                  </a:lnTo>
                  <a:lnTo>
                    <a:pt x="24" y="271"/>
                  </a:lnTo>
                  <a:close/>
                </a:path>
              </a:pathLst>
            </a:custGeom>
            <a:solidFill>
              <a:srgbClr val="1C819E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9" name="CustomShape 39"/>
            <p:cNvSpPr/>
            <p:nvPr/>
          </p:nvSpPr>
          <p:spPr>
            <a:xfrm>
              <a:off x="9820080" y="3295440"/>
              <a:ext cx="202680" cy="306360"/>
            </a:xfrm>
            <a:custGeom>
              <a:avLst/>
              <a:gdLst/>
              <a:ahLst/>
              <a:cxnLst/>
              <a:rect l="l" t="t" r="r" b="b"/>
              <a:pathLst>
                <a:path w="369" h="554">
                  <a:moveTo>
                    <a:pt x="72" y="481"/>
                  </a:moveTo>
                  <a:lnTo>
                    <a:pt x="72" y="71"/>
                  </a:lnTo>
                  <a:lnTo>
                    <a:pt x="97" y="71"/>
                  </a:lnTo>
                  <a:lnTo>
                    <a:pt x="97" y="0"/>
                  </a:lnTo>
                  <a:lnTo>
                    <a:pt x="12" y="0"/>
                  </a:lnTo>
                  <a:lnTo>
                    <a:pt x="8" y="1"/>
                  </a:lnTo>
                  <a:lnTo>
                    <a:pt x="4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0" y="494"/>
                  </a:lnTo>
                  <a:lnTo>
                    <a:pt x="1" y="501"/>
                  </a:lnTo>
                  <a:lnTo>
                    <a:pt x="1" y="508"/>
                  </a:lnTo>
                  <a:lnTo>
                    <a:pt x="3" y="514"/>
                  </a:lnTo>
                  <a:lnTo>
                    <a:pt x="4" y="520"/>
                  </a:lnTo>
                  <a:lnTo>
                    <a:pt x="6" y="525"/>
                  </a:lnTo>
                  <a:lnTo>
                    <a:pt x="9" y="530"/>
                  </a:lnTo>
                  <a:lnTo>
                    <a:pt x="12" y="534"/>
                  </a:lnTo>
                  <a:lnTo>
                    <a:pt x="15" y="538"/>
                  </a:lnTo>
                  <a:lnTo>
                    <a:pt x="19" y="542"/>
                  </a:lnTo>
                  <a:lnTo>
                    <a:pt x="24" y="546"/>
                  </a:lnTo>
                  <a:lnTo>
                    <a:pt x="28" y="548"/>
                  </a:lnTo>
                  <a:lnTo>
                    <a:pt x="34" y="550"/>
                  </a:lnTo>
                  <a:lnTo>
                    <a:pt x="40" y="552"/>
                  </a:lnTo>
                  <a:lnTo>
                    <a:pt x="47" y="553"/>
                  </a:lnTo>
                  <a:lnTo>
                    <a:pt x="53" y="554"/>
                  </a:lnTo>
                  <a:lnTo>
                    <a:pt x="61" y="554"/>
                  </a:lnTo>
                  <a:lnTo>
                    <a:pt x="369" y="554"/>
                  </a:lnTo>
                  <a:lnTo>
                    <a:pt x="360" y="536"/>
                  </a:lnTo>
                  <a:lnTo>
                    <a:pt x="351" y="519"/>
                  </a:lnTo>
                  <a:lnTo>
                    <a:pt x="345" y="501"/>
                  </a:lnTo>
                  <a:lnTo>
                    <a:pt x="340" y="481"/>
                  </a:lnTo>
                  <a:lnTo>
                    <a:pt x="72" y="481"/>
                  </a:lnTo>
                  <a:close/>
                </a:path>
              </a:pathLst>
            </a:custGeom>
            <a:solidFill>
              <a:srgbClr val="1C819E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0" name="CustomShape 40"/>
            <p:cNvSpPr/>
            <p:nvPr/>
          </p:nvSpPr>
          <p:spPr>
            <a:xfrm>
              <a:off x="9904320" y="3390480"/>
              <a:ext cx="96840" cy="12960"/>
            </a:xfrm>
            <a:custGeom>
              <a:avLst/>
              <a:gdLst/>
              <a:ahLst/>
              <a:cxnLst/>
              <a:rect l="l" t="t" r="r" b="b"/>
              <a:pathLst>
                <a:path w="176" h="25">
                  <a:moveTo>
                    <a:pt x="164" y="0"/>
                  </a:moveTo>
                  <a:lnTo>
                    <a:pt x="12" y="0"/>
                  </a:lnTo>
                  <a:lnTo>
                    <a:pt x="8" y="1"/>
                  </a:lnTo>
                  <a:lnTo>
                    <a:pt x="4" y="4"/>
                  </a:lnTo>
                  <a:lnTo>
                    <a:pt x="1" y="7"/>
                  </a:lnTo>
                  <a:lnTo>
                    <a:pt x="0" y="12"/>
                  </a:lnTo>
                  <a:lnTo>
                    <a:pt x="1" y="18"/>
                  </a:lnTo>
                  <a:lnTo>
                    <a:pt x="4" y="21"/>
                  </a:lnTo>
                  <a:lnTo>
                    <a:pt x="8" y="24"/>
                  </a:lnTo>
                  <a:lnTo>
                    <a:pt x="12" y="25"/>
                  </a:lnTo>
                  <a:lnTo>
                    <a:pt x="164" y="25"/>
                  </a:lnTo>
                  <a:lnTo>
                    <a:pt x="169" y="24"/>
                  </a:lnTo>
                  <a:lnTo>
                    <a:pt x="172" y="21"/>
                  </a:lnTo>
                  <a:lnTo>
                    <a:pt x="175" y="18"/>
                  </a:lnTo>
                  <a:lnTo>
                    <a:pt x="176" y="12"/>
                  </a:lnTo>
                  <a:lnTo>
                    <a:pt x="175" y="7"/>
                  </a:lnTo>
                  <a:lnTo>
                    <a:pt x="172" y="4"/>
                  </a:lnTo>
                  <a:lnTo>
                    <a:pt x="169" y="1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rgbClr val="1C819E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1" name="CustomShape 41"/>
            <p:cNvSpPr/>
            <p:nvPr/>
          </p:nvSpPr>
          <p:spPr>
            <a:xfrm>
              <a:off x="9904320" y="3430080"/>
              <a:ext cx="96840" cy="12960"/>
            </a:xfrm>
            <a:custGeom>
              <a:avLst/>
              <a:gdLst/>
              <a:ahLst/>
              <a:cxnLst/>
              <a:rect l="l" t="t" r="r" b="b"/>
              <a:pathLst>
                <a:path w="176" h="23">
                  <a:moveTo>
                    <a:pt x="164" y="0"/>
                  </a:moveTo>
                  <a:lnTo>
                    <a:pt x="12" y="0"/>
                  </a:lnTo>
                  <a:lnTo>
                    <a:pt x="8" y="1"/>
                  </a:lnTo>
                  <a:lnTo>
                    <a:pt x="4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1" y="16"/>
                  </a:lnTo>
                  <a:lnTo>
                    <a:pt x="4" y="20"/>
                  </a:lnTo>
                  <a:lnTo>
                    <a:pt x="8" y="23"/>
                  </a:lnTo>
                  <a:lnTo>
                    <a:pt x="12" y="23"/>
                  </a:lnTo>
                  <a:lnTo>
                    <a:pt x="164" y="23"/>
                  </a:lnTo>
                  <a:lnTo>
                    <a:pt x="169" y="23"/>
                  </a:lnTo>
                  <a:lnTo>
                    <a:pt x="172" y="20"/>
                  </a:lnTo>
                  <a:lnTo>
                    <a:pt x="175" y="16"/>
                  </a:lnTo>
                  <a:lnTo>
                    <a:pt x="176" y="12"/>
                  </a:lnTo>
                  <a:lnTo>
                    <a:pt x="175" y="7"/>
                  </a:lnTo>
                  <a:lnTo>
                    <a:pt x="172" y="3"/>
                  </a:lnTo>
                  <a:lnTo>
                    <a:pt x="169" y="1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rgbClr val="1C819E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2" name="CustomShape 42"/>
            <p:cNvSpPr/>
            <p:nvPr/>
          </p:nvSpPr>
          <p:spPr>
            <a:xfrm>
              <a:off x="9904320" y="3470040"/>
              <a:ext cx="96840" cy="12960"/>
            </a:xfrm>
            <a:custGeom>
              <a:avLst/>
              <a:gdLst/>
              <a:ahLst/>
              <a:cxnLst/>
              <a:rect l="l" t="t" r="r" b="b"/>
              <a:pathLst>
                <a:path w="176" h="23">
                  <a:moveTo>
                    <a:pt x="176" y="11"/>
                  </a:moveTo>
                  <a:lnTo>
                    <a:pt x="175" y="7"/>
                  </a:lnTo>
                  <a:lnTo>
                    <a:pt x="172" y="3"/>
                  </a:lnTo>
                  <a:lnTo>
                    <a:pt x="169" y="1"/>
                  </a:lnTo>
                  <a:lnTo>
                    <a:pt x="164" y="0"/>
                  </a:lnTo>
                  <a:lnTo>
                    <a:pt x="12" y="0"/>
                  </a:lnTo>
                  <a:lnTo>
                    <a:pt x="8" y="1"/>
                  </a:lnTo>
                  <a:lnTo>
                    <a:pt x="4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1" y="16"/>
                  </a:lnTo>
                  <a:lnTo>
                    <a:pt x="4" y="20"/>
                  </a:lnTo>
                  <a:lnTo>
                    <a:pt x="8" y="22"/>
                  </a:lnTo>
                  <a:lnTo>
                    <a:pt x="12" y="23"/>
                  </a:lnTo>
                  <a:lnTo>
                    <a:pt x="164" y="23"/>
                  </a:lnTo>
                  <a:lnTo>
                    <a:pt x="169" y="22"/>
                  </a:lnTo>
                  <a:lnTo>
                    <a:pt x="172" y="20"/>
                  </a:lnTo>
                  <a:lnTo>
                    <a:pt x="175" y="16"/>
                  </a:lnTo>
                  <a:lnTo>
                    <a:pt x="176" y="11"/>
                  </a:lnTo>
                  <a:close/>
                </a:path>
              </a:pathLst>
            </a:custGeom>
            <a:solidFill>
              <a:srgbClr val="1C819E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3" name="CustomShape 43"/>
            <p:cNvSpPr/>
            <p:nvPr/>
          </p:nvSpPr>
          <p:spPr>
            <a:xfrm>
              <a:off x="9904320" y="3509640"/>
              <a:ext cx="61560" cy="12960"/>
            </a:xfrm>
            <a:custGeom>
              <a:avLst/>
              <a:gdLst/>
              <a:ahLst/>
              <a:cxnLst/>
              <a:rect l="l" t="t" r="r" b="b"/>
              <a:pathLst>
                <a:path w="115" h="24">
                  <a:moveTo>
                    <a:pt x="12" y="0"/>
                  </a:moveTo>
                  <a:lnTo>
                    <a:pt x="8" y="1"/>
                  </a:lnTo>
                  <a:lnTo>
                    <a:pt x="4" y="3"/>
                  </a:lnTo>
                  <a:lnTo>
                    <a:pt x="1" y="8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4" y="21"/>
                  </a:lnTo>
                  <a:lnTo>
                    <a:pt x="8" y="23"/>
                  </a:lnTo>
                  <a:lnTo>
                    <a:pt x="12" y="24"/>
                  </a:lnTo>
                  <a:lnTo>
                    <a:pt x="104" y="24"/>
                  </a:lnTo>
                  <a:lnTo>
                    <a:pt x="108" y="23"/>
                  </a:lnTo>
                  <a:lnTo>
                    <a:pt x="112" y="21"/>
                  </a:lnTo>
                  <a:lnTo>
                    <a:pt x="114" y="17"/>
                  </a:lnTo>
                  <a:lnTo>
                    <a:pt x="115" y="12"/>
                  </a:lnTo>
                  <a:lnTo>
                    <a:pt x="114" y="8"/>
                  </a:lnTo>
                  <a:lnTo>
                    <a:pt x="112" y="3"/>
                  </a:lnTo>
                  <a:lnTo>
                    <a:pt x="108" y="1"/>
                  </a:lnTo>
                  <a:lnTo>
                    <a:pt x="104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1C819E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4" name="CustomShape 44"/>
            <p:cNvSpPr/>
            <p:nvPr/>
          </p:nvSpPr>
          <p:spPr>
            <a:xfrm>
              <a:off x="10018800" y="3443400"/>
              <a:ext cx="198360" cy="198360"/>
            </a:xfrm>
            <a:custGeom>
              <a:avLst/>
              <a:gdLst/>
              <a:ahLst/>
              <a:cxnLst/>
              <a:rect l="l" t="t" r="r" b="b"/>
              <a:pathLst>
                <a:path w="361" h="362">
                  <a:moveTo>
                    <a:pt x="273" y="130"/>
                  </a:moveTo>
                  <a:lnTo>
                    <a:pt x="157" y="259"/>
                  </a:lnTo>
                  <a:lnTo>
                    <a:pt x="87" y="190"/>
                  </a:lnTo>
                  <a:lnTo>
                    <a:pt x="84" y="186"/>
                  </a:lnTo>
                  <a:lnTo>
                    <a:pt x="83" y="182"/>
                  </a:lnTo>
                  <a:lnTo>
                    <a:pt x="84" y="176"/>
                  </a:lnTo>
                  <a:lnTo>
                    <a:pt x="87" y="172"/>
                  </a:lnTo>
                  <a:lnTo>
                    <a:pt x="91" y="170"/>
                  </a:lnTo>
                  <a:lnTo>
                    <a:pt x="96" y="169"/>
                  </a:lnTo>
                  <a:lnTo>
                    <a:pt x="101" y="170"/>
                  </a:lnTo>
                  <a:lnTo>
                    <a:pt x="105" y="172"/>
                  </a:lnTo>
                  <a:lnTo>
                    <a:pt x="156" y="224"/>
                  </a:lnTo>
                  <a:lnTo>
                    <a:pt x="256" y="113"/>
                  </a:lnTo>
                  <a:lnTo>
                    <a:pt x="260" y="111"/>
                  </a:lnTo>
                  <a:lnTo>
                    <a:pt x="264" y="109"/>
                  </a:lnTo>
                  <a:lnTo>
                    <a:pt x="266" y="109"/>
                  </a:lnTo>
                  <a:lnTo>
                    <a:pt x="268" y="110"/>
                  </a:lnTo>
                  <a:lnTo>
                    <a:pt x="271" y="111"/>
                  </a:lnTo>
                  <a:lnTo>
                    <a:pt x="272" y="112"/>
                  </a:lnTo>
                  <a:lnTo>
                    <a:pt x="275" y="116"/>
                  </a:lnTo>
                  <a:lnTo>
                    <a:pt x="276" y="121"/>
                  </a:lnTo>
                  <a:lnTo>
                    <a:pt x="276" y="125"/>
                  </a:lnTo>
                  <a:lnTo>
                    <a:pt x="273" y="130"/>
                  </a:lnTo>
                  <a:close/>
                  <a:moveTo>
                    <a:pt x="180" y="0"/>
                  </a:moveTo>
                  <a:lnTo>
                    <a:pt x="162" y="1"/>
                  </a:lnTo>
                  <a:lnTo>
                    <a:pt x="143" y="4"/>
                  </a:lnTo>
                  <a:lnTo>
                    <a:pt x="126" y="8"/>
                  </a:lnTo>
                  <a:lnTo>
                    <a:pt x="110" y="14"/>
                  </a:lnTo>
                  <a:lnTo>
                    <a:pt x="94" y="23"/>
                  </a:lnTo>
                  <a:lnTo>
                    <a:pt x="79" y="32"/>
                  </a:lnTo>
                  <a:lnTo>
                    <a:pt x="65" y="42"/>
                  </a:lnTo>
                  <a:lnTo>
                    <a:pt x="53" y="54"/>
                  </a:lnTo>
                  <a:lnTo>
                    <a:pt x="40" y="66"/>
                  </a:lnTo>
                  <a:lnTo>
                    <a:pt x="30" y="81"/>
                  </a:lnTo>
                  <a:lnTo>
                    <a:pt x="21" y="96"/>
                  </a:lnTo>
                  <a:lnTo>
                    <a:pt x="14" y="111"/>
                  </a:lnTo>
                  <a:lnTo>
                    <a:pt x="8" y="128"/>
                  </a:lnTo>
                  <a:lnTo>
                    <a:pt x="3" y="145"/>
                  </a:lnTo>
                  <a:lnTo>
                    <a:pt x="1" y="163"/>
                  </a:lnTo>
                  <a:lnTo>
                    <a:pt x="0" y="182"/>
                  </a:lnTo>
                  <a:lnTo>
                    <a:pt x="1" y="200"/>
                  </a:lnTo>
                  <a:lnTo>
                    <a:pt x="3" y="217"/>
                  </a:lnTo>
                  <a:lnTo>
                    <a:pt x="8" y="235"/>
                  </a:lnTo>
                  <a:lnTo>
                    <a:pt x="14" y="252"/>
                  </a:lnTo>
                  <a:lnTo>
                    <a:pt x="21" y="267"/>
                  </a:lnTo>
                  <a:lnTo>
                    <a:pt x="30" y="283"/>
                  </a:lnTo>
                  <a:lnTo>
                    <a:pt x="40" y="296"/>
                  </a:lnTo>
                  <a:lnTo>
                    <a:pt x="53" y="309"/>
                  </a:lnTo>
                  <a:lnTo>
                    <a:pt x="65" y="320"/>
                  </a:lnTo>
                  <a:lnTo>
                    <a:pt x="79" y="331"/>
                  </a:lnTo>
                  <a:lnTo>
                    <a:pt x="94" y="340"/>
                  </a:lnTo>
                  <a:lnTo>
                    <a:pt x="110" y="348"/>
                  </a:lnTo>
                  <a:lnTo>
                    <a:pt x="126" y="354"/>
                  </a:lnTo>
                  <a:lnTo>
                    <a:pt x="143" y="358"/>
                  </a:lnTo>
                  <a:lnTo>
                    <a:pt x="162" y="361"/>
                  </a:lnTo>
                  <a:lnTo>
                    <a:pt x="180" y="362"/>
                  </a:lnTo>
                  <a:lnTo>
                    <a:pt x="199" y="361"/>
                  </a:lnTo>
                  <a:lnTo>
                    <a:pt x="217" y="358"/>
                  </a:lnTo>
                  <a:lnTo>
                    <a:pt x="234" y="354"/>
                  </a:lnTo>
                  <a:lnTo>
                    <a:pt x="251" y="348"/>
                  </a:lnTo>
                  <a:lnTo>
                    <a:pt x="266" y="340"/>
                  </a:lnTo>
                  <a:lnTo>
                    <a:pt x="281" y="331"/>
                  </a:lnTo>
                  <a:lnTo>
                    <a:pt x="295" y="320"/>
                  </a:lnTo>
                  <a:lnTo>
                    <a:pt x="308" y="309"/>
                  </a:lnTo>
                  <a:lnTo>
                    <a:pt x="320" y="296"/>
                  </a:lnTo>
                  <a:lnTo>
                    <a:pt x="330" y="283"/>
                  </a:lnTo>
                  <a:lnTo>
                    <a:pt x="339" y="267"/>
                  </a:lnTo>
                  <a:lnTo>
                    <a:pt x="346" y="252"/>
                  </a:lnTo>
                  <a:lnTo>
                    <a:pt x="352" y="235"/>
                  </a:lnTo>
                  <a:lnTo>
                    <a:pt x="357" y="217"/>
                  </a:lnTo>
                  <a:lnTo>
                    <a:pt x="360" y="200"/>
                  </a:lnTo>
                  <a:lnTo>
                    <a:pt x="361" y="182"/>
                  </a:lnTo>
                  <a:lnTo>
                    <a:pt x="360" y="163"/>
                  </a:lnTo>
                  <a:lnTo>
                    <a:pt x="357" y="145"/>
                  </a:lnTo>
                  <a:lnTo>
                    <a:pt x="352" y="128"/>
                  </a:lnTo>
                  <a:lnTo>
                    <a:pt x="346" y="111"/>
                  </a:lnTo>
                  <a:lnTo>
                    <a:pt x="339" y="96"/>
                  </a:lnTo>
                  <a:lnTo>
                    <a:pt x="330" y="81"/>
                  </a:lnTo>
                  <a:lnTo>
                    <a:pt x="320" y="66"/>
                  </a:lnTo>
                  <a:lnTo>
                    <a:pt x="308" y="54"/>
                  </a:lnTo>
                  <a:lnTo>
                    <a:pt x="295" y="42"/>
                  </a:lnTo>
                  <a:lnTo>
                    <a:pt x="281" y="32"/>
                  </a:lnTo>
                  <a:lnTo>
                    <a:pt x="266" y="23"/>
                  </a:lnTo>
                  <a:lnTo>
                    <a:pt x="251" y="14"/>
                  </a:lnTo>
                  <a:lnTo>
                    <a:pt x="234" y="8"/>
                  </a:lnTo>
                  <a:lnTo>
                    <a:pt x="217" y="4"/>
                  </a:lnTo>
                  <a:lnTo>
                    <a:pt x="199" y="1"/>
                  </a:lnTo>
                  <a:lnTo>
                    <a:pt x="180" y="0"/>
                  </a:lnTo>
                  <a:close/>
                </a:path>
              </a:pathLst>
            </a:custGeom>
            <a:solidFill>
              <a:srgbClr val="1C819E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5" name="CustomShape 45"/>
            <p:cNvSpPr/>
            <p:nvPr/>
          </p:nvSpPr>
          <p:spPr>
            <a:xfrm>
              <a:off x="9886320" y="3242520"/>
              <a:ext cx="145440" cy="114480"/>
            </a:xfrm>
            <a:custGeom>
              <a:avLst/>
              <a:gdLst/>
              <a:ahLst/>
              <a:cxnLst/>
              <a:rect l="l" t="t" r="r" b="b"/>
              <a:pathLst>
                <a:path w="264" h="205">
                  <a:moveTo>
                    <a:pt x="11" y="205"/>
                  </a:moveTo>
                  <a:lnTo>
                    <a:pt x="253" y="205"/>
                  </a:lnTo>
                  <a:lnTo>
                    <a:pt x="257" y="204"/>
                  </a:lnTo>
                  <a:lnTo>
                    <a:pt x="261" y="202"/>
                  </a:lnTo>
                  <a:lnTo>
                    <a:pt x="263" y="198"/>
                  </a:lnTo>
                  <a:lnTo>
                    <a:pt x="264" y="193"/>
                  </a:lnTo>
                  <a:lnTo>
                    <a:pt x="264" y="60"/>
                  </a:lnTo>
                  <a:lnTo>
                    <a:pt x="263" y="56"/>
                  </a:lnTo>
                  <a:lnTo>
                    <a:pt x="261" y="52"/>
                  </a:lnTo>
                  <a:lnTo>
                    <a:pt x="257" y="49"/>
                  </a:lnTo>
                  <a:lnTo>
                    <a:pt x="253" y="48"/>
                  </a:lnTo>
                  <a:lnTo>
                    <a:pt x="215" y="48"/>
                  </a:lnTo>
                  <a:lnTo>
                    <a:pt x="206" y="48"/>
                  </a:lnTo>
                  <a:lnTo>
                    <a:pt x="204" y="43"/>
                  </a:lnTo>
                  <a:lnTo>
                    <a:pt x="202" y="38"/>
                  </a:lnTo>
                  <a:lnTo>
                    <a:pt x="200" y="32"/>
                  </a:lnTo>
                  <a:lnTo>
                    <a:pt x="196" y="26"/>
                  </a:lnTo>
                  <a:lnTo>
                    <a:pt x="191" y="19"/>
                  </a:lnTo>
                  <a:lnTo>
                    <a:pt x="185" y="14"/>
                  </a:lnTo>
                  <a:lnTo>
                    <a:pt x="176" y="9"/>
                  </a:lnTo>
                  <a:lnTo>
                    <a:pt x="167" y="5"/>
                  </a:lnTo>
                  <a:lnTo>
                    <a:pt x="167" y="5"/>
                  </a:lnTo>
                  <a:lnTo>
                    <a:pt x="167" y="5"/>
                  </a:lnTo>
                  <a:lnTo>
                    <a:pt x="164" y="4"/>
                  </a:lnTo>
                  <a:lnTo>
                    <a:pt x="161" y="4"/>
                  </a:lnTo>
                  <a:lnTo>
                    <a:pt x="160" y="4"/>
                  </a:lnTo>
                  <a:lnTo>
                    <a:pt x="159" y="4"/>
                  </a:lnTo>
                  <a:lnTo>
                    <a:pt x="157" y="3"/>
                  </a:lnTo>
                  <a:lnTo>
                    <a:pt x="154" y="2"/>
                  </a:lnTo>
                  <a:lnTo>
                    <a:pt x="153" y="2"/>
                  </a:lnTo>
                  <a:lnTo>
                    <a:pt x="152" y="1"/>
                  </a:lnTo>
                  <a:lnTo>
                    <a:pt x="149" y="1"/>
                  </a:lnTo>
                  <a:lnTo>
                    <a:pt x="146" y="1"/>
                  </a:lnTo>
                  <a:lnTo>
                    <a:pt x="145" y="1"/>
                  </a:lnTo>
                  <a:lnTo>
                    <a:pt x="143" y="1"/>
                  </a:lnTo>
                  <a:lnTo>
                    <a:pt x="139" y="0"/>
                  </a:lnTo>
                  <a:lnTo>
                    <a:pt x="135" y="0"/>
                  </a:lnTo>
                  <a:lnTo>
                    <a:pt x="130" y="0"/>
                  </a:lnTo>
                  <a:lnTo>
                    <a:pt x="125" y="1"/>
                  </a:lnTo>
                  <a:lnTo>
                    <a:pt x="123" y="1"/>
                  </a:lnTo>
                  <a:lnTo>
                    <a:pt x="122" y="1"/>
                  </a:lnTo>
                  <a:lnTo>
                    <a:pt x="119" y="1"/>
                  </a:lnTo>
                  <a:lnTo>
                    <a:pt x="116" y="1"/>
                  </a:lnTo>
                  <a:lnTo>
                    <a:pt x="115" y="2"/>
                  </a:lnTo>
                  <a:lnTo>
                    <a:pt x="114" y="2"/>
                  </a:lnTo>
                  <a:lnTo>
                    <a:pt x="111" y="3"/>
                  </a:lnTo>
                  <a:lnTo>
                    <a:pt x="109" y="4"/>
                  </a:lnTo>
                  <a:lnTo>
                    <a:pt x="108" y="4"/>
                  </a:lnTo>
                  <a:lnTo>
                    <a:pt x="107" y="4"/>
                  </a:lnTo>
                  <a:lnTo>
                    <a:pt x="104" y="4"/>
                  </a:lnTo>
                  <a:lnTo>
                    <a:pt x="101" y="5"/>
                  </a:lnTo>
                  <a:lnTo>
                    <a:pt x="101" y="5"/>
                  </a:lnTo>
                  <a:lnTo>
                    <a:pt x="101" y="5"/>
                  </a:lnTo>
                  <a:lnTo>
                    <a:pt x="92" y="9"/>
                  </a:lnTo>
                  <a:lnTo>
                    <a:pt x="84" y="14"/>
                  </a:lnTo>
                  <a:lnTo>
                    <a:pt x="78" y="19"/>
                  </a:lnTo>
                  <a:lnTo>
                    <a:pt x="72" y="26"/>
                  </a:lnTo>
                  <a:lnTo>
                    <a:pt x="68" y="32"/>
                  </a:lnTo>
                  <a:lnTo>
                    <a:pt x="66" y="38"/>
                  </a:lnTo>
                  <a:lnTo>
                    <a:pt x="64" y="43"/>
                  </a:lnTo>
                  <a:lnTo>
                    <a:pt x="62" y="48"/>
                  </a:lnTo>
                  <a:lnTo>
                    <a:pt x="53" y="48"/>
                  </a:lnTo>
                  <a:lnTo>
                    <a:pt x="11" y="48"/>
                  </a:lnTo>
                  <a:lnTo>
                    <a:pt x="7" y="49"/>
                  </a:lnTo>
                  <a:lnTo>
                    <a:pt x="3" y="52"/>
                  </a:lnTo>
                  <a:lnTo>
                    <a:pt x="0" y="56"/>
                  </a:lnTo>
                  <a:lnTo>
                    <a:pt x="0" y="60"/>
                  </a:lnTo>
                  <a:lnTo>
                    <a:pt x="0" y="193"/>
                  </a:lnTo>
                  <a:lnTo>
                    <a:pt x="0" y="198"/>
                  </a:lnTo>
                  <a:lnTo>
                    <a:pt x="3" y="202"/>
                  </a:lnTo>
                  <a:lnTo>
                    <a:pt x="7" y="204"/>
                  </a:lnTo>
                  <a:lnTo>
                    <a:pt x="11" y="205"/>
                  </a:lnTo>
                  <a:close/>
                </a:path>
              </a:pathLst>
            </a:custGeom>
            <a:solidFill>
              <a:srgbClr val="1C819E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366" name="CustomShape 46"/>
          <p:cNvSpPr/>
          <p:nvPr/>
        </p:nvSpPr>
        <p:spPr>
          <a:xfrm>
            <a:off x="1013040" y="4415040"/>
            <a:ext cx="2319840" cy="2389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 algn="ctr">
              <a:lnSpc>
                <a:spcPts val="2001"/>
              </a:lnSpc>
            </a:pPr>
            <a:r>
              <a:rPr lang="en-GB" sz="1600" b="1" spc="49" dirty="0" smtClean="0">
                <a:solidFill>
                  <a:srgbClr val="404040"/>
                </a:solidFill>
                <a:latin typeface="Segoe UI"/>
                <a:ea typeface="Ebrima"/>
              </a:rPr>
              <a:t>ETUDE THEORIQUE</a:t>
            </a:r>
            <a:endParaRPr lang="en-GB" sz="1600" b="0" strike="noStrike" spc="-1" dirty="0">
              <a:latin typeface="Arial"/>
            </a:endParaRPr>
          </a:p>
        </p:txBody>
      </p:sp>
      <p:sp>
        <p:nvSpPr>
          <p:cNvPr id="367" name="CustomShape 47"/>
          <p:cNvSpPr/>
          <p:nvPr/>
        </p:nvSpPr>
        <p:spPr>
          <a:xfrm>
            <a:off x="1013040" y="4777200"/>
            <a:ext cx="2403360" cy="4308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1400" spc="-1" dirty="0" smtClean="0">
                <a:solidFill>
                  <a:srgbClr val="404040"/>
                </a:solidFill>
                <a:latin typeface="Segoe UI"/>
                <a:ea typeface="Segoe UI Black"/>
              </a:rPr>
              <a:t>Introduction</a:t>
            </a:r>
          </a:p>
          <a:p>
            <a:pPr algn="ctr">
              <a:lnSpc>
                <a:spcPct val="100000"/>
              </a:lnSpc>
            </a:pPr>
            <a:r>
              <a:rPr lang="fr-FR" sz="1400" spc="-1" dirty="0" smtClean="0">
                <a:solidFill>
                  <a:srgbClr val="404040"/>
                </a:solidFill>
                <a:latin typeface="Segoe UI"/>
                <a:ea typeface="Segoe UI Black"/>
              </a:rPr>
              <a:t>Présentations </a:t>
            </a:r>
            <a:r>
              <a:rPr lang="fr-FR" sz="1400" spc="-1" dirty="0">
                <a:solidFill>
                  <a:srgbClr val="404040"/>
                </a:solidFill>
                <a:latin typeface="Segoe UI"/>
                <a:ea typeface="Segoe UI Black"/>
              </a:rPr>
              <a:t>des besoins</a:t>
            </a:r>
          </a:p>
        </p:txBody>
      </p:sp>
      <p:sp>
        <p:nvSpPr>
          <p:cNvPr id="368" name="CustomShape 48"/>
          <p:cNvSpPr/>
          <p:nvPr/>
        </p:nvSpPr>
        <p:spPr>
          <a:xfrm>
            <a:off x="3620520" y="4415040"/>
            <a:ext cx="2319840" cy="2389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 algn="ctr">
              <a:lnSpc>
                <a:spcPts val="2001"/>
              </a:lnSpc>
            </a:pPr>
            <a:r>
              <a:rPr lang="en-GB" sz="1600" b="1" strike="noStrike" spc="49" dirty="0" smtClean="0">
                <a:solidFill>
                  <a:srgbClr val="404040"/>
                </a:solidFill>
                <a:latin typeface="Segoe UI"/>
                <a:ea typeface="Ebrima"/>
              </a:rPr>
              <a:t>CONCEPTION</a:t>
            </a:r>
            <a:endParaRPr lang="en-GB" sz="1600" b="0" strike="noStrike" spc="-1" dirty="0">
              <a:latin typeface="Arial"/>
            </a:endParaRPr>
          </a:p>
        </p:txBody>
      </p:sp>
      <p:sp>
        <p:nvSpPr>
          <p:cNvPr id="369" name="CustomShape 49"/>
          <p:cNvSpPr/>
          <p:nvPr/>
        </p:nvSpPr>
        <p:spPr>
          <a:xfrm>
            <a:off x="6243480" y="4415040"/>
            <a:ext cx="2319840" cy="2389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 algn="ctr">
              <a:lnSpc>
                <a:spcPts val="2001"/>
              </a:lnSpc>
            </a:pPr>
            <a:r>
              <a:rPr lang="en-GB" sz="1600" b="1" spc="49" dirty="0" smtClean="0">
                <a:solidFill>
                  <a:srgbClr val="404040"/>
                </a:solidFill>
                <a:latin typeface="Segoe UI"/>
                <a:ea typeface="Ebrima"/>
              </a:rPr>
              <a:t>REALISATION</a:t>
            </a:r>
            <a:endParaRPr lang="en-GB" sz="1600" b="0" strike="noStrike" spc="-1" dirty="0">
              <a:latin typeface="Arial"/>
            </a:endParaRPr>
          </a:p>
        </p:txBody>
      </p:sp>
      <p:sp>
        <p:nvSpPr>
          <p:cNvPr id="370" name="CustomShape 50"/>
          <p:cNvSpPr/>
          <p:nvPr/>
        </p:nvSpPr>
        <p:spPr>
          <a:xfrm>
            <a:off x="8858880" y="4415040"/>
            <a:ext cx="2319840" cy="2389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 algn="ctr">
              <a:lnSpc>
                <a:spcPts val="2001"/>
              </a:lnSpc>
            </a:pPr>
            <a:r>
              <a:rPr lang="en-GB" sz="1600" b="1" strike="noStrike" spc="49" dirty="0" smtClean="0">
                <a:solidFill>
                  <a:srgbClr val="404040"/>
                </a:solidFill>
                <a:latin typeface="Segoe UI"/>
                <a:ea typeface="Ebrima"/>
              </a:rPr>
              <a:t>CONCLUSION</a:t>
            </a:r>
            <a:endParaRPr lang="en-GB" sz="1600" b="0" strike="noStrike" spc="-1" dirty="0">
              <a:latin typeface="Arial"/>
            </a:endParaRPr>
          </a:p>
        </p:txBody>
      </p:sp>
      <p:sp>
        <p:nvSpPr>
          <p:cNvPr id="371" name="CustomShape 51"/>
          <p:cNvSpPr/>
          <p:nvPr/>
        </p:nvSpPr>
        <p:spPr>
          <a:xfrm>
            <a:off x="3659940" y="4796066"/>
            <a:ext cx="2409840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1400" spc="-1" dirty="0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Fonctionnalités du système</a:t>
            </a:r>
          </a:p>
          <a:p>
            <a:pPr algn="ctr">
              <a:lnSpc>
                <a:spcPct val="100000"/>
              </a:lnSpc>
            </a:pPr>
            <a:r>
              <a:rPr lang="fr-FR" sz="1400" spc="-1" dirty="0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Exemple d’enchainement</a:t>
            </a:r>
          </a:p>
          <a:p>
            <a:pPr algn="ctr">
              <a:lnSpc>
                <a:spcPct val="100000"/>
              </a:lnSpc>
            </a:pPr>
            <a:r>
              <a:rPr lang="fr-FR" sz="1400" spc="-1" dirty="0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Structure de l’application</a:t>
            </a:r>
          </a:p>
        </p:txBody>
      </p:sp>
      <p:sp>
        <p:nvSpPr>
          <p:cNvPr id="372" name="CustomShape 52"/>
          <p:cNvSpPr/>
          <p:nvPr/>
        </p:nvSpPr>
        <p:spPr>
          <a:xfrm>
            <a:off x="6449040" y="4777200"/>
            <a:ext cx="1909080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1400" spc="-1" dirty="0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Vue Statique</a:t>
            </a:r>
          </a:p>
          <a:p>
            <a:pPr algn="ctr">
              <a:lnSpc>
                <a:spcPct val="100000"/>
              </a:lnSpc>
            </a:pPr>
            <a:r>
              <a:rPr lang="fr-FR" sz="1400" spc="-1" dirty="0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Site Web</a:t>
            </a:r>
          </a:p>
          <a:p>
            <a:pPr algn="ctr">
              <a:lnSpc>
                <a:spcPct val="100000"/>
              </a:lnSpc>
            </a:pPr>
            <a:r>
              <a:rPr lang="fr-FR" sz="1400" spc="-1" dirty="0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Application Mobile</a:t>
            </a:r>
          </a:p>
        </p:txBody>
      </p:sp>
      <p:sp>
        <p:nvSpPr>
          <p:cNvPr id="373" name="CustomShape 53"/>
          <p:cNvSpPr/>
          <p:nvPr/>
        </p:nvSpPr>
        <p:spPr>
          <a:xfrm>
            <a:off x="9064080" y="4777200"/>
            <a:ext cx="1909080" cy="6360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1400" spc="-1" dirty="0">
                <a:solidFill>
                  <a:srgbClr val="404040"/>
                </a:solidFill>
                <a:latin typeface="Segoe UI"/>
                <a:ea typeface="Segoe UI Black"/>
              </a:rPr>
              <a:t>Récapitulatif</a:t>
            </a:r>
          </a:p>
          <a:p>
            <a:pPr algn="ctr">
              <a:lnSpc>
                <a:spcPct val="100000"/>
              </a:lnSpc>
            </a:pPr>
            <a:r>
              <a:rPr lang="fr-FR" sz="1400" spc="-1" dirty="0">
                <a:solidFill>
                  <a:srgbClr val="404040"/>
                </a:solidFill>
                <a:latin typeface="Segoe UI"/>
                <a:ea typeface="Segoe UI Black"/>
              </a:rPr>
              <a:t>Perspectives</a:t>
            </a:r>
            <a:endParaRPr lang="fr-FR" sz="1400" spc="-1" dirty="0"/>
          </a:p>
          <a:p>
            <a:pPr algn="ctr">
              <a:lnSpc>
                <a:spcPts val="1599"/>
              </a:lnSpc>
            </a:pPr>
            <a:endParaRPr lang="en-GB" sz="1400" b="0" strike="noStrike" spc="-1" dirty="0">
              <a:latin typeface="Arial"/>
            </a:endParaRPr>
          </a:p>
        </p:txBody>
      </p:sp>
      <p:sp>
        <p:nvSpPr>
          <p:cNvPr id="55" name="CustomShape 40"/>
          <p:cNvSpPr/>
          <p:nvPr/>
        </p:nvSpPr>
        <p:spPr>
          <a:xfrm>
            <a:off x="1945750" y="3136426"/>
            <a:ext cx="454060" cy="521067"/>
          </a:xfrm>
          <a:custGeom>
            <a:avLst/>
            <a:gdLst/>
            <a:ahLst/>
            <a:cxnLst/>
            <a:rect l="l" t="t" r="r" b="b"/>
            <a:pathLst>
              <a:path w="692" h="903">
                <a:moveTo>
                  <a:pt x="632" y="150"/>
                </a:moveTo>
                <a:lnTo>
                  <a:pt x="572" y="150"/>
                </a:lnTo>
                <a:lnTo>
                  <a:pt x="572" y="90"/>
                </a:lnTo>
                <a:lnTo>
                  <a:pt x="332" y="90"/>
                </a:lnTo>
                <a:lnTo>
                  <a:pt x="332" y="150"/>
                </a:lnTo>
                <a:lnTo>
                  <a:pt x="91" y="150"/>
                </a:lnTo>
                <a:lnTo>
                  <a:pt x="84" y="150"/>
                </a:lnTo>
                <a:lnTo>
                  <a:pt x="79" y="149"/>
                </a:lnTo>
                <a:lnTo>
                  <a:pt x="72" y="147"/>
                </a:lnTo>
                <a:lnTo>
                  <a:pt x="67" y="146"/>
                </a:lnTo>
                <a:lnTo>
                  <a:pt x="62" y="143"/>
                </a:lnTo>
                <a:lnTo>
                  <a:pt x="56" y="140"/>
                </a:lnTo>
                <a:lnTo>
                  <a:pt x="52" y="136"/>
                </a:lnTo>
                <a:lnTo>
                  <a:pt x="48" y="133"/>
                </a:lnTo>
                <a:lnTo>
                  <a:pt x="44" y="129"/>
                </a:lnTo>
                <a:lnTo>
                  <a:pt x="40" y="124"/>
                </a:lnTo>
                <a:lnTo>
                  <a:pt x="38" y="119"/>
                </a:lnTo>
                <a:lnTo>
                  <a:pt x="35" y="114"/>
                </a:lnTo>
                <a:lnTo>
                  <a:pt x="33" y="109"/>
                </a:lnTo>
                <a:lnTo>
                  <a:pt x="32" y="102"/>
                </a:lnTo>
                <a:lnTo>
                  <a:pt x="30" y="97"/>
                </a:lnTo>
                <a:lnTo>
                  <a:pt x="30" y="90"/>
                </a:lnTo>
                <a:lnTo>
                  <a:pt x="30" y="84"/>
                </a:lnTo>
                <a:lnTo>
                  <a:pt x="32" y="77"/>
                </a:lnTo>
                <a:lnTo>
                  <a:pt x="33" y="72"/>
                </a:lnTo>
                <a:lnTo>
                  <a:pt x="35" y="67"/>
                </a:lnTo>
                <a:lnTo>
                  <a:pt x="38" y="61"/>
                </a:lnTo>
                <a:lnTo>
                  <a:pt x="40" y="56"/>
                </a:lnTo>
                <a:lnTo>
                  <a:pt x="44" y="52"/>
                </a:lnTo>
                <a:lnTo>
                  <a:pt x="48" y="47"/>
                </a:lnTo>
                <a:lnTo>
                  <a:pt x="52" y="43"/>
                </a:lnTo>
                <a:lnTo>
                  <a:pt x="56" y="40"/>
                </a:lnTo>
                <a:lnTo>
                  <a:pt x="62" y="37"/>
                </a:lnTo>
                <a:lnTo>
                  <a:pt x="67" y="35"/>
                </a:lnTo>
                <a:lnTo>
                  <a:pt x="72" y="32"/>
                </a:lnTo>
                <a:lnTo>
                  <a:pt x="79" y="31"/>
                </a:lnTo>
                <a:lnTo>
                  <a:pt x="84" y="30"/>
                </a:lnTo>
                <a:lnTo>
                  <a:pt x="91" y="30"/>
                </a:lnTo>
                <a:lnTo>
                  <a:pt x="632" y="30"/>
                </a:lnTo>
                <a:lnTo>
                  <a:pt x="632" y="150"/>
                </a:lnTo>
                <a:close/>
                <a:moveTo>
                  <a:pt x="542" y="535"/>
                </a:moveTo>
                <a:lnTo>
                  <a:pt x="452" y="445"/>
                </a:lnTo>
                <a:lnTo>
                  <a:pt x="362" y="535"/>
                </a:lnTo>
                <a:lnTo>
                  <a:pt x="362" y="120"/>
                </a:lnTo>
                <a:lnTo>
                  <a:pt x="542" y="120"/>
                </a:lnTo>
                <a:lnTo>
                  <a:pt x="542" y="535"/>
                </a:lnTo>
                <a:close/>
                <a:moveTo>
                  <a:pt x="677" y="150"/>
                </a:moveTo>
                <a:lnTo>
                  <a:pt x="662" y="150"/>
                </a:lnTo>
                <a:lnTo>
                  <a:pt x="662" y="15"/>
                </a:lnTo>
                <a:lnTo>
                  <a:pt x="662" y="12"/>
                </a:lnTo>
                <a:lnTo>
                  <a:pt x="661" y="9"/>
                </a:lnTo>
                <a:lnTo>
                  <a:pt x="660" y="7"/>
                </a:lnTo>
                <a:lnTo>
                  <a:pt x="658" y="5"/>
                </a:lnTo>
                <a:lnTo>
                  <a:pt x="656" y="2"/>
                </a:lnTo>
                <a:lnTo>
                  <a:pt x="654" y="1"/>
                </a:lnTo>
                <a:lnTo>
                  <a:pt x="650" y="0"/>
                </a:lnTo>
                <a:lnTo>
                  <a:pt x="647" y="0"/>
                </a:lnTo>
                <a:lnTo>
                  <a:pt x="91" y="0"/>
                </a:lnTo>
                <a:lnTo>
                  <a:pt x="81" y="0"/>
                </a:lnTo>
                <a:lnTo>
                  <a:pt x="72" y="1"/>
                </a:lnTo>
                <a:lnTo>
                  <a:pt x="64" y="3"/>
                </a:lnTo>
                <a:lnTo>
                  <a:pt x="55" y="7"/>
                </a:lnTo>
                <a:lnTo>
                  <a:pt x="48" y="11"/>
                </a:lnTo>
                <a:lnTo>
                  <a:pt x="40" y="15"/>
                </a:lnTo>
                <a:lnTo>
                  <a:pt x="33" y="21"/>
                </a:lnTo>
                <a:lnTo>
                  <a:pt x="26" y="26"/>
                </a:lnTo>
                <a:lnTo>
                  <a:pt x="21" y="32"/>
                </a:lnTo>
                <a:lnTo>
                  <a:pt x="15" y="39"/>
                </a:lnTo>
                <a:lnTo>
                  <a:pt x="11" y="46"/>
                </a:lnTo>
                <a:lnTo>
                  <a:pt x="7" y="55"/>
                </a:lnTo>
                <a:lnTo>
                  <a:pt x="5" y="62"/>
                </a:lnTo>
                <a:lnTo>
                  <a:pt x="3" y="72"/>
                </a:lnTo>
                <a:lnTo>
                  <a:pt x="0" y="81"/>
                </a:lnTo>
                <a:lnTo>
                  <a:pt x="0" y="90"/>
                </a:lnTo>
                <a:lnTo>
                  <a:pt x="0" y="812"/>
                </a:lnTo>
                <a:lnTo>
                  <a:pt x="0" y="822"/>
                </a:lnTo>
                <a:lnTo>
                  <a:pt x="3" y="831"/>
                </a:lnTo>
                <a:lnTo>
                  <a:pt x="5" y="840"/>
                </a:lnTo>
                <a:lnTo>
                  <a:pt x="7" y="848"/>
                </a:lnTo>
                <a:lnTo>
                  <a:pt x="11" y="856"/>
                </a:lnTo>
                <a:lnTo>
                  <a:pt x="15" y="864"/>
                </a:lnTo>
                <a:lnTo>
                  <a:pt x="21" y="870"/>
                </a:lnTo>
                <a:lnTo>
                  <a:pt x="26" y="877"/>
                </a:lnTo>
                <a:lnTo>
                  <a:pt x="33" y="883"/>
                </a:lnTo>
                <a:lnTo>
                  <a:pt x="40" y="887"/>
                </a:lnTo>
                <a:lnTo>
                  <a:pt x="48" y="893"/>
                </a:lnTo>
                <a:lnTo>
                  <a:pt x="55" y="896"/>
                </a:lnTo>
                <a:lnTo>
                  <a:pt x="64" y="899"/>
                </a:lnTo>
                <a:lnTo>
                  <a:pt x="72" y="901"/>
                </a:lnTo>
                <a:lnTo>
                  <a:pt x="81" y="902"/>
                </a:lnTo>
                <a:lnTo>
                  <a:pt x="91" y="903"/>
                </a:lnTo>
                <a:lnTo>
                  <a:pt x="677" y="903"/>
                </a:lnTo>
                <a:lnTo>
                  <a:pt x="680" y="902"/>
                </a:lnTo>
                <a:lnTo>
                  <a:pt x="684" y="902"/>
                </a:lnTo>
                <a:lnTo>
                  <a:pt x="686" y="900"/>
                </a:lnTo>
                <a:lnTo>
                  <a:pt x="688" y="899"/>
                </a:lnTo>
                <a:lnTo>
                  <a:pt x="690" y="896"/>
                </a:lnTo>
                <a:lnTo>
                  <a:pt x="691" y="894"/>
                </a:lnTo>
                <a:lnTo>
                  <a:pt x="692" y="890"/>
                </a:lnTo>
                <a:lnTo>
                  <a:pt x="692" y="888"/>
                </a:lnTo>
                <a:lnTo>
                  <a:pt x="692" y="165"/>
                </a:lnTo>
                <a:lnTo>
                  <a:pt x="692" y="162"/>
                </a:lnTo>
                <a:lnTo>
                  <a:pt x="691" y="159"/>
                </a:lnTo>
                <a:lnTo>
                  <a:pt x="690" y="157"/>
                </a:lnTo>
                <a:lnTo>
                  <a:pt x="688" y="155"/>
                </a:lnTo>
                <a:lnTo>
                  <a:pt x="686" y="153"/>
                </a:lnTo>
                <a:lnTo>
                  <a:pt x="684" y="151"/>
                </a:lnTo>
                <a:lnTo>
                  <a:pt x="680" y="150"/>
                </a:lnTo>
                <a:lnTo>
                  <a:pt x="677" y="15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888190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TextShape 2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7C2EF2E5-0BED-4E24-9957-000426388C95}" type="datetime1">
              <a:rPr lang="en-GB" sz="1200" b="0" i="1" strike="noStrike" spc="-1">
                <a:solidFill>
                  <a:srgbClr val="000000"/>
                </a:solidFill>
                <a:latin typeface="Calibri"/>
              </a:rPr>
              <a:t>29/04/2019</a:t>
            </a:fld>
            <a:endParaRPr lang="en-GB" sz="1200" b="0" strike="noStrike" spc="-1">
              <a:latin typeface="Times New Roman"/>
            </a:endParaRPr>
          </a:p>
        </p:txBody>
      </p:sp>
      <p:sp>
        <p:nvSpPr>
          <p:cNvPr id="785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C629A262-2931-4435-8E71-568377F393A6}" type="slidenum">
              <a:rPr lang="en-GB" sz="1200" b="0" i="1" strike="noStrike" spc="-1">
                <a:solidFill>
                  <a:srgbClr val="000000"/>
                </a:solidFill>
                <a:latin typeface="Calibri"/>
              </a:rPr>
              <a:t>3</a:t>
            </a:fld>
            <a:endParaRPr lang="en-GB" sz="1200" b="0" strike="noStrike" spc="-1">
              <a:latin typeface="Times New Roman"/>
            </a:endParaRPr>
          </a:p>
        </p:txBody>
      </p:sp>
      <p:sp>
        <p:nvSpPr>
          <p:cNvPr id="787" name="CustomShape 5"/>
          <p:cNvSpPr/>
          <p:nvPr/>
        </p:nvSpPr>
        <p:spPr>
          <a:xfrm>
            <a:off x="8163000" y="2386440"/>
            <a:ext cx="3174120" cy="2596680"/>
          </a:xfrm>
          <a:custGeom>
            <a:avLst/>
            <a:gdLst/>
            <a:ahLst/>
            <a:cxnLst/>
            <a:rect l="l" t="t" r="r" b="b"/>
            <a:pathLst>
              <a:path w="946" h="772">
                <a:moveTo>
                  <a:pt x="473" y="772"/>
                </a:moveTo>
                <a:cubicBezTo>
                  <a:pt x="414" y="772"/>
                  <a:pt x="360" y="741"/>
                  <a:pt x="325" y="688"/>
                </a:cubicBezTo>
                <a:cubicBezTo>
                  <a:pt x="42" y="260"/>
                  <a:pt x="42" y="260"/>
                  <a:pt x="42" y="260"/>
                </a:cubicBezTo>
                <a:cubicBezTo>
                  <a:pt x="5" y="204"/>
                  <a:pt x="0" y="138"/>
                  <a:pt x="29" y="85"/>
                </a:cubicBezTo>
                <a:cubicBezTo>
                  <a:pt x="58" y="32"/>
                  <a:pt x="115" y="0"/>
                  <a:pt x="182" y="0"/>
                </a:cubicBezTo>
                <a:cubicBezTo>
                  <a:pt x="764" y="0"/>
                  <a:pt x="764" y="0"/>
                  <a:pt x="764" y="0"/>
                </a:cubicBezTo>
                <a:cubicBezTo>
                  <a:pt x="831" y="0"/>
                  <a:pt x="888" y="32"/>
                  <a:pt x="917" y="85"/>
                </a:cubicBezTo>
                <a:cubicBezTo>
                  <a:pt x="946" y="138"/>
                  <a:pt x="941" y="204"/>
                  <a:pt x="904" y="260"/>
                </a:cubicBezTo>
                <a:cubicBezTo>
                  <a:pt x="621" y="688"/>
                  <a:pt x="621" y="688"/>
                  <a:pt x="621" y="688"/>
                </a:cubicBezTo>
                <a:cubicBezTo>
                  <a:pt x="586" y="741"/>
                  <a:pt x="532" y="772"/>
                  <a:pt x="473" y="772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 w="144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88" name="CustomShape 6"/>
          <p:cNvSpPr/>
          <p:nvPr/>
        </p:nvSpPr>
        <p:spPr>
          <a:xfrm>
            <a:off x="6336720" y="2386440"/>
            <a:ext cx="3171240" cy="2596680"/>
          </a:xfrm>
          <a:custGeom>
            <a:avLst/>
            <a:gdLst/>
            <a:ahLst/>
            <a:cxnLst/>
            <a:rect l="l" t="t" r="r" b="b"/>
            <a:pathLst>
              <a:path w="945" h="772">
                <a:moveTo>
                  <a:pt x="472" y="0"/>
                </a:moveTo>
                <a:cubicBezTo>
                  <a:pt x="414" y="0"/>
                  <a:pt x="360" y="30"/>
                  <a:pt x="325" y="83"/>
                </a:cubicBezTo>
                <a:cubicBezTo>
                  <a:pt x="42" y="512"/>
                  <a:pt x="42" y="512"/>
                  <a:pt x="42" y="512"/>
                </a:cubicBezTo>
                <a:cubicBezTo>
                  <a:pt x="5" y="568"/>
                  <a:pt x="0" y="633"/>
                  <a:pt x="29" y="687"/>
                </a:cubicBezTo>
                <a:cubicBezTo>
                  <a:pt x="57" y="740"/>
                  <a:pt x="115" y="772"/>
                  <a:pt x="182" y="772"/>
                </a:cubicBezTo>
                <a:cubicBezTo>
                  <a:pt x="763" y="772"/>
                  <a:pt x="763" y="772"/>
                  <a:pt x="763" y="772"/>
                </a:cubicBezTo>
                <a:cubicBezTo>
                  <a:pt x="830" y="772"/>
                  <a:pt x="888" y="740"/>
                  <a:pt x="916" y="687"/>
                </a:cubicBezTo>
                <a:cubicBezTo>
                  <a:pt x="945" y="633"/>
                  <a:pt x="940" y="568"/>
                  <a:pt x="903" y="512"/>
                </a:cubicBezTo>
                <a:cubicBezTo>
                  <a:pt x="620" y="83"/>
                  <a:pt x="620" y="83"/>
                  <a:pt x="620" y="83"/>
                </a:cubicBezTo>
                <a:cubicBezTo>
                  <a:pt x="585" y="30"/>
                  <a:pt x="531" y="0"/>
                  <a:pt x="472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 w="144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89" name="CustomShape 7"/>
          <p:cNvSpPr/>
          <p:nvPr/>
        </p:nvSpPr>
        <p:spPr>
          <a:xfrm>
            <a:off x="4508640" y="2386440"/>
            <a:ext cx="3174120" cy="2596680"/>
          </a:xfrm>
          <a:custGeom>
            <a:avLst/>
            <a:gdLst/>
            <a:ahLst/>
            <a:cxnLst/>
            <a:rect l="l" t="t" r="r" b="b"/>
            <a:pathLst>
              <a:path w="946" h="772">
                <a:moveTo>
                  <a:pt x="473" y="772"/>
                </a:moveTo>
                <a:cubicBezTo>
                  <a:pt x="414" y="772"/>
                  <a:pt x="360" y="741"/>
                  <a:pt x="325" y="688"/>
                </a:cubicBezTo>
                <a:cubicBezTo>
                  <a:pt x="42" y="260"/>
                  <a:pt x="42" y="260"/>
                  <a:pt x="42" y="260"/>
                </a:cubicBezTo>
                <a:cubicBezTo>
                  <a:pt x="5" y="204"/>
                  <a:pt x="0" y="138"/>
                  <a:pt x="29" y="85"/>
                </a:cubicBezTo>
                <a:cubicBezTo>
                  <a:pt x="58" y="32"/>
                  <a:pt x="115" y="0"/>
                  <a:pt x="182" y="0"/>
                </a:cubicBezTo>
                <a:cubicBezTo>
                  <a:pt x="764" y="0"/>
                  <a:pt x="764" y="0"/>
                  <a:pt x="764" y="0"/>
                </a:cubicBezTo>
                <a:cubicBezTo>
                  <a:pt x="831" y="0"/>
                  <a:pt x="888" y="32"/>
                  <a:pt x="917" y="85"/>
                </a:cubicBezTo>
                <a:cubicBezTo>
                  <a:pt x="946" y="138"/>
                  <a:pt x="941" y="204"/>
                  <a:pt x="904" y="260"/>
                </a:cubicBezTo>
                <a:cubicBezTo>
                  <a:pt x="621" y="688"/>
                  <a:pt x="621" y="688"/>
                  <a:pt x="621" y="688"/>
                </a:cubicBezTo>
                <a:cubicBezTo>
                  <a:pt x="586" y="741"/>
                  <a:pt x="532" y="772"/>
                  <a:pt x="473" y="772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 w="144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90" name="CustomShape 8"/>
          <p:cNvSpPr/>
          <p:nvPr/>
        </p:nvSpPr>
        <p:spPr>
          <a:xfrm>
            <a:off x="2682360" y="2386440"/>
            <a:ext cx="3171240" cy="2596680"/>
          </a:xfrm>
          <a:custGeom>
            <a:avLst/>
            <a:gdLst/>
            <a:ahLst/>
            <a:cxnLst/>
            <a:rect l="l" t="t" r="r" b="b"/>
            <a:pathLst>
              <a:path w="945" h="772">
                <a:moveTo>
                  <a:pt x="472" y="0"/>
                </a:moveTo>
                <a:cubicBezTo>
                  <a:pt x="414" y="0"/>
                  <a:pt x="360" y="30"/>
                  <a:pt x="325" y="83"/>
                </a:cubicBezTo>
                <a:cubicBezTo>
                  <a:pt x="42" y="512"/>
                  <a:pt x="42" y="512"/>
                  <a:pt x="42" y="512"/>
                </a:cubicBezTo>
                <a:cubicBezTo>
                  <a:pt x="5" y="568"/>
                  <a:pt x="0" y="633"/>
                  <a:pt x="29" y="687"/>
                </a:cubicBezTo>
                <a:cubicBezTo>
                  <a:pt x="57" y="740"/>
                  <a:pt x="115" y="772"/>
                  <a:pt x="182" y="772"/>
                </a:cubicBezTo>
                <a:cubicBezTo>
                  <a:pt x="763" y="772"/>
                  <a:pt x="763" y="772"/>
                  <a:pt x="763" y="772"/>
                </a:cubicBezTo>
                <a:cubicBezTo>
                  <a:pt x="830" y="772"/>
                  <a:pt x="888" y="740"/>
                  <a:pt x="916" y="687"/>
                </a:cubicBezTo>
                <a:cubicBezTo>
                  <a:pt x="945" y="633"/>
                  <a:pt x="940" y="568"/>
                  <a:pt x="903" y="512"/>
                </a:cubicBezTo>
                <a:cubicBezTo>
                  <a:pt x="620" y="83"/>
                  <a:pt x="620" y="83"/>
                  <a:pt x="620" y="83"/>
                </a:cubicBezTo>
                <a:cubicBezTo>
                  <a:pt x="585" y="30"/>
                  <a:pt x="531" y="0"/>
                  <a:pt x="472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 w="144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91" name="CustomShape 9"/>
          <p:cNvSpPr/>
          <p:nvPr/>
        </p:nvSpPr>
        <p:spPr>
          <a:xfrm>
            <a:off x="854640" y="2399692"/>
            <a:ext cx="3174120" cy="2596680"/>
          </a:xfrm>
          <a:custGeom>
            <a:avLst/>
            <a:gdLst/>
            <a:ahLst/>
            <a:cxnLst/>
            <a:rect l="l" t="t" r="r" b="b"/>
            <a:pathLst>
              <a:path w="946" h="772">
                <a:moveTo>
                  <a:pt x="473" y="772"/>
                </a:moveTo>
                <a:cubicBezTo>
                  <a:pt x="414" y="772"/>
                  <a:pt x="360" y="741"/>
                  <a:pt x="325" y="688"/>
                </a:cubicBezTo>
                <a:cubicBezTo>
                  <a:pt x="42" y="260"/>
                  <a:pt x="42" y="260"/>
                  <a:pt x="42" y="260"/>
                </a:cubicBezTo>
                <a:cubicBezTo>
                  <a:pt x="5" y="204"/>
                  <a:pt x="0" y="138"/>
                  <a:pt x="29" y="85"/>
                </a:cubicBezTo>
                <a:cubicBezTo>
                  <a:pt x="58" y="32"/>
                  <a:pt x="115" y="0"/>
                  <a:pt x="182" y="0"/>
                </a:cubicBezTo>
                <a:cubicBezTo>
                  <a:pt x="764" y="0"/>
                  <a:pt x="764" y="0"/>
                  <a:pt x="764" y="0"/>
                </a:cubicBezTo>
                <a:cubicBezTo>
                  <a:pt x="831" y="0"/>
                  <a:pt x="888" y="32"/>
                  <a:pt x="917" y="85"/>
                </a:cubicBezTo>
                <a:cubicBezTo>
                  <a:pt x="946" y="138"/>
                  <a:pt x="941" y="204"/>
                  <a:pt x="904" y="260"/>
                </a:cubicBezTo>
                <a:cubicBezTo>
                  <a:pt x="621" y="688"/>
                  <a:pt x="621" y="688"/>
                  <a:pt x="621" y="688"/>
                </a:cubicBezTo>
                <a:cubicBezTo>
                  <a:pt x="586" y="741"/>
                  <a:pt x="532" y="772"/>
                  <a:pt x="473" y="772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 w="144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92" name="CustomShape 10"/>
          <p:cNvSpPr/>
          <p:nvPr/>
        </p:nvSpPr>
        <p:spPr>
          <a:xfrm>
            <a:off x="1263240" y="2806560"/>
            <a:ext cx="2355480" cy="1786320"/>
          </a:xfrm>
          <a:custGeom>
            <a:avLst/>
            <a:gdLst/>
            <a:ahLst/>
            <a:cxnLst/>
            <a:rect l="l" t="t" r="r" b="b"/>
            <a:pathLst>
              <a:path w="702" h="531">
                <a:moveTo>
                  <a:pt x="272" y="0"/>
                </a:moveTo>
                <a:cubicBezTo>
                  <a:pt x="315" y="0"/>
                  <a:pt x="387" y="0"/>
                  <a:pt x="430" y="0"/>
                </a:cubicBezTo>
                <a:cubicBezTo>
                  <a:pt x="642" y="0"/>
                  <a:pt x="642" y="0"/>
                  <a:pt x="642" y="0"/>
                </a:cubicBezTo>
                <a:cubicBezTo>
                  <a:pt x="685" y="0"/>
                  <a:pt x="702" y="29"/>
                  <a:pt x="678" y="66"/>
                </a:cubicBezTo>
                <a:cubicBezTo>
                  <a:pt x="580" y="214"/>
                  <a:pt x="580" y="214"/>
                  <a:pt x="580" y="214"/>
                </a:cubicBezTo>
                <a:cubicBezTo>
                  <a:pt x="556" y="251"/>
                  <a:pt x="516" y="310"/>
                  <a:pt x="492" y="347"/>
                </a:cubicBezTo>
                <a:cubicBezTo>
                  <a:pt x="395" y="495"/>
                  <a:pt x="395" y="495"/>
                  <a:pt x="395" y="495"/>
                </a:cubicBezTo>
                <a:cubicBezTo>
                  <a:pt x="371" y="531"/>
                  <a:pt x="331" y="531"/>
                  <a:pt x="307" y="495"/>
                </a:cubicBezTo>
                <a:cubicBezTo>
                  <a:pt x="210" y="347"/>
                  <a:pt x="210" y="347"/>
                  <a:pt x="210" y="347"/>
                </a:cubicBezTo>
                <a:cubicBezTo>
                  <a:pt x="186" y="310"/>
                  <a:pt x="146" y="251"/>
                  <a:pt x="122" y="214"/>
                </a:cubicBezTo>
                <a:cubicBezTo>
                  <a:pt x="24" y="66"/>
                  <a:pt x="24" y="66"/>
                  <a:pt x="24" y="66"/>
                </a:cubicBezTo>
                <a:cubicBezTo>
                  <a:pt x="0" y="29"/>
                  <a:pt x="17" y="0"/>
                  <a:pt x="60" y="0"/>
                </a:cubicBezTo>
                <a:lnTo>
                  <a:pt x="272" y="0"/>
                </a:lnTo>
                <a:close/>
              </a:path>
            </a:pathLst>
          </a:custGeom>
          <a:solidFill>
            <a:srgbClr val="FFFFFF"/>
          </a:solidFill>
          <a:ln w="14400">
            <a:noFill/>
          </a:ln>
          <a:effectLst>
            <a:outerShdw blurRad="50800" dist="38160" dir="16200000" rotWithShape="0">
              <a:srgbClr val="000000">
                <a:alpha val="2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93" name="CustomShape 11"/>
          <p:cNvSpPr/>
          <p:nvPr/>
        </p:nvSpPr>
        <p:spPr>
          <a:xfrm>
            <a:off x="3092400" y="2802798"/>
            <a:ext cx="2351160" cy="1786320"/>
          </a:xfrm>
          <a:custGeom>
            <a:avLst/>
            <a:gdLst/>
            <a:ahLst/>
            <a:cxnLst/>
            <a:rect l="l" t="t" r="r" b="b"/>
            <a:pathLst>
              <a:path w="701" h="531">
                <a:moveTo>
                  <a:pt x="271" y="531"/>
                </a:moveTo>
                <a:cubicBezTo>
                  <a:pt x="315" y="531"/>
                  <a:pt x="386" y="531"/>
                  <a:pt x="430" y="531"/>
                </a:cubicBezTo>
                <a:cubicBezTo>
                  <a:pt x="641" y="531"/>
                  <a:pt x="641" y="531"/>
                  <a:pt x="641" y="531"/>
                </a:cubicBezTo>
                <a:cubicBezTo>
                  <a:pt x="685" y="531"/>
                  <a:pt x="701" y="501"/>
                  <a:pt x="677" y="465"/>
                </a:cubicBezTo>
                <a:cubicBezTo>
                  <a:pt x="579" y="317"/>
                  <a:pt x="579" y="317"/>
                  <a:pt x="579" y="317"/>
                </a:cubicBezTo>
                <a:cubicBezTo>
                  <a:pt x="555" y="280"/>
                  <a:pt x="516" y="221"/>
                  <a:pt x="492" y="184"/>
                </a:cubicBezTo>
                <a:cubicBezTo>
                  <a:pt x="394" y="36"/>
                  <a:pt x="394" y="36"/>
                  <a:pt x="394" y="36"/>
                </a:cubicBezTo>
                <a:cubicBezTo>
                  <a:pt x="370" y="0"/>
                  <a:pt x="331" y="0"/>
                  <a:pt x="307" y="36"/>
                </a:cubicBezTo>
                <a:cubicBezTo>
                  <a:pt x="209" y="184"/>
                  <a:pt x="209" y="184"/>
                  <a:pt x="209" y="184"/>
                </a:cubicBezTo>
                <a:cubicBezTo>
                  <a:pt x="185" y="221"/>
                  <a:pt x="146" y="280"/>
                  <a:pt x="122" y="317"/>
                </a:cubicBezTo>
                <a:cubicBezTo>
                  <a:pt x="24" y="465"/>
                  <a:pt x="24" y="465"/>
                  <a:pt x="24" y="465"/>
                </a:cubicBezTo>
                <a:cubicBezTo>
                  <a:pt x="0" y="501"/>
                  <a:pt x="16" y="531"/>
                  <a:pt x="60" y="531"/>
                </a:cubicBezTo>
                <a:lnTo>
                  <a:pt x="271" y="531"/>
                </a:lnTo>
                <a:close/>
              </a:path>
            </a:pathLst>
          </a:custGeom>
          <a:solidFill>
            <a:srgbClr val="FFFFFF"/>
          </a:solidFill>
          <a:ln w="14400">
            <a:noFill/>
          </a:ln>
          <a:effectLst>
            <a:outerShdw blurRad="50800" dist="38160" dir="5400000" algn="t" rotWithShape="0">
              <a:srgbClr val="000000">
                <a:alpha val="2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94" name="CustomShape 12"/>
          <p:cNvSpPr/>
          <p:nvPr/>
        </p:nvSpPr>
        <p:spPr>
          <a:xfrm>
            <a:off x="6746760" y="2777040"/>
            <a:ext cx="2351160" cy="1786320"/>
          </a:xfrm>
          <a:custGeom>
            <a:avLst/>
            <a:gdLst/>
            <a:ahLst/>
            <a:cxnLst/>
            <a:rect l="l" t="t" r="r" b="b"/>
            <a:pathLst>
              <a:path w="701" h="531">
                <a:moveTo>
                  <a:pt x="271" y="531"/>
                </a:moveTo>
                <a:cubicBezTo>
                  <a:pt x="315" y="531"/>
                  <a:pt x="386" y="531"/>
                  <a:pt x="430" y="531"/>
                </a:cubicBezTo>
                <a:cubicBezTo>
                  <a:pt x="641" y="531"/>
                  <a:pt x="641" y="531"/>
                  <a:pt x="641" y="531"/>
                </a:cubicBezTo>
                <a:cubicBezTo>
                  <a:pt x="685" y="531"/>
                  <a:pt x="701" y="501"/>
                  <a:pt x="677" y="465"/>
                </a:cubicBezTo>
                <a:cubicBezTo>
                  <a:pt x="579" y="317"/>
                  <a:pt x="579" y="317"/>
                  <a:pt x="579" y="317"/>
                </a:cubicBezTo>
                <a:cubicBezTo>
                  <a:pt x="555" y="280"/>
                  <a:pt x="516" y="221"/>
                  <a:pt x="492" y="184"/>
                </a:cubicBezTo>
                <a:cubicBezTo>
                  <a:pt x="394" y="36"/>
                  <a:pt x="394" y="36"/>
                  <a:pt x="394" y="36"/>
                </a:cubicBezTo>
                <a:cubicBezTo>
                  <a:pt x="370" y="0"/>
                  <a:pt x="331" y="0"/>
                  <a:pt x="307" y="36"/>
                </a:cubicBezTo>
                <a:cubicBezTo>
                  <a:pt x="209" y="184"/>
                  <a:pt x="209" y="184"/>
                  <a:pt x="209" y="184"/>
                </a:cubicBezTo>
                <a:cubicBezTo>
                  <a:pt x="185" y="221"/>
                  <a:pt x="146" y="280"/>
                  <a:pt x="122" y="317"/>
                </a:cubicBezTo>
                <a:cubicBezTo>
                  <a:pt x="24" y="465"/>
                  <a:pt x="24" y="465"/>
                  <a:pt x="24" y="465"/>
                </a:cubicBezTo>
                <a:cubicBezTo>
                  <a:pt x="0" y="501"/>
                  <a:pt x="16" y="531"/>
                  <a:pt x="60" y="531"/>
                </a:cubicBezTo>
                <a:lnTo>
                  <a:pt x="271" y="531"/>
                </a:lnTo>
                <a:close/>
              </a:path>
            </a:pathLst>
          </a:custGeom>
          <a:solidFill>
            <a:srgbClr val="FFFFFF"/>
          </a:solidFill>
          <a:ln w="14400">
            <a:noFill/>
          </a:ln>
          <a:effectLst>
            <a:outerShdw blurRad="50800" dist="38160" dir="5400000" algn="t" rotWithShape="0">
              <a:srgbClr val="000000">
                <a:alpha val="2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95" name="CustomShape 13"/>
          <p:cNvSpPr/>
          <p:nvPr/>
        </p:nvSpPr>
        <p:spPr>
          <a:xfrm>
            <a:off x="4917240" y="2806560"/>
            <a:ext cx="2355480" cy="1786320"/>
          </a:xfrm>
          <a:custGeom>
            <a:avLst/>
            <a:gdLst/>
            <a:ahLst/>
            <a:cxnLst/>
            <a:rect l="l" t="t" r="r" b="b"/>
            <a:pathLst>
              <a:path w="702" h="531">
                <a:moveTo>
                  <a:pt x="272" y="0"/>
                </a:moveTo>
                <a:cubicBezTo>
                  <a:pt x="315" y="0"/>
                  <a:pt x="387" y="0"/>
                  <a:pt x="430" y="0"/>
                </a:cubicBezTo>
                <a:cubicBezTo>
                  <a:pt x="642" y="0"/>
                  <a:pt x="642" y="0"/>
                  <a:pt x="642" y="0"/>
                </a:cubicBezTo>
                <a:cubicBezTo>
                  <a:pt x="685" y="0"/>
                  <a:pt x="702" y="29"/>
                  <a:pt x="678" y="66"/>
                </a:cubicBezTo>
                <a:cubicBezTo>
                  <a:pt x="580" y="214"/>
                  <a:pt x="580" y="214"/>
                  <a:pt x="580" y="214"/>
                </a:cubicBezTo>
                <a:cubicBezTo>
                  <a:pt x="556" y="251"/>
                  <a:pt x="516" y="310"/>
                  <a:pt x="492" y="347"/>
                </a:cubicBezTo>
                <a:cubicBezTo>
                  <a:pt x="395" y="495"/>
                  <a:pt x="395" y="495"/>
                  <a:pt x="395" y="495"/>
                </a:cubicBezTo>
                <a:cubicBezTo>
                  <a:pt x="371" y="531"/>
                  <a:pt x="331" y="531"/>
                  <a:pt x="307" y="495"/>
                </a:cubicBezTo>
                <a:cubicBezTo>
                  <a:pt x="210" y="347"/>
                  <a:pt x="210" y="347"/>
                  <a:pt x="210" y="347"/>
                </a:cubicBezTo>
                <a:cubicBezTo>
                  <a:pt x="186" y="310"/>
                  <a:pt x="146" y="251"/>
                  <a:pt x="122" y="214"/>
                </a:cubicBezTo>
                <a:cubicBezTo>
                  <a:pt x="24" y="66"/>
                  <a:pt x="24" y="66"/>
                  <a:pt x="24" y="66"/>
                </a:cubicBezTo>
                <a:cubicBezTo>
                  <a:pt x="0" y="29"/>
                  <a:pt x="17" y="0"/>
                  <a:pt x="60" y="0"/>
                </a:cubicBezTo>
                <a:lnTo>
                  <a:pt x="272" y="0"/>
                </a:lnTo>
                <a:close/>
              </a:path>
            </a:pathLst>
          </a:custGeom>
          <a:solidFill>
            <a:srgbClr val="FFFFFF"/>
          </a:solidFill>
          <a:ln w="14400">
            <a:noFill/>
          </a:ln>
          <a:effectLst>
            <a:outerShdw blurRad="50800" dist="38160" dir="16200000" rotWithShape="0">
              <a:srgbClr val="000000">
                <a:alpha val="2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96" name="CustomShape 14"/>
          <p:cNvSpPr/>
          <p:nvPr/>
        </p:nvSpPr>
        <p:spPr>
          <a:xfrm>
            <a:off x="8571600" y="2806560"/>
            <a:ext cx="2355480" cy="1786320"/>
          </a:xfrm>
          <a:custGeom>
            <a:avLst/>
            <a:gdLst/>
            <a:ahLst/>
            <a:cxnLst/>
            <a:rect l="l" t="t" r="r" b="b"/>
            <a:pathLst>
              <a:path w="702" h="531">
                <a:moveTo>
                  <a:pt x="272" y="0"/>
                </a:moveTo>
                <a:cubicBezTo>
                  <a:pt x="315" y="0"/>
                  <a:pt x="387" y="0"/>
                  <a:pt x="430" y="0"/>
                </a:cubicBezTo>
                <a:cubicBezTo>
                  <a:pt x="642" y="0"/>
                  <a:pt x="642" y="0"/>
                  <a:pt x="642" y="0"/>
                </a:cubicBezTo>
                <a:cubicBezTo>
                  <a:pt x="685" y="0"/>
                  <a:pt x="702" y="29"/>
                  <a:pt x="678" y="66"/>
                </a:cubicBezTo>
                <a:cubicBezTo>
                  <a:pt x="580" y="214"/>
                  <a:pt x="580" y="214"/>
                  <a:pt x="580" y="214"/>
                </a:cubicBezTo>
                <a:cubicBezTo>
                  <a:pt x="556" y="251"/>
                  <a:pt x="516" y="310"/>
                  <a:pt x="492" y="347"/>
                </a:cubicBezTo>
                <a:cubicBezTo>
                  <a:pt x="395" y="495"/>
                  <a:pt x="395" y="495"/>
                  <a:pt x="395" y="495"/>
                </a:cubicBezTo>
                <a:cubicBezTo>
                  <a:pt x="371" y="531"/>
                  <a:pt x="331" y="531"/>
                  <a:pt x="307" y="495"/>
                </a:cubicBezTo>
                <a:cubicBezTo>
                  <a:pt x="210" y="347"/>
                  <a:pt x="210" y="347"/>
                  <a:pt x="210" y="347"/>
                </a:cubicBezTo>
                <a:cubicBezTo>
                  <a:pt x="186" y="310"/>
                  <a:pt x="146" y="251"/>
                  <a:pt x="122" y="214"/>
                </a:cubicBezTo>
                <a:cubicBezTo>
                  <a:pt x="24" y="66"/>
                  <a:pt x="24" y="66"/>
                  <a:pt x="24" y="66"/>
                </a:cubicBezTo>
                <a:cubicBezTo>
                  <a:pt x="0" y="29"/>
                  <a:pt x="17" y="0"/>
                  <a:pt x="60" y="0"/>
                </a:cubicBezTo>
                <a:lnTo>
                  <a:pt x="272" y="0"/>
                </a:lnTo>
                <a:close/>
              </a:path>
            </a:pathLst>
          </a:custGeom>
          <a:solidFill>
            <a:srgbClr val="FFFFFF"/>
          </a:solidFill>
          <a:ln w="14400">
            <a:noFill/>
          </a:ln>
          <a:effectLst>
            <a:outerShdw blurRad="50800" dist="38160" dir="16200000" rotWithShape="0">
              <a:srgbClr val="000000">
                <a:alpha val="2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97" name="CustomShape 15"/>
          <p:cNvSpPr/>
          <p:nvPr/>
        </p:nvSpPr>
        <p:spPr>
          <a:xfrm>
            <a:off x="3169080" y="2386440"/>
            <a:ext cx="2180880" cy="1423080"/>
          </a:xfrm>
          <a:custGeom>
            <a:avLst/>
            <a:gdLst/>
            <a:ahLst/>
            <a:cxnLst/>
            <a:rect l="l" t="t" r="r" b="b"/>
            <a:pathLst>
              <a:path w="650" h="423">
                <a:moveTo>
                  <a:pt x="327" y="0"/>
                </a:moveTo>
                <a:cubicBezTo>
                  <a:pt x="269" y="0"/>
                  <a:pt x="215" y="30"/>
                  <a:pt x="180" y="83"/>
                </a:cubicBezTo>
                <a:cubicBezTo>
                  <a:pt x="0" y="356"/>
                  <a:pt x="0" y="356"/>
                  <a:pt x="0" y="356"/>
                </a:cubicBezTo>
                <a:cubicBezTo>
                  <a:pt x="105" y="423"/>
                  <a:pt x="105" y="423"/>
                  <a:pt x="105" y="423"/>
                </a:cubicBezTo>
                <a:cubicBezTo>
                  <a:pt x="129" y="386"/>
                  <a:pt x="164" y="333"/>
                  <a:pt x="186" y="300"/>
                </a:cubicBezTo>
                <a:cubicBezTo>
                  <a:pt x="284" y="152"/>
                  <a:pt x="284" y="152"/>
                  <a:pt x="284" y="152"/>
                </a:cubicBezTo>
                <a:cubicBezTo>
                  <a:pt x="308" y="116"/>
                  <a:pt x="347" y="116"/>
                  <a:pt x="371" y="152"/>
                </a:cubicBezTo>
                <a:cubicBezTo>
                  <a:pt x="469" y="300"/>
                  <a:pt x="469" y="300"/>
                  <a:pt x="469" y="300"/>
                </a:cubicBezTo>
                <a:cubicBezTo>
                  <a:pt x="490" y="332"/>
                  <a:pt x="523" y="382"/>
                  <a:pt x="547" y="419"/>
                </a:cubicBezTo>
                <a:cubicBezTo>
                  <a:pt x="621" y="419"/>
                  <a:pt x="621" y="419"/>
                  <a:pt x="621" y="419"/>
                </a:cubicBezTo>
                <a:cubicBezTo>
                  <a:pt x="650" y="349"/>
                  <a:pt x="650" y="349"/>
                  <a:pt x="650" y="349"/>
                </a:cubicBezTo>
                <a:cubicBezTo>
                  <a:pt x="650" y="348"/>
                  <a:pt x="650" y="348"/>
                  <a:pt x="650" y="348"/>
                </a:cubicBezTo>
                <a:cubicBezTo>
                  <a:pt x="475" y="83"/>
                  <a:pt x="475" y="83"/>
                  <a:pt x="475" y="83"/>
                </a:cubicBezTo>
                <a:cubicBezTo>
                  <a:pt x="440" y="30"/>
                  <a:pt x="386" y="0"/>
                  <a:pt x="327" y="0"/>
                </a:cubicBezTo>
                <a:close/>
              </a:path>
            </a:pathLst>
          </a:custGeom>
          <a:solidFill>
            <a:srgbClr val="FFC000"/>
          </a:solidFill>
          <a:ln w="144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98" name="CustomShape 16"/>
          <p:cNvSpPr/>
          <p:nvPr/>
        </p:nvSpPr>
        <p:spPr>
          <a:xfrm>
            <a:off x="8659800" y="3557520"/>
            <a:ext cx="2180880" cy="1418760"/>
          </a:xfrm>
          <a:custGeom>
            <a:avLst/>
            <a:gdLst/>
            <a:ahLst/>
            <a:cxnLst/>
            <a:rect l="l" t="t" r="r" b="b"/>
            <a:pathLst>
              <a:path w="650" h="422">
                <a:moveTo>
                  <a:pt x="619" y="6"/>
                </a:moveTo>
                <a:cubicBezTo>
                  <a:pt x="544" y="5"/>
                  <a:pt x="544" y="5"/>
                  <a:pt x="544" y="5"/>
                </a:cubicBezTo>
                <a:cubicBezTo>
                  <a:pt x="520" y="41"/>
                  <a:pt x="488" y="90"/>
                  <a:pt x="467" y="122"/>
                </a:cubicBezTo>
                <a:cubicBezTo>
                  <a:pt x="369" y="270"/>
                  <a:pt x="369" y="270"/>
                  <a:pt x="369" y="270"/>
                </a:cubicBezTo>
                <a:cubicBezTo>
                  <a:pt x="345" y="307"/>
                  <a:pt x="306" y="307"/>
                  <a:pt x="282" y="270"/>
                </a:cubicBezTo>
                <a:cubicBezTo>
                  <a:pt x="184" y="122"/>
                  <a:pt x="184" y="122"/>
                  <a:pt x="184" y="122"/>
                </a:cubicBezTo>
                <a:cubicBezTo>
                  <a:pt x="162" y="89"/>
                  <a:pt x="128" y="37"/>
                  <a:pt x="104" y="0"/>
                </a:cubicBezTo>
                <a:cubicBezTo>
                  <a:pt x="104" y="0"/>
                  <a:pt x="104" y="0"/>
                  <a:pt x="104" y="0"/>
                </a:cubicBezTo>
                <a:cubicBezTo>
                  <a:pt x="74" y="70"/>
                  <a:pt x="74" y="70"/>
                  <a:pt x="74" y="70"/>
                </a:cubicBezTo>
                <a:cubicBezTo>
                  <a:pt x="0" y="70"/>
                  <a:pt x="0" y="70"/>
                  <a:pt x="0" y="70"/>
                </a:cubicBezTo>
                <a:cubicBezTo>
                  <a:pt x="178" y="339"/>
                  <a:pt x="178" y="339"/>
                  <a:pt x="178" y="339"/>
                </a:cubicBezTo>
                <a:cubicBezTo>
                  <a:pt x="205" y="381"/>
                  <a:pt x="245" y="409"/>
                  <a:pt x="289" y="418"/>
                </a:cubicBezTo>
                <a:cubicBezTo>
                  <a:pt x="322" y="422"/>
                  <a:pt x="322" y="422"/>
                  <a:pt x="322" y="422"/>
                </a:cubicBezTo>
                <a:cubicBezTo>
                  <a:pt x="323" y="422"/>
                  <a:pt x="324" y="422"/>
                  <a:pt x="325" y="422"/>
                </a:cubicBezTo>
                <a:cubicBezTo>
                  <a:pt x="384" y="422"/>
                  <a:pt x="438" y="392"/>
                  <a:pt x="473" y="339"/>
                </a:cubicBezTo>
                <a:cubicBezTo>
                  <a:pt x="650" y="72"/>
                  <a:pt x="650" y="72"/>
                  <a:pt x="650" y="72"/>
                </a:cubicBezTo>
                <a:lnTo>
                  <a:pt x="619" y="6"/>
                </a:lnTo>
                <a:close/>
              </a:path>
            </a:pathLst>
          </a:custGeom>
          <a:solidFill>
            <a:srgbClr val="1C819E"/>
          </a:solidFill>
          <a:ln w="144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99" name="CustomShape 17"/>
          <p:cNvSpPr/>
          <p:nvPr/>
        </p:nvSpPr>
        <p:spPr>
          <a:xfrm>
            <a:off x="6823440" y="2382480"/>
            <a:ext cx="2180880" cy="1420200"/>
          </a:xfrm>
          <a:custGeom>
            <a:avLst/>
            <a:gdLst/>
            <a:ahLst/>
            <a:cxnLst/>
            <a:rect l="l" t="t" r="r" b="b"/>
            <a:pathLst>
              <a:path w="650" h="422">
                <a:moveTo>
                  <a:pt x="327" y="0"/>
                </a:moveTo>
                <a:cubicBezTo>
                  <a:pt x="268" y="0"/>
                  <a:pt x="214" y="30"/>
                  <a:pt x="179" y="83"/>
                </a:cubicBezTo>
                <a:cubicBezTo>
                  <a:pt x="0" y="356"/>
                  <a:pt x="0" y="356"/>
                  <a:pt x="0" y="356"/>
                </a:cubicBezTo>
                <a:cubicBezTo>
                  <a:pt x="105" y="422"/>
                  <a:pt x="105" y="422"/>
                  <a:pt x="105" y="422"/>
                </a:cubicBezTo>
                <a:cubicBezTo>
                  <a:pt x="129" y="386"/>
                  <a:pt x="164" y="333"/>
                  <a:pt x="186" y="300"/>
                </a:cubicBezTo>
                <a:cubicBezTo>
                  <a:pt x="284" y="152"/>
                  <a:pt x="284" y="152"/>
                  <a:pt x="284" y="152"/>
                </a:cubicBezTo>
                <a:cubicBezTo>
                  <a:pt x="308" y="115"/>
                  <a:pt x="347" y="115"/>
                  <a:pt x="371" y="152"/>
                </a:cubicBezTo>
                <a:cubicBezTo>
                  <a:pt x="469" y="300"/>
                  <a:pt x="469" y="300"/>
                  <a:pt x="469" y="300"/>
                </a:cubicBezTo>
                <a:cubicBezTo>
                  <a:pt x="490" y="332"/>
                  <a:pt x="523" y="382"/>
                  <a:pt x="547" y="419"/>
                </a:cubicBezTo>
                <a:cubicBezTo>
                  <a:pt x="620" y="419"/>
                  <a:pt x="620" y="419"/>
                  <a:pt x="620" y="419"/>
                </a:cubicBezTo>
                <a:cubicBezTo>
                  <a:pt x="650" y="348"/>
                  <a:pt x="650" y="348"/>
                  <a:pt x="650" y="348"/>
                </a:cubicBezTo>
                <a:cubicBezTo>
                  <a:pt x="650" y="348"/>
                  <a:pt x="650" y="348"/>
                  <a:pt x="650" y="348"/>
                </a:cubicBezTo>
                <a:cubicBezTo>
                  <a:pt x="475" y="83"/>
                  <a:pt x="475" y="83"/>
                  <a:pt x="475" y="83"/>
                </a:cubicBezTo>
                <a:cubicBezTo>
                  <a:pt x="440" y="30"/>
                  <a:pt x="386" y="0"/>
                  <a:pt x="327" y="0"/>
                </a:cubicBezTo>
                <a:close/>
              </a:path>
            </a:pathLst>
          </a:custGeom>
          <a:solidFill>
            <a:srgbClr val="FFC000"/>
          </a:solidFill>
          <a:ln w="144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00" name="CustomShape 18"/>
          <p:cNvSpPr/>
          <p:nvPr/>
        </p:nvSpPr>
        <p:spPr>
          <a:xfrm>
            <a:off x="1351080" y="3562920"/>
            <a:ext cx="2176560" cy="1420200"/>
          </a:xfrm>
          <a:custGeom>
            <a:avLst/>
            <a:gdLst/>
            <a:ahLst/>
            <a:cxnLst/>
            <a:rect l="l" t="t" r="r" b="b"/>
            <a:pathLst>
              <a:path w="649" h="422">
                <a:moveTo>
                  <a:pt x="619" y="5"/>
                </a:moveTo>
                <a:cubicBezTo>
                  <a:pt x="544" y="4"/>
                  <a:pt x="544" y="4"/>
                  <a:pt x="544" y="4"/>
                </a:cubicBezTo>
                <a:cubicBezTo>
                  <a:pt x="520" y="40"/>
                  <a:pt x="487" y="90"/>
                  <a:pt x="466" y="122"/>
                </a:cubicBezTo>
                <a:cubicBezTo>
                  <a:pt x="369" y="270"/>
                  <a:pt x="369" y="270"/>
                  <a:pt x="369" y="270"/>
                </a:cubicBezTo>
                <a:cubicBezTo>
                  <a:pt x="345" y="306"/>
                  <a:pt x="305" y="306"/>
                  <a:pt x="281" y="270"/>
                </a:cubicBezTo>
                <a:cubicBezTo>
                  <a:pt x="184" y="122"/>
                  <a:pt x="184" y="122"/>
                  <a:pt x="184" y="122"/>
                </a:cubicBezTo>
                <a:cubicBezTo>
                  <a:pt x="162" y="89"/>
                  <a:pt x="127" y="36"/>
                  <a:pt x="103" y="0"/>
                </a:cubicBezTo>
                <a:cubicBezTo>
                  <a:pt x="103" y="0"/>
                  <a:pt x="103" y="0"/>
                  <a:pt x="103" y="0"/>
                </a:cubicBezTo>
                <a:cubicBezTo>
                  <a:pt x="73" y="70"/>
                  <a:pt x="73" y="70"/>
                  <a:pt x="73" y="70"/>
                </a:cubicBezTo>
                <a:cubicBezTo>
                  <a:pt x="0" y="70"/>
                  <a:pt x="0" y="70"/>
                  <a:pt x="0" y="70"/>
                </a:cubicBezTo>
                <a:cubicBezTo>
                  <a:pt x="177" y="338"/>
                  <a:pt x="177" y="338"/>
                  <a:pt x="177" y="338"/>
                </a:cubicBezTo>
                <a:cubicBezTo>
                  <a:pt x="205" y="380"/>
                  <a:pt x="244" y="408"/>
                  <a:pt x="289" y="418"/>
                </a:cubicBezTo>
                <a:cubicBezTo>
                  <a:pt x="321" y="422"/>
                  <a:pt x="321" y="422"/>
                  <a:pt x="321" y="422"/>
                </a:cubicBezTo>
                <a:cubicBezTo>
                  <a:pt x="323" y="422"/>
                  <a:pt x="324" y="422"/>
                  <a:pt x="325" y="422"/>
                </a:cubicBezTo>
                <a:cubicBezTo>
                  <a:pt x="384" y="422"/>
                  <a:pt x="438" y="391"/>
                  <a:pt x="473" y="338"/>
                </a:cubicBezTo>
                <a:cubicBezTo>
                  <a:pt x="649" y="71"/>
                  <a:pt x="649" y="71"/>
                  <a:pt x="649" y="71"/>
                </a:cubicBezTo>
                <a:lnTo>
                  <a:pt x="619" y="5"/>
                </a:lnTo>
                <a:close/>
              </a:path>
            </a:pathLst>
          </a:custGeom>
          <a:solidFill>
            <a:srgbClr val="1C819E"/>
          </a:solidFill>
          <a:ln w="144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01" name="CustomShape 19"/>
          <p:cNvSpPr/>
          <p:nvPr/>
        </p:nvSpPr>
        <p:spPr>
          <a:xfrm>
            <a:off x="5005440" y="3557520"/>
            <a:ext cx="2176560" cy="1418760"/>
          </a:xfrm>
          <a:custGeom>
            <a:avLst/>
            <a:gdLst/>
            <a:ahLst/>
            <a:cxnLst/>
            <a:rect l="l" t="t" r="r" b="b"/>
            <a:pathLst>
              <a:path w="649" h="422">
                <a:moveTo>
                  <a:pt x="618" y="6"/>
                </a:moveTo>
                <a:cubicBezTo>
                  <a:pt x="544" y="5"/>
                  <a:pt x="544" y="5"/>
                  <a:pt x="544" y="5"/>
                </a:cubicBezTo>
                <a:cubicBezTo>
                  <a:pt x="520" y="41"/>
                  <a:pt x="487" y="90"/>
                  <a:pt x="466" y="122"/>
                </a:cubicBezTo>
                <a:cubicBezTo>
                  <a:pt x="369" y="270"/>
                  <a:pt x="369" y="270"/>
                  <a:pt x="369" y="270"/>
                </a:cubicBezTo>
                <a:cubicBezTo>
                  <a:pt x="344" y="307"/>
                  <a:pt x="305" y="307"/>
                  <a:pt x="281" y="270"/>
                </a:cubicBezTo>
                <a:cubicBezTo>
                  <a:pt x="183" y="122"/>
                  <a:pt x="183" y="122"/>
                  <a:pt x="183" y="122"/>
                </a:cubicBezTo>
                <a:cubicBezTo>
                  <a:pt x="162" y="89"/>
                  <a:pt x="127" y="37"/>
                  <a:pt x="103" y="0"/>
                </a:cubicBezTo>
                <a:cubicBezTo>
                  <a:pt x="103" y="0"/>
                  <a:pt x="103" y="0"/>
                  <a:pt x="103" y="0"/>
                </a:cubicBezTo>
                <a:cubicBezTo>
                  <a:pt x="73" y="70"/>
                  <a:pt x="73" y="70"/>
                  <a:pt x="73" y="70"/>
                </a:cubicBezTo>
                <a:cubicBezTo>
                  <a:pt x="0" y="70"/>
                  <a:pt x="0" y="70"/>
                  <a:pt x="0" y="70"/>
                </a:cubicBezTo>
                <a:cubicBezTo>
                  <a:pt x="177" y="339"/>
                  <a:pt x="177" y="339"/>
                  <a:pt x="177" y="339"/>
                </a:cubicBezTo>
                <a:cubicBezTo>
                  <a:pt x="205" y="381"/>
                  <a:pt x="244" y="409"/>
                  <a:pt x="288" y="418"/>
                </a:cubicBezTo>
                <a:cubicBezTo>
                  <a:pt x="321" y="422"/>
                  <a:pt x="321" y="422"/>
                  <a:pt x="321" y="422"/>
                </a:cubicBezTo>
                <a:cubicBezTo>
                  <a:pt x="322" y="422"/>
                  <a:pt x="324" y="422"/>
                  <a:pt x="325" y="422"/>
                </a:cubicBezTo>
                <a:cubicBezTo>
                  <a:pt x="384" y="422"/>
                  <a:pt x="438" y="392"/>
                  <a:pt x="473" y="339"/>
                </a:cubicBezTo>
                <a:cubicBezTo>
                  <a:pt x="649" y="72"/>
                  <a:pt x="649" y="72"/>
                  <a:pt x="649" y="72"/>
                </a:cubicBezTo>
                <a:lnTo>
                  <a:pt x="618" y="6"/>
                </a:lnTo>
                <a:close/>
              </a:path>
            </a:pathLst>
          </a:custGeom>
          <a:solidFill>
            <a:srgbClr val="1C819E"/>
          </a:solidFill>
          <a:ln w="144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802" name="Group 20"/>
          <p:cNvGrpSpPr/>
          <p:nvPr/>
        </p:nvGrpSpPr>
        <p:grpSpPr>
          <a:xfrm>
            <a:off x="2144520" y="1937520"/>
            <a:ext cx="594000" cy="444600"/>
            <a:chOff x="2144520" y="1937520"/>
            <a:chExt cx="594000" cy="444600"/>
          </a:xfrm>
        </p:grpSpPr>
        <p:sp>
          <p:nvSpPr>
            <p:cNvPr id="803" name="Line 21"/>
            <p:cNvSpPr/>
            <p:nvPr/>
          </p:nvSpPr>
          <p:spPr>
            <a:xfrm>
              <a:off x="2441520" y="1937520"/>
              <a:ext cx="360" cy="444600"/>
            </a:xfrm>
            <a:prstGeom prst="line">
              <a:avLst/>
            </a:prstGeom>
            <a:ln w="12600">
              <a:solidFill>
                <a:srgbClr val="595959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04" name="Line 22"/>
            <p:cNvSpPr/>
            <p:nvPr/>
          </p:nvSpPr>
          <p:spPr>
            <a:xfrm>
              <a:off x="2144520" y="1937520"/>
              <a:ext cx="594000" cy="360"/>
            </a:xfrm>
            <a:prstGeom prst="line">
              <a:avLst/>
            </a:prstGeom>
            <a:ln w="12600">
              <a:solidFill>
                <a:srgbClr val="595959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805" name="CustomShape 23"/>
          <p:cNvSpPr/>
          <p:nvPr/>
        </p:nvSpPr>
        <p:spPr>
          <a:xfrm>
            <a:off x="1220686" y="1361930"/>
            <a:ext cx="2437347" cy="430887"/>
          </a:xfrm>
          <a:prstGeom prst="rect">
            <a:avLst/>
          </a:prstGeom>
          <a:noFill/>
          <a:ln w="64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b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1400" b="1" spc="-1" dirty="0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r>
              <a:rPr lang="fr-FR" sz="1400" b="1" spc="-1" dirty="0" smtClean="0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nsemble </a:t>
            </a:r>
            <a:r>
              <a:rPr lang="fr-FR" sz="1400" b="1" spc="-1" dirty="0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des objets connectés d’une maison</a:t>
            </a:r>
            <a:endParaRPr lang="en-GB" sz="1400" b="1" strike="noStrike" spc="-1" dirty="0">
              <a:solidFill>
                <a:srgbClr val="40404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806" name="Group 24"/>
          <p:cNvGrpSpPr/>
          <p:nvPr/>
        </p:nvGrpSpPr>
        <p:grpSpPr>
          <a:xfrm>
            <a:off x="5798880" y="1937520"/>
            <a:ext cx="594000" cy="444600"/>
            <a:chOff x="5798880" y="1937520"/>
            <a:chExt cx="594000" cy="444600"/>
          </a:xfrm>
        </p:grpSpPr>
        <p:sp>
          <p:nvSpPr>
            <p:cNvPr id="807" name="Line 25"/>
            <p:cNvSpPr/>
            <p:nvPr/>
          </p:nvSpPr>
          <p:spPr>
            <a:xfrm>
              <a:off x="6095880" y="1937520"/>
              <a:ext cx="360" cy="444600"/>
            </a:xfrm>
            <a:prstGeom prst="line">
              <a:avLst/>
            </a:prstGeom>
            <a:ln w="12600">
              <a:solidFill>
                <a:srgbClr val="595959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08" name="Line 26"/>
            <p:cNvSpPr/>
            <p:nvPr/>
          </p:nvSpPr>
          <p:spPr>
            <a:xfrm>
              <a:off x="5798880" y="1937520"/>
              <a:ext cx="594000" cy="360"/>
            </a:xfrm>
            <a:prstGeom prst="line">
              <a:avLst/>
            </a:prstGeom>
            <a:ln w="12600">
              <a:solidFill>
                <a:srgbClr val="595959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810" name="Group 28"/>
          <p:cNvGrpSpPr/>
          <p:nvPr/>
        </p:nvGrpSpPr>
        <p:grpSpPr>
          <a:xfrm>
            <a:off x="9452880" y="1937520"/>
            <a:ext cx="594360" cy="444600"/>
            <a:chOff x="9452880" y="1937520"/>
            <a:chExt cx="594360" cy="444600"/>
          </a:xfrm>
        </p:grpSpPr>
        <p:sp>
          <p:nvSpPr>
            <p:cNvPr id="811" name="Line 29"/>
            <p:cNvSpPr/>
            <p:nvPr/>
          </p:nvSpPr>
          <p:spPr>
            <a:xfrm>
              <a:off x="9750240" y="1937520"/>
              <a:ext cx="360" cy="444600"/>
            </a:xfrm>
            <a:prstGeom prst="line">
              <a:avLst/>
            </a:prstGeom>
            <a:ln w="12600">
              <a:solidFill>
                <a:srgbClr val="595959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12" name="Line 30"/>
            <p:cNvSpPr/>
            <p:nvPr/>
          </p:nvSpPr>
          <p:spPr>
            <a:xfrm>
              <a:off x="9452880" y="1937520"/>
              <a:ext cx="594360" cy="360"/>
            </a:xfrm>
            <a:prstGeom prst="line">
              <a:avLst/>
            </a:prstGeom>
            <a:ln w="12600">
              <a:solidFill>
                <a:srgbClr val="595959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813" name="CustomShape 31"/>
          <p:cNvSpPr/>
          <p:nvPr/>
        </p:nvSpPr>
        <p:spPr>
          <a:xfrm>
            <a:off x="8219520" y="1564756"/>
            <a:ext cx="3061080" cy="215444"/>
          </a:xfrm>
          <a:prstGeom prst="rect">
            <a:avLst/>
          </a:prstGeom>
          <a:noFill/>
          <a:ln w="64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1400" b="1" spc="-1" dirty="0" smtClean="0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Permet des économies d’énergie</a:t>
            </a:r>
            <a:endParaRPr lang="en-GB" sz="1400" b="1" spc="-1" dirty="0">
              <a:solidFill>
                <a:srgbClr val="40404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814" name="Group 32"/>
          <p:cNvGrpSpPr/>
          <p:nvPr/>
        </p:nvGrpSpPr>
        <p:grpSpPr>
          <a:xfrm>
            <a:off x="3970800" y="4985280"/>
            <a:ext cx="594360" cy="444960"/>
            <a:chOff x="3970800" y="4985280"/>
            <a:chExt cx="594360" cy="444960"/>
          </a:xfrm>
        </p:grpSpPr>
        <p:sp>
          <p:nvSpPr>
            <p:cNvPr id="815" name="Line 33"/>
            <p:cNvSpPr/>
            <p:nvPr/>
          </p:nvSpPr>
          <p:spPr>
            <a:xfrm flipV="1">
              <a:off x="4268160" y="4985280"/>
              <a:ext cx="360" cy="444600"/>
            </a:xfrm>
            <a:prstGeom prst="line">
              <a:avLst/>
            </a:prstGeom>
            <a:ln w="12600">
              <a:solidFill>
                <a:srgbClr val="595959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16" name="Line 34"/>
            <p:cNvSpPr/>
            <p:nvPr/>
          </p:nvSpPr>
          <p:spPr>
            <a:xfrm>
              <a:off x="3970800" y="5429880"/>
              <a:ext cx="594360" cy="360"/>
            </a:xfrm>
            <a:prstGeom prst="line">
              <a:avLst/>
            </a:prstGeom>
            <a:ln w="12600">
              <a:solidFill>
                <a:srgbClr val="595959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817" name="CustomShape 35"/>
          <p:cNvSpPr/>
          <p:nvPr/>
        </p:nvSpPr>
        <p:spPr>
          <a:xfrm>
            <a:off x="2737440" y="5538960"/>
            <a:ext cx="3061080" cy="215444"/>
          </a:xfrm>
          <a:prstGeom prst="rect">
            <a:avLst/>
          </a:prstGeom>
          <a:noFill/>
          <a:ln w="64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1400" b="1" spc="-1" dirty="0" smtClean="0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Apporte la Sécurité</a:t>
            </a:r>
            <a:endParaRPr lang="en-GB" sz="1400" b="1" spc="-1" dirty="0">
              <a:solidFill>
                <a:srgbClr val="40404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818" name="Group 36"/>
          <p:cNvGrpSpPr/>
          <p:nvPr/>
        </p:nvGrpSpPr>
        <p:grpSpPr>
          <a:xfrm>
            <a:off x="7625160" y="4985280"/>
            <a:ext cx="594000" cy="444960"/>
            <a:chOff x="7625160" y="4985280"/>
            <a:chExt cx="594000" cy="444960"/>
          </a:xfrm>
        </p:grpSpPr>
        <p:sp>
          <p:nvSpPr>
            <p:cNvPr id="819" name="Line 37"/>
            <p:cNvSpPr/>
            <p:nvPr/>
          </p:nvSpPr>
          <p:spPr>
            <a:xfrm flipV="1">
              <a:off x="7922160" y="4985280"/>
              <a:ext cx="360" cy="444600"/>
            </a:xfrm>
            <a:prstGeom prst="line">
              <a:avLst/>
            </a:prstGeom>
            <a:ln w="12600">
              <a:solidFill>
                <a:srgbClr val="595959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20" name="Line 38"/>
            <p:cNvSpPr/>
            <p:nvPr/>
          </p:nvSpPr>
          <p:spPr>
            <a:xfrm>
              <a:off x="7625160" y="5429880"/>
              <a:ext cx="594000" cy="360"/>
            </a:xfrm>
            <a:prstGeom prst="line">
              <a:avLst/>
            </a:prstGeom>
            <a:ln w="12600">
              <a:solidFill>
                <a:srgbClr val="595959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821" name="CustomShape 39"/>
          <p:cNvSpPr/>
          <p:nvPr/>
        </p:nvSpPr>
        <p:spPr>
          <a:xfrm>
            <a:off x="6391800" y="5538960"/>
            <a:ext cx="3061080" cy="215444"/>
          </a:xfrm>
          <a:prstGeom prst="rect">
            <a:avLst/>
          </a:prstGeom>
          <a:noFill/>
          <a:ln w="64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1400" b="1" spc="-1" dirty="0" smtClean="0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Permet d’automatiser sa maison</a:t>
            </a:r>
            <a:endParaRPr lang="en-GB" sz="1400" b="1" spc="-1" dirty="0">
              <a:solidFill>
                <a:srgbClr val="40404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22" name="CustomShape 40"/>
          <p:cNvSpPr/>
          <p:nvPr/>
        </p:nvSpPr>
        <p:spPr>
          <a:xfrm>
            <a:off x="2251080" y="3204000"/>
            <a:ext cx="379440" cy="497880"/>
          </a:xfrm>
          <a:custGeom>
            <a:avLst/>
            <a:gdLst/>
            <a:ahLst/>
            <a:cxnLst/>
            <a:rect l="l" t="t" r="r" b="b"/>
            <a:pathLst>
              <a:path w="692" h="903">
                <a:moveTo>
                  <a:pt x="632" y="150"/>
                </a:moveTo>
                <a:lnTo>
                  <a:pt x="572" y="150"/>
                </a:lnTo>
                <a:lnTo>
                  <a:pt x="572" y="90"/>
                </a:lnTo>
                <a:lnTo>
                  <a:pt x="332" y="90"/>
                </a:lnTo>
                <a:lnTo>
                  <a:pt x="332" y="150"/>
                </a:lnTo>
                <a:lnTo>
                  <a:pt x="91" y="150"/>
                </a:lnTo>
                <a:lnTo>
                  <a:pt x="84" y="150"/>
                </a:lnTo>
                <a:lnTo>
                  <a:pt x="79" y="149"/>
                </a:lnTo>
                <a:lnTo>
                  <a:pt x="72" y="147"/>
                </a:lnTo>
                <a:lnTo>
                  <a:pt x="67" y="146"/>
                </a:lnTo>
                <a:lnTo>
                  <a:pt x="62" y="143"/>
                </a:lnTo>
                <a:lnTo>
                  <a:pt x="56" y="140"/>
                </a:lnTo>
                <a:lnTo>
                  <a:pt x="52" y="136"/>
                </a:lnTo>
                <a:lnTo>
                  <a:pt x="48" y="133"/>
                </a:lnTo>
                <a:lnTo>
                  <a:pt x="44" y="129"/>
                </a:lnTo>
                <a:lnTo>
                  <a:pt x="40" y="124"/>
                </a:lnTo>
                <a:lnTo>
                  <a:pt x="38" y="119"/>
                </a:lnTo>
                <a:lnTo>
                  <a:pt x="35" y="114"/>
                </a:lnTo>
                <a:lnTo>
                  <a:pt x="33" y="109"/>
                </a:lnTo>
                <a:lnTo>
                  <a:pt x="32" y="102"/>
                </a:lnTo>
                <a:lnTo>
                  <a:pt x="30" y="97"/>
                </a:lnTo>
                <a:lnTo>
                  <a:pt x="30" y="90"/>
                </a:lnTo>
                <a:lnTo>
                  <a:pt x="30" y="84"/>
                </a:lnTo>
                <a:lnTo>
                  <a:pt x="32" y="77"/>
                </a:lnTo>
                <a:lnTo>
                  <a:pt x="33" y="72"/>
                </a:lnTo>
                <a:lnTo>
                  <a:pt x="35" y="67"/>
                </a:lnTo>
                <a:lnTo>
                  <a:pt x="38" y="61"/>
                </a:lnTo>
                <a:lnTo>
                  <a:pt x="40" y="56"/>
                </a:lnTo>
                <a:lnTo>
                  <a:pt x="44" y="52"/>
                </a:lnTo>
                <a:lnTo>
                  <a:pt x="48" y="47"/>
                </a:lnTo>
                <a:lnTo>
                  <a:pt x="52" y="43"/>
                </a:lnTo>
                <a:lnTo>
                  <a:pt x="56" y="40"/>
                </a:lnTo>
                <a:lnTo>
                  <a:pt x="62" y="37"/>
                </a:lnTo>
                <a:lnTo>
                  <a:pt x="67" y="35"/>
                </a:lnTo>
                <a:lnTo>
                  <a:pt x="72" y="32"/>
                </a:lnTo>
                <a:lnTo>
                  <a:pt x="79" y="31"/>
                </a:lnTo>
                <a:lnTo>
                  <a:pt x="84" y="30"/>
                </a:lnTo>
                <a:lnTo>
                  <a:pt x="91" y="30"/>
                </a:lnTo>
                <a:lnTo>
                  <a:pt x="632" y="30"/>
                </a:lnTo>
                <a:lnTo>
                  <a:pt x="632" y="150"/>
                </a:lnTo>
                <a:close/>
                <a:moveTo>
                  <a:pt x="542" y="535"/>
                </a:moveTo>
                <a:lnTo>
                  <a:pt x="452" y="445"/>
                </a:lnTo>
                <a:lnTo>
                  <a:pt x="362" y="535"/>
                </a:lnTo>
                <a:lnTo>
                  <a:pt x="362" y="120"/>
                </a:lnTo>
                <a:lnTo>
                  <a:pt x="542" y="120"/>
                </a:lnTo>
                <a:lnTo>
                  <a:pt x="542" y="535"/>
                </a:lnTo>
                <a:close/>
                <a:moveTo>
                  <a:pt x="677" y="150"/>
                </a:moveTo>
                <a:lnTo>
                  <a:pt x="662" y="150"/>
                </a:lnTo>
                <a:lnTo>
                  <a:pt x="662" y="15"/>
                </a:lnTo>
                <a:lnTo>
                  <a:pt x="662" y="12"/>
                </a:lnTo>
                <a:lnTo>
                  <a:pt x="661" y="9"/>
                </a:lnTo>
                <a:lnTo>
                  <a:pt x="660" y="7"/>
                </a:lnTo>
                <a:lnTo>
                  <a:pt x="658" y="5"/>
                </a:lnTo>
                <a:lnTo>
                  <a:pt x="656" y="2"/>
                </a:lnTo>
                <a:lnTo>
                  <a:pt x="654" y="1"/>
                </a:lnTo>
                <a:lnTo>
                  <a:pt x="650" y="0"/>
                </a:lnTo>
                <a:lnTo>
                  <a:pt x="647" y="0"/>
                </a:lnTo>
                <a:lnTo>
                  <a:pt x="91" y="0"/>
                </a:lnTo>
                <a:lnTo>
                  <a:pt x="81" y="0"/>
                </a:lnTo>
                <a:lnTo>
                  <a:pt x="72" y="1"/>
                </a:lnTo>
                <a:lnTo>
                  <a:pt x="64" y="3"/>
                </a:lnTo>
                <a:lnTo>
                  <a:pt x="55" y="7"/>
                </a:lnTo>
                <a:lnTo>
                  <a:pt x="48" y="11"/>
                </a:lnTo>
                <a:lnTo>
                  <a:pt x="40" y="15"/>
                </a:lnTo>
                <a:lnTo>
                  <a:pt x="33" y="21"/>
                </a:lnTo>
                <a:lnTo>
                  <a:pt x="26" y="26"/>
                </a:lnTo>
                <a:lnTo>
                  <a:pt x="21" y="32"/>
                </a:lnTo>
                <a:lnTo>
                  <a:pt x="15" y="39"/>
                </a:lnTo>
                <a:lnTo>
                  <a:pt x="11" y="46"/>
                </a:lnTo>
                <a:lnTo>
                  <a:pt x="7" y="55"/>
                </a:lnTo>
                <a:lnTo>
                  <a:pt x="5" y="62"/>
                </a:lnTo>
                <a:lnTo>
                  <a:pt x="3" y="72"/>
                </a:lnTo>
                <a:lnTo>
                  <a:pt x="0" y="81"/>
                </a:lnTo>
                <a:lnTo>
                  <a:pt x="0" y="90"/>
                </a:lnTo>
                <a:lnTo>
                  <a:pt x="0" y="812"/>
                </a:lnTo>
                <a:lnTo>
                  <a:pt x="0" y="822"/>
                </a:lnTo>
                <a:lnTo>
                  <a:pt x="3" y="831"/>
                </a:lnTo>
                <a:lnTo>
                  <a:pt x="5" y="840"/>
                </a:lnTo>
                <a:lnTo>
                  <a:pt x="7" y="848"/>
                </a:lnTo>
                <a:lnTo>
                  <a:pt x="11" y="856"/>
                </a:lnTo>
                <a:lnTo>
                  <a:pt x="15" y="864"/>
                </a:lnTo>
                <a:lnTo>
                  <a:pt x="21" y="870"/>
                </a:lnTo>
                <a:lnTo>
                  <a:pt x="26" y="877"/>
                </a:lnTo>
                <a:lnTo>
                  <a:pt x="33" y="883"/>
                </a:lnTo>
                <a:lnTo>
                  <a:pt x="40" y="887"/>
                </a:lnTo>
                <a:lnTo>
                  <a:pt x="48" y="893"/>
                </a:lnTo>
                <a:lnTo>
                  <a:pt x="55" y="896"/>
                </a:lnTo>
                <a:lnTo>
                  <a:pt x="64" y="899"/>
                </a:lnTo>
                <a:lnTo>
                  <a:pt x="72" y="901"/>
                </a:lnTo>
                <a:lnTo>
                  <a:pt x="81" y="902"/>
                </a:lnTo>
                <a:lnTo>
                  <a:pt x="91" y="903"/>
                </a:lnTo>
                <a:lnTo>
                  <a:pt x="677" y="903"/>
                </a:lnTo>
                <a:lnTo>
                  <a:pt x="680" y="902"/>
                </a:lnTo>
                <a:lnTo>
                  <a:pt x="684" y="902"/>
                </a:lnTo>
                <a:lnTo>
                  <a:pt x="686" y="900"/>
                </a:lnTo>
                <a:lnTo>
                  <a:pt x="688" y="899"/>
                </a:lnTo>
                <a:lnTo>
                  <a:pt x="690" y="896"/>
                </a:lnTo>
                <a:lnTo>
                  <a:pt x="691" y="894"/>
                </a:lnTo>
                <a:lnTo>
                  <a:pt x="692" y="890"/>
                </a:lnTo>
                <a:lnTo>
                  <a:pt x="692" y="888"/>
                </a:lnTo>
                <a:lnTo>
                  <a:pt x="692" y="165"/>
                </a:lnTo>
                <a:lnTo>
                  <a:pt x="692" y="162"/>
                </a:lnTo>
                <a:lnTo>
                  <a:pt x="691" y="159"/>
                </a:lnTo>
                <a:lnTo>
                  <a:pt x="690" y="157"/>
                </a:lnTo>
                <a:lnTo>
                  <a:pt x="688" y="155"/>
                </a:lnTo>
                <a:lnTo>
                  <a:pt x="686" y="153"/>
                </a:lnTo>
                <a:lnTo>
                  <a:pt x="684" y="151"/>
                </a:lnTo>
                <a:lnTo>
                  <a:pt x="680" y="150"/>
                </a:lnTo>
                <a:lnTo>
                  <a:pt x="677" y="150"/>
                </a:lnTo>
                <a:close/>
              </a:path>
            </a:pathLst>
          </a:custGeom>
          <a:solidFill>
            <a:srgbClr val="1C819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23" name="CustomShape 41"/>
          <p:cNvSpPr/>
          <p:nvPr/>
        </p:nvSpPr>
        <p:spPr>
          <a:xfrm>
            <a:off x="4021920" y="3659760"/>
            <a:ext cx="492480" cy="429120"/>
          </a:xfrm>
          <a:custGeom>
            <a:avLst/>
            <a:gdLst/>
            <a:ahLst/>
            <a:cxnLst/>
            <a:rect l="l" t="t" r="r" b="b"/>
            <a:pathLst>
              <a:path w="719" h="623">
                <a:moveTo>
                  <a:pt x="363" y="404"/>
                </a:moveTo>
                <a:lnTo>
                  <a:pt x="362" y="405"/>
                </a:lnTo>
                <a:lnTo>
                  <a:pt x="360" y="405"/>
                </a:lnTo>
                <a:lnTo>
                  <a:pt x="359" y="405"/>
                </a:lnTo>
                <a:lnTo>
                  <a:pt x="356" y="404"/>
                </a:lnTo>
                <a:lnTo>
                  <a:pt x="347" y="397"/>
                </a:lnTo>
                <a:lnTo>
                  <a:pt x="328" y="382"/>
                </a:lnTo>
                <a:lnTo>
                  <a:pt x="300" y="358"/>
                </a:lnTo>
                <a:lnTo>
                  <a:pt x="269" y="329"/>
                </a:lnTo>
                <a:lnTo>
                  <a:pt x="254" y="313"/>
                </a:lnTo>
                <a:lnTo>
                  <a:pt x="240" y="296"/>
                </a:lnTo>
                <a:lnTo>
                  <a:pt x="225" y="278"/>
                </a:lnTo>
                <a:lnTo>
                  <a:pt x="213" y="260"/>
                </a:lnTo>
                <a:lnTo>
                  <a:pt x="203" y="243"/>
                </a:lnTo>
                <a:lnTo>
                  <a:pt x="194" y="225"/>
                </a:lnTo>
                <a:lnTo>
                  <a:pt x="192" y="215"/>
                </a:lnTo>
                <a:lnTo>
                  <a:pt x="190" y="207"/>
                </a:lnTo>
                <a:lnTo>
                  <a:pt x="188" y="197"/>
                </a:lnTo>
                <a:lnTo>
                  <a:pt x="187" y="189"/>
                </a:lnTo>
                <a:lnTo>
                  <a:pt x="188" y="178"/>
                </a:lnTo>
                <a:lnTo>
                  <a:pt x="190" y="168"/>
                </a:lnTo>
                <a:lnTo>
                  <a:pt x="192" y="157"/>
                </a:lnTo>
                <a:lnTo>
                  <a:pt x="196" y="149"/>
                </a:lnTo>
                <a:lnTo>
                  <a:pt x="199" y="139"/>
                </a:lnTo>
                <a:lnTo>
                  <a:pt x="204" y="132"/>
                </a:lnTo>
                <a:lnTo>
                  <a:pt x="210" y="124"/>
                </a:lnTo>
                <a:lnTo>
                  <a:pt x="216" y="118"/>
                </a:lnTo>
                <a:lnTo>
                  <a:pt x="222" y="112"/>
                </a:lnTo>
                <a:lnTo>
                  <a:pt x="229" y="106"/>
                </a:lnTo>
                <a:lnTo>
                  <a:pt x="236" y="102"/>
                </a:lnTo>
                <a:lnTo>
                  <a:pt x="244" y="99"/>
                </a:lnTo>
                <a:lnTo>
                  <a:pt x="251" y="95"/>
                </a:lnTo>
                <a:lnTo>
                  <a:pt x="260" y="93"/>
                </a:lnTo>
                <a:lnTo>
                  <a:pt x="268" y="91"/>
                </a:lnTo>
                <a:lnTo>
                  <a:pt x="276" y="91"/>
                </a:lnTo>
                <a:lnTo>
                  <a:pt x="287" y="93"/>
                </a:lnTo>
                <a:lnTo>
                  <a:pt x="299" y="95"/>
                </a:lnTo>
                <a:lnTo>
                  <a:pt x="311" y="100"/>
                </a:lnTo>
                <a:lnTo>
                  <a:pt x="322" y="107"/>
                </a:lnTo>
                <a:lnTo>
                  <a:pt x="334" y="115"/>
                </a:lnTo>
                <a:lnTo>
                  <a:pt x="343" y="127"/>
                </a:lnTo>
                <a:lnTo>
                  <a:pt x="348" y="134"/>
                </a:lnTo>
                <a:lnTo>
                  <a:pt x="353" y="141"/>
                </a:lnTo>
                <a:lnTo>
                  <a:pt x="356" y="150"/>
                </a:lnTo>
                <a:lnTo>
                  <a:pt x="360" y="158"/>
                </a:lnTo>
                <a:lnTo>
                  <a:pt x="363" y="150"/>
                </a:lnTo>
                <a:lnTo>
                  <a:pt x="368" y="141"/>
                </a:lnTo>
                <a:lnTo>
                  <a:pt x="372" y="134"/>
                </a:lnTo>
                <a:lnTo>
                  <a:pt x="376" y="127"/>
                </a:lnTo>
                <a:lnTo>
                  <a:pt x="387" y="115"/>
                </a:lnTo>
                <a:lnTo>
                  <a:pt x="398" y="107"/>
                </a:lnTo>
                <a:lnTo>
                  <a:pt x="408" y="100"/>
                </a:lnTo>
                <a:lnTo>
                  <a:pt x="420" y="95"/>
                </a:lnTo>
                <a:lnTo>
                  <a:pt x="432" y="93"/>
                </a:lnTo>
                <a:lnTo>
                  <a:pt x="444" y="91"/>
                </a:lnTo>
                <a:lnTo>
                  <a:pt x="451" y="91"/>
                </a:lnTo>
                <a:lnTo>
                  <a:pt x="460" y="93"/>
                </a:lnTo>
                <a:lnTo>
                  <a:pt x="468" y="95"/>
                </a:lnTo>
                <a:lnTo>
                  <a:pt x="476" y="99"/>
                </a:lnTo>
                <a:lnTo>
                  <a:pt x="483" y="102"/>
                </a:lnTo>
                <a:lnTo>
                  <a:pt x="491" y="106"/>
                </a:lnTo>
                <a:lnTo>
                  <a:pt x="498" y="112"/>
                </a:lnTo>
                <a:lnTo>
                  <a:pt x="504" y="118"/>
                </a:lnTo>
                <a:lnTo>
                  <a:pt x="510" y="124"/>
                </a:lnTo>
                <a:lnTo>
                  <a:pt x="516" y="132"/>
                </a:lnTo>
                <a:lnTo>
                  <a:pt x="520" y="139"/>
                </a:lnTo>
                <a:lnTo>
                  <a:pt x="524" y="149"/>
                </a:lnTo>
                <a:lnTo>
                  <a:pt x="527" y="157"/>
                </a:lnTo>
                <a:lnTo>
                  <a:pt x="530" y="168"/>
                </a:lnTo>
                <a:lnTo>
                  <a:pt x="531" y="178"/>
                </a:lnTo>
                <a:lnTo>
                  <a:pt x="532" y="189"/>
                </a:lnTo>
                <a:lnTo>
                  <a:pt x="531" y="197"/>
                </a:lnTo>
                <a:lnTo>
                  <a:pt x="530" y="207"/>
                </a:lnTo>
                <a:lnTo>
                  <a:pt x="527" y="215"/>
                </a:lnTo>
                <a:lnTo>
                  <a:pt x="525" y="225"/>
                </a:lnTo>
                <a:lnTo>
                  <a:pt x="517" y="243"/>
                </a:lnTo>
                <a:lnTo>
                  <a:pt x="506" y="260"/>
                </a:lnTo>
                <a:lnTo>
                  <a:pt x="494" y="278"/>
                </a:lnTo>
                <a:lnTo>
                  <a:pt x="480" y="296"/>
                </a:lnTo>
                <a:lnTo>
                  <a:pt x="466" y="313"/>
                </a:lnTo>
                <a:lnTo>
                  <a:pt x="450" y="329"/>
                </a:lnTo>
                <a:lnTo>
                  <a:pt x="419" y="358"/>
                </a:lnTo>
                <a:lnTo>
                  <a:pt x="393" y="382"/>
                </a:lnTo>
                <a:lnTo>
                  <a:pt x="373" y="397"/>
                </a:lnTo>
                <a:lnTo>
                  <a:pt x="363" y="404"/>
                </a:lnTo>
                <a:lnTo>
                  <a:pt x="363" y="40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1"/>
                </a:lnTo>
                <a:lnTo>
                  <a:pt x="4" y="3"/>
                </a:lnTo>
                <a:lnTo>
                  <a:pt x="2" y="7"/>
                </a:lnTo>
                <a:lnTo>
                  <a:pt x="0" y="12"/>
                </a:lnTo>
                <a:lnTo>
                  <a:pt x="0" y="491"/>
                </a:lnTo>
                <a:lnTo>
                  <a:pt x="2" y="496"/>
                </a:lnTo>
                <a:lnTo>
                  <a:pt x="4" y="499"/>
                </a:lnTo>
                <a:lnTo>
                  <a:pt x="8" y="502"/>
                </a:lnTo>
                <a:lnTo>
                  <a:pt x="12" y="503"/>
                </a:lnTo>
                <a:lnTo>
                  <a:pt x="216" y="503"/>
                </a:lnTo>
                <a:lnTo>
                  <a:pt x="216" y="611"/>
                </a:lnTo>
                <a:lnTo>
                  <a:pt x="217" y="615"/>
                </a:lnTo>
                <a:lnTo>
                  <a:pt x="218" y="617"/>
                </a:lnTo>
                <a:lnTo>
                  <a:pt x="221" y="620"/>
                </a:lnTo>
                <a:lnTo>
                  <a:pt x="224" y="622"/>
                </a:lnTo>
                <a:lnTo>
                  <a:pt x="225" y="623"/>
                </a:lnTo>
                <a:lnTo>
                  <a:pt x="228" y="623"/>
                </a:lnTo>
                <a:lnTo>
                  <a:pt x="232" y="622"/>
                </a:lnTo>
                <a:lnTo>
                  <a:pt x="237" y="620"/>
                </a:lnTo>
                <a:lnTo>
                  <a:pt x="350" y="503"/>
                </a:lnTo>
                <a:lnTo>
                  <a:pt x="707" y="503"/>
                </a:lnTo>
                <a:lnTo>
                  <a:pt x="712" y="502"/>
                </a:lnTo>
                <a:lnTo>
                  <a:pt x="715" y="499"/>
                </a:lnTo>
                <a:lnTo>
                  <a:pt x="718" y="496"/>
                </a:lnTo>
                <a:lnTo>
                  <a:pt x="719" y="491"/>
                </a:lnTo>
                <a:lnTo>
                  <a:pt x="719" y="12"/>
                </a:lnTo>
                <a:lnTo>
                  <a:pt x="718" y="7"/>
                </a:lnTo>
                <a:lnTo>
                  <a:pt x="715" y="3"/>
                </a:lnTo>
                <a:lnTo>
                  <a:pt x="712" y="1"/>
                </a:lnTo>
                <a:lnTo>
                  <a:pt x="707" y="0"/>
                </a:lnTo>
                <a:lnTo>
                  <a:pt x="707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824" name="Group 42"/>
          <p:cNvGrpSpPr/>
          <p:nvPr/>
        </p:nvGrpSpPr>
        <p:grpSpPr>
          <a:xfrm>
            <a:off x="9501840" y="3204000"/>
            <a:ext cx="495360" cy="498240"/>
            <a:chOff x="9501840" y="3204000"/>
            <a:chExt cx="495360" cy="498240"/>
          </a:xfrm>
          <a:solidFill>
            <a:srgbClr val="1C819E"/>
          </a:solidFill>
        </p:grpSpPr>
        <p:sp>
          <p:nvSpPr>
            <p:cNvPr id="825" name="CustomShape 43"/>
            <p:cNvSpPr/>
            <p:nvPr/>
          </p:nvSpPr>
          <p:spPr>
            <a:xfrm>
              <a:off x="9501840" y="3204000"/>
              <a:ext cx="495360" cy="316080"/>
            </a:xfrm>
            <a:custGeom>
              <a:avLst/>
              <a:gdLst/>
              <a:ahLst/>
              <a:cxnLst/>
              <a:rect l="l" t="t" r="r" b="b"/>
              <a:pathLst>
                <a:path w="903" h="573">
                  <a:moveTo>
                    <a:pt x="0" y="0"/>
                  </a:moveTo>
                  <a:lnTo>
                    <a:pt x="0" y="467"/>
                  </a:lnTo>
                  <a:lnTo>
                    <a:pt x="1" y="459"/>
                  </a:lnTo>
                  <a:lnTo>
                    <a:pt x="2" y="453"/>
                  </a:lnTo>
                  <a:lnTo>
                    <a:pt x="5" y="446"/>
                  </a:lnTo>
                  <a:lnTo>
                    <a:pt x="8" y="440"/>
                  </a:lnTo>
                  <a:lnTo>
                    <a:pt x="12" y="434"/>
                  </a:lnTo>
                  <a:lnTo>
                    <a:pt x="18" y="428"/>
                  </a:lnTo>
                  <a:lnTo>
                    <a:pt x="23" y="423"/>
                  </a:lnTo>
                  <a:lnTo>
                    <a:pt x="30" y="419"/>
                  </a:lnTo>
                  <a:lnTo>
                    <a:pt x="30" y="30"/>
                  </a:lnTo>
                  <a:lnTo>
                    <a:pt x="873" y="30"/>
                  </a:lnTo>
                  <a:lnTo>
                    <a:pt x="873" y="543"/>
                  </a:lnTo>
                  <a:lnTo>
                    <a:pt x="481" y="543"/>
                  </a:lnTo>
                  <a:lnTo>
                    <a:pt x="481" y="573"/>
                  </a:lnTo>
                  <a:lnTo>
                    <a:pt x="903" y="573"/>
                  </a:lnTo>
                  <a:lnTo>
                    <a:pt x="90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26" name="CustomShape 44"/>
            <p:cNvSpPr/>
            <p:nvPr/>
          </p:nvSpPr>
          <p:spPr>
            <a:xfrm>
              <a:off x="9551160" y="3253680"/>
              <a:ext cx="396000" cy="217080"/>
            </a:xfrm>
            <a:custGeom>
              <a:avLst/>
              <a:gdLst/>
              <a:ahLst/>
              <a:cxnLst/>
              <a:rect l="l" t="t" r="r" b="b"/>
              <a:pathLst>
                <a:path w="723" h="392">
                  <a:moveTo>
                    <a:pt x="361" y="287"/>
                  </a:moveTo>
                  <a:lnTo>
                    <a:pt x="350" y="287"/>
                  </a:lnTo>
                  <a:lnTo>
                    <a:pt x="341" y="285"/>
                  </a:lnTo>
                  <a:lnTo>
                    <a:pt x="330" y="283"/>
                  </a:lnTo>
                  <a:lnTo>
                    <a:pt x="320" y="278"/>
                  </a:lnTo>
                  <a:lnTo>
                    <a:pt x="312" y="274"/>
                  </a:lnTo>
                  <a:lnTo>
                    <a:pt x="302" y="269"/>
                  </a:lnTo>
                  <a:lnTo>
                    <a:pt x="295" y="263"/>
                  </a:lnTo>
                  <a:lnTo>
                    <a:pt x="287" y="256"/>
                  </a:lnTo>
                  <a:lnTo>
                    <a:pt x="281" y="248"/>
                  </a:lnTo>
                  <a:lnTo>
                    <a:pt x="274" y="241"/>
                  </a:lnTo>
                  <a:lnTo>
                    <a:pt x="269" y="232"/>
                  </a:lnTo>
                  <a:lnTo>
                    <a:pt x="265" y="223"/>
                  </a:lnTo>
                  <a:lnTo>
                    <a:pt x="260" y="213"/>
                  </a:lnTo>
                  <a:lnTo>
                    <a:pt x="258" y="203"/>
                  </a:lnTo>
                  <a:lnTo>
                    <a:pt x="257" y="192"/>
                  </a:lnTo>
                  <a:lnTo>
                    <a:pt x="256" y="182"/>
                  </a:lnTo>
                  <a:lnTo>
                    <a:pt x="257" y="171"/>
                  </a:lnTo>
                  <a:lnTo>
                    <a:pt x="258" y="160"/>
                  </a:lnTo>
                  <a:lnTo>
                    <a:pt x="260" y="151"/>
                  </a:lnTo>
                  <a:lnTo>
                    <a:pt x="265" y="141"/>
                  </a:lnTo>
                  <a:lnTo>
                    <a:pt x="269" y="131"/>
                  </a:lnTo>
                  <a:lnTo>
                    <a:pt x="274" y="123"/>
                  </a:lnTo>
                  <a:lnTo>
                    <a:pt x="281" y="115"/>
                  </a:lnTo>
                  <a:lnTo>
                    <a:pt x="287" y="108"/>
                  </a:lnTo>
                  <a:lnTo>
                    <a:pt x="295" y="100"/>
                  </a:lnTo>
                  <a:lnTo>
                    <a:pt x="302" y="95"/>
                  </a:lnTo>
                  <a:lnTo>
                    <a:pt x="312" y="90"/>
                  </a:lnTo>
                  <a:lnTo>
                    <a:pt x="320" y="84"/>
                  </a:lnTo>
                  <a:lnTo>
                    <a:pt x="330" y="81"/>
                  </a:lnTo>
                  <a:lnTo>
                    <a:pt x="341" y="79"/>
                  </a:lnTo>
                  <a:lnTo>
                    <a:pt x="350" y="77"/>
                  </a:lnTo>
                  <a:lnTo>
                    <a:pt x="361" y="77"/>
                  </a:lnTo>
                  <a:lnTo>
                    <a:pt x="372" y="77"/>
                  </a:lnTo>
                  <a:lnTo>
                    <a:pt x="383" y="79"/>
                  </a:lnTo>
                  <a:lnTo>
                    <a:pt x="392" y="81"/>
                  </a:lnTo>
                  <a:lnTo>
                    <a:pt x="403" y="84"/>
                  </a:lnTo>
                  <a:lnTo>
                    <a:pt x="412" y="90"/>
                  </a:lnTo>
                  <a:lnTo>
                    <a:pt x="420" y="95"/>
                  </a:lnTo>
                  <a:lnTo>
                    <a:pt x="429" y="100"/>
                  </a:lnTo>
                  <a:lnTo>
                    <a:pt x="436" y="108"/>
                  </a:lnTo>
                  <a:lnTo>
                    <a:pt x="443" y="115"/>
                  </a:lnTo>
                  <a:lnTo>
                    <a:pt x="449" y="123"/>
                  </a:lnTo>
                  <a:lnTo>
                    <a:pt x="454" y="131"/>
                  </a:lnTo>
                  <a:lnTo>
                    <a:pt x="459" y="141"/>
                  </a:lnTo>
                  <a:lnTo>
                    <a:pt x="462" y="151"/>
                  </a:lnTo>
                  <a:lnTo>
                    <a:pt x="465" y="160"/>
                  </a:lnTo>
                  <a:lnTo>
                    <a:pt x="466" y="171"/>
                  </a:lnTo>
                  <a:lnTo>
                    <a:pt x="467" y="182"/>
                  </a:lnTo>
                  <a:lnTo>
                    <a:pt x="466" y="192"/>
                  </a:lnTo>
                  <a:lnTo>
                    <a:pt x="465" y="203"/>
                  </a:lnTo>
                  <a:lnTo>
                    <a:pt x="462" y="213"/>
                  </a:lnTo>
                  <a:lnTo>
                    <a:pt x="459" y="223"/>
                  </a:lnTo>
                  <a:lnTo>
                    <a:pt x="454" y="232"/>
                  </a:lnTo>
                  <a:lnTo>
                    <a:pt x="449" y="241"/>
                  </a:lnTo>
                  <a:lnTo>
                    <a:pt x="443" y="248"/>
                  </a:lnTo>
                  <a:lnTo>
                    <a:pt x="436" y="256"/>
                  </a:lnTo>
                  <a:lnTo>
                    <a:pt x="429" y="263"/>
                  </a:lnTo>
                  <a:lnTo>
                    <a:pt x="420" y="269"/>
                  </a:lnTo>
                  <a:lnTo>
                    <a:pt x="412" y="274"/>
                  </a:lnTo>
                  <a:lnTo>
                    <a:pt x="403" y="278"/>
                  </a:lnTo>
                  <a:lnTo>
                    <a:pt x="392" y="283"/>
                  </a:lnTo>
                  <a:lnTo>
                    <a:pt x="383" y="285"/>
                  </a:lnTo>
                  <a:lnTo>
                    <a:pt x="372" y="287"/>
                  </a:lnTo>
                  <a:lnTo>
                    <a:pt x="361" y="287"/>
                  </a:lnTo>
                  <a:lnTo>
                    <a:pt x="361" y="287"/>
                  </a:lnTo>
                  <a:close/>
                  <a:moveTo>
                    <a:pt x="106" y="152"/>
                  </a:moveTo>
                  <a:lnTo>
                    <a:pt x="96" y="151"/>
                  </a:lnTo>
                  <a:lnTo>
                    <a:pt x="88" y="149"/>
                  </a:lnTo>
                  <a:lnTo>
                    <a:pt x="80" y="144"/>
                  </a:lnTo>
                  <a:lnTo>
                    <a:pt x="74" y="139"/>
                  </a:lnTo>
                  <a:lnTo>
                    <a:pt x="68" y="131"/>
                  </a:lnTo>
                  <a:lnTo>
                    <a:pt x="64" y="124"/>
                  </a:lnTo>
                  <a:lnTo>
                    <a:pt x="61" y="115"/>
                  </a:lnTo>
                  <a:lnTo>
                    <a:pt x="61" y="107"/>
                  </a:lnTo>
                  <a:lnTo>
                    <a:pt x="61" y="97"/>
                  </a:lnTo>
                  <a:lnTo>
                    <a:pt x="64" y="88"/>
                  </a:lnTo>
                  <a:lnTo>
                    <a:pt x="68" y="81"/>
                  </a:lnTo>
                  <a:lnTo>
                    <a:pt x="74" y="74"/>
                  </a:lnTo>
                  <a:lnTo>
                    <a:pt x="80" y="69"/>
                  </a:lnTo>
                  <a:lnTo>
                    <a:pt x="88" y="65"/>
                  </a:lnTo>
                  <a:lnTo>
                    <a:pt x="96" y="63"/>
                  </a:lnTo>
                  <a:lnTo>
                    <a:pt x="106" y="62"/>
                  </a:lnTo>
                  <a:lnTo>
                    <a:pt x="114" y="63"/>
                  </a:lnTo>
                  <a:lnTo>
                    <a:pt x="123" y="65"/>
                  </a:lnTo>
                  <a:lnTo>
                    <a:pt x="131" y="69"/>
                  </a:lnTo>
                  <a:lnTo>
                    <a:pt x="137" y="74"/>
                  </a:lnTo>
                  <a:lnTo>
                    <a:pt x="143" y="81"/>
                  </a:lnTo>
                  <a:lnTo>
                    <a:pt x="147" y="88"/>
                  </a:lnTo>
                  <a:lnTo>
                    <a:pt x="150" y="97"/>
                  </a:lnTo>
                  <a:lnTo>
                    <a:pt x="151" y="107"/>
                  </a:lnTo>
                  <a:lnTo>
                    <a:pt x="150" y="115"/>
                  </a:lnTo>
                  <a:lnTo>
                    <a:pt x="148" y="124"/>
                  </a:lnTo>
                  <a:lnTo>
                    <a:pt x="143" y="131"/>
                  </a:lnTo>
                  <a:lnTo>
                    <a:pt x="137" y="139"/>
                  </a:lnTo>
                  <a:lnTo>
                    <a:pt x="131" y="144"/>
                  </a:lnTo>
                  <a:lnTo>
                    <a:pt x="123" y="149"/>
                  </a:lnTo>
                  <a:lnTo>
                    <a:pt x="114" y="151"/>
                  </a:lnTo>
                  <a:lnTo>
                    <a:pt x="106" y="152"/>
                  </a:lnTo>
                  <a:lnTo>
                    <a:pt x="106" y="152"/>
                  </a:lnTo>
                  <a:close/>
                  <a:moveTo>
                    <a:pt x="617" y="242"/>
                  </a:moveTo>
                  <a:lnTo>
                    <a:pt x="626" y="243"/>
                  </a:lnTo>
                  <a:lnTo>
                    <a:pt x="635" y="245"/>
                  </a:lnTo>
                  <a:lnTo>
                    <a:pt x="642" y="249"/>
                  </a:lnTo>
                  <a:lnTo>
                    <a:pt x="650" y="255"/>
                  </a:lnTo>
                  <a:lnTo>
                    <a:pt x="655" y="262"/>
                  </a:lnTo>
                  <a:lnTo>
                    <a:pt x="659" y="270"/>
                  </a:lnTo>
                  <a:lnTo>
                    <a:pt x="661" y="278"/>
                  </a:lnTo>
                  <a:lnTo>
                    <a:pt x="663" y="287"/>
                  </a:lnTo>
                  <a:lnTo>
                    <a:pt x="661" y="297"/>
                  </a:lnTo>
                  <a:lnTo>
                    <a:pt x="659" y="305"/>
                  </a:lnTo>
                  <a:lnTo>
                    <a:pt x="655" y="313"/>
                  </a:lnTo>
                  <a:lnTo>
                    <a:pt x="650" y="319"/>
                  </a:lnTo>
                  <a:lnTo>
                    <a:pt x="642" y="324"/>
                  </a:lnTo>
                  <a:lnTo>
                    <a:pt x="635" y="329"/>
                  </a:lnTo>
                  <a:lnTo>
                    <a:pt x="626" y="331"/>
                  </a:lnTo>
                  <a:lnTo>
                    <a:pt x="617" y="332"/>
                  </a:lnTo>
                  <a:lnTo>
                    <a:pt x="608" y="331"/>
                  </a:lnTo>
                  <a:lnTo>
                    <a:pt x="600" y="329"/>
                  </a:lnTo>
                  <a:lnTo>
                    <a:pt x="592" y="324"/>
                  </a:lnTo>
                  <a:lnTo>
                    <a:pt x="585" y="319"/>
                  </a:lnTo>
                  <a:lnTo>
                    <a:pt x="580" y="313"/>
                  </a:lnTo>
                  <a:lnTo>
                    <a:pt x="576" y="305"/>
                  </a:lnTo>
                  <a:lnTo>
                    <a:pt x="573" y="297"/>
                  </a:lnTo>
                  <a:lnTo>
                    <a:pt x="572" y="287"/>
                  </a:lnTo>
                  <a:lnTo>
                    <a:pt x="573" y="278"/>
                  </a:lnTo>
                  <a:lnTo>
                    <a:pt x="576" y="270"/>
                  </a:lnTo>
                  <a:lnTo>
                    <a:pt x="580" y="262"/>
                  </a:lnTo>
                  <a:lnTo>
                    <a:pt x="585" y="255"/>
                  </a:lnTo>
                  <a:lnTo>
                    <a:pt x="592" y="249"/>
                  </a:lnTo>
                  <a:lnTo>
                    <a:pt x="600" y="245"/>
                  </a:lnTo>
                  <a:lnTo>
                    <a:pt x="608" y="243"/>
                  </a:lnTo>
                  <a:lnTo>
                    <a:pt x="617" y="242"/>
                  </a:lnTo>
                  <a:close/>
                  <a:moveTo>
                    <a:pt x="391" y="392"/>
                  </a:moveTo>
                  <a:lnTo>
                    <a:pt x="663" y="392"/>
                  </a:lnTo>
                  <a:lnTo>
                    <a:pt x="669" y="392"/>
                  </a:lnTo>
                  <a:lnTo>
                    <a:pt x="674" y="391"/>
                  </a:lnTo>
                  <a:lnTo>
                    <a:pt x="681" y="390"/>
                  </a:lnTo>
                  <a:lnTo>
                    <a:pt x="686" y="388"/>
                  </a:lnTo>
                  <a:lnTo>
                    <a:pt x="691" y="386"/>
                  </a:lnTo>
                  <a:lnTo>
                    <a:pt x="697" y="382"/>
                  </a:lnTo>
                  <a:lnTo>
                    <a:pt x="701" y="379"/>
                  </a:lnTo>
                  <a:lnTo>
                    <a:pt x="705" y="375"/>
                  </a:lnTo>
                  <a:lnTo>
                    <a:pt x="709" y="371"/>
                  </a:lnTo>
                  <a:lnTo>
                    <a:pt x="713" y="366"/>
                  </a:lnTo>
                  <a:lnTo>
                    <a:pt x="715" y="361"/>
                  </a:lnTo>
                  <a:lnTo>
                    <a:pt x="718" y="356"/>
                  </a:lnTo>
                  <a:lnTo>
                    <a:pt x="720" y="350"/>
                  </a:lnTo>
                  <a:lnTo>
                    <a:pt x="721" y="345"/>
                  </a:lnTo>
                  <a:lnTo>
                    <a:pt x="723" y="338"/>
                  </a:lnTo>
                  <a:lnTo>
                    <a:pt x="723" y="332"/>
                  </a:lnTo>
                  <a:lnTo>
                    <a:pt x="723" y="62"/>
                  </a:lnTo>
                  <a:lnTo>
                    <a:pt x="723" y="55"/>
                  </a:lnTo>
                  <a:lnTo>
                    <a:pt x="721" y="49"/>
                  </a:lnTo>
                  <a:lnTo>
                    <a:pt x="720" y="43"/>
                  </a:lnTo>
                  <a:lnTo>
                    <a:pt x="718" y="38"/>
                  </a:lnTo>
                  <a:lnTo>
                    <a:pt x="715" y="33"/>
                  </a:lnTo>
                  <a:lnTo>
                    <a:pt x="713" y="27"/>
                  </a:lnTo>
                  <a:lnTo>
                    <a:pt x="709" y="23"/>
                  </a:lnTo>
                  <a:lnTo>
                    <a:pt x="705" y="19"/>
                  </a:lnTo>
                  <a:lnTo>
                    <a:pt x="701" y="14"/>
                  </a:lnTo>
                  <a:lnTo>
                    <a:pt x="697" y="11"/>
                  </a:lnTo>
                  <a:lnTo>
                    <a:pt x="691" y="8"/>
                  </a:lnTo>
                  <a:lnTo>
                    <a:pt x="686" y="6"/>
                  </a:lnTo>
                  <a:lnTo>
                    <a:pt x="681" y="4"/>
                  </a:lnTo>
                  <a:lnTo>
                    <a:pt x="674" y="3"/>
                  </a:lnTo>
                  <a:lnTo>
                    <a:pt x="669" y="2"/>
                  </a:lnTo>
                  <a:lnTo>
                    <a:pt x="663" y="2"/>
                  </a:lnTo>
                  <a:lnTo>
                    <a:pt x="61" y="0"/>
                  </a:lnTo>
                  <a:lnTo>
                    <a:pt x="54" y="2"/>
                  </a:lnTo>
                  <a:lnTo>
                    <a:pt x="48" y="3"/>
                  </a:lnTo>
                  <a:lnTo>
                    <a:pt x="43" y="4"/>
                  </a:lnTo>
                  <a:lnTo>
                    <a:pt x="37" y="6"/>
                  </a:lnTo>
                  <a:lnTo>
                    <a:pt x="32" y="8"/>
                  </a:lnTo>
                  <a:lnTo>
                    <a:pt x="27" y="11"/>
                  </a:lnTo>
                  <a:lnTo>
                    <a:pt x="22" y="14"/>
                  </a:lnTo>
                  <a:lnTo>
                    <a:pt x="18" y="19"/>
                  </a:lnTo>
                  <a:lnTo>
                    <a:pt x="14" y="23"/>
                  </a:lnTo>
                  <a:lnTo>
                    <a:pt x="10" y="27"/>
                  </a:lnTo>
                  <a:lnTo>
                    <a:pt x="7" y="33"/>
                  </a:lnTo>
                  <a:lnTo>
                    <a:pt x="5" y="38"/>
                  </a:lnTo>
                  <a:lnTo>
                    <a:pt x="3" y="43"/>
                  </a:lnTo>
                  <a:lnTo>
                    <a:pt x="2" y="49"/>
                  </a:lnTo>
                  <a:lnTo>
                    <a:pt x="1" y="55"/>
                  </a:lnTo>
                  <a:lnTo>
                    <a:pt x="0" y="62"/>
                  </a:lnTo>
                  <a:lnTo>
                    <a:pt x="0" y="304"/>
                  </a:lnTo>
                  <a:lnTo>
                    <a:pt x="22" y="299"/>
                  </a:lnTo>
                  <a:lnTo>
                    <a:pt x="46" y="294"/>
                  </a:lnTo>
                  <a:lnTo>
                    <a:pt x="68" y="291"/>
                  </a:lnTo>
                  <a:lnTo>
                    <a:pt x="90" y="290"/>
                  </a:lnTo>
                  <a:lnTo>
                    <a:pt x="126" y="288"/>
                  </a:lnTo>
                  <a:lnTo>
                    <a:pt x="151" y="287"/>
                  </a:lnTo>
                  <a:lnTo>
                    <a:pt x="172" y="288"/>
                  </a:lnTo>
                  <a:lnTo>
                    <a:pt x="206" y="289"/>
                  </a:lnTo>
                  <a:lnTo>
                    <a:pt x="225" y="291"/>
                  </a:lnTo>
                  <a:lnTo>
                    <a:pt x="244" y="293"/>
                  </a:lnTo>
                  <a:lnTo>
                    <a:pt x="266" y="297"/>
                  </a:lnTo>
                  <a:lnTo>
                    <a:pt x="286" y="300"/>
                  </a:lnTo>
                  <a:lnTo>
                    <a:pt x="306" y="305"/>
                  </a:lnTo>
                  <a:lnTo>
                    <a:pt x="326" y="312"/>
                  </a:lnTo>
                  <a:lnTo>
                    <a:pt x="344" y="318"/>
                  </a:lnTo>
                  <a:lnTo>
                    <a:pt x="360" y="327"/>
                  </a:lnTo>
                  <a:lnTo>
                    <a:pt x="366" y="332"/>
                  </a:lnTo>
                  <a:lnTo>
                    <a:pt x="373" y="337"/>
                  </a:lnTo>
                  <a:lnTo>
                    <a:pt x="378" y="343"/>
                  </a:lnTo>
                  <a:lnTo>
                    <a:pt x="383" y="349"/>
                  </a:lnTo>
                  <a:lnTo>
                    <a:pt x="387" y="356"/>
                  </a:lnTo>
                  <a:lnTo>
                    <a:pt x="389" y="362"/>
                  </a:lnTo>
                  <a:lnTo>
                    <a:pt x="391" y="369"/>
                  </a:lnTo>
                  <a:lnTo>
                    <a:pt x="391" y="377"/>
                  </a:lnTo>
                  <a:lnTo>
                    <a:pt x="391" y="39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27" name="CustomShape 45"/>
            <p:cNvSpPr/>
            <p:nvPr/>
          </p:nvSpPr>
          <p:spPr>
            <a:xfrm>
              <a:off x="9518400" y="3644640"/>
              <a:ext cx="230760" cy="57600"/>
            </a:xfrm>
            <a:custGeom>
              <a:avLst/>
              <a:gdLst/>
              <a:ahLst/>
              <a:cxnLst/>
              <a:rect l="l" t="t" r="r" b="b"/>
              <a:pathLst>
                <a:path w="421" h="104">
                  <a:moveTo>
                    <a:pt x="0" y="0"/>
                  </a:moveTo>
                  <a:lnTo>
                    <a:pt x="0" y="44"/>
                  </a:lnTo>
                  <a:lnTo>
                    <a:pt x="1" y="48"/>
                  </a:lnTo>
                  <a:lnTo>
                    <a:pt x="2" y="52"/>
                  </a:lnTo>
                  <a:lnTo>
                    <a:pt x="3" y="54"/>
                  </a:lnTo>
                  <a:lnTo>
                    <a:pt x="5" y="56"/>
                  </a:lnTo>
                  <a:lnTo>
                    <a:pt x="5" y="57"/>
                  </a:lnTo>
                  <a:lnTo>
                    <a:pt x="6" y="59"/>
                  </a:lnTo>
                  <a:lnTo>
                    <a:pt x="8" y="62"/>
                  </a:lnTo>
                  <a:lnTo>
                    <a:pt x="11" y="65"/>
                  </a:lnTo>
                  <a:lnTo>
                    <a:pt x="11" y="65"/>
                  </a:lnTo>
                  <a:lnTo>
                    <a:pt x="13" y="65"/>
                  </a:lnTo>
                  <a:lnTo>
                    <a:pt x="20" y="70"/>
                  </a:lnTo>
                  <a:lnTo>
                    <a:pt x="31" y="76"/>
                  </a:lnTo>
                  <a:lnTo>
                    <a:pt x="31" y="76"/>
                  </a:lnTo>
                  <a:lnTo>
                    <a:pt x="32" y="77"/>
                  </a:lnTo>
                  <a:lnTo>
                    <a:pt x="36" y="79"/>
                  </a:lnTo>
                  <a:lnTo>
                    <a:pt x="41" y="80"/>
                  </a:lnTo>
                  <a:lnTo>
                    <a:pt x="44" y="81"/>
                  </a:lnTo>
                  <a:lnTo>
                    <a:pt x="45" y="81"/>
                  </a:lnTo>
                  <a:lnTo>
                    <a:pt x="49" y="83"/>
                  </a:lnTo>
                  <a:lnTo>
                    <a:pt x="53" y="84"/>
                  </a:lnTo>
                  <a:lnTo>
                    <a:pt x="58" y="85"/>
                  </a:lnTo>
                  <a:lnTo>
                    <a:pt x="61" y="86"/>
                  </a:lnTo>
                  <a:lnTo>
                    <a:pt x="64" y="87"/>
                  </a:lnTo>
                  <a:lnTo>
                    <a:pt x="66" y="87"/>
                  </a:lnTo>
                  <a:lnTo>
                    <a:pt x="82" y="92"/>
                  </a:lnTo>
                  <a:lnTo>
                    <a:pt x="98" y="95"/>
                  </a:lnTo>
                  <a:lnTo>
                    <a:pt x="115" y="97"/>
                  </a:lnTo>
                  <a:lnTo>
                    <a:pt x="133" y="99"/>
                  </a:lnTo>
                  <a:lnTo>
                    <a:pt x="166" y="102"/>
                  </a:lnTo>
                  <a:lnTo>
                    <a:pt x="197" y="104"/>
                  </a:lnTo>
                  <a:lnTo>
                    <a:pt x="203" y="104"/>
                  </a:lnTo>
                  <a:lnTo>
                    <a:pt x="211" y="104"/>
                  </a:lnTo>
                  <a:lnTo>
                    <a:pt x="217" y="104"/>
                  </a:lnTo>
                  <a:lnTo>
                    <a:pt x="225" y="104"/>
                  </a:lnTo>
                  <a:lnTo>
                    <a:pt x="255" y="102"/>
                  </a:lnTo>
                  <a:lnTo>
                    <a:pt x="289" y="99"/>
                  </a:lnTo>
                  <a:lnTo>
                    <a:pt x="306" y="97"/>
                  </a:lnTo>
                  <a:lnTo>
                    <a:pt x="322" y="95"/>
                  </a:lnTo>
                  <a:lnTo>
                    <a:pt x="340" y="92"/>
                  </a:lnTo>
                  <a:lnTo>
                    <a:pt x="356" y="87"/>
                  </a:lnTo>
                  <a:lnTo>
                    <a:pt x="358" y="87"/>
                  </a:lnTo>
                  <a:lnTo>
                    <a:pt x="360" y="86"/>
                  </a:lnTo>
                  <a:lnTo>
                    <a:pt x="364" y="85"/>
                  </a:lnTo>
                  <a:lnTo>
                    <a:pt x="368" y="84"/>
                  </a:lnTo>
                  <a:lnTo>
                    <a:pt x="372" y="83"/>
                  </a:lnTo>
                  <a:lnTo>
                    <a:pt x="376" y="81"/>
                  </a:lnTo>
                  <a:lnTo>
                    <a:pt x="378" y="81"/>
                  </a:lnTo>
                  <a:lnTo>
                    <a:pt x="379" y="80"/>
                  </a:lnTo>
                  <a:lnTo>
                    <a:pt x="385" y="79"/>
                  </a:lnTo>
                  <a:lnTo>
                    <a:pt x="390" y="77"/>
                  </a:lnTo>
                  <a:lnTo>
                    <a:pt x="390" y="76"/>
                  </a:lnTo>
                  <a:lnTo>
                    <a:pt x="391" y="76"/>
                  </a:lnTo>
                  <a:lnTo>
                    <a:pt x="401" y="70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13" y="62"/>
                  </a:lnTo>
                  <a:lnTo>
                    <a:pt x="416" y="59"/>
                  </a:lnTo>
                  <a:lnTo>
                    <a:pt x="417" y="57"/>
                  </a:lnTo>
                  <a:lnTo>
                    <a:pt x="417" y="56"/>
                  </a:lnTo>
                  <a:lnTo>
                    <a:pt x="419" y="54"/>
                  </a:lnTo>
                  <a:lnTo>
                    <a:pt x="420" y="52"/>
                  </a:lnTo>
                  <a:lnTo>
                    <a:pt x="421" y="48"/>
                  </a:lnTo>
                  <a:lnTo>
                    <a:pt x="421" y="44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7"/>
                  </a:lnTo>
                  <a:lnTo>
                    <a:pt x="386" y="10"/>
                  </a:lnTo>
                  <a:lnTo>
                    <a:pt x="373" y="13"/>
                  </a:lnTo>
                  <a:lnTo>
                    <a:pt x="344" y="19"/>
                  </a:lnTo>
                  <a:lnTo>
                    <a:pt x="314" y="23"/>
                  </a:lnTo>
                  <a:lnTo>
                    <a:pt x="284" y="25"/>
                  </a:lnTo>
                  <a:lnTo>
                    <a:pt x="256" y="27"/>
                  </a:lnTo>
                  <a:lnTo>
                    <a:pt x="231" y="28"/>
                  </a:lnTo>
                  <a:lnTo>
                    <a:pt x="211" y="28"/>
                  </a:lnTo>
                  <a:lnTo>
                    <a:pt x="191" y="28"/>
                  </a:lnTo>
                  <a:lnTo>
                    <a:pt x="166" y="27"/>
                  </a:lnTo>
                  <a:lnTo>
                    <a:pt x="138" y="25"/>
                  </a:lnTo>
                  <a:lnTo>
                    <a:pt x="108" y="23"/>
                  </a:lnTo>
                  <a:lnTo>
                    <a:pt x="78" y="19"/>
                  </a:lnTo>
                  <a:lnTo>
                    <a:pt x="49" y="13"/>
                  </a:lnTo>
                  <a:lnTo>
                    <a:pt x="35" y="10"/>
                  </a:lnTo>
                  <a:lnTo>
                    <a:pt x="22" y="7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28" name="CustomShape 46"/>
            <p:cNvSpPr/>
            <p:nvPr/>
          </p:nvSpPr>
          <p:spPr>
            <a:xfrm>
              <a:off x="9518400" y="3429720"/>
              <a:ext cx="230760" cy="49320"/>
            </a:xfrm>
            <a:custGeom>
              <a:avLst/>
              <a:gdLst/>
              <a:ahLst/>
              <a:cxnLst/>
              <a:rect l="l" t="t" r="r" b="b"/>
              <a:pathLst>
                <a:path w="420" h="90">
                  <a:moveTo>
                    <a:pt x="420" y="58"/>
                  </a:moveTo>
                  <a:lnTo>
                    <a:pt x="419" y="55"/>
                  </a:lnTo>
                  <a:lnTo>
                    <a:pt x="418" y="50"/>
                  </a:lnTo>
                  <a:lnTo>
                    <a:pt x="416" y="47"/>
                  </a:lnTo>
                  <a:lnTo>
                    <a:pt x="413" y="44"/>
                  </a:lnTo>
                  <a:lnTo>
                    <a:pt x="406" y="37"/>
                  </a:lnTo>
                  <a:lnTo>
                    <a:pt x="397" y="32"/>
                  </a:lnTo>
                  <a:lnTo>
                    <a:pt x="386" y="27"/>
                  </a:lnTo>
                  <a:lnTo>
                    <a:pt x="374" y="22"/>
                  </a:lnTo>
                  <a:lnTo>
                    <a:pt x="360" y="18"/>
                  </a:lnTo>
                  <a:lnTo>
                    <a:pt x="345" y="14"/>
                  </a:lnTo>
                  <a:lnTo>
                    <a:pt x="313" y="9"/>
                  </a:lnTo>
                  <a:lnTo>
                    <a:pt x="277" y="3"/>
                  </a:lnTo>
                  <a:lnTo>
                    <a:pt x="243" y="1"/>
                  </a:lnTo>
                  <a:lnTo>
                    <a:pt x="210" y="0"/>
                  </a:lnTo>
                  <a:lnTo>
                    <a:pt x="172" y="1"/>
                  </a:lnTo>
                  <a:lnTo>
                    <a:pt x="133" y="4"/>
                  </a:lnTo>
                  <a:lnTo>
                    <a:pt x="113" y="7"/>
                  </a:lnTo>
                  <a:lnTo>
                    <a:pt x="94" y="11"/>
                  </a:lnTo>
                  <a:lnTo>
                    <a:pt x="76" y="14"/>
                  </a:lnTo>
                  <a:lnTo>
                    <a:pt x="59" y="18"/>
                  </a:lnTo>
                  <a:lnTo>
                    <a:pt x="59" y="18"/>
                  </a:lnTo>
                  <a:lnTo>
                    <a:pt x="55" y="19"/>
                  </a:lnTo>
                  <a:lnTo>
                    <a:pt x="52" y="20"/>
                  </a:lnTo>
                  <a:lnTo>
                    <a:pt x="48" y="21"/>
                  </a:lnTo>
                  <a:lnTo>
                    <a:pt x="44" y="22"/>
                  </a:lnTo>
                  <a:lnTo>
                    <a:pt x="43" y="24"/>
                  </a:lnTo>
                  <a:lnTo>
                    <a:pt x="40" y="24"/>
                  </a:lnTo>
                  <a:lnTo>
                    <a:pt x="35" y="26"/>
                  </a:lnTo>
                  <a:lnTo>
                    <a:pt x="31" y="28"/>
                  </a:lnTo>
                  <a:lnTo>
                    <a:pt x="30" y="28"/>
                  </a:lnTo>
                  <a:lnTo>
                    <a:pt x="30" y="28"/>
                  </a:lnTo>
                  <a:lnTo>
                    <a:pt x="19" y="33"/>
                  </a:lnTo>
                  <a:lnTo>
                    <a:pt x="12" y="40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7" y="43"/>
                  </a:lnTo>
                  <a:lnTo>
                    <a:pt x="5" y="46"/>
                  </a:lnTo>
                  <a:lnTo>
                    <a:pt x="4" y="47"/>
                  </a:lnTo>
                  <a:lnTo>
                    <a:pt x="4" y="48"/>
                  </a:lnTo>
                  <a:lnTo>
                    <a:pt x="2" y="50"/>
                  </a:lnTo>
                  <a:lnTo>
                    <a:pt x="1" y="52"/>
                  </a:lnTo>
                  <a:lnTo>
                    <a:pt x="0" y="56"/>
                  </a:lnTo>
                  <a:lnTo>
                    <a:pt x="0" y="58"/>
                  </a:lnTo>
                  <a:lnTo>
                    <a:pt x="8" y="63"/>
                  </a:lnTo>
                  <a:lnTo>
                    <a:pt x="22" y="68"/>
                  </a:lnTo>
                  <a:lnTo>
                    <a:pt x="43" y="74"/>
                  </a:lnTo>
                  <a:lnTo>
                    <a:pt x="67" y="78"/>
                  </a:lnTo>
                  <a:lnTo>
                    <a:pt x="96" y="84"/>
                  </a:lnTo>
                  <a:lnTo>
                    <a:pt x="131" y="87"/>
                  </a:lnTo>
                  <a:lnTo>
                    <a:pt x="168" y="90"/>
                  </a:lnTo>
                  <a:lnTo>
                    <a:pt x="210" y="90"/>
                  </a:lnTo>
                  <a:lnTo>
                    <a:pt x="251" y="90"/>
                  </a:lnTo>
                  <a:lnTo>
                    <a:pt x="289" y="87"/>
                  </a:lnTo>
                  <a:lnTo>
                    <a:pt x="323" y="84"/>
                  </a:lnTo>
                  <a:lnTo>
                    <a:pt x="353" y="78"/>
                  </a:lnTo>
                  <a:lnTo>
                    <a:pt x="377" y="74"/>
                  </a:lnTo>
                  <a:lnTo>
                    <a:pt x="398" y="68"/>
                  </a:lnTo>
                  <a:lnTo>
                    <a:pt x="412" y="62"/>
                  </a:lnTo>
                  <a:lnTo>
                    <a:pt x="420" y="58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29" name="CustomShape 47"/>
            <p:cNvSpPr/>
            <p:nvPr/>
          </p:nvSpPr>
          <p:spPr>
            <a:xfrm>
              <a:off x="9518400" y="3479400"/>
              <a:ext cx="230760" cy="41040"/>
            </a:xfrm>
            <a:custGeom>
              <a:avLst/>
              <a:gdLst/>
              <a:ahLst/>
              <a:cxnLst/>
              <a:rect l="l" t="t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7"/>
                  </a:lnTo>
                  <a:lnTo>
                    <a:pt x="67" y="62"/>
                  </a:lnTo>
                  <a:lnTo>
                    <a:pt x="97" y="68"/>
                  </a:lnTo>
                  <a:lnTo>
                    <a:pt x="130" y="71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1"/>
                  </a:lnTo>
                  <a:lnTo>
                    <a:pt x="325" y="68"/>
                  </a:lnTo>
                  <a:lnTo>
                    <a:pt x="355" y="62"/>
                  </a:lnTo>
                  <a:lnTo>
                    <a:pt x="379" y="57"/>
                  </a:lnTo>
                  <a:lnTo>
                    <a:pt x="399" y="52"/>
                  </a:lnTo>
                  <a:lnTo>
                    <a:pt x="414" y="46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8"/>
                  </a:lnTo>
                  <a:lnTo>
                    <a:pt x="386" y="12"/>
                  </a:lnTo>
                  <a:lnTo>
                    <a:pt x="373" y="14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8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8"/>
                  </a:lnTo>
                  <a:lnTo>
                    <a:pt x="1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30" name="CustomShape 48"/>
            <p:cNvSpPr/>
            <p:nvPr/>
          </p:nvSpPr>
          <p:spPr>
            <a:xfrm>
              <a:off x="9518400" y="3603240"/>
              <a:ext cx="230760" cy="41040"/>
            </a:xfrm>
            <a:custGeom>
              <a:avLst/>
              <a:gdLst/>
              <a:ahLst/>
              <a:cxnLst/>
              <a:rect l="l" t="t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8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8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31" name="CustomShape 49"/>
            <p:cNvSpPr/>
            <p:nvPr/>
          </p:nvSpPr>
          <p:spPr>
            <a:xfrm>
              <a:off x="9518400" y="3561840"/>
              <a:ext cx="230760" cy="41040"/>
            </a:xfrm>
            <a:custGeom>
              <a:avLst/>
              <a:gdLst/>
              <a:ahLst/>
              <a:cxnLst/>
              <a:rect l="l" t="t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7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32" name="CustomShape 50"/>
            <p:cNvSpPr/>
            <p:nvPr/>
          </p:nvSpPr>
          <p:spPr>
            <a:xfrm>
              <a:off x="9518400" y="3520800"/>
              <a:ext cx="230760" cy="41040"/>
            </a:xfrm>
            <a:custGeom>
              <a:avLst/>
              <a:gdLst/>
              <a:ahLst/>
              <a:cxnLst/>
              <a:rect l="l" t="t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8"/>
                  </a:lnTo>
                  <a:lnTo>
                    <a:pt x="67" y="63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3"/>
                  </a:lnTo>
                  <a:lnTo>
                    <a:pt x="379" y="58"/>
                  </a:lnTo>
                  <a:lnTo>
                    <a:pt x="399" y="52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833" name="Group 51"/>
          <p:cNvGrpSpPr/>
          <p:nvPr/>
        </p:nvGrpSpPr>
        <p:grpSpPr>
          <a:xfrm>
            <a:off x="7673400" y="3628080"/>
            <a:ext cx="497880" cy="492480"/>
            <a:chOff x="7673400" y="3628080"/>
            <a:chExt cx="497880" cy="492480"/>
          </a:xfrm>
          <a:solidFill>
            <a:srgbClr val="FFC000"/>
          </a:solidFill>
        </p:grpSpPr>
        <p:sp>
          <p:nvSpPr>
            <p:cNvPr id="834" name="CustomShape 52"/>
            <p:cNvSpPr/>
            <p:nvPr/>
          </p:nvSpPr>
          <p:spPr>
            <a:xfrm>
              <a:off x="7673400" y="3738240"/>
              <a:ext cx="247320" cy="382320"/>
            </a:xfrm>
            <a:custGeom>
              <a:avLst/>
              <a:gdLst/>
              <a:ahLst/>
              <a:cxnLst/>
              <a:rect l="l" t="t" r="r" b="b"/>
              <a:pathLst>
                <a:path w="452" h="695">
                  <a:moveTo>
                    <a:pt x="121" y="172"/>
                  </a:moveTo>
                  <a:lnTo>
                    <a:pt x="122" y="169"/>
                  </a:lnTo>
                  <a:lnTo>
                    <a:pt x="123" y="166"/>
                  </a:lnTo>
                  <a:lnTo>
                    <a:pt x="125" y="163"/>
                  </a:lnTo>
                  <a:lnTo>
                    <a:pt x="127" y="160"/>
                  </a:lnTo>
                  <a:lnTo>
                    <a:pt x="131" y="158"/>
                  </a:lnTo>
                  <a:lnTo>
                    <a:pt x="134" y="157"/>
                  </a:lnTo>
                  <a:lnTo>
                    <a:pt x="138" y="158"/>
                  </a:lnTo>
                  <a:lnTo>
                    <a:pt x="142" y="159"/>
                  </a:lnTo>
                  <a:lnTo>
                    <a:pt x="352" y="250"/>
                  </a:lnTo>
                  <a:lnTo>
                    <a:pt x="357" y="252"/>
                  </a:lnTo>
                  <a:lnTo>
                    <a:pt x="359" y="255"/>
                  </a:lnTo>
                  <a:lnTo>
                    <a:pt x="361" y="259"/>
                  </a:lnTo>
                  <a:lnTo>
                    <a:pt x="362" y="263"/>
                  </a:lnTo>
                  <a:lnTo>
                    <a:pt x="362" y="459"/>
                  </a:lnTo>
                  <a:lnTo>
                    <a:pt x="361" y="463"/>
                  </a:lnTo>
                  <a:lnTo>
                    <a:pt x="360" y="466"/>
                  </a:lnTo>
                  <a:lnTo>
                    <a:pt x="358" y="469"/>
                  </a:lnTo>
                  <a:lnTo>
                    <a:pt x="354" y="472"/>
                  </a:lnTo>
                  <a:lnTo>
                    <a:pt x="351" y="474"/>
                  </a:lnTo>
                  <a:lnTo>
                    <a:pt x="347" y="474"/>
                  </a:lnTo>
                  <a:lnTo>
                    <a:pt x="344" y="474"/>
                  </a:lnTo>
                  <a:lnTo>
                    <a:pt x="340" y="473"/>
                  </a:lnTo>
                  <a:lnTo>
                    <a:pt x="130" y="383"/>
                  </a:lnTo>
                  <a:lnTo>
                    <a:pt x="126" y="380"/>
                  </a:lnTo>
                  <a:lnTo>
                    <a:pt x="123" y="377"/>
                  </a:lnTo>
                  <a:lnTo>
                    <a:pt x="122" y="373"/>
                  </a:lnTo>
                  <a:lnTo>
                    <a:pt x="121" y="369"/>
                  </a:lnTo>
                  <a:lnTo>
                    <a:pt x="121" y="172"/>
                  </a:lnTo>
                  <a:close/>
                  <a:moveTo>
                    <a:pt x="0" y="474"/>
                  </a:moveTo>
                  <a:lnTo>
                    <a:pt x="0" y="478"/>
                  </a:lnTo>
                  <a:lnTo>
                    <a:pt x="3" y="482"/>
                  </a:lnTo>
                  <a:lnTo>
                    <a:pt x="6" y="485"/>
                  </a:lnTo>
                  <a:lnTo>
                    <a:pt x="9" y="488"/>
                  </a:lnTo>
                  <a:lnTo>
                    <a:pt x="452" y="695"/>
                  </a:lnTo>
                  <a:lnTo>
                    <a:pt x="452" y="685"/>
                  </a:lnTo>
                  <a:lnTo>
                    <a:pt x="452" y="661"/>
                  </a:lnTo>
                  <a:lnTo>
                    <a:pt x="452" y="198"/>
                  </a:lnTo>
                  <a:lnTo>
                    <a:pt x="452" y="198"/>
                  </a:lnTo>
                  <a:lnTo>
                    <a:pt x="0" y="0"/>
                  </a:lnTo>
                  <a:lnTo>
                    <a:pt x="0" y="474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35" name="CustomShape 53"/>
            <p:cNvSpPr/>
            <p:nvPr/>
          </p:nvSpPr>
          <p:spPr>
            <a:xfrm>
              <a:off x="7684200" y="3677760"/>
              <a:ext cx="349200" cy="156600"/>
            </a:xfrm>
            <a:custGeom>
              <a:avLst/>
              <a:gdLst/>
              <a:ahLst/>
              <a:cxnLst/>
              <a:rect l="l" t="t" r="r" b="b"/>
              <a:pathLst>
                <a:path w="639" h="281">
                  <a:moveTo>
                    <a:pt x="212" y="0"/>
                  </a:moveTo>
                  <a:lnTo>
                    <a:pt x="0" y="85"/>
                  </a:lnTo>
                  <a:lnTo>
                    <a:pt x="449" y="281"/>
                  </a:lnTo>
                  <a:lnTo>
                    <a:pt x="639" y="192"/>
                  </a:lnTo>
                  <a:lnTo>
                    <a:pt x="212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36" name="CustomShape 54"/>
            <p:cNvSpPr/>
            <p:nvPr/>
          </p:nvSpPr>
          <p:spPr>
            <a:xfrm>
              <a:off x="7937640" y="3741120"/>
              <a:ext cx="233640" cy="379440"/>
            </a:xfrm>
            <a:custGeom>
              <a:avLst/>
              <a:gdLst/>
              <a:ahLst/>
              <a:cxnLst/>
              <a:rect l="l" t="t" r="r" b="b"/>
              <a:pathLst>
                <a:path w="421" h="693">
                  <a:moveTo>
                    <a:pt x="0" y="196"/>
                  </a:moveTo>
                  <a:lnTo>
                    <a:pt x="0" y="659"/>
                  </a:lnTo>
                  <a:lnTo>
                    <a:pt x="0" y="684"/>
                  </a:lnTo>
                  <a:lnTo>
                    <a:pt x="0" y="693"/>
                  </a:lnTo>
                  <a:lnTo>
                    <a:pt x="413" y="487"/>
                  </a:lnTo>
                  <a:lnTo>
                    <a:pt x="416" y="483"/>
                  </a:lnTo>
                  <a:lnTo>
                    <a:pt x="419" y="481"/>
                  </a:lnTo>
                  <a:lnTo>
                    <a:pt x="420" y="477"/>
                  </a:lnTo>
                  <a:lnTo>
                    <a:pt x="421" y="473"/>
                  </a:lnTo>
                  <a:lnTo>
                    <a:pt x="421" y="0"/>
                  </a:lnTo>
                  <a:lnTo>
                    <a:pt x="0" y="19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37" name="CustomShape 55"/>
            <p:cNvSpPr/>
            <p:nvPr/>
          </p:nvSpPr>
          <p:spPr>
            <a:xfrm>
              <a:off x="7822080" y="3628080"/>
              <a:ext cx="338400" cy="148320"/>
            </a:xfrm>
            <a:custGeom>
              <a:avLst/>
              <a:gdLst/>
              <a:ahLst/>
              <a:cxnLst/>
              <a:rect l="l" t="t" r="r" b="b"/>
              <a:pathLst>
                <a:path w="618" h="269">
                  <a:moveTo>
                    <a:pt x="618" y="178"/>
                  </a:moveTo>
                  <a:lnTo>
                    <a:pt x="203" y="1"/>
                  </a:lnTo>
                  <a:lnTo>
                    <a:pt x="201" y="0"/>
                  </a:lnTo>
                  <a:lnTo>
                    <a:pt x="198" y="0"/>
                  </a:lnTo>
                  <a:lnTo>
                    <a:pt x="195" y="0"/>
                  </a:lnTo>
                  <a:lnTo>
                    <a:pt x="193" y="1"/>
                  </a:lnTo>
                  <a:lnTo>
                    <a:pt x="0" y="77"/>
                  </a:lnTo>
                  <a:lnTo>
                    <a:pt x="423" y="269"/>
                  </a:lnTo>
                  <a:lnTo>
                    <a:pt x="618" y="178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838" name="CustomShape 56"/>
          <p:cNvSpPr/>
          <p:nvPr/>
        </p:nvSpPr>
        <p:spPr>
          <a:xfrm>
            <a:off x="5847480" y="3238560"/>
            <a:ext cx="495360" cy="429120"/>
          </a:xfrm>
          <a:custGeom>
            <a:avLst/>
            <a:gdLst/>
            <a:ahLst/>
            <a:cxnLst/>
            <a:rect l="l" t="t" r="r" b="b"/>
            <a:pathLst>
              <a:path w="903" h="783">
                <a:moveTo>
                  <a:pt x="677" y="240"/>
                </a:moveTo>
                <a:lnTo>
                  <a:pt x="798" y="240"/>
                </a:lnTo>
                <a:lnTo>
                  <a:pt x="800" y="241"/>
                </a:lnTo>
                <a:lnTo>
                  <a:pt x="804" y="242"/>
                </a:lnTo>
                <a:lnTo>
                  <a:pt x="806" y="243"/>
                </a:lnTo>
                <a:lnTo>
                  <a:pt x="808" y="246"/>
                </a:lnTo>
                <a:lnTo>
                  <a:pt x="810" y="248"/>
                </a:lnTo>
                <a:lnTo>
                  <a:pt x="811" y="250"/>
                </a:lnTo>
                <a:lnTo>
                  <a:pt x="812" y="253"/>
                </a:lnTo>
                <a:lnTo>
                  <a:pt x="813" y="255"/>
                </a:lnTo>
                <a:lnTo>
                  <a:pt x="812" y="258"/>
                </a:lnTo>
                <a:lnTo>
                  <a:pt x="811" y="262"/>
                </a:lnTo>
                <a:lnTo>
                  <a:pt x="810" y="264"/>
                </a:lnTo>
                <a:lnTo>
                  <a:pt x="808" y="266"/>
                </a:lnTo>
                <a:lnTo>
                  <a:pt x="806" y="268"/>
                </a:lnTo>
                <a:lnTo>
                  <a:pt x="804" y="269"/>
                </a:lnTo>
                <a:lnTo>
                  <a:pt x="800" y="270"/>
                </a:lnTo>
                <a:lnTo>
                  <a:pt x="797" y="271"/>
                </a:lnTo>
                <a:lnTo>
                  <a:pt x="677" y="270"/>
                </a:lnTo>
                <a:lnTo>
                  <a:pt x="674" y="270"/>
                </a:lnTo>
                <a:lnTo>
                  <a:pt x="672" y="269"/>
                </a:lnTo>
                <a:lnTo>
                  <a:pt x="669" y="268"/>
                </a:lnTo>
                <a:lnTo>
                  <a:pt x="666" y="266"/>
                </a:lnTo>
                <a:lnTo>
                  <a:pt x="665" y="264"/>
                </a:lnTo>
                <a:lnTo>
                  <a:pt x="663" y="262"/>
                </a:lnTo>
                <a:lnTo>
                  <a:pt x="662" y="258"/>
                </a:lnTo>
                <a:lnTo>
                  <a:pt x="662" y="255"/>
                </a:lnTo>
                <a:lnTo>
                  <a:pt x="662" y="253"/>
                </a:lnTo>
                <a:lnTo>
                  <a:pt x="663" y="250"/>
                </a:lnTo>
                <a:lnTo>
                  <a:pt x="665" y="248"/>
                </a:lnTo>
                <a:lnTo>
                  <a:pt x="666" y="246"/>
                </a:lnTo>
                <a:lnTo>
                  <a:pt x="669" y="243"/>
                </a:lnTo>
                <a:lnTo>
                  <a:pt x="672" y="242"/>
                </a:lnTo>
                <a:lnTo>
                  <a:pt x="674" y="241"/>
                </a:lnTo>
                <a:lnTo>
                  <a:pt x="677" y="240"/>
                </a:lnTo>
                <a:close/>
                <a:moveTo>
                  <a:pt x="482" y="150"/>
                </a:moveTo>
                <a:lnTo>
                  <a:pt x="903" y="150"/>
                </a:lnTo>
                <a:lnTo>
                  <a:pt x="903" y="75"/>
                </a:lnTo>
                <a:lnTo>
                  <a:pt x="902" y="68"/>
                </a:lnTo>
                <a:lnTo>
                  <a:pt x="901" y="60"/>
                </a:lnTo>
                <a:lnTo>
                  <a:pt x="899" y="54"/>
                </a:lnTo>
                <a:lnTo>
                  <a:pt x="897" y="47"/>
                </a:lnTo>
                <a:lnTo>
                  <a:pt x="894" y="40"/>
                </a:lnTo>
                <a:lnTo>
                  <a:pt x="889" y="34"/>
                </a:lnTo>
                <a:lnTo>
                  <a:pt x="885" y="28"/>
                </a:lnTo>
                <a:lnTo>
                  <a:pt x="880" y="22"/>
                </a:lnTo>
                <a:lnTo>
                  <a:pt x="874" y="18"/>
                </a:lnTo>
                <a:lnTo>
                  <a:pt x="869" y="13"/>
                </a:lnTo>
                <a:lnTo>
                  <a:pt x="863" y="10"/>
                </a:lnTo>
                <a:lnTo>
                  <a:pt x="856" y="6"/>
                </a:lnTo>
                <a:lnTo>
                  <a:pt x="850" y="3"/>
                </a:lnTo>
                <a:lnTo>
                  <a:pt x="842" y="1"/>
                </a:lnTo>
                <a:lnTo>
                  <a:pt x="835" y="0"/>
                </a:lnTo>
                <a:lnTo>
                  <a:pt x="828" y="0"/>
                </a:lnTo>
                <a:lnTo>
                  <a:pt x="279" y="0"/>
                </a:lnTo>
                <a:lnTo>
                  <a:pt x="272" y="0"/>
                </a:lnTo>
                <a:lnTo>
                  <a:pt x="264" y="1"/>
                </a:lnTo>
                <a:lnTo>
                  <a:pt x="258" y="2"/>
                </a:lnTo>
                <a:lnTo>
                  <a:pt x="251" y="4"/>
                </a:lnTo>
                <a:lnTo>
                  <a:pt x="245" y="7"/>
                </a:lnTo>
                <a:lnTo>
                  <a:pt x="240" y="11"/>
                </a:lnTo>
                <a:lnTo>
                  <a:pt x="234" y="14"/>
                </a:lnTo>
                <a:lnTo>
                  <a:pt x="230" y="18"/>
                </a:lnTo>
                <a:lnTo>
                  <a:pt x="226" y="24"/>
                </a:lnTo>
                <a:lnTo>
                  <a:pt x="221" y="28"/>
                </a:lnTo>
                <a:lnTo>
                  <a:pt x="218" y="33"/>
                </a:lnTo>
                <a:lnTo>
                  <a:pt x="216" y="40"/>
                </a:lnTo>
                <a:lnTo>
                  <a:pt x="214" y="46"/>
                </a:lnTo>
                <a:lnTo>
                  <a:pt x="212" y="53"/>
                </a:lnTo>
                <a:lnTo>
                  <a:pt x="211" y="59"/>
                </a:lnTo>
                <a:lnTo>
                  <a:pt x="211" y="66"/>
                </a:lnTo>
                <a:lnTo>
                  <a:pt x="211" y="150"/>
                </a:lnTo>
                <a:lnTo>
                  <a:pt x="361" y="150"/>
                </a:lnTo>
                <a:lnTo>
                  <a:pt x="371" y="151"/>
                </a:lnTo>
                <a:lnTo>
                  <a:pt x="382" y="152"/>
                </a:lnTo>
                <a:lnTo>
                  <a:pt x="392" y="154"/>
                </a:lnTo>
                <a:lnTo>
                  <a:pt x="401" y="158"/>
                </a:lnTo>
                <a:lnTo>
                  <a:pt x="411" y="161"/>
                </a:lnTo>
                <a:lnTo>
                  <a:pt x="421" y="166"/>
                </a:lnTo>
                <a:lnTo>
                  <a:pt x="429" y="172"/>
                </a:lnTo>
                <a:lnTo>
                  <a:pt x="438" y="178"/>
                </a:lnTo>
                <a:lnTo>
                  <a:pt x="445" y="184"/>
                </a:lnTo>
                <a:lnTo>
                  <a:pt x="453" y="192"/>
                </a:lnTo>
                <a:lnTo>
                  <a:pt x="459" y="199"/>
                </a:lnTo>
                <a:lnTo>
                  <a:pt x="464" y="209"/>
                </a:lnTo>
                <a:lnTo>
                  <a:pt x="468" y="218"/>
                </a:lnTo>
                <a:lnTo>
                  <a:pt x="471" y="227"/>
                </a:lnTo>
                <a:lnTo>
                  <a:pt x="473" y="238"/>
                </a:lnTo>
                <a:lnTo>
                  <a:pt x="474" y="249"/>
                </a:lnTo>
                <a:lnTo>
                  <a:pt x="474" y="291"/>
                </a:lnTo>
                <a:lnTo>
                  <a:pt x="473" y="302"/>
                </a:lnTo>
                <a:lnTo>
                  <a:pt x="471" y="313"/>
                </a:lnTo>
                <a:lnTo>
                  <a:pt x="468" y="323"/>
                </a:lnTo>
                <a:lnTo>
                  <a:pt x="463" y="333"/>
                </a:lnTo>
                <a:lnTo>
                  <a:pt x="457" y="342"/>
                </a:lnTo>
                <a:lnTo>
                  <a:pt x="451" y="350"/>
                </a:lnTo>
                <a:lnTo>
                  <a:pt x="443" y="357"/>
                </a:lnTo>
                <a:lnTo>
                  <a:pt x="436" y="365"/>
                </a:lnTo>
                <a:lnTo>
                  <a:pt x="427" y="370"/>
                </a:lnTo>
                <a:lnTo>
                  <a:pt x="418" y="375"/>
                </a:lnTo>
                <a:lnTo>
                  <a:pt x="408" y="381"/>
                </a:lnTo>
                <a:lnTo>
                  <a:pt x="398" y="384"/>
                </a:lnTo>
                <a:lnTo>
                  <a:pt x="390" y="387"/>
                </a:lnTo>
                <a:lnTo>
                  <a:pt x="380" y="389"/>
                </a:lnTo>
                <a:lnTo>
                  <a:pt x="370" y="390"/>
                </a:lnTo>
                <a:lnTo>
                  <a:pt x="361" y="391"/>
                </a:lnTo>
                <a:lnTo>
                  <a:pt x="304" y="391"/>
                </a:lnTo>
                <a:lnTo>
                  <a:pt x="297" y="405"/>
                </a:lnTo>
                <a:lnTo>
                  <a:pt x="289" y="424"/>
                </a:lnTo>
                <a:lnTo>
                  <a:pt x="283" y="433"/>
                </a:lnTo>
                <a:lnTo>
                  <a:pt x="277" y="443"/>
                </a:lnTo>
                <a:lnTo>
                  <a:pt x="270" y="453"/>
                </a:lnTo>
                <a:lnTo>
                  <a:pt x="261" y="463"/>
                </a:lnTo>
                <a:lnTo>
                  <a:pt x="252" y="473"/>
                </a:lnTo>
                <a:lnTo>
                  <a:pt x="243" y="482"/>
                </a:lnTo>
                <a:lnTo>
                  <a:pt x="232" y="490"/>
                </a:lnTo>
                <a:lnTo>
                  <a:pt x="220" y="498"/>
                </a:lnTo>
                <a:lnTo>
                  <a:pt x="208" y="503"/>
                </a:lnTo>
                <a:lnTo>
                  <a:pt x="194" y="507"/>
                </a:lnTo>
                <a:lnTo>
                  <a:pt x="181" y="511"/>
                </a:lnTo>
                <a:lnTo>
                  <a:pt x="166" y="512"/>
                </a:lnTo>
                <a:lnTo>
                  <a:pt x="162" y="512"/>
                </a:lnTo>
                <a:lnTo>
                  <a:pt x="160" y="511"/>
                </a:lnTo>
                <a:lnTo>
                  <a:pt x="157" y="509"/>
                </a:lnTo>
                <a:lnTo>
                  <a:pt x="155" y="507"/>
                </a:lnTo>
                <a:lnTo>
                  <a:pt x="153" y="505"/>
                </a:lnTo>
                <a:lnTo>
                  <a:pt x="152" y="503"/>
                </a:lnTo>
                <a:lnTo>
                  <a:pt x="150" y="500"/>
                </a:lnTo>
                <a:lnTo>
                  <a:pt x="150" y="497"/>
                </a:lnTo>
                <a:lnTo>
                  <a:pt x="150" y="493"/>
                </a:lnTo>
                <a:lnTo>
                  <a:pt x="152" y="491"/>
                </a:lnTo>
                <a:lnTo>
                  <a:pt x="153" y="488"/>
                </a:lnTo>
                <a:lnTo>
                  <a:pt x="155" y="486"/>
                </a:lnTo>
                <a:lnTo>
                  <a:pt x="157" y="484"/>
                </a:lnTo>
                <a:lnTo>
                  <a:pt x="160" y="483"/>
                </a:lnTo>
                <a:lnTo>
                  <a:pt x="162" y="482"/>
                </a:lnTo>
                <a:lnTo>
                  <a:pt x="166" y="482"/>
                </a:lnTo>
                <a:lnTo>
                  <a:pt x="173" y="482"/>
                </a:lnTo>
                <a:lnTo>
                  <a:pt x="179" y="481"/>
                </a:lnTo>
                <a:lnTo>
                  <a:pt x="186" y="478"/>
                </a:lnTo>
                <a:lnTo>
                  <a:pt x="192" y="477"/>
                </a:lnTo>
                <a:lnTo>
                  <a:pt x="204" y="472"/>
                </a:lnTo>
                <a:lnTo>
                  <a:pt x="216" y="464"/>
                </a:lnTo>
                <a:lnTo>
                  <a:pt x="226" y="456"/>
                </a:lnTo>
                <a:lnTo>
                  <a:pt x="235" y="447"/>
                </a:lnTo>
                <a:lnTo>
                  <a:pt x="244" y="438"/>
                </a:lnTo>
                <a:lnTo>
                  <a:pt x="251" y="427"/>
                </a:lnTo>
                <a:lnTo>
                  <a:pt x="263" y="407"/>
                </a:lnTo>
                <a:lnTo>
                  <a:pt x="272" y="389"/>
                </a:lnTo>
                <a:lnTo>
                  <a:pt x="277" y="376"/>
                </a:lnTo>
                <a:lnTo>
                  <a:pt x="279" y="371"/>
                </a:lnTo>
                <a:lnTo>
                  <a:pt x="281" y="367"/>
                </a:lnTo>
                <a:lnTo>
                  <a:pt x="285" y="364"/>
                </a:lnTo>
                <a:lnTo>
                  <a:pt x="289" y="361"/>
                </a:lnTo>
                <a:lnTo>
                  <a:pt x="293" y="361"/>
                </a:lnTo>
                <a:lnTo>
                  <a:pt x="296" y="361"/>
                </a:lnTo>
                <a:lnTo>
                  <a:pt x="361" y="361"/>
                </a:lnTo>
                <a:lnTo>
                  <a:pt x="368" y="360"/>
                </a:lnTo>
                <a:lnTo>
                  <a:pt x="375" y="359"/>
                </a:lnTo>
                <a:lnTo>
                  <a:pt x="381" y="358"/>
                </a:lnTo>
                <a:lnTo>
                  <a:pt x="389" y="356"/>
                </a:lnTo>
                <a:lnTo>
                  <a:pt x="395" y="353"/>
                </a:lnTo>
                <a:lnTo>
                  <a:pt x="403" y="350"/>
                </a:lnTo>
                <a:lnTo>
                  <a:pt x="409" y="346"/>
                </a:lnTo>
                <a:lnTo>
                  <a:pt x="415" y="342"/>
                </a:lnTo>
                <a:lnTo>
                  <a:pt x="421" y="337"/>
                </a:lnTo>
                <a:lnTo>
                  <a:pt x="427" y="331"/>
                </a:lnTo>
                <a:lnTo>
                  <a:pt x="431" y="326"/>
                </a:lnTo>
                <a:lnTo>
                  <a:pt x="436" y="320"/>
                </a:lnTo>
                <a:lnTo>
                  <a:pt x="439" y="313"/>
                </a:lnTo>
                <a:lnTo>
                  <a:pt x="442" y="307"/>
                </a:lnTo>
                <a:lnTo>
                  <a:pt x="443" y="299"/>
                </a:lnTo>
                <a:lnTo>
                  <a:pt x="444" y="291"/>
                </a:lnTo>
                <a:lnTo>
                  <a:pt x="444" y="249"/>
                </a:lnTo>
                <a:lnTo>
                  <a:pt x="443" y="241"/>
                </a:lnTo>
                <a:lnTo>
                  <a:pt x="442" y="234"/>
                </a:lnTo>
                <a:lnTo>
                  <a:pt x="439" y="226"/>
                </a:lnTo>
                <a:lnTo>
                  <a:pt x="436" y="220"/>
                </a:lnTo>
                <a:lnTo>
                  <a:pt x="431" y="213"/>
                </a:lnTo>
                <a:lnTo>
                  <a:pt x="427" y="208"/>
                </a:lnTo>
                <a:lnTo>
                  <a:pt x="421" y="203"/>
                </a:lnTo>
                <a:lnTo>
                  <a:pt x="415" y="198"/>
                </a:lnTo>
                <a:lnTo>
                  <a:pt x="409" y="194"/>
                </a:lnTo>
                <a:lnTo>
                  <a:pt x="403" y="191"/>
                </a:lnTo>
                <a:lnTo>
                  <a:pt x="395" y="188"/>
                </a:lnTo>
                <a:lnTo>
                  <a:pt x="389" y="184"/>
                </a:lnTo>
                <a:lnTo>
                  <a:pt x="375" y="181"/>
                </a:lnTo>
                <a:lnTo>
                  <a:pt x="361" y="180"/>
                </a:lnTo>
                <a:lnTo>
                  <a:pt x="211" y="180"/>
                </a:lnTo>
                <a:lnTo>
                  <a:pt x="211" y="182"/>
                </a:lnTo>
                <a:lnTo>
                  <a:pt x="191" y="186"/>
                </a:lnTo>
                <a:lnTo>
                  <a:pt x="172" y="190"/>
                </a:lnTo>
                <a:lnTo>
                  <a:pt x="153" y="196"/>
                </a:lnTo>
                <a:lnTo>
                  <a:pt x="134" y="204"/>
                </a:lnTo>
                <a:lnTo>
                  <a:pt x="116" y="213"/>
                </a:lnTo>
                <a:lnTo>
                  <a:pt x="99" y="225"/>
                </a:lnTo>
                <a:lnTo>
                  <a:pt x="82" y="238"/>
                </a:lnTo>
                <a:lnTo>
                  <a:pt x="67" y="253"/>
                </a:lnTo>
                <a:lnTo>
                  <a:pt x="59" y="262"/>
                </a:lnTo>
                <a:lnTo>
                  <a:pt x="53" y="270"/>
                </a:lnTo>
                <a:lnTo>
                  <a:pt x="45" y="280"/>
                </a:lnTo>
                <a:lnTo>
                  <a:pt x="39" y="290"/>
                </a:lnTo>
                <a:lnTo>
                  <a:pt x="34" y="300"/>
                </a:lnTo>
                <a:lnTo>
                  <a:pt x="28" y="311"/>
                </a:lnTo>
                <a:lnTo>
                  <a:pt x="23" y="322"/>
                </a:lnTo>
                <a:lnTo>
                  <a:pt x="19" y="335"/>
                </a:lnTo>
                <a:lnTo>
                  <a:pt x="14" y="346"/>
                </a:lnTo>
                <a:lnTo>
                  <a:pt x="11" y="360"/>
                </a:lnTo>
                <a:lnTo>
                  <a:pt x="8" y="373"/>
                </a:lnTo>
                <a:lnTo>
                  <a:pt x="5" y="388"/>
                </a:lnTo>
                <a:lnTo>
                  <a:pt x="2" y="403"/>
                </a:lnTo>
                <a:lnTo>
                  <a:pt x="1" y="418"/>
                </a:lnTo>
                <a:lnTo>
                  <a:pt x="0" y="434"/>
                </a:lnTo>
                <a:lnTo>
                  <a:pt x="0" y="452"/>
                </a:lnTo>
                <a:lnTo>
                  <a:pt x="0" y="572"/>
                </a:lnTo>
                <a:lnTo>
                  <a:pt x="0" y="582"/>
                </a:lnTo>
                <a:lnTo>
                  <a:pt x="1" y="593"/>
                </a:lnTo>
                <a:lnTo>
                  <a:pt x="2" y="603"/>
                </a:lnTo>
                <a:lnTo>
                  <a:pt x="5" y="614"/>
                </a:lnTo>
                <a:lnTo>
                  <a:pt x="10" y="633"/>
                </a:lnTo>
                <a:lnTo>
                  <a:pt x="18" y="652"/>
                </a:lnTo>
                <a:lnTo>
                  <a:pt x="26" y="670"/>
                </a:lnTo>
                <a:lnTo>
                  <a:pt x="37" y="688"/>
                </a:lnTo>
                <a:lnTo>
                  <a:pt x="50" y="705"/>
                </a:lnTo>
                <a:lnTo>
                  <a:pt x="64" y="720"/>
                </a:lnTo>
                <a:lnTo>
                  <a:pt x="79" y="734"/>
                </a:lnTo>
                <a:lnTo>
                  <a:pt x="95" y="745"/>
                </a:lnTo>
                <a:lnTo>
                  <a:pt x="112" y="756"/>
                </a:lnTo>
                <a:lnTo>
                  <a:pt x="130" y="766"/>
                </a:lnTo>
                <a:lnTo>
                  <a:pt x="149" y="773"/>
                </a:lnTo>
                <a:lnTo>
                  <a:pt x="170" y="779"/>
                </a:lnTo>
                <a:lnTo>
                  <a:pt x="179" y="780"/>
                </a:lnTo>
                <a:lnTo>
                  <a:pt x="190" y="782"/>
                </a:lnTo>
                <a:lnTo>
                  <a:pt x="200" y="782"/>
                </a:lnTo>
                <a:lnTo>
                  <a:pt x="211" y="783"/>
                </a:lnTo>
                <a:lnTo>
                  <a:pt x="492" y="783"/>
                </a:lnTo>
                <a:lnTo>
                  <a:pt x="498" y="782"/>
                </a:lnTo>
                <a:lnTo>
                  <a:pt x="505" y="781"/>
                </a:lnTo>
                <a:lnTo>
                  <a:pt x="511" y="780"/>
                </a:lnTo>
                <a:lnTo>
                  <a:pt x="517" y="777"/>
                </a:lnTo>
                <a:lnTo>
                  <a:pt x="523" y="773"/>
                </a:lnTo>
                <a:lnTo>
                  <a:pt x="529" y="770"/>
                </a:lnTo>
                <a:lnTo>
                  <a:pt x="533" y="766"/>
                </a:lnTo>
                <a:lnTo>
                  <a:pt x="538" y="762"/>
                </a:lnTo>
                <a:lnTo>
                  <a:pt x="542" y="756"/>
                </a:lnTo>
                <a:lnTo>
                  <a:pt x="546" y="750"/>
                </a:lnTo>
                <a:lnTo>
                  <a:pt x="549" y="744"/>
                </a:lnTo>
                <a:lnTo>
                  <a:pt x="552" y="737"/>
                </a:lnTo>
                <a:lnTo>
                  <a:pt x="554" y="730"/>
                </a:lnTo>
                <a:lnTo>
                  <a:pt x="556" y="723"/>
                </a:lnTo>
                <a:lnTo>
                  <a:pt x="557" y="715"/>
                </a:lnTo>
                <a:lnTo>
                  <a:pt x="557" y="708"/>
                </a:lnTo>
                <a:lnTo>
                  <a:pt x="556" y="695"/>
                </a:lnTo>
                <a:lnTo>
                  <a:pt x="554" y="683"/>
                </a:lnTo>
                <a:lnTo>
                  <a:pt x="549" y="673"/>
                </a:lnTo>
                <a:lnTo>
                  <a:pt x="544" y="662"/>
                </a:lnTo>
                <a:lnTo>
                  <a:pt x="647" y="662"/>
                </a:lnTo>
                <a:lnTo>
                  <a:pt x="655" y="662"/>
                </a:lnTo>
                <a:lnTo>
                  <a:pt x="662" y="661"/>
                </a:lnTo>
                <a:lnTo>
                  <a:pt x="669" y="659"/>
                </a:lnTo>
                <a:lnTo>
                  <a:pt x="676" y="656"/>
                </a:lnTo>
                <a:lnTo>
                  <a:pt x="682" y="653"/>
                </a:lnTo>
                <a:lnTo>
                  <a:pt x="689" y="649"/>
                </a:lnTo>
                <a:lnTo>
                  <a:pt x="694" y="645"/>
                </a:lnTo>
                <a:lnTo>
                  <a:pt x="700" y="639"/>
                </a:lnTo>
                <a:lnTo>
                  <a:pt x="705" y="634"/>
                </a:lnTo>
                <a:lnTo>
                  <a:pt x="709" y="629"/>
                </a:lnTo>
                <a:lnTo>
                  <a:pt x="714" y="622"/>
                </a:lnTo>
                <a:lnTo>
                  <a:pt x="717" y="616"/>
                </a:lnTo>
                <a:lnTo>
                  <a:pt x="719" y="609"/>
                </a:lnTo>
                <a:lnTo>
                  <a:pt x="721" y="602"/>
                </a:lnTo>
                <a:lnTo>
                  <a:pt x="722" y="594"/>
                </a:lnTo>
                <a:lnTo>
                  <a:pt x="722" y="587"/>
                </a:lnTo>
                <a:lnTo>
                  <a:pt x="722" y="579"/>
                </a:lnTo>
                <a:lnTo>
                  <a:pt x="721" y="572"/>
                </a:lnTo>
                <a:lnTo>
                  <a:pt x="719" y="565"/>
                </a:lnTo>
                <a:lnTo>
                  <a:pt x="717" y="558"/>
                </a:lnTo>
                <a:lnTo>
                  <a:pt x="714" y="551"/>
                </a:lnTo>
                <a:lnTo>
                  <a:pt x="709" y="546"/>
                </a:lnTo>
                <a:lnTo>
                  <a:pt x="705" y="540"/>
                </a:lnTo>
                <a:lnTo>
                  <a:pt x="700" y="534"/>
                </a:lnTo>
                <a:lnTo>
                  <a:pt x="694" y="530"/>
                </a:lnTo>
                <a:lnTo>
                  <a:pt x="689" y="525"/>
                </a:lnTo>
                <a:lnTo>
                  <a:pt x="682" y="521"/>
                </a:lnTo>
                <a:lnTo>
                  <a:pt x="676" y="518"/>
                </a:lnTo>
                <a:lnTo>
                  <a:pt x="669" y="515"/>
                </a:lnTo>
                <a:lnTo>
                  <a:pt x="662" y="514"/>
                </a:lnTo>
                <a:lnTo>
                  <a:pt x="655" y="512"/>
                </a:lnTo>
                <a:lnTo>
                  <a:pt x="647" y="512"/>
                </a:lnTo>
                <a:lnTo>
                  <a:pt x="301" y="512"/>
                </a:lnTo>
                <a:lnTo>
                  <a:pt x="293" y="511"/>
                </a:lnTo>
                <a:lnTo>
                  <a:pt x="287" y="508"/>
                </a:lnTo>
                <a:lnTo>
                  <a:pt x="279" y="505"/>
                </a:lnTo>
                <a:lnTo>
                  <a:pt x="273" y="501"/>
                </a:lnTo>
                <a:lnTo>
                  <a:pt x="267" y="496"/>
                </a:lnTo>
                <a:lnTo>
                  <a:pt x="263" y="489"/>
                </a:lnTo>
                <a:lnTo>
                  <a:pt x="259" y="483"/>
                </a:lnTo>
                <a:lnTo>
                  <a:pt x="257" y="475"/>
                </a:lnTo>
                <a:lnTo>
                  <a:pt x="264" y="478"/>
                </a:lnTo>
                <a:lnTo>
                  <a:pt x="271" y="479"/>
                </a:lnTo>
                <a:lnTo>
                  <a:pt x="278" y="482"/>
                </a:lnTo>
                <a:lnTo>
                  <a:pt x="286" y="482"/>
                </a:lnTo>
                <a:lnTo>
                  <a:pt x="828" y="482"/>
                </a:lnTo>
                <a:lnTo>
                  <a:pt x="836" y="482"/>
                </a:lnTo>
                <a:lnTo>
                  <a:pt x="842" y="479"/>
                </a:lnTo>
                <a:lnTo>
                  <a:pt x="850" y="478"/>
                </a:lnTo>
                <a:lnTo>
                  <a:pt x="856" y="475"/>
                </a:lnTo>
                <a:lnTo>
                  <a:pt x="863" y="472"/>
                </a:lnTo>
                <a:lnTo>
                  <a:pt x="869" y="469"/>
                </a:lnTo>
                <a:lnTo>
                  <a:pt x="876" y="463"/>
                </a:lnTo>
                <a:lnTo>
                  <a:pt x="881" y="459"/>
                </a:lnTo>
                <a:lnTo>
                  <a:pt x="885" y="454"/>
                </a:lnTo>
                <a:lnTo>
                  <a:pt x="889" y="447"/>
                </a:lnTo>
                <a:lnTo>
                  <a:pt x="894" y="442"/>
                </a:lnTo>
                <a:lnTo>
                  <a:pt x="897" y="435"/>
                </a:lnTo>
                <a:lnTo>
                  <a:pt x="899" y="428"/>
                </a:lnTo>
                <a:lnTo>
                  <a:pt x="901" y="422"/>
                </a:lnTo>
                <a:lnTo>
                  <a:pt x="902" y="414"/>
                </a:lnTo>
                <a:lnTo>
                  <a:pt x="903" y="407"/>
                </a:lnTo>
                <a:lnTo>
                  <a:pt x="903" y="180"/>
                </a:lnTo>
                <a:lnTo>
                  <a:pt x="482" y="180"/>
                </a:lnTo>
                <a:lnTo>
                  <a:pt x="479" y="180"/>
                </a:lnTo>
                <a:lnTo>
                  <a:pt x="475" y="179"/>
                </a:lnTo>
                <a:lnTo>
                  <a:pt x="473" y="178"/>
                </a:lnTo>
                <a:lnTo>
                  <a:pt x="471" y="176"/>
                </a:lnTo>
                <a:lnTo>
                  <a:pt x="469" y="174"/>
                </a:lnTo>
                <a:lnTo>
                  <a:pt x="468" y="172"/>
                </a:lnTo>
                <a:lnTo>
                  <a:pt x="467" y="168"/>
                </a:lnTo>
                <a:lnTo>
                  <a:pt x="467" y="165"/>
                </a:lnTo>
                <a:lnTo>
                  <a:pt x="467" y="162"/>
                </a:lnTo>
                <a:lnTo>
                  <a:pt x="468" y="160"/>
                </a:lnTo>
                <a:lnTo>
                  <a:pt x="469" y="157"/>
                </a:lnTo>
                <a:lnTo>
                  <a:pt x="471" y="154"/>
                </a:lnTo>
                <a:lnTo>
                  <a:pt x="473" y="153"/>
                </a:lnTo>
                <a:lnTo>
                  <a:pt x="475" y="151"/>
                </a:lnTo>
                <a:lnTo>
                  <a:pt x="479" y="150"/>
                </a:lnTo>
                <a:lnTo>
                  <a:pt x="482" y="150"/>
                </a:lnTo>
                <a:close/>
              </a:path>
            </a:pathLst>
          </a:custGeom>
          <a:solidFill>
            <a:srgbClr val="1C819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" name="CustomShape 7"/>
          <p:cNvSpPr/>
          <p:nvPr/>
        </p:nvSpPr>
        <p:spPr>
          <a:xfrm>
            <a:off x="558720" y="514800"/>
            <a:ext cx="11073960" cy="54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3600" b="1" spc="-1" dirty="0">
                <a:solidFill>
                  <a:srgbClr val="1C819E"/>
                </a:solidFill>
                <a:latin typeface="Century Gothic"/>
                <a:ea typeface="Segoe UI Black"/>
              </a:rPr>
              <a:t>	</a:t>
            </a:r>
            <a:r>
              <a:rPr lang="en-GB" sz="3600" b="1" spc="-1" dirty="0" smtClean="0">
                <a:solidFill>
                  <a:srgbClr val="FFC000"/>
                </a:solidFill>
                <a:latin typeface="Century Gothic"/>
                <a:ea typeface="Segoe UI Black"/>
              </a:rPr>
              <a:t>INTRODUCTION: </a:t>
            </a:r>
            <a:r>
              <a:rPr lang="en-GB" sz="3600" b="1" spc="-1" dirty="0" smtClean="0">
                <a:solidFill>
                  <a:srgbClr val="1C819E"/>
                </a:solidFill>
                <a:latin typeface="Century Gothic"/>
                <a:ea typeface="Segoe UI Black"/>
              </a:rPr>
              <a:t>C’EST QUOI LA DOMOTIQUE</a:t>
            </a:r>
            <a:endParaRPr lang="en-GB" sz="3600" b="0" strike="noStrike" spc="-1" dirty="0">
              <a:solidFill>
                <a:srgbClr val="1C819E"/>
              </a:solidFill>
              <a:latin typeface="Arial"/>
            </a:endParaRPr>
          </a:p>
        </p:txBody>
      </p:sp>
      <p:sp>
        <p:nvSpPr>
          <p:cNvPr id="59" name="CustomShape 31"/>
          <p:cNvSpPr/>
          <p:nvPr/>
        </p:nvSpPr>
        <p:spPr>
          <a:xfrm>
            <a:off x="4508640" y="1622880"/>
            <a:ext cx="3061080" cy="215444"/>
          </a:xfrm>
          <a:prstGeom prst="rect">
            <a:avLst/>
          </a:prstGeom>
          <a:noFill/>
          <a:ln w="64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b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1400" b="1" spc="-1" dirty="0" smtClean="0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Apporte le Confort</a:t>
            </a:r>
            <a:endParaRPr lang="en-GB" sz="1400" b="1" spc="-1" dirty="0">
              <a:solidFill>
                <a:srgbClr val="40404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5459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CustomShape 1"/>
          <p:cNvSpPr/>
          <p:nvPr/>
        </p:nvSpPr>
        <p:spPr>
          <a:xfrm>
            <a:off x="-902880" y="-2360520"/>
            <a:ext cx="5247720" cy="524772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1" name="CustomShape 2"/>
          <p:cNvSpPr/>
          <p:nvPr/>
        </p:nvSpPr>
        <p:spPr>
          <a:xfrm>
            <a:off x="10798920" y="5378400"/>
            <a:ext cx="2228400" cy="2228400"/>
          </a:xfrm>
          <a:prstGeom prst="ellipse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2" name="CustomShape 3"/>
          <p:cNvSpPr/>
          <p:nvPr/>
        </p:nvSpPr>
        <p:spPr>
          <a:xfrm>
            <a:off x="248760" y="328680"/>
            <a:ext cx="11634480" cy="62002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63500" algn="ctr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3" name="CustomShape 4"/>
          <p:cNvSpPr/>
          <p:nvPr/>
        </p:nvSpPr>
        <p:spPr>
          <a:xfrm>
            <a:off x="443160" y="5166720"/>
            <a:ext cx="3444480" cy="55399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>
            <a:spAutoFit/>
          </a:bodyPr>
          <a:lstStyle/>
          <a:p>
            <a:pPr>
              <a:lnSpc>
                <a:spcPct val="100000"/>
              </a:lnSpc>
            </a:pPr>
            <a:endParaRPr lang="en-GB" sz="3600" b="0" strike="noStrike" spc="-1" dirty="0">
              <a:latin typeface="Arial"/>
            </a:endParaRPr>
          </a:p>
        </p:txBody>
      </p:sp>
      <p:sp>
        <p:nvSpPr>
          <p:cNvPr id="424" name="TextShape 5"/>
          <p:cNvSpPr txBox="1"/>
          <p:nvPr/>
        </p:nvSpPr>
        <p:spPr>
          <a:xfrm>
            <a:off x="838080" y="649296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05831400-66D8-4992-8B52-D3F5921D6A06}" type="datetime1">
              <a:rPr lang="en-GB" sz="1200" b="0" strike="noStrike" spc="-1">
                <a:solidFill>
                  <a:srgbClr val="8B8B8B"/>
                </a:solidFill>
                <a:latin typeface="Segoe UI"/>
              </a:rPr>
              <a:t>29/04/2019</a:t>
            </a:fld>
            <a:endParaRPr lang="en-GB" sz="1200" b="0" strike="noStrike" spc="-1">
              <a:latin typeface="Times New Roman"/>
            </a:endParaRPr>
          </a:p>
        </p:txBody>
      </p:sp>
      <p:sp>
        <p:nvSpPr>
          <p:cNvPr id="425" name="TextShape 6"/>
          <p:cNvSpPr txBox="1"/>
          <p:nvPr/>
        </p:nvSpPr>
        <p:spPr>
          <a:xfrm>
            <a:off x="8610480" y="649296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B17EB777-5B7B-4E09-B72C-36224728B72C}" type="slidenum">
              <a:rPr lang="en-GB" sz="1200" b="0" strike="noStrike" spc="-1">
                <a:solidFill>
                  <a:srgbClr val="8B8B8B"/>
                </a:solidFill>
                <a:latin typeface="Segoe UI"/>
              </a:rPr>
              <a:t>4</a:t>
            </a:fld>
            <a:endParaRPr lang="en-GB" sz="1200" b="0" strike="noStrike" spc="-1">
              <a:latin typeface="Times New Roman"/>
            </a:endParaRPr>
          </a:p>
        </p:txBody>
      </p:sp>
      <p:sp>
        <p:nvSpPr>
          <p:cNvPr id="426" name="CustomShape 7"/>
          <p:cNvSpPr/>
          <p:nvPr/>
        </p:nvSpPr>
        <p:spPr>
          <a:xfrm>
            <a:off x="2990160" y="3492000"/>
            <a:ext cx="7498800" cy="2642040"/>
          </a:xfrm>
          <a:custGeom>
            <a:avLst/>
            <a:gdLst/>
            <a:ahLst/>
            <a:cxnLst/>
            <a:rect l="l" t="t" r="r" b="b"/>
            <a:pathLst>
              <a:path w="1732" h="611">
                <a:moveTo>
                  <a:pt x="1508" y="498"/>
                </a:moveTo>
                <a:cubicBezTo>
                  <a:pt x="1471" y="498"/>
                  <a:pt x="1436" y="500"/>
                  <a:pt x="1405" y="504"/>
                </a:cubicBezTo>
                <a:cubicBezTo>
                  <a:pt x="1233" y="439"/>
                  <a:pt x="1233" y="439"/>
                  <a:pt x="1233" y="439"/>
                </a:cubicBezTo>
                <a:cubicBezTo>
                  <a:pt x="1264" y="430"/>
                  <a:pt x="1283" y="418"/>
                  <a:pt x="1283" y="406"/>
                </a:cubicBezTo>
                <a:cubicBezTo>
                  <a:pt x="1283" y="379"/>
                  <a:pt x="1196" y="357"/>
                  <a:pt x="1088" y="357"/>
                </a:cubicBezTo>
                <a:cubicBezTo>
                  <a:pt x="1066" y="357"/>
                  <a:pt x="1046" y="357"/>
                  <a:pt x="1026" y="359"/>
                </a:cubicBezTo>
                <a:cubicBezTo>
                  <a:pt x="815" y="278"/>
                  <a:pt x="815" y="278"/>
                  <a:pt x="815" y="278"/>
                </a:cubicBezTo>
                <a:cubicBezTo>
                  <a:pt x="810" y="276"/>
                  <a:pt x="810" y="276"/>
                  <a:pt x="810" y="276"/>
                </a:cubicBezTo>
                <a:cubicBezTo>
                  <a:pt x="836" y="268"/>
                  <a:pt x="852" y="258"/>
                  <a:pt x="852" y="247"/>
                </a:cubicBezTo>
                <a:cubicBezTo>
                  <a:pt x="852" y="223"/>
                  <a:pt x="774" y="203"/>
                  <a:pt x="677" y="203"/>
                </a:cubicBezTo>
                <a:cubicBezTo>
                  <a:pt x="660" y="203"/>
                  <a:pt x="642" y="204"/>
                  <a:pt x="626" y="205"/>
                </a:cubicBezTo>
                <a:cubicBezTo>
                  <a:pt x="460" y="141"/>
                  <a:pt x="460" y="141"/>
                  <a:pt x="460" y="141"/>
                </a:cubicBezTo>
                <a:cubicBezTo>
                  <a:pt x="440" y="133"/>
                  <a:pt x="440" y="133"/>
                  <a:pt x="440" y="133"/>
                </a:cubicBezTo>
                <a:cubicBezTo>
                  <a:pt x="461" y="127"/>
                  <a:pt x="473" y="120"/>
                  <a:pt x="473" y="112"/>
                </a:cubicBezTo>
                <a:cubicBezTo>
                  <a:pt x="473" y="94"/>
                  <a:pt x="417" y="80"/>
                  <a:pt x="348" y="80"/>
                </a:cubicBezTo>
                <a:cubicBezTo>
                  <a:pt x="333" y="80"/>
                  <a:pt x="319" y="80"/>
                  <a:pt x="306" y="81"/>
                </a:cubicBezTo>
                <a:cubicBezTo>
                  <a:pt x="283" y="72"/>
                  <a:pt x="283" y="72"/>
                  <a:pt x="283" y="72"/>
                </a:cubicBezTo>
                <a:cubicBezTo>
                  <a:pt x="206" y="43"/>
                  <a:pt x="206" y="43"/>
                  <a:pt x="206" y="43"/>
                </a:cubicBezTo>
                <a:cubicBezTo>
                  <a:pt x="216" y="39"/>
                  <a:pt x="222" y="34"/>
                  <a:pt x="222" y="28"/>
                </a:cubicBezTo>
                <a:cubicBezTo>
                  <a:pt x="222" y="13"/>
                  <a:pt x="172" y="0"/>
                  <a:pt x="111" y="0"/>
                </a:cubicBezTo>
                <a:cubicBezTo>
                  <a:pt x="109" y="0"/>
                  <a:pt x="108" y="0"/>
                  <a:pt x="107" y="0"/>
                </a:cubicBezTo>
                <a:cubicBezTo>
                  <a:pt x="107" y="0"/>
                  <a:pt x="107" y="0"/>
                  <a:pt x="107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47" y="1"/>
                  <a:pt x="0" y="13"/>
                  <a:pt x="0" y="28"/>
                </a:cubicBezTo>
                <a:cubicBezTo>
                  <a:pt x="0" y="44"/>
                  <a:pt x="50" y="57"/>
                  <a:pt x="111" y="57"/>
                </a:cubicBezTo>
                <a:cubicBezTo>
                  <a:pt x="125" y="57"/>
                  <a:pt x="139" y="56"/>
                  <a:pt x="152" y="55"/>
                </a:cubicBezTo>
                <a:cubicBezTo>
                  <a:pt x="182" y="67"/>
                  <a:pt x="182" y="67"/>
                  <a:pt x="182" y="67"/>
                </a:cubicBezTo>
                <a:cubicBezTo>
                  <a:pt x="246" y="93"/>
                  <a:pt x="246" y="93"/>
                  <a:pt x="246" y="93"/>
                </a:cubicBezTo>
                <a:cubicBezTo>
                  <a:pt x="231" y="98"/>
                  <a:pt x="222" y="105"/>
                  <a:pt x="222" y="112"/>
                </a:cubicBezTo>
                <a:cubicBezTo>
                  <a:pt x="222" y="129"/>
                  <a:pt x="278" y="143"/>
                  <a:pt x="348" y="143"/>
                </a:cubicBezTo>
                <a:cubicBezTo>
                  <a:pt x="355" y="143"/>
                  <a:pt x="361" y="143"/>
                  <a:pt x="368" y="143"/>
                </a:cubicBezTo>
                <a:cubicBezTo>
                  <a:pt x="446" y="175"/>
                  <a:pt x="446" y="175"/>
                  <a:pt x="446" y="175"/>
                </a:cubicBezTo>
                <a:cubicBezTo>
                  <a:pt x="550" y="217"/>
                  <a:pt x="550" y="217"/>
                  <a:pt x="550" y="217"/>
                </a:cubicBezTo>
                <a:cubicBezTo>
                  <a:pt x="521" y="225"/>
                  <a:pt x="503" y="236"/>
                  <a:pt x="503" y="247"/>
                </a:cubicBezTo>
                <a:cubicBezTo>
                  <a:pt x="503" y="272"/>
                  <a:pt x="581" y="292"/>
                  <a:pt x="677" y="292"/>
                </a:cubicBezTo>
                <a:cubicBezTo>
                  <a:pt x="695" y="292"/>
                  <a:pt x="711" y="291"/>
                  <a:pt x="727" y="290"/>
                </a:cubicBezTo>
                <a:cubicBezTo>
                  <a:pt x="798" y="319"/>
                  <a:pt x="798" y="319"/>
                  <a:pt x="798" y="319"/>
                </a:cubicBezTo>
                <a:cubicBezTo>
                  <a:pt x="936" y="375"/>
                  <a:pt x="936" y="375"/>
                  <a:pt x="936" y="375"/>
                </a:cubicBezTo>
                <a:cubicBezTo>
                  <a:pt x="909" y="384"/>
                  <a:pt x="893" y="394"/>
                  <a:pt x="893" y="406"/>
                </a:cubicBezTo>
                <a:cubicBezTo>
                  <a:pt x="893" y="433"/>
                  <a:pt x="980" y="455"/>
                  <a:pt x="1088" y="455"/>
                </a:cubicBezTo>
                <a:cubicBezTo>
                  <a:pt x="1102" y="455"/>
                  <a:pt x="1115" y="455"/>
                  <a:pt x="1128" y="454"/>
                </a:cubicBezTo>
                <a:cubicBezTo>
                  <a:pt x="1150" y="463"/>
                  <a:pt x="1150" y="463"/>
                  <a:pt x="1150" y="463"/>
                </a:cubicBezTo>
                <a:cubicBezTo>
                  <a:pt x="1309" y="529"/>
                  <a:pt x="1309" y="529"/>
                  <a:pt x="1309" y="529"/>
                </a:cubicBezTo>
                <a:cubicBezTo>
                  <a:pt x="1294" y="537"/>
                  <a:pt x="1285" y="545"/>
                  <a:pt x="1285" y="555"/>
                </a:cubicBezTo>
                <a:cubicBezTo>
                  <a:pt x="1285" y="586"/>
                  <a:pt x="1385" y="611"/>
                  <a:pt x="1508" y="611"/>
                </a:cubicBezTo>
                <a:cubicBezTo>
                  <a:pt x="1632" y="611"/>
                  <a:pt x="1732" y="586"/>
                  <a:pt x="1732" y="555"/>
                </a:cubicBezTo>
                <a:cubicBezTo>
                  <a:pt x="1732" y="523"/>
                  <a:pt x="1632" y="498"/>
                  <a:pt x="1508" y="498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7" name="CustomShape 8"/>
          <p:cNvSpPr/>
          <p:nvPr/>
        </p:nvSpPr>
        <p:spPr>
          <a:xfrm>
            <a:off x="3137400" y="3512520"/>
            <a:ext cx="667080" cy="16776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8" name="CustomShape 9"/>
          <p:cNvSpPr/>
          <p:nvPr/>
        </p:nvSpPr>
        <p:spPr>
          <a:xfrm>
            <a:off x="3137400" y="610199"/>
            <a:ext cx="667080" cy="3087157"/>
          </a:xfrm>
          <a:custGeom>
            <a:avLst/>
            <a:gdLst/>
            <a:ahLst/>
            <a:cxnLst/>
            <a:rect l="l" t="t" r="r" b="b"/>
            <a:pathLst>
              <a:path w="667504" h="3045200">
                <a:moveTo>
                  <a:pt x="147371" y="0"/>
                </a:moveTo>
                <a:cubicBezTo>
                  <a:pt x="515799" y="0"/>
                  <a:pt x="515799" y="0"/>
                  <a:pt x="515799" y="0"/>
                </a:cubicBezTo>
                <a:cubicBezTo>
                  <a:pt x="598153" y="0"/>
                  <a:pt x="667504" y="64793"/>
                  <a:pt x="667504" y="146863"/>
                </a:cubicBezTo>
                <a:lnTo>
                  <a:pt x="667504" y="514021"/>
                </a:lnTo>
                <a:cubicBezTo>
                  <a:pt x="667504" y="596091"/>
                  <a:pt x="598153" y="665203"/>
                  <a:pt x="515799" y="665203"/>
                </a:cubicBezTo>
                <a:cubicBezTo>
                  <a:pt x="469745" y="665203"/>
                  <a:pt x="429448" y="665203"/>
                  <a:pt x="394189" y="665203"/>
                </a:cubicBezTo>
                <a:lnTo>
                  <a:pt x="349866" y="665203"/>
                </a:lnTo>
                <a:lnTo>
                  <a:pt x="349866" y="1154979"/>
                </a:lnTo>
                <a:cubicBezTo>
                  <a:pt x="349866" y="2233254"/>
                  <a:pt x="349866" y="2671875"/>
                  <a:pt x="349866" y="2850297"/>
                </a:cubicBezTo>
                <a:lnTo>
                  <a:pt x="349866" y="2928703"/>
                </a:lnTo>
                <a:lnTo>
                  <a:pt x="421748" y="2932423"/>
                </a:lnTo>
                <a:cubicBezTo>
                  <a:pt x="503948" y="2941333"/>
                  <a:pt x="561625" y="2962193"/>
                  <a:pt x="561625" y="2986505"/>
                </a:cubicBezTo>
                <a:cubicBezTo>
                  <a:pt x="561625" y="3018921"/>
                  <a:pt x="459088" y="3045200"/>
                  <a:pt x="332602" y="3045200"/>
                </a:cubicBezTo>
                <a:cubicBezTo>
                  <a:pt x="206116" y="3045200"/>
                  <a:pt x="103579" y="3018921"/>
                  <a:pt x="103579" y="2986505"/>
                </a:cubicBezTo>
                <a:cubicBezTo>
                  <a:pt x="103579" y="2962193"/>
                  <a:pt x="161256" y="2941333"/>
                  <a:pt x="243456" y="2932423"/>
                </a:cubicBezTo>
                <a:lnTo>
                  <a:pt x="315339" y="2928703"/>
                </a:lnTo>
                <a:lnTo>
                  <a:pt x="315339" y="2564255"/>
                </a:lnTo>
                <a:cubicBezTo>
                  <a:pt x="315339" y="1130508"/>
                  <a:pt x="315339" y="772072"/>
                  <a:pt x="315339" y="682462"/>
                </a:cubicBezTo>
                <a:lnTo>
                  <a:pt x="315339" y="665203"/>
                </a:lnTo>
                <a:lnTo>
                  <a:pt x="302801" y="665203"/>
                </a:lnTo>
                <a:cubicBezTo>
                  <a:pt x="147371" y="665203"/>
                  <a:pt x="147371" y="665203"/>
                  <a:pt x="147371" y="665203"/>
                </a:cubicBezTo>
                <a:cubicBezTo>
                  <a:pt x="65016" y="665203"/>
                  <a:pt x="0" y="596091"/>
                  <a:pt x="0" y="514021"/>
                </a:cubicBezTo>
                <a:cubicBezTo>
                  <a:pt x="0" y="146863"/>
                  <a:pt x="0" y="146863"/>
                  <a:pt x="0" y="146863"/>
                </a:cubicBezTo>
                <a:cubicBezTo>
                  <a:pt x="0" y="64793"/>
                  <a:pt x="65016" y="0"/>
                  <a:pt x="147371" y="0"/>
                </a:cubicBezTo>
                <a:close/>
              </a:path>
            </a:pathLst>
          </a:custGeom>
          <a:solidFill>
            <a:srgbClr val="1C819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9" name="CustomShape 10"/>
          <p:cNvSpPr/>
          <p:nvPr/>
        </p:nvSpPr>
        <p:spPr>
          <a:xfrm>
            <a:off x="4120200" y="3857760"/>
            <a:ext cx="752400" cy="1908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0" name="CustomShape 11"/>
          <p:cNvSpPr/>
          <p:nvPr/>
        </p:nvSpPr>
        <p:spPr>
          <a:xfrm>
            <a:off x="5397480" y="4403520"/>
            <a:ext cx="1051560" cy="26424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1" name="CustomShape 12"/>
          <p:cNvSpPr/>
          <p:nvPr/>
        </p:nvSpPr>
        <p:spPr>
          <a:xfrm>
            <a:off x="7117200" y="5070960"/>
            <a:ext cx="1168920" cy="29664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2" name="CustomShape 13"/>
          <p:cNvSpPr/>
          <p:nvPr/>
        </p:nvSpPr>
        <p:spPr>
          <a:xfrm>
            <a:off x="8848080" y="5687640"/>
            <a:ext cx="1341720" cy="34272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3" name="CustomShape 14"/>
          <p:cNvSpPr/>
          <p:nvPr/>
        </p:nvSpPr>
        <p:spPr>
          <a:xfrm>
            <a:off x="3220200" y="693000"/>
            <a:ext cx="496800" cy="496800"/>
          </a:xfrm>
          <a:custGeom>
            <a:avLst/>
            <a:gdLst/>
            <a:ahLst/>
            <a:cxnLst/>
            <a:rect l="l" t="t" r="r" b="b"/>
            <a:pathLst>
              <a:path w="115" h="115">
                <a:moveTo>
                  <a:pt x="115" y="89"/>
                </a:moveTo>
                <a:cubicBezTo>
                  <a:pt x="115" y="104"/>
                  <a:pt x="104" y="115"/>
                  <a:pt x="90" y="115"/>
                </a:cubicBezTo>
                <a:cubicBezTo>
                  <a:pt x="26" y="115"/>
                  <a:pt x="26" y="115"/>
                  <a:pt x="26" y="115"/>
                </a:cubicBezTo>
                <a:cubicBezTo>
                  <a:pt x="12" y="115"/>
                  <a:pt x="0" y="104"/>
                  <a:pt x="0" y="89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12"/>
                  <a:pt x="12" y="0"/>
                  <a:pt x="26" y="0"/>
                </a:cubicBezTo>
                <a:cubicBezTo>
                  <a:pt x="90" y="0"/>
                  <a:pt x="90" y="0"/>
                  <a:pt x="90" y="0"/>
                </a:cubicBezTo>
                <a:cubicBezTo>
                  <a:pt x="104" y="0"/>
                  <a:pt x="115" y="12"/>
                  <a:pt x="115" y="26"/>
                </a:cubicBezTo>
                <a:lnTo>
                  <a:pt x="115" y="8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innerShdw blurRad="63500" dist="50800" dir="16200000">
              <a:srgbClr val="000000">
                <a:alpha val="20000"/>
              </a:srgbClr>
            </a:inn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4" name="CustomShape 15"/>
          <p:cNvSpPr/>
          <p:nvPr/>
        </p:nvSpPr>
        <p:spPr>
          <a:xfrm>
            <a:off x="4154760" y="1843920"/>
            <a:ext cx="662400" cy="2179440"/>
          </a:xfrm>
          <a:custGeom>
            <a:avLst/>
            <a:gdLst/>
            <a:ahLst/>
            <a:cxnLst/>
            <a:rect l="l" t="t" r="r" b="b"/>
            <a:pathLst>
              <a:path w="662900" h="2179747">
                <a:moveTo>
                  <a:pt x="147311" y="0"/>
                </a:moveTo>
                <a:cubicBezTo>
                  <a:pt x="515589" y="0"/>
                  <a:pt x="515589" y="0"/>
                  <a:pt x="515589" y="0"/>
                </a:cubicBezTo>
                <a:cubicBezTo>
                  <a:pt x="597910" y="0"/>
                  <a:pt x="662900" y="69112"/>
                  <a:pt x="662900" y="151183"/>
                </a:cubicBezTo>
                <a:lnTo>
                  <a:pt x="662900" y="518340"/>
                </a:lnTo>
                <a:cubicBezTo>
                  <a:pt x="662900" y="600411"/>
                  <a:pt x="597910" y="665203"/>
                  <a:pt x="515589" y="665203"/>
                </a:cubicBezTo>
                <a:cubicBezTo>
                  <a:pt x="469555" y="665203"/>
                  <a:pt x="429274" y="665203"/>
                  <a:pt x="394029" y="665203"/>
                </a:cubicBezTo>
                <a:lnTo>
                  <a:pt x="345262" y="665203"/>
                </a:lnTo>
                <a:lnTo>
                  <a:pt x="345262" y="912822"/>
                </a:lnTo>
                <a:cubicBezTo>
                  <a:pt x="345262" y="1660755"/>
                  <a:pt x="345262" y="1941230"/>
                  <a:pt x="345262" y="2046408"/>
                </a:cubicBezTo>
                <a:lnTo>
                  <a:pt x="345262" y="2046542"/>
                </a:lnTo>
                <a:lnTo>
                  <a:pt x="441197" y="2051491"/>
                </a:lnTo>
                <a:cubicBezTo>
                  <a:pt x="534962" y="2061624"/>
                  <a:pt x="600755" y="2085347"/>
                  <a:pt x="600755" y="2112996"/>
                </a:cubicBezTo>
                <a:cubicBezTo>
                  <a:pt x="600755" y="2149862"/>
                  <a:pt x="483790" y="2179747"/>
                  <a:pt x="339507" y="2179747"/>
                </a:cubicBezTo>
                <a:cubicBezTo>
                  <a:pt x="195224" y="2179747"/>
                  <a:pt x="78259" y="2149862"/>
                  <a:pt x="78259" y="2112996"/>
                </a:cubicBezTo>
                <a:cubicBezTo>
                  <a:pt x="78259" y="2085347"/>
                  <a:pt x="144052" y="2061624"/>
                  <a:pt x="237818" y="2051491"/>
                </a:cubicBezTo>
                <a:lnTo>
                  <a:pt x="315339" y="2047492"/>
                </a:lnTo>
                <a:lnTo>
                  <a:pt x="315339" y="1738142"/>
                </a:lnTo>
                <a:cubicBezTo>
                  <a:pt x="315339" y="955371"/>
                  <a:pt x="315339" y="739435"/>
                  <a:pt x="315339" y="679866"/>
                </a:cubicBezTo>
                <a:lnTo>
                  <a:pt x="315339" y="665203"/>
                </a:lnTo>
                <a:lnTo>
                  <a:pt x="302679" y="665203"/>
                </a:lnTo>
                <a:cubicBezTo>
                  <a:pt x="147311" y="665203"/>
                  <a:pt x="147311" y="665203"/>
                  <a:pt x="147311" y="665203"/>
                </a:cubicBezTo>
                <a:cubicBezTo>
                  <a:pt x="64990" y="665203"/>
                  <a:pt x="0" y="600411"/>
                  <a:pt x="0" y="518340"/>
                </a:cubicBezTo>
                <a:cubicBezTo>
                  <a:pt x="0" y="151183"/>
                  <a:pt x="0" y="151183"/>
                  <a:pt x="0" y="151183"/>
                </a:cubicBezTo>
                <a:cubicBezTo>
                  <a:pt x="0" y="69112"/>
                  <a:pt x="64990" y="0"/>
                  <a:pt x="147311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5" name="CustomShape 16"/>
          <p:cNvSpPr/>
          <p:nvPr/>
        </p:nvSpPr>
        <p:spPr>
          <a:xfrm>
            <a:off x="4237560" y="1929240"/>
            <a:ext cx="496800" cy="496800"/>
          </a:xfrm>
          <a:custGeom>
            <a:avLst/>
            <a:gdLst/>
            <a:ahLst/>
            <a:cxnLst/>
            <a:rect l="l" t="t" r="r" b="b"/>
            <a:pathLst>
              <a:path w="115" h="115">
                <a:moveTo>
                  <a:pt x="115" y="89"/>
                </a:moveTo>
                <a:cubicBezTo>
                  <a:pt x="115" y="103"/>
                  <a:pt x="104" y="115"/>
                  <a:pt x="89" y="115"/>
                </a:cubicBezTo>
                <a:cubicBezTo>
                  <a:pt x="26" y="115"/>
                  <a:pt x="26" y="115"/>
                  <a:pt x="26" y="115"/>
                </a:cubicBezTo>
                <a:cubicBezTo>
                  <a:pt x="12" y="115"/>
                  <a:pt x="0" y="103"/>
                  <a:pt x="0" y="89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11"/>
                  <a:pt x="12" y="0"/>
                  <a:pt x="26" y="0"/>
                </a:cubicBezTo>
                <a:cubicBezTo>
                  <a:pt x="89" y="0"/>
                  <a:pt x="89" y="0"/>
                  <a:pt x="89" y="0"/>
                </a:cubicBezTo>
                <a:cubicBezTo>
                  <a:pt x="104" y="0"/>
                  <a:pt x="115" y="11"/>
                  <a:pt x="115" y="26"/>
                </a:cubicBezTo>
                <a:lnTo>
                  <a:pt x="115" y="8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innerShdw blurRad="63500" dist="50800" dir="16200000">
              <a:srgbClr val="000000">
                <a:alpha val="20000"/>
              </a:srgbClr>
            </a:inn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6" name="CustomShape 17"/>
          <p:cNvSpPr/>
          <p:nvPr/>
        </p:nvSpPr>
        <p:spPr>
          <a:xfrm>
            <a:off x="5556600" y="2990160"/>
            <a:ext cx="726840" cy="1638360"/>
          </a:xfrm>
          <a:custGeom>
            <a:avLst/>
            <a:gdLst/>
            <a:ahLst/>
            <a:cxnLst/>
            <a:rect l="l" t="t" r="r" b="b"/>
            <a:pathLst>
              <a:path w="727350" h="1638839">
                <a:moveTo>
                  <a:pt x="200041" y="0"/>
                </a:moveTo>
                <a:cubicBezTo>
                  <a:pt x="564134" y="0"/>
                  <a:pt x="564134" y="0"/>
                  <a:pt x="564134" y="0"/>
                </a:cubicBezTo>
                <a:cubicBezTo>
                  <a:pt x="646488" y="0"/>
                  <a:pt x="715839" y="64765"/>
                  <a:pt x="715839" y="146800"/>
                </a:cubicBezTo>
                <a:lnTo>
                  <a:pt x="715839" y="513799"/>
                </a:lnTo>
                <a:cubicBezTo>
                  <a:pt x="715839" y="595835"/>
                  <a:pt x="646488" y="660599"/>
                  <a:pt x="564134" y="660599"/>
                </a:cubicBezTo>
                <a:cubicBezTo>
                  <a:pt x="518622" y="660599"/>
                  <a:pt x="478799" y="660599"/>
                  <a:pt x="443955" y="660599"/>
                </a:cubicBezTo>
                <a:lnTo>
                  <a:pt x="400502" y="660599"/>
                </a:lnTo>
                <a:lnTo>
                  <a:pt x="400502" y="804914"/>
                </a:lnTo>
                <a:cubicBezTo>
                  <a:pt x="400502" y="1161433"/>
                  <a:pt x="400502" y="1339693"/>
                  <a:pt x="400502" y="1428823"/>
                </a:cubicBezTo>
                <a:lnTo>
                  <a:pt x="400502" y="1454303"/>
                </a:lnTo>
                <a:lnTo>
                  <a:pt x="505234" y="1459723"/>
                </a:lnTo>
                <a:cubicBezTo>
                  <a:pt x="635762" y="1473875"/>
                  <a:pt x="727350" y="1507005"/>
                  <a:pt x="727350" y="1545618"/>
                </a:cubicBezTo>
                <a:cubicBezTo>
                  <a:pt x="727350" y="1597103"/>
                  <a:pt x="564527" y="1638839"/>
                  <a:pt x="363675" y="1638839"/>
                </a:cubicBezTo>
                <a:cubicBezTo>
                  <a:pt x="162823" y="1638839"/>
                  <a:pt x="0" y="1597103"/>
                  <a:pt x="0" y="1545618"/>
                </a:cubicBezTo>
                <a:cubicBezTo>
                  <a:pt x="0" y="1507005"/>
                  <a:pt x="91588" y="1473875"/>
                  <a:pt x="222117" y="1459723"/>
                </a:cubicBezTo>
                <a:lnTo>
                  <a:pt x="363674" y="1452397"/>
                </a:lnTo>
                <a:lnTo>
                  <a:pt x="363674" y="1296673"/>
                </a:lnTo>
                <a:cubicBezTo>
                  <a:pt x="363674" y="830266"/>
                  <a:pt x="363674" y="701602"/>
                  <a:pt x="363674" y="666109"/>
                </a:cubicBezTo>
                <a:lnTo>
                  <a:pt x="363674" y="660599"/>
                </a:lnTo>
                <a:lnTo>
                  <a:pt x="353642" y="660599"/>
                </a:lnTo>
                <a:cubicBezTo>
                  <a:pt x="200041" y="660599"/>
                  <a:pt x="200041" y="660599"/>
                  <a:pt x="200041" y="660599"/>
                </a:cubicBezTo>
                <a:cubicBezTo>
                  <a:pt x="117686" y="660599"/>
                  <a:pt x="48335" y="595835"/>
                  <a:pt x="48335" y="513799"/>
                </a:cubicBezTo>
                <a:cubicBezTo>
                  <a:pt x="48335" y="146800"/>
                  <a:pt x="48335" y="146800"/>
                  <a:pt x="48335" y="146800"/>
                </a:cubicBezTo>
                <a:cubicBezTo>
                  <a:pt x="48335" y="64765"/>
                  <a:pt x="117686" y="0"/>
                  <a:pt x="200041" y="0"/>
                </a:cubicBezTo>
                <a:close/>
              </a:path>
            </a:pathLst>
          </a:custGeom>
          <a:solidFill>
            <a:srgbClr val="1C819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7" name="CustomShape 18"/>
          <p:cNvSpPr/>
          <p:nvPr/>
        </p:nvSpPr>
        <p:spPr>
          <a:xfrm>
            <a:off x="5692320" y="3070800"/>
            <a:ext cx="492120" cy="498960"/>
          </a:xfrm>
          <a:custGeom>
            <a:avLst/>
            <a:gdLst/>
            <a:ahLst/>
            <a:cxnLst/>
            <a:rect l="l" t="t" r="r" b="b"/>
            <a:pathLst>
              <a:path w="114" h="115">
                <a:moveTo>
                  <a:pt x="114" y="89"/>
                </a:moveTo>
                <a:cubicBezTo>
                  <a:pt x="114" y="103"/>
                  <a:pt x="103" y="115"/>
                  <a:pt x="89" y="115"/>
                </a:cubicBezTo>
                <a:cubicBezTo>
                  <a:pt x="25" y="115"/>
                  <a:pt x="25" y="115"/>
                  <a:pt x="25" y="115"/>
                </a:cubicBezTo>
                <a:cubicBezTo>
                  <a:pt x="11" y="115"/>
                  <a:pt x="0" y="103"/>
                  <a:pt x="0" y="89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11"/>
                  <a:pt x="11" y="0"/>
                  <a:pt x="25" y="0"/>
                </a:cubicBezTo>
                <a:cubicBezTo>
                  <a:pt x="89" y="0"/>
                  <a:pt x="89" y="0"/>
                  <a:pt x="89" y="0"/>
                </a:cubicBezTo>
                <a:cubicBezTo>
                  <a:pt x="103" y="0"/>
                  <a:pt x="114" y="11"/>
                  <a:pt x="114" y="26"/>
                </a:cubicBezTo>
                <a:lnTo>
                  <a:pt x="114" y="8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innerShdw blurRad="63500" dist="50800" dir="16200000">
              <a:srgbClr val="000000">
                <a:alpha val="20000"/>
              </a:srgbClr>
            </a:inn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8" name="CustomShape 19"/>
          <p:cNvSpPr/>
          <p:nvPr/>
        </p:nvSpPr>
        <p:spPr>
          <a:xfrm>
            <a:off x="7294320" y="1913040"/>
            <a:ext cx="835200" cy="3408480"/>
          </a:xfrm>
          <a:custGeom>
            <a:avLst/>
            <a:gdLst/>
            <a:ahLst/>
            <a:cxnLst/>
            <a:rect l="l" t="t" r="r" b="b"/>
            <a:pathLst>
              <a:path w="835531" h="3408874">
                <a:moveTo>
                  <a:pt x="198206" y="0"/>
                </a:moveTo>
                <a:cubicBezTo>
                  <a:pt x="649103" y="0"/>
                  <a:pt x="649103" y="0"/>
                  <a:pt x="649103" y="0"/>
                </a:cubicBezTo>
                <a:cubicBezTo>
                  <a:pt x="753156" y="0"/>
                  <a:pt x="835531" y="82116"/>
                  <a:pt x="835531" y="181519"/>
                </a:cubicBezTo>
                <a:lnTo>
                  <a:pt x="835531" y="630995"/>
                </a:lnTo>
                <a:cubicBezTo>
                  <a:pt x="835531" y="730398"/>
                  <a:pt x="753156" y="812514"/>
                  <a:pt x="649103" y="812514"/>
                </a:cubicBezTo>
                <a:cubicBezTo>
                  <a:pt x="592741" y="812514"/>
                  <a:pt x="543424" y="812514"/>
                  <a:pt x="500272" y="812514"/>
                </a:cubicBezTo>
                <a:lnTo>
                  <a:pt x="448840" y="812514"/>
                </a:lnTo>
                <a:lnTo>
                  <a:pt x="448840" y="1204043"/>
                </a:lnTo>
                <a:cubicBezTo>
                  <a:pt x="448840" y="2502546"/>
                  <a:pt x="448840" y="2989484"/>
                  <a:pt x="448840" y="3172086"/>
                </a:cubicBezTo>
                <a:lnTo>
                  <a:pt x="448840" y="3206121"/>
                </a:lnTo>
                <a:lnTo>
                  <a:pt x="565989" y="3212068"/>
                </a:lnTo>
                <a:cubicBezTo>
                  <a:pt x="712214" y="3227617"/>
                  <a:pt x="814816" y="3264019"/>
                  <a:pt x="814816" y="3306446"/>
                </a:cubicBezTo>
                <a:cubicBezTo>
                  <a:pt x="814816" y="3363015"/>
                  <a:pt x="632413" y="3408874"/>
                  <a:pt x="407408" y="3408874"/>
                </a:cubicBezTo>
                <a:cubicBezTo>
                  <a:pt x="182403" y="3408874"/>
                  <a:pt x="0" y="3363015"/>
                  <a:pt x="0" y="3306446"/>
                </a:cubicBezTo>
                <a:cubicBezTo>
                  <a:pt x="0" y="3264019"/>
                  <a:pt x="102602" y="3227617"/>
                  <a:pt x="248827" y="3212068"/>
                </a:cubicBezTo>
                <a:lnTo>
                  <a:pt x="398202" y="3204486"/>
                </a:lnTo>
                <a:lnTo>
                  <a:pt x="398202" y="2735651"/>
                </a:lnTo>
                <a:cubicBezTo>
                  <a:pt x="398202" y="1563776"/>
                  <a:pt x="398202" y="1087081"/>
                  <a:pt x="398202" y="893172"/>
                </a:cubicBezTo>
                <a:lnTo>
                  <a:pt x="398202" y="812514"/>
                </a:lnTo>
                <a:lnTo>
                  <a:pt x="388428" y="812514"/>
                </a:lnTo>
                <a:cubicBezTo>
                  <a:pt x="198206" y="812514"/>
                  <a:pt x="198206" y="812514"/>
                  <a:pt x="198206" y="812514"/>
                </a:cubicBezTo>
                <a:cubicBezTo>
                  <a:pt x="98489" y="812514"/>
                  <a:pt x="16113" y="730398"/>
                  <a:pt x="16113" y="630995"/>
                </a:cubicBezTo>
                <a:cubicBezTo>
                  <a:pt x="16113" y="181519"/>
                  <a:pt x="16113" y="181519"/>
                  <a:pt x="16113" y="181519"/>
                </a:cubicBezTo>
                <a:cubicBezTo>
                  <a:pt x="16113" y="82116"/>
                  <a:pt x="98489" y="0"/>
                  <a:pt x="198206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9" name="CustomShape 20"/>
          <p:cNvSpPr/>
          <p:nvPr/>
        </p:nvSpPr>
        <p:spPr>
          <a:xfrm>
            <a:off x="7416360" y="2016360"/>
            <a:ext cx="609480" cy="605160"/>
          </a:xfrm>
          <a:custGeom>
            <a:avLst/>
            <a:gdLst/>
            <a:ahLst/>
            <a:cxnLst/>
            <a:rect l="l" t="t" r="r" b="b"/>
            <a:pathLst>
              <a:path w="141" h="140">
                <a:moveTo>
                  <a:pt x="141" y="109"/>
                </a:moveTo>
                <a:cubicBezTo>
                  <a:pt x="141" y="126"/>
                  <a:pt x="127" y="140"/>
                  <a:pt x="109" y="140"/>
                </a:cubicBezTo>
                <a:cubicBezTo>
                  <a:pt x="32" y="140"/>
                  <a:pt x="32" y="140"/>
                  <a:pt x="32" y="140"/>
                </a:cubicBezTo>
                <a:cubicBezTo>
                  <a:pt x="14" y="140"/>
                  <a:pt x="0" y="126"/>
                  <a:pt x="0" y="109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14"/>
                  <a:pt x="14" y="0"/>
                  <a:pt x="32" y="0"/>
                </a:cubicBezTo>
                <a:cubicBezTo>
                  <a:pt x="109" y="0"/>
                  <a:pt x="109" y="0"/>
                  <a:pt x="109" y="0"/>
                </a:cubicBezTo>
                <a:cubicBezTo>
                  <a:pt x="127" y="0"/>
                  <a:pt x="141" y="14"/>
                  <a:pt x="141" y="31"/>
                </a:cubicBezTo>
                <a:lnTo>
                  <a:pt x="141" y="10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innerShdw blurRad="63500" dist="50800" dir="16200000">
              <a:srgbClr val="000000">
                <a:alpha val="20000"/>
              </a:srgbClr>
            </a:inn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0" name="CustomShape 21"/>
          <p:cNvSpPr/>
          <p:nvPr/>
        </p:nvSpPr>
        <p:spPr>
          <a:xfrm>
            <a:off x="9057600" y="3395160"/>
            <a:ext cx="929520" cy="2577600"/>
          </a:xfrm>
          <a:custGeom>
            <a:avLst/>
            <a:gdLst/>
            <a:ahLst/>
            <a:cxnLst/>
            <a:rect l="l" t="t" r="r" b="b"/>
            <a:pathLst>
              <a:path w="929902" h="2577947">
                <a:moveTo>
                  <a:pt x="215147" y="0"/>
                </a:moveTo>
                <a:cubicBezTo>
                  <a:pt x="717059" y="0"/>
                  <a:pt x="717059" y="0"/>
                  <a:pt x="717059" y="0"/>
                </a:cubicBezTo>
                <a:cubicBezTo>
                  <a:pt x="829556" y="0"/>
                  <a:pt x="916093" y="90891"/>
                  <a:pt x="916093" y="203423"/>
                </a:cubicBezTo>
                <a:lnTo>
                  <a:pt x="916093" y="701160"/>
                </a:lnTo>
                <a:cubicBezTo>
                  <a:pt x="916093" y="813692"/>
                  <a:pt x="829556" y="904583"/>
                  <a:pt x="717059" y="904583"/>
                </a:cubicBezTo>
                <a:cubicBezTo>
                  <a:pt x="654320" y="904583"/>
                  <a:pt x="599423" y="904583"/>
                  <a:pt x="551389" y="904583"/>
                </a:cubicBezTo>
                <a:lnTo>
                  <a:pt x="492574" y="904583"/>
                </a:lnTo>
                <a:lnTo>
                  <a:pt x="492574" y="1140819"/>
                </a:lnTo>
                <a:cubicBezTo>
                  <a:pt x="492574" y="1794621"/>
                  <a:pt x="492574" y="2121522"/>
                  <a:pt x="492574" y="2284973"/>
                </a:cubicBezTo>
                <a:lnTo>
                  <a:pt x="492574" y="2346167"/>
                </a:lnTo>
                <a:lnTo>
                  <a:pt x="558655" y="2347833"/>
                </a:lnTo>
                <a:cubicBezTo>
                  <a:pt x="770525" y="2358672"/>
                  <a:pt x="929902" y="2405538"/>
                  <a:pt x="929902" y="2461709"/>
                </a:cubicBezTo>
                <a:cubicBezTo>
                  <a:pt x="929902" y="2525905"/>
                  <a:pt x="721736" y="2577947"/>
                  <a:pt x="464951" y="2577947"/>
                </a:cubicBezTo>
                <a:cubicBezTo>
                  <a:pt x="208166" y="2577947"/>
                  <a:pt x="0" y="2525905"/>
                  <a:pt x="0" y="2461709"/>
                </a:cubicBezTo>
                <a:cubicBezTo>
                  <a:pt x="0" y="2405538"/>
                  <a:pt x="159377" y="2358672"/>
                  <a:pt x="371247" y="2347833"/>
                </a:cubicBezTo>
                <a:lnTo>
                  <a:pt x="439633" y="2346109"/>
                </a:lnTo>
                <a:lnTo>
                  <a:pt x="439633" y="2104784"/>
                </a:lnTo>
                <a:cubicBezTo>
                  <a:pt x="439633" y="1367228"/>
                  <a:pt x="439633" y="1067206"/>
                  <a:pt x="439633" y="945163"/>
                </a:cubicBezTo>
                <a:lnTo>
                  <a:pt x="439633" y="904583"/>
                </a:lnTo>
                <a:lnTo>
                  <a:pt x="426891" y="904583"/>
                </a:lnTo>
                <a:cubicBezTo>
                  <a:pt x="215147" y="904583"/>
                  <a:pt x="215147" y="904583"/>
                  <a:pt x="215147" y="904583"/>
                </a:cubicBezTo>
                <a:cubicBezTo>
                  <a:pt x="106976" y="904583"/>
                  <a:pt x="16113" y="813692"/>
                  <a:pt x="16113" y="701160"/>
                </a:cubicBezTo>
                <a:cubicBezTo>
                  <a:pt x="16113" y="203423"/>
                  <a:pt x="16113" y="203423"/>
                  <a:pt x="16113" y="203423"/>
                </a:cubicBezTo>
                <a:cubicBezTo>
                  <a:pt x="16113" y="90891"/>
                  <a:pt x="106976" y="0"/>
                  <a:pt x="215147" y="0"/>
                </a:cubicBezTo>
                <a:close/>
              </a:path>
            </a:pathLst>
          </a:custGeom>
          <a:solidFill>
            <a:srgbClr val="1C819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1" name="CustomShape 22"/>
          <p:cNvSpPr/>
          <p:nvPr/>
        </p:nvSpPr>
        <p:spPr>
          <a:xfrm>
            <a:off x="9186480" y="3508200"/>
            <a:ext cx="673920" cy="678600"/>
          </a:xfrm>
          <a:custGeom>
            <a:avLst/>
            <a:gdLst/>
            <a:ahLst/>
            <a:cxnLst/>
            <a:rect l="l" t="t" r="r" b="b"/>
            <a:pathLst>
              <a:path w="156" h="157">
                <a:moveTo>
                  <a:pt x="156" y="122"/>
                </a:moveTo>
                <a:cubicBezTo>
                  <a:pt x="156" y="141"/>
                  <a:pt x="141" y="157"/>
                  <a:pt x="121" y="157"/>
                </a:cubicBezTo>
                <a:cubicBezTo>
                  <a:pt x="35" y="157"/>
                  <a:pt x="35" y="157"/>
                  <a:pt x="35" y="157"/>
                </a:cubicBezTo>
                <a:cubicBezTo>
                  <a:pt x="16" y="157"/>
                  <a:pt x="0" y="141"/>
                  <a:pt x="0" y="122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16"/>
                  <a:pt x="16" y="0"/>
                  <a:pt x="35" y="0"/>
                </a:cubicBezTo>
                <a:cubicBezTo>
                  <a:pt x="121" y="0"/>
                  <a:pt x="121" y="0"/>
                  <a:pt x="121" y="0"/>
                </a:cubicBezTo>
                <a:cubicBezTo>
                  <a:pt x="141" y="0"/>
                  <a:pt x="156" y="16"/>
                  <a:pt x="156" y="35"/>
                </a:cubicBezTo>
                <a:lnTo>
                  <a:pt x="156" y="1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innerShdw blurRad="63500" dist="50800" dir="16200000">
              <a:srgbClr val="000000">
                <a:alpha val="20000"/>
              </a:srgbClr>
            </a:inn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2" name="CustomShape 23"/>
          <p:cNvSpPr/>
          <p:nvPr/>
        </p:nvSpPr>
        <p:spPr>
          <a:xfrm>
            <a:off x="3887640" y="727920"/>
            <a:ext cx="1463760" cy="42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400" b="1" strike="noStrike" spc="-1" dirty="0">
                <a:solidFill>
                  <a:srgbClr val="404040"/>
                </a:solidFill>
                <a:latin typeface="Segoe UI"/>
                <a:ea typeface="Segoe UI Black"/>
              </a:rPr>
              <a:t>Lorem ipsum </a:t>
            </a:r>
            <a:r>
              <a:rPr lang="en-GB" sz="1400" b="1" strike="noStrike" spc="-1" dirty="0" err="1">
                <a:solidFill>
                  <a:srgbClr val="404040"/>
                </a:solidFill>
                <a:latin typeface="Segoe UI"/>
                <a:ea typeface="Segoe UI Black"/>
              </a:rPr>
              <a:t>dolor</a:t>
            </a:r>
            <a:r>
              <a:rPr lang="en-GB" sz="1400" b="1" strike="noStrike" spc="-1" dirty="0">
                <a:solidFill>
                  <a:srgbClr val="404040"/>
                </a:solidFill>
                <a:latin typeface="Segoe UI"/>
                <a:ea typeface="Segoe UI Black"/>
              </a:rPr>
              <a:t> sit </a:t>
            </a:r>
            <a:r>
              <a:rPr lang="en-GB" sz="1400" b="1" strike="noStrike" spc="-1" dirty="0" err="1">
                <a:solidFill>
                  <a:srgbClr val="404040"/>
                </a:solidFill>
                <a:latin typeface="Segoe UI"/>
                <a:ea typeface="Segoe UI Black"/>
              </a:rPr>
              <a:t>amet</a:t>
            </a:r>
            <a:endParaRPr lang="en-GB" sz="1400" b="0" strike="noStrike" spc="-1" dirty="0">
              <a:latin typeface="Arial"/>
            </a:endParaRPr>
          </a:p>
        </p:txBody>
      </p:sp>
      <p:sp>
        <p:nvSpPr>
          <p:cNvPr id="443" name="CustomShape 24"/>
          <p:cNvSpPr/>
          <p:nvPr/>
        </p:nvSpPr>
        <p:spPr>
          <a:xfrm>
            <a:off x="4902480" y="1964160"/>
            <a:ext cx="1463760" cy="42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400" b="1" strike="noStrike" spc="-1">
                <a:solidFill>
                  <a:srgbClr val="404040"/>
                </a:solidFill>
                <a:latin typeface="Segoe UI"/>
                <a:ea typeface="Segoe UI Black"/>
              </a:rPr>
              <a:t>Lorem ipsum dolor sit amet</a:t>
            </a:r>
            <a:endParaRPr lang="en-GB" sz="1400" b="0" strike="noStrike" spc="-1">
              <a:latin typeface="Arial"/>
            </a:endParaRPr>
          </a:p>
        </p:txBody>
      </p:sp>
      <p:sp>
        <p:nvSpPr>
          <p:cNvPr id="444" name="CustomShape 25"/>
          <p:cNvSpPr/>
          <p:nvPr/>
        </p:nvSpPr>
        <p:spPr>
          <a:xfrm>
            <a:off x="6366600" y="3106800"/>
            <a:ext cx="1463760" cy="42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400" b="1" strike="noStrike" spc="-1">
                <a:solidFill>
                  <a:srgbClr val="404040"/>
                </a:solidFill>
                <a:latin typeface="Segoe UI"/>
                <a:ea typeface="Segoe UI Black"/>
              </a:rPr>
              <a:t>Lorem ipsum dolor sit amet</a:t>
            </a:r>
            <a:endParaRPr lang="en-GB" sz="1400" b="0" strike="noStrike" spc="-1">
              <a:latin typeface="Arial"/>
            </a:endParaRPr>
          </a:p>
        </p:txBody>
      </p:sp>
      <p:sp>
        <p:nvSpPr>
          <p:cNvPr id="445" name="CustomShape 26"/>
          <p:cNvSpPr/>
          <p:nvPr/>
        </p:nvSpPr>
        <p:spPr>
          <a:xfrm>
            <a:off x="8252280" y="2105640"/>
            <a:ext cx="1463760" cy="42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400" b="1" strike="noStrike" spc="-1">
                <a:solidFill>
                  <a:srgbClr val="404040"/>
                </a:solidFill>
                <a:latin typeface="Segoe UI"/>
                <a:ea typeface="Segoe UI Black"/>
              </a:rPr>
              <a:t>Lorem ipsum dolor sit amet</a:t>
            </a:r>
            <a:endParaRPr lang="en-GB" sz="1400" b="0" strike="noStrike" spc="-1">
              <a:latin typeface="Arial"/>
            </a:endParaRPr>
          </a:p>
        </p:txBody>
      </p:sp>
      <p:sp>
        <p:nvSpPr>
          <p:cNvPr id="446" name="CustomShape 27"/>
          <p:cNvSpPr/>
          <p:nvPr/>
        </p:nvSpPr>
        <p:spPr>
          <a:xfrm>
            <a:off x="10098720" y="3633840"/>
            <a:ext cx="1463760" cy="42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400" b="1" strike="noStrike" spc="-1">
                <a:solidFill>
                  <a:srgbClr val="404040"/>
                </a:solidFill>
                <a:latin typeface="Segoe UI"/>
                <a:ea typeface="Segoe UI Black"/>
              </a:rPr>
              <a:t>Lorem ipsum dolor sit amet</a:t>
            </a:r>
            <a:endParaRPr lang="en-GB" sz="1400" b="0" strike="noStrike" spc="-1">
              <a:latin typeface="Arial"/>
            </a:endParaRPr>
          </a:p>
        </p:txBody>
      </p:sp>
      <p:grpSp>
        <p:nvGrpSpPr>
          <p:cNvPr id="447" name="Group 28"/>
          <p:cNvGrpSpPr/>
          <p:nvPr/>
        </p:nvGrpSpPr>
        <p:grpSpPr>
          <a:xfrm>
            <a:off x="5794920" y="3176640"/>
            <a:ext cx="286920" cy="287280"/>
            <a:chOff x="5794920" y="3176640"/>
            <a:chExt cx="286920" cy="287280"/>
          </a:xfrm>
        </p:grpSpPr>
        <p:sp>
          <p:nvSpPr>
            <p:cNvPr id="448" name="CustomShape 29"/>
            <p:cNvSpPr/>
            <p:nvPr/>
          </p:nvSpPr>
          <p:spPr>
            <a:xfrm>
              <a:off x="5794920" y="3272040"/>
              <a:ext cx="286920" cy="191880"/>
            </a:xfrm>
            <a:custGeom>
              <a:avLst/>
              <a:gdLst/>
              <a:ahLst/>
              <a:cxnLst/>
              <a:rect l="l" t="t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9" name="CustomShape 30"/>
            <p:cNvSpPr/>
            <p:nvPr/>
          </p:nvSpPr>
          <p:spPr>
            <a:xfrm>
              <a:off x="5814000" y="3176640"/>
              <a:ext cx="252000" cy="156960"/>
            </a:xfrm>
            <a:custGeom>
              <a:avLst/>
              <a:gdLst/>
              <a:ahLst/>
              <a:cxnLst/>
              <a:rect l="l" t="t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450" name="Group 31"/>
          <p:cNvGrpSpPr/>
          <p:nvPr/>
        </p:nvGrpSpPr>
        <p:grpSpPr>
          <a:xfrm>
            <a:off x="7577640" y="2175480"/>
            <a:ext cx="286920" cy="287280"/>
            <a:chOff x="7577640" y="2175480"/>
            <a:chExt cx="286920" cy="287280"/>
          </a:xfrm>
        </p:grpSpPr>
        <p:sp>
          <p:nvSpPr>
            <p:cNvPr id="451" name="CustomShape 32"/>
            <p:cNvSpPr/>
            <p:nvPr/>
          </p:nvSpPr>
          <p:spPr>
            <a:xfrm>
              <a:off x="7729920" y="2175480"/>
              <a:ext cx="134640" cy="132840"/>
            </a:xfrm>
            <a:custGeom>
              <a:avLst/>
              <a:gdLst/>
              <a:ahLst/>
              <a:cxnLst/>
              <a:rect l="l" t="t" r="r" b="b"/>
              <a:pathLst>
                <a:path w="422" h="422">
                  <a:moveTo>
                    <a:pt x="15" y="422"/>
                  </a:moveTo>
                  <a:lnTo>
                    <a:pt x="407" y="422"/>
                  </a:lnTo>
                  <a:lnTo>
                    <a:pt x="409" y="421"/>
                  </a:lnTo>
                  <a:lnTo>
                    <a:pt x="412" y="421"/>
                  </a:lnTo>
                  <a:lnTo>
                    <a:pt x="414" y="419"/>
                  </a:lnTo>
                  <a:lnTo>
                    <a:pt x="416" y="417"/>
                  </a:lnTo>
                  <a:lnTo>
                    <a:pt x="419" y="414"/>
                  </a:lnTo>
                  <a:lnTo>
                    <a:pt x="420" y="412"/>
                  </a:lnTo>
                  <a:lnTo>
                    <a:pt x="421" y="409"/>
                  </a:lnTo>
                  <a:lnTo>
                    <a:pt x="422" y="407"/>
                  </a:lnTo>
                  <a:lnTo>
                    <a:pt x="421" y="386"/>
                  </a:lnTo>
                  <a:lnTo>
                    <a:pt x="420" y="365"/>
                  </a:lnTo>
                  <a:lnTo>
                    <a:pt x="416" y="345"/>
                  </a:lnTo>
                  <a:lnTo>
                    <a:pt x="413" y="324"/>
                  </a:lnTo>
                  <a:lnTo>
                    <a:pt x="409" y="305"/>
                  </a:lnTo>
                  <a:lnTo>
                    <a:pt x="403" y="286"/>
                  </a:lnTo>
                  <a:lnTo>
                    <a:pt x="397" y="266"/>
                  </a:lnTo>
                  <a:lnTo>
                    <a:pt x="390" y="248"/>
                  </a:lnTo>
                  <a:lnTo>
                    <a:pt x="381" y="230"/>
                  </a:lnTo>
                  <a:lnTo>
                    <a:pt x="372" y="213"/>
                  </a:lnTo>
                  <a:lnTo>
                    <a:pt x="363" y="196"/>
                  </a:lnTo>
                  <a:lnTo>
                    <a:pt x="352" y="180"/>
                  </a:lnTo>
                  <a:lnTo>
                    <a:pt x="340" y="163"/>
                  </a:lnTo>
                  <a:lnTo>
                    <a:pt x="329" y="148"/>
                  </a:lnTo>
                  <a:lnTo>
                    <a:pt x="316" y="133"/>
                  </a:lnTo>
                  <a:lnTo>
                    <a:pt x="302" y="119"/>
                  </a:lnTo>
                  <a:lnTo>
                    <a:pt x="288" y="106"/>
                  </a:lnTo>
                  <a:lnTo>
                    <a:pt x="274" y="93"/>
                  </a:lnTo>
                  <a:lnTo>
                    <a:pt x="258" y="81"/>
                  </a:lnTo>
                  <a:lnTo>
                    <a:pt x="242" y="69"/>
                  </a:lnTo>
                  <a:lnTo>
                    <a:pt x="226" y="59"/>
                  </a:lnTo>
                  <a:lnTo>
                    <a:pt x="208" y="49"/>
                  </a:lnTo>
                  <a:lnTo>
                    <a:pt x="191" y="40"/>
                  </a:lnTo>
                  <a:lnTo>
                    <a:pt x="173" y="32"/>
                  </a:lnTo>
                  <a:lnTo>
                    <a:pt x="155" y="25"/>
                  </a:lnTo>
                  <a:lnTo>
                    <a:pt x="135" y="19"/>
                  </a:lnTo>
                  <a:lnTo>
                    <a:pt x="116" y="13"/>
                  </a:lnTo>
                  <a:lnTo>
                    <a:pt x="97" y="8"/>
                  </a:lnTo>
                  <a:lnTo>
                    <a:pt x="76" y="5"/>
                  </a:lnTo>
                  <a:lnTo>
                    <a:pt x="56" y="3"/>
                  </a:lnTo>
                  <a:lnTo>
                    <a:pt x="36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9" y="2"/>
                  </a:lnTo>
                  <a:lnTo>
                    <a:pt x="7" y="3"/>
                  </a:lnTo>
                  <a:lnTo>
                    <a:pt x="5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406"/>
                  </a:lnTo>
                  <a:lnTo>
                    <a:pt x="0" y="409"/>
                  </a:lnTo>
                  <a:lnTo>
                    <a:pt x="1" y="412"/>
                  </a:lnTo>
                  <a:lnTo>
                    <a:pt x="2" y="414"/>
                  </a:lnTo>
                  <a:lnTo>
                    <a:pt x="5" y="417"/>
                  </a:lnTo>
                  <a:lnTo>
                    <a:pt x="7" y="419"/>
                  </a:lnTo>
                  <a:lnTo>
                    <a:pt x="9" y="421"/>
                  </a:lnTo>
                  <a:lnTo>
                    <a:pt x="12" y="421"/>
                  </a:lnTo>
                  <a:lnTo>
                    <a:pt x="15" y="42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2" name="CustomShape 33"/>
            <p:cNvSpPr/>
            <p:nvPr/>
          </p:nvSpPr>
          <p:spPr>
            <a:xfrm>
              <a:off x="7577640" y="2204280"/>
              <a:ext cx="220320" cy="258480"/>
            </a:xfrm>
            <a:custGeom>
              <a:avLst/>
              <a:gdLst/>
              <a:ahLst/>
              <a:cxnLst/>
              <a:rect l="l" t="t" r="r" b="b"/>
              <a:pathLst>
                <a:path w="698" h="813">
                  <a:moveTo>
                    <a:pt x="421" y="400"/>
                  </a:moveTo>
                  <a:lnTo>
                    <a:pt x="421" y="15"/>
                  </a:lnTo>
                  <a:lnTo>
                    <a:pt x="421" y="11"/>
                  </a:lnTo>
                  <a:lnTo>
                    <a:pt x="420" y="8"/>
                  </a:lnTo>
                  <a:lnTo>
                    <a:pt x="419" y="6"/>
                  </a:lnTo>
                  <a:lnTo>
                    <a:pt x="417" y="4"/>
                  </a:lnTo>
                  <a:lnTo>
                    <a:pt x="415" y="2"/>
                  </a:lnTo>
                  <a:lnTo>
                    <a:pt x="413" y="1"/>
                  </a:lnTo>
                  <a:lnTo>
                    <a:pt x="409" y="0"/>
                  </a:lnTo>
                  <a:lnTo>
                    <a:pt x="406" y="0"/>
                  </a:lnTo>
                  <a:lnTo>
                    <a:pt x="386" y="0"/>
                  </a:lnTo>
                  <a:lnTo>
                    <a:pt x="365" y="2"/>
                  </a:lnTo>
                  <a:lnTo>
                    <a:pt x="345" y="4"/>
                  </a:lnTo>
                  <a:lnTo>
                    <a:pt x="325" y="8"/>
                  </a:lnTo>
                  <a:lnTo>
                    <a:pt x="305" y="12"/>
                  </a:lnTo>
                  <a:lnTo>
                    <a:pt x="286" y="18"/>
                  </a:lnTo>
                  <a:lnTo>
                    <a:pt x="267" y="24"/>
                  </a:lnTo>
                  <a:lnTo>
                    <a:pt x="249" y="32"/>
                  </a:lnTo>
                  <a:lnTo>
                    <a:pt x="230" y="39"/>
                  </a:lnTo>
                  <a:lnTo>
                    <a:pt x="213" y="49"/>
                  </a:lnTo>
                  <a:lnTo>
                    <a:pt x="196" y="59"/>
                  </a:lnTo>
                  <a:lnTo>
                    <a:pt x="180" y="69"/>
                  </a:lnTo>
                  <a:lnTo>
                    <a:pt x="164" y="80"/>
                  </a:lnTo>
                  <a:lnTo>
                    <a:pt x="148" y="92"/>
                  </a:lnTo>
                  <a:lnTo>
                    <a:pt x="134" y="105"/>
                  </a:lnTo>
                  <a:lnTo>
                    <a:pt x="120" y="119"/>
                  </a:lnTo>
                  <a:lnTo>
                    <a:pt x="106" y="133"/>
                  </a:lnTo>
                  <a:lnTo>
                    <a:pt x="93" y="148"/>
                  </a:lnTo>
                  <a:lnTo>
                    <a:pt x="81" y="163"/>
                  </a:lnTo>
                  <a:lnTo>
                    <a:pt x="69" y="179"/>
                  </a:lnTo>
                  <a:lnTo>
                    <a:pt x="59" y="195"/>
                  </a:lnTo>
                  <a:lnTo>
                    <a:pt x="49" y="212"/>
                  </a:lnTo>
                  <a:lnTo>
                    <a:pt x="40" y="230"/>
                  </a:lnTo>
                  <a:lnTo>
                    <a:pt x="32" y="247"/>
                  </a:lnTo>
                  <a:lnTo>
                    <a:pt x="24" y="267"/>
                  </a:lnTo>
                  <a:lnTo>
                    <a:pt x="19" y="285"/>
                  </a:lnTo>
                  <a:lnTo>
                    <a:pt x="13" y="304"/>
                  </a:lnTo>
                  <a:lnTo>
                    <a:pt x="8" y="325"/>
                  </a:lnTo>
                  <a:lnTo>
                    <a:pt x="5" y="344"/>
                  </a:lnTo>
                  <a:lnTo>
                    <a:pt x="2" y="364"/>
                  </a:lnTo>
                  <a:lnTo>
                    <a:pt x="1" y="385"/>
                  </a:lnTo>
                  <a:lnTo>
                    <a:pt x="0" y="406"/>
                  </a:lnTo>
                  <a:lnTo>
                    <a:pt x="1" y="426"/>
                  </a:lnTo>
                  <a:lnTo>
                    <a:pt x="2" y="447"/>
                  </a:lnTo>
                  <a:lnTo>
                    <a:pt x="5" y="467"/>
                  </a:lnTo>
                  <a:lnTo>
                    <a:pt x="8" y="488"/>
                  </a:lnTo>
                  <a:lnTo>
                    <a:pt x="13" y="507"/>
                  </a:lnTo>
                  <a:lnTo>
                    <a:pt x="19" y="526"/>
                  </a:lnTo>
                  <a:lnTo>
                    <a:pt x="24" y="546"/>
                  </a:lnTo>
                  <a:lnTo>
                    <a:pt x="32" y="564"/>
                  </a:lnTo>
                  <a:lnTo>
                    <a:pt x="40" y="582"/>
                  </a:lnTo>
                  <a:lnTo>
                    <a:pt x="49" y="599"/>
                  </a:lnTo>
                  <a:lnTo>
                    <a:pt x="59" y="616"/>
                  </a:lnTo>
                  <a:lnTo>
                    <a:pt x="69" y="633"/>
                  </a:lnTo>
                  <a:lnTo>
                    <a:pt x="81" y="649"/>
                  </a:lnTo>
                  <a:lnTo>
                    <a:pt x="93" y="665"/>
                  </a:lnTo>
                  <a:lnTo>
                    <a:pt x="106" y="679"/>
                  </a:lnTo>
                  <a:lnTo>
                    <a:pt x="120" y="694"/>
                  </a:lnTo>
                  <a:lnTo>
                    <a:pt x="134" y="706"/>
                  </a:lnTo>
                  <a:lnTo>
                    <a:pt x="148" y="719"/>
                  </a:lnTo>
                  <a:lnTo>
                    <a:pt x="164" y="731"/>
                  </a:lnTo>
                  <a:lnTo>
                    <a:pt x="180" y="743"/>
                  </a:lnTo>
                  <a:lnTo>
                    <a:pt x="196" y="754"/>
                  </a:lnTo>
                  <a:lnTo>
                    <a:pt x="213" y="763"/>
                  </a:lnTo>
                  <a:lnTo>
                    <a:pt x="230" y="772"/>
                  </a:lnTo>
                  <a:lnTo>
                    <a:pt x="249" y="780"/>
                  </a:lnTo>
                  <a:lnTo>
                    <a:pt x="267" y="788"/>
                  </a:lnTo>
                  <a:lnTo>
                    <a:pt x="286" y="794"/>
                  </a:lnTo>
                  <a:lnTo>
                    <a:pt x="305" y="800"/>
                  </a:lnTo>
                  <a:lnTo>
                    <a:pt x="325" y="804"/>
                  </a:lnTo>
                  <a:lnTo>
                    <a:pt x="345" y="807"/>
                  </a:lnTo>
                  <a:lnTo>
                    <a:pt x="365" y="810"/>
                  </a:lnTo>
                  <a:lnTo>
                    <a:pt x="386" y="812"/>
                  </a:lnTo>
                  <a:lnTo>
                    <a:pt x="406" y="813"/>
                  </a:lnTo>
                  <a:lnTo>
                    <a:pt x="427" y="812"/>
                  </a:lnTo>
                  <a:lnTo>
                    <a:pt x="447" y="810"/>
                  </a:lnTo>
                  <a:lnTo>
                    <a:pt x="467" y="808"/>
                  </a:lnTo>
                  <a:lnTo>
                    <a:pt x="487" y="804"/>
                  </a:lnTo>
                  <a:lnTo>
                    <a:pt x="506" y="800"/>
                  </a:lnTo>
                  <a:lnTo>
                    <a:pt x="525" y="794"/>
                  </a:lnTo>
                  <a:lnTo>
                    <a:pt x="543" y="789"/>
                  </a:lnTo>
                  <a:lnTo>
                    <a:pt x="562" y="782"/>
                  </a:lnTo>
                  <a:lnTo>
                    <a:pt x="580" y="774"/>
                  </a:lnTo>
                  <a:lnTo>
                    <a:pt x="598" y="764"/>
                  </a:lnTo>
                  <a:lnTo>
                    <a:pt x="615" y="755"/>
                  </a:lnTo>
                  <a:lnTo>
                    <a:pt x="632" y="744"/>
                  </a:lnTo>
                  <a:lnTo>
                    <a:pt x="649" y="733"/>
                  </a:lnTo>
                  <a:lnTo>
                    <a:pt x="664" y="720"/>
                  </a:lnTo>
                  <a:lnTo>
                    <a:pt x="680" y="707"/>
                  </a:lnTo>
                  <a:lnTo>
                    <a:pt x="694" y="694"/>
                  </a:lnTo>
                  <a:lnTo>
                    <a:pt x="696" y="691"/>
                  </a:lnTo>
                  <a:lnTo>
                    <a:pt x="697" y="688"/>
                  </a:lnTo>
                  <a:lnTo>
                    <a:pt x="698" y="686"/>
                  </a:lnTo>
                  <a:lnTo>
                    <a:pt x="698" y="683"/>
                  </a:lnTo>
                  <a:lnTo>
                    <a:pt x="698" y="680"/>
                  </a:lnTo>
                  <a:lnTo>
                    <a:pt x="697" y="676"/>
                  </a:lnTo>
                  <a:lnTo>
                    <a:pt x="696" y="674"/>
                  </a:lnTo>
                  <a:lnTo>
                    <a:pt x="694" y="672"/>
                  </a:lnTo>
                  <a:lnTo>
                    <a:pt x="421" y="40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3" name="CustomShape 34"/>
            <p:cNvSpPr/>
            <p:nvPr/>
          </p:nvSpPr>
          <p:spPr>
            <a:xfrm>
              <a:off x="7729920" y="2318400"/>
              <a:ext cx="134640" cy="97920"/>
            </a:xfrm>
            <a:custGeom>
              <a:avLst/>
              <a:gdLst/>
              <a:ahLst/>
              <a:cxnLst/>
              <a:rect l="l" t="t" r="r" b="b"/>
              <a:pathLst>
                <a:path w="422" h="307">
                  <a:moveTo>
                    <a:pt x="407" y="0"/>
                  </a:moveTo>
                  <a:lnTo>
                    <a:pt x="15" y="0"/>
                  </a:lnTo>
                  <a:lnTo>
                    <a:pt x="11" y="0"/>
                  </a:lnTo>
                  <a:lnTo>
                    <a:pt x="7" y="2"/>
                  </a:lnTo>
                  <a:lnTo>
                    <a:pt x="4" y="5"/>
                  </a:lnTo>
                  <a:lnTo>
                    <a:pt x="1" y="9"/>
                  </a:lnTo>
                  <a:lnTo>
                    <a:pt x="0" y="13"/>
                  </a:lnTo>
                  <a:lnTo>
                    <a:pt x="0" y="17"/>
                  </a:lnTo>
                  <a:lnTo>
                    <a:pt x="1" y="21"/>
                  </a:lnTo>
                  <a:lnTo>
                    <a:pt x="5" y="26"/>
                  </a:lnTo>
                  <a:lnTo>
                    <a:pt x="281" y="303"/>
                  </a:lnTo>
                  <a:lnTo>
                    <a:pt x="283" y="304"/>
                  </a:lnTo>
                  <a:lnTo>
                    <a:pt x="286" y="306"/>
                  </a:lnTo>
                  <a:lnTo>
                    <a:pt x="289" y="306"/>
                  </a:lnTo>
                  <a:lnTo>
                    <a:pt x="292" y="307"/>
                  </a:lnTo>
                  <a:lnTo>
                    <a:pt x="294" y="306"/>
                  </a:lnTo>
                  <a:lnTo>
                    <a:pt x="297" y="306"/>
                  </a:lnTo>
                  <a:lnTo>
                    <a:pt x="300" y="304"/>
                  </a:lnTo>
                  <a:lnTo>
                    <a:pt x="303" y="303"/>
                  </a:lnTo>
                  <a:lnTo>
                    <a:pt x="317" y="288"/>
                  </a:lnTo>
                  <a:lnTo>
                    <a:pt x="330" y="272"/>
                  </a:lnTo>
                  <a:lnTo>
                    <a:pt x="341" y="256"/>
                  </a:lnTo>
                  <a:lnTo>
                    <a:pt x="353" y="240"/>
                  </a:lnTo>
                  <a:lnTo>
                    <a:pt x="364" y="223"/>
                  </a:lnTo>
                  <a:lnTo>
                    <a:pt x="374" y="206"/>
                  </a:lnTo>
                  <a:lnTo>
                    <a:pt x="382" y="189"/>
                  </a:lnTo>
                  <a:lnTo>
                    <a:pt x="391" y="171"/>
                  </a:lnTo>
                  <a:lnTo>
                    <a:pt x="398" y="152"/>
                  </a:lnTo>
                  <a:lnTo>
                    <a:pt x="404" y="133"/>
                  </a:lnTo>
                  <a:lnTo>
                    <a:pt x="409" y="114"/>
                  </a:lnTo>
                  <a:lnTo>
                    <a:pt x="413" y="94"/>
                  </a:lnTo>
                  <a:lnTo>
                    <a:pt x="416" y="75"/>
                  </a:lnTo>
                  <a:lnTo>
                    <a:pt x="420" y="55"/>
                  </a:lnTo>
                  <a:lnTo>
                    <a:pt x="421" y="35"/>
                  </a:lnTo>
                  <a:lnTo>
                    <a:pt x="422" y="15"/>
                  </a:lnTo>
                  <a:lnTo>
                    <a:pt x="421" y="12"/>
                  </a:lnTo>
                  <a:lnTo>
                    <a:pt x="420" y="9"/>
                  </a:lnTo>
                  <a:lnTo>
                    <a:pt x="419" y="6"/>
                  </a:lnTo>
                  <a:lnTo>
                    <a:pt x="416" y="4"/>
                  </a:lnTo>
                  <a:lnTo>
                    <a:pt x="414" y="2"/>
                  </a:lnTo>
                  <a:lnTo>
                    <a:pt x="412" y="1"/>
                  </a:lnTo>
                  <a:lnTo>
                    <a:pt x="409" y="0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454" name="Group 35"/>
          <p:cNvGrpSpPr/>
          <p:nvPr/>
        </p:nvGrpSpPr>
        <p:grpSpPr>
          <a:xfrm>
            <a:off x="3324960" y="799560"/>
            <a:ext cx="287280" cy="284040"/>
            <a:chOff x="3324960" y="799560"/>
            <a:chExt cx="287280" cy="284040"/>
          </a:xfrm>
        </p:grpSpPr>
        <p:sp>
          <p:nvSpPr>
            <p:cNvPr id="455" name="CustomShape 36"/>
            <p:cNvSpPr/>
            <p:nvPr/>
          </p:nvSpPr>
          <p:spPr>
            <a:xfrm>
              <a:off x="3324960" y="862920"/>
              <a:ext cx="142560" cy="220320"/>
            </a:xfrm>
            <a:custGeom>
              <a:avLst/>
              <a:gdLst/>
              <a:ahLst/>
              <a:cxnLst/>
              <a:rect l="l" t="t" r="r" b="b"/>
              <a:pathLst>
                <a:path w="452" h="695">
                  <a:moveTo>
                    <a:pt x="121" y="172"/>
                  </a:moveTo>
                  <a:lnTo>
                    <a:pt x="122" y="169"/>
                  </a:lnTo>
                  <a:lnTo>
                    <a:pt x="123" y="166"/>
                  </a:lnTo>
                  <a:lnTo>
                    <a:pt x="125" y="163"/>
                  </a:lnTo>
                  <a:lnTo>
                    <a:pt x="127" y="160"/>
                  </a:lnTo>
                  <a:lnTo>
                    <a:pt x="131" y="158"/>
                  </a:lnTo>
                  <a:lnTo>
                    <a:pt x="134" y="157"/>
                  </a:lnTo>
                  <a:lnTo>
                    <a:pt x="138" y="158"/>
                  </a:lnTo>
                  <a:lnTo>
                    <a:pt x="142" y="159"/>
                  </a:lnTo>
                  <a:lnTo>
                    <a:pt x="352" y="250"/>
                  </a:lnTo>
                  <a:lnTo>
                    <a:pt x="357" y="252"/>
                  </a:lnTo>
                  <a:lnTo>
                    <a:pt x="359" y="255"/>
                  </a:lnTo>
                  <a:lnTo>
                    <a:pt x="361" y="259"/>
                  </a:lnTo>
                  <a:lnTo>
                    <a:pt x="362" y="263"/>
                  </a:lnTo>
                  <a:lnTo>
                    <a:pt x="362" y="459"/>
                  </a:lnTo>
                  <a:lnTo>
                    <a:pt x="361" y="463"/>
                  </a:lnTo>
                  <a:lnTo>
                    <a:pt x="360" y="466"/>
                  </a:lnTo>
                  <a:lnTo>
                    <a:pt x="358" y="469"/>
                  </a:lnTo>
                  <a:lnTo>
                    <a:pt x="354" y="472"/>
                  </a:lnTo>
                  <a:lnTo>
                    <a:pt x="351" y="474"/>
                  </a:lnTo>
                  <a:lnTo>
                    <a:pt x="347" y="474"/>
                  </a:lnTo>
                  <a:lnTo>
                    <a:pt x="344" y="474"/>
                  </a:lnTo>
                  <a:lnTo>
                    <a:pt x="340" y="473"/>
                  </a:lnTo>
                  <a:lnTo>
                    <a:pt x="130" y="383"/>
                  </a:lnTo>
                  <a:lnTo>
                    <a:pt x="126" y="380"/>
                  </a:lnTo>
                  <a:lnTo>
                    <a:pt x="123" y="377"/>
                  </a:lnTo>
                  <a:lnTo>
                    <a:pt x="122" y="373"/>
                  </a:lnTo>
                  <a:lnTo>
                    <a:pt x="121" y="369"/>
                  </a:lnTo>
                  <a:lnTo>
                    <a:pt x="121" y="172"/>
                  </a:lnTo>
                  <a:close/>
                  <a:moveTo>
                    <a:pt x="0" y="474"/>
                  </a:moveTo>
                  <a:lnTo>
                    <a:pt x="0" y="478"/>
                  </a:lnTo>
                  <a:lnTo>
                    <a:pt x="3" y="482"/>
                  </a:lnTo>
                  <a:lnTo>
                    <a:pt x="6" y="485"/>
                  </a:lnTo>
                  <a:lnTo>
                    <a:pt x="9" y="488"/>
                  </a:lnTo>
                  <a:lnTo>
                    <a:pt x="452" y="695"/>
                  </a:lnTo>
                  <a:lnTo>
                    <a:pt x="452" y="685"/>
                  </a:lnTo>
                  <a:lnTo>
                    <a:pt x="452" y="661"/>
                  </a:lnTo>
                  <a:lnTo>
                    <a:pt x="452" y="198"/>
                  </a:lnTo>
                  <a:lnTo>
                    <a:pt x="452" y="198"/>
                  </a:lnTo>
                  <a:lnTo>
                    <a:pt x="0" y="0"/>
                  </a:lnTo>
                  <a:lnTo>
                    <a:pt x="0" y="47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6" name="CustomShape 37"/>
            <p:cNvSpPr/>
            <p:nvPr/>
          </p:nvSpPr>
          <p:spPr>
            <a:xfrm>
              <a:off x="3331440" y="828000"/>
              <a:ext cx="201240" cy="90000"/>
            </a:xfrm>
            <a:custGeom>
              <a:avLst/>
              <a:gdLst/>
              <a:ahLst/>
              <a:cxnLst/>
              <a:rect l="l" t="t" r="r" b="b"/>
              <a:pathLst>
                <a:path w="639" h="281">
                  <a:moveTo>
                    <a:pt x="212" y="0"/>
                  </a:moveTo>
                  <a:lnTo>
                    <a:pt x="0" y="85"/>
                  </a:lnTo>
                  <a:lnTo>
                    <a:pt x="449" y="281"/>
                  </a:lnTo>
                  <a:lnTo>
                    <a:pt x="639" y="192"/>
                  </a:lnTo>
                  <a:lnTo>
                    <a:pt x="212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7" name="CustomShape 38"/>
            <p:cNvSpPr/>
            <p:nvPr/>
          </p:nvSpPr>
          <p:spPr>
            <a:xfrm>
              <a:off x="3477600" y="864720"/>
              <a:ext cx="134640" cy="218880"/>
            </a:xfrm>
            <a:custGeom>
              <a:avLst/>
              <a:gdLst/>
              <a:ahLst/>
              <a:cxnLst/>
              <a:rect l="l" t="t" r="r" b="b"/>
              <a:pathLst>
                <a:path w="421" h="693">
                  <a:moveTo>
                    <a:pt x="0" y="196"/>
                  </a:moveTo>
                  <a:lnTo>
                    <a:pt x="0" y="659"/>
                  </a:lnTo>
                  <a:lnTo>
                    <a:pt x="0" y="684"/>
                  </a:lnTo>
                  <a:lnTo>
                    <a:pt x="0" y="693"/>
                  </a:lnTo>
                  <a:lnTo>
                    <a:pt x="413" y="487"/>
                  </a:lnTo>
                  <a:lnTo>
                    <a:pt x="416" y="483"/>
                  </a:lnTo>
                  <a:lnTo>
                    <a:pt x="419" y="481"/>
                  </a:lnTo>
                  <a:lnTo>
                    <a:pt x="420" y="477"/>
                  </a:lnTo>
                  <a:lnTo>
                    <a:pt x="421" y="473"/>
                  </a:lnTo>
                  <a:lnTo>
                    <a:pt x="421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8" name="CustomShape 39"/>
            <p:cNvSpPr/>
            <p:nvPr/>
          </p:nvSpPr>
          <p:spPr>
            <a:xfrm>
              <a:off x="3411000" y="799560"/>
              <a:ext cx="194760" cy="85320"/>
            </a:xfrm>
            <a:custGeom>
              <a:avLst/>
              <a:gdLst/>
              <a:ahLst/>
              <a:cxnLst/>
              <a:rect l="l" t="t" r="r" b="b"/>
              <a:pathLst>
                <a:path w="618" h="269">
                  <a:moveTo>
                    <a:pt x="618" y="178"/>
                  </a:moveTo>
                  <a:lnTo>
                    <a:pt x="203" y="1"/>
                  </a:lnTo>
                  <a:lnTo>
                    <a:pt x="201" y="0"/>
                  </a:lnTo>
                  <a:lnTo>
                    <a:pt x="198" y="0"/>
                  </a:lnTo>
                  <a:lnTo>
                    <a:pt x="195" y="0"/>
                  </a:lnTo>
                  <a:lnTo>
                    <a:pt x="193" y="1"/>
                  </a:lnTo>
                  <a:lnTo>
                    <a:pt x="0" y="77"/>
                  </a:lnTo>
                  <a:lnTo>
                    <a:pt x="423" y="269"/>
                  </a:lnTo>
                  <a:lnTo>
                    <a:pt x="618" y="178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459" name="Group 40"/>
          <p:cNvGrpSpPr/>
          <p:nvPr/>
        </p:nvGrpSpPr>
        <p:grpSpPr>
          <a:xfrm>
            <a:off x="9379800" y="3710880"/>
            <a:ext cx="286920" cy="272880"/>
            <a:chOff x="9379800" y="3710880"/>
            <a:chExt cx="286920" cy="272880"/>
          </a:xfrm>
        </p:grpSpPr>
        <p:sp>
          <p:nvSpPr>
            <p:cNvPr id="460" name="CustomShape 41"/>
            <p:cNvSpPr/>
            <p:nvPr/>
          </p:nvSpPr>
          <p:spPr>
            <a:xfrm>
              <a:off x="9500400" y="3798360"/>
              <a:ext cx="75960" cy="75960"/>
            </a:xfrm>
            <a:custGeom>
              <a:avLst/>
              <a:gdLst/>
              <a:ahLst/>
              <a:cxnLst/>
              <a:rect l="l" t="t" r="r" b="b"/>
              <a:pathLst>
                <a:path w="241" h="241">
                  <a:moveTo>
                    <a:pt x="106" y="75"/>
                  </a:moveTo>
                  <a:lnTo>
                    <a:pt x="106" y="72"/>
                  </a:lnTo>
                  <a:lnTo>
                    <a:pt x="107" y="70"/>
                  </a:lnTo>
                  <a:lnTo>
                    <a:pt x="108" y="66"/>
                  </a:lnTo>
                  <a:lnTo>
                    <a:pt x="110" y="64"/>
                  </a:lnTo>
                  <a:lnTo>
                    <a:pt x="112" y="63"/>
                  </a:lnTo>
                  <a:lnTo>
                    <a:pt x="115" y="61"/>
                  </a:lnTo>
                  <a:lnTo>
                    <a:pt x="117" y="61"/>
                  </a:lnTo>
                  <a:lnTo>
                    <a:pt x="121" y="60"/>
                  </a:lnTo>
                  <a:lnTo>
                    <a:pt x="124" y="60"/>
                  </a:lnTo>
                  <a:lnTo>
                    <a:pt x="126" y="61"/>
                  </a:lnTo>
                  <a:lnTo>
                    <a:pt x="129" y="63"/>
                  </a:lnTo>
                  <a:lnTo>
                    <a:pt x="131" y="64"/>
                  </a:lnTo>
                  <a:lnTo>
                    <a:pt x="133" y="66"/>
                  </a:lnTo>
                  <a:lnTo>
                    <a:pt x="134" y="70"/>
                  </a:lnTo>
                  <a:lnTo>
                    <a:pt x="136" y="72"/>
                  </a:lnTo>
                  <a:lnTo>
                    <a:pt x="136" y="75"/>
                  </a:lnTo>
                  <a:lnTo>
                    <a:pt x="136" y="165"/>
                  </a:lnTo>
                  <a:lnTo>
                    <a:pt x="136" y="168"/>
                  </a:lnTo>
                  <a:lnTo>
                    <a:pt x="134" y="171"/>
                  </a:lnTo>
                  <a:lnTo>
                    <a:pt x="133" y="174"/>
                  </a:lnTo>
                  <a:lnTo>
                    <a:pt x="131" y="176"/>
                  </a:lnTo>
                  <a:lnTo>
                    <a:pt x="129" y="178"/>
                  </a:lnTo>
                  <a:lnTo>
                    <a:pt x="126" y="179"/>
                  </a:lnTo>
                  <a:lnTo>
                    <a:pt x="124" y="180"/>
                  </a:lnTo>
                  <a:lnTo>
                    <a:pt x="121" y="180"/>
                  </a:lnTo>
                  <a:lnTo>
                    <a:pt x="117" y="180"/>
                  </a:lnTo>
                  <a:lnTo>
                    <a:pt x="115" y="179"/>
                  </a:lnTo>
                  <a:lnTo>
                    <a:pt x="112" y="178"/>
                  </a:lnTo>
                  <a:lnTo>
                    <a:pt x="110" y="176"/>
                  </a:lnTo>
                  <a:lnTo>
                    <a:pt x="108" y="174"/>
                  </a:lnTo>
                  <a:lnTo>
                    <a:pt x="107" y="171"/>
                  </a:lnTo>
                  <a:lnTo>
                    <a:pt x="106" y="168"/>
                  </a:lnTo>
                  <a:lnTo>
                    <a:pt x="106" y="165"/>
                  </a:lnTo>
                  <a:lnTo>
                    <a:pt x="106" y="75"/>
                  </a:lnTo>
                  <a:close/>
                  <a:moveTo>
                    <a:pt x="121" y="241"/>
                  </a:moveTo>
                  <a:lnTo>
                    <a:pt x="132" y="240"/>
                  </a:lnTo>
                  <a:lnTo>
                    <a:pt x="145" y="238"/>
                  </a:lnTo>
                  <a:lnTo>
                    <a:pt x="156" y="236"/>
                  </a:lnTo>
                  <a:lnTo>
                    <a:pt x="168" y="232"/>
                  </a:lnTo>
                  <a:lnTo>
                    <a:pt x="177" y="226"/>
                  </a:lnTo>
                  <a:lnTo>
                    <a:pt x="188" y="220"/>
                  </a:lnTo>
                  <a:lnTo>
                    <a:pt x="197" y="213"/>
                  </a:lnTo>
                  <a:lnTo>
                    <a:pt x="205" y="206"/>
                  </a:lnTo>
                  <a:lnTo>
                    <a:pt x="214" y="197"/>
                  </a:lnTo>
                  <a:lnTo>
                    <a:pt x="220" y="188"/>
                  </a:lnTo>
                  <a:lnTo>
                    <a:pt x="227" y="178"/>
                  </a:lnTo>
                  <a:lnTo>
                    <a:pt x="231" y="167"/>
                  </a:lnTo>
                  <a:lnTo>
                    <a:pt x="235" y="156"/>
                  </a:lnTo>
                  <a:lnTo>
                    <a:pt x="238" y="145"/>
                  </a:lnTo>
                  <a:lnTo>
                    <a:pt x="241" y="133"/>
                  </a:lnTo>
                  <a:lnTo>
                    <a:pt x="241" y="120"/>
                  </a:lnTo>
                  <a:lnTo>
                    <a:pt x="241" y="108"/>
                  </a:lnTo>
                  <a:lnTo>
                    <a:pt x="238" y="96"/>
                  </a:lnTo>
                  <a:lnTo>
                    <a:pt x="235" y="85"/>
                  </a:lnTo>
                  <a:lnTo>
                    <a:pt x="231" y="74"/>
                  </a:lnTo>
                  <a:lnTo>
                    <a:pt x="227" y="63"/>
                  </a:lnTo>
                  <a:lnTo>
                    <a:pt x="220" y="53"/>
                  </a:lnTo>
                  <a:lnTo>
                    <a:pt x="214" y="44"/>
                  </a:lnTo>
                  <a:lnTo>
                    <a:pt x="205" y="35"/>
                  </a:lnTo>
                  <a:lnTo>
                    <a:pt x="197" y="28"/>
                  </a:lnTo>
                  <a:lnTo>
                    <a:pt x="188" y="20"/>
                  </a:lnTo>
                  <a:lnTo>
                    <a:pt x="177" y="15"/>
                  </a:lnTo>
                  <a:lnTo>
                    <a:pt x="168" y="9"/>
                  </a:lnTo>
                  <a:lnTo>
                    <a:pt x="156" y="5"/>
                  </a:lnTo>
                  <a:lnTo>
                    <a:pt x="145" y="2"/>
                  </a:lnTo>
                  <a:lnTo>
                    <a:pt x="132" y="1"/>
                  </a:lnTo>
                  <a:lnTo>
                    <a:pt x="121" y="0"/>
                  </a:lnTo>
                  <a:lnTo>
                    <a:pt x="109" y="1"/>
                  </a:lnTo>
                  <a:lnTo>
                    <a:pt x="96" y="2"/>
                  </a:lnTo>
                  <a:lnTo>
                    <a:pt x="85" y="5"/>
                  </a:lnTo>
                  <a:lnTo>
                    <a:pt x="73" y="9"/>
                  </a:lnTo>
                  <a:lnTo>
                    <a:pt x="64" y="15"/>
                  </a:lnTo>
                  <a:lnTo>
                    <a:pt x="53" y="20"/>
                  </a:lnTo>
                  <a:lnTo>
                    <a:pt x="44" y="28"/>
                  </a:lnTo>
                  <a:lnTo>
                    <a:pt x="36" y="35"/>
                  </a:lnTo>
                  <a:lnTo>
                    <a:pt x="27" y="44"/>
                  </a:lnTo>
                  <a:lnTo>
                    <a:pt x="21" y="53"/>
                  </a:lnTo>
                  <a:lnTo>
                    <a:pt x="14" y="63"/>
                  </a:lnTo>
                  <a:lnTo>
                    <a:pt x="10" y="74"/>
                  </a:lnTo>
                  <a:lnTo>
                    <a:pt x="6" y="85"/>
                  </a:lnTo>
                  <a:lnTo>
                    <a:pt x="3" y="96"/>
                  </a:lnTo>
                  <a:lnTo>
                    <a:pt x="0" y="108"/>
                  </a:lnTo>
                  <a:lnTo>
                    <a:pt x="0" y="120"/>
                  </a:lnTo>
                  <a:lnTo>
                    <a:pt x="0" y="133"/>
                  </a:lnTo>
                  <a:lnTo>
                    <a:pt x="3" y="145"/>
                  </a:lnTo>
                  <a:lnTo>
                    <a:pt x="6" y="156"/>
                  </a:lnTo>
                  <a:lnTo>
                    <a:pt x="10" y="167"/>
                  </a:lnTo>
                  <a:lnTo>
                    <a:pt x="14" y="178"/>
                  </a:lnTo>
                  <a:lnTo>
                    <a:pt x="21" y="188"/>
                  </a:lnTo>
                  <a:lnTo>
                    <a:pt x="27" y="197"/>
                  </a:lnTo>
                  <a:lnTo>
                    <a:pt x="36" y="206"/>
                  </a:lnTo>
                  <a:lnTo>
                    <a:pt x="44" y="213"/>
                  </a:lnTo>
                  <a:lnTo>
                    <a:pt x="53" y="220"/>
                  </a:lnTo>
                  <a:lnTo>
                    <a:pt x="64" y="226"/>
                  </a:lnTo>
                  <a:lnTo>
                    <a:pt x="73" y="232"/>
                  </a:lnTo>
                  <a:lnTo>
                    <a:pt x="85" y="236"/>
                  </a:lnTo>
                  <a:lnTo>
                    <a:pt x="96" y="238"/>
                  </a:lnTo>
                  <a:lnTo>
                    <a:pt x="109" y="240"/>
                  </a:lnTo>
                  <a:lnTo>
                    <a:pt x="121" y="241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1" name="CustomShape 42"/>
            <p:cNvSpPr/>
            <p:nvPr/>
          </p:nvSpPr>
          <p:spPr>
            <a:xfrm>
              <a:off x="9557640" y="3710880"/>
              <a:ext cx="75960" cy="77400"/>
            </a:xfrm>
            <a:custGeom>
              <a:avLst/>
              <a:gdLst/>
              <a:ahLst/>
              <a:cxnLst/>
              <a:rect l="l" t="t" r="r" b="b"/>
              <a:pathLst>
                <a:path w="241" h="242">
                  <a:moveTo>
                    <a:pt x="105" y="77"/>
                  </a:moveTo>
                  <a:lnTo>
                    <a:pt x="106" y="73"/>
                  </a:lnTo>
                  <a:lnTo>
                    <a:pt x="107" y="70"/>
                  </a:lnTo>
                  <a:lnTo>
                    <a:pt x="108" y="68"/>
                  </a:lnTo>
                  <a:lnTo>
                    <a:pt x="110" y="66"/>
                  </a:lnTo>
                  <a:lnTo>
                    <a:pt x="112" y="64"/>
                  </a:lnTo>
                  <a:lnTo>
                    <a:pt x="114" y="63"/>
                  </a:lnTo>
                  <a:lnTo>
                    <a:pt x="118" y="62"/>
                  </a:lnTo>
                  <a:lnTo>
                    <a:pt x="120" y="62"/>
                  </a:lnTo>
                  <a:lnTo>
                    <a:pt x="123" y="62"/>
                  </a:lnTo>
                  <a:lnTo>
                    <a:pt x="126" y="63"/>
                  </a:lnTo>
                  <a:lnTo>
                    <a:pt x="128" y="64"/>
                  </a:lnTo>
                  <a:lnTo>
                    <a:pt x="130" y="66"/>
                  </a:lnTo>
                  <a:lnTo>
                    <a:pt x="133" y="68"/>
                  </a:lnTo>
                  <a:lnTo>
                    <a:pt x="134" y="70"/>
                  </a:lnTo>
                  <a:lnTo>
                    <a:pt x="135" y="73"/>
                  </a:lnTo>
                  <a:lnTo>
                    <a:pt x="135" y="77"/>
                  </a:lnTo>
                  <a:lnTo>
                    <a:pt x="135" y="167"/>
                  </a:lnTo>
                  <a:lnTo>
                    <a:pt x="135" y="170"/>
                  </a:lnTo>
                  <a:lnTo>
                    <a:pt x="134" y="172"/>
                  </a:lnTo>
                  <a:lnTo>
                    <a:pt x="133" y="175"/>
                  </a:lnTo>
                  <a:lnTo>
                    <a:pt x="130" y="177"/>
                  </a:lnTo>
                  <a:lnTo>
                    <a:pt x="128" y="178"/>
                  </a:lnTo>
                  <a:lnTo>
                    <a:pt x="126" y="181"/>
                  </a:lnTo>
                  <a:lnTo>
                    <a:pt x="123" y="182"/>
                  </a:lnTo>
                  <a:lnTo>
                    <a:pt x="120" y="182"/>
                  </a:lnTo>
                  <a:lnTo>
                    <a:pt x="118" y="182"/>
                  </a:lnTo>
                  <a:lnTo>
                    <a:pt x="114" y="181"/>
                  </a:lnTo>
                  <a:lnTo>
                    <a:pt x="112" y="178"/>
                  </a:lnTo>
                  <a:lnTo>
                    <a:pt x="110" y="177"/>
                  </a:lnTo>
                  <a:lnTo>
                    <a:pt x="108" y="175"/>
                  </a:lnTo>
                  <a:lnTo>
                    <a:pt x="107" y="172"/>
                  </a:lnTo>
                  <a:lnTo>
                    <a:pt x="106" y="170"/>
                  </a:lnTo>
                  <a:lnTo>
                    <a:pt x="105" y="167"/>
                  </a:lnTo>
                  <a:lnTo>
                    <a:pt x="105" y="77"/>
                  </a:lnTo>
                  <a:close/>
                  <a:moveTo>
                    <a:pt x="120" y="242"/>
                  </a:moveTo>
                  <a:lnTo>
                    <a:pt x="133" y="241"/>
                  </a:lnTo>
                  <a:lnTo>
                    <a:pt x="144" y="240"/>
                  </a:lnTo>
                  <a:lnTo>
                    <a:pt x="156" y="236"/>
                  </a:lnTo>
                  <a:lnTo>
                    <a:pt x="167" y="232"/>
                  </a:lnTo>
                  <a:lnTo>
                    <a:pt x="178" y="227"/>
                  </a:lnTo>
                  <a:lnTo>
                    <a:pt x="187" y="221"/>
                  </a:lnTo>
                  <a:lnTo>
                    <a:pt x="197" y="214"/>
                  </a:lnTo>
                  <a:lnTo>
                    <a:pt x="206" y="206"/>
                  </a:lnTo>
                  <a:lnTo>
                    <a:pt x="213" y="198"/>
                  </a:lnTo>
                  <a:lnTo>
                    <a:pt x="221" y="188"/>
                  </a:lnTo>
                  <a:lnTo>
                    <a:pt x="226" y="178"/>
                  </a:lnTo>
                  <a:lnTo>
                    <a:pt x="231" y="168"/>
                  </a:lnTo>
                  <a:lnTo>
                    <a:pt x="236" y="157"/>
                  </a:lnTo>
                  <a:lnTo>
                    <a:pt x="238" y="145"/>
                  </a:lnTo>
                  <a:lnTo>
                    <a:pt x="240" y="133"/>
                  </a:lnTo>
                  <a:lnTo>
                    <a:pt x="241" y="122"/>
                  </a:lnTo>
                  <a:lnTo>
                    <a:pt x="240" y="109"/>
                  </a:lnTo>
                  <a:lnTo>
                    <a:pt x="238" y="97"/>
                  </a:lnTo>
                  <a:lnTo>
                    <a:pt x="236" y="85"/>
                  </a:lnTo>
                  <a:lnTo>
                    <a:pt x="231" y="74"/>
                  </a:lnTo>
                  <a:lnTo>
                    <a:pt x="226" y="64"/>
                  </a:lnTo>
                  <a:lnTo>
                    <a:pt x="221" y="54"/>
                  </a:lnTo>
                  <a:lnTo>
                    <a:pt x="213" y="44"/>
                  </a:lnTo>
                  <a:lnTo>
                    <a:pt x="206" y="36"/>
                  </a:lnTo>
                  <a:lnTo>
                    <a:pt x="197" y="28"/>
                  </a:lnTo>
                  <a:lnTo>
                    <a:pt x="187" y="22"/>
                  </a:lnTo>
                  <a:lnTo>
                    <a:pt x="178" y="15"/>
                  </a:lnTo>
                  <a:lnTo>
                    <a:pt x="167" y="10"/>
                  </a:lnTo>
                  <a:lnTo>
                    <a:pt x="156" y="7"/>
                  </a:lnTo>
                  <a:lnTo>
                    <a:pt x="144" y="4"/>
                  </a:lnTo>
                  <a:lnTo>
                    <a:pt x="133" y="2"/>
                  </a:lnTo>
                  <a:lnTo>
                    <a:pt x="120" y="0"/>
                  </a:lnTo>
                  <a:lnTo>
                    <a:pt x="108" y="2"/>
                  </a:lnTo>
                  <a:lnTo>
                    <a:pt x="96" y="4"/>
                  </a:lnTo>
                  <a:lnTo>
                    <a:pt x="84" y="6"/>
                  </a:lnTo>
                  <a:lnTo>
                    <a:pt x="74" y="10"/>
                  </a:lnTo>
                  <a:lnTo>
                    <a:pt x="63" y="15"/>
                  </a:lnTo>
                  <a:lnTo>
                    <a:pt x="53" y="22"/>
                  </a:lnTo>
                  <a:lnTo>
                    <a:pt x="44" y="28"/>
                  </a:lnTo>
                  <a:lnTo>
                    <a:pt x="35" y="36"/>
                  </a:lnTo>
                  <a:lnTo>
                    <a:pt x="27" y="44"/>
                  </a:lnTo>
                  <a:lnTo>
                    <a:pt x="20" y="54"/>
                  </a:lnTo>
                  <a:lnTo>
                    <a:pt x="15" y="64"/>
                  </a:lnTo>
                  <a:lnTo>
                    <a:pt x="9" y="74"/>
                  </a:lnTo>
                  <a:lnTo>
                    <a:pt x="5" y="85"/>
                  </a:lnTo>
                  <a:lnTo>
                    <a:pt x="2" y="97"/>
                  </a:lnTo>
                  <a:lnTo>
                    <a:pt x="1" y="109"/>
                  </a:lnTo>
                  <a:lnTo>
                    <a:pt x="0" y="122"/>
                  </a:lnTo>
                  <a:lnTo>
                    <a:pt x="1" y="133"/>
                  </a:lnTo>
                  <a:lnTo>
                    <a:pt x="2" y="145"/>
                  </a:lnTo>
                  <a:lnTo>
                    <a:pt x="5" y="157"/>
                  </a:lnTo>
                  <a:lnTo>
                    <a:pt x="9" y="168"/>
                  </a:lnTo>
                  <a:lnTo>
                    <a:pt x="15" y="178"/>
                  </a:lnTo>
                  <a:lnTo>
                    <a:pt x="20" y="188"/>
                  </a:lnTo>
                  <a:lnTo>
                    <a:pt x="27" y="198"/>
                  </a:lnTo>
                  <a:lnTo>
                    <a:pt x="35" y="206"/>
                  </a:lnTo>
                  <a:lnTo>
                    <a:pt x="44" y="214"/>
                  </a:lnTo>
                  <a:lnTo>
                    <a:pt x="53" y="221"/>
                  </a:lnTo>
                  <a:lnTo>
                    <a:pt x="63" y="227"/>
                  </a:lnTo>
                  <a:lnTo>
                    <a:pt x="74" y="232"/>
                  </a:lnTo>
                  <a:lnTo>
                    <a:pt x="84" y="236"/>
                  </a:lnTo>
                  <a:lnTo>
                    <a:pt x="96" y="240"/>
                  </a:lnTo>
                  <a:lnTo>
                    <a:pt x="108" y="241"/>
                  </a:lnTo>
                  <a:lnTo>
                    <a:pt x="120" y="24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2" name="CustomShape 43"/>
            <p:cNvSpPr/>
            <p:nvPr/>
          </p:nvSpPr>
          <p:spPr>
            <a:xfrm>
              <a:off x="9379800" y="3869640"/>
              <a:ext cx="56880" cy="95040"/>
            </a:xfrm>
            <a:custGeom>
              <a:avLst/>
              <a:gdLst/>
              <a:ahLst/>
              <a:cxnLst/>
              <a:rect l="l" t="t" r="r" b="b"/>
              <a:pathLst>
                <a:path w="180" h="302">
                  <a:moveTo>
                    <a:pt x="165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6" y="2"/>
                  </a:lnTo>
                  <a:lnTo>
                    <a:pt x="4" y="4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287"/>
                  </a:lnTo>
                  <a:lnTo>
                    <a:pt x="0" y="289"/>
                  </a:lnTo>
                  <a:lnTo>
                    <a:pt x="1" y="292"/>
                  </a:lnTo>
                  <a:lnTo>
                    <a:pt x="2" y="294"/>
                  </a:lnTo>
                  <a:lnTo>
                    <a:pt x="4" y="296"/>
                  </a:lnTo>
                  <a:lnTo>
                    <a:pt x="6" y="298"/>
                  </a:lnTo>
                  <a:lnTo>
                    <a:pt x="9" y="299"/>
                  </a:lnTo>
                  <a:lnTo>
                    <a:pt x="12" y="301"/>
                  </a:lnTo>
                  <a:lnTo>
                    <a:pt x="15" y="302"/>
                  </a:lnTo>
                  <a:lnTo>
                    <a:pt x="165" y="302"/>
                  </a:lnTo>
                  <a:lnTo>
                    <a:pt x="168" y="301"/>
                  </a:lnTo>
                  <a:lnTo>
                    <a:pt x="172" y="299"/>
                  </a:lnTo>
                  <a:lnTo>
                    <a:pt x="174" y="298"/>
                  </a:lnTo>
                  <a:lnTo>
                    <a:pt x="176" y="296"/>
                  </a:lnTo>
                  <a:lnTo>
                    <a:pt x="178" y="294"/>
                  </a:lnTo>
                  <a:lnTo>
                    <a:pt x="179" y="292"/>
                  </a:lnTo>
                  <a:lnTo>
                    <a:pt x="180" y="289"/>
                  </a:lnTo>
                  <a:lnTo>
                    <a:pt x="180" y="287"/>
                  </a:lnTo>
                  <a:lnTo>
                    <a:pt x="180" y="15"/>
                  </a:lnTo>
                  <a:lnTo>
                    <a:pt x="180" y="12"/>
                  </a:lnTo>
                  <a:lnTo>
                    <a:pt x="179" y="9"/>
                  </a:lnTo>
                  <a:lnTo>
                    <a:pt x="178" y="7"/>
                  </a:lnTo>
                  <a:lnTo>
                    <a:pt x="176" y="4"/>
                  </a:lnTo>
                  <a:lnTo>
                    <a:pt x="174" y="2"/>
                  </a:lnTo>
                  <a:lnTo>
                    <a:pt x="172" y="1"/>
                  </a:lnTo>
                  <a:lnTo>
                    <a:pt x="168" y="0"/>
                  </a:lnTo>
                  <a:lnTo>
                    <a:pt x="165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3" name="CustomShape 44"/>
            <p:cNvSpPr/>
            <p:nvPr/>
          </p:nvSpPr>
          <p:spPr>
            <a:xfrm>
              <a:off x="9441720" y="3879360"/>
              <a:ext cx="225000" cy="104400"/>
            </a:xfrm>
            <a:custGeom>
              <a:avLst/>
              <a:gdLst/>
              <a:ahLst/>
              <a:cxnLst/>
              <a:rect l="l" t="t" r="r" b="b"/>
              <a:pathLst>
                <a:path w="708" h="331">
                  <a:moveTo>
                    <a:pt x="704" y="125"/>
                  </a:moveTo>
                  <a:lnTo>
                    <a:pt x="695" y="117"/>
                  </a:lnTo>
                  <a:lnTo>
                    <a:pt x="688" y="110"/>
                  </a:lnTo>
                  <a:lnTo>
                    <a:pt x="680" y="104"/>
                  </a:lnTo>
                  <a:lnTo>
                    <a:pt x="673" y="99"/>
                  </a:lnTo>
                  <a:lnTo>
                    <a:pt x="665" y="95"/>
                  </a:lnTo>
                  <a:lnTo>
                    <a:pt x="658" y="91"/>
                  </a:lnTo>
                  <a:lnTo>
                    <a:pt x="650" y="89"/>
                  </a:lnTo>
                  <a:lnTo>
                    <a:pt x="644" y="87"/>
                  </a:lnTo>
                  <a:lnTo>
                    <a:pt x="636" y="85"/>
                  </a:lnTo>
                  <a:lnTo>
                    <a:pt x="629" y="85"/>
                  </a:lnTo>
                  <a:lnTo>
                    <a:pt x="622" y="85"/>
                  </a:lnTo>
                  <a:lnTo>
                    <a:pt x="615" y="85"/>
                  </a:lnTo>
                  <a:lnTo>
                    <a:pt x="599" y="88"/>
                  </a:lnTo>
                  <a:lnTo>
                    <a:pt x="583" y="91"/>
                  </a:lnTo>
                  <a:lnTo>
                    <a:pt x="507" y="115"/>
                  </a:lnTo>
                  <a:lnTo>
                    <a:pt x="505" y="127"/>
                  </a:lnTo>
                  <a:lnTo>
                    <a:pt x="502" y="137"/>
                  </a:lnTo>
                  <a:lnTo>
                    <a:pt x="497" y="147"/>
                  </a:lnTo>
                  <a:lnTo>
                    <a:pt x="491" y="157"/>
                  </a:lnTo>
                  <a:lnTo>
                    <a:pt x="486" y="162"/>
                  </a:lnTo>
                  <a:lnTo>
                    <a:pt x="480" y="166"/>
                  </a:lnTo>
                  <a:lnTo>
                    <a:pt x="474" y="171"/>
                  </a:lnTo>
                  <a:lnTo>
                    <a:pt x="468" y="175"/>
                  </a:lnTo>
                  <a:lnTo>
                    <a:pt x="460" y="177"/>
                  </a:lnTo>
                  <a:lnTo>
                    <a:pt x="453" y="179"/>
                  </a:lnTo>
                  <a:lnTo>
                    <a:pt x="445" y="180"/>
                  </a:lnTo>
                  <a:lnTo>
                    <a:pt x="437" y="180"/>
                  </a:lnTo>
                  <a:lnTo>
                    <a:pt x="422" y="180"/>
                  </a:lnTo>
                  <a:lnTo>
                    <a:pt x="226" y="180"/>
                  </a:lnTo>
                  <a:lnTo>
                    <a:pt x="223" y="180"/>
                  </a:lnTo>
                  <a:lnTo>
                    <a:pt x="220" y="179"/>
                  </a:lnTo>
                  <a:lnTo>
                    <a:pt x="218" y="178"/>
                  </a:lnTo>
                  <a:lnTo>
                    <a:pt x="216" y="176"/>
                  </a:lnTo>
                  <a:lnTo>
                    <a:pt x="214" y="174"/>
                  </a:lnTo>
                  <a:lnTo>
                    <a:pt x="213" y="172"/>
                  </a:lnTo>
                  <a:lnTo>
                    <a:pt x="211" y="169"/>
                  </a:lnTo>
                  <a:lnTo>
                    <a:pt x="211" y="165"/>
                  </a:lnTo>
                  <a:lnTo>
                    <a:pt x="211" y="162"/>
                  </a:lnTo>
                  <a:lnTo>
                    <a:pt x="213" y="160"/>
                  </a:lnTo>
                  <a:lnTo>
                    <a:pt x="214" y="157"/>
                  </a:lnTo>
                  <a:lnTo>
                    <a:pt x="216" y="155"/>
                  </a:lnTo>
                  <a:lnTo>
                    <a:pt x="218" y="154"/>
                  </a:lnTo>
                  <a:lnTo>
                    <a:pt x="220" y="151"/>
                  </a:lnTo>
                  <a:lnTo>
                    <a:pt x="223" y="151"/>
                  </a:lnTo>
                  <a:lnTo>
                    <a:pt x="226" y="150"/>
                  </a:lnTo>
                  <a:lnTo>
                    <a:pt x="422" y="150"/>
                  </a:lnTo>
                  <a:lnTo>
                    <a:pt x="437" y="150"/>
                  </a:lnTo>
                  <a:lnTo>
                    <a:pt x="446" y="149"/>
                  </a:lnTo>
                  <a:lnTo>
                    <a:pt x="455" y="147"/>
                  </a:lnTo>
                  <a:lnTo>
                    <a:pt x="461" y="143"/>
                  </a:lnTo>
                  <a:lnTo>
                    <a:pt x="468" y="137"/>
                  </a:lnTo>
                  <a:lnTo>
                    <a:pt x="472" y="130"/>
                  </a:lnTo>
                  <a:lnTo>
                    <a:pt x="475" y="122"/>
                  </a:lnTo>
                  <a:lnTo>
                    <a:pt x="477" y="114"/>
                  </a:lnTo>
                  <a:lnTo>
                    <a:pt x="478" y="105"/>
                  </a:lnTo>
                  <a:lnTo>
                    <a:pt x="478" y="102"/>
                  </a:lnTo>
                  <a:lnTo>
                    <a:pt x="478" y="98"/>
                  </a:lnTo>
                  <a:lnTo>
                    <a:pt x="474" y="90"/>
                  </a:lnTo>
                  <a:lnTo>
                    <a:pt x="470" y="84"/>
                  </a:lnTo>
                  <a:lnTo>
                    <a:pt x="465" y="76"/>
                  </a:lnTo>
                  <a:lnTo>
                    <a:pt x="458" y="71"/>
                  </a:lnTo>
                  <a:lnTo>
                    <a:pt x="451" y="67"/>
                  </a:lnTo>
                  <a:lnTo>
                    <a:pt x="442" y="63"/>
                  </a:lnTo>
                  <a:lnTo>
                    <a:pt x="432" y="61"/>
                  </a:lnTo>
                  <a:lnTo>
                    <a:pt x="422" y="60"/>
                  </a:lnTo>
                  <a:lnTo>
                    <a:pt x="410" y="60"/>
                  </a:lnTo>
                  <a:lnTo>
                    <a:pt x="399" y="60"/>
                  </a:lnTo>
                  <a:lnTo>
                    <a:pt x="389" y="60"/>
                  </a:lnTo>
                  <a:lnTo>
                    <a:pt x="381" y="60"/>
                  </a:lnTo>
                  <a:lnTo>
                    <a:pt x="373" y="60"/>
                  </a:lnTo>
                  <a:lnTo>
                    <a:pt x="365" y="60"/>
                  </a:lnTo>
                  <a:lnTo>
                    <a:pt x="356" y="60"/>
                  </a:lnTo>
                  <a:lnTo>
                    <a:pt x="349" y="60"/>
                  </a:lnTo>
                  <a:lnTo>
                    <a:pt x="339" y="60"/>
                  </a:lnTo>
                  <a:lnTo>
                    <a:pt x="330" y="60"/>
                  </a:lnTo>
                  <a:lnTo>
                    <a:pt x="320" y="60"/>
                  </a:lnTo>
                  <a:lnTo>
                    <a:pt x="307" y="60"/>
                  </a:lnTo>
                  <a:lnTo>
                    <a:pt x="288" y="46"/>
                  </a:lnTo>
                  <a:lnTo>
                    <a:pt x="267" y="33"/>
                  </a:lnTo>
                  <a:lnTo>
                    <a:pt x="246" y="24"/>
                  </a:lnTo>
                  <a:lnTo>
                    <a:pt x="225" y="15"/>
                  </a:lnTo>
                  <a:lnTo>
                    <a:pt x="204" y="9"/>
                  </a:lnTo>
                  <a:lnTo>
                    <a:pt x="181" y="3"/>
                  </a:lnTo>
                  <a:lnTo>
                    <a:pt x="159" y="1"/>
                  </a:lnTo>
                  <a:lnTo>
                    <a:pt x="136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0" y="1"/>
                  </a:lnTo>
                  <a:lnTo>
                    <a:pt x="8" y="2"/>
                  </a:lnTo>
                  <a:lnTo>
                    <a:pt x="4" y="4"/>
                  </a:lnTo>
                  <a:lnTo>
                    <a:pt x="3" y="7"/>
                  </a:lnTo>
                  <a:lnTo>
                    <a:pt x="1" y="10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223"/>
                  </a:lnTo>
                  <a:lnTo>
                    <a:pt x="1" y="229"/>
                  </a:lnTo>
                  <a:lnTo>
                    <a:pt x="3" y="232"/>
                  </a:lnTo>
                  <a:lnTo>
                    <a:pt x="7" y="236"/>
                  </a:lnTo>
                  <a:lnTo>
                    <a:pt x="11" y="238"/>
                  </a:lnTo>
                  <a:lnTo>
                    <a:pt x="53" y="252"/>
                  </a:lnTo>
                  <a:lnTo>
                    <a:pt x="90" y="265"/>
                  </a:lnTo>
                  <a:lnTo>
                    <a:pt x="123" y="277"/>
                  </a:lnTo>
                  <a:lnTo>
                    <a:pt x="154" y="288"/>
                  </a:lnTo>
                  <a:lnTo>
                    <a:pt x="205" y="306"/>
                  </a:lnTo>
                  <a:lnTo>
                    <a:pt x="247" y="320"/>
                  </a:lnTo>
                  <a:lnTo>
                    <a:pt x="264" y="325"/>
                  </a:lnTo>
                  <a:lnTo>
                    <a:pt x="281" y="328"/>
                  </a:lnTo>
                  <a:lnTo>
                    <a:pt x="296" y="331"/>
                  </a:lnTo>
                  <a:lnTo>
                    <a:pt x="311" y="331"/>
                  </a:lnTo>
                  <a:lnTo>
                    <a:pt x="321" y="331"/>
                  </a:lnTo>
                  <a:lnTo>
                    <a:pt x="329" y="329"/>
                  </a:lnTo>
                  <a:lnTo>
                    <a:pt x="338" y="328"/>
                  </a:lnTo>
                  <a:lnTo>
                    <a:pt x="348" y="326"/>
                  </a:lnTo>
                  <a:lnTo>
                    <a:pt x="366" y="321"/>
                  </a:lnTo>
                  <a:lnTo>
                    <a:pt x="386" y="313"/>
                  </a:lnTo>
                  <a:lnTo>
                    <a:pt x="408" y="303"/>
                  </a:lnTo>
                  <a:lnTo>
                    <a:pt x="433" y="291"/>
                  </a:lnTo>
                  <a:lnTo>
                    <a:pt x="461" y="276"/>
                  </a:lnTo>
                  <a:lnTo>
                    <a:pt x="494" y="258"/>
                  </a:lnTo>
                  <a:lnTo>
                    <a:pt x="513" y="247"/>
                  </a:lnTo>
                  <a:lnTo>
                    <a:pt x="533" y="236"/>
                  </a:lnTo>
                  <a:lnTo>
                    <a:pt x="557" y="223"/>
                  </a:lnTo>
                  <a:lnTo>
                    <a:pt x="581" y="210"/>
                  </a:lnTo>
                  <a:lnTo>
                    <a:pt x="607" y="196"/>
                  </a:lnTo>
                  <a:lnTo>
                    <a:pt x="636" y="181"/>
                  </a:lnTo>
                  <a:lnTo>
                    <a:pt x="667" y="165"/>
                  </a:lnTo>
                  <a:lnTo>
                    <a:pt x="699" y="149"/>
                  </a:lnTo>
                  <a:lnTo>
                    <a:pt x="703" y="147"/>
                  </a:lnTo>
                  <a:lnTo>
                    <a:pt x="705" y="145"/>
                  </a:lnTo>
                  <a:lnTo>
                    <a:pt x="707" y="142"/>
                  </a:lnTo>
                  <a:lnTo>
                    <a:pt x="708" y="139"/>
                  </a:lnTo>
                  <a:lnTo>
                    <a:pt x="708" y="134"/>
                  </a:lnTo>
                  <a:lnTo>
                    <a:pt x="707" y="131"/>
                  </a:lnTo>
                  <a:lnTo>
                    <a:pt x="706" y="128"/>
                  </a:lnTo>
                  <a:lnTo>
                    <a:pt x="704" y="125"/>
                  </a:lnTo>
                  <a:lnTo>
                    <a:pt x="704" y="125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464" name="Group 45"/>
          <p:cNvGrpSpPr/>
          <p:nvPr/>
        </p:nvGrpSpPr>
        <p:grpSpPr>
          <a:xfrm>
            <a:off x="4343400" y="2035440"/>
            <a:ext cx="285480" cy="284040"/>
            <a:chOff x="4343400" y="2035440"/>
            <a:chExt cx="285480" cy="284040"/>
          </a:xfrm>
        </p:grpSpPr>
        <p:sp>
          <p:nvSpPr>
            <p:cNvPr id="465" name="CustomShape 46"/>
            <p:cNvSpPr/>
            <p:nvPr/>
          </p:nvSpPr>
          <p:spPr>
            <a:xfrm>
              <a:off x="4394160" y="2116440"/>
              <a:ext cx="183960" cy="161640"/>
            </a:xfrm>
            <a:custGeom>
              <a:avLst/>
              <a:gdLst/>
              <a:ahLst/>
              <a:cxnLst/>
              <a:rect l="l" t="t" r="r" b="b"/>
              <a:pathLst>
                <a:path w="582" h="509">
                  <a:moveTo>
                    <a:pt x="575" y="480"/>
                  </a:moveTo>
                  <a:lnTo>
                    <a:pt x="569" y="477"/>
                  </a:lnTo>
                  <a:lnTo>
                    <a:pt x="557" y="471"/>
                  </a:lnTo>
                  <a:lnTo>
                    <a:pt x="546" y="466"/>
                  </a:lnTo>
                  <a:lnTo>
                    <a:pt x="536" y="461"/>
                  </a:lnTo>
                  <a:lnTo>
                    <a:pt x="529" y="454"/>
                  </a:lnTo>
                  <a:lnTo>
                    <a:pt x="521" y="448"/>
                  </a:lnTo>
                  <a:lnTo>
                    <a:pt x="517" y="441"/>
                  </a:lnTo>
                  <a:lnTo>
                    <a:pt x="514" y="434"/>
                  </a:lnTo>
                  <a:lnTo>
                    <a:pt x="513" y="426"/>
                  </a:lnTo>
                  <a:lnTo>
                    <a:pt x="513" y="285"/>
                  </a:lnTo>
                  <a:lnTo>
                    <a:pt x="513" y="269"/>
                  </a:lnTo>
                  <a:lnTo>
                    <a:pt x="511" y="253"/>
                  </a:lnTo>
                  <a:lnTo>
                    <a:pt x="509" y="237"/>
                  </a:lnTo>
                  <a:lnTo>
                    <a:pt x="504" y="222"/>
                  </a:lnTo>
                  <a:lnTo>
                    <a:pt x="500" y="207"/>
                  </a:lnTo>
                  <a:lnTo>
                    <a:pt x="494" y="193"/>
                  </a:lnTo>
                  <a:lnTo>
                    <a:pt x="487" y="179"/>
                  </a:lnTo>
                  <a:lnTo>
                    <a:pt x="480" y="166"/>
                  </a:lnTo>
                  <a:lnTo>
                    <a:pt x="471" y="154"/>
                  </a:lnTo>
                  <a:lnTo>
                    <a:pt x="462" y="142"/>
                  </a:lnTo>
                  <a:lnTo>
                    <a:pt x="452" y="131"/>
                  </a:lnTo>
                  <a:lnTo>
                    <a:pt x="440" y="120"/>
                  </a:lnTo>
                  <a:lnTo>
                    <a:pt x="428" y="111"/>
                  </a:lnTo>
                  <a:lnTo>
                    <a:pt x="416" y="102"/>
                  </a:lnTo>
                  <a:lnTo>
                    <a:pt x="402" y="94"/>
                  </a:lnTo>
                  <a:lnTo>
                    <a:pt x="388" y="86"/>
                  </a:lnTo>
                  <a:lnTo>
                    <a:pt x="387" y="78"/>
                  </a:lnTo>
                  <a:lnTo>
                    <a:pt x="385" y="69"/>
                  </a:lnTo>
                  <a:lnTo>
                    <a:pt x="381" y="61"/>
                  </a:lnTo>
                  <a:lnTo>
                    <a:pt x="377" y="53"/>
                  </a:lnTo>
                  <a:lnTo>
                    <a:pt x="373" y="46"/>
                  </a:lnTo>
                  <a:lnTo>
                    <a:pt x="368" y="38"/>
                  </a:lnTo>
                  <a:lnTo>
                    <a:pt x="362" y="32"/>
                  </a:lnTo>
                  <a:lnTo>
                    <a:pt x="357" y="25"/>
                  </a:lnTo>
                  <a:lnTo>
                    <a:pt x="350" y="20"/>
                  </a:lnTo>
                  <a:lnTo>
                    <a:pt x="343" y="15"/>
                  </a:lnTo>
                  <a:lnTo>
                    <a:pt x="335" y="10"/>
                  </a:lnTo>
                  <a:lnTo>
                    <a:pt x="327" y="7"/>
                  </a:lnTo>
                  <a:lnTo>
                    <a:pt x="318" y="4"/>
                  </a:lnTo>
                  <a:lnTo>
                    <a:pt x="310" y="2"/>
                  </a:lnTo>
                  <a:lnTo>
                    <a:pt x="301" y="1"/>
                  </a:lnTo>
                  <a:lnTo>
                    <a:pt x="291" y="0"/>
                  </a:lnTo>
                  <a:lnTo>
                    <a:pt x="283" y="1"/>
                  </a:lnTo>
                  <a:lnTo>
                    <a:pt x="273" y="2"/>
                  </a:lnTo>
                  <a:lnTo>
                    <a:pt x="265" y="4"/>
                  </a:lnTo>
                  <a:lnTo>
                    <a:pt x="256" y="7"/>
                  </a:lnTo>
                  <a:lnTo>
                    <a:pt x="249" y="10"/>
                  </a:lnTo>
                  <a:lnTo>
                    <a:pt x="241" y="15"/>
                  </a:lnTo>
                  <a:lnTo>
                    <a:pt x="234" y="20"/>
                  </a:lnTo>
                  <a:lnTo>
                    <a:pt x="227" y="25"/>
                  </a:lnTo>
                  <a:lnTo>
                    <a:pt x="221" y="32"/>
                  </a:lnTo>
                  <a:lnTo>
                    <a:pt x="215" y="38"/>
                  </a:lnTo>
                  <a:lnTo>
                    <a:pt x="210" y="46"/>
                  </a:lnTo>
                  <a:lnTo>
                    <a:pt x="206" y="53"/>
                  </a:lnTo>
                  <a:lnTo>
                    <a:pt x="203" y="61"/>
                  </a:lnTo>
                  <a:lnTo>
                    <a:pt x="199" y="69"/>
                  </a:lnTo>
                  <a:lnTo>
                    <a:pt x="197" y="78"/>
                  </a:lnTo>
                  <a:lnTo>
                    <a:pt x="196" y="86"/>
                  </a:lnTo>
                  <a:lnTo>
                    <a:pt x="181" y="94"/>
                  </a:lnTo>
                  <a:lnTo>
                    <a:pt x="168" y="102"/>
                  </a:lnTo>
                  <a:lnTo>
                    <a:pt x="156" y="111"/>
                  </a:lnTo>
                  <a:lnTo>
                    <a:pt x="143" y="120"/>
                  </a:lnTo>
                  <a:lnTo>
                    <a:pt x="132" y="131"/>
                  </a:lnTo>
                  <a:lnTo>
                    <a:pt x="121" y="142"/>
                  </a:lnTo>
                  <a:lnTo>
                    <a:pt x="113" y="154"/>
                  </a:lnTo>
                  <a:lnTo>
                    <a:pt x="104" y="166"/>
                  </a:lnTo>
                  <a:lnTo>
                    <a:pt x="97" y="179"/>
                  </a:lnTo>
                  <a:lnTo>
                    <a:pt x="89" y="193"/>
                  </a:lnTo>
                  <a:lnTo>
                    <a:pt x="84" y="207"/>
                  </a:lnTo>
                  <a:lnTo>
                    <a:pt x="80" y="222"/>
                  </a:lnTo>
                  <a:lnTo>
                    <a:pt x="75" y="237"/>
                  </a:lnTo>
                  <a:lnTo>
                    <a:pt x="73" y="253"/>
                  </a:lnTo>
                  <a:lnTo>
                    <a:pt x="71" y="269"/>
                  </a:lnTo>
                  <a:lnTo>
                    <a:pt x="71" y="285"/>
                  </a:lnTo>
                  <a:lnTo>
                    <a:pt x="71" y="426"/>
                  </a:lnTo>
                  <a:lnTo>
                    <a:pt x="70" y="434"/>
                  </a:lnTo>
                  <a:lnTo>
                    <a:pt x="67" y="441"/>
                  </a:lnTo>
                  <a:lnTo>
                    <a:pt x="61" y="448"/>
                  </a:lnTo>
                  <a:lnTo>
                    <a:pt x="55" y="454"/>
                  </a:lnTo>
                  <a:lnTo>
                    <a:pt x="47" y="461"/>
                  </a:lnTo>
                  <a:lnTo>
                    <a:pt x="38" y="466"/>
                  </a:lnTo>
                  <a:lnTo>
                    <a:pt x="27" y="471"/>
                  </a:lnTo>
                  <a:lnTo>
                    <a:pt x="15" y="477"/>
                  </a:lnTo>
                  <a:lnTo>
                    <a:pt x="9" y="480"/>
                  </a:lnTo>
                  <a:lnTo>
                    <a:pt x="5" y="483"/>
                  </a:lnTo>
                  <a:lnTo>
                    <a:pt x="3" y="487"/>
                  </a:lnTo>
                  <a:lnTo>
                    <a:pt x="0" y="492"/>
                  </a:lnTo>
                  <a:lnTo>
                    <a:pt x="0" y="496"/>
                  </a:lnTo>
                  <a:lnTo>
                    <a:pt x="3" y="501"/>
                  </a:lnTo>
                  <a:lnTo>
                    <a:pt x="6" y="506"/>
                  </a:lnTo>
                  <a:lnTo>
                    <a:pt x="10" y="508"/>
                  </a:lnTo>
                  <a:lnTo>
                    <a:pt x="15" y="509"/>
                  </a:lnTo>
                  <a:lnTo>
                    <a:pt x="569" y="509"/>
                  </a:lnTo>
                  <a:lnTo>
                    <a:pt x="573" y="508"/>
                  </a:lnTo>
                  <a:lnTo>
                    <a:pt x="577" y="506"/>
                  </a:lnTo>
                  <a:lnTo>
                    <a:pt x="580" y="501"/>
                  </a:lnTo>
                  <a:lnTo>
                    <a:pt x="582" y="496"/>
                  </a:lnTo>
                  <a:lnTo>
                    <a:pt x="582" y="492"/>
                  </a:lnTo>
                  <a:lnTo>
                    <a:pt x="581" y="487"/>
                  </a:lnTo>
                  <a:lnTo>
                    <a:pt x="578" y="483"/>
                  </a:lnTo>
                  <a:lnTo>
                    <a:pt x="575" y="48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6" name="CustomShape 47"/>
            <p:cNvSpPr/>
            <p:nvPr/>
          </p:nvSpPr>
          <p:spPr>
            <a:xfrm>
              <a:off x="4460760" y="2286360"/>
              <a:ext cx="50400" cy="33120"/>
            </a:xfrm>
            <a:custGeom>
              <a:avLst/>
              <a:gdLst/>
              <a:ahLst/>
              <a:cxnLst/>
              <a:rect l="l" t="t" r="r" b="b"/>
              <a:pathLst>
                <a:path w="160" h="105">
                  <a:moveTo>
                    <a:pt x="145" y="0"/>
                  </a:moveTo>
                  <a:lnTo>
                    <a:pt x="15" y="0"/>
                  </a:lnTo>
                  <a:lnTo>
                    <a:pt x="12" y="1"/>
                  </a:lnTo>
                  <a:lnTo>
                    <a:pt x="9" y="2"/>
                  </a:lnTo>
                  <a:lnTo>
                    <a:pt x="7" y="3"/>
                  </a:lnTo>
                  <a:lnTo>
                    <a:pt x="5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25"/>
                  </a:lnTo>
                  <a:lnTo>
                    <a:pt x="0" y="34"/>
                  </a:lnTo>
                  <a:lnTo>
                    <a:pt x="1" y="41"/>
                  </a:lnTo>
                  <a:lnTo>
                    <a:pt x="3" y="49"/>
                  </a:lnTo>
                  <a:lnTo>
                    <a:pt x="6" y="56"/>
                  </a:lnTo>
                  <a:lnTo>
                    <a:pt x="10" y="63"/>
                  </a:lnTo>
                  <a:lnTo>
                    <a:pt x="13" y="69"/>
                  </a:lnTo>
                  <a:lnTo>
                    <a:pt x="18" y="76"/>
                  </a:lnTo>
                  <a:lnTo>
                    <a:pt x="24" y="81"/>
                  </a:lnTo>
                  <a:lnTo>
                    <a:pt x="29" y="86"/>
                  </a:lnTo>
                  <a:lnTo>
                    <a:pt x="36" y="92"/>
                  </a:lnTo>
                  <a:lnTo>
                    <a:pt x="42" y="95"/>
                  </a:lnTo>
                  <a:lnTo>
                    <a:pt x="48" y="98"/>
                  </a:lnTo>
                  <a:lnTo>
                    <a:pt x="56" y="101"/>
                  </a:lnTo>
                  <a:lnTo>
                    <a:pt x="63" y="103"/>
                  </a:lnTo>
                  <a:lnTo>
                    <a:pt x="72" y="105"/>
                  </a:lnTo>
                  <a:lnTo>
                    <a:pt x="79" y="105"/>
                  </a:lnTo>
                  <a:lnTo>
                    <a:pt x="88" y="105"/>
                  </a:lnTo>
                  <a:lnTo>
                    <a:pt x="95" y="103"/>
                  </a:lnTo>
                  <a:lnTo>
                    <a:pt x="104" y="101"/>
                  </a:lnTo>
                  <a:lnTo>
                    <a:pt x="110" y="98"/>
                  </a:lnTo>
                  <a:lnTo>
                    <a:pt x="118" y="95"/>
                  </a:lnTo>
                  <a:lnTo>
                    <a:pt x="124" y="92"/>
                  </a:lnTo>
                  <a:lnTo>
                    <a:pt x="131" y="86"/>
                  </a:lnTo>
                  <a:lnTo>
                    <a:pt x="136" y="81"/>
                  </a:lnTo>
                  <a:lnTo>
                    <a:pt x="141" y="76"/>
                  </a:lnTo>
                  <a:lnTo>
                    <a:pt x="146" y="69"/>
                  </a:lnTo>
                  <a:lnTo>
                    <a:pt x="150" y="63"/>
                  </a:lnTo>
                  <a:lnTo>
                    <a:pt x="153" y="56"/>
                  </a:lnTo>
                  <a:lnTo>
                    <a:pt x="156" y="49"/>
                  </a:lnTo>
                  <a:lnTo>
                    <a:pt x="159" y="41"/>
                  </a:lnTo>
                  <a:lnTo>
                    <a:pt x="160" y="34"/>
                  </a:lnTo>
                  <a:lnTo>
                    <a:pt x="160" y="25"/>
                  </a:lnTo>
                  <a:lnTo>
                    <a:pt x="160" y="15"/>
                  </a:lnTo>
                  <a:lnTo>
                    <a:pt x="160" y="12"/>
                  </a:lnTo>
                  <a:lnTo>
                    <a:pt x="159" y="9"/>
                  </a:lnTo>
                  <a:lnTo>
                    <a:pt x="158" y="7"/>
                  </a:lnTo>
                  <a:lnTo>
                    <a:pt x="155" y="5"/>
                  </a:lnTo>
                  <a:lnTo>
                    <a:pt x="153" y="3"/>
                  </a:lnTo>
                  <a:lnTo>
                    <a:pt x="151" y="2"/>
                  </a:lnTo>
                  <a:lnTo>
                    <a:pt x="148" y="1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7" name="CustomShape 48"/>
            <p:cNvSpPr/>
            <p:nvPr/>
          </p:nvSpPr>
          <p:spPr>
            <a:xfrm>
              <a:off x="4379760" y="2072160"/>
              <a:ext cx="74160" cy="74160"/>
            </a:xfrm>
            <a:custGeom>
              <a:avLst/>
              <a:gdLst/>
              <a:ahLst/>
              <a:cxnLst/>
              <a:rect l="l" t="t" r="r" b="b"/>
              <a:pathLst>
                <a:path w="237" h="237">
                  <a:moveTo>
                    <a:pt x="222" y="30"/>
                  </a:moveTo>
                  <a:lnTo>
                    <a:pt x="224" y="30"/>
                  </a:lnTo>
                  <a:lnTo>
                    <a:pt x="227" y="29"/>
                  </a:lnTo>
                  <a:lnTo>
                    <a:pt x="230" y="27"/>
                  </a:lnTo>
                  <a:lnTo>
                    <a:pt x="232" y="26"/>
                  </a:lnTo>
                  <a:lnTo>
                    <a:pt x="234" y="23"/>
                  </a:lnTo>
                  <a:lnTo>
                    <a:pt x="235" y="21"/>
                  </a:lnTo>
                  <a:lnTo>
                    <a:pt x="236" y="19"/>
                  </a:lnTo>
                  <a:lnTo>
                    <a:pt x="237" y="15"/>
                  </a:lnTo>
                  <a:lnTo>
                    <a:pt x="236" y="12"/>
                  </a:lnTo>
                  <a:lnTo>
                    <a:pt x="235" y="9"/>
                  </a:lnTo>
                  <a:lnTo>
                    <a:pt x="234" y="7"/>
                  </a:lnTo>
                  <a:lnTo>
                    <a:pt x="232" y="5"/>
                  </a:lnTo>
                  <a:lnTo>
                    <a:pt x="230" y="3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210" y="0"/>
                  </a:lnTo>
                  <a:lnTo>
                    <a:pt x="199" y="1"/>
                  </a:lnTo>
                  <a:lnTo>
                    <a:pt x="188" y="3"/>
                  </a:lnTo>
                  <a:lnTo>
                    <a:pt x="177" y="5"/>
                  </a:lnTo>
                  <a:lnTo>
                    <a:pt x="166" y="7"/>
                  </a:lnTo>
                  <a:lnTo>
                    <a:pt x="156" y="10"/>
                  </a:lnTo>
                  <a:lnTo>
                    <a:pt x="145" y="13"/>
                  </a:lnTo>
                  <a:lnTo>
                    <a:pt x="135" y="18"/>
                  </a:lnTo>
                  <a:lnTo>
                    <a:pt x="116" y="27"/>
                  </a:lnTo>
                  <a:lnTo>
                    <a:pt x="97" y="38"/>
                  </a:lnTo>
                  <a:lnTo>
                    <a:pt x="80" y="51"/>
                  </a:lnTo>
                  <a:lnTo>
                    <a:pt x="65" y="65"/>
                  </a:lnTo>
                  <a:lnTo>
                    <a:pt x="50" y="81"/>
                  </a:lnTo>
                  <a:lnTo>
                    <a:pt x="37" y="98"/>
                  </a:lnTo>
                  <a:lnTo>
                    <a:pt x="26" y="116"/>
                  </a:lnTo>
                  <a:lnTo>
                    <a:pt x="17" y="135"/>
                  </a:lnTo>
                  <a:lnTo>
                    <a:pt x="12" y="146"/>
                  </a:lnTo>
                  <a:lnTo>
                    <a:pt x="9" y="156"/>
                  </a:lnTo>
                  <a:lnTo>
                    <a:pt x="6" y="166"/>
                  </a:lnTo>
                  <a:lnTo>
                    <a:pt x="4" y="177"/>
                  </a:lnTo>
                  <a:lnTo>
                    <a:pt x="2" y="188"/>
                  </a:lnTo>
                  <a:lnTo>
                    <a:pt x="1" y="199"/>
                  </a:lnTo>
                  <a:lnTo>
                    <a:pt x="0" y="210"/>
                  </a:lnTo>
                  <a:lnTo>
                    <a:pt x="0" y="222"/>
                  </a:lnTo>
                  <a:lnTo>
                    <a:pt x="0" y="225"/>
                  </a:lnTo>
                  <a:lnTo>
                    <a:pt x="1" y="228"/>
                  </a:lnTo>
                  <a:lnTo>
                    <a:pt x="2" y="230"/>
                  </a:lnTo>
                  <a:lnTo>
                    <a:pt x="4" y="233"/>
                  </a:lnTo>
                  <a:lnTo>
                    <a:pt x="6" y="235"/>
                  </a:lnTo>
                  <a:lnTo>
                    <a:pt x="8" y="236"/>
                  </a:lnTo>
                  <a:lnTo>
                    <a:pt x="11" y="237"/>
                  </a:lnTo>
                  <a:lnTo>
                    <a:pt x="14" y="237"/>
                  </a:lnTo>
                  <a:lnTo>
                    <a:pt x="18" y="237"/>
                  </a:lnTo>
                  <a:lnTo>
                    <a:pt x="20" y="236"/>
                  </a:lnTo>
                  <a:lnTo>
                    <a:pt x="23" y="235"/>
                  </a:lnTo>
                  <a:lnTo>
                    <a:pt x="25" y="233"/>
                  </a:lnTo>
                  <a:lnTo>
                    <a:pt x="26" y="230"/>
                  </a:lnTo>
                  <a:lnTo>
                    <a:pt x="28" y="228"/>
                  </a:lnTo>
                  <a:lnTo>
                    <a:pt x="28" y="225"/>
                  </a:lnTo>
                  <a:lnTo>
                    <a:pt x="29" y="222"/>
                  </a:lnTo>
                  <a:lnTo>
                    <a:pt x="31" y="202"/>
                  </a:lnTo>
                  <a:lnTo>
                    <a:pt x="33" y="183"/>
                  </a:lnTo>
                  <a:lnTo>
                    <a:pt x="38" y="164"/>
                  </a:lnTo>
                  <a:lnTo>
                    <a:pt x="44" y="147"/>
                  </a:lnTo>
                  <a:lnTo>
                    <a:pt x="52" y="130"/>
                  </a:lnTo>
                  <a:lnTo>
                    <a:pt x="63" y="115"/>
                  </a:lnTo>
                  <a:lnTo>
                    <a:pt x="73" y="100"/>
                  </a:lnTo>
                  <a:lnTo>
                    <a:pt x="85" y="86"/>
                  </a:lnTo>
                  <a:lnTo>
                    <a:pt x="99" y="74"/>
                  </a:lnTo>
                  <a:lnTo>
                    <a:pt x="114" y="62"/>
                  </a:lnTo>
                  <a:lnTo>
                    <a:pt x="130" y="53"/>
                  </a:lnTo>
                  <a:lnTo>
                    <a:pt x="147" y="45"/>
                  </a:lnTo>
                  <a:lnTo>
                    <a:pt x="164" y="39"/>
                  </a:lnTo>
                  <a:lnTo>
                    <a:pt x="182" y="34"/>
                  </a:lnTo>
                  <a:lnTo>
                    <a:pt x="202" y="31"/>
                  </a:lnTo>
                  <a:lnTo>
                    <a:pt x="222" y="3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8" name="CustomShape 49"/>
            <p:cNvSpPr/>
            <p:nvPr/>
          </p:nvSpPr>
          <p:spPr>
            <a:xfrm>
              <a:off x="4343400" y="2035440"/>
              <a:ext cx="110880" cy="110880"/>
            </a:xfrm>
            <a:custGeom>
              <a:avLst/>
              <a:gdLst/>
              <a:ahLst/>
              <a:cxnLst/>
              <a:rect l="l" t="t" r="r" b="b"/>
              <a:pathLst>
                <a:path w="351" h="350">
                  <a:moveTo>
                    <a:pt x="336" y="30"/>
                  </a:moveTo>
                  <a:lnTo>
                    <a:pt x="338" y="29"/>
                  </a:lnTo>
                  <a:lnTo>
                    <a:pt x="341" y="28"/>
                  </a:lnTo>
                  <a:lnTo>
                    <a:pt x="344" y="27"/>
                  </a:lnTo>
                  <a:lnTo>
                    <a:pt x="346" y="25"/>
                  </a:lnTo>
                  <a:lnTo>
                    <a:pt x="348" y="22"/>
                  </a:lnTo>
                  <a:lnTo>
                    <a:pt x="349" y="20"/>
                  </a:lnTo>
                  <a:lnTo>
                    <a:pt x="350" y="17"/>
                  </a:lnTo>
                  <a:lnTo>
                    <a:pt x="351" y="15"/>
                  </a:lnTo>
                  <a:lnTo>
                    <a:pt x="350" y="12"/>
                  </a:lnTo>
                  <a:lnTo>
                    <a:pt x="349" y="9"/>
                  </a:lnTo>
                  <a:lnTo>
                    <a:pt x="348" y="6"/>
                  </a:lnTo>
                  <a:lnTo>
                    <a:pt x="346" y="4"/>
                  </a:lnTo>
                  <a:lnTo>
                    <a:pt x="344" y="2"/>
                  </a:lnTo>
                  <a:lnTo>
                    <a:pt x="341" y="1"/>
                  </a:lnTo>
                  <a:lnTo>
                    <a:pt x="338" y="0"/>
                  </a:lnTo>
                  <a:lnTo>
                    <a:pt x="336" y="0"/>
                  </a:lnTo>
                  <a:lnTo>
                    <a:pt x="318" y="0"/>
                  </a:lnTo>
                  <a:lnTo>
                    <a:pt x="302" y="1"/>
                  </a:lnTo>
                  <a:lnTo>
                    <a:pt x="285" y="3"/>
                  </a:lnTo>
                  <a:lnTo>
                    <a:pt x="268" y="6"/>
                  </a:lnTo>
                  <a:lnTo>
                    <a:pt x="252" y="11"/>
                  </a:lnTo>
                  <a:lnTo>
                    <a:pt x="235" y="15"/>
                  </a:lnTo>
                  <a:lnTo>
                    <a:pt x="221" y="20"/>
                  </a:lnTo>
                  <a:lnTo>
                    <a:pt x="206" y="26"/>
                  </a:lnTo>
                  <a:lnTo>
                    <a:pt x="191" y="33"/>
                  </a:lnTo>
                  <a:lnTo>
                    <a:pt x="176" y="41"/>
                  </a:lnTo>
                  <a:lnTo>
                    <a:pt x="162" y="48"/>
                  </a:lnTo>
                  <a:lnTo>
                    <a:pt x="148" y="57"/>
                  </a:lnTo>
                  <a:lnTo>
                    <a:pt x="135" y="66"/>
                  </a:lnTo>
                  <a:lnTo>
                    <a:pt x="122" y="77"/>
                  </a:lnTo>
                  <a:lnTo>
                    <a:pt x="110" y="87"/>
                  </a:lnTo>
                  <a:lnTo>
                    <a:pt x="99" y="98"/>
                  </a:lnTo>
                  <a:lnTo>
                    <a:pt x="88" y="110"/>
                  </a:lnTo>
                  <a:lnTo>
                    <a:pt x="77" y="122"/>
                  </a:lnTo>
                  <a:lnTo>
                    <a:pt x="66" y="135"/>
                  </a:lnTo>
                  <a:lnTo>
                    <a:pt x="58" y="148"/>
                  </a:lnTo>
                  <a:lnTo>
                    <a:pt x="49" y="162"/>
                  </a:lnTo>
                  <a:lnTo>
                    <a:pt x="41" y="175"/>
                  </a:lnTo>
                  <a:lnTo>
                    <a:pt x="33" y="189"/>
                  </a:lnTo>
                  <a:lnTo>
                    <a:pt x="27" y="204"/>
                  </a:lnTo>
                  <a:lnTo>
                    <a:pt x="20" y="220"/>
                  </a:lnTo>
                  <a:lnTo>
                    <a:pt x="15" y="235"/>
                  </a:lnTo>
                  <a:lnTo>
                    <a:pt x="11" y="251"/>
                  </a:lnTo>
                  <a:lnTo>
                    <a:pt x="7" y="267"/>
                  </a:lnTo>
                  <a:lnTo>
                    <a:pt x="4" y="283"/>
                  </a:lnTo>
                  <a:lnTo>
                    <a:pt x="2" y="301"/>
                  </a:lnTo>
                  <a:lnTo>
                    <a:pt x="0" y="318"/>
                  </a:lnTo>
                  <a:lnTo>
                    <a:pt x="0" y="335"/>
                  </a:lnTo>
                  <a:lnTo>
                    <a:pt x="0" y="338"/>
                  </a:lnTo>
                  <a:lnTo>
                    <a:pt x="1" y="341"/>
                  </a:lnTo>
                  <a:lnTo>
                    <a:pt x="2" y="343"/>
                  </a:lnTo>
                  <a:lnTo>
                    <a:pt x="4" y="346"/>
                  </a:lnTo>
                  <a:lnTo>
                    <a:pt x="7" y="348"/>
                  </a:lnTo>
                  <a:lnTo>
                    <a:pt x="10" y="349"/>
                  </a:lnTo>
                  <a:lnTo>
                    <a:pt x="12" y="350"/>
                  </a:lnTo>
                  <a:lnTo>
                    <a:pt x="15" y="350"/>
                  </a:lnTo>
                  <a:lnTo>
                    <a:pt x="18" y="350"/>
                  </a:lnTo>
                  <a:lnTo>
                    <a:pt x="20" y="349"/>
                  </a:lnTo>
                  <a:lnTo>
                    <a:pt x="24" y="348"/>
                  </a:lnTo>
                  <a:lnTo>
                    <a:pt x="26" y="346"/>
                  </a:lnTo>
                  <a:lnTo>
                    <a:pt x="28" y="343"/>
                  </a:lnTo>
                  <a:lnTo>
                    <a:pt x="29" y="341"/>
                  </a:lnTo>
                  <a:lnTo>
                    <a:pt x="30" y="338"/>
                  </a:lnTo>
                  <a:lnTo>
                    <a:pt x="30" y="335"/>
                  </a:lnTo>
                  <a:lnTo>
                    <a:pt x="30" y="319"/>
                  </a:lnTo>
                  <a:lnTo>
                    <a:pt x="31" y="304"/>
                  </a:lnTo>
                  <a:lnTo>
                    <a:pt x="33" y="289"/>
                  </a:lnTo>
                  <a:lnTo>
                    <a:pt x="36" y="274"/>
                  </a:lnTo>
                  <a:lnTo>
                    <a:pt x="40" y="259"/>
                  </a:lnTo>
                  <a:lnTo>
                    <a:pt x="44" y="244"/>
                  </a:lnTo>
                  <a:lnTo>
                    <a:pt x="48" y="230"/>
                  </a:lnTo>
                  <a:lnTo>
                    <a:pt x="54" y="216"/>
                  </a:lnTo>
                  <a:lnTo>
                    <a:pt x="60" y="203"/>
                  </a:lnTo>
                  <a:lnTo>
                    <a:pt x="67" y="189"/>
                  </a:lnTo>
                  <a:lnTo>
                    <a:pt x="74" y="177"/>
                  </a:lnTo>
                  <a:lnTo>
                    <a:pt x="82" y="165"/>
                  </a:lnTo>
                  <a:lnTo>
                    <a:pt x="91" y="153"/>
                  </a:lnTo>
                  <a:lnTo>
                    <a:pt x="100" y="141"/>
                  </a:lnTo>
                  <a:lnTo>
                    <a:pt x="109" y="129"/>
                  </a:lnTo>
                  <a:lnTo>
                    <a:pt x="120" y="120"/>
                  </a:lnTo>
                  <a:lnTo>
                    <a:pt x="131" y="109"/>
                  </a:lnTo>
                  <a:lnTo>
                    <a:pt x="141" y="99"/>
                  </a:lnTo>
                  <a:lnTo>
                    <a:pt x="153" y="91"/>
                  </a:lnTo>
                  <a:lnTo>
                    <a:pt x="165" y="82"/>
                  </a:lnTo>
                  <a:lnTo>
                    <a:pt x="178" y="74"/>
                  </a:lnTo>
                  <a:lnTo>
                    <a:pt x="191" y="66"/>
                  </a:lnTo>
                  <a:lnTo>
                    <a:pt x="203" y="60"/>
                  </a:lnTo>
                  <a:lnTo>
                    <a:pt x="217" y="53"/>
                  </a:lnTo>
                  <a:lnTo>
                    <a:pt x="231" y="48"/>
                  </a:lnTo>
                  <a:lnTo>
                    <a:pt x="245" y="44"/>
                  </a:lnTo>
                  <a:lnTo>
                    <a:pt x="259" y="40"/>
                  </a:lnTo>
                  <a:lnTo>
                    <a:pt x="274" y="35"/>
                  </a:lnTo>
                  <a:lnTo>
                    <a:pt x="289" y="33"/>
                  </a:lnTo>
                  <a:lnTo>
                    <a:pt x="304" y="31"/>
                  </a:lnTo>
                  <a:lnTo>
                    <a:pt x="320" y="30"/>
                  </a:lnTo>
                  <a:lnTo>
                    <a:pt x="336" y="3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9" name="CustomShape 50"/>
            <p:cNvSpPr/>
            <p:nvPr/>
          </p:nvSpPr>
          <p:spPr>
            <a:xfrm>
              <a:off x="4518000" y="2072160"/>
              <a:ext cx="74160" cy="74160"/>
            </a:xfrm>
            <a:custGeom>
              <a:avLst/>
              <a:gdLst/>
              <a:ahLst/>
              <a:cxnLst/>
              <a:rect l="l" t="t" r="r" b="b"/>
              <a:pathLst>
                <a:path w="237" h="237">
                  <a:moveTo>
                    <a:pt x="15" y="0"/>
                  </a:moveTo>
                  <a:lnTo>
                    <a:pt x="12" y="0"/>
                  </a:lnTo>
                  <a:lnTo>
                    <a:pt x="9" y="1"/>
                  </a:lnTo>
                  <a:lnTo>
                    <a:pt x="6" y="3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19"/>
                  </a:lnTo>
                  <a:lnTo>
                    <a:pt x="1" y="21"/>
                  </a:lnTo>
                  <a:lnTo>
                    <a:pt x="2" y="23"/>
                  </a:lnTo>
                  <a:lnTo>
                    <a:pt x="4" y="26"/>
                  </a:lnTo>
                  <a:lnTo>
                    <a:pt x="6" y="27"/>
                  </a:lnTo>
                  <a:lnTo>
                    <a:pt x="9" y="29"/>
                  </a:lnTo>
                  <a:lnTo>
                    <a:pt x="12" y="30"/>
                  </a:lnTo>
                  <a:lnTo>
                    <a:pt x="15" y="30"/>
                  </a:lnTo>
                  <a:lnTo>
                    <a:pt x="34" y="31"/>
                  </a:lnTo>
                  <a:lnTo>
                    <a:pt x="53" y="34"/>
                  </a:lnTo>
                  <a:lnTo>
                    <a:pt x="73" y="39"/>
                  </a:lnTo>
                  <a:lnTo>
                    <a:pt x="90" y="45"/>
                  </a:lnTo>
                  <a:lnTo>
                    <a:pt x="107" y="53"/>
                  </a:lnTo>
                  <a:lnTo>
                    <a:pt x="123" y="62"/>
                  </a:lnTo>
                  <a:lnTo>
                    <a:pt x="137" y="74"/>
                  </a:lnTo>
                  <a:lnTo>
                    <a:pt x="151" y="86"/>
                  </a:lnTo>
                  <a:lnTo>
                    <a:pt x="164" y="100"/>
                  </a:lnTo>
                  <a:lnTo>
                    <a:pt x="174" y="115"/>
                  </a:lnTo>
                  <a:lnTo>
                    <a:pt x="184" y="130"/>
                  </a:lnTo>
                  <a:lnTo>
                    <a:pt x="192" y="147"/>
                  </a:lnTo>
                  <a:lnTo>
                    <a:pt x="199" y="164"/>
                  </a:lnTo>
                  <a:lnTo>
                    <a:pt x="203" y="183"/>
                  </a:lnTo>
                  <a:lnTo>
                    <a:pt x="206" y="202"/>
                  </a:lnTo>
                  <a:lnTo>
                    <a:pt x="207" y="222"/>
                  </a:lnTo>
                  <a:lnTo>
                    <a:pt x="207" y="225"/>
                  </a:lnTo>
                  <a:lnTo>
                    <a:pt x="209" y="228"/>
                  </a:lnTo>
                  <a:lnTo>
                    <a:pt x="210" y="230"/>
                  </a:lnTo>
                  <a:lnTo>
                    <a:pt x="212" y="233"/>
                  </a:lnTo>
                  <a:lnTo>
                    <a:pt x="214" y="235"/>
                  </a:lnTo>
                  <a:lnTo>
                    <a:pt x="216" y="236"/>
                  </a:lnTo>
                  <a:lnTo>
                    <a:pt x="219" y="237"/>
                  </a:lnTo>
                  <a:lnTo>
                    <a:pt x="222" y="237"/>
                  </a:lnTo>
                  <a:lnTo>
                    <a:pt x="226" y="237"/>
                  </a:lnTo>
                  <a:lnTo>
                    <a:pt x="228" y="236"/>
                  </a:lnTo>
                  <a:lnTo>
                    <a:pt x="231" y="235"/>
                  </a:lnTo>
                  <a:lnTo>
                    <a:pt x="233" y="233"/>
                  </a:lnTo>
                  <a:lnTo>
                    <a:pt x="235" y="230"/>
                  </a:lnTo>
                  <a:lnTo>
                    <a:pt x="236" y="228"/>
                  </a:lnTo>
                  <a:lnTo>
                    <a:pt x="237" y="225"/>
                  </a:lnTo>
                  <a:lnTo>
                    <a:pt x="237" y="222"/>
                  </a:lnTo>
                  <a:lnTo>
                    <a:pt x="237" y="210"/>
                  </a:lnTo>
                  <a:lnTo>
                    <a:pt x="236" y="199"/>
                  </a:lnTo>
                  <a:lnTo>
                    <a:pt x="234" y="188"/>
                  </a:lnTo>
                  <a:lnTo>
                    <a:pt x="233" y="177"/>
                  </a:lnTo>
                  <a:lnTo>
                    <a:pt x="230" y="166"/>
                  </a:lnTo>
                  <a:lnTo>
                    <a:pt x="228" y="156"/>
                  </a:lnTo>
                  <a:lnTo>
                    <a:pt x="223" y="146"/>
                  </a:lnTo>
                  <a:lnTo>
                    <a:pt x="220" y="135"/>
                  </a:lnTo>
                  <a:lnTo>
                    <a:pt x="211" y="116"/>
                  </a:lnTo>
                  <a:lnTo>
                    <a:pt x="199" y="98"/>
                  </a:lnTo>
                  <a:lnTo>
                    <a:pt x="186" y="81"/>
                  </a:lnTo>
                  <a:lnTo>
                    <a:pt x="172" y="65"/>
                  </a:lnTo>
                  <a:lnTo>
                    <a:pt x="156" y="51"/>
                  </a:lnTo>
                  <a:lnTo>
                    <a:pt x="139" y="38"/>
                  </a:lnTo>
                  <a:lnTo>
                    <a:pt x="121" y="27"/>
                  </a:lnTo>
                  <a:lnTo>
                    <a:pt x="102" y="18"/>
                  </a:lnTo>
                  <a:lnTo>
                    <a:pt x="91" y="13"/>
                  </a:lnTo>
                  <a:lnTo>
                    <a:pt x="81" y="10"/>
                  </a:lnTo>
                  <a:lnTo>
                    <a:pt x="70" y="7"/>
                  </a:lnTo>
                  <a:lnTo>
                    <a:pt x="60" y="5"/>
                  </a:lnTo>
                  <a:lnTo>
                    <a:pt x="49" y="3"/>
                  </a:lnTo>
                  <a:lnTo>
                    <a:pt x="37" y="1"/>
                  </a:lnTo>
                  <a:lnTo>
                    <a:pt x="27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0" name="CustomShape 51"/>
            <p:cNvSpPr/>
            <p:nvPr/>
          </p:nvSpPr>
          <p:spPr>
            <a:xfrm>
              <a:off x="4518000" y="2035440"/>
              <a:ext cx="110880" cy="110880"/>
            </a:xfrm>
            <a:custGeom>
              <a:avLst/>
              <a:gdLst/>
              <a:ahLst/>
              <a:cxnLst/>
              <a:rect l="l" t="t" r="r" b="b"/>
              <a:pathLst>
                <a:path w="351" h="350">
                  <a:moveTo>
                    <a:pt x="15" y="0"/>
                  </a:moveTo>
                  <a:lnTo>
                    <a:pt x="12" y="0"/>
                  </a:lnTo>
                  <a:lnTo>
                    <a:pt x="9" y="1"/>
                  </a:lnTo>
                  <a:lnTo>
                    <a:pt x="6" y="2"/>
                  </a:lnTo>
                  <a:lnTo>
                    <a:pt x="4" y="4"/>
                  </a:lnTo>
                  <a:lnTo>
                    <a:pt x="2" y="6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1" y="20"/>
                  </a:lnTo>
                  <a:lnTo>
                    <a:pt x="2" y="22"/>
                  </a:lnTo>
                  <a:lnTo>
                    <a:pt x="4" y="25"/>
                  </a:lnTo>
                  <a:lnTo>
                    <a:pt x="6" y="27"/>
                  </a:lnTo>
                  <a:lnTo>
                    <a:pt x="9" y="28"/>
                  </a:lnTo>
                  <a:lnTo>
                    <a:pt x="12" y="29"/>
                  </a:lnTo>
                  <a:lnTo>
                    <a:pt x="15" y="30"/>
                  </a:lnTo>
                  <a:lnTo>
                    <a:pt x="31" y="30"/>
                  </a:lnTo>
                  <a:lnTo>
                    <a:pt x="46" y="31"/>
                  </a:lnTo>
                  <a:lnTo>
                    <a:pt x="62" y="33"/>
                  </a:lnTo>
                  <a:lnTo>
                    <a:pt x="77" y="35"/>
                  </a:lnTo>
                  <a:lnTo>
                    <a:pt x="91" y="40"/>
                  </a:lnTo>
                  <a:lnTo>
                    <a:pt x="106" y="44"/>
                  </a:lnTo>
                  <a:lnTo>
                    <a:pt x="120" y="48"/>
                  </a:lnTo>
                  <a:lnTo>
                    <a:pt x="134" y="53"/>
                  </a:lnTo>
                  <a:lnTo>
                    <a:pt x="148" y="60"/>
                  </a:lnTo>
                  <a:lnTo>
                    <a:pt x="160" y="66"/>
                  </a:lnTo>
                  <a:lnTo>
                    <a:pt x="173" y="74"/>
                  </a:lnTo>
                  <a:lnTo>
                    <a:pt x="186" y="82"/>
                  </a:lnTo>
                  <a:lnTo>
                    <a:pt x="198" y="91"/>
                  </a:lnTo>
                  <a:lnTo>
                    <a:pt x="210" y="99"/>
                  </a:lnTo>
                  <a:lnTo>
                    <a:pt x="220" y="109"/>
                  </a:lnTo>
                  <a:lnTo>
                    <a:pt x="231" y="120"/>
                  </a:lnTo>
                  <a:lnTo>
                    <a:pt x="241" y="129"/>
                  </a:lnTo>
                  <a:lnTo>
                    <a:pt x="250" y="141"/>
                  </a:lnTo>
                  <a:lnTo>
                    <a:pt x="260" y="153"/>
                  </a:lnTo>
                  <a:lnTo>
                    <a:pt x="268" y="165"/>
                  </a:lnTo>
                  <a:lnTo>
                    <a:pt x="276" y="177"/>
                  </a:lnTo>
                  <a:lnTo>
                    <a:pt x="283" y="189"/>
                  </a:lnTo>
                  <a:lnTo>
                    <a:pt x="290" y="203"/>
                  </a:lnTo>
                  <a:lnTo>
                    <a:pt x="296" y="216"/>
                  </a:lnTo>
                  <a:lnTo>
                    <a:pt x="302" y="230"/>
                  </a:lnTo>
                  <a:lnTo>
                    <a:pt x="307" y="244"/>
                  </a:lnTo>
                  <a:lnTo>
                    <a:pt x="311" y="259"/>
                  </a:lnTo>
                  <a:lnTo>
                    <a:pt x="314" y="274"/>
                  </a:lnTo>
                  <a:lnTo>
                    <a:pt x="317" y="289"/>
                  </a:lnTo>
                  <a:lnTo>
                    <a:pt x="319" y="304"/>
                  </a:lnTo>
                  <a:lnTo>
                    <a:pt x="320" y="319"/>
                  </a:lnTo>
                  <a:lnTo>
                    <a:pt x="321" y="335"/>
                  </a:lnTo>
                  <a:lnTo>
                    <a:pt x="321" y="338"/>
                  </a:lnTo>
                  <a:lnTo>
                    <a:pt x="322" y="341"/>
                  </a:lnTo>
                  <a:lnTo>
                    <a:pt x="323" y="343"/>
                  </a:lnTo>
                  <a:lnTo>
                    <a:pt x="325" y="346"/>
                  </a:lnTo>
                  <a:lnTo>
                    <a:pt x="327" y="348"/>
                  </a:lnTo>
                  <a:lnTo>
                    <a:pt x="329" y="349"/>
                  </a:lnTo>
                  <a:lnTo>
                    <a:pt x="333" y="350"/>
                  </a:lnTo>
                  <a:lnTo>
                    <a:pt x="336" y="350"/>
                  </a:lnTo>
                  <a:lnTo>
                    <a:pt x="338" y="350"/>
                  </a:lnTo>
                  <a:lnTo>
                    <a:pt x="341" y="349"/>
                  </a:lnTo>
                  <a:lnTo>
                    <a:pt x="343" y="348"/>
                  </a:lnTo>
                  <a:lnTo>
                    <a:pt x="347" y="346"/>
                  </a:lnTo>
                  <a:lnTo>
                    <a:pt x="348" y="343"/>
                  </a:lnTo>
                  <a:lnTo>
                    <a:pt x="350" y="341"/>
                  </a:lnTo>
                  <a:lnTo>
                    <a:pt x="350" y="338"/>
                  </a:lnTo>
                  <a:lnTo>
                    <a:pt x="351" y="335"/>
                  </a:lnTo>
                  <a:lnTo>
                    <a:pt x="350" y="318"/>
                  </a:lnTo>
                  <a:lnTo>
                    <a:pt x="349" y="301"/>
                  </a:lnTo>
                  <a:lnTo>
                    <a:pt x="347" y="283"/>
                  </a:lnTo>
                  <a:lnTo>
                    <a:pt x="343" y="267"/>
                  </a:lnTo>
                  <a:lnTo>
                    <a:pt x="340" y="251"/>
                  </a:lnTo>
                  <a:lnTo>
                    <a:pt x="336" y="235"/>
                  </a:lnTo>
                  <a:lnTo>
                    <a:pt x="330" y="220"/>
                  </a:lnTo>
                  <a:lnTo>
                    <a:pt x="324" y="204"/>
                  </a:lnTo>
                  <a:lnTo>
                    <a:pt x="318" y="189"/>
                  </a:lnTo>
                  <a:lnTo>
                    <a:pt x="310" y="175"/>
                  </a:lnTo>
                  <a:lnTo>
                    <a:pt x="302" y="162"/>
                  </a:lnTo>
                  <a:lnTo>
                    <a:pt x="293" y="148"/>
                  </a:lnTo>
                  <a:lnTo>
                    <a:pt x="283" y="135"/>
                  </a:lnTo>
                  <a:lnTo>
                    <a:pt x="274" y="122"/>
                  </a:lnTo>
                  <a:lnTo>
                    <a:pt x="263" y="110"/>
                  </a:lnTo>
                  <a:lnTo>
                    <a:pt x="252" y="98"/>
                  </a:lnTo>
                  <a:lnTo>
                    <a:pt x="241" y="87"/>
                  </a:lnTo>
                  <a:lnTo>
                    <a:pt x="228" y="77"/>
                  </a:lnTo>
                  <a:lnTo>
                    <a:pt x="216" y="66"/>
                  </a:lnTo>
                  <a:lnTo>
                    <a:pt x="202" y="57"/>
                  </a:lnTo>
                  <a:lnTo>
                    <a:pt x="189" y="48"/>
                  </a:lnTo>
                  <a:lnTo>
                    <a:pt x="174" y="41"/>
                  </a:lnTo>
                  <a:lnTo>
                    <a:pt x="160" y="33"/>
                  </a:lnTo>
                  <a:lnTo>
                    <a:pt x="145" y="26"/>
                  </a:lnTo>
                  <a:lnTo>
                    <a:pt x="130" y="20"/>
                  </a:lnTo>
                  <a:lnTo>
                    <a:pt x="114" y="15"/>
                  </a:lnTo>
                  <a:lnTo>
                    <a:pt x="98" y="11"/>
                  </a:lnTo>
                  <a:lnTo>
                    <a:pt x="82" y="6"/>
                  </a:lnTo>
                  <a:lnTo>
                    <a:pt x="66" y="3"/>
                  </a:lnTo>
                  <a:lnTo>
                    <a:pt x="49" y="1"/>
                  </a:lnTo>
                  <a:lnTo>
                    <a:pt x="32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471" name="CustomShape 52"/>
          <p:cNvSpPr/>
          <p:nvPr/>
        </p:nvSpPr>
        <p:spPr>
          <a:xfrm>
            <a:off x="409680" y="4613400"/>
            <a:ext cx="2238120" cy="30708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72" name="Picture 75"/>
          <p:cNvPicPr/>
          <p:nvPr/>
        </p:nvPicPr>
        <p:blipFill>
          <a:blip r:embed="rId3"/>
          <a:stretch/>
        </p:blipFill>
        <p:spPr>
          <a:xfrm>
            <a:off x="687960" y="851400"/>
            <a:ext cx="1726920" cy="3956400"/>
          </a:xfrm>
          <a:prstGeom prst="rect">
            <a:avLst/>
          </a:prstGeom>
          <a:ln>
            <a:noFill/>
          </a:ln>
        </p:spPr>
      </p:pic>
      <p:sp>
        <p:nvSpPr>
          <p:cNvPr id="55" name="CustomShape 1"/>
          <p:cNvSpPr/>
          <p:nvPr/>
        </p:nvSpPr>
        <p:spPr>
          <a:xfrm>
            <a:off x="6184440" y="498960"/>
            <a:ext cx="5484960" cy="609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4000" b="1" spc="-1" dirty="0" smtClean="0">
                <a:solidFill>
                  <a:srgbClr val="1C819E"/>
                </a:solidFill>
                <a:latin typeface="Segoe UI"/>
                <a:ea typeface="Ebrima"/>
              </a:rPr>
              <a:t>TITRE</a:t>
            </a:r>
            <a:endParaRPr lang="en-GB" sz="40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716400" y="299160"/>
            <a:ext cx="10758960" cy="609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4000" b="1" spc="-1" dirty="0" smtClean="0">
                <a:solidFill>
                  <a:srgbClr val="FFBE00"/>
                </a:solidFill>
                <a:latin typeface="Segoe UI"/>
                <a:ea typeface="Ebrima"/>
              </a:rPr>
              <a:t>CHIFFRES</a:t>
            </a:r>
            <a:r>
              <a:rPr lang="en-GB" sz="4000" b="1" strike="noStrike" spc="-1" dirty="0" smtClean="0">
                <a:solidFill>
                  <a:srgbClr val="FFBE00"/>
                </a:solidFill>
                <a:latin typeface="Segoe UI"/>
                <a:ea typeface="Ebrima"/>
              </a:rPr>
              <a:t> </a:t>
            </a:r>
            <a:r>
              <a:rPr lang="en-GB" sz="4000" b="1" strike="noStrike" spc="-1" dirty="0" smtClean="0">
                <a:solidFill>
                  <a:srgbClr val="1C819E"/>
                </a:solidFill>
                <a:latin typeface="Segoe UI"/>
                <a:ea typeface="Ebrima"/>
              </a:rPr>
              <a:t>&amp; LETTRES</a:t>
            </a:r>
            <a:endParaRPr lang="en-GB" sz="4000" b="0" strike="noStrike" spc="-1" dirty="0"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0" y="6775560"/>
            <a:ext cx="2659680" cy="82080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CustomShape 3"/>
          <p:cNvSpPr/>
          <p:nvPr/>
        </p:nvSpPr>
        <p:spPr>
          <a:xfrm>
            <a:off x="2802060" y="6762119"/>
            <a:ext cx="6587640" cy="108360"/>
          </a:xfrm>
          <a:prstGeom prst="rect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CustomShape 4"/>
          <p:cNvSpPr/>
          <p:nvPr/>
        </p:nvSpPr>
        <p:spPr>
          <a:xfrm>
            <a:off x="9532080" y="6775560"/>
            <a:ext cx="2659680" cy="82080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" name="Line 5"/>
          <p:cNvSpPr/>
          <p:nvPr/>
        </p:nvSpPr>
        <p:spPr>
          <a:xfrm>
            <a:off x="1960560" y="3796920"/>
            <a:ext cx="360" cy="374400"/>
          </a:xfrm>
          <a:prstGeom prst="line">
            <a:avLst/>
          </a:prstGeom>
          <a:ln w="2556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" name="Line 6"/>
          <p:cNvSpPr/>
          <p:nvPr/>
        </p:nvSpPr>
        <p:spPr>
          <a:xfrm>
            <a:off x="4028040" y="3069000"/>
            <a:ext cx="360" cy="374040"/>
          </a:xfrm>
          <a:prstGeom prst="line">
            <a:avLst/>
          </a:prstGeom>
          <a:ln w="2556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" name="Line 7"/>
          <p:cNvSpPr/>
          <p:nvPr/>
        </p:nvSpPr>
        <p:spPr>
          <a:xfrm>
            <a:off x="6095880" y="3796920"/>
            <a:ext cx="360" cy="374400"/>
          </a:xfrm>
          <a:prstGeom prst="line">
            <a:avLst/>
          </a:prstGeom>
          <a:ln w="2556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9" name="Line 8"/>
          <p:cNvSpPr/>
          <p:nvPr/>
        </p:nvSpPr>
        <p:spPr>
          <a:xfrm>
            <a:off x="8163360" y="3132000"/>
            <a:ext cx="360" cy="374040"/>
          </a:xfrm>
          <a:prstGeom prst="line">
            <a:avLst/>
          </a:prstGeom>
          <a:ln w="2556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Line 9"/>
          <p:cNvSpPr/>
          <p:nvPr/>
        </p:nvSpPr>
        <p:spPr>
          <a:xfrm>
            <a:off x="10231200" y="3796920"/>
            <a:ext cx="360" cy="374400"/>
          </a:xfrm>
          <a:prstGeom prst="line">
            <a:avLst/>
          </a:prstGeom>
          <a:ln w="2556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CustomShape 10"/>
          <p:cNvSpPr/>
          <p:nvPr/>
        </p:nvSpPr>
        <p:spPr>
          <a:xfrm>
            <a:off x="9092880" y="3506400"/>
            <a:ext cx="2276640" cy="227520"/>
          </a:xfrm>
          <a:prstGeom prst="roundRect">
            <a:avLst>
              <a:gd name="adj" fmla="val 50000"/>
            </a:avLst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CustomShape 11"/>
          <p:cNvSpPr/>
          <p:nvPr/>
        </p:nvSpPr>
        <p:spPr>
          <a:xfrm>
            <a:off x="7025400" y="3506400"/>
            <a:ext cx="2276640" cy="227520"/>
          </a:xfrm>
          <a:prstGeom prst="roundRect">
            <a:avLst>
              <a:gd name="adj" fmla="val 50000"/>
            </a:avLst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CustomShape 12"/>
          <p:cNvSpPr/>
          <p:nvPr/>
        </p:nvSpPr>
        <p:spPr>
          <a:xfrm>
            <a:off x="4957560" y="3506400"/>
            <a:ext cx="2276640" cy="227520"/>
          </a:xfrm>
          <a:prstGeom prst="roundRect">
            <a:avLst>
              <a:gd name="adj" fmla="val 50000"/>
            </a:avLst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CustomShape 13"/>
          <p:cNvSpPr/>
          <p:nvPr/>
        </p:nvSpPr>
        <p:spPr>
          <a:xfrm>
            <a:off x="2890080" y="3506400"/>
            <a:ext cx="2276640" cy="227520"/>
          </a:xfrm>
          <a:prstGeom prst="roundRect">
            <a:avLst>
              <a:gd name="adj" fmla="val 50000"/>
            </a:avLst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CustomShape 14"/>
          <p:cNvSpPr/>
          <p:nvPr/>
        </p:nvSpPr>
        <p:spPr>
          <a:xfrm>
            <a:off x="822240" y="3506400"/>
            <a:ext cx="2276640" cy="227520"/>
          </a:xfrm>
          <a:prstGeom prst="roundRect">
            <a:avLst>
              <a:gd name="adj" fmla="val 50000"/>
            </a:avLst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6" name="CustomShape 15"/>
          <p:cNvSpPr/>
          <p:nvPr/>
        </p:nvSpPr>
        <p:spPr>
          <a:xfrm>
            <a:off x="1783800" y="3443400"/>
            <a:ext cx="353520" cy="353520"/>
          </a:xfrm>
          <a:prstGeom prst="ellipse">
            <a:avLst/>
          </a:prstGeom>
          <a:solidFill>
            <a:schemeClr val="bg1"/>
          </a:solidFill>
          <a:ln w="127080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" name="CustomShape 16"/>
          <p:cNvSpPr/>
          <p:nvPr/>
        </p:nvSpPr>
        <p:spPr>
          <a:xfrm>
            <a:off x="3851640" y="3443400"/>
            <a:ext cx="353520" cy="353520"/>
          </a:xfrm>
          <a:prstGeom prst="ellipse">
            <a:avLst/>
          </a:prstGeom>
          <a:solidFill>
            <a:schemeClr val="bg1"/>
          </a:solidFill>
          <a:ln w="127080">
            <a:solidFill>
              <a:srgbClr val="FF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CustomShape 17"/>
          <p:cNvSpPr/>
          <p:nvPr/>
        </p:nvSpPr>
        <p:spPr>
          <a:xfrm>
            <a:off x="5919120" y="3443400"/>
            <a:ext cx="353520" cy="353520"/>
          </a:xfrm>
          <a:prstGeom prst="ellipse">
            <a:avLst/>
          </a:prstGeom>
          <a:solidFill>
            <a:schemeClr val="bg1"/>
          </a:solidFill>
          <a:ln w="127080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" name="CustomShape 18"/>
          <p:cNvSpPr/>
          <p:nvPr/>
        </p:nvSpPr>
        <p:spPr>
          <a:xfrm>
            <a:off x="7986960" y="3443400"/>
            <a:ext cx="353520" cy="353520"/>
          </a:xfrm>
          <a:prstGeom prst="ellipse">
            <a:avLst/>
          </a:prstGeom>
          <a:solidFill>
            <a:schemeClr val="bg1"/>
          </a:solidFill>
          <a:ln w="127080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0" name="CustomShape 19"/>
          <p:cNvSpPr/>
          <p:nvPr/>
        </p:nvSpPr>
        <p:spPr>
          <a:xfrm>
            <a:off x="10054440" y="3443400"/>
            <a:ext cx="353520" cy="353520"/>
          </a:xfrm>
          <a:prstGeom prst="ellipse">
            <a:avLst/>
          </a:prstGeom>
          <a:solidFill>
            <a:schemeClr val="bg1"/>
          </a:solidFill>
          <a:ln w="127080">
            <a:solidFill>
              <a:srgbClr val="FF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" name="CustomShape 20"/>
          <p:cNvSpPr/>
          <p:nvPr/>
        </p:nvSpPr>
        <p:spPr>
          <a:xfrm>
            <a:off x="1451520" y="4171320"/>
            <a:ext cx="1017720" cy="1017720"/>
          </a:xfrm>
          <a:prstGeom prst="ellipse">
            <a:avLst/>
          </a:prstGeom>
          <a:solidFill>
            <a:schemeClr val="bg1"/>
          </a:solidFill>
          <a:ln w="12708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" name="CustomShape 21"/>
          <p:cNvSpPr/>
          <p:nvPr/>
        </p:nvSpPr>
        <p:spPr>
          <a:xfrm>
            <a:off x="3519360" y="2050920"/>
            <a:ext cx="1017720" cy="1017720"/>
          </a:xfrm>
          <a:prstGeom prst="ellipse">
            <a:avLst/>
          </a:prstGeom>
          <a:solidFill>
            <a:schemeClr val="bg1"/>
          </a:solidFill>
          <a:ln w="127080">
            <a:solidFill>
              <a:srgbClr val="FF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CustomShape 22"/>
          <p:cNvSpPr/>
          <p:nvPr/>
        </p:nvSpPr>
        <p:spPr>
          <a:xfrm>
            <a:off x="5586840" y="4171320"/>
            <a:ext cx="1017720" cy="1017720"/>
          </a:xfrm>
          <a:prstGeom prst="ellipse">
            <a:avLst/>
          </a:prstGeom>
          <a:solidFill>
            <a:schemeClr val="bg1"/>
          </a:solidFill>
          <a:ln w="127080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CustomShape 23"/>
          <p:cNvSpPr/>
          <p:nvPr/>
        </p:nvSpPr>
        <p:spPr>
          <a:xfrm>
            <a:off x="9722160" y="4171320"/>
            <a:ext cx="1017720" cy="1017720"/>
          </a:xfrm>
          <a:prstGeom prst="ellipse">
            <a:avLst/>
          </a:prstGeom>
          <a:solidFill>
            <a:schemeClr val="bg1"/>
          </a:solidFill>
          <a:ln w="127080">
            <a:solidFill>
              <a:srgbClr val="FF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CustomShape 24"/>
          <p:cNvSpPr/>
          <p:nvPr/>
        </p:nvSpPr>
        <p:spPr>
          <a:xfrm>
            <a:off x="7654680" y="2076678"/>
            <a:ext cx="1017720" cy="1017720"/>
          </a:xfrm>
          <a:prstGeom prst="ellipse">
            <a:avLst/>
          </a:prstGeom>
          <a:solidFill>
            <a:schemeClr val="bg1"/>
          </a:solidFill>
          <a:ln w="127080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CustomShape 25"/>
          <p:cNvSpPr/>
          <p:nvPr/>
        </p:nvSpPr>
        <p:spPr>
          <a:xfrm>
            <a:off x="876960" y="2484000"/>
            <a:ext cx="2167200" cy="102592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 algn="ctr">
              <a:lnSpc>
                <a:spcPts val="2001"/>
              </a:lnSpc>
            </a:pPr>
            <a:r>
              <a:rPr lang="fr-FR" b="1" spc="49" dirty="0" smtClean="0">
                <a:solidFill>
                  <a:srgbClr val="404040"/>
                </a:solidFill>
                <a:latin typeface="Segoe UI"/>
                <a:ea typeface="Ebrima"/>
              </a:rPr>
              <a:t>Premiers </a:t>
            </a:r>
            <a:r>
              <a:rPr lang="fr-FR" b="1" spc="49" dirty="0">
                <a:solidFill>
                  <a:srgbClr val="404040"/>
                </a:solidFill>
                <a:latin typeface="Segoe UI"/>
                <a:ea typeface="Ebrima"/>
              </a:rPr>
              <a:t>développements de S</a:t>
            </a:r>
            <a:r>
              <a:rPr lang="fr-FR" b="1" spc="49" dirty="0" smtClean="0">
                <a:solidFill>
                  <a:srgbClr val="404040"/>
                </a:solidFill>
                <a:latin typeface="Segoe UI"/>
                <a:ea typeface="Ebrima"/>
              </a:rPr>
              <a:t>mart Home</a:t>
            </a:r>
            <a:endParaRPr lang="fr-FR" b="1" spc="49" dirty="0">
              <a:solidFill>
                <a:srgbClr val="404040"/>
              </a:solidFill>
              <a:latin typeface="Segoe UI"/>
              <a:ea typeface="Ebrima"/>
            </a:endParaRPr>
          </a:p>
          <a:p>
            <a:pPr algn="ctr">
              <a:lnSpc>
                <a:spcPts val="2001"/>
              </a:lnSpc>
            </a:pPr>
            <a:endParaRPr lang="en-GB" sz="1800" b="0" strike="noStrike" spc="-1" dirty="0">
              <a:latin typeface="Arial"/>
            </a:endParaRPr>
          </a:p>
        </p:txBody>
      </p:sp>
      <p:sp>
        <p:nvSpPr>
          <p:cNvPr id="178" name="CustomShape 27"/>
          <p:cNvSpPr/>
          <p:nvPr/>
        </p:nvSpPr>
        <p:spPr>
          <a:xfrm>
            <a:off x="1567800" y="5343120"/>
            <a:ext cx="785160" cy="254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 algn="ctr">
              <a:lnSpc>
                <a:spcPts val="2001"/>
              </a:lnSpc>
            </a:pPr>
            <a:r>
              <a:rPr lang="en-GB" b="1" spc="49" dirty="0" smtClean="0">
                <a:solidFill>
                  <a:srgbClr val="404040"/>
                </a:solidFill>
                <a:latin typeface="Segoe UI"/>
                <a:ea typeface="Ebrima"/>
              </a:rPr>
              <a:t>1980</a:t>
            </a:r>
            <a:endParaRPr lang="en-GB" sz="1800" b="0" strike="noStrike" spc="-1" dirty="0">
              <a:latin typeface="Arial"/>
            </a:endParaRPr>
          </a:p>
        </p:txBody>
      </p:sp>
      <p:sp>
        <p:nvSpPr>
          <p:cNvPr id="180" name="CustomShape 29"/>
          <p:cNvSpPr/>
          <p:nvPr/>
        </p:nvSpPr>
        <p:spPr>
          <a:xfrm>
            <a:off x="9571140" y="5340119"/>
            <a:ext cx="1531080" cy="76944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>
            <a:spAutoFit/>
          </a:bodyPr>
          <a:lstStyle/>
          <a:p>
            <a:pPr algn="ctr">
              <a:lnSpc>
                <a:spcPts val="2001"/>
              </a:lnSpc>
            </a:pPr>
            <a:r>
              <a:rPr lang="en-GB" b="1" spc="49" dirty="0">
                <a:solidFill>
                  <a:srgbClr val="FFBE00"/>
                </a:solidFill>
                <a:latin typeface="Segoe UI"/>
                <a:ea typeface="Ebrima"/>
              </a:rPr>
              <a:t>54 Milliards Dollars</a:t>
            </a:r>
            <a:endParaRPr lang="en-GB" spc="-1" dirty="0">
              <a:solidFill>
                <a:srgbClr val="FFBE00"/>
              </a:solidFill>
            </a:endParaRPr>
          </a:p>
          <a:p>
            <a:pPr algn="ctr">
              <a:lnSpc>
                <a:spcPts val="2001"/>
              </a:lnSpc>
            </a:pPr>
            <a:endParaRPr lang="en-GB" sz="1800" b="0" strike="noStrike" spc="-1" dirty="0">
              <a:solidFill>
                <a:srgbClr val="FFBE00"/>
              </a:solidFill>
              <a:latin typeface="Arial"/>
            </a:endParaRPr>
          </a:p>
        </p:txBody>
      </p:sp>
      <p:sp>
        <p:nvSpPr>
          <p:cNvPr id="181" name="CustomShape 30"/>
          <p:cNvSpPr/>
          <p:nvPr/>
        </p:nvSpPr>
        <p:spPr>
          <a:xfrm>
            <a:off x="7770960" y="1639440"/>
            <a:ext cx="785160" cy="254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 algn="ctr">
              <a:lnSpc>
                <a:spcPts val="2001"/>
              </a:lnSpc>
            </a:pPr>
            <a:r>
              <a:rPr lang="en-GB" b="1" spc="49" dirty="0" smtClean="0">
                <a:solidFill>
                  <a:srgbClr val="404040"/>
                </a:solidFill>
                <a:latin typeface="Segoe UI"/>
                <a:ea typeface="Ebrima"/>
              </a:rPr>
              <a:t>127</a:t>
            </a:r>
            <a:endParaRPr lang="en-GB" sz="1800" b="0" strike="noStrike" spc="-1" dirty="0">
              <a:latin typeface="Arial"/>
            </a:endParaRPr>
          </a:p>
        </p:txBody>
      </p:sp>
      <p:sp>
        <p:nvSpPr>
          <p:cNvPr id="182" name="CustomShape 31"/>
          <p:cNvSpPr/>
          <p:nvPr/>
        </p:nvSpPr>
        <p:spPr>
          <a:xfrm>
            <a:off x="3326940" y="1651080"/>
            <a:ext cx="1531080" cy="2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>
            <a:spAutoFit/>
          </a:bodyPr>
          <a:lstStyle/>
          <a:p>
            <a:pPr algn="ctr">
              <a:lnSpc>
                <a:spcPts val="2001"/>
              </a:lnSpc>
            </a:pPr>
            <a:r>
              <a:rPr lang="en-GB" b="1" spc="49" dirty="0" smtClean="0">
                <a:solidFill>
                  <a:srgbClr val="FFBE00"/>
                </a:solidFill>
                <a:latin typeface="Segoe UI"/>
                <a:ea typeface="Ebrima"/>
              </a:rPr>
              <a:t>United States</a:t>
            </a:r>
            <a:endParaRPr lang="en-GB" sz="1800" b="0" strike="noStrike" spc="-1" dirty="0">
              <a:latin typeface="Arial"/>
            </a:endParaRPr>
          </a:p>
        </p:txBody>
      </p:sp>
      <p:grpSp>
        <p:nvGrpSpPr>
          <p:cNvPr id="183" name="Group 32"/>
          <p:cNvGrpSpPr/>
          <p:nvPr/>
        </p:nvGrpSpPr>
        <p:grpSpPr>
          <a:xfrm>
            <a:off x="1716840" y="4429440"/>
            <a:ext cx="487440" cy="501840"/>
            <a:chOff x="1716840" y="4429440"/>
            <a:chExt cx="487440" cy="501840"/>
          </a:xfrm>
        </p:grpSpPr>
        <p:sp>
          <p:nvSpPr>
            <p:cNvPr id="184" name="CustomShape 33"/>
            <p:cNvSpPr/>
            <p:nvPr/>
          </p:nvSpPr>
          <p:spPr>
            <a:xfrm>
              <a:off x="1915920" y="4429440"/>
              <a:ext cx="288360" cy="282960"/>
            </a:xfrm>
            <a:custGeom>
              <a:avLst/>
              <a:gdLst/>
              <a:ahLst/>
              <a:cxnLst/>
              <a:rect l="l" t="t" r="r" b="b"/>
              <a:pathLst>
                <a:path w="512" h="506">
                  <a:moveTo>
                    <a:pt x="256" y="350"/>
                  </a:moveTo>
                  <a:lnTo>
                    <a:pt x="246" y="348"/>
                  </a:lnTo>
                  <a:lnTo>
                    <a:pt x="238" y="347"/>
                  </a:lnTo>
                  <a:lnTo>
                    <a:pt x="229" y="345"/>
                  </a:lnTo>
                  <a:lnTo>
                    <a:pt x="221" y="342"/>
                  </a:lnTo>
                  <a:lnTo>
                    <a:pt x="213" y="338"/>
                  </a:lnTo>
                  <a:lnTo>
                    <a:pt x="206" y="334"/>
                  </a:lnTo>
                  <a:lnTo>
                    <a:pt x="198" y="328"/>
                  </a:lnTo>
                  <a:lnTo>
                    <a:pt x="192" y="323"/>
                  </a:lnTo>
                  <a:lnTo>
                    <a:pt x="187" y="316"/>
                  </a:lnTo>
                  <a:lnTo>
                    <a:pt x="181" y="310"/>
                  </a:lnTo>
                  <a:lnTo>
                    <a:pt x="177" y="302"/>
                  </a:lnTo>
                  <a:lnTo>
                    <a:pt x="173" y="294"/>
                  </a:lnTo>
                  <a:lnTo>
                    <a:pt x="169" y="286"/>
                  </a:lnTo>
                  <a:lnTo>
                    <a:pt x="167" y="278"/>
                  </a:lnTo>
                  <a:lnTo>
                    <a:pt x="166" y="268"/>
                  </a:lnTo>
                  <a:lnTo>
                    <a:pt x="165" y="260"/>
                  </a:lnTo>
                  <a:lnTo>
                    <a:pt x="166" y="250"/>
                  </a:lnTo>
                  <a:lnTo>
                    <a:pt x="167" y="240"/>
                  </a:lnTo>
                  <a:lnTo>
                    <a:pt x="169" y="232"/>
                  </a:lnTo>
                  <a:lnTo>
                    <a:pt x="173" y="223"/>
                  </a:lnTo>
                  <a:lnTo>
                    <a:pt x="177" y="216"/>
                  </a:lnTo>
                  <a:lnTo>
                    <a:pt x="181" y="208"/>
                  </a:lnTo>
                  <a:lnTo>
                    <a:pt x="187" y="201"/>
                  </a:lnTo>
                  <a:lnTo>
                    <a:pt x="192" y="194"/>
                  </a:lnTo>
                  <a:lnTo>
                    <a:pt x="198" y="189"/>
                  </a:lnTo>
                  <a:lnTo>
                    <a:pt x="206" y="184"/>
                  </a:lnTo>
                  <a:lnTo>
                    <a:pt x="213" y="179"/>
                  </a:lnTo>
                  <a:lnTo>
                    <a:pt x="221" y="175"/>
                  </a:lnTo>
                  <a:lnTo>
                    <a:pt x="229" y="172"/>
                  </a:lnTo>
                  <a:lnTo>
                    <a:pt x="238" y="170"/>
                  </a:lnTo>
                  <a:lnTo>
                    <a:pt x="246" y="169"/>
                  </a:lnTo>
                  <a:lnTo>
                    <a:pt x="256" y="168"/>
                  </a:lnTo>
                  <a:lnTo>
                    <a:pt x="265" y="169"/>
                  </a:lnTo>
                  <a:lnTo>
                    <a:pt x="274" y="170"/>
                  </a:lnTo>
                  <a:lnTo>
                    <a:pt x="283" y="172"/>
                  </a:lnTo>
                  <a:lnTo>
                    <a:pt x="291" y="175"/>
                  </a:lnTo>
                  <a:lnTo>
                    <a:pt x="299" y="179"/>
                  </a:lnTo>
                  <a:lnTo>
                    <a:pt x="306" y="184"/>
                  </a:lnTo>
                  <a:lnTo>
                    <a:pt x="314" y="189"/>
                  </a:lnTo>
                  <a:lnTo>
                    <a:pt x="320" y="194"/>
                  </a:lnTo>
                  <a:lnTo>
                    <a:pt x="326" y="201"/>
                  </a:lnTo>
                  <a:lnTo>
                    <a:pt x="331" y="208"/>
                  </a:lnTo>
                  <a:lnTo>
                    <a:pt x="335" y="216"/>
                  </a:lnTo>
                  <a:lnTo>
                    <a:pt x="340" y="223"/>
                  </a:lnTo>
                  <a:lnTo>
                    <a:pt x="343" y="232"/>
                  </a:lnTo>
                  <a:lnTo>
                    <a:pt x="345" y="240"/>
                  </a:lnTo>
                  <a:lnTo>
                    <a:pt x="346" y="250"/>
                  </a:lnTo>
                  <a:lnTo>
                    <a:pt x="346" y="260"/>
                  </a:lnTo>
                  <a:lnTo>
                    <a:pt x="346" y="268"/>
                  </a:lnTo>
                  <a:lnTo>
                    <a:pt x="345" y="278"/>
                  </a:lnTo>
                  <a:lnTo>
                    <a:pt x="343" y="286"/>
                  </a:lnTo>
                  <a:lnTo>
                    <a:pt x="340" y="294"/>
                  </a:lnTo>
                  <a:lnTo>
                    <a:pt x="335" y="302"/>
                  </a:lnTo>
                  <a:lnTo>
                    <a:pt x="331" y="310"/>
                  </a:lnTo>
                  <a:lnTo>
                    <a:pt x="326" y="316"/>
                  </a:lnTo>
                  <a:lnTo>
                    <a:pt x="320" y="323"/>
                  </a:lnTo>
                  <a:lnTo>
                    <a:pt x="314" y="328"/>
                  </a:lnTo>
                  <a:lnTo>
                    <a:pt x="306" y="334"/>
                  </a:lnTo>
                  <a:lnTo>
                    <a:pt x="299" y="338"/>
                  </a:lnTo>
                  <a:lnTo>
                    <a:pt x="291" y="342"/>
                  </a:lnTo>
                  <a:lnTo>
                    <a:pt x="283" y="345"/>
                  </a:lnTo>
                  <a:lnTo>
                    <a:pt x="274" y="347"/>
                  </a:lnTo>
                  <a:lnTo>
                    <a:pt x="265" y="348"/>
                  </a:lnTo>
                  <a:lnTo>
                    <a:pt x="256" y="350"/>
                  </a:lnTo>
                  <a:close/>
                  <a:moveTo>
                    <a:pt x="504" y="320"/>
                  </a:moveTo>
                  <a:lnTo>
                    <a:pt x="456" y="292"/>
                  </a:lnTo>
                  <a:lnTo>
                    <a:pt x="458" y="276"/>
                  </a:lnTo>
                  <a:lnTo>
                    <a:pt x="459" y="259"/>
                  </a:lnTo>
                  <a:lnTo>
                    <a:pt x="458" y="241"/>
                  </a:lnTo>
                  <a:lnTo>
                    <a:pt x="456" y="225"/>
                  </a:lnTo>
                  <a:lnTo>
                    <a:pt x="504" y="198"/>
                  </a:lnTo>
                  <a:lnTo>
                    <a:pt x="506" y="197"/>
                  </a:lnTo>
                  <a:lnTo>
                    <a:pt x="509" y="194"/>
                  </a:lnTo>
                  <a:lnTo>
                    <a:pt x="510" y="191"/>
                  </a:lnTo>
                  <a:lnTo>
                    <a:pt x="511" y="189"/>
                  </a:lnTo>
                  <a:lnTo>
                    <a:pt x="512" y="186"/>
                  </a:lnTo>
                  <a:lnTo>
                    <a:pt x="512" y="184"/>
                  </a:lnTo>
                  <a:lnTo>
                    <a:pt x="511" y="181"/>
                  </a:lnTo>
                  <a:lnTo>
                    <a:pt x="510" y="178"/>
                  </a:lnTo>
                  <a:lnTo>
                    <a:pt x="453" y="80"/>
                  </a:lnTo>
                  <a:lnTo>
                    <a:pt x="449" y="76"/>
                  </a:lnTo>
                  <a:lnTo>
                    <a:pt x="443" y="72"/>
                  </a:lnTo>
                  <a:lnTo>
                    <a:pt x="438" y="72"/>
                  </a:lnTo>
                  <a:lnTo>
                    <a:pt x="433" y="74"/>
                  </a:lnTo>
                  <a:lnTo>
                    <a:pt x="387" y="102"/>
                  </a:lnTo>
                  <a:lnTo>
                    <a:pt x="376" y="94"/>
                  </a:lnTo>
                  <a:lnTo>
                    <a:pt x="363" y="85"/>
                  </a:lnTo>
                  <a:lnTo>
                    <a:pt x="348" y="78"/>
                  </a:lnTo>
                  <a:lnTo>
                    <a:pt x="332" y="69"/>
                  </a:lnTo>
                  <a:lnTo>
                    <a:pt x="332" y="14"/>
                  </a:lnTo>
                  <a:lnTo>
                    <a:pt x="332" y="10"/>
                  </a:lnTo>
                  <a:lnTo>
                    <a:pt x="331" y="8"/>
                  </a:lnTo>
                  <a:lnTo>
                    <a:pt x="330" y="5"/>
                  </a:lnTo>
                  <a:lnTo>
                    <a:pt x="328" y="3"/>
                  </a:lnTo>
                  <a:lnTo>
                    <a:pt x="326" y="2"/>
                  </a:lnTo>
                  <a:lnTo>
                    <a:pt x="322" y="1"/>
                  </a:lnTo>
                  <a:lnTo>
                    <a:pt x="320" y="0"/>
                  </a:lnTo>
                  <a:lnTo>
                    <a:pt x="317" y="0"/>
                  </a:lnTo>
                  <a:lnTo>
                    <a:pt x="204" y="0"/>
                  </a:lnTo>
                  <a:lnTo>
                    <a:pt x="200" y="0"/>
                  </a:lnTo>
                  <a:lnTo>
                    <a:pt x="198" y="1"/>
                  </a:lnTo>
                  <a:lnTo>
                    <a:pt x="195" y="2"/>
                  </a:lnTo>
                  <a:lnTo>
                    <a:pt x="193" y="3"/>
                  </a:lnTo>
                  <a:lnTo>
                    <a:pt x="192" y="5"/>
                  </a:lnTo>
                  <a:lnTo>
                    <a:pt x="190" y="8"/>
                  </a:lnTo>
                  <a:lnTo>
                    <a:pt x="190" y="10"/>
                  </a:lnTo>
                  <a:lnTo>
                    <a:pt x="189" y="14"/>
                  </a:lnTo>
                  <a:lnTo>
                    <a:pt x="189" y="68"/>
                  </a:lnTo>
                  <a:lnTo>
                    <a:pt x="179" y="71"/>
                  </a:lnTo>
                  <a:lnTo>
                    <a:pt x="169" y="75"/>
                  </a:lnTo>
                  <a:lnTo>
                    <a:pt x="162" y="78"/>
                  </a:lnTo>
                  <a:lnTo>
                    <a:pt x="154" y="82"/>
                  </a:lnTo>
                  <a:lnTo>
                    <a:pt x="141" y="92"/>
                  </a:lnTo>
                  <a:lnTo>
                    <a:pt x="129" y="102"/>
                  </a:lnTo>
                  <a:lnTo>
                    <a:pt x="81" y="74"/>
                  </a:lnTo>
                  <a:lnTo>
                    <a:pt x="75" y="72"/>
                  </a:lnTo>
                  <a:lnTo>
                    <a:pt x="69" y="74"/>
                  </a:lnTo>
                  <a:lnTo>
                    <a:pt x="67" y="74"/>
                  </a:lnTo>
                  <a:lnTo>
                    <a:pt x="65" y="76"/>
                  </a:lnTo>
                  <a:lnTo>
                    <a:pt x="62" y="78"/>
                  </a:lnTo>
                  <a:lnTo>
                    <a:pt x="60" y="80"/>
                  </a:lnTo>
                  <a:lnTo>
                    <a:pt x="3" y="177"/>
                  </a:lnTo>
                  <a:lnTo>
                    <a:pt x="1" y="184"/>
                  </a:lnTo>
                  <a:lnTo>
                    <a:pt x="1" y="189"/>
                  </a:lnTo>
                  <a:lnTo>
                    <a:pt x="3" y="192"/>
                  </a:lnTo>
                  <a:lnTo>
                    <a:pt x="4" y="194"/>
                  </a:lnTo>
                  <a:lnTo>
                    <a:pt x="6" y="197"/>
                  </a:lnTo>
                  <a:lnTo>
                    <a:pt x="9" y="198"/>
                  </a:lnTo>
                  <a:lnTo>
                    <a:pt x="56" y="225"/>
                  </a:lnTo>
                  <a:lnTo>
                    <a:pt x="54" y="241"/>
                  </a:lnTo>
                  <a:lnTo>
                    <a:pt x="53" y="259"/>
                  </a:lnTo>
                  <a:lnTo>
                    <a:pt x="53" y="276"/>
                  </a:lnTo>
                  <a:lnTo>
                    <a:pt x="55" y="292"/>
                  </a:lnTo>
                  <a:lnTo>
                    <a:pt x="8" y="320"/>
                  </a:lnTo>
                  <a:lnTo>
                    <a:pt x="4" y="324"/>
                  </a:lnTo>
                  <a:lnTo>
                    <a:pt x="1" y="328"/>
                  </a:lnTo>
                  <a:lnTo>
                    <a:pt x="0" y="331"/>
                  </a:lnTo>
                  <a:lnTo>
                    <a:pt x="0" y="335"/>
                  </a:lnTo>
                  <a:lnTo>
                    <a:pt x="1" y="338"/>
                  </a:lnTo>
                  <a:lnTo>
                    <a:pt x="3" y="340"/>
                  </a:lnTo>
                  <a:lnTo>
                    <a:pt x="59" y="437"/>
                  </a:lnTo>
                  <a:lnTo>
                    <a:pt x="60" y="439"/>
                  </a:lnTo>
                  <a:lnTo>
                    <a:pt x="62" y="442"/>
                  </a:lnTo>
                  <a:lnTo>
                    <a:pt x="66" y="444"/>
                  </a:lnTo>
                  <a:lnTo>
                    <a:pt x="68" y="445"/>
                  </a:lnTo>
                  <a:lnTo>
                    <a:pt x="71" y="446"/>
                  </a:lnTo>
                  <a:lnTo>
                    <a:pt x="73" y="445"/>
                  </a:lnTo>
                  <a:lnTo>
                    <a:pt x="76" y="445"/>
                  </a:lnTo>
                  <a:lnTo>
                    <a:pt x="80" y="444"/>
                  </a:lnTo>
                  <a:lnTo>
                    <a:pt x="129" y="416"/>
                  </a:lnTo>
                  <a:lnTo>
                    <a:pt x="141" y="427"/>
                  </a:lnTo>
                  <a:lnTo>
                    <a:pt x="154" y="435"/>
                  </a:lnTo>
                  <a:lnTo>
                    <a:pt x="162" y="439"/>
                  </a:lnTo>
                  <a:lnTo>
                    <a:pt x="169" y="444"/>
                  </a:lnTo>
                  <a:lnTo>
                    <a:pt x="179" y="447"/>
                  </a:lnTo>
                  <a:lnTo>
                    <a:pt x="189" y="451"/>
                  </a:lnTo>
                  <a:lnTo>
                    <a:pt x="189" y="491"/>
                  </a:lnTo>
                  <a:lnTo>
                    <a:pt x="190" y="494"/>
                  </a:lnTo>
                  <a:lnTo>
                    <a:pt x="190" y="497"/>
                  </a:lnTo>
                  <a:lnTo>
                    <a:pt x="192" y="499"/>
                  </a:lnTo>
                  <a:lnTo>
                    <a:pt x="193" y="501"/>
                  </a:lnTo>
                  <a:lnTo>
                    <a:pt x="195" y="504"/>
                  </a:lnTo>
                  <a:lnTo>
                    <a:pt x="198" y="505"/>
                  </a:lnTo>
                  <a:lnTo>
                    <a:pt x="200" y="506"/>
                  </a:lnTo>
                  <a:lnTo>
                    <a:pt x="204" y="506"/>
                  </a:lnTo>
                  <a:lnTo>
                    <a:pt x="317" y="506"/>
                  </a:lnTo>
                  <a:lnTo>
                    <a:pt x="320" y="506"/>
                  </a:lnTo>
                  <a:lnTo>
                    <a:pt x="322" y="505"/>
                  </a:lnTo>
                  <a:lnTo>
                    <a:pt x="326" y="504"/>
                  </a:lnTo>
                  <a:lnTo>
                    <a:pt x="328" y="501"/>
                  </a:lnTo>
                  <a:lnTo>
                    <a:pt x="330" y="499"/>
                  </a:lnTo>
                  <a:lnTo>
                    <a:pt x="331" y="497"/>
                  </a:lnTo>
                  <a:lnTo>
                    <a:pt x="332" y="494"/>
                  </a:lnTo>
                  <a:lnTo>
                    <a:pt x="332" y="491"/>
                  </a:lnTo>
                  <a:lnTo>
                    <a:pt x="332" y="448"/>
                  </a:lnTo>
                  <a:lnTo>
                    <a:pt x="348" y="439"/>
                  </a:lnTo>
                  <a:lnTo>
                    <a:pt x="363" y="432"/>
                  </a:lnTo>
                  <a:lnTo>
                    <a:pt x="376" y="424"/>
                  </a:lnTo>
                  <a:lnTo>
                    <a:pt x="387" y="416"/>
                  </a:lnTo>
                  <a:lnTo>
                    <a:pt x="433" y="444"/>
                  </a:lnTo>
                  <a:lnTo>
                    <a:pt x="435" y="445"/>
                  </a:lnTo>
                  <a:lnTo>
                    <a:pt x="438" y="445"/>
                  </a:lnTo>
                  <a:lnTo>
                    <a:pt x="441" y="446"/>
                  </a:lnTo>
                  <a:lnTo>
                    <a:pt x="443" y="445"/>
                  </a:lnTo>
                  <a:lnTo>
                    <a:pt x="447" y="444"/>
                  </a:lnTo>
                  <a:lnTo>
                    <a:pt x="449" y="443"/>
                  </a:lnTo>
                  <a:lnTo>
                    <a:pt x="451" y="440"/>
                  </a:lnTo>
                  <a:lnTo>
                    <a:pt x="453" y="437"/>
                  </a:lnTo>
                  <a:lnTo>
                    <a:pt x="510" y="340"/>
                  </a:lnTo>
                  <a:lnTo>
                    <a:pt x="511" y="338"/>
                  </a:lnTo>
                  <a:lnTo>
                    <a:pt x="512" y="335"/>
                  </a:lnTo>
                  <a:lnTo>
                    <a:pt x="512" y="331"/>
                  </a:lnTo>
                  <a:lnTo>
                    <a:pt x="511" y="328"/>
                  </a:lnTo>
                  <a:lnTo>
                    <a:pt x="510" y="326"/>
                  </a:lnTo>
                  <a:lnTo>
                    <a:pt x="509" y="323"/>
                  </a:lnTo>
                  <a:lnTo>
                    <a:pt x="506" y="321"/>
                  </a:lnTo>
                  <a:lnTo>
                    <a:pt x="504" y="3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5" name="CustomShape 34"/>
            <p:cNvSpPr/>
            <p:nvPr/>
          </p:nvSpPr>
          <p:spPr>
            <a:xfrm>
              <a:off x="1716840" y="4645440"/>
              <a:ext cx="285840" cy="285840"/>
            </a:xfrm>
            <a:custGeom>
              <a:avLst/>
              <a:gdLst/>
              <a:ahLst/>
              <a:cxnLst/>
              <a:rect l="l" t="t" r="r" b="b"/>
              <a:pathLst>
                <a:path w="511" h="509">
                  <a:moveTo>
                    <a:pt x="256" y="339"/>
                  </a:moveTo>
                  <a:lnTo>
                    <a:pt x="246" y="338"/>
                  </a:lnTo>
                  <a:lnTo>
                    <a:pt x="237" y="337"/>
                  </a:lnTo>
                  <a:lnTo>
                    <a:pt x="229" y="335"/>
                  </a:lnTo>
                  <a:lnTo>
                    <a:pt x="220" y="332"/>
                  </a:lnTo>
                  <a:lnTo>
                    <a:pt x="213" y="328"/>
                  </a:lnTo>
                  <a:lnTo>
                    <a:pt x="205" y="323"/>
                  </a:lnTo>
                  <a:lnTo>
                    <a:pt x="198" y="319"/>
                  </a:lnTo>
                  <a:lnTo>
                    <a:pt x="191" y="312"/>
                  </a:lnTo>
                  <a:lnTo>
                    <a:pt x="186" y="306"/>
                  </a:lnTo>
                  <a:lnTo>
                    <a:pt x="181" y="300"/>
                  </a:lnTo>
                  <a:lnTo>
                    <a:pt x="176" y="292"/>
                  </a:lnTo>
                  <a:lnTo>
                    <a:pt x="172" y="284"/>
                  </a:lnTo>
                  <a:lnTo>
                    <a:pt x="169" y="276"/>
                  </a:lnTo>
                  <a:lnTo>
                    <a:pt x="167" y="267"/>
                  </a:lnTo>
                  <a:lnTo>
                    <a:pt x="166" y="258"/>
                  </a:lnTo>
                  <a:lnTo>
                    <a:pt x="166" y="249"/>
                  </a:lnTo>
                  <a:lnTo>
                    <a:pt x="166" y="240"/>
                  </a:lnTo>
                  <a:lnTo>
                    <a:pt x="167" y="231"/>
                  </a:lnTo>
                  <a:lnTo>
                    <a:pt x="169" y="223"/>
                  </a:lnTo>
                  <a:lnTo>
                    <a:pt x="172" y="214"/>
                  </a:lnTo>
                  <a:lnTo>
                    <a:pt x="176" y="206"/>
                  </a:lnTo>
                  <a:lnTo>
                    <a:pt x="181" y="199"/>
                  </a:lnTo>
                  <a:lnTo>
                    <a:pt x="186" y="191"/>
                  </a:lnTo>
                  <a:lnTo>
                    <a:pt x="191" y="185"/>
                  </a:lnTo>
                  <a:lnTo>
                    <a:pt x="198" y="179"/>
                  </a:lnTo>
                  <a:lnTo>
                    <a:pt x="205" y="173"/>
                  </a:lnTo>
                  <a:lnTo>
                    <a:pt x="213" y="169"/>
                  </a:lnTo>
                  <a:lnTo>
                    <a:pt x="220" y="165"/>
                  </a:lnTo>
                  <a:lnTo>
                    <a:pt x="229" y="163"/>
                  </a:lnTo>
                  <a:lnTo>
                    <a:pt x="237" y="159"/>
                  </a:lnTo>
                  <a:lnTo>
                    <a:pt x="246" y="158"/>
                  </a:lnTo>
                  <a:lnTo>
                    <a:pt x="256" y="158"/>
                  </a:lnTo>
                  <a:lnTo>
                    <a:pt x="265" y="158"/>
                  </a:lnTo>
                  <a:lnTo>
                    <a:pt x="274" y="159"/>
                  </a:lnTo>
                  <a:lnTo>
                    <a:pt x="282" y="163"/>
                  </a:lnTo>
                  <a:lnTo>
                    <a:pt x="291" y="165"/>
                  </a:lnTo>
                  <a:lnTo>
                    <a:pt x="298" y="169"/>
                  </a:lnTo>
                  <a:lnTo>
                    <a:pt x="306" y="173"/>
                  </a:lnTo>
                  <a:lnTo>
                    <a:pt x="313" y="179"/>
                  </a:lnTo>
                  <a:lnTo>
                    <a:pt x="320" y="185"/>
                  </a:lnTo>
                  <a:lnTo>
                    <a:pt x="325" y="191"/>
                  </a:lnTo>
                  <a:lnTo>
                    <a:pt x="331" y="199"/>
                  </a:lnTo>
                  <a:lnTo>
                    <a:pt x="335" y="206"/>
                  </a:lnTo>
                  <a:lnTo>
                    <a:pt x="339" y="214"/>
                  </a:lnTo>
                  <a:lnTo>
                    <a:pt x="342" y="223"/>
                  </a:lnTo>
                  <a:lnTo>
                    <a:pt x="344" y="231"/>
                  </a:lnTo>
                  <a:lnTo>
                    <a:pt x="346" y="240"/>
                  </a:lnTo>
                  <a:lnTo>
                    <a:pt x="347" y="249"/>
                  </a:lnTo>
                  <a:lnTo>
                    <a:pt x="346" y="258"/>
                  </a:lnTo>
                  <a:lnTo>
                    <a:pt x="344" y="267"/>
                  </a:lnTo>
                  <a:lnTo>
                    <a:pt x="342" y="276"/>
                  </a:lnTo>
                  <a:lnTo>
                    <a:pt x="339" y="284"/>
                  </a:lnTo>
                  <a:lnTo>
                    <a:pt x="335" y="292"/>
                  </a:lnTo>
                  <a:lnTo>
                    <a:pt x="331" y="300"/>
                  </a:lnTo>
                  <a:lnTo>
                    <a:pt x="325" y="306"/>
                  </a:lnTo>
                  <a:lnTo>
                    <a:pt x="320" y="312"/>
                  </a:lnTo>
                  <a:lnTo>
                    <a:pt x="313" y="319"/>
                  </a:lnTo>
                  <a:lnTo>
                    <a:pt x="306" y="323"/>
                  </a:lnTo>
                  <a:lnTo>
                    <a:pt x="298" y="328"/>
                  </a:lnTo>
                  <a:lnTo>
                    <a:pt x="291" y="332"/>
                  </a:lnTo>
                  <a:lnTo>
                    <a:pt x="282" y="335"/>
                  </a:lnTo>
                  <a:lnTo>
                    <a:pt x="274" y="337"/>
                  </a:lnTo>
                  <a:lnTo>
                    <a:pt x="265" y="338"/>
                  </a:lnTo>
                  <a:lnTo>
                    <a:pt x="256" y="339"/>
                  </a:lnTo>
                  <a:close/>
                  <a:moveTo>
                    <a:pt x="510" y="179"/>
                  </a:moveTo>
                  <a:lnTo>
                    <a:pt x="511" y="177"/>
                  </a:lnTo>
                  <a:lnTo>
                    <a:pt x="511" y="173"/>
                  </a:lnTo>
                  <a:lnTo>
                    <a:pt x="510" y="171"/>
                  </a:lnTo>
                  <a:lnTo>
                    <a:pt x="509" y="168"/>
                  </a:lnTo>
                  <a:lnTo>
                    <a:pt x="453" y="70"/>
                  </a:lnTo>
                  <a:lnTo>
                    <a:pt x="450" y="67"/>
                  </a:lnTo>
                  <a:lnTo>
                    <a:pt x="448" y="65"/>
                  </a:lnTo>
                  <a:lnTo>
                    <a:pt x="446" y="64"/>
                  </a:lnTo>
                  <a:lnTo>
                    <a:pt x="443" y="64"/>
                  </a:lnTo>
                  <a:lnTo>
                    <a:pt x="441" y="63"/>
                  </a:lnTo>
                  <a:lnTo>
                    <a:pt x="438" y="63"/>
                  </a:lnTo>
                  <a:lnTo>
                    <a:pt x="434" y="63"/>
                  </a:lnTo>
                  <a:lnTo>
                    <a:pt x="432" y="65"/>
                  </a:lnTo>
                  <a:lnTo>
                    <a:pt x="386" y="92"/>
                  </a:lnTo>
                  <a:lnTo>
                    <a:pt x="375" y="83"/>
                  </a:lnTo>
                  <a:lnTo>
                    <a:pt x="363" y="75"/>
                  </a:lnTo>
                  <a:lnTo>
                    <a:pt x="348" y="67"/>
                  </a:lnTo>
                  <a:lnTo>
                    <a:pt x="332" y="59"/>
                  </a:lnTo>
                  <a:lnTo>
                    <a:pt x="332" y="14"/>
                  </a:lnTo>
                  <a:lnTo>
                    <a:pt x="332" y="12"/>
                  </a:lnTo>
                  <a:lnTo>
                    <a:pt x="331" y="9"/>
                  </a:lnTo>
                  <a:lnTo>
                    <a:pt x="329" y="6"/>
                  </a:lnTo>
                  <a:lnTo>
                    <a:pt x="327" y="4"/>
                  </a:lnTo>
                  <a:lnTo>
                    <a:pt x="325" y="2"/>
                  </a:lnTo>
                  <a:lnTo>
                    <a:pt x="323" y="1"/>
                  </a:lnTo>
                  <a:lnTo>
                    <a:pt x="320" y="0"/>
                  </a:lnTo>
                  <a:lnTo>
                    <a:pt x="317" y="0"/>
                  </a:lnTo>
                  <a:lnTo>
                    <a:pt x="203" y="0"/>
                  </a:lnTo>
                  <a:lnTo>
                    <a:pt x="201" y="0"/>
                  </a:lnTo>
                  <a:lnTo>
                    <a:pt x="198" y="1"/>
                  </a:lnTo>
                  <a:lnTo>
                    <a:pt x="196" y="2"/>
                  </a:lnTo>
                  <a:lnTo>
                    <a:pt x="194" y="4"/>
                  </a:lnTo>
                  <a:lnTo>
                    <a:pt x="191" y="6"/>
                  </a:lnTo>
                  <a:lnTo>
                    <a:pt x="190" y="9"/>
                  </a:lnTo>
                  <a:lnTo>
                    <a:pt x="189" y="12"/>
                  </a:lnTo>
                  <a:lnTo>
                    <a:pt x="188" y="14"/>
                  </a:lnTo>
                  <a:lnTo>
                    <a:pt x="188" y="58"/>
                  </a:lnTo>
                  <a:lnTo>
                    <a:pt x="179" y="61"/>
                  </a:lnTo>
                  <a:lnTo>
                    <a:pt x="170" y="64"/>
                  </a:lnTo>
                  <a:lnTo>
                    <a:pt x="161" y="68"/>
                  </a:lnTo>
                  <a:lnTo>
                    <a:pt x="154" y="72"/>
                  </a:lnTo>
                  <a:lnTo>
                    <a:pt x="141" y="81"/>
                  </a:lnTo>
                  <a:lnTo>
                    <a:pt x="128" y="92"/>
                  </a:lnTo>
                  <a:lnTo>
                    <a:pt x="80" y="64"/>
                  </a:lnTo>
                  <a:lnTo>
                    <a:pt x="75" y="62"/>
                  </a:lnTo>
                  <a:lnTo>
                    <a:pt x="68" y="63"/>
                  </a:lnTo>
                  <a:lnTo>
                    <a:pt x="66" y="64"/>
                  </a:lnTo>
                  <a:lnTo>
                    <a:pt x="64" y="65"/>
                  </a:lnTo>
                  <a:lnTo>
                    <a:pt x="62" y="67"/>
                  </a:lnTo>
                  <a:lnTo>
                    <a:pt x="60" y="70"/>
                  </a:lnTo>
                  <a:lnTo>
                    <a:pt x="3" y="168"/>
                  </a:lnTo>
                  <a:lnTo>
                    <a:pt x="2" y="171"/>
                  </a:lnTo>
                  <a:lnTo>
                    <a:pt x="1" y="173"/>
                  </a:lnTo>
                  <a:lnTo>
                    <a:pt x="1" y="177"/>
                  </a:lnTo>
                  <a:lnTo>
                    <a:pt x="1" y="179"/>
                  </a:lnTo>
                  <a:lnTo>
                    <a:pt x="2" y="182"/>
                  </a:lnTo>
                  <a:lnTo>
                    <a:pt x="4" y="184"/>
                  </a:lnTo>
                  <a:lnTo>
                    <a:pt x="5" y="186"/>
                  </a:lnTo>
                  <a:lnTo>
                    <a:pt x="8" y="188"/>
                  </a:lnTo>
                  <a:lnTo>
                    <a:pt x="56" y="216"/>
                  </a:lnTo>
                  <a:lnTo>
                    <a:pt x="53" y="233"/>
                  </a:lnTo>
                  <a:lnTo>
                    <a:pt x="52" y="249"/>
                  </a:lnTo>
                  <a:lnTo>
                    <a:pt x="53" y="265"/>
                  </a:lnTo>
                  <a:lnTo>
                    <a:pt x="56" y="282"/>
                  </a:lnTo>
                  <a:lnTo>
                    <a:pt x="7" y="309"/>
                  </a:lnTo>
                  <a:lnTo>
                    <a:pt x="5" y="311"/>
                  </a:lnTo>
                  <a:lnTo>
                    <a:pt x="3" y="313"/>
                  </a:lnTo>
                  <a:lnTo>
                    <a:pt x="2" y="317"/>
                  </a:lnTo>
                  <a:lnTo>
                    <a:pt x="1" y="320"/>
                  </a:lnTo>
                  <a:lnTo>
                    <a:pt x="0" y="322"/>
                  </a:lnTo>
                  <a:lnTo>
                    <a:pt x="0" y="324"/>
                  </a:lnTo>
                  <a:lnTo>
                    <a:pt x="1" y="327"/>
                  </a:lnTo>
                  <a:lnTo>
                    <a:pt x="2" y="330"/>
                  </a:lnTo>
                  <a:lnTo>
                    <a:pt x="59" y="429"/>
                  </a:lnTo>
                  <a:lnTo>
                    <a:pt x="63" y="432"/>
                  </a:lnTo>
                  <a:lnTo>
                    <a:pt x="67" y="434"/>
                  </a:lnTo>
                  <a:lnTo>
                    <a:pt x="71" y="435"/>
                  </a:lnTo>
                  <a:lnTo>
                    <a:pt x="74" y="435"/>
                  </a:lnTo>
                  <a:lnTo>
                    <a:pt x="76" y="434"/>
                  </a:lnTo>
                  <a:lnTo>
                    <a:pt x="79" y="433"/>
                  </a:lnTo>
                  <a:lnTo>
                    <a:pt x="128" y="407"/>
                  </a:lnTo>
                  <a:lnTo>
                    <a:pt x="140" y="416"/>
                  </a:lnTo>
                  <a:lnTo>
                    <a:pt x="154" y="426"/>
                  </a:lnTo>
                  <a:lnTo>
                    <a:pt x="161" y="430"/>
                  </a:lnTo>
                  <a:lnTo>
                    <a:pt x="169" y="434"/>
                  </a:lnTo>
                  <a:lnTo>
                    <a:pt x="179" y="438"/>
                  </a:lnTo>
                  <a:lnTo>
                    <a:pt x="188" y="441"/>
                  </a:lnTo>
                  <a:lnTo>
                    <a:pt x="188" y="494"/>
                  </a:lnTo>
                  <a:lnTo>
                    <a:pt x="189" y="497"/>
                  </a:lnTo>
                  <a:lnTo>
                    <a:pt x="190" y="500"/>
                  </a:lnTo>
                  <a:lnTo>
                    <a:pt x="191" y="503"/>
                  </a:lnTo>
                  <a:lnTo>
                    <a:pt x="194" y="505"/>
                  </a:lnTo>
                  <a:lnTo>
                    <a:pt x="196" y="507"/>
                  </a:lnTo>
                  <a:lnTo>
                    <a:pt x="198" y="508"/>
                  </a:lnTo>
                  <a:lnTo>
                    <a:pt x="201" y="509"/>
                  </a:lnTo>
                  <a:lnTo>
                    <a:pt x="203" y="509"/>
                  </a:lnTo>
                  <a:lnTo>
                    <a:pt x="317" y="509"/>
                  </a:lnTo>
                  <a:lnTo>
                    <a:pt x="320" y="509"/>
                  </a:lnTo>
                  <a:lnTo>
                    <a:pt x="323" y="508"/>
                  </a:lnTo>
                  <a:lnTo>
                    <a:pt x="325" y="507"/>
                  </a:lnTo>
                  <a:lnTo>
                    <a:pt x="327" y="505"/>
                  </a:lnTo>
                  <a:lnTo>
                    <a:pt x="329" y="503"/>
                  </a:lnTo>
                  <a:lnTo>
                    <a:pt x="331" y="500"/>
                  </a:lnTo>
                  <a:lnTo>
                    <a:pt x="332" y="497"/>
                  </a:lnTo>
                  <a:lnTo>
                    <a:pt x="332" y="494"/>
                  </a:lnTo>
                  <a:lnTo>
                    <a:pt x="332" y="439"/>
                  </a:lnTo>
                  <a:lnTo>
                    <a:pt x="348" y="431"/>
                  </a:lnTo>
                  <a:lnTo>
                    <a:pt x="363" y="423"/>
                  </a:lnTo>
                  <a:lnTo>
                    <a:pt x="375" y="414"/>
                  </a:lnTo>
                  <a:lnTo>
                    <a:pt x="387" y="407"/>
                  </a:lnTo>
                  <a:lnTo>
                    <a:pt x="432" y="433"/>
                  </a:lnTo>
                  <a:lnTo>
                    <a:pt x="434" y="434"/>
                  </a:lnTo>
                  <a:lnTo>
                    <a:pt x="438" y="435"/>
                  </a:lnTo>
                  <a:lnTo>
                    <a:pt x="441" y="435"/>
                  </a:lnTo>
                  <a:lnTo>
                    <a:pt x="443" y="434"/>
                  </a:lnTo>
                  <a:lnTo>
                    <a:pt x="446" y="434"/>
                  </a:lnTo>
                  <a:lnTo>
                    <a:pt x="448" y="432"/>
                  </a:lnTo>
                  <a:lnTo>
                    <a:pt x="450" y="431"/>
                  </a:lnTo>
                  <a:lnTo>
                    <a:pt x="453" y="429"/>
                  </a:lnTo>
                  <a:lnTo>
                    <a:pt x="509" y="330"/>
                  </a:lnTo>
                  <a:lnTo>
                    <a:pt x="510" y="327"/>
                  </a:lnTo>
                  <a:lnTo>
                    <a:pt x="511" y="324"/>
                  </a:lnTo>
                  <a:lnTo>
                    <a:pt x="511" y="322"/>
                  </a:lnTo>
                  <a:lnTo>
                    <a:pt x="510" y="320"/>
                  </a:lnTo>
                  <a:lnTo>
                    <a:pt x="508" y="313"/>
                  </a:lnTo>
                  <a:lnTo>
                    <a:pt x="504" y="309"/>
                  </a:lnTo>
                  <a:lnTo>
                    <a:pt x="457" y="282"/>
                  </a:lnTo>
                  <a:lnTo>
                    <a:pt x="459" y="265"/>
                  </a:lnTo>
                  <a:lnTo>
                    <a:pt x="459" y="249"/>
                  </a:lnTo>
                  <a:lnTo>
                    <a:pt x="459" y="233"/>
                  </a:lnTo>
                  <a:lnTo>
                    <a:pt x="457" y="216"/>
                  </a:lnTo>
                  <a:lnTo>
                    <a:pt x="504" y="188"/>
                  </a:lnTo>
                  <a:lnTo>
                    <a:pt x="506" y="186"/>
                  </a:lnTo>
                  <a:lnTo>
                    <a:pt x="508" y="184"/>
                  </a:lnTo>
                  <a:lnTo>
                    <a:pt x="509" y="182"/>
                  </a:lnTo>
                  <a:lnTo>
                    <a:pt x="510" y="179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86" name="Group 35"/>
          <p:cNvGrpSpPr/>
          <p:nvPr/>
        </p:nvGrpSpPr>
        <p:grpSpPr>
          <a:xfrm>
            <a:off x="3821760" y="2387880"/>
            <a:ext cx="412920" cy="344160"/>
            <a:chOff x="3821760" y="2387880"/>
            <a:chExt cx="412920" cy="344160"/>
          </a:xfrm>
        </p:grpSpPr>
        <p:sp>
          <p:nvSpPr>
            <p:cNvPr id="187" name="CustomShape 36"/>
            <p:cNvSpPr/>
            <p:nvPr/>
          </p:nvSpPr>
          <p:spPr>
            <a:xfrm>
              <a:off x="3821760" y="2387880"/>
              <a:ext cx="96120" cy="96120"/>
            </a:xfrm>
            <a:custGeom>
              <a:avLst/>
              <a:gdLst/>
              <a:ahLst/>
              <a:cxnLst/>
              <a:rect l="l" t="t" r="r" b="b"/>
              <a:pathLst>
                <a:path w="169" h="168">
                  <a:moveTo>
                    <a:pt x="156" y="0"/>
                  </a:moveTo>
                  <a:lnTo>
                    <a:pt x="12" y="0"/>
                  </a:lnTo>
                  <a:lnTo>
                    <a:pt x="8" y="1"/>
                  </a:lnTo>
                  <a:lnTo>
                    <a:pt x="3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0" y="156"/>
                  </a:lnTo>
                  <a:lnTo>
                    <a:pt x="1" y="161"/>
                  </a:lnTo>
                  <a:lnTo>
                    <a:pt x="3" y="164"/>
                  </a:lnTo>
                  <a:lnTo>
                    <a:pt x="8" y="167"/>
                  </a:lnTo>
                  <a:lnTo>
                    <a:pt x="12" y="168"/>
                  </a:lnTo>
                  <a:lnTo>
                    <a:pt x="156" y="168"/>
                  </a:lnTo>
                  <a:lnTo>
                    <a:pt x="161" y="167"/>
                  </a:lnTo>
                  <a:lnTo>
                    <a:pt x="164" y="164"/>
                  </a:lnTo>
                  <a:lnTo>
                    <a:pt x="167" y="161"/>
                  </a:lnTo>
                  <a:lnTo>
                    <a:pt x="169" y="156"/>
                  </a:lnTo>
                  <a:lnTo>
                    <a:pt x="169" y="12"/>
                  </a:lnTo>
                  <a:lnTo>
                    <a:pt x="167" y="7"/>
                  </a:lnTo>
                  <a:lnTo>
                    <a:pt x="164" y="3"/>
                  </a:lnTo>
                  <a:lnTo>
                    <a:pt x="161" y="1"/>
                  </a:lnTo>
                  <a:lnTo>
                    <a:pt x="156" y="0"/>
                  </a:lnTo>
                  <a:close/>
                </a:path>
              </a:pathLst>
            </a:custGeom>
            <a:solidFill>
              <a:srgbClr val="FFBE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8" name="CustomShape 37"/>
            <p:cNvSpPr/>
            <p:nvPr/>
          </p:nvSpPr>
          <p:spPr>
            <a:xfrm>
              <a:off x="3821760" y="2511720"/>
              <a:ext cx="96120" cy="96120"/>
            </a:xfrm>
            <a:custGeom>
              <a:avLst/>
              <a:gdLst/>
              <a:ahLst/>
              <a:cxnLst/>
              <a:rect l="l" t="t" r="r" b="b"/>
              <a:pathLst>
                <a:path w="169" h="168">
                  <a:moveTo>
                    <a:pt x="156" y="0"/>
                  </a:moveTo>
                  <a:lnTo>
                    <a:pt x="12" y="0"/>
                  </a:lnTo>
                  <a:lnTo>
                    <a:pt x="8" y="1"/>
                  </a:lnTo>
                  <a:lnTo>
                    <a:pt x="3" y="3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6"/>
                  </a:lnTo>
                  <a:lnTo>
                    <a:pt x="1" y="161"/>
                  </a:lnTo>
                  <a:lnTo>
                    <a:pt x="3" y="164"/>
                  </a:lnTo>
                  <a:lnTo>
                    <a:pt x="8" y="167"/>
                  </a:lnTo>
                  <a:lnTo>
                    <a:pt x="12" y="168"/>
                  </a:lnTo>
                  <a:lnTo>
                    <a:pt x="156" y="168"/>
                  </a:lnTo>
                  <a:lnTo>
                    <a:pt x="161" y="167"/>
                  </a:lnTo>
                  <a:lnTo>
                    <a:pt x="164" y="164"/>
                  </a:lnTo>
                  <a:lnTo>
                    <a:pt x="167" y="161"/>
                  </a:lnTo>
                  <a:lnTo>
                    <a:pt x="169" y="156"/>
                  </a:lnTo>
                  <a:lnTo>
                    <a:pt x="169" y="12"/>
                  </a:lnTo>
                  <a:lnTo>
                    <a:pt x="167" y="8"/>
                  </a:lnTo>
                  <a:lnTo>
                    <a:pt x="164" y="3"/>
                  </a:lnTo>
                  <a:lnTo>
                    <a:pt x="161" y="1"/>
                  </a:lnTo>
                  <a:lnTo>
                    <a:pt x="156" y="0"/>
                  </a:lnTo>
                  <a:close/>
                </a:path>
              </a:pathLst>
            </a:custGeom>
            <a:solidFill>
              <a:srgbClr val="FFBE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9" name="CustomShape 38"/>
            <p:cNvSpPr/>
            <p:nvPr/>
          </p:nvSpPr>
          <p:spPr>
            <a:xfrm>
              <a:off x="3821760" y="2635920"/>
              <a:ext cx="96120" cy="96120"/>
            </a:xfrm>
            <a:custGeom>
              <a:avLst/>
              <a:gdLst/>
              <a:ahLst/>
              <a:cxnLst/>
              <a:rect l="l" t="t" r="r" b="b"/>
              <a:pathLst>
                <a:path w="169" h="169">
                  <a:moveTo>
                    <a:pt x="156" y="0"/>
                  </a:moveTo>
                  <a:lnTo>
                    <a:pt x="12" y="0"/>
                  </a:lnTo>
                  <a:lnTo>
                    <a:pt x="8" y="1"/>
                  </a:lnTo>
                  <a:lnTo>
                    <a:pt x="3" y="3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6"/>
                  </a:lnTo>
                  <a:lnTo>
                    <a:pt x="1" y="161"/>
                  </a:lnTo>
                  <a:lnTo>
                    <a:pt x="3" y="164"/>
                  </a:lnTo>
                  <a:lnTo>
                    <a:pt x="8" y="167"/>
                  </a:lnTo>
                  <a:lnTo>
                    <a:pt x="12" y="169"/>
                  </a:lnTo>
                  <a:lnTo>
                    <a:pt x="156" y="169"/>
                  </a:lnTo>
                  <a:lnTo>
                    <a:pt x="161" y="167"/>
                  </a:lnTo>
                  <a:lnTo>
                    <a:pt x="164" y="164"/>
                  </a:lnTo>
                  <a:lnTo>
                    <a:pt x="167" y="161"/>
                  </a:lnTo>
                  <a:lnTo>
                    <a:pt x="169" y="156"/>
                  </a:lnTo>
                  <a:lnTo>
                    <a:pt x="169" y="12"/>
                  </a:lnTo>
                  <a:lnTo>
                    <a:pt x="167" y="8"/>
                  </a:lnTo>
                  <a:lnTo>
                    <a:pt x="164" y="3"/>
                  </a:lnTo>
                  <a:lnTo>
                    <a:pt x="161" y="1"/>
                  </a:lnTo>
                  <a:lnTo>
                    <a:pt x="156" y="0"/>
                  </a:lnTo>
                  <a:close/>
                </a:path>
              </a:pathLst>
            </a:custGeom>
            <a:solidFill>
              <a:srgbClr val="FFBE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0" name="CustomShape 39"/>
            <p:cNvSpPr/>
            <p:nvPr/>
          </p:nvSpPr>
          <p:spPr>
            <a:xfrm>
              <a:off x="3950280" y="2415240"/>
              <a:ext cx="284400" cy="27360"/>
            </a:xfrm>
            <a:custGeom>
              <a:avLst/>
              <a:gdLst/>
              <a:ahLst/>
              <a:cxnLst/>
              <a:rect l="l" t="t" r="r" b="b"/>
              <a:pathLst>
                <a:path w="492" h="47">
                  <a:moveTo>
                    <a:pt x="24" y="47"/>
                  </a:moveTo>
                  <a:lnTo>
                    <a:pt x="469" y="47"/>
                  </a:lnTo>
                  <a:lnTo>
                    <a:pt x="473" y="47"/>
                  </a:lnTo>
                  <a:lnTo>
                    <a:pt x="478" y="46"/>
                  </a:lnTo>
                  <a:lnTo>
                    <a:pt x="482" y="44"/>
                  </a:lnTo>
                  <a:lnTo>
                    <a:pt x="486" y="41"/>
                  </a:lnTo>
                  <a:lnTo>
                    <a:pt x="488" y="37"/>
                  </a:lnTo>
                  <a:lnTo>
                    <a:pt x="490" y="34"/>
                  </a:lnTo>
                  <a:lnTo>
                    <a:pt x="492" y="28"/>
                  </a:lnTo>
                  <a:lnTo>
                    <a:pt x="492" y="24"/>
                  </a:lnTo>
                  <a:lnTo>
                    <a:pt x="492" y="19"/>
                  </a:lnTo>
                  <a:lnTo>
                    <a:pt x="490" y="15"/>
                  </a:lnTo>
                  <a:lnTo>
                    <a:pt x="488" y="10"/>
                  </a:lnTo>
                  <a:lnTo>
                    <a:pt x="486" y="7"/>
                  </a:lnTo>
                  <a:lnTo>
                    <a:pt x="482" y="4"/>
                  </a:lnTo>
                  <a:lnTo>
                    <a:pt x="478" y="2"/>
                  </a:lnTo>
                  <a:lnTo>
                    <a:pt x="473" y="1"/>
                  </a:lnTo>
                  <a:lnTo>
                    <a:pt x="469" y="0"/>
                  </a:lnTo>
                  <a:lnTo>
                    <a:pt x="24" y="0"/>
                  </a:lnTo>
                  <a:lnTo>
                    <a:pt x="19" y="1"/>
                  </a:lnTo>
                  <a:lnTo>
                    <a:pt x="15" y="2"/>
                  </a:lnTo>
                  <a:lnTo>
                    <a:pt x="10" y="4"/>
                  </a:lnTo>
                  <a:lnTo>
                    <a:pt x="7" y="7"/>
                  </a:lnTo>
                  <a:lnTo>
                    <a:pt x="4" y="10"/>
                  </a:lnTo>
                  <a:lnTo>
                    <a:pt x="2" y="15"/>
                  </a:lnTo>
                  <a:lnTo>
                    <a:pt x="1" y="19"/>
                  </a:lnTo>
                  <a:lnTo>
                    <a:pt x="0" y="24"/>
                  </a:lnTo>
                  <a:lnTo>
                    <a:pt x="1" y="28"/>
                  </a:lnTo>
                  <a:lnTo>
                    <a:pt x="2" y="34"/>
                  </a:lnTo>
                  <a:lnTo>
                    <a:pt x="4" y="37"/>
                  </a:lnTo>
                  <a:lnTo>
                    <a:pt x="7" y="41"/>
                  </a:lnTo>
                  <a:lnTo>
                    <a:pt x="10" y="44"/>
                  </a:lnTo>
                  <a:lnTo>
                    <a:pt x="15" y="46"/>
                  </a:lnTo>
                  <a:lnTo>
                    <a:pt x="19" y="47"/>
                  </a:lnTo>
                  <a:lnTo>
                    <a:pt x="24" y="47"/>
                  </a:lnTo>
                  <a:close/>
                </a:path>
              </a:pathLst>
            </a:custGeom>
            <a:solidFill>
              <a:srgbClr val="FFBE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1" name="CustomShape 40"/>
            <p:cNvSpPr/>
            <p:nvPr/>
          </p:nvSpPr>
          <p:spPr>
            <a:xfrm>
              <a:off x="3950280" y="2539440"/>
              <a:ext cx="284400" cy="27360"/>
            </a:xfrm>
            <a:custGeom>
              <a:avLst/>
              <a:gdLst/>
              <a:ahLst/>
              <a:cxnLst/>
              <a:rect l="l" t="t" r="r" b="b"/>
              <a:pathLst>
                <a:path w="492" h="48">
                  <a:moveTo>
                    <a:pt x="469" y="0"/>
                  </a:moveTo>
                  <a:lnTo>
                    <a:pt x="24" y="0"/>
                  </a:lnTo>
                  <a:lnTo>
                    <a:pt x="19" y="1"/>
                  </a:lnTo>
                  <a:lnTo>
                    <a:pt x="15" y="2"/>
                  </a:lnTo>
                  <a:lnTo>
                    <a:pt x="10" y="4"/>
                  </a:lnTo>
                  <a:lnTo>
                    <a:pt x="7" y="7"/>
                  </a:lnTo>
                  <a:lnTo>
                    <a:pt x="4" y="10"/>
                  </a:lnTo>
                  <a:lnTo>
                    <a:pt x="2" y="15"/>
                  </a:lnTo>
                  <a:lnTo>
                    <a:pt x="1" y="19"/>
                  </a:lnTo>
                  <a:lnTo>
                    <a:pt x="0" y="24"/>
                  </a:lnTo>
                  <a:lnTo>
                    <a:pt x="1" y="28"/>
                  </a:lnTo>
                  <a:lnTo>
                    <a:pt x="2" y="34"/>
                  </a:lnTo>
                  <a:lnTo>
                    <a:pt x="4" y="38"/>
                  </a:lnTo>
                  <a:lnTo>
                    <a:pt x="7" y="41"/>
                  </a:lnTo>
                  <a:lnTo>
                    <a:pt x="10" y="44"/>
                  </a:lnTo>
                  <a:lnTo>
                    <a:pt x="15" y="46"/>
                  </a:lnTo>
                  <a:lnTo>
                    <a:pt x="19" y="47"/>
                  </a:lnTo>
                  <a:lnTo>
                    <a:pt x="24" y="48"/>
                  </a:lnTo>
                  <a:lnTo>
                    <a:pt x="469" y="48"/>
                  </a:lnTo>
                  <a:lnTo>
                    <a:pt x="473" y="47"/>
                  </a:lnTo>
                  <a:lnTo>
                    <a:pt x="478" y="46"/>
                  </a:lnTo>
                  <a:lnTo>
                    <a:pt x="482" y="44"/>
                  </a:lnTo>
                  <a:lnTo>
                    <a:pt x="486" y="41"/>
                  </a:lnTo>
                  <a:lnTo>
                    <a:pt x="488" y="38"/>
                  </a:lnTo>
                  <a:lnTo>
                    <a:pt x="490" y="34"/>
                  </a:lnTo>
                  <a:lnTo>
                    <a:pt x="492" y="29"/>
                  </a:lnTo>
                  <a:lnTo>
                    <a:pt x="492" y="24"/>
                  </a:lnTo>
                  <a:lnTo>
                    <a:pt x="492" y="19"/>
                  </a:lnTo>
                  <a:lnTo>
                    <a:pt x="490" y="15"/>
                  </a:lnTo>
                  <a:lnTo>
                    <a:pt x="488" y="10"/>
                  </a:lnTo>
                  <a:lnTo>
                    <a:pt x="486" y="7"/>
                  </a:lnTo>
                  <a:lnTo>
                    <a:pt x="482" y="4"/>
                  </a:lnTo>
                  <a:lnTo>
                    <a:pt x="478" y="2"/>
                  </a:lnTo>
                  <a:lnTo>
                    <a:pt x="473" y="1"/>
                  </a:lnTo>
                  <a:lnTo>
                    <a:pt x="469" y="0"/>
                  </a:lnTo>
                  <a:close/>
                </a:path>
              </a:pathLst>
            </a:custGeom>
            <a:solidFill>
              <a:srgbClr val="FFBE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2" name="CustomShape 41"/>
            <p:cNvSpPr/>
            <p:nvPr/>
          </p:nvSpPr>
          <p:spPr>
            <a:xfrm>
              <a:off x="3950280" y="2663280"/>
              <a:ext cx="284400" cy="27360"/>
            </a:xfrm>
            <a:custGeom>
              <a:avLst/>
              <a:gdLst/>
              <a:ahLst/>
              <a:cxnLst/>
              <a:rect l="l" t="t" r="r" b="b"/>
              <a:pathLst>
                <a:path w="492" h="49">
                  <a:moveTo>
                    <a:pt x="469" y="0"/>
                  </a:moveTo>
                  <a:lnTo>
                    <a:pt x="24" y="0"/>
                  </a:lnTo>
                  <a:lnTo>
                    <a:pt x="19" y="1"/>
                  </a:lnTo>
                  <a:lnTo>
                    <a:pt x="15" y="2"/>
                  </a:lnTo>
                  <a:lnTo>
                    <a:pt x="10" y="4"/>
                  </a:lnTo>
                  <a:lnTo>
                    <a:pt x="7" y="7"/>
                  </a:lnTo>
                  <a:lnTo>
                    <a:pt x="4" y="10"/>
                  </a:lnTo>
                  <a:lnTo>
                    <a:pt x="2" y="15"/>
                  </a:lnTo>
                  <a:lnTo>
                    <a:pt x="1" y="19"/>
                  </a:lnTo>
                  <a:lnTo>
                    <a:pt x="0" y="24"/>
                  </a:lnTo>
                  <a:lnTo>
                    <a:pt x="1" y="29"/>
                  </a:lnTo>
                  <a:lnTo>
                    <a:pt x="2" y="34"/>
                  </a:lnTo>
                  <a:lnTo>
                    <a:pt x="4" y="38"/>
                  </a:lnTo>
                  <a:lnTo>
                    <a:pt x="7" y="41"/>
                  </a:lnTo>
                  <a:lnTo>
                    <a:pt x="10" y="44"/>
                  </a:lnTo>
                  <a:lnTo>
                    <a:pt x="15" y="46"/>
                  </a:lnTo>
                  <a:lnTo>
                    <a:pt x="19" y="47"/>
                  </a:lnTo>
                  <a:lnTo>
                    <a:pt x="24" y="49"/>
                  </a:lnTo>
                  <a:lnTo>
                    <a:pt x="469" y="49"/>
                  </a:lnTo>
                  <a:lnTo>
                    <a:pt x="473" y="47"/>
                  </a:lnTo>
                  <a:lnTo>
                    <a:pt x="478" y="46"/>
                  </a:lnTo>
                  <a:lnTo>
                    <a:pt x="482" y="44"/>
                  </a:lnTo>
                  <a:lnTo>
                    <a:pt x="486" y="41"/>
                  </a:lnTo>
                  <a:lnTo>
                    <a:pt x="488" y="38"/>
                  </a:lnTo>
                  <a:lnTo>
                    <a:pt x="490" y="34"/>
                  </a:lnTo>
                  <a:lnTo>
                    <a:pt x="492" y="29"/>
                  </a:lnTo>
                  <a:lnTo>
                    <a:pt x="492" y="24"/>
                  </a:lnTo>
                  <a:lnTo>
                    <a:pt x="492" y="19"/>
                  </a:lnTo>
                  <a:lnTo>
                    <a:pt x="490" y="15"/>
                  </a:lnTo>
                  <a:lnTo>
                    <a:pt x="488" y="10"/>
                  </a:lnTo>
                  <a:lnTo>
                    <a:pt x="486" y="7"/>
                  </a:lnTo>
                  <a:lnTo>
                    <a:pt x="482" y="4"/>
                  </a:lnTo>
                  <a:lnTo>
                    <a:pt x="478" y="2"/>
                  </a:lnTo>
                  <a:lnTo>
                    <a:pt x="473" y="1"/>
                  </a:lnTo>
                  <a:lnTo>
                    <a:pt x="469" y="0"/>
                  </a:lnTo>
                  <a:close/>
                </a:path>
              </a:pathLst>
            </a:custGeom>
            <a:solidFill>
              <a:srgbClr val="FFBE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93" name="Group 42"/>
          <p:cNvGrpSpPr/>
          <p:nvPr/>
        </p:nvGrpSpPr>
        <p:grpSpPr>
          <a:xfrm>
            <a:off x="5899320" y="4483800"/>
            <a:ext cx="393120" cy="393120"/>
            <a:chOff x="5899320" y="4483800"/>
            <a:chExt cx="393120" cy="393120"/>
          </a:xfrm>
        </p:grpSpPr>
        <p:sp>
          <p:nvSpPr>
            <p:cNvPr id="194" name="CustomShape 43"/>
            <p:cNvSpPr/>
            <p:nvPr/>
          </p:nvSpPr>
          <p:spPr>
            <a:xfrm>
              <a:off x="5899320" y="4614120"/>
              <a:ext cx="393120" cy="262800"/>
            </a:xfrm>
            <a:custGeom>
              <a:avLst/>
              <a:gdLst/>
              <a:ahLst/>
              <a:cxnLst/>
              <a:rect l="l" t="t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solidFill>
              <a:srgbClr val="1C819E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5" name="CustomShape 44"/>
            <p:cNvSpPr/>
            <p:nvPr/>
          </p:nvSpPr>
          <p:spPr>
            <a:xfrm>
              <a:off x="5925240" y="4483800"/>
              <a:ext cx="345240" cy="214920"/>
            </a:xfrm>
            <a:custGeom>
              <a:avLst/>
              <a:gdLst/>
              <a:ahLst/>
              <a:cxnLst/>
              <a:rect l="l" t="t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solidFill>
              <a:srgbClr val="1C819E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96" name="Group 45"/>
          <p:cNvGrpSpPr/>
          <p:nvPr/>
        </p:nvGrpSpPr>
        <p:grpSpPr>
          <a:xfrm>
            <a:off x="7925760" y="2322000"/>
            <a:ext cx="475200" cy="475200"/>
            <a:chOff x="7925760" y="2322000"/>
            <a:chExt cx="475200" cy="475200"/>
          </a:xfrm>
        </p:grpSpPr>
        <p:sp>
          <p:nvSpPr>
            <p:cNvPr id="197" name="CustomShape 46"/>
            <p:cNvSpPr/>
            <p:nvPr/>
          </p:nvSpPr>
          <p:spPr>
            <a:xfrm>
              <a:off x="8120520" y="2322000"/>
              <a:ext cx="280440" cy="280440"/>
            </a:xfrm>
            <a:custGeom>
              <a:avLst/>
              <a:gdLst/>
              <a:ahLst/>
              <a:cxnLst/>
              <a:rect l="l" t="t" r="r" b="b"/>
              <a:pathLst>
                <a:path w="506" h="505">
                  <a:moveTo>
                    <a:pt x="470" y="132"/>
                  </a:moveTo>
                  <a:lnTo>
                    <a:pt x="373" y="35"/>
                  </a:lnTo>
                  <a:lnTo>
                    <a:pt x="364" y="27"/>
                  </a:lnTo>
                  <a:lnTo>
                    <a:pt x="354" y="20"/>
                  </a:lnTo>
                  <a:lnTo>
                    <a:pt x="344" y="14"/>
                  </a:lnTo>
                  <a:lnTo>
                    <a:pt x="334" y="9"/>
                  </a:lnTo>
                  <a:lnTo>
                    <a:pt x="322" y="5"/>
                  </a:lnTo>
                  <a:lnTo>
                    <a:pt x="311" y="3"/>
                  </a:lnTo>
                  <a:lnTo>
                    <a:pt x="300" y="0"/>
                  </a:lnTo>
                  <a:lnTo>
                    <a:pt x="288" y="0"/>
                  </a:lnTo>
                  <a:lnTo>
                    <a:pt x="275" y="0"/>
                  </a:lnTo>
                  <a:lnTo>
                    <a:pt x="264" y="3"/>
                  </a:lnTo>
                  <a:lnTo>
                    <a:pt x="252" y="5"/>
                  </a:lnTo>
                  <a:lnTo>
                    <a:pt x="242" y="9"/>
                  </a:lnTo>
                  <a:lnTo>
                    <a:pt x="231" y="14"/>
                  </a:lnTo>
                  <a:lnTo>
                    <a:pt x="220" y="20"/>
                  </a:lnTo>
                  <a:lnTo>
                    <a:pt x="212" y="27"/>
                  </a:lnTo>
                  <a:lnTo>
                    <a:pt x="202" y="35"/>
                  </a:lnTo>
                  <a:lnTo>
                    <a:pt x="26" y="212"/>
                  </a:lnTo>
                  <a:lnTo>
                    <a:pt x="19" y="219"/>
                  </a:lnTo>
                  <a:lnTo>
                    <a:pt x="13" y="227"/>
                  </a:lnTo>
                  <a:lnTo>
                    <a:pt x="9" y="235"/>
                  </a:lnTo>
                  <a:lnTo>
                    <a:pt x="5" y="245"/>
                  </a:lnTo>
                  <a:lnTo>
                    <a:pt x="3" y="254"/>
                  </a:lnTo>
                  <a:lnTo>
                    <a:pt x="0" y="263"/>
                  </a:lnTo>
                  <a:lnTo>
                    <a:pt x="0" y="273"/>
                  </a:lnTo>
                  <a:lnTo>
                    <a:pt x="0" y="282"/>
                  </a:lnTo>
                  <a:lnTo>
                    <a:pt x="3" y="292"/>
                  </a:lnTo>
                  <a:lnTo>
                    <a:pt x="5" y="302"/>
                  </a:lnTo>
                  <a:lnTo>
                    <a:pt x="8" y="311"/>
                  </a:lnTo>
                  <a:lnTo>
                    <a:pt x="12" y="321"/>
                  </a:lnTo>
                  <a:lnTo>
                    <a:pt x="19" y="332"/>
                  </a:lnTo>
                  <a:lnTo>
                    <a:pt x="25" y="340"/>
                  </a:lnTo>
                  <a:lnTo>
                    <a:pt x="33" y="350"/>
                  </a:lnTo>
                  <a:lnTo>
                    <a:pt x="41" y="360"/>
                  </a:lnTo>
                  <a:lnTo>
                    <a:pt x="45" y="363"/>
                  </a:lnTo>
                  <a:lnTo>
                    <a:pt x="51" y="366"/>
                  </a:lnTo>
                  <a:lnTo>
                    <a:pt x="56" y="367"/>
                  </a:lnTo>
                  <a:lnTo>
                    <a:pt x="62" y="368"/>
                  </a:lnTo>
                  <a:lnTo>
                    <a:pt x="68" y="367"/>
                  </a:lnTo>
                  <a:lnTo>
                    <a:pt x="73" y="366"/>
                  </a:lnTo>
                  <a:lnTo>
                    <a:pt x="79" y="363"/>
                  </a:lnTo>
                  <a:lnTo>
                    <a:pt x="83" y="360"/>
                  </a:lnTo>
                  <a:lnTo>
                    <a:pt x="87" y="354"/>
                  </a:lnTo>
                  <a:lnTo>
                    <a:pt x="89" y="349"/>
                  </a:lnTo>
                  <a:lnTo>
                    <a:pt x="92" y="344"/>
                  </a:lnTo>
                  <a:lnTo>
                    <a:pt x="92" y="338"/>
                  </a:lnTo>
                  <a:lnTo>
                    <a:pt x="92" y="332"/>
                  </a:lnTo>
                  <a:lnTo>
                    <a:pt x="89" y="326"/>
                  </a:lnTo>
                  <a:lnTo>
                    <a:pt x="87" y="321"/>
                  </a:lnTo>
                  <a:lnTo>
                    <a:pt x="83" y="317"/>
                  </a:lnTo>
                  <a:lnTo>
                    <a:pt x="80" y="314"/>
                  </a:lnTo>
                  <a:lnTo>
                    <a:pt x="76" y="307"/>
                  </a:lnTo>
                  <a:lnTo>
                    <a:pt x="70" y="300"/>
                  </a:lnTo>
                  <a:lnTo>
                    <a:pt x="65" y="291"/>
                  </a:lnTo>
                  <a:lnTo>
                    <a:pt x="63" y="287"/>
                  </a:lnTo>
                  <a:lnTo>
                    <a:pt x="62" y="282"/>
                  </a:lnTo>
                  <a:lnTo>
                    <a:pt x="60" y="277"/>
                  </a:lnTo>
                  <a:lnTo>
                    <a:pt x="60" y="273"/>
                  </a:lnTo>
                  <a:lnTo>
                    <a:pt x="60" y="267"/>
                  </a:lnTo>
                  <a:lnTo>
                    <a:pt x="63" y="263"/>
                  </a:lnTo>
                  <a:lnTo>
                    <a:pt x="65" y="259"/>
                  </a:lnTo>
                  <a:lnTo>
                    <a:pt x="68" y="255"/>
                  </a:lnTo>
                  <a:lnTo>
                    <a:pt x="245" y="78"/>
                  </a:lnTo>
                  <a:lnTo>
                    <a:pt x="249" y="73"/>
                  </a:lnTo>
                  <a:lnTo>
                    <a:pt x="254" y="70"/>
                  </a:lnTo>
                  <a:lnTo>
                    <a:pt x="259" y="67"/>
                  </a:lnTo>
                  <a:lnTo>
                    <a:pt x="264" y="65"/>
                  </a:lnTo>
                  <a:lnTo>
                    <a:pt x="270" y="63"/>
                  </a:lnTo>
                  <a:lnTo>
                    <a:pt x="276" y="62"/>
                  </a:lnTo>
                  <a:lnTo>
                    <a:pt x="281" y="61"/>
                  </a:lnTo>
                  <a:lnTo>
                    <a:pt x="288" y="61"/>
                  </a:lnTo>
                  <a:lnTo>
                    <a:pt x="293" y="61"/>
                  </a:lnTo>
                  <a:lnTo>
                    <a:pt x="300" y="62"/>
                  </a:lnTo>
                  <a:lnTo>
                    <a:pt x="305" y="63"/>
                  </a:lnTo>
                  <a:lnTo>
                    <a:pt x="310" y="65"/>
                  </a:lnTo>
                  <a:lnTo>
                    <a:pt x="316" y="67"/>
                  </a:lnTo>
                  <a:lnTo>
                    <a:pt x="321" y="70"/>
                  </a:lnTo>
                  <a:lnTo>
                    <a:pt x="325" y="73"/>
                  </a:lnTo>
                  <a:lnTo>
                    <a:pt x="330" y="78"/>
                  </a:lnTo>
                  <a:lnTo>
                    <a:pt x="427" y="175"/>
                  </a:lnTo>
                  <a:lnTo>
                    <a:pt x="432" y="180"/>
                  </a:lnTo>
                  <a:lnTo>
                    <a:pt x="435" y="185"/>
                  </a:lnTo>
                  <a:lnTo>
                    <a:pt x="438" y="189"/>
                  </a:lnTo>
                  <a:lnTo>
                    <a:pt x="441" y="195"/>
                  </a:lnTo>
                  <a:lnTo>
                    <a:pt x="442" y="200"/>
                  </a:lnTo>
                  <a:lnTo>
                    <a:pt x="444" y="206"/>
                  </a:lnTo>
                  <a:lnTo>
                    <a:pt x="446" y="212"/>
                  </a:lnTo>
                  <a:lnTo>
                    <a:pt x="446" y="218"/>
                  </a:lnTo>
                  <a:lnTo>
                    <a:pt x="446" y="223"/>
                  </a:lnTo>
                  <a:lnTo>
                    <a:pt x="444" y="230"/>
                  </a:lnTo>
                  <a:lnTo>
                    <a:pt x="442" y="235"/>
                  </a:lnTo>
                  <a:lnTo>
                    <a:pt x="441" y="241"/>
                  </a:lnTo>
                  <a:lnTo>
                    <a:pt x="438" y="246"/>
                  </a:lnTo>
                  <a:lnTo>
                    <a:pt x="435" y="251"/>
                  </a:lnTo>
                  <a:lnTo>
                    <a:pt x="432" y="256"/>
                  </a:lnTo>
                  <a:lnTo>
                    <a:pt x="427" y="260"/>
                  </a:lnTo>
                  <a:lnTo>
                    <a:pt x="251" y="437"/>
                  </a:lnTo>
                  <a:lnTo>
                    <a:pt x="246" y="441"/>
                  </a:lnTo>
                  <a:lnTo>
                    <a:pt x="241" y="443"/>
                  </a:lnTo>
                  <a:lnTo>
                    <a:pt x="234" y="445"/>
                  </a:lnTo>
                  <a:lnTo>
                    <a:pt x="228" y="444"/>
                  </a:lnTo>
                  <a:lnTo>
                    <a:pt x="218" y="442"/>
                  </a:lnTo>
                  <a:lnTo>
                    <a:pt x="208" y="438"/>
                  </a:lnTo>
                  <a:lnTo>
                    <a:pt x="199" y="430"/>
                  </a:lnTo>
                  <a:lnTo>
                    <a:pt x="188" y="422"/>
                  </a:lnTo>
                  <a:lnTo>
                    <a:pt x="184" y="419"/>
                  </a:lnTo>
                  <a:lnTo>
                    <a:pt x="178" y="415"/>
                  </a:lnTo>
                  <a:lnTo>
                    <a:pt x="173" y="413"/>
                  </a:lnTo>
                  <a:lnTo>
                    <a:pt x="168" y="413"/>
                  </a:lnTo>
                  <a:lnTo>
                    <a:pt x="161" y="413"/>
                  </a:lnTo>
                  <a:lnTo>
                    <a:pt x="156" y="415"/>
                  </a:lnTo>
                  <a:lnTo>
                    <a:pt x="151" y="419"/>
                  </a:lnTo>
                  <a:lnTo>
                    <a:pt x="146" y="422"/>
                  </a:lnTo>
                  <a:lnTo>
                    <a:pt x="142" y="426"/>
                  </a:lnTo>
                  <a:lnTo>
                    <a:pt x="140" y="432"/>
                  </a:lnTo>
                  <a:lnTo>
                    <a:pt x="138" y="438"/>
                  </a:lnTo>
                  <a:lnTo>
                    <a:pt x="137" y="443"/>
                  </a:lnTo>
                  <a:lnTo>
                    <a:pt x="138" y="449"/>
                  </a:lnTo>
                  <a:lnTo>
                    <a:pt x="140" y="454"/>
                  </a:lnTo>
                  <a:lnTo>
                    <a:pt x="142" y="459"/>
                  </a:lnTo>
                  <a:lnTo>
                    <a:pt x="146" y="465"/>
                  </a:lnTo>
                  <a:lnTo>
                    <a:pt x="155" y="472"/>
                  </a:lnTo>
                  <a:lnTo>
                    <a:pt x="163" y="480"/>
                  </a:lnTo>
                  <a:lnTo>
                    <a:pt x="172" y="486"/>
                  </a:lnTo>
                  <a:lnTo>
                    <a:pt x="182" y="492"/>
                  </a:lnTo>
                  <a:lnTo>
                    <a:pt x="190" y="496"/>
                  </a:lnTo>
                  <a:lnTo>
                    <a:pt x="200" y="500"/>
                  </a:lnTo>
                  <a:lnTo>
                    <a:pt x="210" y="502"/>
                  </a:lnTo>
                  <a:lnTo>
                    <a:pt x="219" y="504"/>
                  </a:lnTo>
                  <a:lnTo>
                    <a:pt x="226" y="505"/>
                  </a:lnTo>
                  <a:lnTo>
                    <a:pt x="232" y="505"/>
                  </a:lnTo>
                  <a:lnTo>
                    <a:pt x="241" y="504"/>
                  </a:lnTo>
                  <a:lnTo>
                    <a:pt x="249" y="503"/>
                  </a:lnTo>
                  <a:lnTo>
                    <a:pt x="258" y="501"/>
                  </a:lnTo>
                  <a:lnTo>
                    <a:pt x="265" y="499"/>
                  </a:lnTo>
                  <a:lnTo>
                    <a:pt x="273" y="495"/>
                  </a:lnTo>
                  <a:lnTo>
                    <a:pt x="280" y="490"/>
                  </a:lnTo>
                  <a:lnTo>
                    <a:pt x="287" y="485"/>
                  </a:lnTo>
                  <a:lnTo>
                    <a:pt x="293" y="480"/>
                  </a:lnTo>
                  <a:lnTo>
                    <a:pt x="470" y="303"/>
                  </a:lnTo>
                  <a:lnTo>
                    <a:pt x="479" y="294"/>
                  </a:lnTo>
                  <a:lnTo>
                    <a:pt x="485" y="285"/>
                  </a:lnTo>
                  <a:lnTo>
                    <a:pt x="492" y="275"/>
                  </a:lnTo>
                  <a:lnTo>
                    <a:pt x="496" y="264"/>
                  </a:lnTo>
                  <a:lnTo>
                    <a:pt x="500" y="252"/>
                  </a:lnTo>
                  <a:lnTo>
                    <a:pt x="503" y="242"/>
                  </a:lnTo>
                  <a:lnTo>
                    <a:pt x="505" y="230"/>
                  </a:lnTo>
                  <a:lnTo>
                    <a:pt x="506" y="218"/>
                  </a:lnTo>
                  <a:lnTo>
                    <a:pt x="505" y="206"/>
                  </a:lnTo>
                  <a:lnTo>
                    <a:pt x="503" y="195"/>
                  </a:lnTo>
                  <a:lnTo>
                    <a:pt x="500" y="183"/>
                  </a:lnTo>
                  <a:lnTo>
                    <a:pt x="496" y="172"/>
                  </a:lnTo>
                  <a:lnTo>
                    <a:pt x="492" y="161"/>
                  </a:lnTo>
                  <a:lnTo>
                    <a:pt x="485" y="152"/>
                  </a:lnTo>
                  <a:lnTo>
                    <a:pt x="479" y="142"/>
                  </a:lnTo>
                  <a:lnTo>
                    <a:pt x="470" y="133"/>
                  </a:lnTo>
                  <a:lnTo>
                    <a:pt x="470" y="132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8" name="CustomShape 47"/>
            <p:cNvSpPr/>
            <p:nvPr/>
          </p:nvSpPr>
          <p:spPr>
            <a:xfrm>
              <a:off x="7925760" y="2516760"/>
              <a:ext cx="280440" cy="280440"/>
            </a:xfrm>
            <a:custGeom>
              <a:avLst/>
              <a:gdLst/>
              <a:ahLst/>
              <a:cxnLst/>
              <a:rect l="l" t="t" r="r" b="b"/>
              <a:pathLst>
                <a:path w="505" h="505">
                  <a:moveTo>
                    <a:pt x="422" y="146"/>
                  </a:moveTo>
                  <a:lnTo>
                    <a:pt x="418" y="151"/>
                  </a:lnTo>
                  <a:lnTo>
                    <a:pt x="415" y="156"/>
                  </a:lnTo>
                  <a:lnTo>
                    <a:pt x="414" y="162"/>
                  </a:lnTo>
                  <a:lnTo>
                    <a:pt x="413" y="167"/>
                  </a:lnTo>
                  <a:lnTo>
                    <a:pt x="414" y="173"/>
                  </a:lnTo>
                  <a:lnTo>
                    <a:pt x="415" y="179"/>
                  </a:lnTo>
                  <a:lnTo>
                    <a:pt x="418" y="183"/>
                  </a:lnTo>
                  <a:lnTo>
                    <a:pt x="422" y="189"/>
                  </a:lnTo>
                  <a:lnTo>
                    <a:pt x="425" y="192"/>
                  </a:lnTo>
                  <a:lnTo>
                    <a:pt x="430" y="197"/>
                  </a:lnTo>
                  <a:lnTo>
                    <a:pt x="435" y="205"/>
                  </a:lnTo>
                  <a:lnTo>
                    <a:pt x="440" y="213"/>
                  </a:lnTo>
                  <a:lnTo>
                    <a:pt x="443" y="219"/>
                  </a:lnTo>
                  <a:lnTo>
                    <a:pt x="444" y="223"/>
                  </a:lnTo>
                  <a:lnTo>
                    <a:pt x="445" y="228"/>
                  </a:lnTo>
                  <a:lnTo>
                    <a:pt x="445" y="233"/>
                  </a:lnTo>
                  <a:lnTo>
                    <a:pt x="445" y="238"/>
                  </a:lnTo>
                  <a:lnTo>
                    <a:pt x="443" y="242"/>
                  </a:lnTo>
                  <a:lnTo>
                    <a:pt x="440" y="247"/>
                  </a:lnTo>
                  <a:lnTo>
                    <a:pt x="437" y="251"/>
                  </a:lnTo>
                  <a:lnTo>
                    <a:pt x="261" y="428"/>
                  </a:lnTo>
                  <a:lnTo>
                    <a:pt x="257" y="431"/>
                  </a:lnTo>
                  <a:lnTo>
                    <a:pt x="253" y="435"/>
                  </a:lnTo>
                  <a:lnTo>
                    <a:pt x="247" y="439"/>
                  </a:lnTo>
                  <a:lnTo>
                    <a:pt x="242" y="441"/>
                  </a:lnTo>
                  <a:lnTo>
                    <a:pt x="237" y="443"/>
                  </a:lnTo>
                  <a:lnTo>
                    <a:pt x="231" y="444"/>
                  </a:lnTo>
                  <a:lnTo>
                    <a:pt x="226" y="445"/>
                  </a:lnTo>
                  <a:lnTo>
                    <a:pt x="220" y="445"/>
                  </a:lnTo>
                  <a:lnTo>
                    <a:pt x="213" y="445"/>
                  </a:lnTo>
                  <a:lnTo>
                    <a:pt x="208" y="444"/>
                  </a:lnTo>
                  <a:lnTo>
                    <a:pt x="202" y="443"/>
                  </a:lnTo>
                  <a:lnTo>
                    <a:pt x="197" y="441"/>
                  </a:lnTo>
                  <a:lnTo>
                    <a:pt x="192" y="439"/>
                  </a:lnTo>
                  <a:lnTo>
                    <a:pt x="186" y="435"/>
                  </a:lnTo>
                  <a:lnTo>
                    <a:pt x="182" y="432"/>
                  </a:lnTo>
                  <a:lnTo>
                    <a:pt x="177" y="428"/>
                  </a:lnTo>
                  <a:lnTo>
                    <a:pt x="77" y="328"/>
                  </a:lnTo>
                  <a:lnTo>
                    <a:pt x="74" y="324"/>
                  </a:lnTo>
                  <a:lnTo>
                    <a:pt x="69" y="319"/>
                  </a:lnTo>
                  <a:lnTo>
                    <a:pt x="67" y="314"/>
                  </a:lnTo>
                  <a:lnTo>
                    <a:pt x="64" y="309"/>
                  </a:lnTo>
                  <a:lnTo>
                    <a:pt x="63" y="304"/>
                  </a:lnTo>
                  <a:lnTo>
                    <a:pt x="61" y="297"/>
                  </a:lnTo>
                  <a:lnTo>
                    <a:pt x="60" y="292"/>
                  </a:lnTo>
                  <a:lnTo>
                    <a:pt x="60" y="285"/>
                  </a:lnTo>
                  <a:lnTo>
                    <a:pt x="60" y="280"/>
                  </a:lnTo>
                  <a:lnTo>
                    <a:pt x="61" y="274"/>
                  </a:lnTo>
                  <a:lnTo>
                    <a:pt x="63" y="268"/>
                  </a:lnTo>
                  <a:lnTo>
                    <a:pt x="64" y="263"/>
                  </a:lnTo>
                  <a:lnTo>
                    <a:pt x="67" y="257"/>
                  </a:lnTo>
                  <a:lnTo>
                    <a:pt x="70" y="252"/>
                  </a:lnTo>
                  <a:lnTo>
                    <a:pt x="74" y="248"/>
                  </a:lnTo>
                  <a:lnTo>
                    <a:pt x="78" y="243"/>
                  </a:lnTo>
                  <a:lnTo>
                    <a:pt x="254" y="69"/>
                  </a:lnTo>
                  <a:lnTo>
                    <a:pt x="258" y="64"/>
                  </a:lnTo>
                  <a:lnTo>
                    <a:pt x="262" y="62"/>
                  </a:lnTo>
                  <a:lnTo>
                    <a:pt x="268" y="61"/>
                  </a:lnTo>
                  <a:lnTo>
                    <a:pt x="272" y="60"/>
                  </a:lnTo>
                  <a:lnTo>
                    <a:pt x="277" y="60"/>
                  </a:lnTo>
                  <a:lnTo>
                    <a:pt x="282" y="61"/>
                  </a:lnTo>
                  <a:lnTo>
                    <a:pt x="287" y="63"/>
                  </a:lnTo>
                  <a:lnTo>
                    <a:pt x="291" y="64"/>
                  </a:lnTo>
                  <a:lnTo>
                    <a:pt x="300" y="70"/>
                  </a:lnTo>
                  <a:lnTo>
                    <a:pt x="307" y="75"/>
                  </a:lnTo>
                  <a:lnTo>
                    <a:pt x="313" y="81"/>
                  </a:lnTo>
                  <a:lnTo>
                    <a:pt x="317" y="84"/>
                  </a:lnTo>
                  <a:lnTo>
                    <a:pt x="321" y="87"/>
                  </a:lnTo>
                  <a:lnTo>
                    <a:pt x="327" y="90"/>
                  </a:lnTo>
                  <a:lnTo>
                    <a:pt x="332" y="91"/>
                  </a:lnTo>
                  <a:lnTo>
                    <a:pt x="337" y="92"/>
                  </a:lnTo>
                  <a:lnTo>
                    <a:pt x="344" y="91"/>
                  </a:lnTo>
                  <a:lnTo>
                    <a:pt x="349" y="90"/>
                  </a:lnTo>
                  <a:lnTo>
                    <a:pt x="355" y="87"/>
                  </a:lnTo>
                  <a:lnTo>
                    <a:pt x="359" y="84"/>
                  </a:lnTo>
                  <a:lnTo>
                    <a:pt x="363" y="78"/>
                  </a:lnTo>
                  <a:lnTo>
                    <a:pt x="365" y="73"/>
                  </a:lnTo>
                  <a:lnTo>
                    <a:pt x="368" y="68"/>
                  </a:lnTo>
                  <a:lnTo>
                    <a:pt x="368" y="62"/>
                  </a:lnTo>
                  <a:lnTo>
                    <a:pt x="368" y="57"/>
                  </a:lnTo>
                  <a:lnTo>
                    <a:pt x="365" y="50"/>
                  </a:lnTo>
                  <a:lnTo>
                    <a:pt x="363" y="45"/>
                  </a:lnTo>
                  <a:lnTo>
                    <a:pt x="359" y="41"/>
                  </a:lnTo>
                  <a:lnTo>
                    <a:pt x="350" y="32"/>
                  </a:lnTo>
                  <a:lnTo>
                    <a:pt x="341" y="25"/>
                  </a:lnTo>
                  <a:lnTo>
                    <a:pt x="331" y="18"/>
                  </a:lnTo>
                  <a:lnTo>
                    <a:pt x="321" y="13"/>
                  </a:lnTo>
                  <a:lnTo>
                    <a:pt x="312" y="8"/>
                  </a:lnTo>
                  <a:lnTo>
                    <a:pt x="301" y="4"/>
                  </a:lnTo>
                  <a:lnTo>
                    <a:pt x="291" y="2"/>
                  </a:lnTo>
                  <a:lnTo>
                    <a:pt x="282" y="0"/>
                  </a:lnTo>
                  <a:lnTo>
                    <a:pt x="272" y="0"/>
                  </a:lnTo>
                  <a:lnTo>
                    <a:pt x="262" y="0"/>
                  </a:lnTo>
                  <a:lnTo>
                    <a:pt x="254" y="2"/>
                  </a:lnTo>
                  <a:lnTo>
                    <a:pt x="244" y="4"/>
                  </a:lnTo>
                  <a:lnTo>
                    <a:pt x="236" y="9"/>
                  </a:lnTo>
                  <a:lnTo>
                    <a:pt x="227" y="13"/>
                  </a:lnTo>
                  <a:lnTo>
                    <a:pt x="220" y="19"/>
                  </a:lnTo>
                  <a:lnTo>
                    <a:pt x="212" y="26"/>
                  </a:lnTo>
                  <a:lnTo>
                    <a:pt x="35" y="201"/>
                  </a:lnTo>
                  <a:lnTo>
                    <a:pt x="28" y="209"/>
                  </a:lnTo>
                  <a:lnTo>
                    <a:pt x="20" y="219"/>
                  </a:lnTo>
                  <a:lnTo>
                    <a:pt x="14" y="228"/>
                  </a:lnTo>
                  <a:lnTo>
                    <a:pt x="9" y="239"/>
                  </a:lnTo>
                  <a:lnTo>
                    <a:pt x="5" y="251"/>
                  </a:lnTo>
                  <a:lnTo>
                    <a:pt x="2" y="262"/>
                  </a:lnTo>
                  <a:lnTo>
                    <a:pt x="1" y="274"/>
                  </a:lnTo>
                  <a:lnTo>
                    <a:pt x="0" y="285"/>
                  </a:lnTo>
                  <a:lnTo>
                    <a:pt x="1" y="297"/>
                  </a:lnTo>
                  <a:lnTo>
                    <a:pt x="2" y="309"/>
                  </a:lnTo>
                  <a:lnTo>
                    <a:pt x="5" y="321"/>
                  </a:lnTo>
                  <a:lnTo>
                    <a:pt x="9" y="331"/>
                  </a:lnTo>
                  <a:lnTo>
                    <a:pt x="14" y="342"/>
                  </a:lnTo>
                  <a:lnTo>
                    <a:pt x="20" y="352"/>
                  </a:lnTo>
                  <a:lnTo>
                    <a:pt x="26" y="361"/>
                  </a:lnTo>
                  <a:lnTo>
                    <a:pt x="35" y="370"/>
                  </a:lnTo>
                  <a:lnTo>
                    <a:pt x="135" y="470"/>
                  </a:lnTo>
                  <a:lnTo>
                    <a:pt x="143" y="478"/>
                  </a:lnTo>
                  <a:lnTo>
                    <a:pt x="153" y="485"/>
                  </a:lnTo>
                  <a:lnTo>
                    <a:pt x="163" y="491"/>
                  </a:lnTo>
                  <a:lnTo>
                    <a:pt x="173" y="497"/>
                  </a:lnTo>
                  <a:lnTo>
                    <a:pt x="184" y="500"/>
                  </a:lnTo>
                  <a:lnTo>
                    <a:pt x="196" y="503"/>
                  </a:lnTo>
                  <a:lnTo>
                    <a:pt x="208" y="505"/>
                  </a:lnTo>
                  <a:lnTo>
                    <a:pt x="220" y="505"/>
                  </a:lnTo>
                  <a:lnTo>
                    <a:pt x="220" y="505"/>
                  </a:lnTo>
                  <a:lnTo>
                    <a:pt x="220" y="505"/>
                  </a:lnTo>
                  <a:lnTo>
                    <a:pt x="231" y="505"/>
                  </a:lnTo>
                  <a:lnTo>
                    <a:pt x="243" y="503"/>
                  </a:lnTo>
                  <a:lnTo>
                    <a:pt x="255" y="500"/>
                  </a:lnTo>
                  <a:lnTo>
                    <a:pt x="266" y="497"/>
                  </a:lnTo>
                  <a:lnTo>
                    <a:pt x="276" y="491"/>
                  </a:lnTo>
                  <a:lnTo>
                    <a:pt x="286" y="485"/>
                  </a:lnTo>
                  <a:lnTo>
                    <a:pt x="296" y="478"/>
                  </a:lnTo>
                  <a:lnTo>
                    <a:pt x="304" y="470"/>
                  </a:lnTo>
                  <a:lnTo>
                    <a:pt x="479" y="294"/>
                  </a:lnTo>
                  <a:lnTo>
                    <a:pt x="487" y="286"/>
                  </a:lnTo>
                  <a:lnTo>
                    <a:pt x="492" y="278"/>
                  </a:lnTo>
                  <a:lnTo>
                    <a:pt x="496" y="269"/>
                  </a:lnTo>
                  <a:lnTo>
                    <a:pt x="501" y="261"/>
                  </a:lnTo>
                  <a:lnTo>
                    <a:pt x="503" y="252"/>
                  </a:lnTo>
                  <a:lnTo>
                    <a:pt x="505" y="242"/>
                  </a:lnTo>
                  <a:lnTo>
                    <a:pt x="505" y="233"/>
                  </a:lnTo>
                  <a:lnTo>
                    <a:pt x="505" y="223"/>
                  </a:lnTo>
                  <a:lnTo>
                    <a:pt x="503" y="213"/>
                  </a:lnTo>
                  <a:lnTo>
                    <a:pt x="501" y="204"/>
                  </a:lnTo>
                  <a:lnTo>
                    <a:pt x="497" y="194"/>
                  </a:lnTo>
                  <a:lnTo>
                    <a:pt x="492" y="183"/>
                  </a:lnTo>
                  <a:lnTo>
                    <a:pt x="487" y="174"/>
                  </a:lnTo>
                  <a:lnTo>
                    <a:pt x="480" y="164"/>
                  </a:lnTo>
                  <a:lnTo>
                    <a:pt x="473" y="156"/>
                  </a:lnTo>
                  <a:lnTo>
                    <a:pt x="464" y="146"/>
                  </a:lnTo>
                  <a:lnTo>
                    <a:pt x="460" y="143"/>
                  </a:lnTo>
                  <a:lnTo>
                    <a:pt x="454" y="139"/>
                  </a:lnTo>
                  <a:lnTo>
                    <a:pt x="449" y="137"/>
                  </a:lnTo>
                  <a:lnTo>
                    <a:pt x="443" y="137"/>
                  </a:lnTo>
                  <a:lnTo>
                    <a:pt x="437" y="137"/>
                  </a:lnTo>
                  <a:lnTo>
                    <a:pt x="432" y="139"/>
                  </a:lnTo>
                  <a:lnTo>
                    <a:pt x="427" y="143"/>
                  </a:lnTo>
                  <a:lnTo>
                    <a:pt x="422" y="14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9" name="CustomShape 48"/>
            <p:cNvSpPr/>
            <p:nvPr/>
          </p:nvSpPr>
          <p:spPr>
            <a:xfrm>
              <a:off x="8062200" y="2458440"/>
              <a:ext cx="199800" cy="199800"/>
            </a:xfrm>
            <a:custGeom>
              <a:avLst/>
              <a:gdLst/>
              <a:ahLst/>
              <a:cxnLst/>
              <a:rect l="l" t="t" r="r" b="b"/>
              <a:pathLst>
                <a:path w="362" h="360">
                  <a:moveTo>
                    <a:pt x="10" y="352"/>
                  </a:moveTo>
                  <a:lnTo>
                    <a:pt x="14" y="355"/>
                  </a:lnTo>
                  <a:lnTo>
                    <a:pt x="20" y="358"/>
                  </a:lnTo>
                  <a:lnTo>
                    <a:pt x="25" y="360"/>
                  </a:lnTo>
                  <a:lnTo>
                    <a:pt x="30" y="360"/>
                  </a:lnTo>
                  <a:lnTo>
                    <a:pt x="37" y="360"/>
                  </a:lnTo>
                  <a:lnTo>
                    <a:pt x="42" y="358"/>
                  </a:lnTo>
                  <a:lnTo>
                    <a:pt x="48" y="355"/>
                  </a:lnTo>
                  <a:lnTo>
                    <a:pt x="52" y="352"/>
                  </a:lnTo>
                  <a:lnTo>
                    <a:pt x="352" y="52"/>
                  </a:lnTo>
                  <a:lnTo>
                    <a:pt x="356" y="46"/>
                  </a:lnTo>
                  <a:lnTo>
                    <a:pt x="359" y="41"/>
                  </a:lnTo>
                  <a:lnTo>
                    <a:pt x="361" y="36"/>
                  </a:lnTo>
                  <a:lnTo>
                    <a:pt x="362" y="30"/>
                  </a:lnTo>
                  <a:lnTo>
                    <a:pt x="361" y="24"/>
                  </a:lnTo>
                  <a:lnTo>
                    <a:pt x="359" y="18"/>
                  </a:lnTo>
                  <a:lnTo>
                    <a:pt x="356" y="13"/>
                  </a:lnTo>
                  <a:lnTo>
                    <a:pt x="352" y="9"/>
                  </a:lnTo>
                  <a:lnTo>
                    <a:pt x="348" y="4"/>
                  </a:lnTo>
                  <a:lnTo>
                    <a:pt x="343" y="2"/>
                  </a:lnTo>
                  <a:lnTo>
                    <a:pt x="337" y="0"/>
                  </a:lnTo>
                  <a:lnTo>
                    <a:pt x="332" y="0"/>
                  </a:lnTo>
                  <a:lnTo>
                    <a:pt x="325" y="0"/>
                  </a:lnTo>
                  <a:lnTo>
                    <a:pt x="320" y="2"/>
                  </a:lnTo>
                  <a:lnTo>
                    <a:pt x="315" y="4"/>
                  </a:lnTo>
                  <a:lnTo>
                    <a:pt x="310" y="9"/>
                  </a:lnTo>
                  <a:lnTo>
                    <a:pt x="10" y="309"/>
                  </a:lnTo>
                  <a:lnTo>
                    <a:pt x="6" y="314"/>
                  </a:lnTo>
                  <a:lnTo>
                    <a:pt x="3" y="319"/>
                  </a:lnTo>
                  <a:lnTo>
                    <a:pt x="1" y="325"/>
                  </a:lnTo>
                  <a:lnTo>
                    <a:pt x="0" y="330"/>
                  </a:lnTo>
                  <a:lnTo>
                    <a:pt x="1" y="336"/>
                  </a:lnTo>
                  <a:lnTo>
                    <a:pt x="3" y="342"/>
                  </a:lnTo>
                  <a:lnTo>
                    <a:pt x="6" y="346"/>
                  </a:lnTo>
                  <a:lnTo>
                    <a:pt x="10" y="352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00" name="CustomShape 49"/>
          <p:cNvSpPr/>
          <p:nvPr/>
        </p:nvSpPr>
        <p:spPr>
          <a:xfrm>
            <a:off x="10125720" y="4418640"/>
            <a:ext cx="210960" cy="523440"/>
          </a:xfrm>
          <a:custGeom>
            <a:avLst/>
            <a:gdLst/>
            <a:ahLst/>
            <a:cxnLst/>
            <a:rect l="l" t="t" r="r" b="b"/>
            <a:pathLst>
              <a:path w="362" h="903">
                <a:moveTo>
                  <a:pt x="211" y="718"/>
                </a:moveTo>
                <a:lnTo>
                  <a:pt x="211" y="486"/>
                </a:lnTo>
                <a:lnTo>
                  <a:pt x="220" y="489"/>
                </a:lnTo>
                <a:lnTo>
                  <a:pt x="230" y="492"/>
                </a:lnTo>
                <a:lnTo>
                  <a:pt x="238" y="496"/>
                </a:lnTo>
                <a:lnTo>
                  <a:pt x="247" y="502"/>
                </a:lnTo>
                <a:lnTo>
                  <a:pt x="255" y="507"/>
                </a:lnTo>
                <a:lnTo>
                  <a:pt x="262" y="513"/>
                </a:lnTo>
                <a:lnTo>
                  <a:pt x="268" y="520"/>
                </a:lnTo>
                <a:lnTo>
                  <a:pt x="275" y="527"/>
                </a:lnTo>
                <a:lnTo>
                  <a:pt x="281" y="536"/>
                </a:lnTo>
                <a:lnTo>
                  <a:pt x="286" y="543"/>
                </a:lnTo>
                <a:lnTo>
                  <a:pt x="291" y="553"/>
                </a:lnTo>
                <a:lnTo>
                  <a:pt x="294" y="562"/>
                </a:lnTo>
                <a:lnTo>
                  <a:pt x="297" y="571"/>
                </a:lnTo>
                <a:lnTo>
                  <a:pt x="300" y="581"/>
                </a:lnTo>
                <a:lnTo>
                  <a:pt x="301" y="592"/>
                </a:lnTo>
                <a:lnTo>
                  <a:pt x="301" y="602"/>
                </a:lnTo>
                <a:lnTo>
                  <a:pt x="301" y="612"/>
                </a:lnTo>
                <a:lnTo>
                  <a:pt x="300" y="623"/>
                </a:lnTo>
                <a:lnTo>
                  <a:pt x="297" y="632"/>
                </a:lnTo>
                <a:lnTo>
                  <a:pt x="294" y="642"/>
                </a:lnTo>
                <a:lnTo>
                  <a:pt x="291" y="651"/>
                </a:lnTo>
                <a:lnTo>
                  <a:pt x="286" y="659"/>
                </a:lnTo>
                <a:lnTo>
                  <a:pt x="281" y="668"/>
                </a:lnTo>
                <a:lnTo>
                  <a:pt x="275" y="676"/>
                </a:lnTo>
                <a:lnTo>
                  <a:pt x="268" y="684"/>
                </a:lnTo>
                <a:lnTo>
                  <a:pt x="262" y="690"/>
                </a:lnTo>
                <a:lnTo>
                  <a:pt x="255" y="697"/>
                </a:lnTo>
                <a:lnTo>
                  <a:pt x="247" y="702"/>
                </a:lnTo>
                <a:lnTo>
                  <a:pt x="238" y="708"/>
                </a:lnTo>
                <a:lnTo>
                  <a:pt x="230" y="712"/>
                </a:lnTo>
                <a:lnTo>
                  <a:pt x="220" y="715"/>
                </a:lnTo>
                <a:lnTo>
                  <a:pt x="211" y="718"/>
                </a:lnTo>
                <a:close/>
                <a:moveTo>
                  <a:pt x="150" y="417"/>
                </a:moveTo>
                <a:lnTo>
                  <a:pt x="141" y="415"/>
                </a:lnTo>
                <a:lnTo>
                  <a:pt x="131" y="410"/>
                </a:lnTo>
                <a:lnTo>
                  <a:pt x="123" y="406"/>
                </a:lnTo>
                <a:lnTo>
                  <a:pt x="114" y="401"/>
                </a:lnTo>
                <a:lnTo>
                  <a:pt x="107" y="395"/>
                </a:lnTo>
                <a:lnTo>
                  <a:pt x="99" y="389"/>
                </a:lnTo>
                <a:lnTo>
                  <a:pt x="93" y="383"/>
                </a:lnTo>
                <a:lnTo>
                  <a:pt x="86" y="375"/>
                </a:lnTo>
                <a:lnTo>
                  <a:pt x="80" y="368"/>
                </a:lnTo>
                <a:lnTo>
                  <a:pt x="75" y="359"/>
                </a:lnTo>
                <a:lnTo>
                  <a:pt x="71" y="350"/>
                </a:lnTo>
                <a:lnTo>
                  <a:pt x="67" y="341"/>
                </a:lnTo>
                <a:lnTo>
                  <a:pt x="64" y="331"/>
                </a:lnTo>
                <a:lnTo>
                  <a:pt x="61" y="321"/>
                </a:lnTo>
                <a:lnTo>
                  <a:pt x="60" y="311"/>
                </a:lnTo>
                <a:lnTo>
                  <a:pt x="60" y="301"/>
                </a:lnTo>
                <a:lnTo>
                  <a:pt x="60" y="290"/>
                </a:lnTo>
                <a:lnTo>
                  <a:pt x="61" y="281"/>
                </a:lnTo>
                <a:lnTo>
                  <a:pt x="64" y="270"/>
                </a:lnTo>
                <a:lnTo>
                  <a:pt x="67" y="261"/>
                </a:lnTo>
                <a:lnTo>
                  <a:pt x="71" y="252"/>
                </a:lnTo>
                <a:lnTo>
                  <a:pt x="75" y="243"/>
                </a:lnTo>
                <a:lnTo>
                  <a:pt x="80" y="235"/>
                </a:lnTo>
                <a:lnTo>
                  <a:pt x="86" y="227"/>
                </a:lnTo>
                <a:lnTo>
                  <a:pt x="93" y="219"/>
                </a:lnTo>
                <a:lnTo>
                  <a:pt x="99" y="212"/>
                </a:lnTo>
                <a:lnTo>
                  <a:pt x="107" y="206"/>
                </a:lnTo>
                <a:lnTo>
                  <a:pt x="114" y="200"/>
                </a:lnTo>
                <a:lnTo>
                  <a:pt x="123" y="195"/>
                </a:lnTo>
                <a:lnTo>
                  <a:pt x="131" y="191"/>
                </a:lnTo>
                <a:lnTo>
                  <a:pt x="141" y="187"/>
                </a:lnTo>
                <a:lnTo>
                  <a:pt x="150" y="184"/>
                </a:lnTo>
                <a:lnTo>
                  <a:pt x="150" y="417"/>
                </a:lnTo>
                <a:close/>
                <a:moveTo>
                  <a:pt x="211" y="424"/>
                </a:moveTo>
                <a:lnTo>
                  <a:pt x="211" y="184"/>
                </a:lnTo>
                <a:lnTo>
                  <a:pt x="220" y="187"/>
                </a:lnTo>
                <a:lnTo>
                  <a:pt x="230" y="191"/>
                </a:lnTo>
                <a:lnTo>
                  <a:pt x="238" y="195"/>
                </a:lnTo>
                <a:lnTo>
                  <a:pt x="247" y="200"/>
                </a:lnTo>
                <a:lnTo>
                  <a:pt x="255" y="206"/>
                </a:lnTo>
                <a:lnTo>
                  <a:pt x="262" y="212"/>
                </a:lnTo>
                <a:lnTo>
                  <a:pt x="268" y="219"/>
                </a:lnTo>
                <a:lnTo>
                  <a:pt x="275" y="227"/>
                </a:lnTo>
                <a:lnTo>
                  <a:pt x="281" y="235"/>
                </a:lnTo>
                <a:lnTo>
                  <a:pt x="286" y="243"/>
                </a:lnTo>
                <a:lnTo>
                  <a:pt x="291" y="252"/>
                </a:lnTo>
                <a:lnTo>
                  <a:pt x="294" y="261"/>
                </a:lnTo>
                <a:lnTo>
                  <a:pt x="297" y="270"/>
                </a:lnTo>
                <a:lnTo>
                  <a:pt x="300" y="281"/>
                </a:lnTo>
                <a:lnTo>
                  <a:pt x="301" y="290"/>
                </a:lnTo>
                <a:lnTo>
                  <a:pt x="301" y="301"/>
                </a:lnTo>
                <a:lnTo>
                  <a:pt x="302" y="306"/>
                </a:lnTo>
                <a:lnTo>
                  <a:pt x="304" y="313"/>
                </a:lnTo>
                <a:lnTo>
                  <a:pt x="306" y="317"/>
                </a:lnTo>
                <a:lnTo>
                  <a:pt x="310" y="322"/>
                </a:lnTo>
                <a:lnTo>
                  <a:pt x="315" y="326"/>
                </a:lnTo>
                <a:lnTo>
                  <a:pt x="319" y="329"/>
                </a:lnTo>
                <a:lnTo>
                  <a:pt x="325" y="330"/>
                </a:lnTo>
                <a:lnTo>
                  <a:pt x="331" y="331"/>
                </a:lnTo>
                <a:lnTo>
                  <a:pt x="337" y="330"/>
                </a:lnTo>
                <a:lnTo>
                  <a:pt x="342" y="329"/>
                </a:lnTo>
                <a:lnTo>
                  <a:pt x="348" y="326"/>
                </a:lnTo>
                <a:lnTo>
                  <a:pt x="352" y="322"/>
                </a:lnTo>
                <a:lnTo>
                  <a:pt x="356" y="317"/>
                </a:lnTo>
                <a:lnTo>
                  <a:pt x="359" y="313"/>
                </a:lnTo>
                <a:lnTo>
                  <a:pt x="361" y="306"/>
                </a:lnTo>
                <a:lnTo>
                  <a:pt x="362" y="301"/>
                </a:lnTo>
                <a:lnTo>
                  <a:pt x="361" y="284"/>
                </a:lnTo>
                <a:lnTo>
                  <a:pt x="359" y="268"/>
                </a:lnTo>
                <a:lnTo>
                  <a:pt x="354" y="253"/>
                </a:lnTo>
                <a:lnTo>
                  <a:pt x="350" y="238"/>
                </a:lnTo>
                <a:lnTo>
                  <a:pt x="344" y="223"/>
                </a:lnTo>
                <a:lnTo>
                  <a:pt x="336" y="209"/>
                </a:lnTo>
                <a:lnTo>
                  <a:pt x="327" y="196"/>
                </a:lnTo>
                <a:lnTo>
                  <a:pt x="318" y="184"/>
                </a:lnTo>
                <a:lnTo>
                  <a:pt x="307" y="172"/>
                </a:lnTo>
                <a:lnTo>
                  <a:pt x="296" y="162"/>
                </a:lnTo>
                <a:lnTo>
                  <a:pt x="283" y="153"/>
                </a:lnTo>
                <a:lnTo>
                  <a:pt x="271" y="144"/>
                </a:lnTo>
                <a:lnTo>
                  <a:pt x="257" y="137"/>
                </a:lnTo>
                <a:lnTo>
                  <a:pt x="242" y="130"/>
                </a:lnTo>
                <a:lnTo>
                  <a:pt x="227" y="126"/>
                </a:lnTo>
                <a:lnTo>
                  <a:pt x="211" y="123"/>
                </a:lnTo>
                <a:lnTo>
                  <a:pt x="211" y="30"/>
                </a:lnTo>
                <a:lnTo>
                  <a:pt x="211" y="23"/>
                </a:lnTo>
                <a:lnTo>
                  <a:pt x="208" y="18"/>
                </a:lnTo>
                <a:lnTo>
                  <a:pt x="205" y="12"/>
                </a:lnTo>
                <a:lnTo>
                  <a:pt x="202" y="8"/>
                </a:lnTo>
                <a:lnTo>
                  <a:pt x="198" y="5"/>
                </a:lnTo>
                <a:lnTo>
                  <a:pt x="192" y="2"/>
                </a:lnTo>
                <a:lnTo>
                  <a:pt x="187" y="1"/>
                </a:lnTo>
                <a:lnTo>
                  <a:pt x="181" y="0"/>
                </a:lnTo>
                <a:lnTo>
                  <a:pt x="174" y="1"/>
                </a:lnTo>
                <a:lnTo>
                  <a:pt x="169" y="2"/>
                </a:lnTo>
                <a:lnTo>
                  <a:pt x="163" y="5"/>
                </a:lnTo>
                <a:lnTo>
                  <a:pt x="159" y="8"/>
                </a:lnTo>
                <a:lnTo>
                  <a:pt x="156" y="12"/>
                </a:lnTo>
                <a:lnTo>
                  <a:pt x="153" y="18"/>
                </a:lnTo>
                <a:lnTo>
                  <a:pt x="152" y="24"/>
                </a:lnTo>
                <a:lnTo>
                  <a:pt x="150" y="30"/>
                </a:lnTo>
                <a:lnTo>
                  <a:pt x="150" y="123"/>
                </a:lnTo>
                <a:lnTo>
                  <a:pt x="134" y="126"/>
                </a:lnTo>
                <a:lnTo>
                  <a:pt x="119" y="130"/>
                </a:lnTo>
                <a:lnTo>
                  <a:pt x="105" y="137"/>
                </a:lnTo>
                <a:lnTo>
                  <a:pt x="92" y="144"/>
                </a:lnTo>
                <a:lnTo>
                  <a:pt x="78" y="153"/>
                </a:lnTo>
                <a:lnTo>
                  <a:pt x="66" y="162"/>
                </a:lnTo>
                <a:lnTo>
                  <a:pt x="54" y="172"/>
                </a:lnTo>
                <a:lnTo>
                  <a:pt x="43" y="184"/>
                </a:lnTo>
                <a:lnTo>
                  <a:pt x="34" y="196"/>
                </a:lnTo>
                <a:lnTo>
                  <a:pt x="25" y="209"/>
                </a:lnTo>
                <a:lnTo>
                  <a:pt x="18" y="223"/>
                </a:lnTo>
                <a:lnTo>
                  <a:pt x="11" y="238"/>
                </a:lnTo>
                <a:lnTo>
                  <a:pt x="7" y="253"/>
                </a:lnTo>
                <a:lnTo>
                  <a:pt x="2" y="268"/>
                </a:lnTo>
                <a:lnTo>
                  <a:pt x="0" y="284"/>
                </a:lnTo>
                <a:lnTo>
                  <a:pt x="0" y="301"/>
                </a:lnTo>
                <a:lnTo>
                  <a:pt x="0" y="317"/>
                </a:lnTo>
                <a:lnTo>
                  <a:pt x="2" y="333"/>
                </a:lnTo>
                <a:lnTo>
                  <a:pt x="7" y="349"/>
                </a:lnTo>
                <a:lnTo>
                  <a:pt x="11" y="364"/>
                </a:lnTo>
                <a:lnTo>
                  <a:pt x="18" y="378"/>
                </a:lnTo>
                <a:lnTo>
                  <a:pt x="25" y="392"/>
                </a:lnTo>
                <a:lnTo>
                  <a:pt x="34" y="405"/>
                </a:lnTo>
                <a:lnTo>
                  <a:pt x="43" y="418"/>
                </a:lnTo>
                <a:lnTo>
                  <a:pt x="54" y="430"/>
                </a:lnTo>
                <a:lnTo>
                  <a:pt x="66" y="439"/>
                </a:lnTo>
                <a:lnTo>
                  <a:pt x="78" y="449"/>
                </a:lnTo>
                <a:lnTo>
                  <a:pt x="92" y="458"/>
                </a:lnTo>
                <a:lnTo>
                  <a:pt x="105" y="465"/>
                </a:lnTo>
                <a:lnTo>
                  <a:pt x="119" y="470"/>
                </a:lnTo>
                <a:lnTo>
                  <a:pt x="134" y="476"/>
                </a:lnTo>
                <a:lnTo>
                  <a:pt x="150" y="479"/>
                </a:lnTo>
                <a:lnTo>
                  <a:pt x="150" y="718"/>
                </a:lnTo>
                <a:lnTo>
                  <a:pt x="141" y="715"/>
                </a:lnTo>
                <a:lnTo>
                  <a:pt x="131" y="712"/>
                </a:lnTo>
                <a:lnTo>
                  <a:pt x="123" y="708"/>
                </a:lnTo>
                <a:lnTo>
                  <a:pt x="114" y="702"/>
                </a:lnTo>
                <a:lnTo>
                  <a:pt x="107" y="697"/>
                </a:lnTo>
                <a:lnTo>
                  <a:pt x="99" y="690"/>
                </a:lnTo>
                <a:lnTo>
                  <a:pt x="93" y="684"/>
                </a:lnTo>
                <a:lnTo>
                  <a:pt x="86" y="676"/>
                </a:lnTo>
                <a:lnTo>
                  <a:pt x="80" y="668"/>
                </a:lnTo>
                <a:lnTo>
                  <a:pt x="75" y="660"/>
                </a:lnTo>
                <a:lnTo>
                  <a:pt x="71" y="651"/>
                </a:lnTo>
                <a:lnTo>
                  <a:pt x="67" y="642"/>
                </a:lnTo>
                <a:lnTo>
                  <a:pt x="64" y="632"/>
                </a:lnTo>
                <a:lnTo>
                  <a:pt x="61" y="623"/>
                </a:lnTo>
                <a:lnTo>
                  <a:pt x="60" y="612"/>
                </a:lnTo>
                <a:lnTo>
                  <a:pt x="60" y="602"/>
                </a:lnTo>
                <a:lnTo>
                  <a:pt x="59" y="596"/>
                </a:lnTo>
                <a:lnTo>
                  <a:pt x="58" y="591"/>
                </a:lnTo>
                <a:lnTo>
                  <a:pt x="55" y="585"/>
                </a:lnTo>
                <a:lnTo>
                  <a:pt x="52" y="581"/>
                </a:lnTo>
                <a:lnTo>
                  <a:pt x="46" y="577"/>
                </a:lnTo>
                <a:lnTo>
                  <a:pt x="42" y="575"/>
                </a:lnTo>
                <a:lnTo>
                  <a:pt x="36" y="572"/>
                </a:lnTo>
                <a:lnTo>
                  <a:pt x="30" y="571"/>
                </a:lnTo>
                <a:lnTo>
                  <a:pt x="24" y="572"/>
                </a:lnTo>
                <a:lnTo>
                  <a:pt x="19" y="575"/>
                </a:lnTo>
                <a:lnTo>
                  <a:pt x="13" y="577"/>
                </a:lnTo>
                <a:lnTo>
                  <a:pt x="9" y="581"/>
                </a:lnTo>
                <a:lnTo>
                  <a:pt x="5" y="585"/>
                </a:lnTo>
                <a:lnTo>
                  <a:pt x="2" y="591"/>
                </a:lnTo>
                <a:lnTo>
                  <a:pt x="0" y="596"/>
                </a:lnTo>
                <a:lnTo>
                  <a:pt x="0" y="602"/>
                </a:lnTo>
                <a:lnTo>
                  <a:pt x="0" y="619"/>
                </a:lnTo>
                <a:lnTo>
                  <a:pt x="2" y="635"/>
                </a:lnTo>
                <a:lnTo>
                  <a:pt x="7" y="651"/>
                </a:lnTo>
                <a:lnTo>
                  <a:pt x="11" y="666"/>
                </a:lnTo>
                <a:lnTo>
                  <a:pt x="18" y="680"/>
                </a:lnTo>
                <a:lnTo>
                  <a:pt x="25" y="694"/>
                </a:lnTo>
                <a:lnTo>
                  <a:pt x="34" y="706"/>
                </a:lnTo>
                <a:lnTo>
                  <a:pt x="43" y="719"/>
                </a:lnTo>
                <a:lnTo>
                  <a:pt x="54" y="730"/>
                </a:lnTo>
                <a:lnTo>
                  <a:pt x="66" y="741"/>
                </a:lnTo>
                <a:lnTo>
                  <a:pt x="78" y="750"/>
                </a:lnTo>
                <a:lnTo>
                  <a:pt x="92" y="759"/>
                </a:lnTo>
                <a:lnTo>
                  <a:pt x="105" y="765"/>
                </a:lnTo>
                <a:lnTo>
                  <a:pt x="119" y="772"/>
                </a:lnTo>
                <a:lnTo>
                  <a:pt x="134" y="776"/>
                </a:lnTo>
                <a:lnTo>
                  <a:pt x="150" y="779"/>
                </a:lnTo>
                <a:lnTo>
                  <a:pt x="150" y="873"/>
                </a:lnTo>
                <a:lnTo>
                  <a:pt x="152" y="879"/>
                </a:lnTo>
                <a:lnTo>
                  <a:pt x="153" y="885"/>
                </a:lnTo>
                <a:lnTo>
                  <a:pt x="156" y="890"/>
                </a:lnTo>
                <a:lnTo>
                  <a:pt x="159" y="894"/>
                </a:lnTo>
                <a:lnTo>
                  <a:pt x="163" y="897"/>
                </a:lnTo>
                <a:lnTo>
                  <a:pt x="169" y="901"/>
                </a:lnTo>
                <a:lnTo>
                  <a:pt x="174" y="903"/>
                </a:lnTo>
                <a:lnTo>
                  <a:pt x="181" y="903"/>
                </a:lnTo>
                <a:lnTo>
                  <a:pt x="187" y="903"/>
                </a:lnTo>
                <a:lnTo>
                  <a:pt x="192" y="901"/>
                </a:lnTo>
                <a:lnTo>
                  <a:pt x="198" y="897"/>
                </a:lnTo>
                <a:lnTo>
                  <a:pt x="202" y="894"/>
                </a:lnTo>
                <a:lnTo>
                  <a:pt x="205" y="890"/>
                </a:lnTo>
                <a:lnTo>
                  <a:pt x="208" y="885"/>
                </a:lnTo>
                <a:lnTo>
                  <a:pt x="211" y="879"/>
                </a:lnTo>
                <a:lnTo>
                  <a:pt x="211" y="873"/>
                </a:lnTo>
                <a:lnTo>
                  <a:pt x="211" y="779"/>
                </a:lnTo>
                <a:lnTo>
                  <a:pt x="227" y="776"/>
                </a:lnTo>
                <a:lnTo>
                  <a:pt x="242" y="772"/>
                </a:lnTo>
                <a:lnTo>
                  <a:pt x="257" y="765"/>
                </a:lnTo>
                <a:lnTo>
                  <a:pt x="271" y="758"/>
                </a:lnTo>
                <a:lnTo>
                  <a:pt x="283" y="750"/>
                </a:lnTo>
                <a:lnTo>
                  <a:pt x="296" y="741"/>
                </a:lnTo>
                <a:lnTo>
                  <a:pt x="307" y="730"/>
                </a:lnTo>
                <a:lnTo>
                  <a:pt x="318" y="719"/>
                </a:lnTo>
                <a:lnTo>
                  <a:pt x="327" y="706"/>
                </a:lnTo>
                <a:lnTo>
                  <a:pt x="336" y="694"/>
                </a:lnTo>
                <a:lnTo>
                  <a:pt x="344" y="680"/>
                </a:lnTo>
                <a:lnTo>
                  <a:pt x="350" y="666"/>
                </a:lnTo>
                <a:lnTo>
                  <a:pt x="354" y="651"/>
                </a:lnTo>
                <a:lnTo>
                  <a:pt x="359" y="635"/>
                </a:lnTo>
                <a:lnTo>
                  <a:pt x="361" y="619"/>
                </a:lnTo>
                <a:lnTo>
                  <a:pt x="362" y="602"/>
                </a:lnTo>
                <a:lnTo>
                  <a:pt x="361" y="585"/>
                </a:lnTo>
                <a:lnTo>
                  <a:pt x="359" y="569"/>
                </a:lnTo>
                <a:lnTo>
                  <a:pt x="354" y="553"/>
                </a:lnTo>
                <a:lnTo>
                  <a:pt x="350" y="538"/>
                </a:lnTo>
                <a:lnTo>
                  <a:pt x="344" y="524"/>
                </a:lnTo>
                <a:lnTo>
                  <a:pt x="336" y="510"/>
                </a:lnTo>
                <a:lnTo>
                  <a:pt x="327" y="497"/>
                </a:lnTo>
                <a:lnTo>
                  <a:pt x="318" y="484"/>
                </a:lnTo>
                <a:lnTo>
                  <a:pt x="307" y="474"/>
                </a:lnTo>
                <a:lnTo>
                  <a:pt x="296" y="463"/>
                </a:lnTo>
                <a:lnTo>
                  <a:pt x="283" y="453"/>
                </a:lnTo>
                <a:lnTo>
                  <a:pt x="271" y="445"/>
                </a:lnTo>
                <a:lnTo>
                  <a:pt x="257" y="438"/>
                </a:lnTo>
                <a:lnTo>
                  <a:pt x="242" y="432"/>
                </a:lnTo>
                <a:lnTo>
                  <a:pt x="227" y="428"/>
                </a:lnTo>
                <a:lnTo>
                  <a:pt x="211" y="424"/>
                </a:lnTo>
                <a:close/>
              </a:path>
            </a:pathLst>
          </a:custGeom>
          <a:solidFill>
            <a:srgbClr val="FFBE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1" name="CustomShape 50"/>
          <p:cNvSpPr/>
          <p:nvPr/>
        </p:nvSpPr>
        <p:spPr>
          <a:xfrm>
            <a:off x="5007600" y="2484000"/>
            <a:ext cx="2451960" cy="51296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>
            <a:spAutoFit/>
          </a:bodyPr>
          <a:lstStyle/>
          <a:p>
            <a:pPr algn="ctr">
              <a:lnSpc>
                <a:spcPts val="2001"/>
              </a:lnSpc>
            </a:pPr>
            <a:r>
              <a:rPr lang="en-GB" b="1" spc="49" dirty="0" err="1" smtClean="0">
                <a:solidFill>
                  <a:srgbClr val="1C819E"/>
                </a:solidFill>
                <a:latin typeface="Segoe UI"/>
                <a:ea typeface="Ebrima"/>
              </a:rPr>
              <a:t>Taux</a:t>
            </a:r>
            <a:r>
              <a:rPr lang="en-GB" b="1" spc="49" dirty="0" smtClean="0">
                <a:solidFill>
                  <a:srgbClr val="1C819E"/>
                </a:solidFill>
                <a:latin typeface="Segoe UI"/>
                <a:ea typeface="Ebrima"/>
              </a:rPr>
              <a:t> de </a:t>
            </a:r>
            <a:r>
              <a:rPr lang="en-GB" b="1" spc="49" dirty="0" err="1" smtClean="0">
                <a:solidFill>
                  <a:srgbClr val="1C819E"/>
                </a:solidFill>
                <a:latin typeface="Segoe UI"/>
                <a:ea typeface="Ebrima"/>
              </a:rPr>
              <a:t>croissance</a:t>
            </a:r>
            <a:r>
              <a:rPr lang="en-GB" b="1" spc="49" dirty="0" smtClean="0">
                <a:solidFill>
                  <a:srgbClr val="1C819E"/>
                </a:solidFill>
                <a:latin typeface="Segoe UI"/>
                <a:ea typeface="Ebrima"/>
              </a:rPr>
              <a:t> </a:t>
            </a:r>
            <a:r>
              <a:rPr lang="en-GB" b="1" spc="49" dirty="0" err="1" smtClean="0">
                <a:solidFill>
                  <a:srgbClr val="1C819E"/>
                </a:solidFill>
                <a:latin typeface="Segoe UI"/>
                <a:ea typeface="Ebrima"/>
              </a:rPr>
              <a:t>annuel</a:t>
            </a:r>
            <a:r>
              <a:rPr lang="en-GB" b="1" spc="49" dirty="0" smtClean="0">
                <a:solidFill>
                  <a:srgbClr val="1C819E"/>
                </a:solidFill>
                <a:latin typeface="Segoe UI"/>
                <a:ea typeface="Ebrima"/>
              </a:rPr>
              <a:t> de </a:t>
            </a:r>
            <a:r>
              <a:rPr lang="en-GB" b="1" spc="49" dirty="0" err="1" smtClean="0">
                <a:solidFill>
                  <a:srgbClr val="1C819E"/>
                </a:solidFill>
                <a:latin typeface="Segoe UI"/>
                <a:ea typeface="Ebrima"/>
              </a:rPr>
              <a:t>domotique</a:t>
            </a:r>
            <a:endParaRPr lang="en-GB" sz="1800" b="0" strike="noStrike" spc="-1" dirty="0">
              <a:latin typeface="Arial"/>
            </a:endParaRPr>
          </a:p>
        </p:txBody>
      </p:sp>
      <p:sp>
        <p:nvSpPr>
          <p:cNvPr id="203" name="CustomShape 52"/>
          <p:cNvSpPr/>
          <p:nvPr/>
        </p:nvSpPr>
        <p:spPr>
          <a:xfrm>
            <a:off x="9152280" y="2484000"/>
            <a:ext cx="2167200" cy="102592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 algn="ctr">
              <a:lnSpc>
                <a:spcPts val="2001"/>
              </a:lnSpc>
            </a:pPr>
            <a:r>
              <a:rPr lang="fr-FR" b="1" spc="49" dirty="0" smtClean="0">
                <a:solidFill>
                  <a:srgbClr val="FFBE00"/>
                </a:solidFill>
                <a:latin typeface="Segoe UI"/>
                <a:ea typeface="Ebrima"/>
              </a:rPr>
              <a:t>Chiffre </a:t>
            </a:r>
            <a:r>
              <a:rPr lang="fr-FR" b="1" spc="49" dirty="0">
                <a:solidFill>
                  <a:srgbClr val="FFBE00"/>
                </a:solidFill>
                <a:latin typeface="Segoe UI"/>
                <a:ea typeface="Ebrima"/>
              </a:rPr>
              <a:t>d’affaires des équipement Smart Home</a:t>
            </a:r>
          </a:p>
          <a:p>
            <a:pPr algn="ctr">
              <a:lnSpc>
                <a:spcPts val="2001"/>
              </a:lnSpc>
            </a:pPr>
            <a:endParaRPr lang="en-GB" sz="1800" b="0" strike="noStrike" spc="-1" dirty="0">
              <a:latin typeface="Arial"/>
            </a:endParaRPr>
          </a:p>
        </p:txBody>
      </p:sp>
      <p:sp>
        <p:nvSpPr>
          <p:cNvPr id="205" name="CustomShape 54"/>
          <p:cNvSpPr/>
          <p:nvPr/>
        </p:nvSpPr>
        <p:spPr>
          <a:xfrm>
            <a:off x="2944800" y="4060440"/>
            <a:ext cx="2167200" cy="76944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 algn="ctr">
              <a:lnSpc>
                <a:spcPts val="2001"/>
              </a:lnSpc>
            </a:pPr>
            <a:r>
              <a:rPr lang="en-GB" b="1" spc="49" dirty="0" smtClean="0">
                <a:solidFill>
                  <a:srgbClr val="FFBE00"/>
                </a:solidFill>
                <a:latin typeface="Segoe UI"/>
                <a:ea typeface="Ebrima"/>
              </a:rPr>
              <a:t>Top pays sur le </a:t>
            </a:r>
            <a:r>
              <a:rPr lang="en-GB" b="1" spc="49" dirty="0" err="1" smtClean="0">
                <a:solidFill>
                  <a:srgbClr val="FFBE00"/>
                </a:solidFill>
                <a:latin typeface="Segoe UI"/>
                <a:ea typeface="Ebrima"/>
              </a:rPr>
              <a:t>marché</a:t>
            </a:r>
            <a:r>
              <a:rPr lang="en-GB" b="1" spc="49" dirty="0" smtClean="0">
                <a:solidFill>
                  <a:srgbClr val="FFBE00"/>
                </a:solidFill>
                <a:latin typeface="Segoe UI"/>
                <a:ea typeface="Ebrima"/>
              </a:rPr>
              <a:t> de Domotique</a:t>
            </a:r>
            <a:endParaRPr lang="en-GB" sz="1800" b="0" strike="noStrike" spc="-1" dirty="0">
              <a:latin typeface="Arial"/>
            </a:endParaRPr>
          </a:p>
        </p:txBody>
      </p:sp>
      <p:sp>
        <p:nvSpPr>
          <p:cNvPr id="207" name="CustomShape 56"/>
          <p:cNvSpPr/>
          <p:nvPr/>
        </p:nvSpPr>
        <p:spPr>
          <a:xfrm>
            <a:off x="7080120" y="4060440"/>
            <a:ext cx="2167200" cy="102592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 algn="ctr">
              <a:lnSpc>
                <a:spcPts val="2001"/>
              </a:lnSpc>
            </a:pPr>
            <a:r>
              <a:rPr lang="en-GB" b="1" spc="49" dirty="0" smtClean="0">
                <a:solidFill>
                  <a:srgbClr val="404040"/>
                </a:solidFill>
                <a:latin typeface="Segoe UI"/>
                <a:ea typeface="Ebrima"/>
              </a:rPr>
              <a:t>N</a:t>
            </a:r>
            <a:r>
              <a:rPr lang="en-US" b="1" spc="49" dirty="0" err="1" smtClean="0">
                <a:solidFill>
                  <a:srgbClr val="404040"/>
                </a:solidFill>
                <a:latin typeface="Segoe UI"/>
                <a:ea typeface="Ebrima"/>
              </a:rPr>
              <a:t>ouveau</a:t>
            </a:r>
            <a:r>
              <a:rPr lang="en-US" b="1" spc="49" dirty="0" smtClean="0">
                <a:solidFill>
                  <a:srgbClr val="404040"/>
                </a:solidFill>
                <a:latin typeface="Segoe UI"/>
                <a:ea typeface="Ebrima"/>
              </a:rPr>
              <a:t> </a:t>
            </a:r>
            <a:r>
              <a:rPr lang="en-US" b="1" spc="49" dirty="0" err="1" smtClean="0">
                <a:solidFill>
                  <a:srgbClr val="404040"/>
                </a:solidFill>
                <a:latin typeface="Segoe UI"/>
                <a:ea typeface="Ebrima"/>
              </a:rPr>
              <a:t>appareil</a:t>
            </a:r>
            <a:r>
              <a:rPr lang="en-US" b="1" spc="49" dirty="0" smtClean="0">
                <a:solidFill>
                  <a:srgbClr val="404040"/>
                </a:solidFill>
                <a:latin typeface="Segoe UI"/>
                <a:ea typeface="Ebrima"/>
              </a:rPr>
              <a:t> </a:t>
            </a:r>
            <a:r>
              <a:rPr lang="en-US" b="1" spc="49" dirty="0" err="1" smtClean="0">
                <a:solidFill>
                  <a:srgbClr val="404040"/>
                </a:solidFill>
                <a:latin typeface="Segoe UI"/>
                <a:ea typeface="Ebrima"/>
              </a:rPr>
              <a:t>IoT</a:t>
            </a:r>
            <a:r>
              <a:rPr lang="en-US" b="1" spc="49" dirty="0" smtClean="0">
                <a:solidFill>
                  <a:srgbClr val="404040"/>
                </a:solidFill>
                <a:latin typeface="Segoe UI"/>
                <a:ea typeface="Ebrima"/>
              </a:rPr>
              <a:t> se </a:t>
            </a:r>
            <a:r>
              <a:rPr lang="en-US" b="1" spc="49" dirty="0" err="1" smtClean="0">
                <a:solidFill>
                  <a:srgbClr val="404040"/>
                </a:solidFill>
                <a:latin typeface="Segoe UI"/>
                <a:ea typeface="Ebrima"/>
              </a:rPr>
              <a:t>connecte</a:t>
            </a:r>
            <a:r>
              <a:rPr lang="en-US" b="1" spc="49" dirty="0" smtClean="0">
                <a:solidFill>
                  <a:srgbClr val="404040"/>
                </a:solidFill>
                <a:latin typeface="Segoe UI"/>
                <a:ea typeface="Ebrima"/>
              </a:rPr>
              <a:t> sur </a:t>
            </a:r>
            <a:r>
              <a:rPr lang="en-US" b="1" spc="49" dirty="0">
                <a:solidFill>
                  <a:srgbClr val="404040"/>
                </a:solidFill>
                <a:latin typeface="Segoe UI"/>
                <a:ea typeface="Ebrima"/>
              </a:rPr>
              <a:t>internet </a:t>
            </a:r>
            <a:r>
              <a:rPr lang="en-US" b="1" spc="49" dirty="0" smtClean="0">
                <a:solidFill>
                  <a:srgbClr val="404040"/>
                </a:solidFill>
                <a:latin typeface="Segoe UI"/>
                <a:ea typeface="Ebrima"/>
              </a:rPr>
              <a:t>chaque </a:t>
            </a:r>
            <a:r>
              <a:rPr lang="en-US" b="1" spc="49" dirty="0" err="1" smtClean="0">
                <a:solidFill>
                  <a:srgbClr val="404040"/>
                </a:solidFill>
                <a:latin typeface="Segoe UI"/>
                <a:ea typeface="Ebrima"/>
              </a:rPr>
              <a:t>seconde</a:t>
            </a:r>
            <a:endParaRPr lang="en-GB" sz="1800" b="0" strike="noStrike" spc="-1" dirty="0">
              <a:latin typeface="Arial"/>
            </a:endParaRPr>
          </a:p>
        </p:txBody>
      </p:sp>
      <p:sp>
        <p:nvSpPr>
          <p:cNvPr id="209" name="TextShape 58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DFF7870E-DFBF-4CB7-A3F6-DA1E038144F0}" type="datetime1">
              <a:rPr lang="en-GB" sz="1200" b="0" strike="noStrike" spc="-1">
                <a:solidFill>
                  <a:srgbClr val="8B8B8B"/>
                </a:solidFill>
                <a:latin typeface="Segoe UI"/>
              </a:rPr>
              <a:t>29/04/2019</a:t>
            </a:fld>
            <a:endParaRPr lang="en-GB" sz="1200" b="0" strike="noStrike" spc="-1">
              <a:latin typeface="Times New Roman"/>
            </a:endParaRPr>
          </a:p>
        </p:txBody>
      </p:sp>
      <p:sp>
        <p:nvSpPr>
          <p:cNvPr id="210" name="TextShape 59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C6C43D75-D78C-4E45-AD84-28E61FB19D78}" type="slidenum">
              <a:rPr lang="en-GB" sz="1200" b="0" strike="noStrike" spc="-1">
                <a:solidFill>
                  <a:srgbClr val="8B8B8B"/>
                </a:solidFill>
                <a:latin typeface="Segoe UI"/>
              </a:rPr>
              <a:t>5</a:t>
            </a:fld>
            <a:endParaRPr lang="en-GB" sz="1200" b="0" strike="noStrike" spc="-1" dirty="0">
              <a:latin typeface="Times New Roman"/>
            </a:endParaRPr>
          </a:p>
        </p:txBody>
      </p:sp>
      <p:sp>
        <p:nvSpPr>
          <p:cNvPr id="63" name="CustomShape 27"/>
          <p:cNvSpPr/>
          <p:nvPr/>
        </p:nvSpPr>
        <p:spPr>
          <a:xfrm>
            <a:off x="5731615" y="5340119"/>
            <a:ext cx="785160" cy="254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 algn="ctr">
              <a:lnSpc>
                <a:spcPts val="2001"/>
              </a:lnSpc>
            </a:pPr>
            <a:r>
              <a:rPr lang="en-GB" b="1" spc="49" dirty="0" smtClean="0">
                <a:solidFill>
                  <a:srgbClr val="1C819E"/>
                </a:solidFill>
                <a:latin typeface="Segoe UI"/>
                <a:ea typeface="Ebrima"/>
              </a:rPr>
              <a:t>39%</a:t>
            </a:r>
            <a:endParaRPr lang="en-GB" sz="1800" b="0" strike="noStrike" spc="-1" dirty="0">
              <a:solidFill>
                <a:srgbClr val="1C819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02881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CustomShape 1"/>
          <p:cNvSpPr/>
          <p:nvPr/>
        </p:nvSpPr>
        <p:spPr>
          <a:xfrm>
            <a:off x="3241648" y="4086360"/>
            <a:ext cx="3924000" cy="3924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4" name="CustomShape 2"/>
          <p:cNvSpPr/>
          <p:nvPr/>
        </p:nvSpPr>
        <p:spPr>
          <a:xfrm>
            <a:off x="8295784" y="-1295280"/>
            <a:ext cx="5466960" cy="5466960"/>
          </a:xfrm>
          <a:prstGeom prst="ellipse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5" name="CustomShape 3"/>
          <p:cNvSpPr/>
          <p:nvPr/>
        </p:nvSpPr>
        <p:spPr>
          <a:xfrm>
            <a:off x="278640" y="328680"/>
            <a:ext cx="11634480" cy="62002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63500" algn="ctr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6" name="CustomShape 4"/>
          <p:cNvSpPr/>
          <p:nvPr/>
        </p:nvSpPr>
        <p:spPr>
          <a:xfrm>
            <a:off x="558720" y="514800"/>
            <a:ext cx="11073960" cy="54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3600" b="1" strike="noStrike" spc="-1" dirty="0" smtClean="0">
                <a:solidFill>
                  <a:srgbClr val="1C819E"/>
                </a:solidFill>
                <a:latin typeface="Century Gothic"/>
                <a:ea typeface="Segoe UI Black"/>
              </a:rPr>
              <a:t>PRESENTATION DES BESOINS</a:t>
            </a:r>
            <a:endParaRPr lang="en-GB" sz="3600" b="0" strike="noStrike" spc="-1" dirty="0">
              <a:solidFill>
                <a:srgbClr val="1C819E"/>
              </a:solidFill>
              <a:latin typeface="Arial"/>
            </a:endParaRPr>
          </a:p>
        </p:txBody>
      </p:sp>
      <p:sp>
        <p:nvSpPr>
          <p:cNvPr id="477" name="TextShape 5"/>
          <p:cNvSpPr txBox="1"/>
          <p:nvPr/>
        </p:nvSpPr>
        <p:spPr>
          <a:xfrm>
            <a:off x="838080" y="649296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28E48AD4-9528-4B63-A5D5-74F365D0B436}" type="datetime1">
              <a:rPr lang="en-GB" sz="1200" b="0" strike="noStrike" spc="-1">
                <a:solidFill>
                  <a:srgbClr val="8B8B8B"/>
                </a:solidFill>
                <a:latin typeface="Segoe UI"/>
              </a:rPr>
              <a:t>29/04/2019</a:t>
            </a:fld>
            <a:endParaRPr lang="en-GB" sz="1200" b="0" strike="noStrike" spc="-1">
              <a:latin typeface="Times New Roman"/>
            </a:endParaRPr>
          </a:p>
        </p:txBody>
      </p:sp>
      <p:sp>
        <p:nvSpPr>
          <p:cNvPr id="478" name="TextShape 6"/>
          <p:cNvSpPr txBox="1"/>
          <p:nvPr/>
        </p:nvSpPr>
        <p:spPr>
          <a:xfrm>
            <a:off x="8610480" y="649296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B0FEC16D-0397-4408-91BE-C53738487EDC}" type="slidenum">
              <a:rPr lang="en-GB" sz="1200" b="0" strike="noStrike" spc="-1">
                <a:solidFill>
                  <a:srgbClr val="8B8B8B"/>
                </a:solidFill>
                <a:latin typeface="Segoe UI"/>
              </a:rPr>
              <a:t>6</a:t>
            </a:fld>
            <a:endParaRPr lang="en-GB" sz="1200" b="0" strike="noStrike" spc="-1">
              <a:latin typeface="Times New Roman"/>
            </a:endParaRPr>
          </a:p>
        </p:txBody>
      </p:sp>
      <p:sp>
        <p:nvSpPr>
          <p:cNvPr id="479" name="CustomShape 7"/>
          <p:cNvSpPr/>
          <p:nvPr/>
        </p:nvSpPr>
        <p:spPr>
          <a:xfrm>
            <a:off x="723960" y="1419120"/>
            <a:ext cx="2341080" cy="4852800"/>
          </a:xfrm>
          <a:custGeom>
            <a:avLst/>
            <a:gdLst/>
            <a:ahLst/>
            <a:cxnLst/>
            <a:rect l="l" t="t" r="r" b="b"/>
            <a:pathLst>
              <a:path w="415" h="864">
                <a:moveTo>
                  <a:pt x="290" y="660"/>
                </a:moveTo>
                <a:cubicBezTo>
                  <a:pt x="268" y="663"/>
                  <a:pt x="245" y="654"/>
                  <a:pt x="230" y="637"/>
                </a:cubicBezTo>
                <a:cubicBezTo>
                  <a:pt x="223" y="629"/>
                  <a:pt x="223" y="629"/>
                  <a:pt x="223" y="629"/>
                </a:cubicBezTo>
                <a:cubicBezTo>
                  <a:pt x="207" y="612"/>
                  <a:pt x="201" y="588"/>
                  <a:pt x="206" y="565"/>
                </a:cubicBezTo>
                <a:cubicBezTo>
                  <a:pt x="206" y="564"/>
                  <a:pt x="206" y="564"/>
                  <a:pt x="206" y="564"/>
                </a:cubicBezTo>
                <a:cubicBezTo>
                  <a:pt x="206" y="563"/>
                  <a:pt x="206" y="562"/>
                  <a:pt x="206" y="561"/>
                </a:cubicBezTo>
                <a:cubicBezTo>
                  <a:pt x="208" y="552"/>
                  <a:pt x="209" y="543"/>
                  <a:pt x="208" y="534"/>
                </a:cubicBezTo>
                <a:cubicBezTo>
                  <a:pt x="208" y="530"/>
                  <a:pt x="207" y="525"/>
                  <a:pt x="206" y="520"/>
                </a:cubicBezTo>
                <a:cubicBezTo>
                  <a:pt x="201" y="496"/>
                  <a:pt x="208" y="473"/>
                  <a:pt x="223" y="456"/>
                </a:cubicBezTo>
                <a:cubicBezTo>
                  <a:pt x="230" y="448"/>
                  <a:pt x="230" y="448"/>
                  <a:pt x="230" y="448"/>
                </a:cubicBezTo>
                <a:cubicBezTo>
                  <a:pt x="245" y="432"/>
                  <a:pt x="265" y="424"/>
                  <a:pt x="286" y="425"/>
                </a:cubicBezTo>
                <a:cubicBezTo>
                  <a:pt x="286" y="425"/>
                  <a:pt x="286" y="425"/>
                  <a:pt x="286" y="425"/>
                </a:cubicBezTo>
                <a:cubicBezTo>
                  <a:pt x="319" y="430"/>
                  <a:pt x="353" y="419"/>
                  <a:pt x="376" y="395"/>
                </a:cubicBezTo>
                <a:cubicBezTo>
                  <a:pt x="391" y="381"/>
                  <a:pt x="400" y="362"/>
                  <a:pt x="404" y="341"/>
                </a:cubicBezTo>
                <a:cubicBezTo>
                  <a:pt x="404" y="341"/>
                  <a:pt x="404" y="341"/>
                  <a:pt x="404" y="341"/>
                </a:cubicBezTo>
                <a:cubicBezTo>
                  <a:pt x="404" y="338"/>
                  <a:pt x="405" y="336"/>
                  <a:pt x="405" y="333"/>
                </a:cubicBezTo>
                <a:cubicBezTo>
                  <a:pt x="405" y="333"/>
                  <a:pt x="405" y="332"/>
                  <a:pt x="405" y="332"/>
                </a:cubicBezTo>
                <a:cubicBezTo>
                  <a:pt x="405" y="329"/>
                  <a:pt x="405" y="329"/>
                  <a:pt x="405" y="329"/>
                </a:cubicBezTo>
                <a:cubicBezTo>
                  <a:pt x="405" y="327"/>
                  <a:pt x="405" y="325"/>
                  <a:pt x="405" y="323"/>
                </a:cubicBezTo>
                <a:cubicBezTo>
                  <a:pt x="405" y="321"/>
                  <a:pt x="405" y="321"/>
                  <a:pt x="405" y="321"/>
                </a:cubicBezTo>
                <a:cubicBezTo>
                  <a:pt x="405" y="318"/>
                  <a:pt x="405" y="316"/>
                  <a:pt x="405" y="313"/>
                </a:cubicBezTo>
                <a:cubicBezTo>
                  <a:pt x="399" y="257"/>
                  <a:pt x="351" y="217"/>
                  <a:pt x="295" y="221"/>
                </a:cubicBezTo>
                <a:cubicBezTo>
                  <a:pt x="292" y="222"/>
                  <a:pt x="288" y="222"/>
                  <a:pt x="285" y="223"/>
                </a:cubicBezTo>
                <a:cubicBezTo>
                  <a:pt x="285" y="223"/>
                  <a:pt x="285" y="223"/>
                  <a:pt x="285" y="223"/>
                </a:cubicBezTo>
                <a:cubicBezTo>
                  <a:pt x="264" y="224"/>
                  <a:pt x="244" y="215"/>
                  <a:pt x="230" y="199"/>
                </a:cubicBezTo>
                <a:cubicBezTo>
                  <a:pt x="223" y="192"/>
                  <a:pt x="223" y="192"/>
                  <a:pt x="223" y="192"/>
                </a:cubicBezTo>
                <a:cubicBezTo>
                  <a:pt x="207" y="174"/>
                  <a:pt x="201" y="150"/>
                  <a:pt x="206" y="128"/>
                </a:cubicBezTo>
                <a:cubicBezTo>
                  <a:pt x="208" y="117"/>
                  <a:pt x="209" y="107"/>
                  <a:pt x="208" y="96"/>
                </a:cubicBezTo>
                <a:cubicBezTo>
                  <a:pt x="204" y="47"/>
                  <a:pt x="164" y="6"/>
                  <a:pt x="114" y="3"/>
                </a:cubicBezTo>
                <a:cubicBezTo>
                  <a:pt x="84" y="0"/>
                  <a:pt x="55" y="11"/>
                  <a:pt x="33" y="32"/>
                </a:cubicBezTo>
                <a:cubicBezTo>
                  <a:pt x="12" y="53"/>
                  <a:pt x="1" y="83"/>
                  <a:pt x="4" y="113"/>
                </a:cubicBezTo>
                <a:cubicBezTo>
                  <a:pt x="7" y="162"/>
                  <a:pt x="47" y="202"/>
                  <a:pt x="96" y="207"/>
                </a:cubicBezTo>
                <a:cubicBezTo>
                  <a:pt x="104" y="207"/>
                  <a:pt x="111" y="207"/>
                  <a:pt x="118" y="206"/>
                </a:cubicBezTo>
                <a:cubicBezTo>
                  <a:pt x="141" y="204"/>
                  <a:pt x="163" y="212"/>
                  <a:pt x="178" y="229"/>
                </a:cubicBezTo>
                <a:cubicBezTo>
                  <a:pt x="186" y="237"/>
                  <a:pt x="186" y="237"/>
                  <a:pt x="186" y="237"/>
                </a:cubicBezTo>
                <a:cubicBezTo>
                  <a:pt x="201" y="254"/>
                  <a:pt x="207" y="277"/>
                  <a:pt x="203" y="301"/>
                </a:cubicBezTo>
                <a:cubicBezTo>
                  <a:pt x="202" y="306"/>
                  <a:pt x="201" y="311"/>
                  <a:pt x="201" y="315"/>
                </a:cubicBezTo>
                <a:cubicBezTo>
                  <a:pt x="200" y="324"/>
                  <a:pt x="201" y="333"/>
                  <a:pt x="202" y="342"/>
                </a:cubicBezTo>
                <a:cubicBezTo>
                  <a:pt x="203" y="343"/>
                  <a:pt x="203" y="344"/>
                  <a:pt x="203" y="345"/>
                </a:cubicBezTo>
                <a:cubicBezTo>
                  <a:pt x="203" y="346"/>
                  <a:pt x="203" y="346"/>
                  <a:pt x="203" y="346"/>
                </a:cubicBezTo>
                <a:cubicBezTo>
                  <a:pt x="208" y="369"/>
                  <a:pt x="202" y="393"/>
                  <a:pt x="186" y="410"/>
                </a:cubicBezTo>
                <a:cubicBezTo>
                  <a:pt x="179" y="418"/>
                  <a:pt x="179" y="418"/>
                  <a:pt x="179" y="418"/>
                </a:cubicBezTo>
                <a:cubicBezTo>
                  <a:pt x="165" y="434"/>
                  <a:pt x="145" y="442"/>
                  <a:pt x="124" y="441"/>
                </a:cubicBezTo>
                <a:cubicBezTo>
                  <a:pt x="124" y="441"/>
                  <a:pt x="124" y="441"/>
                  <a:pt x="124" y="441"/>
                </a:cubicBezTo>
                <a:cubicBezTo>
                  <a:pt x="120" y="441"/>
                  <a:pt x="117" y="440"/>
                  <a:pt x="114" y="440"/>
                </a:cubicBezTo>
                <a:cubicBezTo>
                  <a:pt x="58" y="436"/>
                  <a:pt x="10" y="476"/>
                  <a:pt x="4" y="532"/>
                </a:cubicBezTo>
                <a:cubicBezTo>
                  <a:pt x="4" y="534"/>
                  <a:pt x="3" y="537"/>
                  <a:pt x="3" y="540"/>
                </a:cubicBezTo>
                <a:cubicBezTo>
                  <a:pt x="3" y="542"/>
                  <a:pt x="3" y="542"/>
                  <a:pt x="3" y="542"/>
                </a:cubicBezTo>
                <a:cubicBezTo>
                  <a:pt x="3" y="544"/>
                  <a:pt x="3" y="546"/>
                  <a:pt x="4" y="548"/>
                </a:cubicBezTo>
                <a:cubicBezTo>
                  <a:pt x="4" y="551"/>
                  <a:pt x="4" y="551"/>
                  <a:pt x="4" y="551"/>
                </a:cubicBezTo>
                <a:cubicBezTo>
                  <a:pt x="4" y="551"/>
                  <a:pt x="4" y="552"/>
                  <a:pt x="4" y="552"/>
                </a:cubicBezTo>
                <a:cubicBezTo>
                  <a:pt x="4" y="554"/>
                  <a:pt x="4" y="557"/>
                  <a:pt x="5" y="559"/>
                </a:cubicBezTo>
                <a:cubicBezTo>
                  <a:pt x="0" y="561"/>
                  <a:pt x="0" y="561"/>
                  <a:pt x="0" y="561"/>
                </a:cubicBezTo>
                <a:cubicBezTo>
                  <a:pt x="5" y="560"/>
                  <a:pt x="5" y="560"/>
                  <a:pt x="5" y="560"/>
                </a:cubicBezTo>
                <a:cubicBezTo>
                  <a:pt x="8" y="581"/>
                  <a:pt x="18" y="599"/>
                  <a:pt x="32" y="614"/>
                </a:cubicBezTo>
                <a:cubicBezTo>
                  <a:pt x="56" y="638"/>
                  <a:pt x="90" y="649"/>
                  <a:pt x="123" y="644"/>
                </a:cubicBezTo>
                <a:cubicBezTo>
                  <a:pt x="123" y="644"/>
                  <a:pt x="123" y="644"/>
                  <a:pt x="123" y="644"/>
                </a:cubicBezTo>
                <a:cubicBezTo>
                  <a:pt x="124" y="644"/>
                  <a:pt x="126" y="644"/>
                  <a:pt x="127" y="644"/>
                </a:cubicBezTo>
                <a:cubicBezTo>
                  <a:pt x="146" y="644"/>
                  <a:pt x="165" y="652"/>
                  <a:pt x="178" y="666"/>
                </a:cubicBezTo>
                <a:cubicBezTo>
                  <a:pt x="186" y="675"/>
                  <a:pt x="186" y="675"/>
                  <a:pt x="186" y="675"/>
                </a:cubicBezTo>
                <a:cubicBezTo>
                  <a:pt x="202" y="692"/>
                  <a:pt x="208" y="716"/>
                  <a:pt x="203" y="740"/>
                </a:cubicBezTo>
                <a:cubicBezTo>
                  <a:pt x="196" y="772"/>
                  <a:pt x="205" y="806"/>
                  <a:pt x="227" y="830"/>
                </a:cubicBezTo>
                <a:cubicBezTo>
                  <a:pt x="246" y="851"/>
                  <a:pt x="272" y="863"/>
                  <a:pt x="301" y="864"/>
                </a:cubicBezTo>
                <a:cubicBezTo>
                  <a:pt x="329" y="864"/>
                  <a:pt x="356" y="854"/>
                  <a:pt x="376" y="833"/>
                </a:cubicBezTo>
                <a:cubicBezTo>
                  <a:pt x="411" y="797"/>
                  <a:pt x="415" y="740"/>
                  <a:pt x="385" y="700"/>
                </a:cubicBezTo>
                <a:cubicBezTo>
                  <a:pt x="363" y="671"/>
                  <a:pt x="327" y="655"/>
                  <a:pt x="290" y="66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0" name="CustomShape 8"/>
          <p:cNvSpPr/>
          <p:nvPr/>
        </p:nvSpPr>
        <p:spPr>
          <a:xfrm>
            <a:off x="903240" y="1587600"/>
            <a:ext cx="818640" cy="81396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1" name="CustomShape 9"/>
          <p:cNvSpPr/>
          <p:nvPr/>
        </p:nvSpPr>
        <p:spPr>
          <a:xfrm>
            <a:off x="903240" y="4070520"/>
            <a:ext cx="818640" cy="80784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3" name="CustomShape 11"/>
          <p:cNvSpPr/>
          <p:nvPr/>
        </p:nvSpPr>
        <p:spPr>
          <a:xfrm>
            <a:off x="2031840" y="5300640"/>
            <a:ext cx="812520" cy="81396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4" name="CustomShape 12"/>
          <p:cNvSpPr/>
          <p:nvPr/>
        </p:nvSpPr>
        <p:spPr>
          <a:xfrm>
            <a:off x="717480" y="1395360"/>
            <a:ext cx="1196640" cy="1196640"/>
          </a:xfrm>
          <a:custGeom>
            <a:avLst/>
            <a:gdLst/>
            <a:ahLst/>
            <a:cxnLst/>
            <a:rect l="l" t="t" r="r" b="b"/>
            <a:pathLst>
              <a:path w="212" h="213">
                <a:moveTo>
                  <a:pt x="106" y="213"/>
                </a:moveTo>
                <a:cubicBezTo>
                  <a:pt x="47" y="213"/>
                  <a:pt x="0" y="165"/>
                  <a:pt x="0" y="106"/>
                </a:cubicBezTo>
                <a:cubicBezTo>
                  <a:pt x="0" y="48"/>
                  <a:pt x="47" y="0"/>
                  <a:pt x="106" y="0"/>
                </a:cubicBezTo>
                <a:cubicBezTo>
                  <a:pt x="164" y="0"/>
                  <a:pt x="212" y="48"/>
                  <a:pt x="212" y="106"/>
                </a:cubicBezTo>
                <a:cubicBezTo>
                  <a:pt x="212" y="165"/>
                  <a:pt x="164" y="213"/>
                  <a:pt x="106" y="213"/>
                </a:cubicBezTo>
                <a:close/>
                <a:moveTo>
                  <a:pt x="106" y="12"/>
                </a:moveTo>
                <a:cubicBezTo>
                  <a:pt x="54" y="12"/>
                  <a:pt x="12" y="54"/>
                  <a:pt x="12" y="106"/>
                </a:cubicBezTo>
                <a:cubicBezTo>
                  <a:pt x="12" y="158"/>
                  <a:pt x="54" y="201"/>
                  <a:pt x="106" y="201"/>
                </a:cubicBezTo>
                <a:cubicBezTo>
                  <a:pt x="158" y="201"/>
                  <a:pt x="200" y="158"/>
                  <a:pt x="200" y="106"/>
                </a:cubicBezTo>
                <a:cubicBezTo>
                  <a:pt x="200" y="54"/>
                  <a:pt x="158" y="12"/>
                  <a:pt x="106" y="12"/>
                </a:cubicBezTo>
                <a:close/>
              </a:path>
            </a:pathLst>
          </a:custGeom>
          <a:solidFill>
            <a:srgbClr val="1C819E"/>
          </a:solidFill>
          <a:ln>
            <a:noFill/>
          </a:ln>
          <a:effectLst>
            <a:outerShdw blurRad="50800" dist="38160" dir="5400000" algn="t" rotWithShape="0">
              <a:srgbClr val="000000">
                <a:alpha val="2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5" name="CustomShape 13"/>
          <p:cNvSpPr/>
          <p:nvPr/>
        </p:nvSpPr>
        <p:spPr>
          <a:xfrm>
            <a:off x="1841400" y="2637000"/>
            <a:ext cx="1195200" cy="1190160"/>
          </a:xfrm>
          <a:custGeom>
            <a:avLst/>
            <a:gdLst/>
            <a:ahLst/>
            <a:cxnLst/>
            <a:rect l="l" t="t" r="r" b="b"/>
            <a:pathLst>
              <a:path w="212" h="212">
                <a:moveTo>
                  <a:pt x="106" y="212"/>
                </a:moveTo>
                <a:cubicBezTo>
                  <a:pt x="48" y="212"/>
                  <a:pt x="0" y="164"/>
                  <a:pt x="0" y="106"/>
                </a:cubicBezTo>
                <a:cubicBezTo>
                  <a:pt x="0" y="47"/>
                  <a:pt x="48" y="0"/>
                  <a:pt x="106" y="0"/>
                </a:cubicBezTo>
                <a:cubicBezTo>
                  <a:pt x="165" y="0"/>
                  <a:pt x="212" y="47"/>
                  <a:pt x="212" y="106"/>
                </a:cubicBezTo>
                <a:cubicBezTo>
                  <a:pt x="212" y="164"/>
                  <a:pt x="165" y="212"/>
                  <a:pt x="106" y="212"/>
                </a:cubicBezTo>
                <a:close/>
                <a:moveTo>
                  <a:pt x="106" y="12"/>
                </a:moveTo>
                <a:cubicBezTo>
                  <a:pt x="54" y="12"/>
                  <a:pt x="12" y="54"/>
                  <a:pt x="12" y="106"/>
                </a:cubicBezTo>
                <a:cubicBezTo>
                  <a:pt x="12" y="158"/>
                  <a:pt x="54" y="200"/>
                  <a:pt x="106" y="200"/>
                </a:cubicBezTo>
                <a:cubicBezTo>
                  <a:pt x="158" y="200"/>
                  <a:pt x="200" y="158"/>
                  <a:pt x="200" y="106"/>
                </a:cubicBezTo>
                <a:cubicBezTo>
                  <a:pt x="200" y="54"/>
                  <a:pt x="158" y="12"/>
                  <a:pt x="106" y="12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  <a:effectLst>
            <a:outerShdw blurRad="50800" dist="38160" dir="5400000" algn="t" rotWithShape="0">
              <a:srgbClr val="000000">
                <a:alpha val="2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6" name="CustomShape 14"/>
          <p:cNvSpPr/>
          <p:nvPr/>
        </p:nvSpPr>
        <p:spPr>
          <a:xfrm>
            <a:off x="717480" y="3873600"/>
            <a:ext cx="1196640" cy="1190160"/>
          </a:xfrm>
          <a:custGeom>
            <a:avLst/>
            <a:gdLst/>
            <a:ahLst/>
            <a:cxnLst/>
            <a:rect l="l" t="t" r="r" b="b"/>
            <a:pathLst>
              <a:path w="212" h="212">
                <a:moveTo>
                  <a:pt x="106" y="212"/>
                </a:moveTo>
                <a:cubicBezTo>
                  <a:pt x="47" y="212"/>
                  <a:pt x="0" y="165"/>
                  <a:pt x="0" y="106"/>
                </a:cubicBezTo>
                <a:cubicBezTo>
                  <a:pt x="0" y="48"/>
                  <a:pt x="47" y="0"/>
                  <a:pt x="106" y="0"/>
                </a:cubicBezTo>
                <a:cubicBezTo>
                  <a:pt x="164" y="0"/>
                  <a:pt x="212" y="48"/>
                  <a:pt x="212" y="106"/>
                </a:cubicBezTo>
                <a:cubicBezTo>
                  <a:pt x="212" y="165"/>
                  <a:pt x="164" y="212"/>
                  <a:pt x="106" y="212"/>
                </a:cubicBezTo>
                <a:close/>
                <a:moveTo>
                  <a:pt x="106" y="12"/>
                </a:moveTo>
                <a:cubicBezTo>
                  <a:pt x="54" y="12"/>
                  <a:pt x="12" y="54"/>
                  <a:pt x="12" y="106"/>
                </a:cubicBezTo>
                <a:cubicBezTo>
                  <a:pt x="12" y="158"/>
                  <a:pt x="54" y="200"/>
                  <a:pt x="106" y="200"/>
                </a:cubicBezTo>
                <a:cubicBezTo>
                  <a:pt x="158" y="200"/>
                  <a:pt x="200" y="158"/>
                  <a:pt x="200" y="106"/>
                </a:cubicBezTo>
                <a:cubicBezTo>
                  <a:pt x="200" y="54"/>
                  <a:pt x="158" y="12"/>
                  <a:pt x="106" y="12"/>
                </a:cubicBezTo>
                <a:close/>
              </a:path>
            </a:pathLst>
          </a:custGeom>
          <a:solidFill>
            <a:srgbClr val="1C819E"/>
          </a:solidFill>
          <a:ln>
            <a:noFill/>
          </a:ln>
          <a:effectLst>
            <a:outerShdw blurRad="50800" dist="38160" dir="5400000" algn="t" rotWithShape="0">
              <a:srgbClr val="000000">
                <a:alpha val="2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7" name="CustomShape 15"/>
          <p:cNvSpPr/>
          <p:nvPr/>
        </p:nvSpPr>
        <p:spPr>
          <a:xfrm>
            <a:off x="1841400" y="5108400"/>
            <a:ext cx="1195200" cy="1196640"/>
          </a:xfrm>
          <a:custGeom>
            <a:avLst/>
            <a:gdLst/>
            <a:ahLst/>
            <a:cxnLst/>
            <a:rect l="l" t="t" r="r" b="b"/>
            <a:pathLst>
              <a:path w="212" h="213">
                <a:moveTo>
                  <a:pt x="106" y="213"/>
                </a:moveTo>
                <a:cubicBezTo>
                  <a:pt x="48" y="213"/>
                  <a:pt x="0" y="165"/>
                  <a:pt x="0" y="107"/>
                </a:cubicBezTo>
                <a:cubicBezTo>
                  <a:pt x="0" y="48"/>
                  <a:pt x="48" y="0"/>
                  <a:pt x="106" y="0"/>
                </a:cubicBezTo>
                <a:cubicBezTo>
                  <a:pt x="165" y="0"/>
                  <a:pt x="212" y="48"/>
                  <a:pt x="212" y="107"/>
                </a:cubicBezTo>
                <a:cubicBezTo>
                  <a:pt x="212" y="165"/>
                  <a:pt x="165" y="213"/>
                  <a:pt x="106" y="213"/>
                </a:cubicBezTo>
                <a:close/>
                <a:moveTo>
                  <a:pt x="106" y="12"/>
                </a:moveTo>
                <a:cubicBezTo>
                  <a:pt x="54" y="12"/>
                  <a:pt x="12" y="55"/>
                  <a:pt x="12" y="107"/>
                </a:cubicBezTo>
                <a:cubicBezTo>
                  <a:pt x="12" y="158"/>
                  <a:pt x="54" y="201"/>
                  <a:pt x="106" y="201"/>
                </a:cubicBezTo>
                <a:cubicBezTo>
                  <a:pt x="158" y="201"/>
                  <a:pt x="200" y="158"/>
                  <a:pt x="200" y="107"/>
                </a:cubicBezTo>
                <a:cubicBezTo>
                  <a:pt x="200" y="55"/>
                  <a:pt x="158" y="12"/>
                  <a:pt x="106" y="12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  <a:effectLst>
            <a:outerShdw blurRad="50800" dist="38160" dir="5400000" algn="t" rotWithShape="0">
              <a:srgbClr val="000000">
                <a:alpha val="2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2" name="CustomShape 20"/>
          <p:cNvSpPr/>
          <p:nvPr/>
        </p:nvSpPr>
        <p:spPr>
          <a:xfrm>
            <a:off x="2093760" y="1869030"/>
            <a:ext cx="5789160" cy="2492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fr-FR" b="1" dirty="0" smtClean="0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Contrôle et Supervision </a:t>
            </a:r>
            <a:r>
              <a:rPr lang="fr-FR" b="1" dirty="0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du </a:t>
            </a:r>
            <a:r>
              <a:rPr lang="fr-FR" b="1" dirty="0" smtClean="0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bâtiment</a:t>
            </a:r>
            <a:endParaRPr lang="en-GB" sz="1400" b="0" strike="noStrike" spc="-1" dirty="0">
              <a:solidFill>
                <a:srgbClr val="40404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3" name="CustomShape 21"/>
          <p:cNvSpPr/>
          <p:nvPr/>
        </p:nvSpPr>
        <p:spPr>
          <a:xfrm>
            <a:off x="3255840" y="3107430"/>
            <a:ext cx="5789160" cy="2492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fr-FR" b="1" dirty="0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Gestion des consommations énergétiques </a:t>
            </a:r>
            <a:endParaRPr lang="en-GB" sz="1400" b="0" strike="noStrike" spc="-1" dirty="0">
              <a:solidFill>
                <a:srgbClr val="40404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6" name="CustomShape 24"/>
          <p:cNvSpPr/>
          <p:nvPr/>
        </p:nvSpPr>
        <p:spPr>
          <a:xfrm>
            <a:off x="3255840" y="5585310"/>
            <a:ext cx="5789160" cy="2492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fr-FR" b="1" dirty="0">
                <a:solidFill>
                  <a:srgbClr val="404040"/>
                </a:solidFill>
              </a:rPr>
              <a:t>Contrôle des éclairages, Mise en valeur du </a:t>
            </a:r>
            <a:r>
              <a:rPr lang="fr-FR" b="1" dirty="0" smtClean="0">
                <a:solidFill>
                  <a:srgbClr val="404040"/>
                </a:solidFill>
              </a:rPr>
              <a:t>bâtiment</a:t>
            </a:r>
            <a:endParaRPr lang="fr-FR" b="1" dirty="0">
              <a:solidFill>
                <a:srgbClr val="404040"/>
              </a:solidFill>
            </a:endParaRPr>
          </a:p>
        </p:txBody>
      </p:sp>
      <p:sp>
        <p:nvSpPr>
          <p:cNvPr id="497" name="CustomShape 25"/>
          <p:cNvSpPr/>
          <p:nvPr/>
        </p:nvSpPr>
        <p:spPr>
          <a:xfrm>
            <a:off x="2093759" y="4346910"/>
            <a:ext cx="7887367" cy="2492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fr-FR" b="1" dirty="0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Gestion des apports naturels, Façade bioclimatique et dynamique </a:t>
            </a:r>
          </a:p>
        </p:txBody>
      </p:sp>
      <p:grpSp>
        <p:nvGrpSpPr>
          <p:cNvPr id="500" name="Group 28"/>
          <p:cNvGrpSpPr/>
          <p:nvPr/>
        </p:nvGrpSpPr>
        <p:grpSpPr>
          <a:xfrm>
            <a:off x="1216080" y="1850400"/>
            <a:ext cx="199800" cy="286560"/>
            <a:chOff x="1216080" y="1850400"/>
            <a:chExt cx="199800" cy="286560"/>
          </a:xfrm>
        </p:grpSpPr>
        <p:sp>
          <p:nvSpPr>
            <p:cNvPr id="501" name="CustomShape 29"/>
            <p:cNvSpPr/>
            <p:nvPr/>
          </p:nvSpPr>
          <p:spPr>
            <a:xfrm>
              <a:off x="1216080" y="1850400"/>
              <a:ext cx="199800" cy="201240"/>
            </a:xfrm>
            <a:custGeom>
              <a:avLst/>
              <a:gdLst/>
              <a:ahLst/>
              <a:cxnLst/>
              <a:rect l="l" t="t" r="r" b="b"/>
              <a:pathLst>
                <a:path w="632" h="632">
                  <a:moveTo>
                    <a:pt x="315" y="0"/>
                  </a:moveTo>
                  <a:lnTo>
                    <a:pt x="299" y="1"/>
                  </a:lnTo>
                  <a:lnTo>
                    <a:pt x="284" y="3"/>
                  </a:lnTo>
                  <a:lnTo>
                    <a:pt x="268" y="4"/>
                  </a:lnTo>
                  <a:lnTo>
                    <a:pt x="252" y="6"/>
                  </a:lnTo>
                  <a:lnTo>
                    <a:pt x="237" y="10"/>
                  </a:lnTo>
                  <a:lnTo>
                    <a:pt x="221" y="15"/>
                  </a:lnTo>
                  <a:lnTo>
                    <a:pt x="207" y="20"/>
                  </a:lnTo>
                  <a:lnTo>
                    <a:pt x="193" y="26"/>
                  </a:lnTo>
                  <a:lnTo>
                    <a:pt x="179" y="32"/>
                  </a:lnTo>
                  <a:lnTo>
                    <a:pt x="165" y="38"/>
                  </a:lnTo>
                  <a:lnTo>
                    <a:pt x="152" y="47"/>
                  </a:lnTo>
                  <a:lnTo>
                    <a:pt x="139" y="54"/>
                  </a:lnTo>
                  <a:lnTo>
                    <a:pt x="127" y="64"/>
                  </a:lnTo>
                  <a:lnTo>
                    <a:pt x="115" y="72"/>
                  </a:lnTo>
                  <a:lnTo>
                    <a:pt x="103" y="82"/>
                  </a:lnTo>
                  <a:lnTo>
                    <a:pt x="92" y="93"/>
                  </a:lnTo>
                  <a:lnTo>
                    <a:pt x="82" y="104"/>
                  </a:lnTo>
                  <a:lnTo>
                    <a:pt x="72" y="115"/>
                  </a:lnTo>
                  <a:lnTo>
                    <a:pt x="63" y="127"/>
                  </a:lnTo>
                  <a:lnTo>
                    <a:pt x="54" y="139"/>
                  </a:lnTo>
                  <a:lnTo>
                    <a:pt x="45" y="153"/>
                  </a:lnTo>
                  <a:lnTo>
                    <a:pt x="38" y="166"/>
                  </a:lnTo>
                  <a:lnTo>
                    <a:pt x="31" y="180"/>
                  </a:lnTo>
                  <a:lnTo>
                    <a:pt x="25" y="193"/>
                  </a:lnTo>
                  <a:lnTo>
                    <a:pt x="19" y="208"/>
                  </a:lnTo>
                  <a:lnTo>
                    <a:pt x="14" y="222"/>
                  </a:lnTo>
                  <a:lnTo>
                    <a:pt x="10" y="237"/>
                  </a:lnTo>
                  <a:lnTo>
                    <a:pt x="6" y="253"/>
                  </a:lnTo>
                  <a:lnTo>
                    <a:pt x="4" y="269"/>
                  </a:lnTo>
                  <a:lnTo>
                    <a:pt x="1" y="283"/>
                  </a:lnTo>
                  <a:lnTo>
                    <a:pt x="0" y="301"/>
                  </a:lnTo>
                  <a:lnTo>
                    <a:pt x="0" y="316"/>
                  </a:lnTo>
                  <a:lnTo>
                    <a:pt x="0" y="332"/>
                  </a:lnTo>
                  <a:lnTo>
                    <a:pt x="1" y="347"/>
                  </a:lnTo>
                  <a:lnTo>
                    <a:pt x="3" y="363"/>
                  </a:lnTo>
                  <a:lnTo>
                    <a:pt x="6" y="378"/>
                  </a:lnTo>
                  <a:lnTo>
                    <a:pt x="9" y="393"/>
                  </a:lnTo>
                  <a:lnTo>
                    <a:pt x="14" y="407"/>
                  </a:lnTo>
                  <a:lnTo>
                    <a:pt x="17" y="421"/>
                  </a:lnTo>
                  <a:lnTo>
                    <a:pt x="23" y="436"/>
                  </a:lnTo>
                  <a:lnTo>
                    <a:pt x="30" y="450"/>
                  </a:lnTo>
                  <a:lnTo>
                    <a:pt x="36" y="463"/>
                  </a:lnTo>
                  <a:lnTo>
                    <a:pt x="43" y="475"/>
                  </a:lnTo>
                  <a:lnTo>
                    <a:pt x="50" y="489"/>
                  </a:lnTo>
                  <a:lnTo>
                    <a:pt x="59" y="501"/>
                  </a:lnTo>
                  <a:lnTo>
                    <a:pt x="69" y="512"/>
                  </a:lnTo>
                  <a:lnTo>
                    <a:pt x="77" y="523"/>
                  </a:lnTo>
                  <a:lnTo>
                    <a:pt x="87" y="534"/>
                  </a:lnTo>
                  <a:lnTo>
                    <a:pt x="98" y="545"/>
                  </a:lnTo>
                  <a:lnTo>
                    <a:pt x="109" y="555"/>
                  </a:lnTo>
                  <a:lnTo>
                    <a:pt x="120" y="564"/>
                  </a:lnTo>
                  <a:lnTo>
                    <a:pt x="132" y="573"/>
                  </a:lnTo>
                  <a:lnTo>
                    <a:pt x="144" y="581"/>
                  </a:lnTo>
                  <a:lnTo>
                    <a:pt x="157" y="589"/>
                  </a:lnTo>
                  <a:lnTo>
                    <a:pt x="170" y="596"/>
                  </a:lnTo>
                  <a:lnTo>
                    <a:pt x="183" y="602"/>
                  </a:lnTo>
                  <a:lnTo>
                    <a:pt x="197" y="608"/>
                  </a:lnTo>
                  <a:lnTo>
                    <a:pt x="210" y="613"/>
                  </a:lnTo>
                  <a:lnTo>
                    <a:pt x="225" y="618"/>
                  </a:lnTo>
                  <a:lnTo>
                    <a:pt x="240" y="623"/>
                  </a:lnTo>
                  <a:lnTo>
                    <a:pt x="254" y="625"/>
                  </a:lnTo>
                  <a:lnTo>
                    <a:pt x="270" y="628"/>
                  </a:lnTo>
                  <a:lnTo>
                    <a:pt x="285" y="630"/>
                  </a:lnTo>
                  <a:lnTo>
                    <a:pt x="301" y="632"/>
                  </a:lnTo>
                  <a:lnTo>
                    <a:pt x="301" y="473"/>
                  </a:lnTo>
                  <a:lnTo>
                    <a:pt x="267" y="507"/>
                  </a:lnTo>
                  <a:lnTo>
                    <a:pt x="262" y="511"/>
                  </a:lnTo>
                  <a:lnTo>
                    <a:pt x="256" y="512"/>
                  </a:lnTo>
                  <a:lnTo>
                    <a:pt x="249" y="511"/>
                  </a:lnTo>
                  <a:lnTo>
                    <a:pt x="245" y="507"/>
                  </a:lnTo>
                  <a:lnTo>
                    <a:pt x="185" y="447"/>
                  </a:lnTo>
                  <a:lnTo>
                    <a:pt x="181" y="442"/>
                  </a:lnTo>
                  <a:lnTo>
                    <a:pt x="180" y="436"/>
                  </a:lnTo>
                  <a:lnTo>
                    <a:pt x="181" y="431"/>
                  </a:lnTo>
                  <a:lnTo>
                    <a:pt x="185" y="426"/>
                  </a:lnTo>
                  <a:lnTo>
                    <a:pt x="190" y="423"/>
                  </a:lnTo>
                  <a:lnTo>
                    <a:pt x="196" y="421"/>
                  </a:lnTo>
                  <a:lnTo>
                    <a:pt x="201" y="423"/>
                  </a:lnTo>
                  <a:lnTo>
                    <a:pt x="205" y="426"/>
                  </a:lnTo>
                  <a:lnTo>
                    <a:pt x="256" y="475"/>
                  </a:lnTo>
                  <a:lnTo>
                    <a:pt x="304" y="426"/>
                  </a:lnTo>
                  <a:lnTo>
                    <a:pt x="307" y="424"/>
                  </a:lnTo>
                  <a:lnTo>
                    <a:pt x="309" y="423"/>
                  </a:lnTo>
                  <a:lnTo>
                    <a:pt x="313" y="421"/>
                  </a:lnTo>
                  <a:lnTo>
                    <a:pt x="315" y="421"/>
                  </a:lnTo>
                  <a:lnTo>
                    <a:pt x="319" y="421"/>
                  </a:lnTo>
                  <a:lnTo>
                    <a:pt x="321" y="423"/>
                  </a:lnTo>
                  <a:lnTo>
                    <a:pt x="324" y="424"/>
                  </a:lnTo>
                  <a:lnTo>
                    <a:pt x="326" y="426"/>
                  </a:lnTo>
                  <a:lnTo>
                    <a:pt x="375" y="475"/>
                  </a:lnTo>
                  <a:lnTo>
                    <a:pt x="425" y="426"/>
                  </a:lnTo>
                  <a:lnTo>
                    <a:pt x="430" y="423"/>
                  </a:lnTo>
                  <a:lnTo>
                    <a:pt x="436" y="421"/>
                  </a:lnTo>
                  <a:lnTo>
                    <a:pt x="441" y="423"/>
                  </a:lnTo>
                  <a:lnTo>
                    <a:pt x="446" y="426"/>
                  </a:lnTo>
                  <a:lnTo>
                    <a:pt x="450" y="431"/>
                  </a:lnTo>
                  <a:lnTo>
                    <a:pt x="451" y="436"/>
                  </a:lnTo>
                  <a:lnTo>
                    <a:pt x="450" y="442"/>
                  </a:lnTo>
                  <a:lnTo>
                    <a:pt x="446" y="447"/>
                  </a:lnTo>
                  <a:lnTo>
                    <a:pt x="386" y="507"/>
                  </a:lnTo>
                  <a:lnTo>
                    <a:pt x="381" y="511"/>
                  </a:lnTo>
                  <a:lnTo>
                    <a:pt x="375" y="512"/>
                  </a:lnTo>
                  <a:lnTo>
                    <a:pt x="370" y="511"/>
                  </a:lnTo>
                  <a:lnTo>
                    <a:pt x="365" y="507"/>
                  </a:lnTo>
                  <a:lnTo>
                    <a:pt x="330" y="473"/>
                  </a:lnTo>
                  <a:lnTo>
                    <a:pt x="330" y="632"/>
                  </a:lnTo>
                  <a:lnTo>
                    <a:pt x="346" y="630"/>
                  </a:lnTo>
                  <a:lnTo>
                    <a:pt x="362" y="628"/>
                  </a:lnTo>
                  <a:lnTo>
                    <a:pt x="376" y="625"/>
                  </a:lnTo>
                  <a:lnTo>
                    <a:pt x="391" y="623"/>
                  </a:lnTo>
                  <a:lnTo>
                    <a:pt x="406" y="618"/>
                  </a:lnTo>
                  <a:lnTo>
                    <a:pt x="420" y="613"/>
                  </a:lnTo>
                  <a:lnTo>
                    <a:pt x="434" y="608"/>
                  </a:lnTo>
                  <a:lnTo>
                    <a:pt x="449" y="602"/>
                  </a:lnTo>
                  <a:lnTo>
                    <a:pt x="462" y="596"/>
                  </a:lnTo>
                  <a:lnTo>
                    <a:pt x="474" y="589"/>
                  </a:lnTo>
                  <a:lnTo>
                    <a:pt x="488" y="581"/>
                  </a:lnTo>
                  <a:lnTo>
                    <a:pt x="500" y="573"/>
                  </a:lnTo>
                  <a:lnTo>
                    <a:pt x="511" y="564"/>
                  </a:lnTo>
                  <a:lnTo>
                    <a:pt x="522" y="555"/>
                  </a:lnTo>
                  <a:lnTo>
                    <a:pt x="533" y="545"/>
                  </a:lnTo>
                  <a:lnTo>
                    <a:pt x="544" y="534"/>
                  </a:lnTo>
                  <a:lnTo>
                    <a:pt x="554" y="523"/>
                  </a:lnTo>
                  <a:lnTo>
                    <a:pt x="563" y="512"/>
                  </a:lnTo>
                  <a:lnTo>
                    <a:pt x="572" y="501"/>
                  </a:lnTo>
                  <a:lnTo>
                    <a:pt x="580" y="489"/>
                  </a:lnTo>
                  <a:lnTo>
                    <a:pt x="588" y="475"/>
                  </a:lnTo>
                  <a:lnTo>
                    <a:pt x="595" y="463"/>
                  </a:lnTo>
                  <a:lnTo>
                    <a:pt x="602" y="450"/>
                  </a:lnTo>
                  <a:lnTo>
                    <a:pt x="609" y="436"/>
                  </a:lnTo>
                  <a:lnTo>
                    <a:pt x="613" y="421"/>
                  </a:lnTo>
                  <a:lnTo>
                    <a:pt x="618" y="408"/>
                  </a:lnTo>
                  <a:lnTo>
                    <a:pt x="622" y="393"/>
                  </a:lnTo>
                  <a:lnTo>
                    <a:pt x="626" y="378"/>
                  </a:lnTo>
                  <a:lnTo>
                    <a:pt x="628" y="363"/>
                  </a:lnTo>
                  <a:lnTo>
                    <a:pt x="631" y="347"/>
                  </a:lnTo>
                  <a:lnTo>
                    <a:pt x="631" y="332"/>
                  </a:lnTo>
                  <a:lnTo>
                    <a:pt x="632" y="316"/>
                  </a:lnTo>
                  <a:lnTo>
                    <a:pt x="631" y="301"/>
                  </a:lnTo>
                  <a:lnTo>
                    <a:pt x="629" y="283"/>
                  </a:lnTo>
                  <a:lnTo>
                    <a:pt x="628" y="269"/>
                  </a:lnTo>
                  <a:lnTo>
                    <a:pt x="626" y="253"/>
                  </a:lnTo>
                  <a:lnTo>
                    <a:pt x="622" y="237"/>
                  </a:lnTo>
                  <a:lnTo>
                    <a:pt x="617" y="222"/>
                  </a:lnTo>
                  <a:lnTo>
                    <a:pt x="612" y="208"/>
                  </a:lnTo>
                  <a:lnTo>
                    <a:pt x="606" y="193"/>
                  </a:lnTo>
                  <a:lnTo>
                    <a:pt x="600" y="180"/>
                  </a:lnTo>
                  <a:lnTo>
                    <a:pt x="594" y="166"/>
                  </a:lnTo>
                  <a:lnTo>
                    <a:pt x="585" y="153"/>
                  </a:lnTo>
                  <a:lnTo>
                    <a:pt x="578" y="139"/>
                  </a:lnTo>
                  <a:lnTo>
                    <a:pt x="568" y="127"/>
                  </a:lnTo>
                  <a:lnTo>
                    <a:pt x="560" y="115"/>
                  </a:lnTo>
                  <a:lnTo>
                    <a:pt x="550" y="104"/>
                  </a:lnTo>
                  <a:lnTo>
                    <a:pt x="539" y="93"/>
                  </a:lnTo>
                  <a:lnTo>
                    <a:pt x="528" y="82"/>
                  </a:lnTo>
                  <a:lnTo>
                    <a:pt x="517" y="72"/>
                  </a:lnTo>
                  <a:lnTo>
                    <a:pt x="505" y="64"/>
                  </a:lnTo>
                  <a:lnTo>
                    <a:pt x="492" y="54"/>
                  </a:lnTo>
                  <a:lnTo>
                    <a:pt x="479" y="47"/>
                  </a:lnTo>
                  <a:lnTo>
                    <a:pt x="466" y="38"/>
                  </a:lnTo>
                  <a:lnTo>
                    <a:pt x="452" y="32"/>
                  </a:lnTo>
                  <a:lnTo>
                    <a:pt x="439" y="26"/>
                  </a:lnTo>
                  <a:lnTo>
                    <a:pt x="424" y="20"/>
                  </a:lnTo>
                  <a:lnTo>
                    <a:pt x="409" y="15"/>
                  </a:lnTo>
                  <a:lnTo>
                    <a:pt x="395" y="10"/>
                  </a:lnTo>
                  <a:lnTo>
                    <a:pt x="379" y="6"/>
                  </a:lnTo>
                  <a:lnTo>
                    <a:pt x="364" y="4"/>
                  </a:lnTo>
                  <a:lnTo>
                    <a:pt x="348" y="3"/>
                  </a:lnTo>
                  <a:lnTo>
                    <a:pt x="331" y="1"/>
                  </a:lnTo>
                  <a:lnTo>
                    <a:pt x="31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2" name="CustomShape 30"/>
            <p:cNvSpPr/>
            <p:nvPr/>
          </p:nvSpPr>
          <p:spPr>
            <a:xfrm>
              <a:off x="1282680" y="2070720"/>
              <a:ext cx="66240" cy="9000"/>
            </a:xfrm>
            <a:custGeom>
              <a:avLst/>
              <a:gdLst/>
              <a:ahLst/>
              <a:cxnLst/>
              <a:rect l="l" t="t" r="r" b="b"/>
              <a:pathLst>
                <a:path w="210" h="29">
                  <a:moveTo>
                    <a:pt x="196" y="0"/>
                  </a:moveTo>
                  <a:lnTo>
                    <a:pt x="15" y="0"/>
                  </a:lnTo>
                  <a:lnTo>
                    <a:pt x="9" y="1"/>
                  </a:lnTo>
                  <a:lnTo>
                    <a:pt x="5" y="3"/>
                  </a:lnTo>
                  <a:lnTo>
                    <a:pt x="2" y="8"/>
                  </a:lnTo>
                  <a:lnTo>
                    <a:pt x="0" y="14"/>
                  </a:lnTo>
                  <a:lnTo>
                    <a:pt x="2" y="20"/>
                  </a:lnTo>
                  <a:lnTo>
                    <a:pt x="5" y="25"/>
                  </a:lnTo>
                  <a:lnTo>
                    <a:pt x="9" y="28"/>
                  </a:lnTo>
                  <a:lnTo>
                    <a:pt x="15" y="29"/>
                  </a:lnTo>
                  <a:lnTo>
                    <a:pt x="196" y="29"/>
                  </a:lnTo>
                  <a:lnTo>
                    <a:pt x="202" y="28"/>
                  </a:lnTo>
                  <a:lnTo>
                    <a:pt x="207" y="25"/>
                  </a:lnTo>
                  <a:lnTo>
                    <a:pt x="209" y="20"/>
                  </a:lnTo>
                  <a:lnTo>
                    <a:pt x="210" y="14"/>
                  </a:lnTo>
                  <a:lnTo>
                    <a:pt x="209" y="8"/>
                  </a:lnTo>
                  <a:lnTo>
                    <a:pt x="207" y="3"/>
                  </a:lnTo>
                  <a:lnTo>
                    <a:pt x="202" y="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3" name="CustomShape 31"/>
            <p:cNvSpPr/>
            <p:nvPr/>
          </p:nvSpPr>
          <p:spPr>
            <a:xfrm>
              <a:off x="1282680" y="2089800"/>
              <a:ext cx="66240" cy="9000"/>
            </a:xfrm>
            <a:custGeom>
              <a:avLst/>
              <a:gdLst/>
              <a:ahLst/>
              <a:cxnLst/>
              <a:rect l="l" t="t" r="r" b="b"/>
              <a:pathLst>
                <a:path w="210" h="31">
                  <a:moveTo>
                    <a:pt x="196" y="0"/>
                  </a:moveTo>
                  <a:lnTo>
                    <a:pt x="15" y="0"/>
                  </a:lnTo>
                  <a:lnTo>
                    <a:pt x="9" y="2"/>
                  </a:lnTo>
                  <a:lnTo>
                    <a:pt x="5" y="5"/>
                  </a:lnTo>
                  <a:lnTo>
                    <a:pt x="2" y="10"/>
                  </a:lnTo>
                  <a:lnTo>
                    <a:pt x="0" y="15"/>
                  </a:lnTo>
                  <a:lnTo>
                    <a:pt x="2" y="21"/>
                  </a:lnTo>
                  <a:lnTo>
                    <a:pt x="5" y="26"/>
                  </a:lnTo>
                  <a:lnTo>
                    <a:pt x="9" y="30"/>
                  </a:lnTo>
                  <a:lnTo>
                    <a:pt x="15" y="31"/>
                  </a:lnTo>
                  <a:lnTo>
                    <a:pt x="196" y="31"/>
                  </a:lnTo>
                  <a:lnTo>
                    <a:pt x="202" y="30"/>
                  </a:lnTo>
                  <a:lnTo>
                    <a:pt x="207" y="26"/>
                  </a:lnTo>
                  <a:lnTo>
                    <a:pt x="209" y="21"/>
                  </a:lnTo>
                  <a:lnTo>
                    <a:pt x="210" y="15"/>
                  </a:lnTo>
                  <a:lnTo>
                    <a:pt x="209" y="10"/>
                  </a:lnTo>
                  <a:lnTo>
                    <a:pt x="207" y="5"/>
                  </a:lnTo>
                  <a:lnTo>
                    <a:pt x="202" y="2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4" name="CustomShape 32"/>
            <p:cNvSpPr/>
            <p:nvPr/>
          </p:nvSpPr>
          <p:spPr>
            <a:xfrm>
              <a:off x="1282680" y="2108880"/>
              <a:ext cx="66240" cy="28080"/>
            </a:xfrm>
            <a:custGeom>
              <a:avLst/>
              <a:gdLst/>
              <a:ahLst/>
              <a:cxnLst/>
              <a:rect l="l" t="t" r="r" b="b"/>
              <a:pathLst>
                <a:path w="210" h="91">
                  <a:moveTo>
                    <a:pt x="196" y="0"/>
                  </a:moveTo>
                  <a:lnTo>
                    <a:pt x="15" y="0"/>
                  </a:lnTo>
                  <a:lnTo>
                    <a:pt x="9" y="1"/>
                  </a:lnTo>
                  <a:lnTo>
                    <a:pt x="5" y="5"/>
                  </a:lnTo>
                  <a:lnTo>
                    <a:pt x="2" y="10"/>
                  </a:lnTo>
                  <a:lnTo>
                    <a:pt x="0" y="16"/>
                  </a:lnTo>
                  <a:lnTo>
                    <a:pt x="2" y="21"/>
                  </a:lnTo>
                  <a:lnTo>
                    <a:pt x="5" y="26"/>
                  </a:lnTo>
                  <a:lnTo>
                    <a:pt x="9" y="30"/>
                  </a:lnTo>
                  <a:lnTo>
                    <a:pt x="15" y="31"/>
                  </a:lnTo>
                  <a:lnTo>
                    <a:pt x="91" y="31"/>
                  </a:lnTo>
                  <a:lnTo>
                    <a:pt x="91" y="76"/>
                  </a:lnTo>
                  <a:lnTo>
                    <a:pt x="92" y="82"/>
                  </a:lnTo>
                  <a:lnTo>
                    <a:pt x="94" y="87"/>
                  </a:lnTo>
                  <a:lnTo>
                    <a:pt x="99" y="89"/>
                  </a:lnTo>
                  <a:lnTo>
                    <a:pt x="105" y="91"/>
                  </a:lnTo>
                  <a:lnTo>
                    <a:pt x="111" y="89"/>
                  </a:lnTo>
                  <a:lnTo>
                    <a:pt x="116" y="87"/>
                  </a:lnTo>
                  <a:lnTo>
                    <a:pt x="120" y="82"/>
                  </a:lnTo>
                  <a:lnTo>
                    <a:pt x="120" y="76"/>
                  </a:lnTo>
                  <a:lnTo>
                    <a:pt x="120" y="31"/>
                  </a:lnTo>
                  <a:lnTo>
                    <a:pt x="196" y="31"/>
                  </a:lnTo>
                  <a:lnTo>
                    <a:pt x="202" y="30"/>
                  </a:lnTo>
                  <a:lnTo>
                    <a:pt x="207" y="26"/>
                  </a:lnTo>
                  <a:lnTo>
                    <a:pt x="209" y="21"/>
                  </a:lnTo>
                  <a:lnTo>
                    <a:pt x="210" y="16"/>
                  </a:lnTo>
                  <a:lnTo>
                    <a:pt x="209" y="10"/>
                  </a:lnTo>
                  <a:lnTo>
                    <a:pt x="207" y="5"/>
                  </a:lnTo>
                  <a:lnTo>
                    <a:pt x="202" y="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510" name="Group 38"/>
          <p:cNvGrpSpPr/>
          <p:nvPr/>
        </p:nvGrpSpPr>
        <p:grpSpPr>
          <a:xfrm>
            <a:off x="1173960" y="4329720"/>
            <a:ext cx="283680" cy="284040"/>
            <a:chOff x="1173960" y="4329720"/>
            <a:chExt cx="283680" cy="284040"/>
          </a:xfrm>
        </p:grpSpPr>
        <p:sp>
          <p:nvSpPr>
            <p:cNvPr id="511" name="CustomShape 39"/>
            <p:cNvSpPr/>
            <p:nvPr/>
          </p:nvSpPr>
          <p:spPr>
            <a:xfrm>
              <a:off x="1173960" y="4413960"/>
              <a:ext cx="199800" cy="199800"/>
            </a:xfrm>
            <a:custGeom>
              <a:avLst/>
              <a:gdLst/>
              <a:ahLst/>
              <a:cxnLst/>
              <a:rect l="l" t="t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2" name="CustomShape 40"/>
            <p:cNvSpPr/>
            <p:nvPr/>
          </p:nvSpPr>
          <p:spPr>
            <a:xfrm>
              <a:off x="1342080" y="4329720"/>
              <a:ext cx="115560" cy="117000"/>
            </a:xfrm>
            <a:custGeom>
              <a:avLst/>
              <a:gdLst/>
              <a:ahLst/>
              <a:cxnLst/>
              <a:rect l="l" t="t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pic>
        <p:nvPicPr>
          <p:cNvPr id="45" name="Image 44" descr="http://www.d2i-technology.fr/domotique/wp-content/uploads/2015/05/picto-immo-06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715" y="1657080"/>
            <a:ext cx="680400" cy="58788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CustomShape 11"/>
          <p:cNvSpPr/>
          <p:nvPr/>
        </p:nvSpPr>
        <p:spPr>
          <a:xfrm>
            <a:off x="2033270" y="2842347"/>
            <a:ext cx="812520" cy="81396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6" name="Image 45" descr="Gestion consommation énergétique, Immotique et bâtiment intelligent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446" y="2911039"/>
            <a:ext cx="567816" cy="665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Image 47" descr="Façade bio-climatique, Immotique et bâtiment intelligent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715" y="4191075"/>
            <a:ext cx="697841" cy="59283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Image 48" descr="http://www.d2i-technology.fr/domotique/wp-content/uploads/2015/05/picto-immo-02.png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658" y="5333811"/>
            <a:ext cx="674122" cy="7028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CustomShape 1"/>
          <p:cNvSpPr/>
          <p:nvPr/>
        </p:nvSpPr>
        <p:spPr>
          <a:xfrm>
            <a:off x="3241648" y="4086360"/>
            <a:ext cx="3924000" cy="3924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4" name="CustomShape 2"/>
          <p:cNvSpPr/>
          <p:nvPr/>
        </p:nvSpPr>
        <p:spPr>
          <a:xfrm>
            <a:off x="8205632" y="-1295280"/>
            <a:ext cx="5466960" cy="5466960"/>
          </a:xfrm>
          <a:prstGeom prst="ellipse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5" name="CustomShape 3"/>
          <p:cNvSpPr/>
          <p:nvPr/>
        </p:nvSpPr>
        <p:spPr>
          <a:xfrm>
            <a:off x="278640" y="328680"/>
            <a:ext cx="11634480" cy="62002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63500" algn="ctr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7" name="TextShape 5"/>
          <p:cNvSpPr txBox="1"/>
          <p:nvPr/>
        </p:nvSpPr>
        <p:spPr>
          <a:xfrm>
            <a:off x="838080" y="649296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28E48AD4-9528-4B63-A5D5-74F365D0B436}" type="datetime1">
              <a:rPr lang="en-GB" sz="1200" b="0" strike="noStrike" spc="-1">
                <a:solidFill>
                  <a:srgbClr val="8B8B8B"/>
                </a:solidFill>
                <a:latin typeface="Segoe UI"/>
              </a:rPr>
              <a:t>29/04/2019</a:t>
            </a:fld>
            <a:endParaRPr lang="en-GB" sz="1200" b="0" strike="noStrike" spc="-1">
              <a:latin typeface="Times New Roman"/>
            </a:endParaRPr>
          </a:p>
        </p:txBody>
      </p:sp>
      <p:sp>
        <p:nvSpPr>
          <p:cNvPr id="478" name="TextShape 6"/>
          <p:cNvSpPr txBox="1"/>
          <p:nvPr/>
        </p:nvSpPr>
        <p:spPr>
          <a:xfrm>
            <a:off x="8610480" y="649296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B0FEC16D-0397-4408-91BE-C53738487EDC}" type="slidenum">
              <a:rPr lang="en-GB" sz="1200" b="0" strike="noStrike" spc="-1">
                <a:solidFill>
                  <a:srgbClr val="8B8B8B"/>
                </a:solidFill>
                <a:latin typeface="Segoe UI"/>
              </a:rPr>
              <a:t>7</a:t>
            </a:fld>
            <a:endParaRPr lang="en-GB" sz="1200" b="0" strike="noStrike" spc="-1">
              <a:latin typeface="Times New Roman"/>
            </a:endParaRPr>
          </a:p>
        </p:txBody>
      </p:sp>
      <p:sp>
        <p:nvSpPr>
          <p:cNvPr id="479" name="CustomShape 7"/>
          <p:cNvSpPr/>
          <p:nvPr/>
        </p:nvSpPr>
        <p:spPr>
          <a:xfrm>
            <a:off x="723960" y="1419120"/>
            <a:ext cx="2341080" cy="4852800"/>
          </a:xfrm>
          <a:custGeom>
            <a:avLst/>
            <a:gdLst/>
            <a:ahLst/>
            <a:cxnLst/>
            <a:rect l="l" t="t" r="r" b="b"/>
            <a:pathLst>
              <a:path w="415" h="864">
                <a:moveTo>
                  <a:pt x="290" y="660"/>
                </a:moveTo>
                <a:cubicBezTo>
                  <a:pt x="268" y="663"/>
                  <a:pt x="245" y="654"/>
                  <a:pt x="230" y="637"/>
                </a:cubicBezTo>
                <a:cubicBezTo>
                  <a:pt x="223" y="629"/>
                  <a:pt x="223" y="629"/>
                  <a:pt x="223" y="629"/>
                </a:cubicBezTo>
                <a:cubicBezTo>
                  <a:pt x="207" y="612"/>
                  <a:pt x="201" y="588"/>
                  <a:pt x="206" y="565"/>
                </a:cubicBezTo>
                <a:cubicBezTo>
                  <a:pt x="206" y="564"/>
                  <a:pt x="206" y="564"/>
                  <a:pt x="206" y="564"/>
                </a:cubicBezTo>
                <a:cubicBezTo>
                  <a:pt x="206" y="563"/>
                  <a:pt x="206" y="562"/>
                  <a:pt x="206" y="561"/>
                </a:cubicBezTo>
                <a:cubicBezTo>
                  <a:pt x="208" y="552"/>
                  <a:pt x="209" y="543"/>
                  <a:pt x="208" y="534"/>
                </a:cubicBezTo>
                <a:cubicBezTo>
                  <a:pt x="208" y="530"/>
                  <a:pt x="207" y="525"/>
                  <a:pt x="206" y="520"/>
                </a:cubicBezTo>
                <a:cubicBezTo>
                  <a:pt x="201" y="496"/>
                  <a:pt x="208" y="473"/>
                  <a:pt x="223" y="456"/>
                </a:cubicBezTo>
                <a:cubicBezTo>
                  <a:pt x="230" y="448"/>
                  <a:pt x="230" y="448"/>
                  <a:pt x="230" y="448"/>
                </a:cubicBezTo>
                <a:cubicBezTo>
                  <a:pt x="245" y="432"/>
                  <a:pt x="265" y="424"/>
                  <a:pt x="286" y="425"/>
                </a:cubicBezTo>
                <a:cubicBezTo>
                  <a:pt x="286" y="425"/>
                  <a:pt x="286" y="425"/>
                  <a:pt x="286" y="425"/>
                </a:cubicBezTo>
                <a:cubicBezTo>
                  <a:pt x="319" y="430"/>
                  <a:pt x="353" y="419"/>
                  <a:pt x="376" y="395"/>
                </a:cubicBezTo>
                <a:cubicBezTo>
                  <a:pt x="391" y="381"/>
                  <a:pt x="400" y="362"/>
                  <a:pt x="404" y="341"/>
                </a:cubicBezTo>
                <a:cubicBezTo>
                  <a:pt x="404" y="341"/>
                  <a:pt x="404" y="341"/>
                  <a:pt x="404" y="341"/>
                </a:cubicBezTo>
                <a:cubicBezTo>
                  <a:pt x="404" y="338"/>
                  <a:pt x="405" y="336"/>
                  <a:pt x="405" y="333"/>
                </a:cubicBezTo>
                <a:cubicBezTo>
                  <a:pt x="405" y="333"/>
                  <a:pt x="405" y="332"/>
                  <a:pt x="405" y="332"/>
                </a:cubicBezTo>
                <a:cubicBezTo>
                  <a:pt x="405" y="329"/>
                  <a:pt x="405" y="329"/>
                  <a:pt x="405" y="329"/>
                </a:cubicBezTo>
                <a:cubicBezTo>
                  <a:pt x="405" y="327"/>
                  <a:pt x="405" y="325"/>
                  <a:pt x="405" y="323"/>
                </a:cubicBezTo>
                <a:cubicBezTo>
                  <a:pt x="405" y="321"/>
                  <a:pt x="405" y="321"/>
                  <a:pt x="405" y="321"/>
                </a:cubicBezTo>
                <a:cubicBezTo>
                  <a:pt x="405" y="318"/>
                  <a:pt x="405" y="316"/>
                  <a:pt x="405" y="313"/>
                </a:cubicBezTo>
                <a:cubicBezTo>
                  <a:pt x="399" y="257"/>
                  <a:pt x="351" y="217"/>
                  <a:pt x="295" y="221"/>
                </a:cubicBezTo>
                <a:cubicBezTo>
                  <a:pt x="292" y="222"/>
                  <a:pt x="288" y="222"/>
                  <a:pt x="285" y="223"/>
                </a:cubicBezTo>
                <a:cubicBezTo>
                  <a:pt x="285" y="223"/>
                  <a:pt x="285" y="223"/>
                  <a:pt x="285" y="223"/>
                </a:cubicBezTo>
                <a:cubicBezTo>
                  <a:pt x="264" y="224"/>
                  <a:pt x="244" y="215"/>
                  <a:pt x="230" y="199"/>
                </a:cubicBezTo>
                <a:cubicBezTo>
                  <a:pt x="223" y="192"/>
                  <a:pt x="223" y="192"/>
                  <a:pt x="223" y="192"/>
                </a:cubicBezTo>
                <a:cubicBezTo>
                  <a:pt x="207" y="174"/>
                  <a:pt x="201" y="150"/>
                  <a:pt x="206" y="128"/>
                </a:cubicBezTo>
                <a:cubicBezTo>
                  <a:pt x="208" y="117"/>
                  <a:pt x="209" y="107"/>
                  <a:pt x="208" y="96"/>
                </a:cubicBezTo>
                <a:cubicBezTo>
                  <a:pt x="204" y="47"/>
                  <a:pt x="164" y="6"/>
                  <a:pt x="114" y="3"/>
                </a:cubicBezTo>
                <a:cubicBezTo>
                  <a:pt x="84" y="0"/>
                  <a:pt x="55" y="11"/>
                  <a:pt x="33" y="32"/>
                </a:cubicBezTo>
                <a:cubicBezTo>
                  <a:pt x="12" y="53"/>
                  <a:pt x="1" y="83"/>
                  <a:pt x="4" y="113"/>
                </a:cubicBezTo>
                <a:cubicBezTo>
                  <a:pt x="7" y="162"/>
                  <a:pt x="47" y="202"/>
                  <a:pt x="96" y="207"/>
                </a:cubicBezTo>
                <a:cubicBezTo>
                  <a:pt x="104" y="207"/>
                  <a:pt x="111" y="207"/>
                  <a:pt x="118" y="206"/>
                </a:cubicBezTo>
                <a:cubicBezTo>
                  <a:pt x="141" y="204"/>
                  <a:pt x="163" y="212"/>
                  <a:pt x="178" y="229"/>
                </a:cubicBezTo>
                <a:cubicBezTo>
                  <a:pt x="186" y="237"/>
                  <a:pt x="186" y="237"/>
                  <a:pt x="186" y="237"/>
                </a:cubicBezTo>
                <a:cubicBezTo>
                  <a:pt x="201" y="254"/>
                  <a:pt x="207" y="277"/>
                  <a:pt x="203" y="301"/>
                </a:cubicBezTo>
                <a:cubicBezTo>
                  <a:pt x="202" y="306"/>
                  <a:pt x="201" y="311"/>
                  <a:pt x="201" y="315"/>
                </a:cubicBezTo>
                <a:cubicBezTo>
                  <a:pt x="200" y="324"/>
                  <a:pt x="201" y="333"/>
                  <a:pt x="202" y="342"/>
                </a:cubicBezTo>
                <a:cubicBezTo>
                  <a:pt x="203" y="343"/>
                  <a:pt x="203" y="344"/>
                  <a:pt x="203" y="345"/>
                </a:cubicBezTo>
                <a:cubicBezTo>
                  <a:pt x="203" y="346"/>
                  <a:pt x="203" y="346"/>
                  <a:pt x="203" y="346"/>
                </a:cubicBezTo>
                <a:cubicBezTo>
                  <a:pt x="208" y="369"/>
                  <a:pt x="202" y="393"/>
                  <a:pt x="186" y="410"/>
                </a:cubicBezTo>
                <a:cubicBezTo>
                  <a:pt x="179" y="418"/>
                  <a:pt x="179" y="418"/>
                  <a:pt x="179" y="418"/>
                </a:cubicBezTo>
                <a:cubicBezTo>
                  <a:pt x="165" y="434"/>
                  <a:pt x="145" y="442"/>
                  <a:pt x="124" y="441"/>
                </a:cubicBezTo>
                <a:cubicBezTo>
                  <a:pt x="124" y="441"/>
                  <a:pt x="124" y="441"/>
                  <a:pt x="124" y="441"/>
                </a:cubicBezTo>
                <a:cubicBezTo>
                  <a:pt x="120" y="441"/>
                  <a:pt x="117" y="440"/>
                  <a:pt x="114" y="440"/>
                </a:cubicBezTo>
                <a:cubicBezTo>
                  <a:pt x="58" y="436"/>
                  <a:pt x="10" y="476"/>
                  <a:pt x="4" y="532"/>
                </a:cubicBezTo>
                <a:cubicBezTo>
                  <a:pt x="4" y="534"/>
                  <a:pt x="3" y="537"/>
                  <a:pt x="3" y="540"/>
                </a:cubicBezTo>
                <a:cubicBezTo>
                  <a:pt x="3" y="542"/>
                  <a:pt x="3" y="542"/>
                  <a:pt x="3" y="542"/>
                </a:cubicBezTo>
                <a:cubicBezTo>
                  <a:pt x="3" y="544"/>
                  <a:pt x="3" y="546"/>
                  <a:pt x="4" y="548"/>
                </a:cubicBezTo>
                <a:cubicBezTo>
                  <a:pt x="4" y="551"/>
                  <a:pt x="4" y="551"/>
                  <a:pt x="4" y="551"/>
                </a:cubicBezTo>
                <a:cubicBezTo>
                  <a:pt x="4" y="551"/>
                  <a:pt x="4" y="552"/>
                  <a:pt x="4" y="552"/>
                </a:cubicBezTo>
                <a:cubicBezTo>
                  <a:pt x="4" y="554"/>
                  <a:pt x="4" y="557"/>
                  <a:pt x="5" y="559"/>
                </a:cubicBezTo>
                <a:cubicBezTo>
                  <a:pt x="0" y="561"/>
                  <a:pt x="0" y="561"/>
                  <a:pt x="0" y="561"/>
                </a:cubicBezTo>
                <a:cubicBezTo>
                  <a:pt x="5" y="560"/>
                  <a:pt x="5" y="560"/>
                  <a:pt x="5" y="560"/>
                </a:cubicBezTo>
                <a:cubicBezTo>
                  <a:pt x="8" y="581"/>
                  <a:pt x="18" y="599"/>
                  <a:pt x="32" y="614"/>
                </a:cubicBezTo>
                <a:cubicBezTo>
                  <a:pt x="56" y="638"/>
                  <a:pt x="90" y="649"/>
                  <a:pt x="123" y="644"/>
                </a:cubicBezTo>
                <a:cubicBezTo>
                  <a:pt x="123" y="644"/>
                  <a:pt x="123" y="644"/>
                  <a:pt x="123" y="644"/>
                </a:cubicBezTo>
                <a:cubicBezTo>
                  <a:pt x="124" y="644"/>
                  <a:pt x="126" y="644"/>
                  <a:pt x="127" y="644"/>
                </a:cubicBezTo>
                <a:cubicBezTo>
                  <a:pt x="146" y="644"/>
                  <a:pt x="165" y="652"/>
                  <a:pt x="178" y="666"/>
                </a:cubicBezTo>
                <a:cubicBezTo>
                  <a:pt x="186" y="675"/>
                  <a:pt x="186" y="675"/>
                  <a:pt x="186" y="675"/>
                </a:cubicBezTo>
                <a:cubicBezTo>
                  <a:pt x="202" y="692"/>
                  <a:pt x="208" y="716"/>
                  <a:pt x="203" y="740"/>
                </a:cubicBezTo>
                <a:cubicBezTo>
                  <a:pt x="196" y="772"/>
                  <a:pt x="205" y="806"/>
                  <a:pt x="227" y="830"/>
                </a:cubicBezTo>
                <a:cubicBezTo>
                  <a:pt x="246" y="851"/>
                  <a:pt x="272" y="863"/>
                  <a:pt x="301" y="864"/>
                </a:cubicBezTo>
                <a:cubicBezTo>
                  <a:pt x="329" y="864"/>
                  <a:pt x="356" y="854"/>
                  <a:pt x="376" y="833"/>
                </a:cubicBezTo>
                <a:cubicBezTo>
                  <a:pt x="411" y="797"/>
                  <a:pt x="415" y="740"/>
                  <a:pt x="385" y="700"/>
                </a:cubicBezTo>
                <a:cubicBezTo>
                  <a:pt x="363" y="671"/>
                  <a:pt x="327" y="655"/>
                  <a:pt x="290" y="66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0" name="CustomShape 8"/>
          <p:cNvSpPr/>
          <p:nvPr/>
        </p:nvSpPr>
        <p:spPr>
          <a:xfrm>
            <a:off x="903240" y="1587600"/>
            <a:ext cx="818640" cy="81396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1" name="CustomShape 9"/>
          <p:cNvSpPr/>
          <p:nvPr/>
        </p:nvSpPr>
        <p:spPr>
          <a:xfrm>
            <a:off x="903240" y="4070520"/>
            <a:ext cx="818640" cy="80784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3" name="CustomShape 11"/>
          <p:cNvSpPr/>
          <p:nvPr/>
        </p:nvSpPr>
        <p:spPr>
          <a:xfrm>
            <a:off x="2031840" y="5300640"/>
            <a:ext cx="812520" cy="81396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4" name="CustomShape 12"/>
          <p:cNvSpPr/>
          <p:nvPr/>
        </p:nvSpPr>
        <p:spPr>
          <a:xfrm>
            <a:off x="717480" y="1395360"/>
            <a:ext cx="1196640" cy="1196640"/>
          </a:xfrm>
          <a:custGeom>
            <a:avLst/>
            <a:gdLst/>
            <a:ahLst/>
            <a:cxnLst/>
            <a:rect l="l" t="t" r="r" b="b"/>
            <a:pathLst>
              <a:path w="212" h="213">
                <a:moveTo>
                  <a:pt x="106" y="213"/>
                </a:moveTo>
                <a:cubicBezTo>
                  <a:pt x="47" y="213"/>
                  <a:pt x="0" y="165"/>
                  <a:pt x="0" y="106"/>
                </a:cubicBezTo>
                <a:cubicBezTo>
                  <a:pt x="0" y="48"/>
                  <a:pt x="47" y="0"/>
                  <a:pt x="106" y="0"/>
                </a:cubicBezTo>
                <a:cubicBezTo>
                  <a:pt x="164" y="0"/>
                  <a:pt x="212" y="48"/>
                  <a:pt x="212" y="106"/>
                </a:cubicBezTo>
                <a:cubicBezTo>
                  <a:pt x="212" y="165"/>
                  <a:pt x="164" y="213"/>
                  <a:pt x="106" y="213"/>
                </a:cubicBezTo>
                <a:close/>
                <a:moveTo>
                  <a:pt x="106" y="12"/>
                </a:moveTo>
                <a:cubicBezTo>
                  <a:pt x="54" y="12"/>
                  <a:pt x="12" y="54"/>
                  <a:pt x="12" y="106"/>
                </a:cubicBezTo>
                <a:cubicBezTo>
                  <a:pt x="12" y="158"/>
                  <a:pt x="54" y="201"/>
                  <a:pt x="106" y="201"/>
                </a:cubicBezTo>
                <a:cubicBezTo>
                  <a:pt x="158" y="201"/>
                  <a:pt x="200" y="158"/>
                  <a:pt x="200" y="106"/>
                </a:cubicBezTo>
                <a:cubicBezTo>
                  <a:pt x="200" y="54"/>
                  <a:pt x="158" y="12"/>
                  <a:pt x="106" y="12"/>
                </a:cubicBezTo>
                <a:close/>
              </a:path>
            </a:pathLst>
          </a:custGeom>
          <a:solidFill>
            <a:srgbClr val="1C819E"/>
          </a:solidFill>
          <a:ln>
            <a:noFill/>
          </a:ln>
          <a:effectLst>
            <a:outerShdw blurRad="50800" dist="38160" dir="5400000" algn="t" rotWithShape="0">
              <a:srgbClr val="000000">
                <a:alpha val="2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5" name="CustomShape 13"/>
          <p:cNvSpPr/>
          <p:nvPr/>
        </p:nvSpPr>
        <p:spPr>
          <a:xfrm>
            <a:off x="1841400" y="2637000"/>
            <a:ext cx="1195200" cy="1190160"/>
          </a:xfrm>
          <a:custGeom>
            <a:avLst/>
            <a:gdLst/>
            <a:ahLst/>
            <a:cxnLst/>
            <a:rect l="l" t="t" r="r" b="b"/>
            <a:pathLst>
              <a:path w="212" h="212">
                <a:moveTo>
                  <a:pt x="106" y="212"/>
                </a:moveTo>
                <a:cubicBezTo>
                  <a:pt x="48" y="212"/>
                  <a:pt x="0" y="164"/>
                  <a:pt x="0" y="106"/>
                </a:cubicBezTo>
                <a:cubicBezTo>
                  <a:pt x="0" y="47"/>
                  <a:pt x="48" y="0"/>
                  <a:pt x="106" y="0"/>
                </a:cubicBezTo>
                <a:cubicBezTo>
                  <a:pt x="165" y="0"/>
                  <a:pt x="212" y="47"/>
                  <a:pt x="212" y="106"/>
                </a:cubicBezTo>
                <a:cubicBezTo>
                  <a:pt x="212" y="164"/>
                  <a:pt x="165" y="212"/>
                  <a:pt x="106" y="212"/>
                </a:cubicBezTo>
                <a:close/>
                <a:moveTo>
                  <a:pt x="106" y="12"/>
                </a:moveTo>
                <a:cubicBezTo>
                  <a:pt x="54" y="12"/>
                  <a:pt x="12" y="54"/>
                  <a:pt x="12" y="106"/>
                </a:cubicBezTo>
                <a:cubicBezTo>
                  <a:pt x="12" y="158"/>
                  <a:pt x="54" y="200"/>
                  <a:pt x="106" y="200"/>
                </a:cubicBezTo>
                <a:cubicBezTo>
                  <a:pt x="158" y="200"/>
                  <a:pt x="200" y="158"/>
                  <a:pt x="200" y="106"/>
                </a:cubicBezTo>
                <a:cubicBezTo>
                  <a:pt x="200" y="54"/>
                  <a:pt x="158" y="12"/>
                  <a:pt x="106" y="12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  <a:effectLst>
            <a:outerShdw blurRad="50800" dist="38160" dir="5400000" algn="t" rotWithShape="0">
              <a:srgbClr val="000000">
                <a:alpha val="2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6" name="CustomShape 14"/>
          <p:cNvSpPr/>
          <p:nvPr/>
        </p:nvSpPr>
        <p:spPr>
          <a:xfrm>
            <a:off x="717480" y="3873600"/>
            <a:ext cx="1196640" cy="1190160"/>
          </a:xfrm>
          <a:custGeom>
            <a:avLst/>
            <a:gdLst/>
            <a:ahLst/>
            <a:cxnLst/>
            <a:rect l="l" t="t" r="r" b="b"/>
            <a:pathLst>
              <a:path w="212" h="212">
                <a:moveTo>
                  <a:pt x="106" y="212"/>
                </a:moveTo>
                <a:cubicBezTo>
                  <a:pt x="47" y="212"/>
                  <a:pt x="0" y="165"/>
                  <a:pt x="0" y="106"/>
                </a:cubicBezTo>
                <a:cubicBezTo>
                  <a:pt x="0" y="48"/>
                  <a:pt x="47" y="0"/>
                  <a:pt x="106" y="0"/>
                </a:cubicBezTo>
                <a:cubicBezTo>
                  <a:pt x="164" y="0"/>
                  <a:pt x="212" y="48"/>
                  <a:pt x="212" y="106"/>
                </a:cubicBezTo>
                <a:cubicBezTo>
                  <a:pt x="212" y="165"/>
                  <a:pt x="164" y="212"/>
                  <a:pt x="106" y="212"/>
                </a:cubicBezTo>
                <a:close/>
                <a:moveTo>
                  <a:pt x="106" y="12"/>
                </a:moveTo>
                <a:cubicBezTo>
                  <a:pt x="54" y="12"/>
                  <a:pt x="12" y="54"/>
                  <a:pt x="12" y="106"/>
                </a:cubicBezTo>
                <a:cubicBezTo>
                  <a:pt x="12" y="158"/>
                  <a:pt x="54" y="200"/>
                  <a:pt x="106" y="200"/>
                </a:cubicBezTo>
                <a:cubicBezTo>
                  <a:pt x="158" y="200"/>
                  <a:pt x="200" y="158"/>
                  <a:pt x="200" y="106"/>
                </a:cubicBezTo>
                <a:cubicBezTo>
                  <a:pt x="200" y="54"/>
                  <a:pt x="158" y="12"/>
                  <a:pt x="106" y="12"/>
                </a:cubicBezTo>
                <a:close/>
              </a:path>
            </a:pathLst>
          </a:custGeom>
          <a:solidFill>
            <a:srgbClr val="1C819E"/>
          </a:solidFill>
          <a:ln>
            <a:noFill/>
          </a:ln>
          <a:effectLst>
            <a:outerShdw blurRad="50800" dist="38160" dir="5400000" algn="t" rotWithShape="0">
              <a:srgbClr val="000000">
                <a:alpha val="2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7" name="CustomShape 15"/>
          <p:cNvSpPr/>
          <p:nvPr/>
        </p:nvSpPr>
        <p:spPr>
          <a:xfrm>
            <a:off x="1841400" y="5108400"/>
            <a:ext cx="1195200" cy="1196640"/>
          </a:xfrm>
          <a:custGeom>
            <a:avLst/>
            <a:gdLst/>
            <a:ahLst/>
            <a:cxnLst/>
            <a:rect l="l" t="t" r="r" b="b"/>
            <a:pathLst>
              <a:path w="212" h="213">
                <a:moveTo>
                  <a:pt x="106" y="213"/>
                </a:moveTo>
                <a:cubicBezTo>
                  <a:pt x="48" y="213"/>
                  <a:pt x="0" y="165"/>
                  <a:pt x="0" y="107"/>
                </a:cubicBezTo>
                <a:cubicBezTo>
                  <a:pt x="0" y="48"/>
                  <a:pt x="48" y="0"/>
                  <a:pt x="106" y="0"/>
                </a:cubicBezTo>
                <a:cubicBezTo>
                  <a:pt x="165" y="0"/>
                  <a:pt x="212" y="48"/>
                  <a:pt x="212" y="107"/>
                </a:cubicBezTo>
                <a:cubicBezTo>
                  <a:pt x="212" y="165"/>
                  <a:pt x="165" y="213"/>
                  <a:pt x="106" y="213"/>
                </a:cubicBezTo>
                <a:close/>
                <a:moveTo>
                  <a:pt x="106" y="12"/>
                </a:moveTo>
                <a:cubicBezTo>
                  <a:pt x="54" y="12"/>
                  <a:pt x="12" y="55"/>
                  <a:pt x="12" y="107"/>
                </a:cubicBezTo>
                <a:cubicBezTo>
                  <a:pt x="12" y="158"/>
                  <a:pt x="54" y="201"/>
                  <a:pt x="106" y="201"/>
                </a:cubicBezTo>
                <a:cubicBezTo>
                  <a:pt x="158" y="201"/>
                  <a:pt x="200" y="158"/>
                  <a:pt x="200" y="107"/>
                </a:cubicBezTo>
                <a:cubicBezTo>
                  <a:pt x="200" y="55"/>
                  <a:pt x="158" y="12"/>
                  <a:pt x="106" y="12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  <a:effectLst>
            <a:outerShdw blurRad="50800" dist="38160" dir="5400000" algn="t" rotWithShape="0">
              <a:srgbClr val="000000">
                <a:alpha val="2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2" name="CustomShape 20"/>
          <p:cNvSpPr/>
          <p:nvPr/>
        </p:nvSpPr>
        <p:spPr>
          <a:xfrm>
            <a:off x="2093760" y="1869030"/>
            <a:ext cx="5789160" cy="2492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fr-FR" b="1" dirty="0" smtClean="0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Régulation </a:t>
            </a:r>
            <a:r>
              <a:rPr lang="fr-FR" b="1" dirty="0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et Optimisation de la </a:t>
            </a:r>
            <a:r>
              <a:rPr lang="fr-FR" b="1" dirty="0" smtClean="0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température</a:t>
            </a:r>
            <a:endParaRPr lang="en-GB" sz="1400" b="0" strike="noStrike" spc="-1" dirty="0">
              <a:solidFill>
                <a:srgbClr val="40404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3" name="CustomShape 21"/>
          <p:cNvSpPr/>
          <p:nvPr/>
        </p:nvSpPr>
        <p:spPr>
          <a:xfrm>
            <a:off x="3255840" y="3107430"/>
            <a:ext cx="5789160" cy="2492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fr-FR" b="1" dirty="0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Mesures thermiques et </a:t>
            </a:r>
            <a:r>
              <a:rPr lang="fr-FR" b="1" dirty="0" smtClean="0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climatiques </a:t>
            </a:r>
            <a:endParaRPr lang="en-GB" sz="1400" b="0" strike="noStrike" spc="-1" dirty="0">
              <a:solidFill>
                <a:srgbClr val="40404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6" name="CustomShape 24"/>
          <p:cNvSpPr/>
          <p:nvPr/>
        </p:nvSpPr>
        <p:spPr>
          <a:xfrm>
            <a:off x="3255840" y="5585310"/>
            <a:ext cx="5789160" cy="2492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fr-FR" b="1" dirty="0">
                <a:solidFill>
                  <a:srgbClr val="404040"/>
                </a:solidFill>
              </a:rPr>
              <a:t>Contrôle </a:t>
            </a:r>
            <a:r>
              <a:rPr lang="fr-FR" b="1" dirty="0" smtClean="0">
                <a:solidFill>
                  <a:srgbClr val="404040"/>
                </a:solidFill>
              </a:rPr>
              <a:t>des accès et Commande à distance </a:t>
            </a:r>
            <a:endParaRPr lang="fr-FR" b="1" dirty="0">
              <a:solidFill>
                <a:srgbClr val="404040"/>
              </a:solidFill>
            </a:endParaRPr>
          </a:p>
        </p:txBody>
      </p:sp>
      <p:sp>
        <p:nvSpPr>
          <p:cNvPr id="497" name="CustomShape 25"/>
          <p:cNvSpPr/>
          <p:nvPr/>
        </p:nvSpPr>
        <p:spPr>
          <a:xfrm>
            <a:off x="2093759" y="4346910"/>
            <a:ext cx="7887367" cy="2492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fr-FR" b="1" dirty="0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Contrôle et visualisation des </a:t>
            </a:r>
            <a:r>
              <a:rPr lang="fr-FR" b="1" dirty="0" smtClean="0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installations</a:t>
            </a:r>
            <a:endParaRPr lang="fr-FR" b="1" dirty="0">
              <a:solidFill>
                <a:srgbClr val="40404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500" name="Group 28"/>
          <p:cNvGrpSpPr/>
          <p:nvPr/>
        </p:nvGrpSpPr>
        <p:grpSpPr>
          <a:xfrm>
            <a:off x="1216080" y="1850400"/>
            <a:ext cx="199800" cy="286560"/>
            <a:chOff x="1216080" y="1850400"/>
            <a:chExt cx="199800" cy="286560"/>
          </a:xfrm>
        </p:grpSpPr>
        <p:sp>
          <p:nvSpPr>
            <p:cNvPr id="501" name="CustomShape 29"/>
            <p:cNvSpPr/>
            <p:nvPr/>
          </p:nvSpPr>
          <p:spPr>
            <a:xfrm>
              <a:off x="1216080" y="1850400"/>
              <a:ext cx="199800" cy="201240"/>
            </a:xfrm>
            <a:custGeom>
              <a:avLst/>
              <a:gdLst/>
              <a:ahLst/>
              <a:cxnLst/>
              <a:rect l="l" t="t" r="r" b="b"/>
              <a:pathLst>
                <a:path w="632" h="632">
                  <a:moveTo>
                    <a:pt x="315" y="0"/>
                  </a:moveTo>
                  <a:lnTo>
                    <a:pt x="299" y="1"/>
                  </a:lnTo>
                  <a:lnTo>
                    <a:pt x="284" y="3"/>
                  </a:lnTo>
                  <a:lnTo>
                    <a:pt x="268" y="4"/>
                  </a:lnTo>
                  <a:lnTo>
                    <a:pt x="252" y="6"/>
                  </a:lnTo>
                  <a:lnTo>
                    <a:pt x="237" y="10"/>
                  </a:lnTo>
                  <a:lnTo>
                    <a:pt x="221" y="15"/>
                  </a:lnTo>
                  <a:lnTo>
                    <a:pt x="207" y="20"/>
                  </a:lnTo>
                  <a:lnTo>
                    <a:pt x="193" y="26"/>
                  </a:lnTo>
                  <a:lnTo>
                    <a:pt x="179" y="32"/>
                  </a:lnTo>
                  <a:lnTo>
                    <a:pt x="165" y="38"/>
                  </a:lnTo>
                  <a:lnTo>
                    <a:pt x="152" y="47"/>
                  </a:lnTo>
                  <a:lnTo>
                    <a:pt x="139" y="54"/>
                  </a:lnTo>
                  <a:lnTo>
                    <a:pt x="127" y="64"/>
                  </a:lnTo>
                  <a:lnTo>
                    <a:pt x="115" y="72"/>
                  </a:lnTo>
                  <a:lnTo>
                    <a:pt x="103" y="82"/>
                  </a:lnTo>
                  <a:lnTo>
                    <a:pt x="92" y="93"/>
                  </a:lnTo>
                  <a:lnTo>
                    <a:pt x="82" y="104"/>
                  </a:lnTo>
                  <a:lnTo>
                    <a:pt x="72" y="115"/>
                  </a:lnTo>
                  <a:lnTo>
                    <a:pt x="63" y="127"/>
                  </a:lnTo>
                  <a:lnTo>
                    <a:pt x="54" y="139"/>
                  </a:lnTo>
                  <a:lnTo>
                    <a:pt x="45" y="153"/>
                  </a:lnTo>
                  <a:lnTo>
                    <a:pt x="38" y="166"/>
                  </a:lnTo>
                  <a:lnTo>
                    <a:pt x="31" y="180"/>
                  </a:lnTo>
                  <a:lnTo>
                    <a:pt x="25" y="193"/>
                  </a:lnTo>
                  <a:lnTo>
                    <a:pt x="19" y="208"/>
                  </a:lnTo>
                  <a:lnTo>
                    <a:pt x="14" y="222"/>
                  </a:lnTo>
                  <a:lnTo>
                    <a:pt x="10" y="237"/>
                  </a:lnTo>
                  <a:lnTo>
                    <a:pt x="6" y="253"/>
                  </a:lnTo>
                  <a:lnTo>
                    <a:pt x="4" y="269"/>
                  </a:lnTo>
                  <a:lnTo>
                    <a:pt x="1" y="283"/>
                  </a:lnTo>
                  <a:lnTo>
                    <a:pt x="0" y="301"/>
                  </a:lnTo>
                  <a:lnTo>
                    <a:pt x="0" y="316"/>
                  </a:lnTo>
                  <a:lnTo>
                    <a:pt x="0" y="332"/>
                  </a:lnTo>
                  <a:lnTo>
                    <a:pt x="1" y="347"/>
                  </a:lnTo>
                  <a:lnTo>
                    <a:pt x="3" y="363"/>
                  </a:lnTo>
                  <a:lnTo>
                    <a:pt x="6" y="378"/>
                  </a:lnTo>
                  <a:lnTo>
                    <a:pt x="9" y="393"/>
                  </a:lnTo>
                  <a:lnTo>
                    <a:pt x="14" y="407"/>
                  </a:lnTo>
                  <a:lnTo>
                    <a:pt x="17" y="421"/>
                  </a:lnTo>
                  <a:lnTo>
                    <a:pt x="23" y="436"/>
                  </a:lnTo>
                  <a:lnTo>
                    <a:pt x="30" y="450"/>
                  </a:lnTo>
                  <a:lnTo>
                    <a:pt x="36" y="463"/>
                  </a:lnTo>
                  <a:lnTo>
                    <a:pt x="43" y="475"/>
                  </a:lnTo>
                  <a:lnTo>
                    <a:pt x="50" y="489"/>
                  </a:lnTo>
                  <a:lnTo>
                    <a:pt x="59" y="501"/>
                  </a:lnTo>
                  <a:lnTo>
                    <a:pt x="69" y="512"/>
                  </a:lnTo>
                  <a:lnTo>
                    <a:pt x="77" y="523"/>
                  </a:lnTo>
                  <a:lnTo>
                    <a:pt x="87" y="534"/>
                  </a:lnTo>
                  <a:lnTo>
                    <a:pt x="98" y="545"/>
                  </a:lnTo>
                  <a:lnTo>
                    <a:pt x="109" y="555"/>
                  </a:lnTo>
                  <a:lnTo>
                    <a:pt x="120" y="564"/>
                  </a:lnTo>
                  <a:lnTo>
                    <a:pt x="132" y="573"/>
                  </a:lnTo>
                  <a:lnTo>
                    <a:pt x="144" y="581"/>
                  </a:lnTo>
                  <a:lnTo>
                    <a:pt x="157" y="589"/>
                  </a:lnTo>
                  <a:lnTo>
                    <a:pt x="170" y="596"/>
                  </a:lnTo>
                  <a:lnTo>
                    <a:pt x="183" y="602"/>
                  </a:lnTo>
                  <a:lnTo>
                    <a:pt x="197" y="608"/>
                  </a:lnTo>
                  <a:lnTo>
                    <a:pt x="210" y="613"/>
                  </a:lnTo>
                  <a:lnTo>
                    <a:pt x="225" y="618"/>
                  </a:lnTo>
                  <a:lnTo>
                    <a:pt x="240" y="623"/>
                  </a:lnTo>
                  <a:lnTo>
                    <a:pt x="254" y="625"/>
                  </a:lnTo>
                  <a:lnTo>
                    <a:pt x="270" y="628"/>
                  </a:lnTo>
                  <a:lnTo>
                    <a:pt x="285" y="630"/>
                  </a:lnTo>
                  <a:lnTo>
                    <a:pt x="301" y="632"/>
                  </a:lnTo>
                  <a:lnTo>
                    <a:pt x="301" y="473"/>
                  </a:lnTo>
                  <a:lnTo>
                    <a:pt x="267" y="507"/>
                  </a:lnTo>
                  <a:lnTo>
                    <a:pt x="262" y="511"/>
                  </a:lnTo>
                  <a:lnTo>
                    <a:pt x="256" y="512"/>
                  </a:lnTo>
                  <a:lnTo>
                    <a:pt x="249" y="511"/>
                  </a:lnTo>
                  <a:lnTo>
                    <a:pt x="245" y="507"/>
                  </a:lnTo>
                  <a:lnTo>
                    <a:pt x="185" y="447"/>
                  </a:lnTo>
                  <a:lnTo>
                    <a:pt x="181" y="442"/>
                  </a:lnTo>
                  <a:lnTo>
                    <a:pt x="180" y="436"/>
                  </a:lnTo>
                  <a:lnTo>
                    <a:pt x="181" y="431"/>
                  </a:lnTo>
                  <a:lnTo>
                    <a:pt x="185" y="426"/>
                  </a:lnTo>
                  <a:lnTo>
                    <a:pt x="190" y="423"/>
                  </a:lnTo>
                  <a:lnTo>
                    <a:pt x="196" y="421"/>
                  </a:lnTo>
                  <a:lnTo>
                    <a:pt x="201" y="423"/>
                  </a:lnTo>
                  <a:lnTo>
                    <a:pt x="205" y="426"/>
                  </a:lnTo>
                  <a:lnTo>
                    <a:pt x="256" y="475"/>
                  </a:lnTo>
                  <a:lnTo>
                    <a:pt x="304" y="426"/>
                  </a:lnTo>
                  <a:lnTo>
                    <a:pt x="307" y="424"/>
                  </a:lnTo>
                  <a:lnTo>
                    <a:pt x="309" y="423"/>
                  </a:lnTo>
                  <a:lnTo>
                    <a:pt x="313" y="421"/>
                  </a:lnTo>
                  <a:lnTo>
                    <a:pt x="315" y="421"/>
                  </a:lnTo>
                  <a:lnTo>
                    <a:pt x="319" y="421"/>
                  </a:lnTo>
                  <a:lnTo>
                    <a:pt x="321" y="423"/>
                  </a:lnTo>
                  <a:lnTo>
                    <a:pt x="324" y="424"/>
                  </a:lnTo>
                  <a:lnTo>
                    <a:pt x="326" y="426"/>
                  </a:lnTo>
                  <a:lnTo>
                    <a:pt x="375" y="475"/>
                  </a:lnTo>
                  <a:lnTo>
                    <a:pt x="425" y="426"/>
                  </a:lnTo>
                  <a:lnTo>
                    <a:pt x="430" y="423"/>
                  </a:lnTo>
                  <a:lnTo>
                    <a:pt x="436" y="421"/>
                  </a:lnTo>
                  <a:lnTo>
                    <a:pt x="441" y="423"/>
                  </a:lnTo>
                  <a:lnTo>
                    <a:pt x="446" y="426"/>
                  </a:lnTo>
                  <a:lnTo>
                    <a:pt x="450" y="431"/>
                  </a:lnTo>
                  <a:lnTo>
                    <a:pt x="451" y="436"/>
                  </a:lnTo>
                  <a:lnTo>
                    <a:pt x="450" y="442"/>
                  </a:lnTo>
                  <a:lnTo>
                    <a:pt x="446" y="447"/>
                  </a:lnTo>
                  <a:lnTo>
                    <a:pt x="386" y="507"/>
                  </a:lnTo>
                  <a:lnTo>
                    <a:pt x="381" y="511"/>
                  </a:lnTo>
                  <a:lnTo>
                    <a:pt x="375" y="512"/>
                  </a:lnTo>
                  <a:lnTo>
                    <a:pt x="370" y="511"/>
                  </a:lnTo>
                  <a:lnTo>
                    <a:pt x="365" y="507"/>
                  </a:lnTo>
                  <a:lnTo>
                    <a:pt x="330" y="473"/>
                  </a:lnTo>
                  <a:lnTo>
                    <a:pt x="330" y="632"/>
                  </a:lnTo>
                  <a:lnTo>
                    <a:pt x="346" y="630"/>
                  </a:lnTo>
                  <a:lnTo>
                    <a:pt x="362" y="628"/>
                  </a:lnTo>
                  <a:lnTo>
                    <a:pt x="376" y="625"/>
                  </a:lnTo>
                  <a:lnTo>
                    <a:pt x="391" y="623"/>
                  </a:lnTo>
                  <a:lnTo>
                    <a:pt x="406" y="618"/>
                  </a:lnTo>
                  <a:lnTo>
                    <a:pt x="420" y="613"/>
                  </a:lnTo>
                  <a:lnTo>
                    <a:pt x="434" y="608"/>
                  </a:lnTo>
                  <a:lnTo>
                    <a:pt x="449" y="602"/>
                  </a:lnTo>
                  <a:lnTo>
                    <a:pt x="462" y="596"/>
                  </a:lnTo>
                  <a:lnTo>
                    <a:pt x="474" y="589"/>
                  </a:lnTo>
                  <a:lnTo>
                    <a:pt x="488" y="581"/>
                  </a:lnTo>
                  <a:lnTo>
                    <a:pt x="500" y="573"/>
                  </a:lnTo>
                  <a:lnTo>
                    <a:pt x="511" y="564"/>
                  </a:lnTo>
                  <a:lnTo>
                    <a:pt x="522" y="555"/>
                  </a:lnTo>
                  <a:lnTo>
                    <a:pt x="533" y="545"/>
                  </a:lnTo>
                  <a:lnTo>
                    <a:pt x="544" y="534"/>
                  </a:lnTo>
                  <a:lnTo>
                    <a:pt x="554" y="523"/>
                  </a:lnTo>
                  <a:lnTo>
                    <a:pt x="563" y="512"/>
                  </a:lnTo>
                  <a:lnTo>
                    <a:pt x="572" y="501"/>
                  </a:lnTo>
                  <a:lnTo>
                    <a:pt x="580" y="489"/>
                  </a:lnTo>
                  <a:lnTo>
                    <a:pt x="588" y="475"/>
                  </a:lnTo>
                  <a:lnTo>
                    <a:pt x="595" y="463"/>
                  </a:lnTo>
                  <a:lnTo>
                    <a:pt x="602" y="450"/>
                  </a:lnTo>
                  <a:lnTo>
                    <a:pt x="609" y="436"/>
                  </a:lnTo>
                  <a:lnTo>
                    <a:pt x="613" y="421"/>
                  </a:lnTo>
                  <a:lnTo>
                    <a:pt x="618" y="408"/>
                  </a:lnTo>
                  <a:lnTo>
                    <a:pt x="622" y="393"/>
                  </a:lnTo>
                  <a:lnTo>
                    <a:pt x="626" y="378"/>
                  </a:lnTo>
                  <a:lnTo>
                    <a:pt x="628" y="363"/>
                  </a:lnTo>
                  <a:lnTo>
                    <a:pt x="631" y="347"/>
                  </a:lnTo>
                  <a:lnTo>
                    <a:pt x="631" y="332"/>
                  </a:lnTo>
                  <a:lnTo>
                    <a:pt x="632" y="316"/>
                  </a:lnTo>
                  <a:lnTo>
                    <a:pt x="631" y="301"/>
                  </a:lnTo>
                  <a:lnTo>
                    <a:pt x="629" y="283"/>
                  </a:lnTo>
                  <a:lnTo>
                    <a:pt x="628" y="269"/>
                  </a:lnTo>
                  <a:lnTo>
                    <a:pt x="626" y="253"/>
                  </a:lnTo>
                  <a:lnTo>
                    <a:pt x="622" y="237"/>
                  </a:lnTo>
                  <a:lnTo>
                    <a:pt x="617" y="222"/>
                  </a:lnTo>
                  <a:lnTo>
                    <a:pt x="612" y="208"/>
                  </a:lnTo>
                  <a:lnTo>
                    <a:pt x="606" y="193"/>
                  </a:lnTo>
                  <a:lnTo>
                    <a:pt x="600" y="180"/>
                  </a:lnTo>
                  <a:lnTo>
                    <a:pt x="594" y="166"/>
                  </a:lnTo>
                  <a:lnTo>
                    <a:pt x="585" y="153"/>
                  </a:lnTo>
                  <a:lnTo>
                    <a:pt x="578" y="139"/>
                  </a:lnTo>
                  <a:lnTo>
                    <a:pt x="568" y="127"/>
                  </a:lnTo>
                  <a:lnTo>
                    <a:pt x="560" y="115"/>
                  </a:lnTo>
                  <a:lnTo>
                    <a:pt x="550" y="104"/>
                  </a:lnTo>
                  <a:lnTo>
                    <a:pt x="539" y="93"/>
                  </a:lnTo>
                  <a:lnTo>
                    <a:pt x="528" y="82"/>
                  </a:lnTo>
                  <a:lnTo>
                    <a:pt x="517" y="72"/>
                  </a:lnTo>
                  <a:lnTo>
                    <a:pt x="505" y="64"/>
                  </a:lnTo>
                  <a:lnTo>
                    <a:pt x="492" y="54"/>
                  </a:lnTo>
                  <a:lnTo>
                    <a:pt x="479" y="47"/>
                  </a:lnTo>
                  <a:lnTo>
                    <a:pt x="466" y="38"/>
                  </a:lnTo>
                  <a:lnTo>
                    <a:pt x="452" y="32"/>
                  </a:lnTo>
                  <a:lnTo>
                    <a:pt x="439" y="26"/>
                  </a:lnTo>
                  <a:lnTo>
                    <a:pt x="424" y="20"/>
                  </a:lnTo>
                  <a:lnTo>
                    <a:pt x="409" y="15"/>
                  </a:lnTo>
                  <a:lnTo>
                    <a:pt x="395" y="10"/>
                  </a:lnTo>
                  <a:lnTo>
                    <a:pt x="379" y="6"/>
                  </a:lnTo>
                  <a:lnTo>
                    <a:pt x="364" y="4"/>
                  </a:lnTo>
                  <a:lnTo>
                    <a:pt x="348" y="3"/>
                  </a:lnTo>
                  <a:lnTo>
                    <a:pt x="331" y="1"/>
                  </a:lnTo>
                  <a:lnTo>
                    <a:pt x="31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2" name="CustomShape 30"/>
            <p:cNvSpPr/>
            <p:nvPr/>
          </p:nvSpPr>
          <p:spPr>
            <a:xfrm>
              <a:off x="1282680" y="2070720"/>
              <a:ext cx="66240" cy="9000"/>
            </a:xfrm>
            <a:custGeom>
              <a:avLst/>
              <a:gdLst/>
              <a:ahLst/>
              <a:cxnLst/>
              <a:rect l="l" t="t" r="r" b="b"/>
              <a:pathLst>
                <a:path w="210" h="29">
                  <a:moveTo>
                    <a:pt x="196" y="0"/>
                  </a:moveTo>
                  <a:lnTo>
                    <a:pt x="15" y="0"/>
                  </a:lnTo>
                  <a:lnTo>
                    <a:pt x="9" y="1"/>
                  </a:lnTo>
                  <a:lnTo>
                    <a:pt x="5" y="3"/>
                  </a:lnTo>
                  <a:lnTo>
                    <a:pt x="2" y="8"/>
                  </a:lnTo>
                  <a:lnTo>
                    <a:pt x="0" y="14"/>
                  </a:lnTo>
                  <a:lnTo>
                    <a:pt x="2" y="20"/>
                  </a:lnTo>
                  <a:lnTo>
                    <a:pt x="5" y="25"/>
                  </a:lnTo>
                  <a:lnTo>
                    <a:pt x="9" y="28"/>
                  </a:lnTo>
                  <a:lnTo>
                    <a:pt x="15" y="29"/>
                  </a:lnTo>
                  <a:lnTo>
                    <a:pt x="196" y="29"/>
                  </a:lnTo>
                  <a:lnTo>
                    <a:pt x="202" y="28"/>
                  </a:lnTo>
                  <a:lnTo>
                    <a:pt x="207" y="25"/>
                  </a:lnTo>
                  <a:lnTo>
                    <a:pt x="209" y="20"/>
                  </a:lnTo>
                  <a:lnTo>
                    <a:pt x="210" y="14"/>
                  </a:lnTo>
                  <a:lnTo>
                    <a:pt x="209" y="8"/>
                  </a:lnTo>
                  <a:lnTo>
                    <a:pt x="207" y="3"/>
                  </a:lnTo>
                  <a:lnTo>
                    <a:pt x="202" y="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3" name="CustomShape 31"/>
            <p:cNvSpPr/>
            <p:nvPr/>
          </p:nvSpPr>
          <p:spPr>
            <a:xfrm>
              <a:off x="1282680" y="2089800"/>
              <a:ext cx="66240" cy="9000"/>
            </a:xfrm>
            <a:custGeom>
              <a:avLst/>
              <a:gdLst/>
              <a:ahLst/>
              <a:cxnLst/>
              <a:rect l="l" t="t" r="r" b="b"/>
              <a:pathLst>
                <a:path w="210" h="31">
                  <a:moveTo>
                    <a:pt x="196" y="0"/>
                  </a:moveTo>
                  <a:lnTo>
                    <a:pt x="15" y="0"/>
                  </a:lnTo>
                  <a:lnTo>
                    <a:pt x="9" y="2"/>
                  </a:lnTo>
                  <a:lnTo>
                    <a:pt x="5" y="5"/>
                  </a:lnTo>
                  <a:lnTo>
                    <a:pt x="2" y="10"/>
                  </a:lnTo>
                  <a:lnTo>
                    <a:pt x="0" y="15"/>
                  </a:lnTo>
                  <a:lnTo>
                    <a:pt x="2" y="21"/>
                  </a:lnTo>
                  <a:lnTo>
                    <a:pt x="5" y="26"/>
                  </a:lnTo>
                  <a:lnTo>
                    <a:pt x="9" y="30"/>
                  </a:lnTo>
                  <a:lnTo>
                    <a:pt x="15" y="31"/>
                  </a:lnTo>
                  <a:lnTo>
                    <a:pt x="196" y="31"/>
                  </a:lnTo>
                  <a:lnTo>
                    <a:pt x="202" y="30"/>
                  </a:lnTo>
                  <a:lnTo>
                    <a:pt x="207" y="26"/>
                  </a:lnTo>
                  <a:lnTo>
                    <a:pt x="209" y="21"/>
                  </a:lnTo>
                  <a:lnTo>
                    <a:pt x="210" y="15"/>
                  </a:lnTo>
                  <a:lnTo>
                    <a:pt x="209" y="10"/>
                  </a:lnTo>
                  <a:lnTo>
                    <a:pt x="207" y="5"/>
                  </a:lnTo>
                  <a:lnTo>
                    <a:pt x="202" y="2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4" name="CustomShape 32"/>
            <p:cNvSpPr/>
            <p:nvPr/>
          </p:nvSpPr>
          <p:spPr>
            <a:xfrm>
              <a:off x="1282680" y="2108880"/>
              <a:ext cx="66240" cy="28080"/>
            </a:xfrm>
            <a:custGeom>
              <a:avLst/>
              <a:gdLst/>
              <a:ahLst/>
              <a:cxnLst/>
              <a:rect l="l" t="t" r="r" b="b"/>
              <a:pathLst>
                <a:path w="210" h="91">
                  <a:moveTo>
                    <a:pt x="196" y="0"/>
                  </a:moveTo>
                  <a:lnTo>
                    <a:pt x="15" y="0"/>
                  </a:lnTo>
                  <a:lnTo>
                    <a:pt x="9" y="1"/>
                  </a:lnTo>
                  <a:lnTo>
                    <a:pt x="5" y="5"/>
                  </a:lnTo>
                  <a:lnTo>
                    <a:pt x="2" y="10"/>
                  </a:lnTo>
                  <a:lnTo>
                    <a:pt x="0" y="16"/>
                  </a:lnTo>
                  <a:lnTo>
                    <a:pt x="2" y="21"/>
                  </a:lnTo>
                  <a:lnTo>
                    <a:pt x="5" y="26"/>
                  </a:lnTo>
                  <a:lnTo>
                    <a:pt x="9" y="30"/>
                  </a:lnTo>
                  <a:lnTo>
                    <a:pt x="15" y="31"/>
                  </a:lnTo>
                  <a:lnTo>
                    <a:pt x="91" y="31"/>
                  </a:lnTo>
                  <a:lnTo>
                    <a:pt x="91" y="76"/>
                  </a:lnTo>
                  <a:lnTo>
                    <a:pt x="92" y="82"/>
                  </a:lnTo>
                  <a:lnTo>
                    <a:pt x="94" y="87"/>
                  </a:lnTo>
                  <a:lnTo>
                    <a:pt x="99" y="89"/>
                  </a:lnTo>
                  <a:lnTo>
                    <a:pt x="105" y="91"/>
                  </a:lnTo>
                  <a:lnTo>
                    <a:pt x="111" y="89"/>
                  </a:lnTo>
                  <a:lnTo>
                    <a:pt x="116" y="87"/>
                  </a:lnTo>
                  <a:lnTo>
                    <a:pt x="120" y="82"/>
                  </a:lnTo>
                  <a:lnTo>
                    <a:pt x="120" y="76"/>
                  </a:lnTo>
                  <a:lnTo>
                    <a:pt x="120" y="31"/>
                  </a:lnTo>
                  <a:lnTo>
                    <a:pt x="196" y="31"/>
                  </a:lnTo>
                  <a:lnTo>
                    <a:pt x="202" y="30"/>
                  </a:lnTo>
                  <a:lnTo>
                    <a:pt x="207" y="26"/>
                  </a:lnTo>
                  <a:lnTo>
                    <a:pt x="209" y="21"/>
                  </a:lnTo>
                  <a:lnTo>
                    <a:pt x="210" y="16"/>
                  </a:lnTo>
                  <a:lnTo>
                    <a:pt x="209" y="10"/>
                  </a:lnTo>
                  <a:lnTo>
                    <a:pt x="207" y="5"/>
                  </a:lnTo>
                  <a:lnTo>
                    <a:pt x="202" y="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510" name="Group 38"/>
          <p:cNvGrpSpPr/>
          <p:nvPr/>
        </p:nvGrpSpPr>
        <p:grpSpPr>
          <a:xfrm>
            <a:off x="1173960" y="4329720"/>
            <a:ext cx="283680" cy="284040"/>
            <a:chOff x="1173960" y="4329720"/>
            <a:chExt cx="283680" cy="284040"/>
          </a:xfrm>
        </p:grpSpPr>
        <p:sp>
          <p:nvSpPr>
            <p:cNvPr id="511" name="CustomShape 39"/>
            <p:cNvSpPr/>
            <p:nvPr/>
          </p:nvSpPr>
          <p:spPr>
            <a:xfrm>
              <a:off x="1173960" y="4413960"/>
              <a:ext cx="199800" cy="199800"/>
            </a:xfrm>
            <a:custGeom>
              <a:avLst/>
              <a:gdLst/>
              <a:ahLst/>
              <a:cxnLst/>
              <a:rect l="l" t="t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2" name="CustomShape 40"/>
            <p:cNvSpPr/>
            <p:nvPr/>
          </p:nvSpPr>
          <p:spPr>
            <a:xfrm>
              <a:off x="1342080" y="4329720"/>
              <a:ext cx="115560" cy="117000"/>
            </a:xfrm>
            <a:custGeom>
              <a:avLst/>
              <a:gdLst/>
              <a:ahLst/>
              <a:cxnLst/>
              <a:rect l="l" t="t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47" name="CustomShape 11"/>
          <p:cNvSpPr/>
          <p:nvPr/>
        </p:nvSpPr>
        <p:spPr>
          <a:xfrm>
            <a:off x="2033270" y="2842347"/>
            <a:ext cx="812520" cy="81396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3" name="Image 32" descr="Régulation et optimisation température, Immotique et bâtiment intelligent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715" y="1587600"/>
            <a:ext cx="677382" cy="80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Image 33" descr="http://www.d2i-technology.fr/domotique/wp-content/uploads/2015/05/picto-immo-06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3759" y="2911077"/>
            <a:ext cx="687021" cy="60485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Image 34" descr="http://www.d2i-technology.fr/domotique/wp-content/uploads/2015/05/surveillance-04.pn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713" y="4103145"/>
            <a:ext cx="709693" cy="74997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CustomShape 4"/>
          <p:cNvSpPr/>
          <p:nvPr/>
        </p:nvSpPr>
        <p:spPr>
          <a:xfrm>
            <a:off x="558720" y="514800"/>
            <a:ext cx="11073960" cy="54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3600" b="1" strike="noStrike" spc="-1" dirty="0" smtClean="0">
                <a:solidFill>
                  <a:srgbClr val="1C819E"/>
                </a:solidFill>
                <a:latin typeface="Century Gothic"/>
                <a:ea typeface="Segoe UI Black"/>
              </a:rPr>
              <a:t>PRESENTATION DES BESOINS</a:t>
            </a:r>
            <a:endParaRPr lang="en-GB" sz="3600" b="0" strike="noStrike" spc="-1" dirty="0">
              <a:solidFill>
                <a:srgbClr val="1C819E"/>
              </a:solidFill>
              <a:latin typeface="Arial"/>
            </a:endParaRPr>
          </a:p>
        </p:txBody>
      </p:sp>
      <p:grpSp>
        <p:nvGrpSpPr>
          <p:cNvPr id="37" name="Group 45"/>
          <p:cNvGrpSpPr/>
          <p:nvPr/>
        </p:nvGrpSpPr>
        <p:grpSpPr>
          <a:xfrm>
            <a:off x="2173688" y="5463635"/>
            <a:ext cx="527162" cy="445017"/>
            <a:chOff x="4343400" y="2035440"/>
            <a:chExt cx="285480" cy="284040"/>
          </a:xfrm>
          <a:solidFill>
            <a:schemeClr val="bg1">
              <a:lumMod val="65000"/>
            </a:schemeClr>
          </a:solidFill>
        </p:grpSpPr>
        <p:sp>
          <p:nvSpPr>
            <p:cNvPr id="38" name="CustomShape 46"/>
            <p:cNvSpPr/>
            <p:nvPr/>
          </p:nvSpPr>
          <p:spPr>
            <a:xfrm>
              <a:off x="4394160" y="2116440"/>
              <a:ext cx="183960" cy="161640"/>
            </a:xfrm>
            <a:custGeom>
              <a:avLst/>
              <a:gdLst/>
              <a:ahLst/>
              <a:cxnLst/>
              <a:rect l="l" t="t" r="r" b="b"/>
              <a:pathLst>
                <a:path w="582" h="509">
                  <a:moveTo>
                    <a:pt x="575" y="480"/>
                  </a:moveTo>
                  <a:lnTo>
                    <a:pt x="569" y="477"/>
                  </a:lnTo>
                  <a:lnTo>
                    <a:pt x="557" y="471"/>
                  </a:lnTo>
                  <a:lnTo>
                    <a:pt x="546" y="466"/>
                  </a:lnTo>
                  <a:lnTo>
                    <a:pt x="536" y="461"/>
                  </a:lnTo>
                  <a:lnTo>
                    <a:pt x="529" y="454"/>
                  </a:lnTo>
                  <a:lnTo>
                    <a:pt x="521" y="448"/>
                  </a:lnTo>
                  <a:lnTo>
                    <a:pt x="517" y="441"/>
                  </a:lnTo>
                  <a:lnTo>
                    <a:pt x="514" y="434"/>
                  </a:lnTo>
                  <a:lnTo>
                    <a:pt x="513" y="426"/>
                  </a:lnTo>
                  <a:lnTo>
                    <a:pt x="513" y="285"/>
                  </a:lnTo>
                  <a:lnTo>
                    <a:pt x="513" y="269"/>
                  </a:lnTo>
                  <a:lnTo>
                    <a:pt x="511" y="253"/>
                  </a:lnTo>
                  <a:lnTo>
                    <a:pt x="509" y="237"/>
                  </a:lnTo>
                  <a:lnTo>
                    <a:pt x="504" y="222"/>
                  </a:lnTo>
                  <a:lnTo>
                    <a:pt x="500" y="207"/>
                  </a:lnTo>
                  <a:lnTo>
                    <a:pt x="494" y="193"/>
                  </a:lnTo>
                  <a:lnTo>
                    <a:pt x="487" y="179"/>
                  </a:lnTo>
                  <a:lnTo>
                    <a:pt x="480" y="166"/>
                  </a:lnTo>
                  <a:lnTo>
                    <a:pt x="471" y="154"/>
                  </a:lnTo>
                  <a:lnTo>
                    <a:pt x="462" y="142"/>
                  </a:lnTo>
                  <a:lnTo>
                    <a:pt x="452" y="131"/>
                  </a:lnTo>
                  <a:lnTo>
                    <a:pt x="440" y="120"/>
                  </a:lnTo>
                  <a:lnTo>
                    <a:pt x="428" y="111"/>
                  </a:lnTo>
                  <a:lnTo>
                    <a:pt x="416" y="102"/>
                  </a:lnTo>
                  <a:lnTo>
                    <a:pt x="402" y="94"/>
                  </a:lnTo>
                  <a:lnTo>
                    <a:pt x="388" y="86"/>
                  </a:lnTo>
                  <a:lnTo>
                    <a:pt x="387" y="78"/>
                  </a:lnTo>
                  <a:lnTo>
                    <a:pt x="385" y="69"/>
                  </a:lnTo>
                  <a:lnTo>
                    <a:pt x="381" y="61"/>
                  </a:lnTo>
                  <a:lnTo>
                    <a:pt x="377" y="53"/>
                  </a:lnTo>
                  <a:lnTo>
                    <a:pt x="373" y="46"/>
                  </a:lnTo>
                  <a:lnTo>
                    <a:pt x="368" y="38"/>
                  </a:lnTo>
                  <a:lnTo>
                    <a:pt x="362" y="32"/>
                  </a:lnTo>
                  <a:lnTo>
                    <a:pt x="357" y="25"/>
                  </a:lnTo>
                  <a:lnTo>
                    <a:pt x="350" y="20"/>
                  </a:lnTo>
                  <a:lnTo>
                    <a:pt x="343" y="15"/>
                  </a:lnTo>
                  <a:lnTo>
                    <a:pt x="335" y="10"/>
                  </a:lnTo>
                  <a:lnTo>
                    <a:pt x="327" y="7"/>
                  </a:lnTo>
                  <a:lnTo>
                    <a:pt x="318" y="4"/>
                  </a:lnTo>
                  <a:lnTo>
                    <a:pt x="310" y="2"/>
                  </a:lnTo>
                  <a:lnTo>
                    <a:pt x="301" y="1"/>
                  </a:lnTo>
                  <a:lnTo>
                    <a:pt x="291" y="0"/>
                  </a:lnTo>
                  <a:lnTo>
                    <a:pt x="283" y="1"/>
                  </a:lnTo>
                  <a:lnTo>
                    <a:pt x="273" y="2"/>
                  </a:lnTo>
                  <a:lnTo>
                    <a:pt x="265" y="4"/>
                  </a:lnTo>
                  <a:lnTo>
                    <a:pt x="256" y="7"/>
                  </a:lnTo>
                  <a:lnTo>
                    <a:pt x="249" y="10"/>
                  </a:lnTo>
                  <a:lnTo>
                    <a:pt x="241" y="15"/>
                  </a:lnTo>
                  <a:lnTo>
                    <a:pt x="234" y="20"/>
                  </a:lnTo>
                  <a:lnTo>
                    <a:pt x="227" y="25"/>
                  </a:lnTo>
                  <a:lnTo>
                    <a:pt x="221" y="32"/>
                  </a:lnTo>
                  <a:lnTo>
                    <a:pt x="215" y="38"/>
                  </a:lnTo>
                  <a:lnTo>
                    <a:pt x="210" y="46"/>
                  </a:lnTo>
                  <a:lnTo>
                    <a:pt x="206" y="53"/>
                  </a:lnTo>
                  <a:lnTo>
                    <a:pt x="203" y="61"/>
                  </a:lnTo>
                  <a:lnTo>
                    <a:pt x="199" y="69"/>
                  </a:lnTo>
                  <a:lnTo>
                    <a:pt x="197" y="78"/>
                  </a:lnTo>
                  <a:lnTo>
                    <a:pt x="196" y="86"/>
                  </a:lnTo>
                  <a:lnTo>
                    <a:pt x="181" y="94"/>
                  </a:lnTo>
                  <a:lnTo>
                    <a:pt x="168" y="102"/>
                  </a:lnTo>
                  <a:lnTo>
                    <a:pt x="156" y="111"/>
                  </a:lnTo>
                  <a:lnTo>
                    <a:pt x="143" y="120"/>
                  </a:lnTo>
                  <a:lnTo>
                    <a:pt x="132" y="131"/>
                  </a:lnTo>
                  <a:lnTo>
                    <a:pt x="121" y="142"/>
                  </a:lnTo>
                  <a:lnTo>
                    <a:pt x="113" y="154"/>
                  </a:lnTo>
                  <a:lnTo>
                    <a:pt x="104" y="166"/>
                  </a:lnTo>
                  <a:lnTo>
                    <a:pt x="97" y="179"/>
                  </a:lnTo>
                  <a:lnTo>
                    <a:pt x="89" y="193"/>
                  </a:lnTo>
                  <a:lnTo>
                    <a:pt x="84" y="207"/>
                  </a:lnTo>
                  <a:lnTo>
                    <a:pt x="80" y="222"/>
                  </a:lnTo>
                  <a:lnTo>
                    <a:pt x="75" y="237"/>
                  </a:lnTo>
                  <a:lnTo>
                    <a:pt x="73" y="253"/>
                  </a:lnTo>
                  <a:lnTo>
                    <a:pt x="71" y="269"/>
                  </a:lnTo>
                  <a:lnTo>
                    <a:pt x="71" y="285"/>
                  </a:lnTo>
                  <a:lnTo>
                    <a:pt x="71" y="426"/>
                  </a:lnTo>
                  <a:lnTo>
                    <a:pt x="70" y="434"/>
                  </a:lnTo>
                  <a:lnTo>
                    <a:pt x="67" y="441"/>
                  </a:lnTo>
                  <a:lnTo>
                    <a:pt x="61" y="448"/>
                  </a:lnTo>
                  <a:lnTo>
                    <a:pt x="55" y="454"/>
                  </a:lnTo>
                  <a:lnTo>
                    <a:pt x="47" y="461"/>
                  </a:lnTo>
                  <a:lnTo>
                    <a:pt x="38" y="466"/>
                  </a:lnTo>
                  <a:lnTo>
                    <a:pt x="27" y="471"/>
                  </a:lnTo>
                  <a:lnTo>
                    <a:pt x="15" y="477"/>
                  </a:lnTo>
                  <a:lnTo>
                    <a:pt x="9" y="480"/>
                  </a:lnTo>
                  <a:lnTo>
                    <a:pt x="5" y="483"/>
                  </a:lnTo>
                  <a:lnTo>
                    <a:pt x="3" y="487"/>
                  </a:lnTo>
                  <a:lnTo>
                    <a:pt x="0" y="492"/>
                  </a:lnTo>
                  <a:lnTo>
                    <a:pt x="0" y="496"/>
                  </a:lnTo>
                  <a:lnTo>
                    <a:pt x="3" y="501"/>
                  </a:lnTo>
                  <a:lnTo>
                    <a:pt x="6" y="506"/>
                  </a:lnTo>
                  <a:lnTo>
                    <a:pt x="10" y="508"/>
                  </a:lnTo>
                  <a:lnTo>
                    <a:pt x="15" y="509"/>
                  </a:lnTo>
                  <a:lnTo>
                    <a:pt x="569" y="509"/>
                  </a:lnTo>
                  <a:lnTo>
                    <a:pt x="573" y="508"/>
                  </a:lnTo>
                  <a:lnTo>
                    <a:pt x="577" y="506"/>
                  </a:lnTo>
                  <a:lnTo>
                    <a:pt x="580" y="501"/>
                  </a:lnTo>
                  <a:lnTo>
                    <a:pt x="582" y="496"/>
                  </a:lnTo>
                  <a:lnTo>
                    <a:pt x="582" y="492"/>
                  </a:lnTo>
                  <a:lnTo>
                    <a:pt x="581" y="487"/>
                  </a:lnTo>
                  <a:lnTo>
                    <a:pt x="578" y="483"/>
                  </a:lnTo>
                  <a:lnTo>
                    <a:pt x="575" y="48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" name="CustomShape 47"/>
            <p:cNvSpPr/>
            <p:nvPr/>
          </p:nvSpPr>
          <p:spPr>
            <a:xfrm>
              <a:off x="4460760" y="2286360"/>
              <a:ext cx="50400" cy="33120"/>
            </a:xfrm>
            <a:custGeom>
              <a:avLst/>
              <a:gdLst/>
              <a:ahLst/>
              <a:cxnLst/>
              <a:rect l="l" t="t" r="r" b="b"/>
              <a:pathLst>
                <a:path w="160" h="105">
                  <a:moveTo>
                    <a:pt x="145" y="0"/>
                  </a:moveTo>
                  <a:lnTo>
                    <a:pt x="15" y="0"/>
                  </a:lnTo>
                  <a:lnTo>
                    <a:pt x="12" y="1"/>
                  </a:lnTo>
                  <a:lnTo>
                    <a:pt x="9" y="2"/>
                  </a:lnTo>
                  <a:lnTo>
                    <a:pt x="7" y="3"/>
                  </a:lnTo>
                  <a:lnTo>
                    <a:pt x="5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25"/>
                  </a:lnTo>
                  <a:lnTo>
                    <a:pt x="0" y="34"/>
                  </a:lnTo>
                  <a:lnTo>
                    <a:pt x="1" y="41"/>
                  </a:lnTo>
                  <a:lnTo>
                    <a:pt x="3" y="49"/>
                  </a:lnTo>
                  <a:lnTo>
                    <a:pt x="6" y="56"/>
                  </a:lnTo>
                  <a:lnTo>
                    <a:pt x="10" y="63"/>
                  </a:lnTo>
                  <a:lnTo>
                    <a:pt x="13" y="69"/>
                  </a:lnTo>
                  <a:lnTo>
                    <a:pt x="18" y="76"/>
                  </a:lnTo>
                  <a:lnTo>
                    <a:pt x="24" y="81"/>
                  </a:lnTo>
                  <a:lnTo>
                    <a:pt x="29" y="86"/>
                  </a:lnTo>
                  <a:lnTo>
                    <a:pt x="36" y="92"/>
                  </a:lnTo>
                  <a:lnTo>
                    <a:pt x="42" y="95"/>
                  </a:lnTo>
                  <a:lnTo>
                    <a:pt x="48" y="98"/>
                  </a:lnTo>
                  <a:lnTo>
                    <a:pt x="56" y="101"/>
                  </a:lnTo>
                  <a:lnTo>
                    <a:pt x="63" y="103"/>
                  </a:lnTo>
                  <a:lnTo>
                    <a:pt x="72" y="105"/>
                  </a:lnTo>
                  <a:lnTo>
                    <a:pt x="79" y="105"/>
                  </a:lnTo>
                  <a:lnTo>
                    <a:pt x="88" y="105"/>
                  </a:lnTo>
                  <a:lnTo>
                    <a:pt x="95" y="103"/>
                  </a:lnTo>
                  <a:lnTo>
                    <a:pt x="104" y="101"/>
                  </a:lnTo>
                  <a:lnTo>
                    <a:pt x="110" y="98"/>
                  </a:lnTo>
                  <a:lnTo>
                    <a:pt x="118" y="95"/>
                  </a:lnTo>
                  <a:lnTo>
                    <a:pt x="124" y="92"/>
                  </a:lnTo>
                  <a:lnTo>
                    <a:pt x="131" y="86"/>
                  </a:lnTo>
                  <a:lnTo>
                    <a:pt x="136" y="81"/>
                  </a:lnTo>
                  <a:lnTo>
                    <a:pt x="141" y="76"/>
                  </a:lnTo>
                  <a:lnTo>
                    <a:pt x="146" y="69"/>
                  </a:lnTo>
                  <a:lnTo>
                    <a:pt x="150" y="63"/>
                  </a:lnTo>
                  <a:lnTo>
                    <a:pt x="153" y="56"/>
                  </a:lnTo>
                  <a:lnTo>
                    <a:pt x="156" y="49"/>
                  </a:lnTo>
                  <a:lnTo>
                    <a:pt x="159" y="41"/>
                  </a:lnTo>
                  <a:lnTo>
                    <a:pt x="160" y="34"/>
                  </a:lnTo>
                  <a:lnTo>
                    <a:pt x="160" y="25"/>
                  </a:lnTo>
                  <a:lnTo>
                    <a:pt x="160" y="15"/>
                  </a:lnTo>
                  <a:lnTo>
                    <a:pt x="160" y="12"/>
                  </a:lnTo>
                  <a:lnTo>
                    <a:pt x="159" y="9"/>
                  </a:lnTo>
                  <a:lnTo>
                    <a:pt x="158" y="7"/>
                  </a:lnTo>
                  <a:lnTo>
                    <a:pt x="155" y="5"/>
                  </a:lnTo>
                  <a:lnTo>
                    <a:pt x="153" y="3"/>
                  </a:lnTo>
                  <a:lnTo>
                    <a:pt x="151" y="2"/>
                  </a:lnTo>
                  <a:lnTo>
                    <a:pt x="148" y="1"/>
                  </a:lnTo>
                  <a:lnTo>
                    <a:pt x="145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" name="CustomShape 48"/>
            <p:cNvSpPr/>
            <p:nvPr/>
          </p:nvSpPr>
          <p:spPr>
            <a:xfrm>
              <a:off x="4379760" y="2072160"/>
              <a:ext cx="74160" cy="74160"/>
            </a:xfrm>
            <a:custGeom>
              <a:avLst/>
              <a:gdLst/>
              <a:ahLst/>
              <a:cxnLst/>
              <a:rect l="l" t="t" r="r" b="b"/>
              <a:pathLst>
                <a:path w="237" h="237">
                  <a:moveTo>
                    <a:pt x="222" y="30"/>
                  </a:moveTo>
                  <a:lnTo>
                    <a:pt x="224" y="30"/>
                  </a:lnTo>
                  <a:lnTo>
                    <a:pt x="227" y="29"/>
                  </a:lnTo>
                  <a:lnTo>
                    <a:pt x="230" y="27"/>
                  </a:lnTo>
                  <a:lnTo>
                    <a:pt x="232" y="26"/>
                  </a:lnTo>
                  <a:lnTo>
                    <a:pt x="234" y="23"/>
                  </a:lnTo>
                  <a:lnTo>
                    <a:pt x="235" y="21"/>
                  </a:lnTo>
                  <a:lnTo>
                    <a:pt x="236" y="19"/>
                  </a:lnTo>
                  <a:lnTo>
                    <a:pt x="237" y="15"/>
                  </a:lnTo>
                  <a:lnTo>
                    <a:pt x="236" y="12"/>
                  </a:lnTo>
                  <a:lnTo>
                    <a:pt x="235" y="9"/>
                  </a:lnTo>
                  <a:lnTo>
                    <a:pt x="234" y="7"/>
                  </a:lnTo>
                  <a:lnTo>
                    <a:pt x="232" y="5"/>
                  </a:lnTo>
                  <a:lnTo>
                    <a:pt x="230" y="3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210" y="0"/>
                  </a:lnTo>
                  <a:lnTo>
                    <a:pt x="199" y="1"/>
                  </a:lnTo>
                  <a:lnTo>
                    <a:pt x="188" y="3"/>
                  </a:lnTo>
                  <a:lnTo>
                    <a:pt x="177" y="5"/>
                  </a:lnTo>
                  <a:lnTo>
                    <a:pt x="166" y="7"/>
                  </a:lnTo>
                  <a:lnTo>
                    <a:pt x="156" y="10"/>
                  </a:lnTo>
                  <a:lnTo>
                    <a:pt x="145" y="13"/>
                  </a:lnTo>
                  <a:lnTo>
                    <a:pt x="135" y="18"/>
                  </a:lnTo>
                  <a:lnTo>
                    <a:pt x="116" y="27"/>
                  </a:lnTo>
                  <a:lnTo>
                    <a:pt x="97" y="38"/>
                  </a:lnTo>
                  <a:lnTo>
                    <a:pt x="80" y="51"/>
                  </a:lnTo>
                  <a:lnTo>
                    <a:pt x="65" y="65"/>
                  </a:lnTo>
                  <a:lnTo>
                    <a:pt x="50" y="81"/>
                  </a:lnTo>
                  <a:lnTo>
                    <a:pt x="37" y="98"/>
                  </a:lnTo>
                  <a:lnTo>
                    <a:pt x="26" y="116"/>
                  </a:lnTo>
                  <a:lnTo>
                    <a:pt x="17" y="135"/>
                  </a:lnTo>
                  <a:lnTo>
                    <a:pt x="12" y="146"/>
                  </a:lnTo>
                  <a:lnTo>
                    <a:pt x="9" y="156"/>
                  </a:lnTo>
                  <a:lnTo>
                    <a:pt x="6" y="166"/>
                  </a:lnTo>
                  <a:lnTo>
                    <a:pt x="4" y="177"/>
                  </a:lnTo>
                  <a:lnTo>
                    <a:pt x="2" y="188"/>
                  </a:lnTo>
                  <a:lnTo>
                    <a:pt x="1" y="199"/>
                  </a:lnTo>
                  <a:lnTo>
                    <a:pt x="0" y="210"/>
                  </a:lnTo>
                  <a:lnTo>
                    <a:pt x="0" y="222"/>
                  </a:lnTo>
                  <a:lnTo>
                    <a:pt x="0" y="225"/>
                  </a:lnTo>
                  <a:lnTo>
                    <a:pt x="1" y="228"/>
                  </a:lnTo>
                  <a:lnTo>
                    <a:pt x="2" y="230"/>
                  </a:lnTo>
                  <a:lnTo>
                    <a:pt x="4" y="233"/>
                  </a:lnTo>
                  <a:lnTo>
                    <a:pt x="6" y="235"/>
                  </a:lnTo>
                  <a:lnTo>
                    <a:pt x="8" y="236"/>
                  </a:lnTo>
                  <a:lnTo>
                    <a:pt x="11" y="237"/>
                  </a:lnTo>
                  <a:lnTo>
                    <a:pt x="14" y="237"/>
                  </a:lnTo>
                  <a:lnTo>
                    <a:pt x="18" y="237"/>
                  </a:lnTo>
                  <a:lnTo>
                    <a:pt x="20" y="236"/>
                  </a:lnTo>
                  <a:lnTo>
                    <a:pt x="23" y="235"/>
                  </a:lnTo>
                  <a:lnTo>
                    <a:pt x="25" y="233"/>
                  </a:lnTo>
                  <a:lnTo>
                    <a:pt x="26" y="230"/>
                  </a:lnTo>
                  <a:lnTo>
                    <a:pt x="28" y="228"/>
                  </a:lnTo>
                  <a:lnTo>
                    <a:pt x="28" y="225"/>
                  </a:lnTo>
                  <a:lnTo>
                    <a:pt x="29" y="222"/>
                  </a:lnTo>
                  <a:lnTo>
                    <a:pt x="31" y="202"/>
                  </a:lnTo>
                  <a:lnTo>
                    <a:pt x="33" y="183"/>
                  </a:lnTo>
                  <a:lnTo>
                    <a:pt x="38" y="164"/>
                  </a:lnTo>
                  <a:lnTo>
                    <a:pt x="44" y="147"/>
                  </a:lnTo>
                  <a:lnTo>
                    <a:pt x="52" y="130"/>
                  </a:lnTo>
                  <a:lnTo>
                    <a:pt x="63" y="115"/>
                  </a:lnTo>
                  <a:lnTo>
                    <a:pt x="73" y="100"/>
                  </a:lnTo>
                  <a:lnTo>
                    <a:pt x="85" y="86"/>
                  </a:lnTo>
                  <a:lnTo>
                    <a:pt x="99" y="74"/>
                  </a:lnTo>
                  <a:lnTo>
                    <a:pt x="114" y="62"/>
                  </a:lnTo>
                  <a:lnTo>
                    <a:pt x="130" y="53"/>
                  </a:lnTo>
                  <a:lnTo>
                    <a:pt x="147" y="45"/>
                  </a:lnTo>
                  <a:lnTo>
                    <a:pt x="164" y="39"/>
                  </a:lnTo>
                  <a:lnTo>
                    <a:pt x="182" y="34"/>
                  </a:lnTo>
                  <a:lnTo>
                    <a:pt x="202" y="31"/>
                  </a:lnTo>
                  <a:lnTo>
                    <a:pt x="222" y="3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" name="CustomShape 49"/>
            <p:cNvSpPr/>
            <p:nvPr/>
          </p:nvSpPr>
          <p:spPr>
            <a:xfrm>
              <a:off x="4343400" y="2035440"/>
              <a:ext cx="110880" cy="110880"/>
            </a:xfrm>
            <a:custGeom>
              <a:avLst/>
              <a:gdLst/>
              <a:ahLst/>
              <a:cxnLst/>
              <a:rect l="l" t="t" r="r" b="b"/>
              <a:pathLst>
                <a:path w="351" h="350">
                  <a:moveTo>
                    <a:pt x="336" y="30"/>
                  </a:moveTo>
                  <a:lnTo>
                    <a:pt x="338" y="29"/>
                  </a:lnTo>
                  <a:lnTo>
                    <a:pt x="341" y="28"/>
                  </a:lnTo>
                  <a:lnTo>
                    <a:pt x="344" y="27"/>
                  </a:lnTo>
                  <a:lnTo>
                    <a:pt x="346" y="25"/>
                  </a:lnTo>
                  <a:lnTo>
                    <a:pt x="348" y="22"/>
                  </a:lnTo>
                  <a:lnTo>
                    <a:pt x="349" y="20"/>
                  </a:lnTo>
                  <a:lnTo>
                    <a:pt x="350" y="17"/>
                  </a:lnTo>
                  <a:lnTo>
                    <a:pt x="351" y="15"/>
                  </a:lnTo>
                  <a:lnTo>
                    <a:pt x="350" y="12"/>
                  </a:lnTo>
                  <a:lnTo>
                    <a:pt x="349" y="9"/>
                  </a:lnTo>
                  <a:lnTo>
                    <a:pt x="348" y="6"/>
                  </a:lnTo>
                  <a:lnTo>
                    <a:pt x="346" y="4"/>
                  </a:lnTo>
                  <a:lnTo>
                    <a:pt x="344" y="2"/>
                  </a:lnTo>
                  <a:lnTo>
                    <a:pt x="341" y="1"/>
                  </a:lnTo>
                  <a:lnTo>
                    <a:pt x="338" y="0"/>
                  </a:lnTo>
                  <a:lnTo>
                    <a:pt x="336" y="0"/>
                  </a:lnTo>
                  <a:lnTo>
                    <a:pt x="318" y="0"/>
                  </a:lnTo>
                  <a:lnTo>
                    <a:pt x="302" y="1"/>
                  </a:lnTo>
                  <a:lnTo>
                    <a:pt x="285" y="3"/>
                  </a:lnTo>
                  <a:lnTo>
                    <a:pt x="268" y="6"/>
                  </a:lnTo>
                  <a:lnTo>
                    <a:pt x="252" y="11"/>
                  </a:lnTo>
                  <a:lnTo>
                    <a:pt x="235" y="15"/>
                  </a:lnTo>
                  <a:lnTo>
                    <a:pt x="221" y="20"/>
                  </a:lnTo>
                  <a:lnTo>
                    <a:pt x="206" y="26"/>
                  </a:lnTo>
                  <a:lnTo>
                    <a:pt x="191" y="33"/>
                  </a:lnTo>
                  <a:lnTo>
                    <a:pt x="176" y="41"/>
                  </a:lnTo>
                  <a:lnTo>
                    <a:pt x="162" y="48"/>
                  </a:lnTo>
                  <a:lnTo>
                    <a:pt x="148" y="57"/>
                  </a:lnTo>
                  <a:lnTo>
                    <a:pt x="135" y="66"/>
                  </a:lnTo>
                  <a:lnTo>
                    <a:pt x="122" y="77"/>
                  </a:lnTo>
                  <a:lnTo>
                    <a:pt x="110" y="87"/>
                  </a:lnTo>
                  <a:lnTo>
                    <a:pt x="99" y="98"/>
                  </a:lnTo>
                  <a:lnTo>
                    <a:pt x="88" y="110"/>
                  </a:lnTo>
                  <a:lnTo>
                    <a:pt x="77" y="122"/>
                  </a:lnTo>
                  <a:lnTo>
                    <a:pt x="66" y="135"/>
                  </a:lnTo>
                  <a:lnTo>
                    <a:pt x="58" y="148"/>
                  </a:lnTo>
                  <a:lnTo>
                    <a:pt x="49" y="162"/>
                  </a:lnTo>
                  <a:lnTo>
                    <a:pt x="41" y="175"/>
                  </a:lnTo>
                  <a:lnTo>
                    <a:pt x="33" y="189"/>
                  </a:lnTo>
                  <a:lnTo>
                    <a:pt x="27" y="204"/>
                  </a:lnTo>
                  <a:lnTo>
                    <a:pt x="20" y="220"/>
                  </a:lnTo>
                  <a:lnTo>
                    <a:pt x="15" y="235"/>
                  </a:lnTo>
                  <a:lnTo>
                    <a:pt x="11" y="251"/>
                  </a:lnTo>
                  <a:lnTo>
                    <a:pt x="7" y="267"/>
                  </a:lnTo>
                  <a:lnTo>
                    <a:pt x="4" y="283"/>
                  </a:lnTo>
                  <a:lnTo>
                    <a:pt x="2" y="301"/>
                  </a:lnTo>
                  <a:lnTo>
                    <a:pt x="0" y="318"/>
                  </a:lnTo>
                  <a:lnTo>
                    <a:pt x="0" y="335"/>
                  </a:lnTo>
                  <a:lnTo>
                    <a:pt x="0" y="338"/>
                  </a:lnTo>
                  <a:lnTo>
                    <a:pt x="1" y="341"/>
                  </a:lnTo>
                  <a:lnTo>
                    <a:pt x="2" y="343"/>
                  </a:lnTo>
                  <a:lnTo>
                    <a:pt x="4" y="346"/>
                  </a:lnTo>
                  <a:lnTo>
                    <a:pt x="7" y="348"/>
                  </a:lnTo>
                  <a:lnTo>
                    <a:pt x="10" y="349"/>
                  </a:lnTo>
                  <a:lnTo>
                    <a:pt x="12" y="350"/>
                  </a:lnTo>
                  <a:lnTo>
                    <a:pt x="15" y="350"/>
                  </a:lnTo>
                  <a:lnTo>
                    <a:pt x="18" y="350"/>
                  </a:lnTo>
                  <a:lnTo>
                    <a:pt x="20" y="349"/>
                  </a:lnTo>
                  <a:lnTo>
                    <a:pt x="24" y="348"/>
                  </a:lnTo>
                  <a:lnTo>
                    <a:pt x="26" y="346"/>
                  </a:lnTo>
                  <a:lnTo>
                    <a:pt x="28" y="343"/>
                  </a:lnTo>
                  <a:lnTo>
                    <a:pt x="29" y="341"/>
                  </a:lnTo>
                  <a:lnTo>
                    <a:pt x="30" y="338"/>
                  </a:lnTo>
                  <a:lnTo>
                    <a:pt x="30" y="335"/>
                  </a:lnTo>
                  <a:lnTo>
                    <a:pt x="30" y="319"/>
                  </a:lnTo>
                  <a:lnTo>
                    <a:pt x="31" y="304"/>
                  </a:lnTo>
                  <a:lnTo>
                    <a:pt x="33" y="289"/>
                  </a:lnTo>
                  <a:lnTo>
                    <a:pt x="36" y="274"/>
                  </a:lnTo>
                  <a:lnTo>
                    <a:pt x="40" y="259"/>
                  </a:lnTo>
                  <a:lnTo>
                    <a:pt x="44" y="244"/>
                  </a:lnTo>
                  <a:lnTo>
                    <a:pt x="48" y="230"/>
                  </a:lnTo>
                  <a:lnTo>
                    <a:pt x="54" y="216"/>
                  </a:lnTo>
                  <a:lnTo>
                    <a:pt x="60" y="203"/>
                  </a:lnTo>
                  <a:lnTo>
                    <a:pt x="67" y="189"/>
                  </a:lnTo>
                  <a:lnTo>
                    <a:pt x="74" y="177"/>
                  </a:lnTo>
                  <a:lnTo>
                    <a:pt x="82" y="165"/>
                  </a:lnTo>
                  <a:lnTo>
                    <a:pt x="91" y="153"/>
                  </a:lnTo>
                  <a:lnTo>
                    <a:pt x="100" y="141"/>
                  </a:lnTo>
                  <a:lnTo>
                    <a:pt x="109" y="129"/>
                  </a:lnTo>
                  <a:lnTo>
                    <a:pt x="120" y="120"/>
                  </a:lnTo>
                  <a:lnTo>
                    <a:pt x="131" y="109"/>
                  </a:lnTo>
                  <a:lnTo>
                    <a:pt x="141" y="99"/>
                  </a:lnTo>
                  <a:lnTo>
                    <a:pt x="153" y="91"/>
                  </a:lnTo>
                  <a:lnTo>
                    <a:pt x="165" y="82"/>
                  </a:lnTo>
                  <a:lnTo>
                    <a:pt x="178" y="74"/>
                  </a:lnTo>
                  <a:lnTo>
                    <a:pt x="191" y="66"/>
                  </a:lnTo>
                  <a:lnTo>
                    <a:pt x="203" y="60"/>
                  </a:lnTo>
                  <a:lnTo>
                    <a:pt x="217" y="53"/>
                  </a:lnTo>
                  <a:lnTo>
                    <a:pt x="231" y="48"/>
                  </a:lnTo>
                  <a:lnTo>
                    <a:pt x="245" y="44"/>
                  </a:lnTo>
                  <a:lnTo>
                    <a:pt x="259" y="40"/>
                  </a:lnTo>
                  <a:lnTo>
                    <a:pt x="274" y="35"/>
                  </a:lnTo>
                  <a:lnTo>
                    <a:pt x="289" y="33"/>
                  </a:lnTo>
                  <a:lnTo>
                    <a:pt x="304" y="31"/>
                  </a:lnTo>
                  <a:lnTo>
                    <a:pt x="320" y="30"/>
                  </a:lnTo>
                  <a:lnTo>
                    <a:pt x="336" y="3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" name="CustomShape 50"/>
            <p:cNvSpPr/>
            <p:nvPr/>
          </p:nvSpPr>
          <p:spPr>
            <a:xfrm>
              <a:off x="4518000" y="2072160"/>
              <a:ext cx="74160" cy="74160"/>
            </a:xfrm>
            <a:custGeom>
              <a:avLst/>
              <a:gdLst/>
              <a:ahLst/>
              <a:cxnLst/>
              <a:rect l="l" t="t" r="r" b="b"/>
              <a:pathLst>
                <a:path w="237" h="237">
                  <a:moveTo>
                    <a:pt x="15" y="0"/>
                  </a:moveTo>
                  <a:lnTo>
                    <a:pt x="12" y="0"/>
                  </a:lnTo>
                  <a:lnTo>
                    <a:pt x="9" y="1"/>
                  </a:lnTo>
                  <a:lnTo>
                    <a:pt x="6" y="3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19"/>
                  </a:lnTo>
                  <a:lnTo>
                    <a:pt x="1" y="21"/>
                  </a:lnTo>
                  <a:lnTo>
                    <a:pt x="2" y="23"/>
                  </a:lnTo>
                  <a:lnTo>
                    <a:pt x="4" y="26"/>
                  </a:lnTo>
                  <a:lnTo>
                    <a:pt x="6" y="27"/>
                  </a:lnTo>
                  <a:lnTo>
                    <a:pt x="9" y="29"/>
                  </a:lnTo>
                  <a:lnTo>
                    <a:pt x="12" y="30"/>
                  </a:lnTo>
                  <a:lnTo>
                    <a:pt x="15" y="30"/>
                  </a:lnTo>
                  <a:lnTo>
                    <a:pt x="34" y="31"/>
                  </a:lnTo>
                  <a:lnTo>
                    <a:pt x="53" y="34"/>
                  </a:lnTo>
                  <a:lnTo>
                    <a:pt x="73" y="39"/>
                  </a:lnTo>
                  <a:lnTo>
                    <a:pt x="90" y="45"/>
                  </a:lnTo>
                  <a:lnTo>
                    <a:pt x="107" y="53"/>
                  </a:lnTo>
                  <a:lnTo>
                    <a:pt x="123" y="62"/>
                  </a:lnTo>
                  <a:lnTo>
                    <a:pt x="137" y="74"/>
                  </a:lnTo>
                  <a:lnTo>
                    <a:pt x="151" y="86"/>
                  </a:lnTo>
                  <a:lnTo>
                    <a:pt x="164" y="100"/>
                  </a:lnTo>
                  <a:lnTo>
                    <a:pt x="174" y="115"/>
                  </a:lnTo>
                  <a:lnTo>
                    <a:pt x="184" y="130"/>
                  </a:lnTo>
                  <a:lnTo>
                    <a:pt x="192" y="147"/>
                  </a:lnTo>
                  <a:lnTo>
                    <a:pt x="199" y="164"/>
                  </a:lnTo>
                  <a:lnTo>
                    <a:pt x="203" y="183"/>
                  </a:lnTo>
                  <a:lnTo>
                    <a:pt x="206" y="202"/>
                  </a:lnTo>
                  <a:lnTo>
                    <a:pt x="207" y="222"/>
                  </a:lnTo>
                  <a:lnTo>
                    <a:pt x="207" y="225"/>
                  </a:lnTo>
                  <a:lnTo>
                    <a:pt x="209" y="228"/>
                  </a:lnTo>
                  <a:lnTo>
                    <a:pt x="210" y="230"/>
                  </a:lnTo>
                  <a:lnTo>
                    <a:pt x="212" y="233"/>
                  </a:lnTo>
                  <a:lnTo>
                    <a:pt x="214" y="235"/>
                  </a:lnTo>
                  <a:lnTo>
                    <a:pt x="216" y="236"/>
                  </a:lnTo>
                  <a:lnTo>
                    <a:pt x="219" y="237"/>
                  </a:lnTo>
                  <a:lnTo>
                    <a:pt x="222" y="237"/>
                  </a:lnTo>
                  <a:lnTo>
                    <a:pt x="226" y="237"/>
                  </a:lnTo>
                  <a:lnTo>
                    <a:pt x="228" y="236"/>
                  </a:lnTo>
                  <a:lnTo>
                    <a:pt x="231" y="235"/>
                  </a:lnTo>
                  <a:lnTo>
                    <a:pt x="233" y="233"/>
                  </a:lnTo>
                  <a:lnTo>
                    <a:pt x="235" y="230"/>
                  </a:lnTo>
                  <a:lnTo>
                    <a:pt x="236" y="228"/>
                  </a:lnTo>
                  <a:lnTo>
                    <a:pt x="237" y="225"/>
                  </a:lnTo>
                  <a:lnTo>
                    <a:pt x="237" y="222"/>
                  </a:lnTo>
                  <a:lnTo>
                    <a:pt x="237" y="210"/>
                  </a:lnTo>
                  <a:lnTo>
                    <a:pt x="236" y="199"/>
                  </a:lnTo>
                  <a:lnTo>
                    <a:pt x="234" y="188"/>
                  </a:lnTo>
                  <a:lnTo>
                    <a:pt x="233" y="177"/>
                  </a:lnTo>
                  <a:lnTo>
                    <a:pt x="230" y="166"/>
                  </a:lnTo>
                  <a:lnTo>
                    <a:pt x="228" y="156"/>
                  </a:lnTo>
                  <a:lnTo>
                    <a:pt x="223" y="146"/>
                  </a:lnTo>
                  <a:lnTo>
                    <a:pt x="220" y="135"/>
                  </a:lnTo>
                  <a:lnTo>
                    <a:pt x="211" y="116"/>
                  </a:lnTo>
                  <a:lnTo>
                    <a:pt x="199" y="98"/>
                  </a:lnTo>
                  <a:lnTo>
                    <a:pt x="186" y="81"/>
                  </a:lnTo>
                  <a:lnTo>
                    <a:pt x="172" y="65"/>
                  </a:lnTo>
                  <a:lnTo>
                    <a:pt x="156" y="51"/>
                  </a:lnTo>
                  <a:lnTo>
                    <a:pt x="139" y="38"/>
                  </a:lnTo>
                  <a:lnTo>
                    <a:pt x="121" y="27"/>
                  </a:lnTo>
                  <a:lnTo>
                    <a:pt x="102" y="18"/>
                  </a:lnTo>
                  <a:lnTo>
                    <a:pt x="91" y="13"/>
                  </a:lnTo>
                  <a:lnTo>
                    <a:pt x="81" y="10"/>
                  </a:lnTo>
                  <a:lnTo>
                    <a:pt x="70" y="7"/>
                  </a:lnTo>
                  <a:lnTo>
                    <a:pt x="60" y="5"/>
                  </a:lnTo>
                  <a:lnTo>
                    <a:pt x="49" y="3"/>
                  </a:lnTo>
                  <a:lnTo>
                    <a:pt x="37" y="1"/>
                  </a:lnTo>
                  <a:lnTo>
                    <a:pt x="27" y="0"/>
                  </a:lnTo>
                  <a:lnTo>
                    <a:pt x="15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" name="CustomShape 51"/>
            <p:cNvSpPr/>
            <p:nvPr/>
          </p:nvSpPr>
          <p:spPr>
            <a:xfrm>
              <a:off x="4518000" y="2035440"/>
              <a:ext cx="110880" cy="110880"/>
            </a:xfrm>
            <a:custGeom>
              <a:avLst/>
              <a:gdLst/>
              <a:ahLst/>
              <a:cxnLst/>
              <a:rect l="l" t="t" r="r" b="b"/>
              <a:pathLst>
                <a:path w="351" h="350">
                  <a:moveTo>
                    <a:pt x="15" y="0"/>
                  </a:moveTo>
                  <a:lnTo>
                    <a:pt x="12" y="0"/>
                  </a:lnTo>
                  <a:lnTo>
                    <a:pt x="9" y="1"/>
                  </a:lnTo>
                  <a:lnTo>
                    <a:pt x="6" y="2"/>
                  </a:lnTo>
                  <a:lnTo>
                    <a:pt x="4" y="4"/>
                  </a:lnTo>
                  <a:lnTo>
                    <a:pt x="2" y="6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1" y="20"/>
                  </a:lnTo>
                  <a:lnTo>
                    <a:pt x="2" y="22"/>
                  </a:lnTo>
                  <a:lnTo>
                    <a:pt x="4" y="25"/>
                  </a:lnTo>
                  <a:lnTo>
                    <a:pt x="6" y="27"/>
                  </a:lnTo>
                  <a:lnTo>
                    <a:pt x="9" y="28"/>
                  </a:lnTo>
                  <a:lnTo>
                    <a:pt x="12" y="29"/>
                  </a:lnTo>
                  <a:lnTo>
                    <a:pt x="15" y="30"/>
                  </a:lnTo>
                  <a:lnTo>
                    <a:pt x="31" y="30"/>
                  </a:lnTo>
                  <a:lnTo>
                    <a:pt x="46" y="31"/>
                  </a:lnTo>
                  <a:lnTo>
                    <a:pt x="62" y="33"/>
                  </a:lnTo>
                  <a:lnTo>
                    <a:pt x="77" y="35"/>
                  </a:lnTo>
                  <a:lnTo>
                    <a:pt x="91" y="40"/>
                  </a:lnTo>
                  <a:lnTo>
                    <a:pt x="106" y="44"/>
                  </a:lnTo>
                  <a:lnTo>
                    <a:pt x="120" y="48"/>
                  </a:lnTo>
                  <a:lnTo>
                    <a:pt x="134" y="53"/>
                  </a:lnTo>
                  <a:lnTo>
                    <a:pt x="148" y="60"/>
                  </a:lnTo>
                  <a:lnTo>
                    <a:pt x="160" y="66"/>
                  </a:lnTo>
                  <a:lnTo>
                    <a:pt x="173" y="74"/>
                  </a:lnTo>
                  <a:lnTo>
                    <a:pt x="186" y="82"/>
                  </a:lnTo>
                  <a:lnTo>
                    <a:pt x="198" y="91"/>
                  </a:lnTo>
                  <a:lnTo>
                    <a:pt x="210" y="99"/>
                  </a:lnTo>
                  <a:lnTo>
                    <a:pt x="220" y="109"/>
                  </a:lnTo>
                  <a:lnTo>
                    <a:pt x="231" y="120"/>
                  </a:lnTo>
                  <a:lnTo>
                    <a:pt x="241" y="129"/>
                  </a:lnTo>
                  <a:lnTo>
                    <a:pt x="250" y="141"/>
                  </a:lnTo>
                  <a:lnTo>
                    <a:pt x="260" y="153"/>
                  </a:lnTo>
                  <a:lnTo>
                    <a:pt x="268" y="165"/>
                  </a:lnTo>
                  <a:lnTo>
                    <a:pt x="276" y="177"/>
                  </a:lnTo>
                  <a:lnTo>
                    <a:pt x="283" y="189"/>
                  </a:lnTo>
                  <a:lnTo>
                    <a:pt x="290" y="203"/>
                  </a:lnTo>
                  <a:lnTo>
                    <a:pt x="296" y="216"/>
                  </a:lnTo>
                  <a:lnTo>
                    <a:pt x="302" y="230"/>
                  </a:lnTo>
                  <a:lnTo>
                    <a:pt x="307" y="244"/>
                  </a:lnTo>
                  <a:lnTo>
                    <a:pt x="311" y="259"/>
                  </a:lnTo>
                  <a:lnTo>
                    <a:pt x="314" y="274"/>
                  </a:lnTo>
                  <a:lnTo>
                    <a:pt x="317" y="289"/>
                  </a:lnTo>
                  <a:lnTo>
                    <a:pt x="319" y="304"/>
                  </a:lnTo>
                  <a:lnTo>
                    <a:pt x="320" y="319"/>
                  </a:lnTo>
                  <a:lnTo>
                    <a:pt x="321" y="335"/>
                  </a:lnTo>
                  <a:lnTo>
                    <a:pt x="321" y="338"/>
                  </a:lnTo>
                  <a:lnTo>
                    <a:pt x="322" y="341"/>
                  </a:lnTo>
                  <a:lnTo>
                    <a:pt x="323" y="343"/>
                  </a:lnTo>
                  <a:lnTo>
                    <a:pt x="325" y="346"/>
                  </a:lnTo>
                  <a:lnTo>
                    <a:pt x="327" y="348"/>
                  </a:lnTo>
                  <a:lnTo>
                    <a:pt x="329" y="349"/>
                  </a:lnTo>
                  <a:lnTo>
                    <a:pt x="333" y="350"/>
                  </a:lnTo>
                  <a:lnTo>
                    <a:pt x="336" y="350"/>
                  </a:lnTo>
                  <a:lnTo>
                    <a:pt x="338" y="350"/>
                  </a:lnTo>
                  <a:lnTo>
                    <a:pt x="341" y="349"/>
                  </a:lnTo>
                  <a:lnTo>
                    <a:pt x="343" y="348"/>
                  </a:lnTo>
                  <a:lnTo>
                    <a:pt x="347" y="346"/>
                  </a:lnTo>
                  <a:lnTo>
                    <a:pt x="348" y="343"/>
                  </a:lnTo>
                  <a:lnTo>
                    <a:pt x="350" y="341"/>
                  </a:lnTo>
                  <a:lnTo>
                    <a:pt x="350" y="338"/>
                  </a:lnTo>
                  <a:lnTo>
                    <a:pt x="351" y="335"/>
                  </a:lnTo>
                  <a:lnTo>
                    <a:pt x="350" y="318"/>
                  </a:lnTo>
                  <a:lnTo>
                    <a:pt x="349" y="301"/>
                  </a:lnTo>
                  <a:lnTo>
                    <a:pt x="347" y="283"/>
                  </a:lnTo>
                  <a:lnTo>
                    <a:pt x="343" y="267"/>
                  </a:lnTo>
                  <a:lnTo>
                    <a:pt x="340" y="251"/>
                  </a:lnTo>
                  <a:lnTo>
                    <a:pt x="336" y="235"/>
                  </a:lnTo>
                  <a:lnTo>
                    <a:pt x="330" y="220"/>
                  </a:lnTo>
                  <a:lnTo>
                    <a:pt x="324" y="204"/>
                  </a:lnTo>
                  <a:lnTo>
                    <a:pt x="318" y="189"/>
                  </a:lnTo>
                  <a:lnTo>
                    <a:pt x="310" y="175"/>
                  </a:lnTo>
                  <a:lnTo>
                    <a:pt x="302" y="162"/>
                  </a:lnTo>
                  <a:lnTo>
                    <a:pt x="293" y="148"/>
                  </a:lnTo>
                  <a:lnTo>
                    <a:pt x="283" y="135"/>
                  </a:lnTo>
                  <a:lnTo>
                    <a:pt x="274" y="122"/>
                  </a:lnTo>
                  <a:lnTo>
                    <a:pt x="263" y="110"/>
                  </a:lnTo>
                  <a:lnTo>
                    <a:pt x="252" y="98"/>
                  </a:lnTo>
                  <a:lnTo>
                    <a:pt x="241" y="87"/>
                  </a:lnTo>
                  <a:lnTo>
                    <a:pt x="228" y="77"/>
                  </a:lnTo>
                  <a:lnTo>
                    <a:pt x="216" y="66"/>
                  </a:lnTo>
                  <a:lnTo>
                    <a:pt x="202" y="57"/>
                  </a:lnTo>
                  <a:lnTo>
                    <a:pt x="189" y="48"/>
                  </a:lnTo>
                  <a:lnTo>
                    <a:pt x="174" y="41"/>
                  </a:lnTo>
                  <a:lnTo>
                    <a:pt x="160" y="33"/>
                  </a:lnTo>
                  <a:lnTo>
                    <a:pt x="145" y="26"/>
                  </a:lnTo>
                  <a:lnTo>
                    <a:pt x="130" y="20"/>
                  </a:lnTo>
                  <a:lnTo>
                    <a:pt x="114" y="15"/>
                  </a:lnTo>
                  <a:lnTo>
                    <a:pt x="98" y="11"/>
                  </a:lnTo>
                  <a:lnTo>
                    <a:pt x="82" y="6"/>
                  </a:lnTo>
                  <a:lnTo>
                    <a:pt x="66" y="3"/>
                  </a:lnTo>
                  <a:lnTo>
                    <a:pt x="49" y="1"/>
                  </a:lnTo>
                  <a:lnTo>
                    <a:pt x="32" y="0"/>
                  </a:lnTo>
                  <a:lnTo>
                    <a:pt x="15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</p:spTree>
    <p:extLst>
      <p:ext uri="{BB962C8B-B14F-4D97-AF65-F5344CB8AC3E}">
        <p14:creationId xmlns:p14="http://schemas.microsoft.com/office/powerpoint/2010/main" val="271171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CustomShape 3"/>
          <p:cNvSpPr/>
          <p:nvPr/>
        </p:nvSpPr>
        <p:spPr>
          <a:xfrm>
            <a:off x="278640" y="328680"/>
            <a:ext cx="11634480" cy="62002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63500" algn="ctr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7" name="TextShape 5"/>
          <p:cNvSpPr txBox="1"/>
          <p:nvPr/>
        </p:nvSpPr>
        <p:spPr>
          <a:xfrm>
            <a:off x="838080" y="649296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28E48AD4-9528-4B63-A5D5-74F365D0B436}" type="datetime1">
              <a:rPr lang="en-GB" sz="1200" b="0" strike="noStrike" spc="-1">
                <a:solidFill>
                  <a:srgbClr val="8B8B8B"/>
                </a:solidFill>
                <a:latin typeface="Segoe UI"/>
              </a:rPr>
              <a:t>29/04/2019</a:t>
            </a:fld>
            <a:endParaRPr lang="en-GB" sz="1200" b="0" strike="noStrike" spc="-1">
              <a:latin typeface="Times New Roman"/>
            </a:endParaRPr>
          </a:p>
        </p:txBody>
      </p:sp>
      <p:sp>
        <p:nvSpPr>
          <p:cNvPr id="478" name="TextShape 6"/>
          <p:cNvSpPr txBox="1"/>
          <p:nvPr/>
        </p:nvSpPr>
        <p:spPr>
          <a:xfrm>
            <a:off x="8610480" y="649296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B0FEC16D-0397-4408-91BE-C53738487EDC}" type="slidenum">
              <a:rPr lang="en-GB" sz="1200" b="0" strike="noStrike" spc="-1">
                <a:solidFill>
                  <a:srgbClr val="8B8B8B"/>
                </a:solidFill>
                <a:latin typeface="Segoe UI"/>
              </a:rPr>
              <a:t>8</a:t>
            </a:fld>
            <a:endParaRPr lang="en-GB" sz="1200" b="0" strike="noStrike" spc="-1">
              <a:latin typeface="Times New Roman"/>
            </a:endParaRPr>
          </a:p>
        </p:txBody>
      </p:sp>
      <p:sp>
        <p:nvSpPr>
          <p:cNvPr id="480" name="CustomShape 8"/>
          <p:cNvSpPr/>
          <p:nvPr/>
        </p:nvSpPr>
        <p:spPr>
          <a:xfrm>
            <a:off x="903240" y="1587600"/>
            <a:ext cx="818640" cy="81396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500" name="Group 28"/>
          <p:cNvGrpSpPr/>
          <p:nvPr/>
        </p:nvGrpSpPr>
        <p:grpSpPr>
          <a:xfrm>
            <a:off x="1216080" y="1850400"/>
            <a:ext cx="199800" cy="286560"/>
            <a:chOff x="1216080" y="1850400"/>
            <a:chExt cx="199800" cy="286560"/>
          </a:xfrm>
        </p:grpSpPr>
        <p:sp>
          <p:nvSpPr>
            <p:cNvPr id="501" name="CustomShape 29"/>
            <p:cNvSpPr/>
            <p:nvPr/>
          </p:nvSpPr>
          <p:spPr>
            <a:xfrm>
              <a:off x="1216080" y="1850400"/>
              <a:ext cx="199800" cy="201240"/>
            </a:xfrm>
            <a:custGeom>
              <a:avLst/>
              <a:gdLst/>
              <a:ahLst/>
              <a:cxnLst/>
              <a:rect l="l" t="t" r="r" b="b"/>
              <a:pathLst>
                <a:path w="632" h="632">
                  <a:moveTo>
                    <a:pt x="315" y="0"/>
                  </a:moveTo>
                  <a:lnTo>
                    <a:pt x="299" y="1"/>
                  </a:lnTo>
                  <a:lnTo>
                    <a:pt x="284" y="3"/>
                  </a:lnTo>
                  <a:lnTo>
                    <a:pt x="268" y="4"/>
                  </a:lnTo>
                  <a:lnTo>
                    <a:pt x="252" y="6"/>
                  </a:lnTo>
                  <a:lnTo>
                    <a:pt x="237" y="10"/>
                  </a:lnTo>
                  <a:lnTo>
                    <a:pt x="221" y="15"/>
                  </a:lnTo>
                  <a:lnTo>
                    <a:pt x="207" y="20"/>
                  </a:lnTo>
                  <a:lnTo>
                    <a:pt x="193" y="26"/>
                  </a:lnTo>
                  <a:lnTo>
                    <a:pt x="179" y="32"/>
                  </a:lnTo>
                  <a:lnTo>
                    <a:pt x="165" y="38"/>
                  </a:lnTo>
                  <a:lnTo>
                    <a:pt x="152" y="47"/>
                  </a:lnTo>
                  <a:lnTo>
                    <a:pt x="139" y="54"/>
                  </a:lnTo>
                  <a:lnTo>
                    <a:pt x="127" y="64"/>
                  </a:lnTo>
                  <a:lnTo>
                    <a:pt x="115" y="72"/>
                  </a:lnTo>
                  <a:lnTo>
                    <a:pt x="103" y="82"/>
                  </a:lnTo>
                  <a:lnTo>
                    <a:pt x="92" y="93"/>
                  </a:lnTo>
                  <a:lnTo>
                    <a:pt x="82" y="104"/>
                  </a:lnTo>
                  <a:lnTo>
                    <a:pt x="72" y="115"/>
                  </a:lnTo>
                  <a:lnTo>
                    <a:pt x="63" y="127"/>
                  </a:lnTo>
                  <a:lnTo>
                    <a:pt x="54" y="139"/>
                  </a:lnTo>
                  <a:lnTo>
                    <a:pt x="45" y="153"/>
                  </a:lnTo>
                  <a:lnTo>
                    <a:pt x="38" y="166"/>
                  </a:lnTo>
                  <a:lnTo>
                    <a:pt x="31" y="180"/>
                  </a:lnTo>
                  <a:lnTo>
                    <a:pt x="25" y="193"/>
                  </a:lnTo>
                  <a:lnTo>
                    <a:pt x="19" y="208"/>
                  </a:lnTo>
                  <a:lnTo>
                    <a:pt x="14" y="222"/>
                  </a:lnTo>
                  <a:lnTo>
                    <a:pt x="10" y="237"/>
                  </a:lnTo>
                  <a:lnTo>
                    <a:pt x="6" y="253"/>
                  </a:lnTo>
                  <a:lnTo>
                    <a:pt x="4" y="269"/>
                  </a:lnTo>
                  <a:lnTo>
                    <a:pt x="1" y="283"/>
                  </a:lnTo>
                  <a:lnTo>
                    <a:pt x="0" y="301"/>
                  </a:lnTo>
                  <a:lnTo>
                    <a:pt x="0" y="316"/>
                  </a:lnTo>
                  <a:lnTo>
                    <a:pt x="0" y="332"/>
                  </a:lnTo>
                  <a:lnTo>
                    <a:pt x="1" y="347"/>
                  </a:lnTo>
                  <a:lnTo>
                    <a:pt x="3" y="363"/>
                  </a:lnTo>
                  <a:lnTo>
                    <a:pt x="6" y="378"/>
                  </a:lnTo>
                  <a:lnTo>
                    <a:pt x="9" y="393"/>
                  </a:lnTo>
                  <a:lnTo>
                    <a:pt x="14" y="407"/>
                  </a:lnTo>
                  <a:lnTo>
                    <a:pt x="17" y="421"/>
                  </a:lnTo>
                  <a:lnTo>
                    <a:pt x="23" y="436"/>
                  </a:lnTo>
                  <a:lnTo>
                    <a:pt x="30" y="450"/>
                  </a:lnTo>
                  <a:lnTo>
                    <a:pt x="36" y="463"/>
                  </a:lnTo>
                  <a:lnTo>
                    <a:pt x="43" y="475"/>
                  </a:lnTo>
                  <a:lnTo>
                    <a:pt x="50" y="489"/>
                  </a:lnTo>
                  <a:lnTo>
                    <a:pt x="59" y="501"/>
                  </a:lnTo>
                  <a:lnTo>
                    <a:pt x="69" y="512"/>
                  </a:lnTo>
                  <a:lnTo>
                    <a:pt x="77" y="523"/>
                  </a:lnTo>
                  <a:lnTo>
                    <a:pt x="87" y="534"/>
                  </a:lnTo>
                  <a:lnTo>
                    <a:pt x="98" y="545"/>
                  </a:lnTo>
                  <a:lnTo>
                    <a:pt x="109" y="555"/>
                  </a:lnTo>
                  <a:lnTo>
                    <a:pt x="120" y="564"/>
                  </a:lnTo>
                  <a:lnTo>
                    <a:pt x="132" y="573"/>
                  </a:lnTo>
                  <a:lnTo>
                    <a:pt x="144" y="581"/>
                  </a:lnTo>
                  <a:lnTo>
                    <a:pt x="157" y="589"/>
                  </a:lnTo>
                  <a:lnTo>
                    <a:pt x="170" y="596"/>
                  </a:lnTo>
                  <a:lnTo>
                    <a:pt x="183" y="602"/>
                  </a:lnTo>
                  <a:lnTo>
                    <a:pt x="197" y="608"/>
                  </a:lnTo>
                  <a:lnTo>
                    <a:pt x="210" y="613"/>
                  </a:lnTo>
                  <a:lnTo>
                    <a:pt x="225" y="618"/>
                  </a:lnTo>
                  <a:lnTo>
                    <a:pt x="240" y="623"/>
                  </a:lnTo>
                  <a:lnTo>
                    <a:pt x="254" y="625"/>
                  </a:lnTo>
                  <a:lnTo>
                    <a:pt x="270" y="628"/>
                  </a:lnTo>
                  <a:lnTo>
                    <a:pt x="285" y="630"/>
                  </a:lnTo>
                  <a:lnTo>
                    <a:pt x="301" y="632"/>
                  </a:lnTo>
                  <a:lnTo>
                    <a:pt x="301" y="473"/>
                  </a:lnTo>
                  <a:lnTo>
                    <a:pt x="267" y="507"/>
                  </a:lnTo>
                  <a:lnTo>
                    <a:pt x="262" y="511"/>
                  </a:lnTo>
                  <a:lnTo>
                    <a:pt x="256" y="512"/>
                  </a:lnTo>
                  <a:lnTo>
                    <a:pt x="249" y="511"/>
                  </a:lnTo>
                  <a:lnTo>
                    <a:pt x="245" y="507"/>
                  </a:lnTo>
                  <a:lnTo>
                    <a:pt x="185" y="447"/>
                  </a:lnTo>
                  <a:lnTo>
                    <a:pt x="181" y="442"/>
                  </a:lnTo>
                  <a:lnTo>
                    <a:pt x="180" y="436"/>
                  </a:lnTo>
                  <a:lnTo>
                    <a:pt x="181" y="431"/>
                  </a:lnTo>
                  <a:lnTo>
                    <a:pt x="185" y="426"/>
                  </a:lnTo>
                  <a:lnTo>
                    <a:pt x="190" y="423"/>
                  </a:lnTo>
                  <a:lnTo>
                    <a:pt x="196" y="421"/>
                  </a:lnTo>
                  <a:lnTo>
                    <a:pt x="201" y="423"/>
                  </a:lnTo>
                  <a:lnTo>
                    <a:pt x="205" y="426"/>
                  </a:lnTo>
                  <a:lnTo>
                    <a:pt x="256" y="475"/>
                  </a:lnTo>
                  <a:lnTo>
                    <a:pt x="304" y="426"/>
                  </a:lnTo>
                  <a:lnTo>
                    <a:pt x="307" y="424"/>
                  </a:lnTo>
                  <a:lnTo>
                    <a:pt x="309" y="423"/>
                  </a:lnTo>
                  <a:lnTo>
                    <a:pt x="313" y="421"/>
                  </a:lnTo>
                  <a:lnTo>
                    <a:pt x="315" y="421"/>
                  </a:lnTo>
                  <a:lnTo>
                    <a:pt x="319" y="421"/>
                  </a:lnTo>
                  <a:lnTo>
                    <a:pt x="321" y="423"/>
                  </a:lnTo>
                  <a:lnTo>
                    <a:pt x="324" y="424"/>
                  </a:lnTo>
                  <a:lnTo>
                    <a:pt x="326" y="426"/>
                  </a:lnTo>
                  <a:lnTo>
                    <a:pt x="375" y="475"/>
                  </a:lnTo>
                  <a:lnTo>
                    <a:pt x="425" y="426"/>
                  </a:lnTo>
                  <a:lnTo>
                    <a:pt x="430" y="423"/>
                  </a:lnTo>
                  <a:lnTo>
                    <a:pt x="436" y="421"/>
                  </a:lnTo>
                  <a:lnTo>
                    <a:pt x="441" y="423"/>
                  </a:lnTo>
                  <a:lnTo>
                    <a:pt x="446" y="426"/>
                  </a:lnTo>
                  <a:lnTo>
                    <a:pt x="450" y="431"/>
                  </a:lnTo>
                  <a:lnTo>
                    <a:pt x="451" y="436"/>
                  </a:lnTo>
                  <a:lnTo>
                    <a:pt x="450" y="442"/>
                  </a:lnTo>
                  <a:lnTo>
                    <a:pt x="446" y="447"/>
                  </a:lnTo>
                  <a:lnTo>
                    <a:pt x="386" y="507"/>
                  </a:lnTo>
                  <a:lnTo>
                    <a:pt x="381" y="511"/>
                  </a:lnTo>
                  <a:lnTo>
                    <a:pt x="375" y="512"/>
                  </a:lnTo>
                  <a:lnTo>
                    <a:pt x="370" y="511"/>
                  </a:lnTo>
                  <a:lnTo>
                    <a:pt x="365" y="507"/>
                  </a:lnTo>
                  <a:lnTo>
                    <a:pt x="330" y="473"/>
                  </a:lnTo>
                  <a:lnTo>
                    <a:pt x="330" y="632"/>
                  </a:lnTo>
                  <a:lnTo>
                    <a:pt x="346" y="630"/>
                  </a:lnTo>
                  <a:lnTo>
                    <a:pt x="362" y="628"/>
                  </a:lnTo>
                  <a:lnTo>
                    <a:pt x="376" y="625"/>
                  </a:lnTo>
                  <a:lnTo>
                    <a:pt x="391" y="623"/>
                  </a:lnTo>
                  <a:lnTo>
                    <a:pt x="406" y="618"/>
                  </a:lnTo>
                  <a:lnTo>
                    <a:pt x="420" y="613"/>
                  </a:lnTo>
                  <a:lnTo>
                    <a:pt x="434" y="608"/>
                  </a:lnTo>
                  <a:lnTo>
                    <a:pt x="449" y="602"/>
                  </a:lnTo>
                  <a:lnTo>
                    <a:pt x="462" y="596"/>
                  </a:lnTo>
                  <a:lnTo>
                    <a:pt x="474" y="589"/>
                  </a:lnTo>
                  <a:lnTo>
                    <a:pt x="488" y="581"/>
                  </a:lnTo>
                  <a:lnTo>
                    <a:pt x="500" y="573"/>
                  </a:lnTo>
                  <a:lnTo>
                    <a:pt x="511" y="564"/>
                  </a:lnTo>
                  <a:lnTo>
                    <a:pt x="522" y="555"/>
                  </a:lnTo>
                  <a:lnTo>
                    <a:pt x="533" y="545"/>
                  </a:lnTo>
                  <a:lnTo>
                    <a:pt x="544" y="534"/>
                  </a:lnTo>
                  <a:lnTo>
                    <a:pt x="554" y="523"/>
                  </a:lnTo>
                  <a:lnTo>
                    <a:pt x="563" y="512"/>
                  </a:lnTo>
                  <a:lnTo>
                    <a:pt x="572" y="501"/>
                  </a:lnTo>
                  <a:lnTo>
                    <a:pt x="580" y="489"/>
                  </a:lnTo>
                  <a:lnTo>
                    <a:pt x="588" y="475"/>
                  </a:lnTo>
                  <a:lnTo>
                    <a:pt x="595" y="463"/>
                  </a:lnTo>
                  <a:lnTo>
                    <a:pt x="602" y="450"/>
                  </a:lnTo>
                  <a:lnTo>
                    <a:pt x="609" y="436"/>
                  </a:lnTo>
                  <a:lnTo>
                    <a:pt x="613" y="421"/>
                  </a:lnTo>
                  <a:lnTo>
                    <a:pt x="618" y="408"/>
                  </a:lnTo>
                  <a:lnTo>
                    <a:pt x="622" y="393"/>
                  </a:lnTo>
                  <a:lnTo>
                    <a:pt x="626" y="378"/>
                  </a:lnTo>
                  <a:lnTo>
                    <a:pt x="628" y="363"/>
                  </a:lnTo>
                  <a:lnTo>
                    <a:pt x="631" y="347"/>
                  </a:lnTo>
                  <a:lnTo>
                    <a:pt x="631" y="332"/>
                  </a:lnTo>
                  <a:lnTo>
                    <a:pt x="632" y="316"/>
                  </a:lnTo>
                  <a:lnTo>
                    <a:pt x="631" y="301"/>
                  </a:lnTo>
                  <a:lnTo>
                    <a:pt x="629" y="283"/>
                  </a:lnTo>
                  <a:lnTo>
                    <a:pt x="628" y="269"/>
                  </a:lnTo>
                  <a:lnTo>
                    <a:pt x="626" y="253"/>
                  </a:lnTo>
                  <a:lnTo>
                    <a:pt x="622" y="237"/>
                  </a:lnTo>
                  <a:lnTo>
                    <a:pt x="617" y="222"/>
                  </a:lnTo>
                  <a:lnTo>
                    <a:pt x="612" y="208"/>
                  </a:lnTo>
                  <a:lnTo>
                    <a:pt x="606" y="193"/>
                  </a:lnTo>
                  <a:lnTo>
                    <a:pt x="600" y="180"/>
                  </a:lnTo>
                  <a:lnTo>
                    <a:pt x="594" y="166"/>
                  </a:lnTo>
                  <a:lnTo>
                    <a:pt x="585" y="153"/>
                  </a:lnTo>
                  <a:lnTo>
                    <a:pt x="578" y="139"/>
                  </a:lnTo>
                  <a:lnTo>
                    <a:pt x="568" y="127"/>
                  </a:lnTo>
                  <a:lnTo>
                    <a:pt x="560" y="115"/>
                  </a:lnTo>
                  <a:lnTo>
                    <a:pt x="550" y="104"/>
                  </a:lnTo>
                  <a:lnTo>
                    <a:pt x="539" y="93"/>
                  </a:lnTo>
                  <a:lnTo>
                    <a:pt x="528" y="82"/>
                  </a:lnTo>
                  <a:lnTo>
                    <a:pt x="517" y="72"/>
                  </a:lnTo>
                  <a:lnTo>
                    <a:pt x="505" y="64"/>
                  </a:lnTo>
                  <a:lnTo>
                    <a:pt x="492" y="54"/>
                  </a:lnTo>
                  <a:lnTo>
                    <a:pt x="479" y="47"/>
                  </a:lnTo>
                  <a:lnTo>
                    <a:pt x="466" y="38"/>
                  </a:lnTo>
                  <a:lnTo>
                    <a:pt x="452" y="32"/>
                  </a:lnTo>
                  <a:lnTo>
                    <a:pt x="439" y="26"/>
                  </a:lnTo>
                  <a:lnTo>
                    <a:pt x="424" y="20"/>
                  </a:lnTo>
                  <a:lnTo>
                    <a:pt x="409" y="15"/>
                  </a:lnTo>
                  <a:lnTo>
                    <a:pt x="395" y="10"/>
                  </a:lnTo>
                  <a:lnTo>
                    <a:pt x="379" y="6"/>
                  </a:lnTo>
                  <a:lnTo>
                    <a:pt x="364" y="4"/>
                  </a:lnTo>
                  <a:lnTo>
                    <a:pt x="348" y="3"/>
                  </a:lnTo>
                  <a:lnTo>
                    <a:pt x="331" y="1"/>
                  </a:lnTo>
                  <a:lnTo>
                    <a:pt x="31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2" name="CustomShape 30"/>
            <p:cNvSpPr/>
            <p:nvPr/>
          </p:nvSpPr>
          <p:spPr>
            <a:xfrm>
              <a:off x="1282680" y="2070720"/>
              <a:ext cx="66240" cy="9000"/>
            </a:xfrm>
            <a:custGeom>
              <a:avLst/>
              <a:gdLst/>
              <a:ahLst/>
              <a:cxnLst/>
              <a:rect l="l" t="t" r="r" b="b"/>
              <a:pathLst>
                <a:path w="210" h="29">
                  <a:moveTo>
                    <a:pt x="196" y="0"/>
                  </a:moveTo>
                  <a:lnTo>
                    <a:pt x="15" y="0"/>
                  </a:lnTo>
                  <a:lnTo>
                    <a:pt x="9" y="1"/>
                  </a:lnTo>
                  <a:lnTo>
                    <a:pt x="5" y="3"/>
                  </a:lnTo>
                  <a:lnTo>
                    <a:pt x="2" y="8"/>
                  </a:lnTo>
                  <a:lnTo>
                    <a:pt x="0" y="14"/>
                  </a:lnTo>
                  <a:lnTo>
                    <a:pt x="2" y="20"/>
                  </a:lnTo>
                  <a:lnTo>
                    <a:pt x="5" y="25"/>
                  </a:lnTo>
                  <a:lnTo>
                    <a:pt x="9" y="28"/>
                  </a:lnTo>
                  <a:lnTo>
                    <a:pt x="15" y="29"/>
                  </a:lnTo>
                  <a:lnTo>
                    <a:pt x="196" y="29"/>
                  </a:lnTo>
                  <a:lnTo>
                    <a:pt x="202" y="28"/>
                  </a:lnTo>
                  <a:lnTo>
                    <a:pt x="207" y="25"/>
                  </a:lnTo>
                  <a:lnTo>
                    <a:pt x="209" y="20"/>
                  </a:lnTo>
                  <a:lnTo>
                    <a:pt x="210" y="14"/>
                  </a:lnTo>
                  <a:lnTo>
                    <a:pt x="209" y="8"/>
                  </a:lnTo>
                  <a:lnTo>
                    <a:pt x="207" y="3"/>
                  </a:lnTo>
                  <a:lnTo>
                    <a:pt x="202" y="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3" name="CustomShape 31"/>
            <p:cNvSpPr/>
            <p:nvPr/>
          </p:nvSpPr>
          <p:spPr>
            <a:xfrm>
              <a:off x="1282680" y="2089800"/>
              <a:ext cx="66240" cy="9000"/>
            </a:xfrm>
            <a:custGeom>
              <a:avLst/>
              <a:gdLst/>
              <a:ahLst/>
              <a:cxnLst/>
              <a:rect l="l" t="t" r="r" b="b"/>
              <a:pathLst>
                <a:path w="210" h="31">
                  <a:moveTo>
                    <a:pt x="196" y="0"/>
                  </a:moveTo>
                  <a:lnTo>
                    <a:pt x="15" y="0"/>
                  </a:lnTo>
                  <a:lnTo>
                    <a:pt x="9" y="2"/>
                  </a:lnTo>
                  <a:lnTo>
                    <a:pt x="5" y="5"/>
                  </a:lnTo>
                  <a:lnTo>
                    <a:pt x="2" y="10"/>
                  </a:lnTo>
                  <a:lnTo>
                    <a:pt x="0" y="15"/>
                  </a:lnTo>
                  <a:lnTo>
                    <a:pt x="2" y="21"/>
                  </a:lnTo>
                  <a:lnTo>
                    <a:pt x="5" y="26"/>
                  </a:lnTo>
                  <a:lnTo>
                    <a:pt x="9" y="30"/>
                  </a:lnTo>
                  <a:lnTo>
                    <a:pt x="15" y="31"/>
                  </a:lnTo>
                  <a:lnTo>
                    <a:pt x="196" y="31"/>
                  </a:lnTo>
                  <a:lnTo>
                    <a:pt x="202" y="30"/>
                  </a:lnTo>
                  <a:lnTo>
                    <a:pt x="207" y="26"/>
                  </a:lnTo>
                  <a:lnTo>
                    <a:pt x="209" y="21"/>
                  </a:lnTo>
                  <a:lnTo>
                    <a:pt x="210" y="15"/>
                  </a:lnTo>
                  <a:lnTo>
                    <a:pt x="209" y="10"/>
                  </a:lnTo>
                  <a:lnTo>
                    <a:pt x="207" y="5"/>
                  </a:lnTo>
                  <a:lnTo>
                    <a:pt x="202" y="2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4" name="CustomShape 32"/>
            <p:cNvSpPr/>
            <p:nvPr/>
          </p:nvSpPr>
          <p:spPr>
            <a:xfrm>
              <a:off x="1282680" y="2108880"/>
              <a:ext cx="66240" cy="28080"/>
            </a:xfrm>
            <a:custGeom>
              <a:avLst/>
              <a:gdLst/>
              <a:ahLst/>
              <a:cxnLst/>
              <a:rect l="l" t="t" r="r" b="b"/>
              <a:pathLst>
                <a:path w="210" h="91">
                  <a:moveTo>
                    <a:pt x="196" y="0"/>
                  </a:moveTo>
                  <a:lnTo>
                    <a:pt x="15" y="0"/>
                  </a:lnTo>
                  <a:lnTo>
                    <a:pt x="9" y="1"/>
                  </a:lnTo>
                  <a:lnTo>
                    <a:pt x="5" y="5"/>
                  </a:lnTo>
                  <a:lnTo>
                    <a:pt x="2" y="10"/>
                  </a:lnTo>
                  <a:lnTo>
                    <a:pt x="0" y="16"/>
                  </a:lnTo>
                  <a:lnTo>
                    <a:pt x="2" y="21"/>
                  </a:lnTo>
                  <a:lnTo>
                    <a:pt x="5" y="26"/>
                  </a:lnTo>
                  <a:lnTo>
                    <a:pt x="9" y="30"/>
                  </a:lnTo>
                  <a:lnTo>
                    <a:pt x="15" y="31"/>
                  </a:lnTo>
                  <a:lnTo>
                    <a:pt x="91" y="31"/>
                  </a:lnTo>
                  <a:lnTo>
                    <a:pt x="91" y="76"/>
                  </a:lnTo>
                  <a:lnTo>
                    <a:pt x="92" y="82"/>
                  </a:lnTo>
                  <a:lnTo>
                    <a:pt x="94" y="87"/>
                  </a:lnTo>
                  <a:lnTo>
                    <a:pt x="99" y="89"/>
                  </a:lnTo>
                  <a:lnTo>
                    <a:pt x="105" y="91"/>
                  </a:lnTo>
                  <a:lnTo>
                    <a:pt x="111" y="89"/>
                  </a:lnTo>
                  <a:lnTo>
                    <a:pt x="116" y="87"/>
                  </a:lnTo>
                  <a:lnTo>
                    <a:pt x="120" y="82"/>
                  </a:lnTo>
                  <a:lnTo>
                    <a:pt x="120" y="76"/>
                  </a:lnTo>
                  <a:lnTo>
                    <a:pt x="120" y="31"/>
                  </a:lnTo>
                  <a:lnTo>
                    <a:pt x="196" y="31"/>
                  </a:lnTo>
                  <a:lnTo>
                    <a:pt x="202" y="30"/>
                  </a:lnTo>
                  <a:lnTo>
                    <a:pt x="207" y="26"/>
                  </a:lnTo>
                  <a:lnTo>
                    <a:pt x="209" y="21"/>
                  </a:lnTo>
                  <a:lnTo>
                    <a:pt x="210" y="16"/>
                  </a:lnTo>
                  <a:lnTo>
                    <a:pt x="209" y="10"/>
                  </a:lnTo>
                  <a:lnTo>
                    <a:pt x="207" y="5"/>
                  </a:lnTo>
                  <a:lnTo>
                    <a:pt x="202" y="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36" name="CustomShape 4"/>
          <p:cNvSpPr/>
          <p:nvPr/>
        </p:nvSpPr>
        <p:spPr>
          <a:xfrm>
            <a:off x="558720" y="514800"/>
            <a:ext cx="11073960" cy="54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3600" b="1" strike="noStrike" spc="-1" dirty="0" smtClean="0">
                <a:solidFill>
                  <a:srgbClr val="1C819E"/>
                </a:solidFill>
                <a:latin typeface="Century Gothic"/>
                <a:ea typeface="Segoe UI Black"/>
              </a:rPr>
              <a:t>PRESENTATION DES BESOINS</a:t>
            </a:r>
            <a:endParaRPr lang="en-GB" sz="3600" b="0" strike="noStrike" spc="-1" dirty="0">
              <a:solidFill>
                <a:srgbClr val="1C819E"/>
              </a:solidFill>
              <a:latin typeface="Arial"/>
            </a:endParaRPr>
          </a:p>
        </p:txBody>
      </p:sp>
      <p:pic>
        <p:nvPicPr>
          <p:cNvPr id="44" name="Image 43" descr="http://www.d2i-technology.fr/domotique/wp-content/uploads/2015/05/immotique1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360" y="1063800"/>
            <a:ext cx="8229600" cy="5501955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CustomShape 2"/>
          <p:cNvSpPr/>
          <p:nvPr/>
        </p:nvSpPr>
        <p:spPr>
          <a:xfrm>
            <a:off x="0" y="6775560"/>
            <a:ext cx="2659680" cy="82080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CustomShape 3"/>
          <p:cNvSpPr/>
          <p:nvPr/>
        </p:nvSpPr>
        <p:spPr>
          <a:xfrm>
            <a:off x="2802060" y="6762119"/>
            <a:ext cx="6587640" cy="108360"/>
          </a:xfrm>
          <a:prstGeom prst="rect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CustomShape 4"/>
          <p:cNvSpPr/>
          <p:nvPr/>
        </p:nvSpPr>
        <p:spPr>
          <a:xfrm>
            <a:off x="9532080" y="6775560"/>
            <a:ext cx="2659680" cy="82080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3385802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2"/>
          <p:cNvSpPr/>
          <p:nvPr/>
        </p:nvSpPr>
        <p:spPr>
          <a:xfrm>
            <a:off x="0" y="6775560"/>
            <a:ext cx="2659680" cy="82080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CustomShape 3"/>
          <p:cNvSpPr/>
          <p:nvPr/>
        </p:nvSpPr>
        <p:spPr>
          <a:xfrm>
            <a:off x="2802060" y="6762119"/>
            <a:ext cx="6587640" cy="108360"/>
          </a:xfrm>
          <a:prstGeom prst="rect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CustomShape 4"/>
          <p:cNvSpPr/>
          <p:nvPr/>
        </p:nvSpPr>
        <p:spPr>
          <a:xfrm>
            <a:off x="9532080" y="6775560"/>
            <a:ext cx="2659680" cy="82080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TextShape 58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DFF7870E-DFBF-4CB7-A3F6-DA1E038144F0}" type="datetime1">
              <a:rPr lang="en-GB" sz="1200" b="0" strike="noStrike" spc="-1">
                <a:solidFill>
                  <a:srgbClr val="8B8B8B"/>
                </a:solidFill>
                <a:latin typeface="Segoe UI"/>
              </a:rPr>
              <a:t>29/04/2019</a:t>
            </a:fld>
            <a:endParaRPr lang="en-GB" sz="1200" b="0" strike="noStrike" spc="-1">
              <a:latin typeface="Times New Roman"/>
            </a:endParaRPr>
          </a:p>
        </p:txBody>
      </p:sp>
      <p:sp>
        <p:nvSpPr>
          <p:cNvPr id="210" name="TextShape 59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C6C43D75-D78C-4E45-AD84-28E61FB19D78}" type="slidenum">
              <a:rPr lang="en-GB" sz="1200" b="0" strike="noStrike" spc="-1">
                <a:solidFill>
                  <a:srgbClr val="8B8B8B"/>
                </a:solidFill>
                <a:latin typeface="Segoe UI"/>
              </a:rPr>
              <a:t>9</a:t>
            </a:fld>
            <a:endParaRPr lang="en-GB" sz="1200" b="0" strike="noStrike" spc="-1" dirty="0">
              <a:latin typeface="Times New Roman"/>
            </a:endParaRPr>
          </a:p>
        </p:txBody>
      </p:sp>
      <p:sp>
        <p:nvSpPr>
          <p:cNvPr id="56" name="CustomShape 4"/>
          <p:cNvSpPr/>
          <p:nvPr/>
        </p:nvSpPr>
        <p:spPr>
          <a:xfrm>
            <a:off x="558720" y="514800"/>
            <a:ext cx="11073960" cy="54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3600" b="1" spc="-1" dirty="0" smtClean="0">
                <a:solidFill>
                  <a:srgbClr val="FFC000"/>
                </a:solidFill>
                <a:latin typeface="Century Gothic"/>
                <a:ea typeface="Segoe UI Black"/>
              </a:rPr>
              <a:t>CONCEPTION :</a:t>
            </a:r>
            <a:r>
              <a:rPr lang="en-GB" sz="3600" b="1" spc="-1" dirty="0" smtClean="0">
                <a:solidFill>
                  <a:srgbClr val="1C819E"/>
                </a:solidFill>
                <a:latin typeface="Century Gothic"/>
                <a:ea typeface="Segoe UI Black"/>
              </a:rPr>
              <a:t> FONCTIONNALITES </a:t>
            </a:r>
            <a:endParaRPr lang="en-GB" sz="3600" b="0" strike="noStrike" spc="-1" dirty="0">
              <a:solidFill>
                <a:srgbClr val="1C819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58176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1714</TotalTime>
  <Words>536</Words>
  <Application>Microsoft Office PowerPoint</Application>
  <PresentationFormat>Grand écran</PresentationFormat>
  <Paragraphs>135</Paragraphs>
  <Slides>18</Slides>
  <Notes>11</Notes>
  <HiddenSlides>0</HiddenSlides>
  <MMClips>0</MMClips>
  <ScaleCrop>false</ScaleCrop>
  <HeadingPairs>
    <vt:vector size="6" baseType="variant">
      <vt:variant>
        <vt:lpstr>Polices utilisées</vt:lpstr>
      </vt:variant>
      <vt:variant>
        <vt:i4>11</vt:i4>
      </vt:variant>
      <vt:variant>
        <vt:lpstr>Thème</vt:lpstr>
      </vt:variant>
      <vt:variant>
        <vt:i4>3</vt:i4>
      </vt:variant>
      <vt:variant>
        <vt:lpstr>Titres des diapositives</vt:lpstr>
      </vt:variant>
      <vt:variant>
        <vt:i4>18</vt:i4>
      </vt:variant>
    </vt:vector>
  </HeadingPairs>
  <TitlesOfParts>
    <vt:vector size="32" baseType="lpstr">
      <vt:lpstr>Arial</vt:lpstr>
      <vt:lpstr>Calibri</vt:lpstr>
      <vt:lpstr>Calibri Light</vt:lpstr>
      <vt:lpstr>Century Gothic</vt:lpstr>
      <vt:lpstr>DejaVu Sans</vt:lpstr>
      <vt:lpstr>Ebrima</vt:lpstr>
      <vt:lpstr>Segoe UI</vt:lpstr>
      <vt:lpstr>Segoe UI Black</vt:lpstr>
      <vt:lpstr>Symbol</vt:lpstr>
      <vt:lpstr>Times New Roman</vt:lpstr>
      <vt:lpstr>Wingdings</vt:lpstr>
      <vt:lpstr>Office Theme</vt:lpstr>
      <vt:lpstr>Office Theme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trisnawanugroho</dc:creator>
  <dc:description/>
  <cp:lastModifiedBy>Mohamed Lamine Barghouda</cp:lastModifiedBy>
  <cp:revision>102</cp:revision>
  <dcterms:created xsi:type="dcterms:W3CDTF">2019-01-30T06:23:30Z</dcterms:created>
  <dcterms:modified xsi:type="dcterms:W3CDTF">2019-04-28T23:42:23Z</dcterms:modified>
  <dc:language>en-GB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12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14</vt:i4>
  </property>
</Properties>
</file>