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81" r:id="rId5"/>
    <p:sldId id="282" r:id="rId6"/>
    <p:sldId id="262" r:id="rId7"/>
    <p:sldId id="269" r:id="rId8"/>
    <p:sldId id="263" r:id="rId9"/>
    <p:sldId id="270" r:id="rId10"/>
    <p:sldId id="272" r:id="rId11"/>
    <p:sldId id="276" r:id="rId12"/>
    <p:sldId id="280" r:id="rId13"/>
    <p:sldId id="279" r:id="rId14"/>
    <p:sldId id="278" r:id="rId15"/>
    <p:sldId id="277" r:id="rId16"/>
    <p:sldId id="268" r:id="rId17"/>
    <p:sldId id="259" r:id="rId18"/>
    <p:sldId id="258" r:id="rId19"/>
    <p:sldId id="260" r:id="rId20"/>
    <p:sldId id="26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C000"/>
    <a:srgbClr val="1C819E"/>
    <a:srgbClr val="FFBE00"/>
    <a:srgbClr val="FFD800"/>
    <a:srgbClr val="3AA8A8"/>
    <a:srgbClr val="145566"/>
    <a:srgbClr val="EBB044"/>
    <a:srgbClr val="EB4C40"/>
    <a:srgbClr val="EAC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fr-F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3.9507208049795198E-2"/>
          <c:y val="6.8387737371229995E-2"/>
          <c:w val="0.92440416680104498"/>
          <c:h val="0.83778081171651997"/>
        </c:manualLayout>
      </c:layout>
      <c:areaChart>
        <c:grouping val="standard"/>
        <c:varyColors val="1"/>
        <c:ser>
          <c:idx val="2"/>
          <c:order val="0"/>
          <c:tx>
            <c:strRef>
              <c:f>label 2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3-4C30-4E8F-8E2C-B6BA0ACE347D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5-4C30-4E8F-8E2C-B6BA0ACE347D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7-4C30-4E8F-8E2C-B6BA0ACE347D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9-4C30-4E8F-8E2C-B6BA0ACE347D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B-4C30-4E8F-8E2C-B6BA0ACE347D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D-4C30-4E8F-8E2C-B6BA0ACE347D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F-4C30-4E8F-8E2C-B6BA0ACE347D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11-4C30-4E8F-8E2C-B6BA0ACE347D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13-4C30-4E8F-8E2C-B6BA0ACE347D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Segoe UI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6="http://schemas.microsoft.com/office/drawing/2014/chart" uri="{C3380CC4-5D6E-409C-BE32-E72D297353CC}">
                  <c16:uniqueId val="{00000003-4C30-4E8F-8E2C-B6BA0ACE347D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Segoe UI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6="http://schemas.microsoft.com/office/drawing/2014/chart" uri="{C3380CC4-5D6E-409C-BE32-E72D297353CC}">
                  <c16:uniqueId val="{00000005-4C30-4E8F-8E2C-B6BA0ACE347D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Segoe UI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6="http://schemas.microsoft.com/office/drawing/2014/chart" uri="{C3380CC4-5D6E-409C-BE32-E72D297353CC}">
                  <c16:uniqueId val="{00000007-4C30-4E8F-8E2C-B6BA0ACE347D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Segoe UI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6="http://schemas.microsoft.com/office/drawing/2014/chart" uri="{C3380CC4-5D6E-409C-BE32-E72D297353CC}">
                  <c16:uniqueId val="{00000009-4C30-4E8F-8E2C-B6BA0ACE347D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Segoe UI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6="http://schemas.microsoft.com/office/drawing/2014/chart" uri="{C3380CC4-5D6E-409C-BE32-E72D297353CC}">
                  <c16:uniqueId val="{0000000B-4C30-4E8F-8E2C-B6BA0ACE347D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Segoe UI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6="http://schemas.microsoft.com/office/drawing/2014/chart" uri="{C3380CC4-5D6E-409C-BE32-E72D297353CC}">
                  <c16:uniqueId val="{0000000D-4C30-4E8F-8E2C-B6BA0ACE347D}"/>
                </c:ext>
              </c:extLst>
            </c:dLbl>
            <c:dLbl>
              <c:idx val="6"/>
              <c:spPr/>
              <c:txPr>
                <a:bodyPr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Segoe UI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6="http://schemas.microsoft.com/office/drawing/2014/chart" uri="{C3380CC4-5D6E-409C-BE32-E72D297353CC}">
                  <c16:uniqueId val="{0000000F-4C30-4E8F-8E2C-B6BA0ACE347D}"/>
                </c:ext>
              </c:extLst>
            </c:dLbl>
            <c:dLbl>
              <c:idx val="7"/>
              <c:spPr/>
              <c:txPr>
                <a:bodyPr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Segoe UI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6="http://schemas.microsoft.com/office/drawing/2014/chart" uri="{C3380CC4-5D6E-409C-BE32-E72D297353CC}">
                  <c16:uniqueId val="{00000011-4C30-4E8F-8E2C-B6BA0ACE347D}"/>
                </c:ext>
              </c:extLst>
            </c:dLbl>
            <c:dLbl>
              <c:idx val="8"/>
              <c:spPr/>
              <c:txPr>
                <a:bodyPr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Segoe UI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6="http://schemas.microsoft.com/office/drawing/2014/chart" uri="{C3380CC4-5D6E-409C-BE32-E72D297353CC}">
                  <c16:uniqueId val="{00000013-4C30-4E8F-8E2C-B6BA0ACE34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Segoe UI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C30-4E8F-8E2C-B6BA0ACE3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408567"/>
        <c:axId val="31546670"/>
      </c:areaChart>
      <c:catAx>
        <c:axId val="694085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Segoe UI"/>
              </a:defRPr>
            </a:pPr>
            <a:endParaRPr lang="fr-FR"/>
          </a:p>
        </c:txPr>
        <c:crossAx val="31546670"/>
        <c:crosses val="autoZero"/>
        <c:auto val="1"/>
        <c:lblAlgn val="ctr"/>
        <c:lblOffset val="100"/>
        <c:noMultiLvlLbl val="1"/>
      </c:catAx>
      <c:valAx>
        <c:axId val="3154667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Segoe UI"/>
              </a:defRPr>
            </a:pPr>
            <a:endParaRPr lang="fr-FR"/>
          </a:p>
        </c:txPr>
        <c:crossAx val="69408567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1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move the slide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037F088-3181-4B3E-B90F-4F38B9EF98A6}" type="slidenum">
              <a:rPr lang="en-GB" sz="1400" b="0" strike="noStrike" spc="-1">
                <a:latin typeface="Times New Roman"/>
              </a:rPr>
              <a:t>‹N°›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5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DA0BF76-C9AF-4330-B80C-A5EC1B80E90F}" type="slidenum">
              <a:rPr lang="en-GB" sz="1200" b="0" strike="noStrike" spc="-1">
                <a:latin typeface="Times New Roman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33FA57F-F140-4F33-AFC7-D288FCC1CA6F}" type="slidenum">
              <a:rPr lang="en-GB" sz="1200" b="0" strike="noStrike" spc="-1">
                <a:latin typeface="Times New Roman"/>
              </a:rPr>
              <a:t>18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88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D116541-6C57-4DBF-A9BF-B1DAA1C0233C}" type="slidenum">
              <a:rPr lang="en-GB" sz="1200" b="0" strike="noStrike" spc="-1">
                <a:latin typeface="Times New Roman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530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454AF1-B32F-411F-B95F-49FFBB5E89E9}" type="slidenum">
              <a:rPr lang="en-GB" sz="1200" b="0" strike="noStrike" spc="-1">
                <a:latin typeface="Times New Roman"/>
              </a:rPr>
              <a:t>6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454AF1-B32F-411F-B95F-49FFBB5E89E9}" type="slidenum">
              <a:rPr lang="en-GB" sz="1200" b="0" strike="noStrike" spc="-1">
                <a:latin typeface="Times New Roman"/>
              </a:rPr>
              <a:t>7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9984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454AF1-B32F-411F-B95F-49FFBB5E89E9}" type="slidenum">
              <a:rPr lang="en-GB" sz="1200" b="0" strike="noStrike" spc="-1">
                <a:latin typeface="Times New Roman"/>
              </a:rPr>
              <a:t>8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875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7A54DD2-56C6-43FB-AB2C-9BAFF29D1380}" type="slidenum">
              <a:rPr lang="en-GB" sz="1200" b="0" strike="noStrike" spc="-1">
                <a:latin typeface="Times New Roman"/>
              </a:rPr>
              <a:t>15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01E1B9D-F53C-4262-BE85-AE09B3CFBE93}" type="slidenum">
              <a:rPr lang="en-GB" sz="1200" b="0" strike="noStrike" spc="-1">
                <a:latin typeface="Times New Roman"/>
              </a:rPr>
              <a:t>16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7BA9331-CAE8-4463-9A23-DC73A4E699C4}" type="slidenum">
              <a:rPr lang="en-GB" sz="1200" b="0" strike="noStrike" spc="-1">
                <a:latin typeface="Times New Roman"/>
              </a:rPr>
              <a:t>17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6182CB7-40A4-4904-80F1-3330A158A0E9}" type="datetime">
              <a:rPr lang="en-GB" sz="1200" b="0" strike="noStrike" spc="-1">
                <a:solidFill>
                  <a:srgbClr val="8B8B8B"/>
                </a:solidFill>
                <a:latin typeface="Segoe UI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8F8E3A6-3EBC-43B3-8478-706AA122A680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284C3F9-09D2-495A-B1D3-8A9F445CD914}" type="datetime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02F1D43-4CF9-4340-8AC9-E62A9A3B65FC}" type="slidenum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Fifth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5561438-C536-4A9B-8ADC-AE3199F08D98}" type="datetime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A42CA2-4B15-4CF5-9D33-AAEF69440EFB}" type="slidenum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331800" y="4086360"/>
            <a:ext cx="3924000" cy="3924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228600" y="328680"/>
            <a:ext cx="1904760" cy="19047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"/>
          <p:cNvSpPr/>
          <p:nvPr/>
        </p:nvSpPr>
        <p:spPr>
          <a:xfrm>
            <a:off x="8295784" y="-1295280"/>
            <a:ext cx="5466960" cy="546696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1181160" y="809640"/>
            <a:ext cx="9829440" cy="5238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9"/>
          <p:cNvSpPr/>
          <p:nvPr/>
        </p:nvSpPr>
        <p:spPr>
          <a:xfrm>
            <a:off x="1503773" y="2212426"/>
            <a:ext cx="5073921" cy="22159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SYSTEME INFORMATIQUE </a:t>
            </a:r>
            <a:r>
              <a:rPr lang="en-GB" sz="4800" b="1" spc="-1" dirty="0">
                <a:solidFill>
                  <a:srgbClr val="1C819E"/>
                </a:solidFill>
                <a:latin typeface="Century Gothic"/>
                <a:ea typeface="Segoe UI Black"/>
              </a:rPr>
              <a:t>D</a:t>
            </a:r>
            <a:r>
              <a:rPr lang="en-GB" sz="48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E DOMOTIQUE</a:t>
            </a:r>
            <a:endParaRPr lang="en-GB" sz="48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199" name="CustomShape 30"/>
          <p:cNvSpPr/>
          <p:nvPr/>
        </p:nvSpPr>
        <p:spPr>
          <a:xfrm>
            <a:off x="1611000" y="4729680"/>
            <a:ext cx="4091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endParaRPr lang="en-GB" sz="1400" b="0" strike="noStrike" spc="-1" dirty="0">
              <a:latin typeface="Arial"/>
            </a:endParaRPr>
          </a:p>
        </p:txBody>
      </p:sp>
      <p:sp>
        <p:nvSpPr>
          <p:cNvPr id="42" name="CustomShape 29"/>
          <p:cNvSpPr/>
          <p:nvPr/>
        </p:nvSpPr>
        <p:spPr>
          <a:xfrm>
            <a:off x="2730625" y="983899"/>
            <a:ext cx="7683805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Université</a:t>
            </a:r>
            <a:r>
              <a:rPr lang="en-GB" sz="1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de Carthage</a:t>
            </a:r>
          </a:p>
          <a:p>
            <a:pPr>
              <a:lnSpc>
                <a:spcPct val="100000"/>
              </a:lnSpc>
            </a:pPr>
            <a:r>
              <a:rPr lang="fr-FR" sz="1600" b="1" strike="noStrike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Institut National des Sciences Appliquées et de Technologie </a:t>
            </a:r>
            <a:endParaRPr lang="en-GB" sz="1600" b="0" strike="noStrike" spc="-1" dirty="0">
              <a:solidFill>
                <a:srgbClr val="FFC000"/>
              </a:solidFill>
              <a:latin typeface="Arial"/>
            </a:endParaRPr>
          </a:p>
        </p:txBody>
      </p:sp>
      <p:sp>
        <p:nvSpPr>
          <p:cNvPr id="45" name="CustomShape 29"/>
          <p:cNvSpPr/>
          <p:nvPr/>
        </p:nvSpPr>
        <p:spPr>
          <a:xfrm>
            <a:off x="1485395" y="1829027"/>
            <a:ext cx="7683805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Projet de Conception des Système d’informations</a:t>
            </a:r>
            <a:endParaRPr lang="en-GB" sz="1600" b="1" spc="-1" dirty="0" smtClean="0">
              <a:solidFill>
                <a:schemeClr val="bg2">
                  <a:lumMod val="50000"/>
                </a:schemeClr>
              </a:solidFill>
              <a:latin typeface="Century Gothic"/>
              <a:ea typeface="Segoe UI Black"/>
            </a:endParaRPr>
          </a:p>
        </p:txBody>
      </p:sp>
      <p:sp>
        <p:nvSpPr>
          <p:cNvPr id="35" name="CustomShape 29"/>
          <p:cNvSpPr/>
          <p:nvPr/>
        </p:nvSpPr>
        <p:spPr>
          <a:xfrm>
            <a:off x="1490488" y="4927362"/>
            <a:ext cx="3892881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Elaboré Par :</a:t>
            </a:r>
          </a:p>
          <a:p>
            <a:r>
              <a:rPr lang="fr-FR" sz="1600" b="1" spc="-1" dirty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Anis SNOUSSI </a:t>
            </a:r>
            <a:endParaRPr lang="fr-FR" sz="1600" b="1" spc="-1" dirty="0" smtClean="0">
              <a:solidFill>
                <a:schemeClr val="bg2">
                  <a:lumMod val="50000"/>
                </a:schemeClr>
              </a:solidFill>
              <a:latin typeface="Century Gothic"/>
              <a:ea typeface="Segoe UI Black"/>
            </a:endParaRPr>
          </a:p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Mohamed Lamine BARGHOUDA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94" y="1477277"/>
            <a:ext cx="2752506" cy="4162601"/>
          </a:xfrm>
          <a:prstGeom prst="rect">
            <a:avLst/>
          </a:prstGeom>
        </p:spPr>
      </p:pic>
      <p:sp>
        <p:nvSpPr>
          <p:cNvPr id="174" name="CustomShape 5"/>
          <p:cNvSpPr/>
          <p:nvPr/>
        </p:nvSpPr>
        <p:spPr>
          <a:xfrm>
            <a:off x="6561207" y="5488417"/>
            <a:ext cx="4304880" cy="3963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10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CONCEPTION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: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PARTICIPANTS 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10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11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CONCEPTION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: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FONCTIONNALITES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7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12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CONCEPTION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: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FONCTIONNALITES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7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13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CONCEPTION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: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FONCTIONNALITES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69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16400" y="299160"/>
            <a:ext cx="1075896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FFBE00"/>
                </a:solidFill>
                <a:latin typeface="Segoe UI"/>
                <a:ea typeface="Ebrima"/>
              </a:rPr>
              <a:t>MARKET </a:t>
            </a:r>
            <a:r>
              <a:rPr lang="en-GB" sz="4000" b="1" strike="noStrike" spc="-1">
                <a:solidFill>
                  <a:srgbClr val="1C819E"/>
                </a:solidFill>
                <a:latin typeface="Segoe UI"/>
                <a:ea typeface="Ebrima"/>
              </a:rPr>
              <a:t>GROWTH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5" name="Chart 11"/>
          <p:cNvGraphicFramePr/>
          <p:nvPr/>
        </p:nvGraphicFramePr>
        <p:xfrm>
          <a:off x="514800" y="1315800"/>
          <a:ext cx="11162160" cy="290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6" name="CustomShape 5"/>
          <p:cNvSpPr/>
          <p:nvPr/>
        </p:nvSpPr>
        <p:spPr>
          <a:xfrm>
            <a:off x="906480" y="4485960"/>
            <a:ext cx="430920" cy="430920"/>
          </a:xfrm>
          <a:prstGeom prst="ellipse">
            <a:avLst/>
          </a:prstGeom>
          <a:solidFill>
            <a:srgbClr val="FFBE00"/>
          </a:solidFill>
          <a:ln w="442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6"/>
          <p:cNvSpPr/>
          <p:nvPr/>
        </p:nvSpPr>
        <p:spPr>
          <a:xfrm>
            <a:off x="1434600" y="4447440"/>
            <a:ext cx="122508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ts val="2001"/>
              </a:lnSpc>
            </a:pPr>
            <a:r>
              <a:rPr lang="en-GB" sz="1200" b="1" strike="noStrike" spc="49">
                <a:solidFill>
                  <a:srgbClr val="404040"/>
                </a:solidFill>
                <a:latin typeface="Segoe UI"/>
                <a:ea typeface="Ebrima"/>
              </a:rPr>
              <a:t>LOREM IPSUM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906480" y="5004720"/>
            <a:ext cx="430920" cy="430920"/>
          </a:xfrm>
          <a:prstGeom prst="ellipse">
            <a:avLst/>
          </a:prstGeom>
          <a:solidFill>
            <a:srgbClr val="404040"/>
          </a:solidFill>
          <a:ln w="442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8"/>
          <p:cNvSpPr/>
          <p:nvPr/>
        </p:nvSpPr>
        <p:spPr>
          <a:xfrm>
            <a:off x="1434600" y="4966560"/>
            <a:ext cx="122508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ts val="2001"/>
              </a:lnSpc>
            </a:pPr>
            <a:r>
              <a:rPr lang="en-GB" sz="1200" b="1" strike="noStrike" spc="49">
                <a:solidFill>
                  <a:srgbClr val="404040"/>
                </a:solidFill>
                <a:latin typeface="Segoe UI"/>
                <a:ea typeface="Ebrima"/>
              </a:rPr>
              <a:t>LOREM IPSUM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220" name="CustomShape 9"/>
          <p:cNvSpPr/>
          <p:nvPr/>
        </p:nvSpPr>
        <p:spPr>
          <a:xfrm>
            <a:off x="906480" y="5523840"/>
            <a:ext cx="430920" cy="430920"/>
          </a:xfrm>
          <a:prstGeom prst="ellipse">
            <a:avLst/>
          </a:prstGeom>
          <a:solidFill>
            <a:srgbClr val="1C819E"/>
          </a:solidFill>
          <a:ln w="442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0"/>
          <p:cNvSpPr/>
          <p:nvPr/>
        </p:nvSpPr>
        <p:spPr>
          <a:xfrm>
            <a:off x="1434600" y="5485680"/>
            <a:ext cx="122508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ts val="2001"/>
              </a:lnSpc>
            </a:pPr>
            <a:r>
              <a:rPr lang="en-GB" sz="1200" b="1" strike="noStrike" spc="49">
                <a:solidFill>
                  <a:srgbClr val="404040"/>
                </a:solidFill>
                <a:latin typeface="Segoe UI"/>
                <a:ea typeface="Ebrima"/>
              </a:rPr>
              <a:t>LOREM IPSUM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222" name="Line 11"/>
          <p:cNvSpPr/>
          <p:nvPr/>
        </p:nvSpPr>
        <p:spPr>
          <a:xfrm>
            <a:off x="2991960" y="4573080"/>
            <a:ext cx="360" cy="1294560"/>
          </a:xfrm>
          <a:prstGeom prst="line">
            <a:avLst/>
          </a:prstGeom>
          <a:ln w="93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2"/>
          <p:cNvSpPr/>
          <p:nvPr/>
        </p:nvSpPr>
        <p:spPr>
          <a:xfrm>
            <a:off x="3323880" y="4854960"/>
            <a:ext cx="7924320" cy="7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899"/>
              </a:lnSpc>
            </a:pPr>
            <a:r>
              <a:rPr lang="en-GB" sz="1400" b="0" strike="noStrike" spc="-1">
                <a:solidFill>
                  <a:srgbClr val="595959"/>
                </a:solidFill>
                <a:latin typeface="Segoe UI"/>
              </a:rPr>
              <a:t>Lorem ipsum dolor sit amet, consectetur adipiscing elit. Etiam tristique mattis pulvinar. Curabitur vel libero a nisl convallis congue ac sed tortor. Morbi imperdiet vitae purus a vulputate. Nulla sit amet justo sit amet libero tristique dignissim</a:t>
            </a:r>
            <a:endParaRPr lang="en-GB" sz="1400" b="0" strike="noStrike" spc="-1">
              <a:latin typeface="Arial"/>
            </a:endParaRPr>
          </a:p>
        </p:txBody>
      </p:sp>
      <p:grpSp>
        <p:nvGrpSpPr>
          <p:cNvPr id="224" name="Group 13"/>
          <p:cNvGrpSpPr/>
          <p:nvPr/>
        </p:nvGrpSpPr>
        <p:grpSpPr>
          <a:xfrm>
            <a:off x="1040400" y="4619520"/>
            <a:ext cx="163440" cy="163440"/>
            <a:chOff x="1040400" y="4619520"/>
            <a:chExt cx="163440" cy="163440"/>
          </a:xfrm>
        </p:grpSpPr>
        <p:sp>
          <p:nvSpPr>
            <p:cNvPr id="225" name="CustomShape 14"/>
            <p:cNvSpPr/>
            <p:nvPr/>
          </p:nvSpPr>
          <p:spPr>
            <a:xfrm>
              <a:off x="1070280" y="4619520"/>
              <a:ext cx="101880" cy="131400"/>
            </a:xfrm>
            <a:custGeom>
              <a:avLst/>
              <a:gdLst/>
              <a:ahLst/>
              <a:cxnLst/>
              <a:rect l="l" t="t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5"/>
            <p:cNvSpPr/>
            <p:nvPr/>
          </p:nvSpPr>
          <p:spPr>
            <a:xfrm>
              <a:off x="1040400" y="4740480"/>
              <a:ext cx="163440" cy="42480"/>
            </a:xfrm>
            <a:custGeom>
              <a:avLst/>
              <a:gdLst/>
              <a:ahLst/>
              <a:cxnLst/>
              <a:rect l="l" t="t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7" name="Group 16"/>
          <p:cNvGrpSpPr/>
          <p:nvPr/>
        </p:nvGrpSpPr>
        <p:grpSpPr>
          <a:xfrm>
            <a:off x="1028880" y="5127840"/>
            <a:ext cx="186120" cy="185040"/>
            <a:chOff x="1028880" y="5127840"/>
            <a:chExt cx="186120" cy="185040"/>
          </a:xfrm>
        </p:grpSpPr>
        <p:sp>
          <p:nvSpPr>
            <p:cNvPr id="228" name="CustomShape 17"/>
            <p:cNvSpPr/>
            <p:nvPr/>
          </p:nvSpPr>
          <p:spPr>
            <a:xfrm>
              <a:off x="1092600" y="5127840"/>
              <a:ext cx="77040" cy="24480"/>
            </a:xfrm>
            <a:custGeom>
              <a:avLst/>
              <a:gdLst/>
              <a:ahLst/>
              <a:cxnLst/>
              <a:rect l="l" t="t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18"/>
            <p:cNvSpPr/>
            <p:nvPr/>
          </p:nvSpPr>
          <p:spPr>
            <a:xfrm>
              <a:off x="1135080" y="5146200"/>
              <a:ext cx="36720" cy="60480"/>
            </a:xfrm>
            <a:custGeom>
              <a:avLst/>
              <a:gdLst/>
              <a:ahLst/>
              <a:cxnLst/>
              <a:rect l="l" t="t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19"/>
            <p:cNvSpPr/>
            <p:nvPr/>
          </p:nvSpPr>
          <p:spPr>
            <a:xfrm>
              <a:off x="1091520" y="5146200"/>
              <a:ext cx="36720" cy="60480"/>
            </a:xfrm>
            <a:custGeom>
              <a:avLst/>
              <a:gdLst/>
              <a:ahLst/>
              <a:cxnLst/>
              <a:rect l="l" t="t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20"/>
            <p:cNvSpPr/>
            <p:nvPr/>
          </p:nvSpPr>
          <p:spPr>
            <a:xfrm>
              <a:off x="1184400" y="5224680"/>
              <a:ext cx="30600" cy="50040"/>
            </a:xfrm>
            <a:custGeom>
              <a:avLst/>
              <a:gdLst/>
              <a:ahLst/>
              <a:cxnLst/>
              <a:rect l="l" t="t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21"/>
            <p:cNvSpPr/>
            <p:nvPr/>
          </p:nvSpPr>
          <p:spPr>
            <a:xfrm>
              <a:off x="1152360" y="5208120"/>
              <a:ext cx="57240" cy="24480"/>
            </a:xfrm>
            <a:custGeom>
              <a:avLst/>
              <a:gdLst/>
              <a:ahLst/>
              <a:cxnLst/>
              <a:rect l="l" t="t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22"/>
            <p:cNvSpPr/>
            <p:nvPr/>
          </p:nvSpPr>
          <p:spPr>
            <a:xfrm>
              <a:off x="1147320" y="5224680"/>
              <a:ext cx="30600" cy="50040"/>
            </a:xfrm>
            <a:custGeom>
              <a:avLst/>
              <a:gdLst/>
              <a:ahLst/>
              <a:cxnLst/>
              <a:rect l="l" t="t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23"/>
            <p:cNvSpPr/>
            <p:nvPr/>
          </p:nvSpPr>
          <p:spPr>
            <a:xfrm>
              <a:off x="1035000" y="5214240"/>
              <a:ext cx="93600" cy="30600"/>
            </a:xfrm>
            <a:custGeom>
              <a:avLst/>
              <a:gdLst/>
              <a:ahLst/>
              <a:cxnLst/>
              <a:rect l="l" t="t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24"/>
            <p:cNvSpPr/>
            <p:nvPr/>
          </p:nvSpPr>
          <p:spPr>
            <a:xfrm>
              <a:off x="1028880" y="5232960"/>
              <a:ext cx="48960" cy="79920"/>
            </a:xfrm>
            <a:custGeom>
              <a:avLst/>
              <a:gdLst/>
              <a:ahLst/>
              <a:cxnLst/>
              <a:rect l="l" t="t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25"/>
            <p:cNvSpPr/>
            <p:nvPr/>
          </p:nvSpPr>
          <p:spPr>
            <a:xfrm>
              <a:off x="1085400" y="5232960"/>
              <a:ext cx="48960" cy="79920"/>
            </a:xfrm>
            <a:custGeom>
              <a:avLst/>
              <a:gdLst/>
              <a:ahLst/>
              <a:cxnLst/>
              <a:rect l="l" t="t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7" name="Group 26"/>
          <p:cNvGrpSpPr/>
          <p:nvPr/>
        </p:nvGrpSpPr>
        <p:grpSpPr>
          <a:xfrm>
            <a:off x="1040400" y="5657760"/>
            <a:ext cx="163080" cy="163440"/>
            <a:chOff x="1040400" y="5657760"/>
            <a:chExt cx="163080" cy="163440"/>
          </a:xfrm>
        </p:grpSpPr>
        <p:sp>
          <p:nvSpPr>
            <p:cNvPr id="238" name="CustomShape 27"/>
            <p:cNvSpPr/>
            <p:nvPr/>
          </p:nvSpPr>
          <p:spPr>
            <a:xfrm>
              <a:off x="1094400" y="5751000"/>
              <a:ext cx="109080" cy="26640"/>
            </a:xfrm>
            <a:custGeom>
              <a:avLst/>
              <a:gdLst/>
              <a:ahLst/>
              <a:cxnLst/>
              <a:rect l="l" t="t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28"/>
            <p:cNvSpPr/>
            <p:nvPr/>
          </p:nvSpPr>
          <p:spPr>
            <a:xfrm>
              <a:off x="1040400" y="5701320"/>
              <a:ext cx="108000" cy="22320"/>
            </a:xfrm>
            <a:custGeom>
              <a:avLst/>
              <a:gdLst/>
              <a:ahLst/>
              <a:cxnLst/>
              <a:rect l="l" t="t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29"/>
            <p:cNvSpPr/>
            <p:nvPr/>
          </p:nvSpPr>
          <p:spPr>
            <a:xfrm>
              <a:off x="1040400" y="5720040"/>
              <a:ext cx="108000" cy="22320"/>
            </a:xfrm>
            <a:custGeom>
              <a:avLst/>
              <a:gdLst/>
              <a:ahLst/>
              <a:cxnLst/>
              <a:rect l="l" t="t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30"/>
            <p:cNvSpPr/>
            <p:nvPr/>
          </p:nvSpPr>
          <p:spPr>
            <a:xfrm>
              <a:off x="1040400" y="5681160"/>
              <a:ext cx="108000" cy="23040"/>
            </a:xfrm>
            <a:custGeom>
              <a:avLst/>
              <a:gdLst/>
              <a:ahLst/>
              <a:cxnLst/>
              <a:rect l="l" t="t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31"/>
            <p:cNvSpPr/>
            <p:nvPr/>
          </p:nvSpPr>
          <p:spPr>
            <a:xfrm>
              <a:off x="1040400" y="5739120"/>
              <a:ext cx="108000" cy="22320"/>
            </a:xfrm>
            <a:custGeom>
              <a:avLst/>
              <a:gdLst/>
              <a:ahLst/>
              <a:cxnLst/>
              <a:rect l="l" t="t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32"/>
            <p:cNvSpPr/>
            <p:nvPr/>
          </p:nvSpPr>
          <p:spPr>
            <a:xfrm>
              <a:off x="1040400" y="5758200"/>
              <a:ext cx="48600" cy="27720"/>
            </a:xfrm>
            <a:custGeom>
              <a:avLst/>
              <a:gdLst/>
              <a:ahLst/>
              <a:cxnLst/>
              <a:rect l="l" t="t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33"/>
            <p:cNvSpPr/>
            <p:nvPr/>
          </p:nvSpPr>
          <p:spPr>
            <a:xfrm>
              <a:off x="1094400" y="5793480"/>
              <a:ext cx="109080" cy="27720"/>
            </a:xfrm>
            <a:custGeom>
              <a:avLst/>
              <a:gdLst/>
              <a:ahLst/>
              <a:cxnLst/>
              <a:rect l="l" t="t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34"/>
            <p:cNvSpPr/>
            <p:nvPr/>
          </p:nvSpPr>
          <p:spPr>
            <a:xfrm>
              <a:off x="1094400" y="5774400"/>
              <a:ext cx="109080" cy="22320"/>
            </a:xfrm>
            <a:custGeom>
              <a:avLst/>
              <a:gdLst/>
              <a:ahLst/>
              <a:cxnLst/>
              <a:rect l="l" t="t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35"/>
            <p:cNvSpPr/>
            <p:nvPr/>
          </p:nvSpPr>
          <p:spPr>
            <a:xfrm>
              <a:off x="1040400" y="5657760"/>
              <a:ext cx="108000" cy="27720"/>
            </a:xfrm>
            <a:custGeom>
              <a:avLst/>
              <a:gdLst/>
              <a:ahLst/>
              <a:cxnLst/>
              <a:rect l="l" t="t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7" name="TextShape 3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F80B55F-290A-4893-B5B2-D401E4AEF2A1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48" name="TextShape 3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DF729C-D753-4303-B33A-450C88474B2A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14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789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 smtClean="0">
                <a:solidFill>
                  <a:srgbClr val="4472C4"/>
                </a:solidFill>
                <a:latin typeface="Century Gothic"/>
                <a:ea typeface="Segoe UI Black"/>
              </a:rPr>
              <a:t>Problématique</a:t>
            </a:r>
            <a:endParaRPr lang="en-GB" sz="3600" b="0" strike="noStrike" spc="-1" dirty="0">
              <a:latin typeface="Arial"/>
            </a:endParaRPr>
          </a:p>
        </p:txBody>
      </p:sp>
      <p:sp>
        <p:nvSpPr>
          <p:cNvPr id="31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C60468A-0911-45ED-8AF1-F917408B178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27/04/2019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31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E8FCBD0-6008-482D-8AFC-F8C6C8FE5C22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15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316" name="CustomShape 7"/>
          <p:cNvSpPr/>
          <p:nvPr/>
        </p:nvSpPr>
        <p:spPr>
          <a:xfrm>
            <a:off x="5832720" y="1495440"/>
            <a:ext cx="3924000" cy="659880"/>
          </a:xfrm>
          <a:prstGeom prst="chevro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8"/>
          <p:cNvSpPr/>
          <p:nvPr/>
        </p:nvSpPr>
        <p:spPr>
          <a:xfrm>
            <a:off x="4617720" y="2297160"/>
            <a:ext cx="3924000" cy="659880"/>
          </a:xfrm>
          <a:prstGeom prst="chevron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9"/>
          <p:cNvSpPr/>
          <p:nvPr/>
        </p:nvSpPr>
        <p:spPr>
          <a:xfrm>
            <a:off x="3402360" y="3098880"/>
            <a:ext cx="3924000" cy="659880"/>
          </a:xfrm>
          <a:prstGeom prst="chevro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10"/>
          <p:cNvSpPr/>
          <p:nvPr/>
        </p:nvSpPr>
        <p:spPr>
          <a:xfrm>
            <a:off x="2187360" y="3900600"/>
            <a:ext cx="3924000" cy="659880"/>
          </a:xfrm>
          <a:prstGeom prst="chevron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2"/>
          <p:cNvSpPr/>
          <p:nvPr/>
        </p:nvSpPr>
        <p:spPr>
          <a:xfrm>
            <a:off x="1671120" y="4796640"/>
            <a:ext cx="252648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400" b="1" strike="noStrike" spc="-1" dirty="0">
                <a:solidFill>
                  <a:srgbClr val="FFFFFF"/>
                </a:solidFill>
                <a:latin typeface="Segoe UI"/>
                <a:ea typeface="Segoe UI Black"/>
              </a:rPr>
              <a:t>Task 1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323" name="CustomShape 14"/>
          <p:cNvSpPr/>
          <p:nvPr/>
        </p:nvSpPr>
        <p:spPr>
          <a:xfrm>
            <a:off x="2886120" y="3994920"/>
            <a:ext cx="252648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pc="-1" dirty="0" smtClean="0">
                <a:solidFill>
                  <a:srgbClr val="404040"/>
                </a:solidFill>
                <a:latin typeface="Segoe UI"/>
                <a:ea typeface="Segoe UI Black"/>
              </a:rPr>
              <a:t>Economie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327" name="CustomShape 18"/>
          <p:cNvSpPr/>
          <p:nvPr/>
        </p:nvSpPr>
        <p:spPr>
          <a:xfrm>
            <a:off x="5316480" y="2391480"/>
            <a:ext cx="252648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400" b="1" spc="-1" dirty="0" err="1" smtClean="0">
                <a:solidFill>
                  <a:srgbClr val="404040"/>
                </a:solidFill>
                <a:latin typeface="Segoe UI"/>
                <a:ea typeface="Segoe UI Black"/>
              </a:rPr>
              <a:t>Sécurité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329" name="CustomShape 20"/>
          <p:cNvSpPr/>
          <p:nvPr/>
        </p:nvSpPr>
        <p:spPr>
          <a:xfrm>
            <a:off x="6470280" y="1589760"/>
            <a:ext cx="258768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400" b="1" spc="-1" dirty="0" err="1" smtClean="0">
                <a:solidFill>
                  <a:schemeClr val="bg1"/>
                </a:solidFill>
                <a:latin typeface="Segoe UI"/>
                <a:ea typeface="Segoe UI Black"/>
              </a:rPr>
              <a:t>Confort</a:t>
            </a:r>
            <a:endParaRPr lang="en-GB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37" name="Graphic 45"/>
          <p:cNvPicPr/>
          <p:nvPr/>
        </p:nvPicPr>
        <p:blipFill>
          <a:blip r:embed="rId3"/>
          <a:stretch/>
        </p:blipFill>
        <p:spPr>
          <a:xfrm>
            <a:off x="1245600" y="1809720"/>
            <a:ext cx="1371600" cy="3074040"/>
          </a:xfrm>
          <a:prstGeom prst="rect">
            <a:avLst/>
          </a:prstGeom>
          <a:ln>
            <a:noFill/>
          </a:ln>
        </p:spPr>
      </p:pic>
      <p:sp>
        <p:nvSpPr>
          <p:cNvPr id="30" name="CustomShape 18"/>
          <p:cNvSpPr/>
          <p:nvPr/>
        </p:nvSpPr>
        <p:spPr>
          <a:xfrm>
            <a:off x="4323710" y="3261052"/>
            <a:ext cx="252648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400" b="1" spc="-1" dirty="0" smtClean="0">
                <a:solidFill>
                  <a:schemeClr val="bg1"/>
                </a:solidFill>
                <a:latin typeface="Segoe UI"/>
                <a:ea typeface="Segoe UI Black"/>
              </a:rPr>
              <a:t>Pilotage</a:t>
            </a:r>
            <a:endParaRPr lang="en-GB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31" name="Group 24"/>
          <p:cNvGrpSpPr/>
          <p:nvPr/>
        </p:nvGrpSpPr>
        <p:grpSpPr>
          <a:xfrm>
            <a:off x="9925878" y="1495440"/>
            <a:ext cx="620963" cy="659880"/>
            <a:chOff x="1355400" y="3366000"/>
            <a:chExt cx="297000" cy="29844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CustomShape 25"/>
            <p:cNvSpPr/>
            <p:nvPr/>
          </p:nvSpPr>
          <p:spPr>
            <a:xfrm>
              <a:off x="1392120" y="3615120"/>
              <a:ext cx="86040" cy="49320"/>
            </a:xfrm>
            <a:custGeom>
              <a:avLst/>
              <a:gdLst/>
              <a:ahLst/>
              <a:cxnLst/>
              <a:rect l="l" t="t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CustomShape 26"/>
            <p:cNvSpPr/>
            <p:nvPr/>
          </p:nvSpPr>
          <p:spPr>
            <a:xfrm>
              <a:off x="1355400" y="3444480"/>
              <a:ext cx="110880" cy="156960"/>
            </a:xfrm>
            <a:custGeom>
              <a:avLst/>
              <a:gdLst/>
              <a:ahLst/>
              <a:cxnLst/>
              <a:rect l="l" t="t" r="r" b="b"/>
              <a:pathLst>
                <a:path w="36" h="51">
                  <a:moveTo>
                    <a:pt x="15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8"/>
                  </a:cubicBezTo>
                  <a:cubicBezTo>
                    <a:pt x="36" y="38"/>
                    <a:pt x="32" y="26"/>
                    <a:pt x="30" y="22"/>
                  </a:cubicBezTo>
                  <a:cubicBezTo>
                    <a:pt x="28" y="19"/>
                    <a:pt x="24" y="18"/>
                    <a:pt x="22" y="19"/>
                  </a:cubicBezTo>
                  <a:cubicBezTo>
                    <a:pt x="20" y="20"/>
                    <a:pt x="18" y="23"/>
                    <a:pt x="19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13"/>
                    <a:pt x="12" y="5"/>
                    <a:pt x="7" y="2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6"/>
                    <a:pt x="1" y="37"/>
                  </a:cubicBezTo>
                  <a:cubicBezTo>
                    <a:pt x="4" y="39"/>
                    <a:pt x="12" y="48"/>
                    <a:pt x="15" y="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CustomShape 27"/>
            <p:cNvSpPr/>
            <p:nvPr/>
          </p:nvSpPr>
          <p:spPr>
            <a:xfrm>
              <a:off x="1528560" y="3615120"/>
              <a:ext cx="86040" cy="49320"/>
            </a:xfrm>
            <a:custGeom>
              <a:avLst/>
              <a:gdLst/>
              <a:ahLst/>
              <a:cxnLst/>
              <a:rect l="l" t="t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CustomShape 28"/>
            <p:cNvSpPr/>
            <p:nvPr/>
          </p:nvSpPr>
          <p:spPr>
            <a:xfrm>
              <a:off x="1541520" y="3444480"/>
              <a:ext cx="110880" cy="156960"/>
            </a:xfrm>
            <a:custGeom>
              <a:avLst/>
              <a:gdLst/>
              <a:ahLst/>
              <a:cxnLst/>
              <a:rect l="l" t="t" r="r" b="b"/>
              <a:pathLst>
                <a:path w="36" h="51">
                  <a:moveTo>
                    <a:pt x="35" y="1"/>
                  </a:moveTo>
                  <a:cubicBezTo>
                    <a:pt x="34" y="1"/>
                    <a:pt x="32" y="0"/>
                    <a:pt x="29" y="2"/>
                  </a:cubicBezTo>
                  <a:cubicBezTo>
                    <a:pt x="24" y="5"/>
                    <a:pt x="22" y="13"/>
                    <a:pt x="22" y="2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3"/>
                    <a:pt x="16" y="20"/>
                    <a:pt x="14" y="19"/>
                  </a:cubicBezTo>
                  <a:cubicBezTo>
                    <a:pt x="12" y="18"/>
                    <a:pt x="8" y="19"/>
                    <a:pt x="6" y="22"/>
                  </a:cubicBezTo>
                  <a:cubicBezTo>
                    <a:pt x="4" y="26"/>
                    <a:pt x="0" y="38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4" y="48"/>
                    <a:pt x="33" y="39"/>
                    <a:pt x="35" y="36"/>
                  </a:cubicBezTo>
                  <a:cubicBezTo>
                    <a:pt x="36" y="36"/>
                    <a:pt x="36" y="36"/>
                    <a:pt x="36" y="3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5" y="1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CustomShape 29"/>
            <p:cNvSpPr/>
            <p:nvPr/>
          </p:nvSpPr>
          <p:spPr>
            <a:xfrm>
              <a:off x="1482480" y="3429000"/>
              <a:ext cx="42840" cy="67680"/>
            </a:xfrm>
            <a:custGeom>
              <a:avLst/>
              <a:gdLst/>
              <a:ahLst/>
              <a:cxnLst/>
              <a:rect l="l" t="t" r="r" b="b"/>
              <a:pathLst>
                <a:path w="33" h="52">
                  <a:moveTo>
                    <a:pt x="33" y="0"/>
                  </a:moveTo>
                  <a:lnTo>
                    <a:pt x="0" y="0"/>
                  </a:lnTo>
                  <a:lnTo>
                    <a:pt x="16" y="52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CustomShape 30"/>
            <p:cNvSpPr/>
            <p:nvPr/>
          </p:nvSpPr>
          <p:spPr>
            <a:xfrm>
              <a:off x="1419480" y="3372480"/>
              <a:ext cx="44280" cy="42840"/>
            </a:xfrm>
            <a:custGeom>
              <a:avLst/>
              <a:gdLst/>
              <a:ahLst/>
              <a:cxnLst/>
              <a:rect l="l" t="t" r="r" b="b"/>
              <a:pathLst>
                <a:path w="34" h="33">
                  <a:moveTo>
                    <a:pt x="34" y="33"/>
                  </a:moveTo>
                  <a:lnTo>
                    <a:pt x="26" y="0"/>
                  </a:lnTo>
                  <a:lnTo>
                    <a:pt x="0" y="33"/>
                  </a:lnTo>
                  <a:lnTo>
                    <a:pt x="34" y="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CustomShape 31"/>
            <p:cNvSpPr/>
            <p:nvPr/>
          </p:nvSpPr>
          <p:spPr>
            <a:xfrm>
              <a:off x="1466640" y="3366000"/>
              <a:ext cx="74520" cy="49320"/>
            </a:xfrm>
            <a:custGeom>
              <a:avLst/>
              <a:gdLst/>
              <a:ahLst/>
              <a:cxnLst/>
              <a:rect l="l" t="t" r="r" b="b"/>
              <a:pathLst>
                <a:path w="57" h="38">
                  <a:moveTo>
                    <a:pt x="0" y="0"/>
                  </a:moveTo>
                  <a:lnTo>
                    <a:pt x="7" y="38"/>
                  </a:lnTo>
                  <a:lnTo>
                    <a:pt x="47" y="38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CustomShape 32"/>
            <p:cNvSpPr/>
            <p:nvPr/>
          </p:nvSpPr>
          <p:spPr>
            <a:xfrm>
              <a:off x="1510200" y="3429000"/>
              <a:ext cx="77040" cy="86040"/>
            </a:xfrm>
            <a:custGeom>
              <a:avLst/>
              <a:gdLst/>
              <a:ahLst/>
              <a:cxnLst/>
              <a:rect l="l" t="t" r="r" b="b"/>
              <a:pathLst>
                <a:path w="59" h="66">
                  <a:moveTo>
                    <a:pt x="21" y="0"/>
                  </a:moveTo>
                  <a:lnTo>
                    <a:pt x="0" y="66"/>
                  </a:lnTo>
                  <a:lnTo>
                    <a:pt x="0" y="66"/>
                  </a:lnTo>
                  <a:lnTo>
                    <a:pt x="59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CustomShape 33"/>
            <p:cNvSpPr/>
            <p:nvPr/>
          </p:nvSpPr>
          <p:spPr>
            <a:xfrm>
              <a:off x="1544040" y="3372480"/>
              <a:ext cx="42840" cy="42840"/>
            </a:xfrm>
            <a:custGeom>
              <a:avLst/>
              <a:gdLst/>
              <a:ahLst/>
              <a:cxnLst/>
              <a:rect l="l" t="t" r="r" b="b"/>
              <a:pathLst>
                <a:path w="33" h="33">
                  <a:moveTo>
                    <a:pt x="0" y="33"/>
                  </a:moveTo>
                  <a:lnTo>
                    <a:pt x="33" y="33"/>
                  </a:lnTo>
                  <a:lnTo>
                    <a:pt x="7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CustomShape 34"/>
            <p:cNvSpPr/>
            <p:nvPr/>
          </p:nvSpPr>
          <p:spPr>
            <a:xfrm>
              <a:off x="1419480" y="3429000"/>
              <a:ext cx="78120" cy="88920"/>
            </a:xfrm>
            <a:custGeom>
              <a:avLst/>
              <a:gdLst/>
              <a:ahLst/>
              <a:cxnLst/>
              <a:rect l="l" t="t" r="r" b="b"/>
              <a:pathLst>
                <a:path w="60" h="68">
                  <a:moveTo>
                    <a:pt x="60" y="66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60" y="68"/>
                  </a:lnTo>
                  <a:lnTo>
                    <a:pt x="60" y="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2" name="CustomShape 40"/>
          <p:cNvSpPr/>
          <p:nvPr/>
        </p:nvSpPr>
        <p:spPr>
          <a:xfrm>
            <a:off x="8844840" y="2293173"/>
            <a:ext cx="610927" cy="663868"/>
          </a:xfrm>
          <a:custGeom>
            <a:avLst/>
            <a:gdLst/>
            <a:ahLst/>
            <a:cxnLst/>
            <a:rect l="l" t="t" r="r" b="b"/>
            <a:pathLst>
              <a:path w="96" h="96">
                <a:moveTo>
                  <a:pt x="82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6" y="96"/>
                  <a:pt x="14" y="96"/>
                </a:cubicBezTo>
                <a:cubicBezTo>
                  <a:pt x="82" y="96"/>
                  <a:pt x="82" y="96"/>
                  <a:pt x="82" y="96"/>
                </a:cubicBezTo>
                <a:cubicBezTo>
                  <a:pt x="90" y="96"/>
                  <a:pt x="96" y="90"/>
                  <a:pt x="96" y="82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2" y="0"/>
                </a:cubicBezTo>
                <a:close/>
                <a:moveTo>
                  <a:pt x="76" y="62"/>
                </a:moveTo>
                <a:cubicBezTo>
                  <a:pt x="76" y="63"/>
                  <a:pt x="76" y="63"/>
                  <a:pt x="75" y="64"/>
                </a:cubicBezTo>
                <a:cubicBezTo>
                  <a:pt x="74" y="64"/>
                  <a:pt x="74" y="64"/>
                  <a:pt x="73" y="64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7"/>
                  <a:pt x="59" y="68"/>
                  <a:pt x="58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21" y="68"/>
                  <a:pt x="20" y="67"/>
                  <a:pt x="20" y="66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29"/>
                  <a:pt x="21" y="28"/>
                  <a:pt x="22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9" y="28"/>
                  <a:pt x="60" y="29"/>
                  <a:pt x="60" y="30"/>
                </a:cubicBezTo>
                <a:cubicBezTo>
                  <a:pt x="60" y="40"/>
                  <a:pt x="60" y="40"/>
                  <a:pt x="60" y="4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2"/>
                  <a:pt x="74" y="32"/>
                  <a:pt x="75" y="32"/>
                </a:cubicBezTo>
                <a:cubicBezTo>
                  <a:pt x="76" y="33"/>
                  <a:pt x="76" y="33"/>
                  <a:pt x="76" y="34"/>
                </a:cubicBezTo>
                <a:lnTo>
                  <a:pt x="76" y="6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" name="CustomShape 24"/>
          <p:cNvSpPr/>
          <p:nvPr/>
        </p:nvSpPr>
        <p:spPr>
          <a:xfrm>
            <a:off x="7708680" y="3098880"/>
            <a:ext cx="539030" cy="654861"/>
          </a:xfrm>
          <a:custGeom>
            <a:avLst/>
            <a:gdLst/>
            <a:ahLst/>
            <a:cxnLst/>
            <a:rect l="l" t="t" r="r" b="b"/>
            <a:pathLst>
              <a:path w="96" h="96">
                <a:moveTo>
                  <a:pt x="88" y="50"/>
                </a:moveTo>
                <a:cubicBezTo>
                  <a:pt x="85" y="50"/>
                  <a:pt x="83" y="51"/>
                  <a:pt x="81" y="54"/>
                </a:cubicBezTo>
                <a:cubicBezTo>
                  <a:pt x="71" y="49"/>
                  <a:pt x="71" y="49"/>
                  <a:pt x="71" y="49"/>
                </a:cubicBezTo>
                <a:cubicBezTo>
                  <a:pt x="71" y="47"/>
                  <a:pt x="72" y="45"/>
                  <a:pt x="72" y="42"/>
                </a:cubicBezTo>
                <a:cubicBezTo>
                  <a:pt x="72" y="38"/>
                  <a:pt x="71" y="34"/>
                  <a:pt x="68" y="31"/>
                </a:cubicBezTo>
                <a:cubicBezTo>
                  <a:pt x="84" y="15"/>
                  <a:pt x="84" y="15"/>
                  <a:pt x="84" y="15"/>
                </a:cubicBezTo>
                <a:cubicBezTo>
                  <a:pt x="85" y="16"/>
                  <a:pt x="87" y="16"/>
                  <a:pt x="88" y="16"/>
                </a:cubicBezTo>
                <a:cubicBezTo>
                  <a:pt x="92" y="16"/>
                  <a:pt x="96" y="12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0" y="9"/>
                  <a:pt x="80" y="11"/>
                  <a:pt x="81" y="12"/>
                </a:cubicBezTo>
                <a:cubicBezTo>
                  <a:pt x="65" y="28"/>
                  <a:pt x="65" y="28"/>
                  <a:pt x="65" y="28"/>
                </a:cubicBezTo>
                <a:cubicBezTo>
                  <a:pt x="62" y="25"/>
                  <a:pt x="58" y="24"/>
                  <a:pt x="54" y="24"/>
                </a:cubicBezTo>
                <a:cubicBezTo>
                  <a:pt x="47" y="24"/>
                  <a:pt x="41" y="28"/>
                  <a:pt x="38" y="3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2"/>
                </a:cubicBezTo>
                <a:cubicBezTo>
                  <a:pt x="16" y="18"/>
                  <a:pt x="12" y="14"/>
                  <a:pt x="8" y="14"/>
                </a:cubicBezTo>
                <a:cubicBezTo>
                  <a:pt x="4" y="14"/>
                  <a:pt x="0" y="18"/>
                  <a:pt x="0" y="22"/>
                </a:cubicBezTo>
                <a:cubicBezTo>
                  <a:pt x="0" y="26"/>
                  <a:pt x="4" y="30"/>
                  <a:pt x="8" y="30"/>
                </a:cubicBezTo>
                <a:cubicBezTo>
                  <a:pt x="10" y="30"/>
                  <a:pt x="13" y="29"/>
                  <a:pt x="14" y="27"/>
                </a:cubicBezTo>
                <a:cubicBezTo>
                  <a:pt x="37" y="37"/>
                  <a:pt x="37" y="37"/>
                  <a:pt x="37" y="37"/>
                </a:cubicBezTo>
                <a:cubicBezTo>
                  <a:pt x="36" y="38"/>
                  <a:pt x="36" y="40"/>
                  <a:pt x="36" y="42"/>
                </a:cubicBezTo>
                <a:cubicBezTo>
                  <a:pt x="36" y="46"/>
                  <a:pt x="37" y="50"/>
                  <a:pt x="40" y="53"/>
                </a:cubicBezTo>
                <a:cubicBezTo>
                  <a:pt x="12" y="81"/>
                  <a:pt x="12" y="81"/>
                  <a:pt x="12" y="81"/>
                </a:cubicBezTo>
                <a:cubicBezTo>
                  <a:pt x="11" y="80"/>
                  <a:pt x="9" y="80"/>
                  <a:pt x="8" y="80"/>
                </a:cubicBezTo>
                <a:cubicBezTo>
                  <a:pt x="4" y="80"/>
                  <a:pt x="0" y="84"/>
                  <a:pt x="0" y="88"/>
                </a:cubicBezTo>
                <a:cubicBezTo>
                  <a:pt x="0" y="92"/>
                  <a:pt x="4" y="96"/>
                  <a:pt x="8" y="96"/>
                </a:cubicBezTo>
                <a:cubicBezTo>
                  <a:pt x="12" y="96"/>
                  <a:pt x="16" y="92"/>
                  <a:pt x="16" y="88"/>
                </a:cubicBezTo>
                <a:cubicBezTo>
                  <a:pt x="16" y="87"/>
                  <a:pt x="16" y="85"/>
                  <a:pt x="15" y="84"/>
                </a:cubicBezTo>
                <a:cubicBezTo>
                  <a:pt x="43" y="56"/>
                  <a:pt x="43" y="56"/>
                  <a:pt x="43" y="56"/>
                </a:cubicBezTo>
                <a:cubicBezTo>
                  <a:pt x="45" y="58"/>
                  <a:pt x="49" y="59"/>
                  <a:pt x="52" y="60"/>
                </a:cubicBezTo>
                <a:cubicBezTo>
                  <a:pt x="52" y="80"/>
                  <a:pt x="52" y="80"/>
                  <a:pt x="52" y="80"/>
                </a:cubicBezTo>
                <a:cubicBezTo>
                  <a:pt x="49" y="81"/>
                  <a:pt x="46" y="84"/>
                  <a:pt x="46" y="88"/>
                </a:cubicBezTo>
                <a:cubicBezTo>
                  <a:pt x="46" y="92"/>
                  <a:pt x="50" y="96"/>
                  <a:pt x="54" y="96"/>
                </a:cubicBezTo>
                <a:cubicBezTo>
                  <a:pt x="58" y="96"/>
                  <a:pt x="62" y="92"/>
                  <a:pt x="62" y="88"/>
                </a:cubicBezTo>
                <a:cubicBezTo>
                  <a:pt x="62" y="84"/>
                  <a:pt x="59" y="81"/>
                  <a:pt x="56" y="80"/>
                </a:cubicBezTo>
                <a:cubicBezTo>
                  <a:pt x="56" y="60"/>
                  <a:pt x="56" y="60"/>
                  <a:pt x="56" y="60"/>
                </a:cubicBezTo>
                <a:cubicBezTo>
                  <a:pt x="61" y="59"/>
                  <a:pt x="66" y="57"/>
                  <a:pt x="69" y="53"/>
                </a:cubicBezTo>
                <a:cubicBezTo>
                  <a:pt x="80" y="57"/>
                  <a:pt x="80" y="57"/>
                  <a:pt x="80" y="57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62"/>
                  <a:pt x="84" y="66"/>
                  <a:pt x="88" y="66"/>
                </a:cubicBezTo>
                <a:cubicBezTo>
                  <a:pt x="92" y="66"/>
                  <a:pt x="96" y="62"/>
                  <a:pt x="96" y="58"/>
                </a:cubicBezTo>
                <a:cubicBezTo>
                  <a:pt x="96" y="54"/>
                  <a:pt x="92" y="50"/>
                  <a:pt x="88" y="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4" name="Group 46"/>
          <p:cNvGrpSpPr/>
          <p:nvPr/>
        </p:nvGrpSpPr>
        <p:grpSpPr>
          <a:xfrm>
            <a:off x="6380280" y="3900600"/>
            <a:ext cx="550440" cy="659880"/>
            <a:chOff x="7190640" y="4537080"/>
            <a:chExt cx="351000" cy="351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5" name="CustomShape 47"/>
            <p:cNvSpPr/>
            <p:nvPr/>
          </p:nvSpPr>
          <p:spPr>
            <a:xfrm>
              <a:off x="7190640" y="4741920"/>
              <a:ext cx="65880" cy="130680"/>
            </a:xfrm>
            <a:custGeom>
              <a:avLst/>
              <a:gdLst/>
              <a:ahLst/>
              <a:cxnLst/>
              <a:rect l="l" t="t" r="r" b="b"/>
              <a:pathLst>
                <a:path w="18" h="36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6"/>
                    <a:pt x="18" y="35"/>
                    <a:pt x="18" y="3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8"/>
            <p:cNvSpPr/>
            <p:nvPr/>
          </p:nvSpPr>
          <p:spPr>
            <a:xfrm>
              <a:off x="7264440" y="4755960"/>
              <a:ext cx="277200" cy="132120"/>
            </a:xfrm>
            <a:custGeom>
              <a:avLst/>
              <a:gdLst/>
              <a:ahLst/>
              <a:cxnLst/>
              <a:rect l="l" t="t" r="r" b="b"/>
              <a:pathLst>
                <a:path w="76" h="36">
                  <a:moveTo>
                    <a:pt x="75" y="13"/>
                  </a:moveTo>
                  <a:cubicBezTo>
                    <a:pt x="71" y="8"/>
                    <a:pt x="67" y="7"/>
                    <a:pt x="61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49" y="17"/>
                    <a:pt x="49" y="19"/>
                    <a:pt x="47" y="21"/>
                  </a:cubicBezTo>
                  <a:cubicBezTo>
                    <a:pt x="45" y="23"/>
                    <a:pt x="43" y="24"/>
                    <a:pt x="4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2" y="20"/>
                    <a:pt x="43" y="19"/>
                    <a:pt x="44" y="18"/>
                  </a:cubicBezTo>
                  <a:cubicBezTo>
                    <a:pt x="45" y="17"/>
                    <a:pt x="45" y="16"/>
                    <a:pt x="45" y="14"/>
                  </a:cubicBezTo>
                  <a:cubicBezTo>
                    <a:pt x="45" y="12"/>
                    <a:pt x="44" y="8"/>
                    <a:pt x="4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4" y="5"/>
                    <a:pt x="18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3" y="30"/>
                    <a:pt x="17" y="31"/>
                  </a:cubicBezTo>
                  <a:cubicBezTo>
                    <a:pt x="25" y="34"/>
                    <a:pt x="29" y="36"/>
                    <a:pt x="33" y="36"/>
                  </a:cubicBezTo>
                  <a:cubicBezTo>
                    <a:pt x="38" y="36"/>
                    <a:pt x="42" y="34"/>
                    <a:pt x="51" y="29"/>
                  </a:cubicBezTo>
                  <a:cubicBezTo>
                    <a:pt x="57" y="25"/>
                    <a:pt x="64" y="21"/>
                    <a:pt x="75" y="16"/>
                  </a:cubicBezTo>
                  <a:cubicBezTo>
                    <a:pt x="75" y="16"/>
                    <a:pt x="76" y="15"/>
                    <a:pt x="76" y="14"/>
                  </a:cubicBezTo>
                  <a:cubicBezTo>
                    <a:pt x="76" y="14"/>
                    <a:pt x="76" y="13"/>
                    <a:pt x="75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9"/>
            <p:cNvSpPr/>
            <p:nvPr/>
          </p:nvSpPr>
          <p:spPr>
            <a:xfrm>
              <a:off x="7242840" y="4537080"/>
              <a:ext cx="264600" cy="226080"/>
            </a:xfrm>
            <a:custGeom>
              <a:avLst/>
              <a:gdLst/>
              <a:ahLst/>
              <a:cxnLst/>
              <a:rect l="l" t="t" r="r" b="b"/>
              <a:pathLst>
                <a:path w="73" h="62">
                  <a:moveTo>
                    <a:pt x="21" y="45"/>
                  </a:moveTo>
                  <a:cubicBezTo>
                    <a:pt x="24" y="45"/>
                    <a:pt x="27" y="43"/>
                    <a:pt x="29" y="40"/>
                  </a:cubicBezTo>
                  <a:cubicBezTo>
                    <a:pt x="34" y="50"/>
                    <a:pt x="36" y="58"/>
                    <a:pt x="36" y="59"/>
                  </a:cubicBezTo>
                  <a:cubicBezTo>
                    <a:pt x="36" y="60"/>
                    <a:pt x="38" y="62"/>
                    <a:pt x="40" y="62"/>
                  </a:cubicBezTo>
                  <a:cubicBezTo>
                    <a:pt x="42" y="62"/>
                    <a:pt x="43" y="61"/>
                    <a:pt x="44" y="59"/>
                  </a:cubicBezTo>
                  <a:cubicBezTo>
                    <a:pt x="44" y="59"/>
                    <a:pt x="46" y="54"/>
                    <a:pt x="49" y="49"/>
                  </a:cubicBezTo>
                  <a:cubicBezTo>
                    <a:pt x="51" y="52"/>
                    <a:pt x="54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9" y="53"/>
                    <a:pt x="62" y="51"/>
                    <a:pt x="65" y="48"/>
                  </a:cubicBezTo>
                  <a:cubicBezTo>
                    <a:pt x="70" y="43"/>
                    <a:pt x="73" y="29"/>
                    <a:pt x="69" y="21"/>
                  </a:cubicBezTo>
                  <a:cubicBezTo>
                    <a:pt x="69" y="20"/>
                    <a:pt x="68" y="20"/>
                    <a:pt x="68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3" y="23"/>
                    <a:pt x="59" y="24"/>
                    <a:pt x="56" y="24"/>
                  </a:cubicBezTo>
                  <a:cubicBezTo>
                    <a:pt x="53" y="25"/>
                    <a:pt x="50" y="26"/>
                    <a:pt x="47" y="28"/>
                  </a:cubicBezTo>
                  <a:cubicBezTo>
                    <a:pt x="43" y="30"/>
                    <a:pt x="41" y="34"/>
                    <a:pt x="41" y="37"/>
                  </a:cubicBezTo>
                  <a:cubicBezTo>
                    <a:pt x="41" y="38"/>
                    <a:pt x="42" y="41"/>
                    <a:pt x="44" y="43"/>
                  </a:cubicBezTo>
                  <a:cubicBezTo>
                    <a:pt x="43" y="44"/>
                    <a:pt x="42" y="46"/>
                    <a:pt x="41" y="47"/>
                  </a:cubicBezTo>
                  <a:cubicBezTo>
                    <a:pt x="39" y="43"/>
                    <a:pt x="37" y="39"/>
                    <a:pt x="35" y="35"/>
                  </a:cubicBezTo>
                  <a:cubicBezTo>
                    <a:pt x="38" y="33"/>
                    <a:pt x="40" y="30"/>
                    <a:pt x="40" y="27"/>
                  </a:cubicBezTo>
                  <a:cubicBezTo>
                    <a:pt x="41" y="23"/>
                    <a:pt x="40" y="19"/>
                    <a:pt x="36" y="14"/>
                  </a:cubicBezTo>
                  <a:cubicBezTo>
                    <a:pt x="32" y="10"/>
                    <a:pt x="27" y="8"/>
                    <a:pt x="22" y="7"/>
                  </a:cubicBezTo>
                  <a:cubicBezTo>
                    <a:pt x="17" y="5"/>
                    <a:pt x="12" y="4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12"/>
                    <a:pt x="2" y="30"/>
                    <a:pt x="8" y="38"/>
                  </a:cubicBezTo>
                  <a:cubicBezTo>
                    <a:pt x="11" y="41"/>
                    <a:pt x="16" y="45"/>
                    <a:pt x="21" y="45"/>
                  </a:cubicBezTo>
                  <a:close/>
                  <a:moveTo>
                    <a:pt x="14" y="15"/>
                  </a:moveTo>
                  <a:cubicBezTo>
                    <a:pt x="14" y="14"/>
                    <a:pt x="15" y="14"/>
                    <a:pt x="17" y="15"/>
                  </a:cubicBezTo>
                  <a:cubicBezTo>
                    <a:pt x="23" y="21"/>
                    <a:pt x="29" y="28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7" y="42"/>
                    <a:pt x="39" y="47"/>
                    <a:pt x="40" y="52"/>
                  </a:cubicBezTo>
                  <a:cubicBezTo>
                    <a:pt x="45" y="45"/>
                    <a:pt x="50" y="38"/>
                    <a:pt x="57" y="34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0" y="36"/>
                    <a:pt x="60" y="37"/>
                    <a:pt x="59" y="38"/>
                  </a:cubicBezTo>
                  <a:cubicBezTo>
                    <a:pt x="50" y="42"/>
                    <a:pt x="44" y="53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1" y="60"/>
                    <a:pt x="39" y="60"/>
                    <a:pt x="38" y="58"/>
                  </a:cubicBezTo>
                  <a:cubicBezTo>
                    <a:pt x="37" y="54"/>
                    <a:pt x="36" y="4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6" y="32"/>
                    <a:pt x="21" y="24"/>
                    <a:pt x="14" y="18"/>
                  </a:cubicBezTo>
                  <a:cubicBezTo>
                    <a:pt x="13" y="17"/>
                    <a:pt x="13" y="16"/>
                    <a:pt x="14" y="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-1252080" y="-1295280"/>
            <a:ext cx="5827320" cy="5827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3331800" y="4086360"/>
            <a:ext cx="3924000" cy="39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3"/>
          <p:cNvSpPr/>
          <p:nvPr/>
        </p:nvSpPr>
        <p:spPr>
          <a:xfrm>
            <a:off x="10667880" y="-1295280"/>
            <a:ext cx="2914200" cy="2914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383415" y="944399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TextShape 6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806DB48-A795-4CE0-BEDC-FAC3CF9BCF2B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66" name="TextShape 7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386B7C-F63B-4D71-A979-7E6D2E53BBCB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16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67" name="CustomShape 8"/>
          <p:cNvSpPr/>
          <p:nvPr/>
        </p:nvSpPr>
        <p:spPr>
          <a:xfrm>
            <a:off x="3331800" y="2976480"/>
            <a:ext cx="2361960" cy="41868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9"/>
          <p:cNvSpPr/>
          <p:nvPr/>
        </p:nvSpPr>
        <p:spPr>
          <a:xfrm>
            <a:off x="5236920" y="2976480"/>
            <a:ext cx="2361960" cy="41868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0"/>
          <p:cNvSpPr/>
          <p:nvPr/>
        </p:nvSpPr>
        <p:spPr>
          <a:xfrm>
            <a:off x="7141680" y="2976480"/>
            <a:ext cx="2361960" cy="41868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1"/>
          <p:cNvSpPr/>
          <p:nvPr/>
        </p:nvSpPr>
        <p:spPr>
          <a:xfrm>
            <a:off x="9046800" y="2976480"/>
            <a:ext cx="2165040" cy="41868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2"/>
          <p:cNvSpPr/>
          <p:nvPr/>
        </p:nvSpPr>
        <p:spPr>
          <a:xfrm>
            <a:off x="5286600" y="3013920"/>
            <a:ext cx="343800" cy="3438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FFFFFF"/>
                </a:solidFill>
                <a:latin typeface="Segoe UI"/>
              </a:rPr>
              <a:t>2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72" name="CustomShape 13"/>
          <p:cNvSpPr/>
          <p:nvPr/>
        </p:nvSpPr>
        <p:spPr>
          <a:xfrm>
            <a:off x="7194240" y="3013920"/>
            <a:ext cx="343800" cy="3438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FFFFFF"/>
                </a:solidFill>
                <a:latin typeface="Segoe UI"/>
              </a:rPr>
              <a:t>3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73" name="CustomShape 14"/>
          <p:cNvSpPr/>
          <p:nvPr/>
        </p:nvSpPr>
        <p:spPr>
          <a:xfrm>
            <a:off x="9101880" y="3013920"/>
            <a:ext cx="343800" cy="3438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FFFFFF"/>
                </a:solidFill>
                <a:latin typeface="Segoe UI"/>
              </a:rPr>
              <a:t>4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74" name="CustomShape 15"/>
          <p:cNvSpPr/>
          <p:nvPr/>
        </p:nvSpPr>
        <p:spPr>
          <a:xfrm>
            <a:off x="3378600" y="3013920"/>
            <a:ext cx="343800" cy="3438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FFFFFF"/>
                </a:solidFill>
                <a:latin typeface="Segoe UI"/>
              </a:rPr>
              <a:t>1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76" name="CustomShape 17"/>
          <p:cNvSpPr/>
          <p:nvPr/>
        </p:nvSpPr>
        <p:spPr>
          <a:xfrm>
            <a:off x="628920" y="5952240"/>
            <a:ext cx="2238120" cy="3963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7" name="Picture 1"/>
          <p:cNvPicPr/>
          <p:nvPr/>
        </p:nvPicPr>
        <p:blipFill>
          <a:blip r:embed="rId3"/>
          <a:stretch/>
        </p:blipFill>
        <p:spPr>
          <a:xfrm>
            <a:off x="567000" y="1440720"/>
            <a:ext cx="2361960" cy="4814640"/>
          </a:xfrm>
          <a:prstGeom prst="rect">
            <a:avLst/>
          </a:prstGeom>
          <a:ln>
            <a:noFill/>
          </a:ln>
        </p:spPr>
      </p:pic>
      <p:sp>
        <p:nvSpPr>
          <p:cNvPr id="278" name="CustomShape 18"/>
          <p:cNvSpPr/>
          <p:nvPr/>
        </p:nvSpPr>
        <p:spPr>
          <a:xfrm>
            <a:off x="4133675" y="3082673"/>
            <a:ext cx="1392183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 err="1" smtClean="0">
                <a:solidFill>
                  <a:srgbClr val="404040"/>
                </a:solidFill>
                <a:latin typeface="Segoe UI"/>
                <a:ea typeface="Segoe UI Black"/>
              </a:rPr>
              <a:t>Confort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79" name="CustomShape 19"/>
          <p:cNvSpPr/>
          <p:nvPr/>
        </p:nvSpPr>
        <p:spPr>
          <a:xfrm>
            <a:off x="5906807" y="3073749"/>
            <a:ext cx="98100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 err="1" smtClean="0">
                <a:solidFill>
                  <a:srgbClr val="404040"/>
                </a:solidFill>
                <a:latin typeface="Segoe UI"/>
                <a:ea typeface="Segoe UI Black"/>
              </a:rPr>
              <a:t>Securité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80" name="CustomShape 20"/>
          <p:cNvSpPr/>
          <p:nvPr/>
        </p:nvSpPr>
        <p:spPr>
          <a:xfrm>
            <a:off x="7738553" y="3068665"/>
            <a:ext cx="98100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400" b="1" spc="-1" dirty="0" smtClean="0">
                <a:solidFill>
                  <a:srgbClr val="404040"/>
                </a:solidFill>
                <a:latin typeface="Segoe UI"/>
                <a:ea typeface="Segoe UI Black"/>
              </a:rPr>
              <a:t>Pilotage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81" name="CustomShape 21"/>
          <p:cNvSpPr/>
          <p:nvPr/>
        </p:nvSpPr>
        <p:spPr>
          <a:xfrm>
            <a:off x="9686880" y="3087891"/>
            <a:ext cx="98100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 err="1" smtClean="0">
                <a:solidFill>
                  <a:srgbClr val="404040"/>
                </a:solidFill>
                <a:latin typeface="Segoe UI"/>
                <a:ea typeface="Segoe UI Black"/>
              </a:rPr>
              <a:t>Economie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84" name="CustomShape 24"/>
          <p:cNvSpPr/>
          <p:nvPr/>
        </p:nvSpPr>
        <p:spPr>
          <a:xfrm>
            <a:off x="8226073" y="2532405"/>
            <a:ext cx="349560" cy="360360"/>
          </a:xfrm>
          <a:custGeom>
            <a:avLst/>
            <a:gdLst/>
            <a:ahLst/>
            <a:cxnLst/>
            <a:rect l="l" t="t" r="r" b="b"/>
            <a:pathLst>
              <a:path w="96" h="96">
                <a:moveTo>
                  <a:pt x="88" y="50"/>
                </a:moveTo>
                <a:cubicBezTo>
                  <a:pt x="85" y="50"/>
                  <a:pt x="83" y="51"/>
                  <a:pt x="81" y="54"/>
                </a:cubicBezTo>
                <a:cubicBezTo>
                  <a:pt x="71" y="49"/>
                  <a:pt x="71" y="49"/>
                  <a:pt x="71" y="49"/>
                </a:cubicBezTo>
                <a:cubicBezTo>
                  <a:pt x="71" y="47"/>
                  <a:pt x="72" y="45"/>
                  <a:pt x="72" y="42"/>
                </a:cubicBezTo>
                <a:cubicBezTo>
                  <a:pt x="72" y="38"/>
                  <a:pt x="71" y="34"/>
                  <a:pt x="68" y="31"/>
                </a:cubicBezTo>
                <a:cubicBezTo>
                  <a:pt x="84" y="15"/>
                  <a:pt x="84" y="15"/>
                  <a:pt x="84" y="15"/>
                </a:cubicBezTo>
                <a:cubicBezTo>
                  <a:pt x="85" y="16"/>
                  <a:pt x="87" y="16"/>
                  <a:pt x="88" y="16"/>
                </a:cubicBezTo>
                <a:cubicBezTo>
                  <a:pt x="92" y="16"/>
                  <a:pt x="96" y="12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0" y="9"/>
                  <a:pt x="80" y="11"/>
                  <a:pt x="81" y="12"/>
                </a:cubicBezTo>
                <a:cubicBezTo>
                  <a:pt x="65" y="28"/>
                  <a:pt x="65" y="28"/>
                  <a:pt x="65" y="28"/>
                </a:cubicBezTo>
                <a:cubicBezTo>
                  <a:pt x="62" y="25"/>
                  <a:pt x="58" y="24"/>
                  <a:pt x="54" y="24"/>
                </a:cubicBezTo>
                <a:cubicBezTo>
                  <a:pt x="47" y="24"/>
                  <a:pt x="41" y="28"/>
                  <a:pt x="38" y="3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2"/>
                </a:cubicBezTo>
                <a:cubicBezTo>
                  <a:pt x="16" y="18"/>
                  <a:pt x="12" y="14"/>
                  <a:pt x="8" y="14"/>
                </a:cubicBezTo>
                <a:cubicBezTo>
                  <a:pt x="4" y="14"/>
                  <a:pt x="0" y="18"/>
                  <a:pt x="0" y="22"/>
                </a:cubicBezTo>
                <a:cubicBezTo>
                  <a:pt x="0" y="26"/>
                  <a:pt x="4" y="30"/>
                  <a:pt x="8" y="30"/>
                </a:cubicBezTo>
                <a:cubicBezTo>
                  <a:pt x="10" y="30"/>
                  <a:pt x="13" y="29"/>
                  <a:pt x="14" y="27"/>
                </a:cubicBezTo>
                <a:cubicBezTo>
                  <a:pt x="37" y="37"/>
                  <a:pt x="37" y="37"/>
                  <a:pt x="37" y="37"/>
                </a:cubicBezTo>
                <a:cubicBezTo>
                  <a:pt x="36" y="38"/>
                  <a:pt x="36" y="40"/>
                  <a:pt x="36" y="42"/>
                </a:cubicBezTo>
                <a:cubicBezTo>
                  <a:pt x="36" y="46"/>
                  <a:pt x="37" y="50"/>
                  <a:pt x="40" y="53"/>
                </a:cubicBezTo>
                <a:cubicBezTo>
                  <a:pt x="12" y="81"/>
                  <a:pt x="12" y="81"/>
                  <a:pt x="12" y="81"/>
                </a:cubicBezTo>
                <a:cubicBezTo>
                  <a:pt x="11" y="80"/>
                  <a:pt x="9" y="80"/>
                  <a:pt x="8" y="80"/>
                </a:cubicBezTo>
                <a:cubicBezTo>
                  <a:pt x="4" y="80"/>
                  <a:pt x="0" y="84"/>
                  <a:pt x="0" y="88"/>
                </a:cubicBezTo>
                <a:cubicBezTo>
                  <a:pt x="0" y="92"/>
                  <a:pt x="4" y="96"/>
                  <a:pt x="8" y="96"/>
                </a:cubicBezTo>
                <a:cubicBezTo>
                  <a:pt x="12" y="96"/>
                  <a:pt x="16" y="92"/>
                  <a:pt x="16" y="88"/>
                </a:cubicBezTo>
                <a:cubicBezTo>
                  <a:pt x="16" y="87"/>
                  <a:pt x="16" y="85"/>
                  <a:pt x="15" y="84"/>
                </a:cubicBezTo>
                <a:cubicBezTo>
                  <a:pt x="43" y="56"/>
                  <a:pt x="43" y="56"/>
                  <a:pt x="43" y="56"/>
                </a:cubicBezTo>
                <a:cubicBezTo>
                  <a:pt x="45" y="58"/>
                  <a:pt x="49" y="59"/>
                  <a:pt x="52" y="60"/>
                </a:cubicBezTo>
                <a:cubicBezTo>
                  <a:pt x="52" y="80"/>
                  <a:pt x="52" y="80"/>
                  <a:pt x="52" y="80"/>
                </a:cubicBezTo>
                <a:cubicBezTo>
                  <a:pt x="49" y="81"/>
                  <a:pt x="46" y="84"/>
                  <a:pt x="46" y="88"/>
                </a:cubicBezTo>
                <a:cubicBezTo>
                  <a:pt x="46" y="92"/>
                  <a:pt x="50" y="96"/>
                  <a:pt x="54" y="96"/>
                </a:cubicBezTo>
                <a:cubicBezTo>
                  <a:pt x="58" y="96"/>
                  <a:pt x="62" y="92"/>
                  <a:pt x="62" y="88"/>
                </a:cubicBezTo>
                <a:cubicBezTo>
                  <a:pt x="62" y="84"/>
                  <a:pt x="59" y="81"/>
                  <a:pt x="56" y="80"/>
                </a:cubicBezTo>
                <a:cubicBezTo>
                  <a:pt x="56" y="60"/>
                  <a:pt x="56" y="60"/>
                  <a:pt x="56" y="60"/>
                </a:cubicBezTo>
                <a:cubicBezTo>
                  <a:pt x="61" y="59"/>
                  <a:pt x="66" y="57"/>
                  <a:pt x="69" y="53"/>
                </a:cubicBezTo>
                <a:cubicBezTo>
                  <a:pt x="80" y="57"/>
                  <a:pt x="80" y="57"/>
                  <a:pt x="80" y="57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62"/>
                  <a:pt x="84" y="66"/>
                  <a:pt x="88" y="66"/>
                </a:cubicBezTo>
                <a:cubicBezTo>
                  <a:pt x="92" y="66"/>
                  <a:pt x="96" y="62"/>
                  <a:pt x="96" y="58"/>
                </a:cubicBezTo>
                <a:cubicBezTo>
                  <a:pt x="96" y="54"/>
                  <a:pt x="92" y="50"/>
                  <a:pt x="88" y="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06" name="Group 46"/>
          <p:cNvGrpSpPr/>
          <p:nvPr/>
        </p:nvGrpSpPr>
        <p:grpSpPr>
          <a:xfrm>
            <a:off x="10001880" y="2542373"/>
            <a:ext cx="351000" cy="351000"/>
            <a:chOff x="7190640" y="4537080"/>
            <a:chExt cx="351000" cy="351000"/>
          </a:xfrm>
          <a:solidFill>
            <a:srgbClr val="FFC000"/>
          </a:solidFill>
        </p:grpSpPr>
        <p:sp>
          <p:nvSpPr>
            <p:cNvPr id="307" name="CustomShape 47"/>
            <p:cNvSpPr/>
            <p:nvPr/>
          </p:nvSpPr>
          <p:spPr>
            <a:xfrm>
              <a:off x="7190640" y="4741920"/>
              <a:ext cx="65880" cy="130680"/>
            </a:xfrm>
            <a:custGeom>
              <a:avLst/>
              <a:gdLst/>
              <a:ahLst/>
              <a:cxnLst/>
              <a:rect l="l" t="t" r="r" b="b"/>
              <a:pathLst>
                <a:path w="18" h="36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6"/>
                    <a:pt x="18" y="35"/>
                    <a:pt x="18" y="3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8"/>
            <p:cNvSpPr/>
            <p:nvPr/>
          </p:nvSpPr>
          <p:spPr>
            <a:xfrm>
              <a:off x="7264440" y="4755960"/>
              <a:ext cx="277200" cy="132120"/>
            </a:xfrm>
            <a:custGeom>
              <a:avLst/>
              <a:gdLst/>
              <a:ahLst/>
              <a:cxnLst/>
              <a:rect l="l" t="t" r="r" b="b"/>
              <a:pathLst>
                <a:path w="76" h="36">
                  <a:moveTo>
                    <a:pt x="75" y="13"/>
                  </a:moveTo>
                  <a:cubicBezTo>
                    <a:pt x="71" y="8"/>
                    <a:pt x="67" y="7"/>
                    <a:pt x="61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49" y="17"/>
                    <a:pt x="49" y="19"/>
                    <a:pt x="47" y="21"/>
                  </a:cubicBezTo>
                  <a:cubicBezTo>
                    <a:pt x="45" y="23"/>
                    <a:pt x="43" y="24"/>
                    <a:pt x="4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2" y="20"/>
                    <a:pt x="43" y="19"/>
                    <a:pt x="44" y="18"/>
                  </a:cubicBezTo>
                  <a:cubicBezTo>
                    <a:pt x="45" y="17"/>
                    <a:pt x="45" y="16"/>
                    <a:pt x="45" y="14"/>
                  </a:cubicBezTo>
                  <a:cubicBezTo>
                    <a:pt x="45" y="12"/>
                    <a:pt x="44" y="8"/>
                    <a:pt x="4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4" y="5"/>
                    <a:pt x="18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3" y="30"/>
                    <a:pt x="17" y="31"/>
                  </a:cubicBezTo>
                  <a:cubicBezTo>
                    <a:pt x="25" y="34"/>
                    <a:pt x="29" y="36"/>
                    <a:pt x="33" y="36"/>
                  </a:cubicBezTo>
                  <a:cubicBezTo>
                    <a:pt x="38" y="36"/>
                    <a:pt x="42" y="34"/>
                    <a:pt x="51" y="29"/>
                  </a:cubicBezTo>
                  <a:cubicBezTo>
                    <a:pt x="57" y="25"/>
                    <a:pt x="64" y="21"/>
                    <a:pt x="75" y="16"/>
                  </a:cubicBezTo>
                  <a:cubicBezTo>
                    <a:pt x="75" y="16"/>
                    <a:pt x="76" y="15"/>
                    <a:pt x="76" y="14"/>
                  </a:cubicBezTo>
                  <a:cubicBezTo>
                    <a:pt x="76" y="14"/>
                    <a:pt x="76" y="13"/>
                    <a:pt x="75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49"/>
            <p:cNvSpPr/>
            <p:nvPr/>
          </p:nvSpPr>
          <p:spPr>
            <a:xfrm>
              <a:off x="7242840" y="4537080"/>
              <a:ext cx="264600" cy="226080"/>
            </a:xfrm>
            <a:custGeom>
              <a:avLst/>
              <a:gdLst/>
              <a:ahLst/>
              <a:cxnLst/>
              <a:rect l="l" t="t" r="r" b="b"/>
              <a:pathLst>
                <a:path w="73" h="62">
                  <a:moveTo>
                    <a:pt x="21" y="45"/>
                  </a:moveTo>
                  <a:cubicBezTo>
                    <a:pt x="24" y="45"/>
                    <a:pt x="27" y="43"/>
                    <a:pt x="29" y="40"/>
                  </a:cubicBezTo>
                  <a:cubicBezTo>
                    <a:pt x="34" y="50"/>
                    <a:pt x="36" y="58"/>
                    <a:pt x="36" y="59"/>
                  </a:cubicBezTo>
                  <a:cubicBezTo>
                    <a:pt x="36" y="60"/>
                    <a:pt x="38" y="62"/>
                    <a:pt x="40" y="62"/>
                  </a:cubicBezTo>
                  <a:cubicBezTo>
                    <a:pt x="42" y="62"/>
                    <a:pt x="43" y="61"/>
                    <a:pt x="44" y="59"/>
                  </a:cubicBezTo>
                  <a:cubicBezTo>
                    <a:pt x="44" y="59"/>
                    <a:pt x="46" y="54"/>
                    <a:pt x="49" y="49"/>
                  </a:cubicBezTo>
                  <a:cubicBezTo>
                    <a:pt x="51" y="52"/>
                    <a:pt x="54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9" y="53"/>
                    <a:pt x="62" y="51"/>
                    <a:pt x="65" y="48"/>
                  </a:cubicBezTo>
                  <a:cubicBezTo>
                    <a:pt x="70" y="43"/>
                    <a:pt x="73" y="29"/>
                    <a:pt x="69" y="21"/>
                  </a:cubicBezTo>
                  <a:cubicBezTo>
                    <a:pt x="69" y="20"/>
                    <a:pt x="68" y="20"/>
                    <a:pt x="68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3" y="23"/>
                    <a:pt x="59" y="24"/>
                    <a:pt x="56" y="24"/>
                  </a:cubicBezTo>
                  <a:cubicBezTo>
                    <a:pt x="53" y="25"/>
                    <a:pt x="50" y="26"/>
                    <a:pt x="47" y="28"/>
                  </a:cubicBezTo>
                  <a:cubicBezTo>
                    <a:pt x="43" y="30"/>
                    <a:pt x="41" y="34"/>
                    <a:pt x="41" y="37"/>
                  </a:cubicBezTo>
                  <a:cubicBezTo>
                    <a:pt x="41" y="38"/>
                    <a:pt x="42" y="41"/>
                    <a:pt x="44" y="43"/>
                  </a:cubicBezTo>
                  <a:cubicBezTo>
                    <a:pt x="43" y="44"/>
                    <a:pt x="42" y="46"/>
                    <a:pt x="41" y="47"/>
                  </a:cubicBezTo>
                  <a:cubicBezTo>
                    <a:pt x="39" y="43"/>
                    <a:pt x="37" y="39"/>
                    <a:pt x="35" y="35"/>
                  </a:cubicBezTo>
                  <a:cubicBezTo>
                    <a:pt x="38" y="33"/>
                    <a:pt x="40" y="30"/>
                    <a:pt x="40" y="27"/>
                  </a:cubicBezTo>
                  <a:cubicBezTo>
                    <a:pt x="41" y="23"/>
                    <a:pt x="40" y="19"/>
                    <a:pt x="36" y="14"/>
                  </a:cubicBezTo>
                  <a:cubicBezTo>
                    <a:pt x="32" y="10"/>
                    <a:pt x="27" y="8"/>
                    <a:pt x="22" y="7"/>
                  </a:cubicBezTo>
                  <a:cubicBezTo>
                    <a:pt x="17" y="5"/>
                    <a:pt x="12" y="4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12"/>
                    <a:pt x="2" y="30"/>
                    <a:pt x="8" y="38"/>
                  </a:cubicBezTo>
                  <a:cubicBezTo>
                    <a:pt x="11" y="41"/>
                    <a:pt x="16" y="45"/>
                    <a:pt x="21" y="45"/>
                  </a:cubicBezTo>
                  <a:close/>
                  <a:moveTo>
                    <a:pt x="14" y="15"/>
                  </a:moveTo>
                  <a:cubicBezTo>
                    <a:pt x="14" y="14"/>
                    <a:pt x="15" y="14"/>
                    <a:pt x="17" y="15"/>
                  </a:cubicBezTo>
                  <a:cubicBezTo>
                    <a:pt x="23" y="21"/>
                    <a:pt x="29" y="28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7" y="42"/>
                    <a:pt x="39" y="47"/>
                    <a:pt x="40" y="52"/>
                  </a:cubicBezTo>
                  <a:cubicBezTo>
                    <a:pt x="45" y="45"/>
                    <a:pt x="50" y="38"/>
                    <a:pt x="57" y="34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0" y="36"/>
                    <a:pt x="60" y="37"/>
                    <a:pt x="59" y="38"/>
                  </a:cubicBezTo>
                  <a:cubicBezTo>
                    <a:pt x="50" y="42"/>
                    <a:pt x="44" y="53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1" y="60"/>
                    <a:pt x="39" y="60"/>
                    <a:pt x="38" y="58"/>
                  </a:cubicBezTo>
                  <a:cubicBezTo>
                    <a:pt x="37" y="54"/>
                    <a:pt x="36" y="4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6" y="32"/>
                    <a:pt x="21" y="24"/>
                    <a:pt x="14" y="18"/>
                  </a:cubicBezTo>
                  <a:cubicBezTo>
                    <a:pt x="13" y="17"/>
                    <a:pt x="13" y="16"/>
                    <a:pt x="14" y="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pc="-1" dirty="0" smtClean="0">
                <a:solidFill>
                  <a:srgbClr val="4472C4"/>
                </a:solidFill>
                <a:latin typeface="Century Gothic"/>
                <a:ea typeface="Segoe UI Black"/>
              </a:rPr>
              <a:t>Problématique </a:t>
            </a:r>
            <a:endParaRPr lang="fr-FR" sz="3600" b="0" strike="noStrike" spc="-1" dirty="0">
              <a:latin typeface="Arial"/>
            </a:endParaRPr>
          </a:p>
        </p:txBody>
      </p:sp>
      <p:sp>
        <p:nvSpPr>
          <p:cNvPr id="58" name="CustomShape 40"/>
          <p:cNvSpPr/>
          <p:nvPr/>
        </p:nvSpPr>
        <p:spPr>
          <a:xfrm>
            <a:off x="6135840" y="2542373"/>
            <a:ext cx="388311" cy="347813"/>
          </a:xfrm>
          <a:custGeom>
            <a:avLst/>
            <a:gdLst/>
            <a:ahLst/>
            <a:cxnLst/>
            <a:rect l="l" t="t" r="r" b="b"/>
            <a:pathLst>
              <a:path w="96" h="96">
                <a:moveTo>
                  <a:pt x="82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6" y="96"/>
                  <a:pt x="14" y="96"/>
                </a:cubicBezTo>
                <a:cubicBezTo>
                  <a:pt x="82" y="96"/>
                  <a:pt x="82" y="96"/>
                  <a:pt x="82" y="96"/>
                </a:cubicBezTo>
                <a:cubicBezTo>
                  <a:pt x="90" y="96"/>
                  <a:pt x="96" y="90"/>
                  <a:pt x="96" y="82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2" y="0"/>
                </a:cubicBezTo>
                <a:close/>
                <a:moveTo>
                  <a:pt x="76" y="62"/>
                </a:moveTo>
                <a:cubicBezTo>
                  <a:pt x="76" y="63"/>
                  <a:pt x="76" y="63"/>
                  <a:pt x="75" y="64"/>
                </a:cubicBezTo>
                <a:cubicBezTo>
                  <a:pt x="74" y="64"/>
                  <a:pt x="74" y="64"/>
                  <a:pt x="73" y="64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7"/>
                  <a:pt x="59" y="68"/>
                  <a:pt x="58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21" y="68"/>
                  <a:pt x="20" y="67"/>
                  <a:pt x="20" y="66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29"/>
                  <a:pt x="21" y="28"/>
                  <a:pt x="22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9" y="28"/>
                  <a:pt x="60" y="29"/>
                  <a:pt x="60" y="30"/>
                </a:cubicBezTo>
                <a:cubicBezTo>
                  <a:pt x="60" y="40"/>
                  <a:pt x="60" y="40"/>
                  <a:pt x="60" y="4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2"/>
                  <a:pt x="74" y="32"/>
                  <a:pt x="75" y="32"/>
                </a:cubicBezTo>
                <a:cubicBezTo>
                  <a:pt x="76" y="33"/>
                  <a:pt x="76" y="33"/>
                  <a:pt x="76" y="34"/>
                </a:cubicBezTo>
                <a:lnTo>
                  <a:pt x="76" y="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9" name="Group 24"/>
          <p:cNvGrpSpPr/>
          <p:nvPr/>
        </p:nvGrpSpPr>
        <p:grpSpPr>
          <a:xfrm>
            <a:off x="4313234" y="2420479"/>
            <a:ext cx="306073" cy="364028"/>
            <a:chOff x="1355400" y="3366000"/>
            <a:chExt cx="297000" cy="298440"/>
          </a:xfrm>
          <a:solidFill>
            <a:schemeClr val="accent1"/>
          </a:solidFill>
        </p:grpSpPr>
        <p:sp>
          <p:nvSpPr>
            <p:cNvPr id="60" name="CustomShape 25"/>
            <p:cNvSpPr/>
            <p:nvPr/>
          </p:nvSpPr>
          <p:spPr>
            <a:xfrm>
              <a:off x="1392120" y="3615120"/>
              <a:ext cx="86040" cy="49320"/>
            </a:xfrm>
            <a:custGeom>
              <a:avLst/>
              <a:gdLst/>
              <a:ahLst/>
              <a:cxnLst/>
              <a:rect l="l" t="t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61" name="CustomShape 26"/>
            <p:cNvSpPr/>
            <p:nvPr/>
          </p:nvSpPr>
          <p:spPr>
            <a:xfrm>
              <a:off x="1355400" y="3444480"/>
              <a:ext cx="110880" cy="156960"/>
            </a:xfrm>
            <a:custGeom>
              <a:avLst/>
              <a:gdLst/>
              <a:ahLst/>
              <a:cxnLst/>
              <a:rect l="l" t="t" r="r" b="b"/>
              <a:pathLst>
                <a:path w="36" h="51">
                  <a:moveTo>
                    <a:pt x="15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8"/>
                  </a:cubicBezTo>
                  <a:cubicBezTo>
                    <a:pt x="36" y="38"/>
                    <a:pt x="32" y="26"/>
                    <a:pt x="30" y="22"/>
                  </a:cubicBezTo>
                  <a:cubicBezTo>
                    <a:pt x="28" y="19"/>
                    <a:pt x="24" y="18"/>
                    <a:pt x="22" y="19"/>
                  </a:cubicBezTo>
                  <a:cubicBezTo>
                    <a:pt x="20" y="20"/>
                    <a:pt x="18" y="23"/>
                    <a:pt x="19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13"/>
                    <a:pt x="12" y="5"/>
                    <a:pt x="7" y="2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6"/>
                    <a:pt x="1" y="37"/>
                  </a:cubicBezTo>
                  <a:cubicBezTo>
                    <a:pt x="4" y="39"/>
                    <a:pt x="12" y="48"/>
                    <a:pt x="15" y="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62" name="CustomShape 27"/>
            <p:cNvSpPr/>
            <p:nvPr/>
          </p:nvSpPr>
          <p:spPr>
            <a:xfrm>
              <a:off x="1528560" y="3615120"/>
              <a:ext cx="86040" cy="49320"/>
            </a:xfrm>
            <a:custGeom>
              <a:avLst/>
              <a:gdLst/>
              <a:ahLst/>
              <a:cxnLst/>
              <a:rect l="l" t="t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63" name="CustomShape 28"/>
            <p:cNvSpPr/>
            <p:nvPr/>
          </p:nvSpPr>
          <p:spPr>
            <a:xfrm>
              <a:off x="1541520" y="3444480"/>
              <a:ext cx="110880" cy="156960"/>
            </a:xfrm>
            <a:custGeom>
              <a:avLst/>
              <a:gdLst/>
              <a:ahLst/>
              <a:cxnLst/>
              <a:rect l="l" t="t" r="r" b="b"/>
              <a:pathLst>
                <a:path w="36" h="51">
                  <a:moveTo>
                    <a:pt x="35" y="1"/>
                  </a:moveTo>
                  <a:cubicBezTo>
                    <a:pt x="34" y="1"/>
                    <a:pt x="32" y="0"/>
                    <a:pt x="29" y="2"/>
                  </a:cubicBezTo>
                  <a:cubicBezTo>
                    <a:pt x="24" y="5"/>
                    <a:pt x="22" y="13"/>
                    <a:pt x="22" y="2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3"/>
                    <a:pt x="16" y="20"/>
                    <a:pt x="14" y="19"/>
                  </a:cubicBezTo>
                  <a:cubicBezTo>
                    <a:pt x="12" y="18"/>
                    <a:pt x="8" y="19"/>
                    <a:pt x="6" y="22"/>
                  </a:cubicBezTo>
                  <a:cubicBezTo>
                    <a:pt x="4" y="26"/>
                    <a:pt x="0" y="38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4" y="48"/>
                    <a:pt x="33" y="39"/>
                    <a:pt x="35" y="36"/>
                  </a:cubicBezTo>
                  <a:cubicBezTo>
                    <a:pt x="36" y="36"/>
                    <a:pt x="36" y="36"/>
                    <a:pt x="36" y="3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5" y="1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64" name="CustomShape 29"/>
            <p:cNvSpPr/>
            <p:nvPr/>
          </p:nvSpPr>
          <p:spPr>
            <a:xfrm>
              <a:off x="1482480" y="3429000"/>
              <a:ext cx="42840" cy="67680"/>
            </a:xfrm>
            <a:custGeom>
              <a:avLst/>
              <a:gdLst/>
              <a:ahLst/>
              <a:cxnLst/>
              <a:rect l="l" t="t" r="r" b="b"/>
              <a:pathLst>
                <a:path w="33" h="52">
                  <a:moveTo>
                    <a:pt x="33" y="0"/>
                  </a:moveTo>
                  <a:lnTo>
                    <a:pt x="0" y="0"/>
                  </a:lnTo>
                  <a:lnTo>
                    <a:pt x="16" y="52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65" name="CustomShape 30"/>
            <p:cNvSpPr/>
            <p:nvPr/>
          </p:nvSpPr>
          <p:spPr>
            <a:xfrm>
              <a:off x="1419480" y="3372480"/>
              <a:ext cx="44280" cy="42840"/>
            </a:xfrm>
            <a:custGeom>
              <a:avLst/>
              <a:gdLst/>
              <a:ahLst/>
              <a:cxnLst/>
              <a:rect l="l" t="t" r="r" b="b"/>
              <a:pathLst>
                <a:path w="34" h="33">
                  <a:moveTo>
                    <a:pt x="34" y="33"/>
                  </a:moveTo>
                  <a:lnTo>
                    <a:pt x="26" y="0"/>
                  </a:lnTo>
                  <a:lnTo>
                    <a:pt x="0" y="33"/>
                  </a:lnTo>
                  <a:lnTo>
                    <a:pt x="34" y="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66" name="CustomShape 31"/>
            <p:cNvSpPr/>
            <p:nvPr/>
          </p:nvSpPr>
          <p:spPr>
            <a:xfrm>
              <a:off x="1466640" y="3366000"/>
              <a:ext cx="74520" cy="49320"/>
            </a:xfrm>
            <a:custGeom>
              <a:avLst/>
              <a:gdLst/>
              <a:ahLst/>
              <a:cxnLst/>
              <a:rect l="l" t="t" r="r" b="b"/>
              <a:pathLst>
                <a:path w="57" h="38">
                  <a:moveTo>
                    <a:pt x="0" y="0"/>
                  </a:moveTo>
                  <a:lnTo>
                    <a:pt x="7" y="38"/>
                  </a:lnTo>
                  <a:lnTo>
                    <a:pt x="47" y="38"/>
                  </a:ln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67" name="CustomShape 32"/>
            <p:cNvSpPr/>
            <p:nvPr/>
          </p:nvSpPr>
          <p:spPr>
            <a:xfrm>
              <a:off x="1510200" y="3429000"/>
              <a:ext cx="77040" cy="86040"/>
            </a:xfrm>
            <a:custGeom>
              <a:avLst/>
              <a:gdLst/>
              <a:ahLst/>
              <a:cxnLst/>
              <a:rect l="l" t="t" r="r" b="b"/>
              <a:pathLst>
                <a:path w="59" h="66">
                  <a:moveTo>
                    <a:pt x="21" y="0"/>
                  </a:moveTo>
                  <a:lnTo>
                    <a:pt x="0" y="66"/>
                  </a:lnTo>
                  <a:lnTo>
                    <a:pt x="0" y="66"/>
                  </a:lnTo>
                  <a:lnTo>
                    <a:pt x="59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68" name="CustomShape 33"/>
            <p:cNvSpPr/>
            <p:nvPr/>
          </p:nvSpPr>
          <p:spPr>
            <a:xfrm>
              <a:off x="1544040" y="3372480"/>
              <a:ext cx="42840" cy="42840"/>
            </a:xfrm>
            <a:custGeom>
              <a:avLst/>
              <a:gdLst/>
              <a:ahLst/>
              <a:cxnLst/>
              <a:rect l="l" t="t" r="r" b="b"/>
              <a:pathLst>
                <a:path w="33" h="33">
                  <a:moveTo>
                    <a:pt x="0" y="33"/>
                  </a:moveTo>
                  <a:lnTo>
                    <a:pt x="33" y="33"/>
                  </a:lnTo>
                  <a:lnTo>
                    <a:pt x="7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69" name="CustomShape 34"/>
            <p:cNvSpPr/>
            <p:nvPr/>
          </p:nvSpPr>
          <p:spPr>
            <a:xfrm>
              <a:off x="1419480" y="3429000"/>
              <a:ext cx="78120" cy="88920"/>
            </a:xfrm>
            <a:custGeom>
              <a:avLst/>
              <a:gdLst/>
              <a:ahLst/>
              <a:cxnLst/>
              <a:rect l="l" t="t" r="r" b="b"/>
              <a:pathLst>
                <a:path w="60" h="68">
                  <a:moveTo>
                    <a:pt x="60" y="66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60" y="68"/>
                  </a:lnTo>
                  <a:lnTo>
                    <a:pt x="60" y="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331800" y="4086360"/>
            <a:ext cx="3924000" cy="39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2"/>
          <p:cNvSpPr/>
          <p:nvPr/>
        </p:nvSpPr>
        <p:spPr>
          <a:xfrm>
            <a:off x="8115480" y="-1295280"/>
            <a:ext cx="5466960" cy="54669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>
                <a:solidFill>
                  <a:srgbClr val="4472C4"/>
                </a:solidFill>
                <a:latin typeface="Century Gothic"/>
                <a:ea typeface="Segoe UI Black"/>
              </a:rPr>
              <a:t>Project Timeline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342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7D5F181-04A5-4154-BA19-81575D2CB1B3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27/04/2019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343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D04688C-E3FA-498B-812C-35E54BA6B473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17</a:t>
            </a:fld>
            <a:endParaRPr lang="en-GB" sz="1200" b="0" strike="noStrike" spc="-1">
              <a:latin typeface="Times New Roman"/>
            </a:endParaRPr>
          </a:p>
        </p:txBody>
      </p:sp>
      <p:grpSp>
        <p:nvGrpSpPr>
          <p:cNvPr id="344" name="Group 7"/>
          <p:cNvGrpSpPr/>
          <p:nvPr/>
        </p:nvGrpSpPr>
        <p:grpSpPr>
          <a:xfrm>
            <a:off x="4017960" y="1275120"/>
            <a:ext cx="4155840" cy="4015800"/>
            <a:chOff x="4017960" y="1275120"/>
            <a:chExt cx="4155840" cy="4015800"/>
          </a:xfrm>
        </p:grpSpPr>
        <p:grpSp>
          <p:nvGrpSpPr>
            <p:cNvPr id="345" name="Group 8"/>
            <p:cNvGrpSpPr/>
            <p:nvPr/>
          </p:nvGrpSpPr>
          <p:grpSpPr>
            <a:xfrm>
              <a:off x="4017960" y="1275120"/>
              <a:ext cx="4155840" cy="4015800"/>
              <a:chOff x="4017960" y="1275120"/>
              <a:chExt cx="4155840" cy="4015800"/>
            </a:xfrm>
          </p:grpSpPr>
          <p:grpSp>
            <p:nvGrpSpPr>
              <p:cNvPr id="346" name="Group 9"/>
              <p:cNvGrpSpPr/>
              <p:nvPr/>
            </p:nvGrpSpPr>
            <p:grpSpPr>
              <a:xfrm>
                <a:off x="4056120" y="1311480"/>
                <a:ext cx="4080960" cy="3942720"/>
                <a:chOff x="4056120" y="1311480"/>
                <a:chExt cx="4080960" cy="3942720"/>
              </a:xfrm>
            </p:grpSpPr>
            <p:sp>
              <p:nvSpPr>
                <p:cNvPr id="347" name="CustomShape 10"/>
                <p:cNvSpPr/>
                <p:nvPr/>
              </p:nvSpPr>
              <p:spPr>
                <a:xfrm>
                  <a:off x="5131440" y="1311480"/>
                  <a:ext cx="729720" cy="311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171">
                      <a:moveTo>
                        <a:pt x="0" y="171"/>
                      </a:moveTo>
                      <a:cubicBezTo>
                        <a:pt x="0" y="171"/>
                        <a:pt x="23" y="82"/>
                        <a:pt x="81" y="33"/>
                      </a:cubicBezTo>
                      <a:cubicBezTo>
                        <a:pt x="104" y="14"/>
                        <a:pt x="133" y="0"/>
                        <a:pt x="168" y="2"/>
                      </a:cubicBezTo>
                      <a:cubicBezTo>
                        <a:pt x="289" y="7"/>
                        <a:pt x="401" y="171"/>
                        <a:pt x="401" y="171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144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8" name="CustomShape 11"/>
                <p:cNvSpPr/>
                <p:nvPr/>
              </p:nvSpPr>
              <p:spPr>
                <a:xfrm>
                  <a:off x="7826760" y="2290680"/>
                  <a:ext cx="310320" cy="73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402">
                      <a:moveTo>
                        <a:pt x="0" y="0"/>
                      </a:moveTo>
                      <a:cubicBezTo>
                        <a:pt x="0" y="0"/>
                        <a:pt x="89" y="24"/>
                        <a:pt x="138" y="82"/>
                      </a:cubicBezTo>
                      <a:cubicBezTo>
                        <a:pt x="158" y="105"/>
                        <a:pt x="171" y="134"/>
                        <a:pt x="169" y="168"/>
                      </a:cubicBezTo>
                      <a:cubicBezTo>
                        <a:pt x="164" y="290"/>
                        <a:pt x="0" y="402"/>
                        <a:pt x="0" y="40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44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9" name="CustomShape 12"/>
                <p:cNvSpPr/>
                <p:nvPr/>
              </p:nvSpPr>
              <p:spPr>
                <a:xfrm>
                  <a:off x="6356160" y="4943880"/>
                  <a:ext cx="729720" cy="31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171">
                      <a:moveTo>
                        <a:pt x="401" y="0"/>
                      </a:moveTo>
                      <a:cubicBezTo>
                        <a:pt x="401" y="0"/>
                        <a:pt x="377" y="89"/>
                        <a:pt x="319" y="138"/>
                      </a:cubicBezTo>
                      <a:cubicBezTo>
                        <a:pt x="296" y="158"/>
                        <a:pt x="268" y="171"/>
                        <a:pt x="233" y="169"/>
                      </a:cubicBezTo>
                      <a:cubicBezTo>
                        <a:pt x="112" y="164"/>
                        <a:pt x="0" y="0"/>
                        <a:pt x="0" y="0"/>
                      </a:cubicBezTo>
                      <a:lnTo>
                        <a:pt x="401" y="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144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0" name="CustomShape 13"/>
                <p:cNvSpPr/>
                <p:nvPr/>
              </p:nvSpPr>
              <p:spPr>
                <a:xfrm>
                  <a:off x="4056120" y="3519360"/>
                  <a:ext cx="310320" cy="73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402">
                      <a:moveTo>
                        <a:pt x="171" y="402"/>
                      </a:moveTo>
                      <a:cubicBezTo>
                        <a:pt x="171" y="402"/>
                        <a:pt x="81" y="378"/>
                        <a:pt x="33" y="320"/>
                      </a:cubicBezTo>
                      <a:cubicBezTo>
                        <a:pt x="13" y="297"/>
                        <a:pt x="0" y="268"/>
                        <a:pt x="1" y="234"/>
                      </a:cubicBezTo>
                      <a:cubicBezTo>
                        <a:pt x="7" y="112"/>
                        <a:pt x="171" y="0"/>
                        <a:pt x="171" y="0"/>
                      </a:cubicBezTo>
                      <a:lnTo>
                        <a:pt x="171" y="40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44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351" name="CustomShape 14"/>
              <p:cNvSpPr/>
              <p:nvPr/>
            </p:nvSpPr>
            <p:spPr>
              <a:xfrm>
                <a:off x="4366800" y="1623240"/>
                <a:ext cx="3465000" cy="331812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824">
                    <a:moveTo>
                      <a:pt x="1904" y="1734"/>
                    </a:moveTo>
                    <a:cubicBezTo>
                      <a:pt x="1904" y="1784"/>
                      <a:pt x="1863" y="1824"/>
                      <a:pt x="1813" y="1824"/>
                    </a:cubicBezTo>
                    <a:cubicBezTo>
                      <a:pt x="90" y="1824"/>
                      <a:pt x="90" y="1824"/>
                      <a:pt x="90" y="1824"/>
                    </a:cubicBezTo>
                    <a:cubicBezTo>
                      <a:pt x="40" y="1824"/>
                      <a:pt x="0" y="1784"/>
                      <a:pt x="0" y="1734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cubicBezTo>
                      <a:pt x="1813" y="0"/>
                      <a:pt x="1813" y="0"/>
                      <a:pt x="1813" y="0"/>
                    </a:cubicBezTo>
                    <a:cubicBezTo>
                      <a:pt x="1863" y="0"/>
                      <a:pt x="1904" y="41"/>
                      <a:pt x="1904" y="91"/>
                    </a:cubicBezTo>
                    <a:lnTo>
                      <a:pt x="1904" y="1734"/>
                    </a:lnTo>
                    <a:close/>
                  </a:path>
                </a:pathLst>
              </a:custGeom>
              <a:solidFill>
                <a:schemeClr val="bg1"/>
              </a:solidFill>
              <a:ln w="14400">
                <a:noFill/>
              </a:ln>
              <a:effectLst>
                <a:outerShdw blurRad="63500" sx="102000" sy="102000" algn="ctr" rotWithShape="0">
                  <a:srgbClr val="000000">
                    <a:alpha val="2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2" name="CustomShape 15"/>
              <p:cNvSpPr/>
              <p:nvPr/>
            </p:nvSpPr>
            <p:spPr>
              <a:xfrm>
                <a:off x="6061320" y="1623240"/>
                <a:ext cx="87480" cy="38196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3" name="CustomShape 16"/>
              <p:cNvSpPr/>
              <p:nvPr/>
            </p:nvSpPr>
            <p:spPr>
              <a:xfrm>
                <a:off x="6061320" y="4561560"/>
                <a:ext cx="87480" cy="3798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4" name="CustomShape 17"/>
              <p:cNvSpPr/>
              <p:nvPr/>
            </p:nvSpPr>
            <p:spPr>
              <a:xfrm>
                <a:off x="4366800" y="3231720"/>
                <a:ext cx="380520" cy="864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5" name="CustomShape 18"/>
              <p:cNvSpPr/>
              <p:nvPr/>
            </p:nvSpPr>
            <p:spPr>
              <a:xfrm>
                <a:off x="7444440" y="3231720"/>
                <a:ext cx="381960" cy="864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6" name="CustomShape 19"/>
              <p:cNvSpPr/>
              <p:nvPr/>
            </p:nvSpPr>
            <p:spPr>
              <a:xfrm>
                <a:off x="5279040" y="1275120"/>
                <a:ext cx="2294640" cy="1388520"/>
              </a:xfrm>
              <a:custGeom>
                <a:avLst/>
                <a:gdLst/>
                <a:ahLst/>
                <a:cxnLst/>
                <a:rect l="l" t="t" r="r" b="b"/>
                <a:pathLst>
                  <a:path w="2082677" h="1260342">
                    <a:moveTo>
                      <a:pt x="277899" y="11"/>
                    </a:moveTo>
                    <a:cubicBezTo>
                      <a:pt x="285005" y="50"/>
                      <a:pt x="289031" y="179"/>
                      <a:pt x="289031" y="179"/>
                    </a:cubicBezTo>
                    <a:cubicBezTo>
                      <a:pt x="289031" y="179"/>
                      <a:pt x="289031" y="179"/>
                      <a:pt x="1362576" y="179"/>
                    </a:cubicBezTo>
                    <a:cubicBezTo>
                      <a:pt x="1481492" y="18347"/>
                      <a:pt x="1886136" y="465927"/>
                      <a:pt x="1886136" y="465927"/>
                    </a:cubicBezTo>
                    <a:cubicBezTo>
                      <a:pt x="1886136" y="465927"/>
                      <a:pt x="1886136" y="465927"/>
                      <a:pt x="1976974" y="376742"/>
                    </a:cubicBezTo>
                    <a:cubicBezTo>
                      <a:pt x="2034781" y="318936"/>
                      <a:pt x="2082677" y="338755"/>
                      <a:pt x="2082677" y="421335"/>
                    </a:cubicBezTo>
                    <a:cubicBezTo>
                      <a:pt x="2082677" y="421335"/>
                      <a:pt x="2082677" y="421335"/>
                      <a:pt x="2082677" y="1111699"/>
                    </a:cubicBezTo>
                    <a:cubicBezTo>
                      <a:pt x="2082677" y="1194279"/>
                      <a:pt x="2014961" y="1260342"/>
                      <a:pt x="1932381" y="1260342"/>
                    </a:cubicBezTo>
                    <a:cubicBezTo>
                      <a:pt x="1932381" y="1260342"/>
                      <a:pt x="1932381" y="1260342"/>
                      <a:pt x="1233751" y="1260342"/>
                    </a:cubicBezTo>
                    <a:cubicBezTo>
                      <a:pt x="1151171" y="1260342"/>
                      <a:pt x="1133003" y="1214098"/>
                      <a:pt x="1190809" y="1154640"/>
                    </a:cubicBezTo>
                    <a:cubicBezTo>
                      <a:pt x="1190809" y="1154640"/>
                      <a:pt x="1190809" y="1154640"/>
                      <a:pt x="1281648" y="1065455"/>
                    </a:cubicBezTo>
                    <a:cubicBezTo>
                      <a:pt x="1281648" y="1065455"/>
                      <a:pt x="1281648" y="1065455"/>
                      <a:pt x="661085" y="447620"/>
                    </a:cubicBezTo>
                    <a:lnTo>
                      <a:pt x="528716" y="315833"/>
                    </a:lnTo>
                    <a:lnTo>
                      <a:pt x="528739" y="315833"/>
                    </a:lnTo>
                    <a:cubicBezTo>
                      <a:pt x="528739" y="315833"/>
                      <a:pt x="343707" y="44682"/>
                      <a:pt x="143805" y="36415"/>
                    </a:cubicBezTo>
                    <a:cubicBezTo>
                      <a:pt x="85983" y="33108"/>
                      <a:pt x="38072" y="56255"/>
                      <a:pt x="75" y="87669"/>
                    </a:cubicBezTo>
                    <a:lnTo>
                      <a:pt x="2" y="87751"/>
                    </a:lnTo>
                    <a:lnTo>
                      <a:pt x="0" y="87713"/>
                    </a:lnTo>
                    <a:cubicBezTo>
                      <a:pt x="27458" y="3895"/>
                      <a:pt x="228154" y="-260"/>
                      <a:pt x="277899" y="1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7" name="CustomShape 20"/>
              <p:cNvSpPr/>
              <p:nvPr/>
            </p:nvSpPr>
            <p:spPr>
              <a:xfrm>
                <a:off x="4643640" y="3903120"/>
                <a:ext cx="2292480" cy="1387800"/>
              </a:xfrm>
              <a:custGeom>
                <a:avLst/>
                <a:gdLst/>
                <a:ahLst/>
                <a:cxnLst/>
                <a:rect l="l" t="t" r="r" b="b"/>
                <a:pathLst>
                  <a:path w="2080936" h="1259648">
                    <a:moveTo>
                      <a:pt x="148645" y="0"/>
                    </a:moveTo>
                    <a:cubicBezTo>
                      <a:pt x="148645" y="0"/>
                      <a:pt x="148645" y="0"/>
                      <a:pt x="847275" y="0"/>
                    </a:cubicBezTo>
                    <a:cubicBezTo>
                      <a:pt x="929855" y="0"/>
                      <a:pt x="949675" y="47870"/>
                      <a:pt x="891868" y="105644"/>
                    </a:cubicBezTo>
                    <a:cubicBezTo>
                      <a:pt x="891868" y="105644"/>
                      <a:pt x="891868" y="105644"/>
                      <a:pt x="799378" y="196431"/>
                    </a:cubicBezTo>
                    <a:cubicBezTo>
                      <a:pt x="799378" y="196431"/>
                      <a:pt x="799378" y="196431"/>
                      <a:pt x="1554163" y="944190"/>
                    </a:cubicBezTo>
                    <a:lnTo>
                      <a:pt x="1555467" y="944509"/>
                    </a:lnTo>
                    <a:lnTo>
                      <a:pt x="1553938" y="944509"/>
                    </a:lnTo>
                    <a:cubicBezTo>
                      <a:pt x="1553938" y="944509"/>
                      <a:pt x="1738971" y="1214990"/>
                      <a:pt x="1938872" y="1223237"/>
                    </a:cubicBezTo>
                    <a:cubicBezTo>
                      <a:pt x="1967784" y="1224886"/>
                      <a:pt x="1993804" y="1220351"/>
                      <a:pt x="2017346" y="1211279"/>
                    </a:cubicBezTo>
                    <a:lnTo>
                      <a:pt x="2080936" y="1172119"/>
                    </a:lnTo>
                    <a:lnTo>
                      <a:pt x="2060142" y="1203231"/>
                    </a:lnTo>
                    <a:cubicBezTo>
                      <a:pt x="1990910" y="1265789"/>
                      <a:pt x="1793646" y="1259470"/>
                      <a:pt x="1793646" y="1259470"/>
                    </a:cubicBezTo>
                    <a:cubicBezTo>
                      <a:pt x="1793646" y="1259470"/>
                      <a:pt x="1793646" y="1259470"/>
                      <a:pt x="720101" y="1259470"/>
                    </a:cubicBezTo>
                    <a:cubicBezTo>
                      <a:pt x="599534" y="1242963"/>
                      <a:pt x="194890" y="795628"/>
                      <a:pt x="194890" y="795628"/>
                    </a:cubicBezTo>
                    <a:cubicBezTo>
                      <a:pt x="194890" y="795628"/>
                      <a:pt x="194890" y="795628"/>
                      <a:pt x="105703" y="883115"/>
                    </a:cubicBezTo>
                    <a:cubicBezTo>
                      <a:pt x="47897" y="942539"/>
                      <a:pt x="0" y="922731"/>
                      <a:pt x="0" y="840197"/>
                    </a:cubicBezTo>
                    <a:cubicBezTo>
                      <a:pt x="0" y="840197"/>
                      <a:pt x="0" y="840197"/>
                      <a:pt x="0" y="150212"/>
                    </a:cubicBezTo>
                    <a:cubicBezTo>
                      <a:pt x="0" y="67678"/>
                      <a:pt x="66065" y="0"/>
                      <a:pt x="148645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8" name="CustomShape 21"/>
              <p:cNvSpPr/>
              <p:nvPr/>
            </p:nvSpPr>
            <p:spPr>
              <a:xfrm>
                <a:off x="6786000" y="2439720"/>
                <a:ext cx="1387800" cy="2294640"/>
              </a:xfrm>
              <a:custGeom>
                <a:avLst/>
                <a:gdLst/>
                <a:ahLst/>
                <a:cxnLst/>
                <a:rect l="l" t="t" r="r" b="b"/>
                <a:pathLst>
                  <a:path w="1259648" h="2082677">
                    <a:moveTo>
                      <a:pt x="1171984" y="0"/>
                    </a:moveTo>
                    <a:cubicBezTo>
                      <a:pt x="1267723" y="31381"/>
                      <a:pt x="1259470" y="289031"/>
                      <a:pt x="1259470" y="289031"/>
                    </a:cubicBezTo>
                    <a:cubicBezTo>
                      <a:pt x="1259470" y="289031"/>
                      <a:pt x="1259470" y="289031"/>
                      <a:pt x="1259470" y="1360925"/>
                    </a:cubicBezTo>
                    <a:cubicBezTo>
                      <a:pt x="1242963" y="1481492"/>
                      <a:pt x="795628" y="1886136"/>
                      <a:pt x="795628" y="1886136"/>
                    </a:cubicBezTo>
                    <a:cubicBezTo>
                      <a:pt x="795628" y="1886136"/>
                      <a:pt x="795628" y="1886136"/>
                      <a:pt x="883115" y="1975323"/>
                    </a:cubicBezTo>
                    <a:cubicBezTo>
                      <a:pt x="942539" y="2034781"/>
                      <a:pt x="922731" y="2082677"/>
                      <a:pt x="840197" y="2082677"/>
                    </a:cubicBezTo>
                    <a:cubicBezTo>
                      <a:pt x="840197" y="2082677"/>
                      <a:pt x="840197" y="2082677"/>
                      <a:pt x="150212" y="2082677"/>
                    </a:cubicBezTo>
                    <a:cubicBezTo>
                      <a:pt x="67678" y="2082677"/>
                      <a:pt x="0" y="2014961"/>
                      <a:pt x="0" y="1932381"/>
                    </a:cubicBezTo>
                    <a:cubicBezTo>
                      <a:pt x="0" y="1932381"/>
                      <a:pt x="0" y="1932381"/>
                      <a:pt x="0" y="1233751"/>
                    </a:cubicBezTo>
                    <a:cubicBezTo>
                      <a:pt x="0" y="1151171"/>
                      <a:pt x="47870" y="1131351"/>
                      <a:pt x="105644" y="1190809"/>
                    </a:cubicBezTo>
                    <a:cubicBezTo>
                      <a:pt x="105644" y="1190809"/>
                      <a:pt x="105644" y="1190809"/>
                      <a:pt x="196431" y="1281648"/>
                    </a:cubicBezTo>
                    <a:cubicBezTo>
                      <a:pt x="196431" y="1281648"/>
                      <a:pt x="196431" y="1281648"/>
                      <a:pt x="944190" y="528514"/>
                    </a:cubicBezTo>
                    <a:lnTo>
                      <a:pt x="944510" y="527206"/>
                    </a:lnTo>
                    <a:lnTo>
                      <a:pt x="944510" y="528738"/>
                    </a:lnTo>
                    <a:cubicBezTo>
                      <a:pt x="944510" y="528738"/>
                      <a:pt x="1214991" y="343777"/>
                      <a:pt x="1223238" y="142301"/>
                    </a:cubicBezTo>
                    <a:cubicBezTo>
                      <a:pt x="1226536" y="86152"/>
                      <a:pt x="1205096" y="38260"/>
                      <a:pt x="1172110" y="277"/>
                    </a:cubicBezTo>
                    <a:lnTo>
                      <a:pt x="1171808" y="1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9" name="CustomShape 22"/>
              <p:cNvSpPr/>
              <p:nvPr/>
            </p:nvSpPr>
            <p:spPr>
              <a:xfrm>
                <a:off x="4017960" y="1806840"/>
                <a:ext cx="1389960" cy="2293200"/>
              </a:xfrm>
              <a:custGeom>
                <a:avLst/>
                <a:gdLst/>
                <a:ahLst/>
                <a:cxnLst/>
                <a:rect l="l" t="t" r="r" b="b"/>
                <a:pathLst>
                  <a:path w="1261912" h="2081501">
                    <a:moveTo>
                      <a:pt x="421253" y="0"/>
                    </a:moveTo>
                    <a:cubicBezTo>
                      <a:pt x="421253" y="0"/>
                      <a:pt x="421253" y="0"/>
                      <a:pt x="1111618" y="0"/>
                    </a:cubicBezTo>
                    <a:cubicBezTo>
                      <a:pt x="1194197" y="0"/>
                      <a:pt x="1261912" y="67694"/>
                      <a:pt x="1261912" y="150247"/>
                    </a:cubicBezTo>
                    <a:cubicBezTo>
                      <a:pt x="1261912" y="150247"/>
                      <a:pt x="1261912" y="150247"/>
                      <a:pt x="1261912" y="848646"/>
                    </a:cubicBezTo>
                    <a:cubicBezTo>
                      <a:pt x="1261912" y="931199"/>
                      <a:pt x="1214016" y="951012"/>
                      <a:pt x="1156210" y="891574"/>
                    </a:cubicBezTo>
                    <a:cubicBezTo>
                      <a:pt x="1156210" y="891574"/>
                      <a:pt x="1156210" y="891574"/>
                      <a:pt x="1065373" y="800765"/>
                    </a:cubicBezTo>
                    <a:cubicBezTo>
                      <a:pt x="1065373" y="800765"/>
                      <a:pt x="1065373" y="800765"/>
                      <a:pt x="317203" y="1553649"/>
                    </a:cubicBezTo>
                    <a:lnTo>
                      <a:pt x="316704" y="1555659"/>
                    </a:lnTo>
                    <a:lnTo>
                      <a:pt x="316704" y="1553938"/>
                    </a:lnTo>
                    <a:cubicBezTo>
                      <a:pt x="316704" y="1553938"/>
                      <a:pt x="46223" y="1738899"/>
                      <a:pt x="36328" y="1940375"/>
                    </a:cubicBezTo>
                    <a:cubicBezTo>
                      <a:pt x="35503" y="1968450"/>
                      <a:pt x="40451" y="1994460"/>
                      <a:pt x="49728" y="2018200"/>
                    </a:cubicBezTo>
                    <a:lnTo>
                      <a:pt x="88554" y="2081501"/>
                    </a:lnTo>
                    <a:lnTo>
                      <a:pt x="57948" y="2061041"/>
                    </a:lnTo>
                    <a:cubicBezTo>
                      <a:pt x="-4960" y="1991516"/>
                      <a:pt x="98" y="1793053"/>
                      <a:pt x="98" y="1793053"/>
                    </a:cubicBezTo>
                    <a:cubicBezTo>
                      <a:pt x="98" y="1793053"/>
                      <a:pt x="98" y="1793053"/>
                      <a:pt x="98" y="721514"/>
                    </a:cubicBezTo>
                    <a:cubicBezTo>
                      <a:pt x="18265" y="600987"/>
                      <a:pt x="465846" y="196476"/>
                      <a:pt x="465846" y="196476"/>
                    </a:cubicBezTo>
                    <a:cubicBezTo>
                      <a:pt x="465846" y="196476"/>
                      <a:pt x="465846" y="196476"/>
                      <a:pt x="376660" y="107319"/>
                    </a:cubicBezTo>
                    <a:cubicBezTo>
                      <a:pt x="318854" y="47881"/>
                      <a:pt x="338674" y="0"/>
                      <a:pt x="421253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0" name="CustomShape 23"/>
              <p:cNvSpPr/>
              <p:nvPr/>
            </p:nvSpPr>
            <p:spPr>
              <a:xfrm>
                <a:off x="6030720" y="2532960"/>
                <a:ext cx="155880" cy="690480"/>
              </a:xfrm>
              <a:custGeom>
                <a:avLst/>
                <a:gdLst/>
                <a:ahLst/>
                <a:cxnLst/>
                <a:rect l="l" t="t" r="r" b="b"/>
                <a:pathLst>
                  <a:path w="86" h="380">
                    <a:moveTo>
                      <a:pt x="45" y="0"/>
                    </a:moveTo>
                    <a:cubicBezTo>
                      <a:pt x="68" y="0"/>
                      <a:pt x="86" y="18"/>
                      <a:pt x="86" y="40"/>
                    </a:cubicBezTo>
                    <a:cubicBezTo>
                      <a:pt x="86" y="340"/>
                      <a:pt x="86" y="340"/>
                      <a:pt x="86" y="340"/>
                    </a:cubicBezTo>
                    <a:cubicBezTo>
                      <a:pt x="86" y="362"/>
                      <a:pt x="84" y="380"/>
                      <a:pt x="81" y="380"/>
                    </a:cubicBezTo>
                    <a:cubicBezTo>
                      <a:pt x="79" y="380"/>
                      <a:pt x="68" y="373"/>
                      <a:pt x="57" y="365"/>
                    </a:cubicBezTo>
                    <a:cubicBezTo>
                      <a:pt x="57" y="365"/>
                      <a:pt x="57" y="365"/>
                      <a:pt x="43" y="365"/>
                    </a:cubicBezTo>
                    <a:cubicBezTo>
                      <a:pt x="30" y="365"/>
                      <a:pt x="30" y="365"/>
                      <a:pt x="30" y="365"/>
                    </a:cubicBezTo>
                    <a:cubicBezTo>
                      <a:pt x="18" y="373"/>
                      <a:pt x="7" y="380"/>
                      <a:pt x="5" y="380"/>
                    </a:cubicBezTo>
                    <a:cubicBezTo>
                      <a:pt x="2" y="380"/>
                      <a:pt x="0" y="362"/>
                      <a:pt x="0" y="3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9" y="0"/>
                      <a:pt x="41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1" name="CustomShape 24"/>
              <p:cNvSpPr/>
              <p:nvPr/>
            </p:nvSpPr>
            <p:spPr>
              <a:xfrm>
                <a:off x="5328360" y="3243960"/>
                <a:ext cx="691200" cy="63360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5">
                    <a:moveTo>
                      <a:pt x="362" y="0"/>
                    </a:moveTo>
                    <a:cubicBezTo>
                      <a:pt x="372" y="0"/>
                      <a:pt x="380" y="8"/>
                      <a:pt x="380" y="17"/>
                    </a:cubicBezTo>
                    <a:cubicBezTo>
                      <a:pt x="380" y="18"/>
                      <a:pt x="380" y="18"/>
                      <a:pt x="380" y="18"/>
                    </a:cubicBezTo>
                    <a:cubicBezTo>
                      <a:pt x="380" y="27"/>
                      <a:pt x="372" y="35"/>
                      <a:pt x="362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8" y="35"/>
                      <a:pt x="0" y="27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62" y="0"/>
                      <a:pt x="362" y="0"/>
                      <a:pt x="362" y="0"/>
                    </a:cubicBezTo>
                    <a:cubicBezTo>
                      <a:pt x="362" y="0"/>
                      <a:pt x="362" y="0"/>
                      <a:pt x="362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2" name="CustomShape 25"/>
              <p:cNvSpPr/>
              <p:nvPr/>
            </p:nvSpPr>
            <p:spPr>
              <a:xfrm>
                <a:off x="5968440" y="3138480"/>
                <a:ext cx="280440" cy="28044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4">
                    <a:moveTo>
                      <a:pt x="120" y="13"/>
                    </a:moveTo>
                    <a:cubicBezTo>
                      <a:pt x="107" y="5"/>
                      <a:pt x="93" y="0"/>
                      <a:pt x="77" y="0"/>
                    </a:cubicBezTo>
                    <a:cubicBezTo>
                      <a:pt x="61" y="0"/>
                      <a:pt x="47" y="5"/>
                      <a:pt x="35" y="13"/>
                    </a:cubicBezTo>
                    <a:cubicBezTo>
                      <a:pt x="14" y="27"/>
                      <a:pt x="0" y="51"/>
                      <a:pt x="0" y="77"/>
                    </a:cubicBezTo>
                    <a:cubicBezTo>
                      <a:pt x="0" y="120"/>
                      <a:pt x="35" y="154"/>
                      <a:pt x="77" y="154"/>
                    </a:cubicBezTo>
                    <a:cubicBezTo>
                      <a:pt x="120" y="154"/>
                      <a:pt x="154" y="120"/>
                      <a:pt x="154" y="77"/>
                    </a:cubicBezTo>
                    <a:cubicBezTo>
                      <a:pt x="154" y="51"/>
                      <a:pt x="141" y="27"/>
                      <a:pt x="120" y="13"/>
                    </a:cubicBezTo>
                    <a:close/>
                    <a:moveTo>
                      <a:pt x="77" y="123"/>
                    </a:moveTo>
                    <a:cubicBezTo>
                      <a:pt x="52" y="123"/>
                      <a:pt x="31" y="102"/>
                      <a:pt x="31" y="77"/>
                    </a:cubicBezTo>
                    <a:cubicBezTo>
                      <a:pt x="31" y="65"/>
                      <a:pt x="36" y="55"/>
                      <a:pt x="43" y="47"/>
                    </a:cubicBezTo>
                    <a:cubicBezTo>
                      <a:pt x="52" y="38"/>
                      <a:pt x="64" y="32"/>
                      <a:pt x="77" y="32"/>
                    </a:cubicBezTo>
                    <a:cubicBezTo>
                      <a:pt x="91" y="32"/>
                      <a:pt x="103" y="38"/>
                      <a:pt x="111" y="47"/>
                    </a:cubicBezTo>
                    <a:cubicBezTo>
                      <a:pt x="119" y="55"/>
                      <a:pt x="123" y="65"/>
                      <a:pt x="123" y="77"/>
                    </a:cubicBezTo>
                    <a:cubicBezTo>
                      <a:pt x="123" y="102"/>
                      <a:pt x="102" y="123"/>
                      <a:pt x="77" y="1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3" name="CustomShape 26"/>
              <p:cNvSpPr/>
              <p:nvPr/>
            </p:nvSpPr>
            <p:spPr>
              <a:xfrm>
                <a:off x="5942880" y="3120840"/>
                <a:ext cx="551160" cy="52488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89">
                    <a:moveTo>
                      <a:pt x="299" y="270"/>
                    </a:moveTo>
                    <a:cubicBezTo>
                      <a:pt x="142" y="121"/>
                      <a:pt x="142" y="121"/>
                      <a:pt x="142" y="121"/>
                    </a:cubicBezTo>
                    <a:cubicBezTo>
                      <a:pt x="149" y="111"/>
                      <a:pt x="152" y="100"/>
                      <a:pt x="152" y="87"/>
                    </a:cubicBezTo>
                    <a:cubicBezTo>
                      <a:pt x="152" y="54"/>
                      <a:pt x="125" y="26"/>
                      <a:pt x="91" y="26"/>
                    </a:cubicBezTo>
                    <a:cubicBezTo>
                      <a:pt x="78" y="26"/>
                      <a:pt x="66" y="30"/>
                      <a:pt x="55" y="38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0"/>
                      <a:pt x="9" y="1"/>
                      <a:pt x="5" y="5"/>
                    </a:cubicBezTo>
                    <a:cubicBezTo>
                      <a:pt x="0" y="10"/>
                      <a:pt x="1" y="17"/>
                      <a:pt x="5" y="21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34" y="63"/>
                      <a:pt x="30" y="75"/>
                      <a:pt x="30" y="87"/>
                    </a:cubicBezTo>
                    <a:cubicBezTo>
                      <a:pt x="30" y="121"/>
                      <a:pt x="57" y="149"/>
                      <a:pt x="91" y="149"/>
                    </a:cubicBezTo>
                    <a:cubicBezTo>
                      <a:pt x="104" y="149"/>
                      <a:pt x="117" y="144"/>
                      <a:pt x="127" y="137"/>
                    </a:cubicBezTo>
                    <a:cubicBezTo>
                      <a:pt x="283" y="286"/>
                      <a:pt x="283" y="286"/>
                      <a:pt x="283" y="286"/>
                    </a:cubicBezTo>
                    <a:cubicBezTo>
                      <a:pt x="285" y="288"/>
                      <a:pt x="288" y="289"/>
                      <a:pt x="291" y="289"/>
                    </a:cubicBezTo>
                    <a:cubicBezTo>
                      <a:pt x="294" y="289"/>
                      <a:pt x="297" y="288"/>
                      <a:pt x="299" y="285"/>
                    </a:cubicBezTo>
                    <a:cubicBezTo>
                      <a:pt x="303" y="281"/>
                      <a:pt x="303" y="274"/>
                      <a:pt x="299" y="270"/>
                    </a:cubicBezTo>
                    <a:close/>
                    <a:moveTo>
                      <a:pt x="91" y="133"/>
                    </a:moveTo>
                    <a:cubicBezTo>
                      <a:pt x="66" y="133"/>
                      <a:pt x="46" y="113"/>
                      <a:pt x="46" y="87"/>
                    </a:cubicBezTo>
                    <a:cubicBezTo>
                      <a:pt x="46" y="62"/>
                      <a:pt x="66" y="42"/>
                      <a:pt x="91" y="42"/>
                    </a:cubicBezTo>
                    <a:cubicBezTo>
                      <a:pt x="116" y="42"/>
                      <a:pt x="137" y="62"/>
                      <a:pt x="137" y="87"/>
                    </a:cubicBezTo>
                    <a:cubicBezTo>
                      <a:pt x="137" y="113"/>
                      <a:pt x="116" y="133"/>
                      <a:pt x="91" y="133"/>
                    </a:cubicBezTo>
                    <a:close/>
                  </a:path>
                </a:pathLst>
              </a:custGeom>
              <a:solidFill>
                <a:srgbClr val="FAAD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64" name="Group 27"/>
            <p:cNvGrpSpPr/>
            <p:nvPr/>
          </p:nvGrpSpPr>
          <p:grpSpPr>
            <a:xfrm>
              <a:off x="6973920" y="4068360"/>
              <a:ext cx="410040" cy="411840"/>
              <a:chOff x="6973920" y="4068360"/>
              <a:chExt cx="410040" cy="411840"/>
            </a:xfrm>
          </p:grpSpPr>
          <p:sp>
            <p:nvSpPr>
              <p:cNvPr id="365" name="CustomShape 28"/>
              <p:cNvSpPr/>
              <p:nvPr/>
            </p:nvSpPr>
            <p:spPr>
              <a:xfrm>
                <a:off x="6973920" y="4205880"/>
                <a:ext cx="272520" cy="274320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0"/>
                      <a:pt x="14" y="64"/>
                      <a:pt x="32" y="64"/>
                    </a:cubicBezTo>
                    <a:cubicBezTo>
                      <a:pt x="50" y="64"/>
                      <a:pt x="64" y="50"/>
                      <a:pt x="64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7" y="31"/>
                      <a:pt x="33" y="17"/>
                      <a:pt x="32" y="0"/>
                    </a:cubicBezTo>
                    <a:close/>
                    <a:moveTo>
                      <a:pt x="32" y="30"/>
                    </a:moveTo>
                    <a:cubicBezTo>
                      <a:pt x="36" y="30"/>
                      <a:pt x="40" y="34"/>
                      <a:pt x="40" y="38"/>
                    </a:cubicBezTo>
                    <a:cubicBezTo>
                      <a:pt x="40" y="42"/>
                      <a:pt x="37" y="45"/>
                      <a:pt x="34" y="46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9"/>
                      <a:pt x="33" y="50"/>
                      <a:pt x="32" y="50"/>
                    </a:cubicBezTo>
                    <a:cubicBezTo>
                      <a:pt x="31" y="50"/>
                      <a:pt x="30" y="49"/>
                      <a:pt x="30" y="48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7" y="45"/>
                      <a:pt x="24" y="42"/>
                      <a:pt x="24" y="38"/>
                    </a:cubicBezTo>
                    <a:cubicBezTo>
                      <a:pt x="24" y="37"/>
                      <a:pt x="25" y="36"/>
                      <a:pt x="26" y="36"/>
                    </a:cubicBezTo>
                    <a:cubicBezTo>
                      <a:pt x="27" y="36"/>
                      <a:pt x="28" y="37"/>
                      <a:pt x="28" y="38"/>
                    </a:cubicBezTo>
                    <a:cubicBezTo>
                      <a:pt x="28" y="40"/>
                      <a:pt x="30" y="42"/>
                      <a:pt x="32" y="42"/>
                    </a:cubicBezTo>
                    <a:cubicBezTo>
                      <a:pt x="34" y="42"/>
                      <a:pt x="36" y="40"/>
                      <a:pt x="36" y="38"/>
                    </a:cubicBezTo>
                    <a:cubicBezTo>
                      <a:pt x="36" y="36"/>
                      <a:pt x="34" y="34"/>
                      <a:pt x="32" y="34"/>
                    </a:cubicBezTo>
                    <a:cubicBezTo>
                      <a:pt x="28" y="34"/>
                      <a:pt x="24" y="30"/>
                      <a:pt x="24" y="26"/>
                    </a:cubicBezTo>
                    <a:cubicBezTo>
                      <a:pt x="24" y="22"/>
                      <a:pt x="27" y="19"/>
                      <a:pt x="30" y="18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31" y="14"/>
                      <a:pt x="32" y="14"/>
                    </a:cubicBezTo>
                    <a:cubicBezTo>
                      <a:pt x="33" y="14"/>
                      <a:pt x="34" y="15"/>
                      <a:pt x="34" y="16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7" y="19"/>
                      <a:pt x="40" y="22"/>
                      <a:pt x="40" y="26"/>
                    </a:cubicBezTo>
                    <a:cubicBezTo>
                      <a:pt x="40" y="27"/>
                      <a:pt x="39" y="28"/>
                      <a:pt x="38" y="28"/>
                    </a:cubicBezTo>
                    <a:cubicBezTo>
                      <a:pt x="37" y="28"/>
                      <a:pt x="36" y="27"/>
                      <a:pt x="36" y="26"/>
                    </a:cubicBezTo>
                    <a:cubicBezTo>
                      <a:pt x="36" y="24"/>
                      <a:pt x="34" y="22"/>
                      <a:pt x="32" y="22"/>
                    </a:cubicBezTo>
                    <a:cubicBezTo>
                      <a:pt x="30" y="22"/>
                      <a:pt x="28" y="24"/>
                      <a:pt x="28" y="26"/>
                    </a:cubicBezTo>
                    <a:cubicBezTo>
                      <a:pt x="28" y="28"/>
                      <a:pt x="30" y="30"/>
                      <a:pt x="32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6" name="CustomShape 29"/>
              <p:cNvSpPr/>
              <p:nvPr/>
            </p:nvSpPr>
            <p:spPr>
              <a:xfrm>
                <a:off x="7127640" y="4068360"/>
                <a:ext cx="256320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28"/>
                    </a:moveTo>
                    <a:cubicBezTo>
                      <a:pt x="34" y="28"/>
                      <a:pt x="38" y="31"/>
                      <a:pt x="38" y="36"/>
                    </a:cubicBezTo>
                    <a:cubicBezTo>
                      <a:pt x="38" y="39"/>
                      <a:pt x="35" y="42"/>
                      <a:pt x="32" y="43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1" y="47"/>
                      <a:pt x="30" y="47"/>
                    </a:cubicBezTo>
                    <a:cubicBezTo>
                      <a:pt x="29" y="47"/>
                      <a:pt x="28" y="46"/>
                      <a:pt x="28" y="45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25" y="42"/>
                      <a:pt x="22" y="39"/>
                      <a:pt x="22" y="36"/>
                    </a:cubicBezTo>
                    <a:cubicBezTo>
                      <a:pt x="22" y="34"/>
                      <a:pt x="23" y="34"/>
                      <a:pt x="24" y="34"/>
                    </a:cubicBezTo>
                    <a:cubicBezTo>
                      <a:pt x="26" y="34"/>
                      <a:pt x="26" y="34"/>
                      <a:pt x="26" y="36"/>
                    </a:cubicBezTo>
                    <a:cubicBezTo>
                      <a:pt x="26" y="38"/>
                      <a:pt x="28" y="39"/>
                      <a:pt x="30" y="39"/>
                    </a:cubicBezTo>
                    <a:cubicBezTo>
                      <a:pt x="32" y="39"/>
                      <a:pt x="34" y="38"/>
                      <a:pt x="34" y="36"/>
                    </a:cubicBezTo>
                    <a:cubicBezTo>
                      <a:pt x="34" y="34"/>
                      <a:pt x="32" y="32"/>
                      <a:pt x="30" y="32"/>
                    </a:cubicBezTo>
                    <a:cubicBezTo>
                      <a:pt x="26" y="32"/>
                      <a:pt x="22" y="29"/>
                      <a:pt x="22" y="24"/>
                    </a:cubicBezTo>
                    <a:cubicBezTo>
                      <a:pt x="22" y="21"/>
                      <a:pt x="25" y="18"/>
                      <a:pt x="28" y="17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4"/>
                      <a:pt x="29" y="13"/>
                      <a:pt x="30" y="13"/>
                    </a:cubicBezTo>
                    <a:cubicBezTo>
                      <a:pt x="31" y="13"/>
                      <a:pt x="32" y="14"/>
                      <a:pt x="32" y="15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5" y="18"/>
                      <a:pt x="38" y="21"/>
                      <a:pt x="38" y="24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4" y="26"/>
                      <a:pt x="34" y="26"/>
                      <a:pt x="34" y="24"/>
                    </a:cubicBezTo>
                    <a:cubicBezTo>
                      <a:pt x="34" y="22"/>
                      <a:pt x="32" y="21"/>
                      <a:pt x="30" y="21"/>
                    </a:cubicBezTo>
                    <a:cubicBezTo>
                      <a:pt x="28" y="21"/>
                      <a:pt x="26" y="22"/>
                      <a:pt x="26" y="24"/>
                    </a:cubicBezTo>
                    <a:cubicBezTo>
                      <a:pt x="26" y="26"/>
                      <a:pt x="28" y="28"/>
                      <a:pt x="30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67" name="Group 30"/>
            <p:cNvGrpSpPr/>
            <p:nvPr/>
          </p:nvGrpSpPr>
          <p:grpSpPr>
            <a:xfrm>
              <a:off x="4929480" y="4186440"/>
              <a:ext cx="410040" cy="392040"/>
              <a:chOff x="4929480" y="4186440"/>
              <a:chExt cx="410040" cy="392040"/>
            </a:xfrm>
          </p:grpSpPr>
          <p:sp>
            <p:nvSpPr>
              <p:cNvPr id="368" name="CustomShape 31"/>
              <p:cNvSpPr/>
              <p:nvPr/>
            </p:nvSpPr>
            <p:spPr>
              <a:xfrm>
                <a:off x="4929480" y="4410720"/>
                <a:ext cx="84600" cy="14616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9" name="CustomShape 32"/>
              <p:cNvSpPr/>
              <p:nvPr/>
            </p:nvSpPr>
            <p:spPr>
              <a:xfrm>
                <a:off x="5023440" y="4426920"/>
                <a:ext cx="316080" cy="151560"/>
              </a:xfrm>
              <a:custGeom>
                <a:avLst/>
                <a:gdLst/>
                <a:ahLst/>
                <a:cxnLst/>
                <a:rect l="l" t="t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0" name="CustomShape 33"/>
              <p:cNvSpPr/>
              <p:nvPr/>
            </p:nvSpPr>
            <p:spPr>
              <a:xfrm>
                <a:off x="5160960" y="4186440"/>
                <a:ext cx="118800" cy="1206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1" name="CustomShape 34"/>
              <p:cNvSpPr/>
              <p:nvPr/>
            </p:nvSpPr>
            <p:spPr>
              <a:xfrm>
                <a:off x="5083200" y="4307760"/>
                <a:ext cx="118800" cy="1188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72" name="Group 35"/>
            <p:cNvGrpSpPr/>
            <p:nvPr/>
          </p:nvGrpSpPr>
          <p:grpSpPr>
            <a:xfrm>
              <a:off x="4708440" y="2013120"/>
              <a:ext cx="410040" cy="400680"/>
              <a:chOff x="4708440" y="2013120"/>
              <a:chExt cx="410040" cy="400680"/>
            </a:xfrm>
          </p:grpSpPr>
          <p:sp>
            <p:nvSpPr>
              <p:cNvPr id="373" name="CustomShape 36"/>
              <p:cNvSpPr/>
              <p:nvPr/>
            </p:nvSpPr>
            <p:spPr>
              <a:xfrm>
                <a:off x="4708440" y="2141280"/>
                <a:ext cx="410040" cy="272520"/>
              </a:xfrm>
              <a:custGeom>
                <a:avLst/>
                <a:gdLst/>
                <a:ahLst/>
                <a:cxnLst/>
                <a:rect l="l" t="t" r="r" b="b"/>
                <a:pathLst>
                  <a:path w="96" h="64">
                    <a:moveTo>
                      <a:pt x="94" y="60"/>
                    </a:move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"/>
                      <a:pt x="92" y="2"/>
                      <a:pt x="92" y="2"/>
                    </a:cubicBezTo>
                    <a:cubicBezTo>
                      <a:pt x="92" y="1"/>
                      <a:pt x="91" y="0"/>
                      <a:pt x="90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7" y="0"/>
                      <a:pt x="76" y="1"/>
                      <a:pt x="76" y="2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8" y="17"/>
                      <a:pt x="67" y="16"/>
                      <a:pt x="66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2" y="17"/>
                      <a:pt x="52" y="18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3"/>
                      <a:pt x="43" y="32"/>
                      <a:pt x="42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29" y="32"/>
                      <a:pt x="28" y="33"/>
                      <a:pt x="28" y="3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49"/>
                      <a:pt x="19" y="48"/>
                      <a:pt x="18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5" y="48"/>
                      <a:pt x="4" y="49"/>
                      <a:pt x="4" y="5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1" y="60"/>
                      <a:pt x="0" y="61"/>
                      <a:pt x="0" y="62"/>
                    </a:cubicBezTo>
                    <a:cubicBezTo>
                      <a:pt x="0" y="63"/>
                      <a:pt x="1" y="64"/>
                      <a:pt x="2" y="6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5" y="64"/>
                      <a:pt x="96" y="63"/>
                      <a:pt x="96" y="62"/>
                    </a:cubicBezTo>
                    <a:cubicBezTo>
                      <a:pt x="96" y="61"/>
                      <a:pt x="95" y="60"/>
                      <a:pt x="9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4" name="CustomShape 37"/>
              <p:cNvSpPr/>
              <p:nvPr/>
            </p:nvSpPr>
            <p:spPr>
              <a:xfrm>
                <a:off x="4751640" y="2013120"/>
                <a:ext cx="325080" cy="231120"/>
              </a:xfrm>
              <a:custGeom>
                <a:avLst/>
                <a:gdLst/>
                <a:ahLst/>
                <a:cxnLst/>
                <a:rect l="l" t="t" r="r" b="b"/>
                <a:pathLst>
                  <a:path w="76" h="54">
                    <a:moveTo>
                      <a:pt x="2" y="54"/>
                    </a:moveTo>
                    <a:cubicBezTo>
                      <a:pt x="2" y="54"/>
                      <a:pt x="3" y="54"/>
                      <a:pt x="3" y="54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1"/>
                      <a:pt x="71" y="22"/>
                      <a:pt x="72" y="22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73" y="22"/>
                      <a:pt x="74" y="21"/>
                      <a:pt x="74" y="20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3"/>
                      <a:pt x="75" y="2"/>
                      <a:pt x="74" y="2"/>
                    </a:cubicBezTo>
                    <a:cubicBezTo>
                      <a:pt x="74" y="2"/>
                      <a:pt x="58" y="0"/>
                      <a:pt x="58" y="0"/>
                    </a:cubicBezTo>
                    <a:cubicBezTo>
                      <a:pt x="57" y="0"/>
                      <a:pt x="56" y="1"/>
                      <a:pt x="56" y="2"/>
                    </a:cubicBezTo>
                    <a:cubicBezTo>
                      <a:pt x="56" y="3"/>
                      <a:pt x="57" y="4"/>
                      <a:pt x="58" y="4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51"/>
                      <a:pt x="0" y="52"/>
                      <a:pt x="0" y="53"/>
                    </a:cubicBezTo>
                    <a:cubicBezTo>
                      <a:pt x="1" y="54"/>
                      <a:pt x="1" y="54"/>
                      <a:pt x="2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75" name="Group 38"/>
            <p:cNvGrpSpPr/>
            <p:nvPr/>
          </p:nvGrpSpPr>
          <p:grpSpPr>
            <a:xfrm>
              <a:off x="6931080" y="2008440"/>
              <a:ext cx="410400" cy="410040"/>
              <a:chOff x="6931080" y="2008440"/>
              <a:chExt cx="410400" cy="410040"/>
            </a:xfrm>
          </p:grpSpPr>
          <p:sp>
            <p:nvSpPr>
              <p:cNvPr id="376" name="CustomShape 39"/>
              <p:cNvSpPr/>
              <p:nvPr/>
            </p:nvSpPr>
            <p:spPr>
              <a:xfrm>
                <a:off x="7059600" y="2127960"/>
                <a:ext cx="153360" cy="171360"/>
              </a:xfrm>
              <a:custGeom>
                <a:avLst/>
                <a:gdLst/>
                <a:ahLst/>
                <a:cxnLst/>
                <a:rect l="l" t="t" r="r" b="b"/>
                <a:pathLst>
                  <a:path w="36" h="40">
                    <a:moveTo>
                      <a:pt x="25" y="22"/>
                    </a:moveTo>
                    <a:cubicBezTo>
                      <a:pt x="28" y="19"/>
                      <a:pt x="30" y="16"/>
                      <a:pt x="30" y="12"/>
                    </a:cubicBezTo>
                    <a:cubicBezTo>
                      <a:pt x="30" y="5"/>
                      <a:pt x="25" y="0"/>
                      <a:pt x="18" y="0"/>
                    </a:cubicBezTo>
                    <a:cubicBezTo>
                      <a:pt x="11" y="0"/>
                      <a:pt x="6" y="5"/>
                      <a:pt x="6" y="12"/>
                    </a:cubicBezTo>
                    <a:cubicBezTo>
                      <a:pt x="6" y="16"/>
                      <a:pt x="8" y="19"/>
                      <a:pt x="11" y="22"/>
                    </a:cubicBezTo>
                    <a:cubicBezTo>
                      <a:pt x="4" y="24"/>
                      <a:pt x="0" y="31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40"/>
                      <a:pt x="36" y="39"/>
                      <a:pt x="36" y="38"/>
                    </a:cubicBezTo>
                    <a:cubicBezTo>
                      <a:pt x="36" y="38"/>
                      <a:pt x="36" y="38"/>
                      <a:pt x="36" y="37"/>
                    </a:cubicBezTo>
                    <a:cubicBezTo>
                      <a:pt x="36" y="30"/>
                      <a:pt x="31" y="24"/>
                      <a:pt x="25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7" name="CustomShape 40"/>
              <p:cNvSpPr/>
              <p:nvPr/>
            </p:nvSpPr>
            <p:spPr>
              <a:xfrm>
                <a:off x="7213320" y="2008440"/>
                <a:ext cx="128160" cy="12816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0">
                    <a:moveTo>
                      <a:pt x="2" y="30"/>
                    </a:moveTo>
                    <a:cubicBezTo>
                      <a:pt x="3" y="30"/>
                      <a:pt x="3" y="30"/>
                      <a:pt x="3" y="2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8" y="20"/>
                      <a:pt x="20" y="20"/>
                    </a:cubicBezTo>
                    <a:cubicBezTo>
                      <a:pt x="26" y="20"/>
                      <a:pt x="30" y="16"/>
                      <a:pt x="30" y="10"/>
                    </a:cubicBezTo>
                    <a:cubicBezTo>
                      <a:pt x="30" y="4"/>
                      <a:pt x="26" y="0"/>
                      <a:pt x="20" y="0"/>
                    </a:cubicBezTo>
                    <a:cubicBezTo>
                      <a:pt x="15" y="0"/>
                      <a:pt x="10" y="4"/>
                      <a:pt x="10" y="10"/>
                    </a:cubicBezTo>
                    <a:cubicBezTo>
                      <a:pt x="10" y="12"/>
                      <a:pt x="11" y="14"/>
                      <a:pt x="12" y="1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7"/>
                      <a:pt x="0" y="29"/>
                      <a:pt x="1" y="29"/>
                    </a:cubicBezTo>
                    <a:cubicBezTo>
                      <a:pt x="1" y="30"/>
                      <a:pt x="2" y="30"/>
                      <a:pt x="2" y="30"/>
                    </a:cubicBezTo>
                    <a:close/>
                    <a:moveTo>
                      <a:pt x="20" y="4"/>
                    </a:moveTo>
                    <a:cubicBezTo>
                      <a:pt x="23" y="4"/>
                      <a:pt x="26" y="7"/>
                      <a:pt x="26" y="10"/>
                    </a:cubicBezTo>
                    <a:cubicBezTo>
                      <a:pt x="26" y="13"/>
                      <a:pt x="23" y="16"/>
                      <a:pt x="20" y="16"/>
                    </a:cubicBezTo>
                    <a:cubicBezTo>
                      <a:pt x="17" y="16"/>
                      <a:pt x="14" y="13"/>
                      <a:pt x="14" y="10"/>
                    </a:cubicBezTo>
                    <a:cubicBezTo>
                      <a:pt x="14" y="7"/>
                      <a:pt x="17" y="4"/>
                      <a:pt x="20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8" name="CustomShape 41"/>
              <p:cNvSpPr/>
              <p:nvPr/>
            </p:nvSpPr>
            <p:spPr>
              <a:xfrm>
                <a:off x="7231320" y="2308680"/>
                <a:ext cx="1098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>
                    <a:moveTo>
                      <a:pt x="16" y="6"/>
                    </a:moveTo>
                    <a:cubicBezTo>
                      <a:pt x="14" y="6"/>
                      <a:pt x="12" y="7"/>
                      <a:pt x="10" y="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2"/>
                      <a:pt x="6" y="14"/>
                      <a:pt x="6" y="16"/>
                    </a:cubicBezTo>
                    <a:cubicBezTo>
                      <a:pt x="6" y="22"/>
                      <a:pt x="11" y="26"/>
                      <a:pt x="16" y="26"/>
                    </a:cubicBezTo>
                    <a:cubicBezTo>
                      <a:pt x="22" y="26"/>
                      <a:pt x="26" y="22"/>
                      <a:pt x="26" y="16"/>
                    </a:cubicBezTo>
                    <a:cubicBezTo>
                      <a:pt x="26" y="10"/>
                      <a:pt x="22" y="6"/>
                      <a:pt x="16" y="6"/>
                    </a:cubicBezTo>
                    <a:close/>
                    <a:moveTo>
                      <a:pt x="16" y="22"/>
                    </a:moveTo>
                    <a:cubicBezTo>
                      <a:pt x="13" y="22"/>
                      <a:pt x="10" y="19"/>
                      <a:pt x="10" y="16"/>
                    </a:cubicBezTo>
                    <a:cubicBezTo>
                      <a:pt x="10" y="13"/>
                      <a:pt x="13" y="10"/>
                      <a:pt x="16" y="10"/>
                    </a:cubicBezTo>
                    <a:cubicBezTo>
                      <a:pt x="19" y="10"/>
                      <a:pt x="22" y="13"/>
                      <a:pt x="22" y="16"/>
                    </a:cubicBezTo>
                    <a:cubicBezTo>
                      <a:pt x="22" y="19"/>
                      <a:pt x="19" y="22"/>
                      <a:pt x="16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9" name="CustomShape 42"/>
              <p:cNvSpPr/>
              <p:nvPr/>
            </p:nvSpPr>
            <p:spPr>
              <a:xfrm>
                <a:off x="6931080" y="2008440"/>
                <a:ext cx="128160" cy="12816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0">
                    <a:moveTo>
                      <a:pt x="10" y="20"/>
                    </a:moveTo>
                    <a:cubicBezTo>
                      <a:pt x="12" y="20"/>
                      <a:pt x="14" y="19"/>
                      <a:pt x="15" y="18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0"/>
                      <a:pt x="28" y="30"/>
                      <a:pt x="28" y="30"/>
                    </a:cubicBezTo>
                    <a:cubicBezTo>
                      <a:pt x="29" y="30"/>
                      <a:pt x="29" y="30"/>
                      <a:pt x="29" y="29"/>
                    </a:cubicBezTo>
                    <a:cubicBezTo>
                      <a:pt x="30" y="29"/>
                      <a:pt x="30" y="27"/>
                      <a:pt x="29" y="2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4"/>
                      <a:pt x="20" y="12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0" name="CustomShape 43"/>
              <p:cNvSpPr/>
              <p:nvPr/>
            </p:nvSpPr>
            <p:spPr>
              <a:xfrm>
                <a:off x="6931080" y="2308680"/>
                <a:ext cx="1116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6">
                    <a:moveTo>
                      <a:pt x="23" y="1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4" y="7"/>
                      <a:pt x="12" y="6"/>
                      <a:pt x="10" y="6"/>
                    </a:cubicBezTo>
                    <a:cubicBezTo>
                      <a:pt x="4" y="6"/>
                      <a:pt x="0" y="10"/>
                      <a:pt x="0" y="16"/>
                    </a:cubicBezTo>
                    <a:cubicBezTo>
                      <a:pt x="0" y="22"/>
                      <a:pt x="4" y="26"/>
                      <a:pt x="10" y="26"/>
                    </a:cubicBezTo>
                    <a:cubicBezTo>
                      <a:pt x="16" y="26"/>
                      <a:pt x="20" y="22"/>
                      <a:pt x="20" y="16"/>
                    </a:cubicBezTo>
                    <a:cubicBezTo>
                      <a:pt x="20" y="14"/>
                      <a:pt x="19" y="12"/>
                      <a:pt x="18" y="1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1"/>
                      <a:pt x="26" y="0"/>
                    </a:cubicBezTo>
                    <a:cubicBezTo>
                      <a:pt x="25" y="0"/>
                      <a:pt x="24" y="0"/>
                      <a:pt x="23" y="1"/>
                    </a:cubicBezTo>
                    <a:close/>
                    <a:moveTo>
                      <a:pt x="10" y="22"/>
                    </a:moveTo>
                    <a:cubicBezTo>
                      <a:pt x="7" y="22"/>
                      <a:pt x="4" y="19"/>
                      <a:pt x="4" y="16"/>
                    </a:cubicBezTo>
                    <a:cubicBezTo>
                      <a:pt x="4" y="13"/>
                      <a:pt x="7" y="10"/>
                      <a:pt x="10" y="10"/>
                    </a:cubicBezTo>
                    <a:cubicBezTo>
                      <a:pt x="13" y="10"/>
                      <a:pt x="16" y="13"/>
                      <a:pt x="16" y="16"/>
                    </a:cubicBezTo>
                    <a:cubicBezTo>
                      <a:pt x="16" y="19"/>
                      <a:pt x="13" y="22"/>
                      <a:pt x="1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1" name="CustomShape 44"/>
              <p:cNvSpPr/>
              <p:nvPr/>
            </p:nvSpPr>
            <p:spPr>
              <a:xfrm>
                <a:off x="7206120" y="2162160"/>
                <a:ext cx="135360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">
                    <a:moveTo>
                      <a:pt x="2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7"/>
                      <a:pt x="17" y="20"/>
                      <a:pt x="22" y="20"/>
                    </a:cubicBezTo>
                    <a:cubicBezTo>
                      <a:pt x="28" y="20"/>
                      <a:pt x="32" y="16"/>
                      <a:pt x="32" y="10"/>
                    </a:cubicBezTo>
                    <a:cubicBezTo>
                      <a:pt x="32" y="4"/>
                      <a:pt x="28" y="0"/>
                      <a:pt x="22" y="0"/>
                    </a:cubicBezTo>
                    <a:cubicBezTo>
                      <a:pt x="17" y="0"/>
                      <a:pt x="13" y="3"/>
                      <a:pt x="1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9"/>
                      <a:pt x="0" y="10"/>
                    </a:cubicBezTo>
                    <a:cubicBezTo>
                      <a:pt x="0" y="11"/>
                      <a:pt x="1" y="12"/>
                      <a:pt x="2" y="12"/>
                    </a:cubicBezTo>
                    <a:close/>
                    <a:moveTo>
                      <a:pt x="22" y="4"/>
                    </a:moveTo>
                    <a:cubicBezTo>
                      <a:pt x="25" y="4"/>
                      <a:pt x="28" y="7"/>
                      <a:pt x="28" y="10"/>
                    </a:cubicBezTo>
                    <a:cubicBezTo>
                      <a:pt x="28" y="13"/>
                      <a:pt x="25" y="16"/>
                      <a:pt x="22" y="16"/>
                    </a:cubicBezTo>
                    <a:cubicBezTo>
                      <a:pt x="19" y="16"/>
                      <a:pt x="16" y="13"/>
                      <a:pt x="16" y="10"/>
                    </a:cubicBezTo>
                    <a:cubicBezTo>
                      <a:pt x="16" y="7"/>
                      <a:pt x="19" y="4"/>
                      <a:pt x="2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2" name="CustomShape 45"/>
              <p:cNvSpPr/>
              <p:nvPr/>
            </p:nvSpPr>
            <p:spPr>
              <a:xfrm>
                <a:off x="6931080" y="2162160"/>
                <a:ext cx="137160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">
                    <a:moveTo>
                      <a:pt x="10" y="20"/>
                    </a:moveTo>
                    <a:cubicBezTo>
                      <a:pt x="15" y="20"/>
                      <a:pt x="19" y="17"/>
                      <a:pt x="2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1" y="12"/>
                      <a:pt x="32" y="11"/>
                      <a:pt x="32" y="10"/>
                    </a:cubicBezTo>
                    <a:cubicBezTo>
                      <a:pt x="32" y="9"/>
                      <a:pt x="31" y="8"/>
                      <a:pt x="3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3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83" name="CustomShape 46"/>
          <p:cNvSpPr/>
          <p:nvPr/>
        </p:nvSpPr>
        <p:spPr>
          <a:xfrm>
            <a:off x="1669320" y="5596200"/>
            <a:ext cx="415908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00" b="0" strike="noStrike" spc="-1">
                <a:solidFill>
                  <a:srgbClr val="404040"/>
                </a:solidFill>
                <a:latin typeface="Segoe UI"/>
              </a:rPr>
              <a:t>Lorem ipsum dolor sit amet, consectetur adipiscing elit, sed do eiusmod tempor incididunt ut labore et dolore magna aliqua. 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384" name="CustomShape 47"/>
          <p:cNvSpPr/>
          <p:nvPr/>
        </p:nvSpPr>
        <p:spPr>
          <a:xfrm>
            <a:off x="7345800" y="5596200"/>
            <a:ext cx="415908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00" b="0" strike="noStrike" spc="-1">
                <a:solidFill>
                  <a:srgbClr val="404040"/>
                </a:solidFill>
                <a:latin typeface="Segoe UI"/>
              </a:rPr>
              <a:t>Lorem ipsum dolor sit amet, consectetur adipiscing elit, sed do eiusmod tempor incididunt ut labore et dolore magna aliqua. 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385" name="CustomShape 48"/>
          <p:cNvSpPr/>
          <p:nvPr/>
        </p:nvSpPr>
        <p:spPr>
          <a:xfrm>
            <a:off x="686880" y="5593320"/>
            <a:ext cx="840960" cy="581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Century Gothic"/>
              </a:rPr>
              <a:t>A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86" name="CustomShape 49"/>
          <p:cNvSpPr/>
          <p:nvPr/>
        </p:nvSpPr>
        <p:spPr>
          <a:xfrm>
            <a:off x="6368760" y="5593320"/>
            <a:ext cx="840960" cy="581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Century Gothic"/>
              </a:rPr>
              <a:t>B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331800" y="4086360"/>
            <a:ext cx="3924000" cy="39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2"/>
          <p:cNvSpPr/>
          <p:nvPr/>
        </p:nvSpPr>
        <p:spPr>
          <a:xfrm>
            <a:off x="228600" y="328680"/>
            <a:ext cx="1904760" cy="1904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3"/>
          <p:cNvSpPr/>
          <p:nvPr/>
        </p:nvSpPr>
        <p:spPr>
          <a:xfrm>
            <a:off x="8115480" y="-1295280"/>
            <a:ext cx="5466960" cy="54669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4"/>
          <p:cNvSpPr/>
          <p:nvPr/>
        </p:nvSpPr>
        <p:spPr>
          <a:xfrm>
            <a:off x="1181160" y="809640"/>
            <a:ext cx="9829440" cy="5238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5"/>
          <p:cNvSpPr/>
          <p:nvPr/>
        </p:nvSpPr>
        <p:spPr>
          <a:xfrm>
            <a:off x="2423880" y="2505671"/>
            <a:ext cx="7344000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6000" b="1" spc="-1" dirty="0" err="1" smtClean="0">
                <a:solidFill>
                  <a:srgbClr val="4472C4"/>
                </a:solidFill>
                <a:latin typeface="Century Gothic"/>
                <a:ea typeface="Segoe UI Black"/>
              </a:rPr>
              <a:t>Merci</a:t>
            </a:r>
            <a:r>
              <a:rPr lang="en-GB" sz="6000" b="1" spc="-1" dirty="0">
                <a:solidFill>
                  <a:srgbClr val="4472C4"/>
                </a:solidFill>
                <a:latin typeface="Century Gothic"/>
                <a:ea typeface="Segoe UI Black"/>
              </a:rPr>
              <a:t> </a:t>
            </a:r>
            <a:r>
              <a:rPr lang="en-GB" sz="6000" b="1" spc="-1" dirty="0" smtClean="0">
                <a:solidFill>
                  <a:srgbClr val="4472C4"/>
                </a:solidFill>
                <a:latin typeface="Century Gothic"/>
                <a:ea typeface="Segoe UI Black"/>
              </a:rPr>
              <a:t>Pour </a:t>
            </a:r>
            <a:r>
              <a:rPr lang="en-GB" sz="6000" b="1" spc="-1" dirty="0" err="1" smtClean="0">
                <a:solidFill>
                  <a:srgbClr val="4472C4"/>
                </a:solidFill>
                <a:latin typeface="Century Gothic"/>
                <a:ea typeface="Segoe UI Black"/>
              </a:rPr>
              <a:t>Votre</a:t>
            </a:r>
            <a:r>
              <a:rPr lang="en-GB" sz="6000" b="1" spc="-1" dirty="0" smtClean="0">
                <a:solidFill>
                  <a:srgbClr val="4472C4"/>
                </a:solidFill>
                <a:latin typeface="Century Gothic"/>
                <a:ea typeface="Segoe UI Black"/>
              </a:rPr>
              <a:t> Attention</a:t>
            </a:r>
            <a:endParaRPr lang="en-GB" sz="6000" b="0" strike="noStrike" spc="-1" dirty="0">
              <a:latin typeface="Arial"/>
            </a:endParaRPr>
          </a:p>
        </p:txBody>
      </p:sp>
      <p:sp>
        <p:nvSpPr>
          <p:cNvPr id="574" name="CustomShape 16"/>
          <p:cNvSpPr/>
          <p:nvPr/>
        </p:nvSpPr>
        <p:spPr>
          <a:xfrm>
            <a:off x="9431640" y="5690520"/>
            <a:ext cx="1416960" cy="2055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5" name="Graphic 48"/>
          <p:cNvPicPr/>
          <p:nvPr/>
        </p:nvPicPr>
        <p:blipFill>
          <a:blip r:embed="rId3"/>
          <a:stretch/>
        </p:blipFill>
        <p:spPr>
          <a:xfrm>
            <a:off x="9609120" y="3512160"/>
            <a:ext cx="1017720" cy="228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716400" y="299160"/>
            <a:ext cx="1075896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pc="-1" dirty="0" smtClean="0">
                <a:solidFill>
                  <a:srgbClr val="1C819E"/>
                </a:solidFill>
                <a:latin typeface="Segoe UI"/>
                <a:ea typeface="Ebrima"/>
              </a:rPr>
              <a:t>PLAN</a:t>
            </a:r>
            <a:endParaRPr lang="en-GB" sz="40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3"/>
          <p:cNvSpPr/>
          <p:nvPr/>
        </p:nvSpPr>
        <p:spPr>
          <a:xfrm>
            <a:off x="2801880" y="6749280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C559227-CB77-404D-B944-54488E2BB5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2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9707C1-865D-4233-987F-C723CA1A86B9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27" name="CustomShape 7"/>
          <p:cNvSpPr/>
          <p:nvPr/>
        </p:nvSpPr>
        <p:spPr>
          <a:xfrm>
            <a:off x="801360" y="143928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8"/>
          <p:cNvSpPr/>
          <p:nvPr/>
        </p:nvSpPr>
        <p:spPr>
          <a:xfrm>
            <a:off x="3416400" y="143928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9"/>
          <p:cNvSpPr/>
          <p:nvPr/>
        </p:nvSpPr>
        <p:spPr>
          <a:xfrm>
            <a:off x="6031800" y="143928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10"/>
          <p:cNvSpPr/>
          <p:nvPr/>
        </p:nvSpPr>
        <p:spPr>
          <a:xfrm>
            <a:off x="8647200" y="143928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11"/>
          <p:cNvSpPr/>
          <p:nvPr/>
        </p:nvSpPr>
        <p:spPr>
          <a:xfrm>
            <a:off x="2046960" y="159480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2"/>
          <p:cNvSpPr/>
          <p:nvPr/>
        </p:nvSpPr>
        <p:spPr>
          <a:xfrm>
            <a:off x="4662360" y="159480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13"/>
          <p:cNvSpPr/>
          <p:nvPr/>
        </p:nvSpPr>
        <p:spPr>
          <a:xfrm>
            <a:off x="7277760" y="159480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14"/>
          <p:cNvSpPr/>
          <p:nvPr/>
        </p:nvSpPr>
        <p:spPr>
          <a:xfrm>
            <a:off x="9892800" y="159480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Line 15"/>
          <p:cNvSpPr/>
          <p:nvPr/>
        </p:nvSpPr>
        <p:spPr>
          <a:xfrm>
            <a:off x="2172960" y="172080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Line 16"/>
          <p:cNvSpPr/>
          <p:nvPr/>
        </p:nvSpPr>
        <p:spPr>
          <a:xfrm>
            <a:off x="4780440" y="172080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Line 17"/>
          <p:cNvSpPr/>
          <p:nvPr/>
        </p:nvSpPr>
        <p:spPr>
          <a:xfrm>
            <a:off x="7403400" y="172080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Line 18"/>
          <p:cNvSpPr/>
          <p:nvPr/>
        </p:nvSpPr>
        <p:spPr>
          <a:xfrm>
            <a:off x="10018800" y="172080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19"/>
          <p:cNvSpPr/>
          <p:nvPr/>
        </p:nvSpPr>
        <p:spPr>
          <a:xfrm>
            <a:off x="1543680" y="2813040"/>
            <a:ext cx="1258560" cy="1258560"/>
          </a:xfrm>
          <a:prstGeom prst="ellipse">
            <a:avLst/>
          </a:prstGeom>
          <a:noFill/>
          <a:ln w="25416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20"/>
          <p:cNvSpPr/>
          <p:nvPr/>
        </p:nvSpPr>
        <p:spPr>
          <a:xfrm>
            <a:off x="4151520" y="2813040"/>
            <a:ext cx="1258560" cy="1258560"/>
          </a:xfrm>
          <a:prstGeom prst="ellipse">
            <a:avLst/>
          </a:prstGeom>
          <a:noFill/>
          <a:ln w="25416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21"/>
          <p:cNvSpPr/>
          <p:nvPr/>
        </p:nvSpPr>
        <p:spPr>
          <a:xfrm>
            <a:off x="6774120" y="2813040"/>
            <a:ext cx="1258560" cy="1258560"/>
          </a:xfrm>
          <a:prstGeom prst="ellipse">
            <a:avLst/>
          </a:prstGeom>
          <a:noFill/>
          <a:ln w="25416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22"/>
          <p:cNvSpPr/>
          <p:nvPr/>
        </p:nvSpPr>
        <p:spPr>
          <a:xfrm>
            <a:off x="9389520" y="2813040"/>
            <a:ext cx="1258560" cy="1258560"/>
          </a:xfrm>
          <a:prstGeom prst="ellipse">
            <a:avLst/>
          </a:prstGeom>
          <a:noFill/>
          <a:ln w="25416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6" name="Group 26"/>
          <p:cNvGrpSpPr/>
          <p:nvPr/>
        </p:nvGrpSpPr>
        <p:grpSpPr>
          <a:xfrm>
            <a:off x="4574520" y="3236040"/>
            <a:ext cx="411840" cy="411840"/>
            <a:chOff x="4574520" y="3236040"/>
            <a:chExt cx="411840" cy="411840"/>
          </a:xfrm>
        </p:grpSpPr>
        <p:sp>
          <p:nvSpPr>
            <p:cNvPr id="347" name="CustomShape 27"/>
            <p:cNvSpPr/>
            <p:nvPr/>
          </p:nvSpPr>
          <p:spPr>
            <a:xfrm>
              <a:off x="4743360" y="3236040"/>
              <a:ext cx="243000" cy="243000"/>
            </a:xfrm>
            <a:custGeom>
              <a:avLst/>
              <a:gdLst/>
              <a:ahLst/>
              <a:cxnLst/>
              <a:rect l="l" t="t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28"/>
            <p:cNvSpPr/>
            <p:nvPr/>
          </p:nvSpPr>
          <p:spPr>
            <a:xfrm>
              <a:off x="4574520" y="3404880"/>
              <a:ext cx="243000" cy="243000"/>
            </a:xfrm>
            <a:custGeom>
              <a:avLst/>
              <a:gdLst/>
              <a:ahLst/>
              <a:cxnLst/>
              <a:rect l="l" t="t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29"/>
            <p:cNvSpPr/>
            <p:nvPr/>
          </p:nvSpPr>
          <p:spPr>
            <a:xfrm>
              <a:off x="4692960" y="3354120"/>
              <a:ext cx="173160" cy="173160"/>
            </a:xfrm>
            <a:custGeom>
              <a:avLst/>
              <a:gdLst/>
              <a:ahLst/>
              <a:cxnLst/>
              <a:rect l="l" t="t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0" name="Group 30"/>
          <p:cNvGrpSpPr/>
          <p:nvPr/>
        </p:nvGrpSpPr>
        <p:grpSpPr>
          <a:xfrm>
            <a:off x="7206840" y="3259800"/>
            <a:ext cx="393120" cy="364680"/>
            <a:chOff x="7206840" y="3259800"/>
            <a:chExt cx="393120" cy="364680"/>
          </a:xfrm>
        </p:grpSpPr>
        <p:sp>
          <p:nvSpPr>
            <p:cNvPr id="351" name="CustomShape 31"/>
            <p:cNvSpPr/>
            <p:nvPr/>
          </p:nvSpPr>
          <p:spPr>
            <a:xfrm>
              <a:off x="7337520" y="325980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32"/>
            <p:cNvSpPr/>
            <p:nvPr/>
          </p:nvSpPr>
          <p:spPr>
            <a:xfrm>
              <a:off x="7206840" y="325980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33"/>
            <p:cNvSpPr/>
            <p:nvPr/>
          </p:nvSpPr>
          <p:spPr>
            <a:xfrm>
              <a:off x="7337520" y="339012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34"/>
            <p:cNvSpPr/>
            <p:nvPr/>
          </p:nvSpPr>
          <p:spPr>
            <a:xfrm>
              <a:off x="7206840" y="339012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35"/>
            <p:cNvSpPr/>
            <p:nvPr/>
          </p:nvSpPr>
          <p:spPr>
            <a:xfrm>
              <a:off x="7337520" y="352044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36"/>
            <p:cNvSpPr/>
            <p:nvPr/>
          </p:nvSpPr>
          <p:spPr>
            <a:xfrm>
              <a:off x="7206840" y="352044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7" name="Group 37"/>
          <p:cNvGrpSpPr/>
          <p:nvPr/>
        </p:nvGrpSpPr>
        <p:grpSpPr>
          <a:xfrm>
            <a:off x="9820080" y="3242520"/>
            <a:ext cx="397080" cy="399240"/>
            <a:chOff x="9820080" y="3242520"/>
            <a:chExt cx="397080" cy="399240"/>
          </a:xfrm>
        </p:grpSpPr>
        <p:sp>
          <p:nvSpPr>
            <p:cNvPr id="358" name="CustomShape 38"/>
            <p:cNvSpPr/>
            <p:nvPr/>
          </p:nvSpPr>
          <p:spPr>
            <a:xfrm>
              <a:off x="10045440" y="3295440"/>
              <a:ext cx="52560" cy="149760"/>
            </a:xfrm>
            <a:custGeom>
              <a:avLst/>
              <a:gdLst/>
              <a:ahLst/>
              <a:cxnLst/>
              <a:rect l="l" t="t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39"/>
            <p:cNvSpPr/>
            <p:nvPr/>
          </p:nvSpPr>
          <p:spPr>
            <a:xfrm>
              <a:off x="9820080" y="3295440"/>
              <a:ext cx="202680" cy="306360"/>
            </a:xfrm>
            <a:custGeom>
              <a:avLst/>
              <a:gdLst/>
              <a:ahLst/>
              <a:cxnLst/>
              <a:rect l="l" t="t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CustomShape 40"/>
            <p:cNvSpPr/>
            <p:nvPr/>
          </p:nvSpPr>
          <p:spPr>
            <a:xfrm>
              <a:off x="9904320" y="3390480"/>
              <a:ext cx="96840" cy="12960"/>
            </a:xfrm>
            <a:custGeom>
              <a:avLst/>
              <a:gdLst/>
              <a:ahLst/>
              <a:cxnLst/>
              <a:rect l="l" t="t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CustomShape 41"/>
            <p:cNvSpPr/>
            <p:nvPr/>
          </p:nvSpPr>
          <p:spPr>
            <a:xfrm>
              <a:off x="9904320" y="3430080"/>
              <a:ext cx="96840" cy="12960"/>
            </a:xfrm>
            <a:custGeom>
              <a:avLst/>
              <a:gdLst/>
              <a:ahLst/>
              <a:cxnLst/>
              <a:rect l="l" t="t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CustomShape 42"/>
            <p:cNvSpPr/>
            <p:nvPr/>
          </p:nvSpPr>
          <p:spPr>
            <a:xfrm>
              <a:off x="9904320" y="3470040"/>
              <a:ext cx="96840" cy="12960"/>
            </a:xfrm>
            <a:custGeom>
              <a:avLst/>
              <a:gdLst/>
              <a:ahLst/>
              <a:cxnLst/>
              <a:rect l="l" t="t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CustomShape 43"/>
            <p:cNvSpPr/>
            <p:nvPr/>
          </p:nvSpPr>
          <p:spPr>
            <a:xfrm>
              <a:off x="9904320" y="3509640"/>
              <a:ext cx="61560" cy="12960"/>
            </a:xfrm>
            <a:custGeom>
              <a:avLst/>
              <a:gdLst/>
              <a:ahLst/>
              <a:cxnLst/>
              <a:rect l="l" t="t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CustomShape 44"/>
            <p:cNvSpPr/>
            <p:nvPr/>
          </p:nvSpPr>
          <p:spPr>
            <a:xfrm>
              <a:off x="10018800" y="3443400"/>
              <a:ext cx="198360" cy="198360"/>
            </a:xfrm>
            <a:custGeom>
              <a:avLst/>
              <a:gdLst/>
              <a:ahLst/>
              <a:cxnLst/>
              <a:rect l="l" t="t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CustomShape 45"/>
            <p:cNvSpPr/>
            <p:nvPr/>
          </p:nvSpPr>
          <p:spPr>
            <a:xfrm>
              <a:off x="9886320" y="3242520"/>
              <a:ext cx="145440" cy="114480"/>
            </a:xfrm>
            <a:custGeom>
              <a:avLst/>
              <a:gdLst/>
              <a:ahLst/>
              <a:cxnLst/>
              <a:rect l="l" t="t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6" name="CustomShape 46"/>
          <p:cNvSpPr/>
          <p:nvPr/>
        </p:nvSpPr>
        <p:spPr>
          <a:xfrm>
            <a:off x="1013040" y="4415040"/>
            <a:ext cx="2319840" cy="238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pc="49" dirty="0" smtClean="0">
                <a:solidFill>
                  <a:srgbClr val="404040"/>
                </a:solidFill>
                <a:latin typeface="Segoe UI"/>
                <a:ea typeface="Ebrima"/>
              </a:rPr>
              <a:t>ETUDE THEORIQUE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67" name="CustomShape 47"/>
          <p:cNvSpPr/>
          <p:nvPr/>
        </p:nvSpPr>
        <p:spPr>
          <a:xfrm>
            <a:off x="1013040" y="4777200"/>
            <a:ext cx="2403360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404040"/>
                </a:solidFill>
                <a:latin typeface="Segoe UI"/>
                <a:ea typeface="Segoe UI Black"/>
              </a:rPr>
              <a:t>Introduction</a:t>
            </a:r>
          </a:p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404040"/>
                </a:solidFill>
                <a:latin typeface="Segoe UI"/>
                <a:ea typeface="Segoe UI Black"/>
              </a:rPr>
              <a:t>Présentations </a:t>
            </a:r>
            <a:r>
              <a:rPr lang="fr-FR" sz="1400" spc="-1" dirty="0">
                <a:solidFill>
                  <a:srgbClr val="404040"/>
                </a:solidFill>
                <a:latin typeface="Segoe UI"/>
                <a:ea typeface="Segoe UI Black"/>
              </a:rPr>
              <a:t>des besoins</a:t>
            </a:r>
          </a:p>
        </p:txBody>
      </p:sp>
      <p:sp>
        <p:nvSpPr>
          <p:cNvPr id="368" name="CustomShape 48"/>
          <p:cNvSpPr/>
          <p:nvPr/>
        </p:nvSpPr>
        <p:spPr>
          <a:xfrm>
            <a:off x="3620520" y="4415040"/>
            <a:ext cx="2319840" cy="238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trike="noStrike" spc="49" dirty="0" smtClean="0">
                <a:solidFill>
                  <a:srgbClr val="404040"/>
                </a:solidFill>
                <a:latin typeface="Segoe UI"/>
                <a:ea typeface="Ebrima"/>
              </a:rPr>
              <a:t>CONCEPTION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69" name="CustomShape 49"/>
          <p:cNvSpPr/>
          <p:nvPr/>
        </p:nvSpPr>
        <p:spPr>
          <a:xfrm>
            <a:off x="6243480" y="4415040"/>
            <a:ext cx="2319840" cy="238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pc="49" dirty="0" smtClean="0">
                <a:solidFill>
                  <a:srgbClr val="404040"/>
                </a:solidFill>
                <a:latin typeface="Segoe UI"/>
                <a:ea typeface="Ebrima"/>
              </a:rPr>
              <a:t>REALISATION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70" name="CustomShape 50"/>
          <p:cNvSpPr/>
          <p:nvPr/>
        </p:nvSpPr>
        <p:spPr>
          <a:xfrm>
            <a:off x="8858880" y="4415040"/>
            <a:ext cx="2319840" cy="238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trike="noStrike" spc="49" dirty="0" smtClean="0">
                <a:solidFill>
                  <a:srgbClr val="404040"/>
                </a:solidFill>
                <a:latin typeface="Segoe UI"/>
                <a:ea typeface="Ebrima"/>
              </a:rPr>
              <a:t>CONCLUSION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71" name="CustomShape 51"/>
          <p:cNvSpPr/>
          <p:nvPr/>
        </p:nvSpPr>
        <p:spPr>
          <a:xfrm>
            <a:off x="3659940" y="4796066"/>
            <a:ext cx="240984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Fonctionnalités du système</a:t>
            </a: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Exemple d’enchainement</a:t>
            </a: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 de l’application</a:t>
            </a:r>
          </a:p>
        </p:txBody>
      </p:sp>
      <p:sp>
        <p:nvSpPr>
          <p:cNvPr id="372" name="CustomShape 52"/>
          <p:cNvSpPr/>
          <p:nvPr/>
        </p:nvSpPr>
        <p:spPr>
          <a:xfrm>
            <a:off x="6449040" y="4777200"/>
            <a:ext cx="190908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Statique</a:t>
            </a: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Web</a:t>
            </a: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Mobile</a:t>
            </a:r>
          </a:p>
        </p:txBody>
      </p:sp>
      <p:sp>
        <p:nvSpPr>
          <p:cNvPr id="373" name="CustomShape 53"/>
          <p:cNvSpPr/>
          <p:nvPr/>
        </p:nvSpPr>
        <p:spPr>
          <a:xfrm>
            <a:off x="9064080" y="4777200"/>
            <a:ext cx="1909080" cy="636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404040"/>
                </a:solidFill>
                <a:latin typeface="Segoe UI"/>
                <a:ea typeface="Segoe UI Black"/>
              </a:rPr>
              <a:t>Récapitulatif</a:t>
            </a: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404040"/>
                </a:solidFill>
                <a:latin typeface="Segoe UI"/>
                <a:ea typeface="Segoe UI Black"/>
              </a:rPr>
              <a:t>Perspectives</a:t>
            </a:r>
            <a:endParaRPr lang="fr-FR" sz="1400" spc="-1" dirty="0"/>
          </a:p>
          <a:p>
            <a:pPr algn="ctr">
              <a:lnSpc>
                <a:spcPts val="1599"/>
              </a:lnSpc>
            </a:pPr>
            <a:endParaRPr lang="en-GB" sz="1400" b="0" strike="noStrike" spc="-1" dirty="0">
              <a:latin typeface="Arial"/>
            </a:endParaRPr>
          </a:p>
        </p:txBody>
      </p:sp>
      <p:sp>
        <p:nvSpPr>
          <p:cNvPr id="55" name="CustomShape 40"/>
          <p:cNvSpPr/>
          <p:nvPr/>
        </p:nvSpPr>
        <p:spPr>
          <a:xfrm>
            <a:off x="1945750" y="3136426"/>
            <a:ext cx="454060" cy="521067"/>
          </a:xfrm>
          <a:custGeom>
            <a:avLst/>
            <a:gdLst/>
            <a:ahLst/>
            <a:cxnLst/>
            <a:rect l="l" t="t" r="r" b="b"/>
            <a:pathLst>
              <a:path w="692" h="903">
                <a:moveTo>
                  <a:pt x="632" y="150"/>
                </a:moveTo>
                <a:lnTo>
                  <a:pt x="572" y="150"/>
                </a:lnTo>
                <a:lnTo>
                  <a:pt x="572" y="90"/>
                </a:lnTo>
                <a:lnTo>
                  <a:pt x="332" y="90"/>
                </a:lnTo>
                <a:lnTo>
                  <a:pt x="332" y="150"/>
                </a:lnTo>
                <a:lnTo>
                  <a:pt x="91" y="150"/>
                </a:lnTo>
                <a:lnTo>
                  <a:pt x="84" y="150"/>
                </a:lnTo>
                <a:lnTo>
                  <a:pt x="79" y="149"/>
                </a:lnTo>
                <a:lnTo>
                  <a:pt x="72" y="147"/>
                </a:lnTo>
                <a:lnTo>
                  <a:pt x="67" y="146"/>
                </a:lnTo>
                <a:lnTo>
                  <a:pt x="62" y="143"/>
                </a:lnTo>
                <a:lnTo>
                  <a:pt x="56" y="140"/>
                </a:lnTo>
                <a:lnTo>
                  <a:pt x="52" y="136"/>
                </a:lnTo>
                <a:lnTo>
                  <a:pt x="48" y="133"/>
                </a:lnTo>
                <a:lnTo>
                  <a:pt x="44" y="129"/>
                </a:lnTo>
                <a:lnTo>
                  <a:pt x="40" y="124"/>
                </a:lnTo>
                <a:lnTo>
                  <a:pt x="38" y="119"/>
                </a:lnTo>
                <a:lnTo>
                  <a:pt x="35" y="114"/>
                </a:lnTo>
                <a:lnTo>
                  <a:pt x="33" y="109"/>
                </a:lnTo>
                <a:lnTo>
                  <a:pt x="32" y="102"/>
                </a:lnTo>
                <a:lnTo>
                  <a:pt x="30" y="97"/>
                </a:lnTo>
                <a:lnTo>
                  <a:pt x="30" y="90"/>
                </a:lnTo>
                <a:lnTo>
                  <a:pt x="30" y="84"/>
                </a:lnTo>
                <a:lnTo>
                  <a:pt x="32" y="77"/>
                </a:lnTo>
                <a:lnTo>
                  <a:pt x="33" y="72"/>
                </a:lnTo>
                <a:lnTo>
                  <a:pt x="35" y="67"/>
                </a:lnTo>
                <a:lnTo>
                  <a:pt x="38" y="61"/>
                </a:lnTo>
                <a:lnTo>
                  <a:pt x="40" y="56"/>
                </a:lnTo>
                <a:lnTo>
                  <a:pt x="44" y="52"/>
                </a:lnTo>
                <a:lnTo>
                  <a:pt x="48" y="47"/>
                </a:lnTo>
                <a:lnTo>
                  <a:pt x="52" y="43"/>
                </a:lnTo>
                <a:lnTo>
                  <a:pt x="56" y="40"/>
                </a:lnTo>
                <a:lnTo>
                  <a:pt x="62" y="37"/>
                </a:lnTo>
                <a:lnTo>
                  <a:pt x="67" y="35"/>
                </a:lnTo>
                <a:lnTo>
                  <a:pt x="72" y="32"/>
                </a:lnTo>
                <a:lnTo>
                  <a:pt x="79" y="31"/>
                </a:lnTo>
                <a:lnTo>
                  <a:pt x="84" y="30"/>
                </a:lnTo>
                <a:lnTo>
                  <a:pt x="91" y="30"/>
                </a:lnTo>
                <a:lnTo>
                  <a:pt x="632" y="30"/>
                </a:lnTo>
                <a:lnTo>
                  <a:pt x="632" y="150"/>
                </a:lnTo>
                <a:close/>
                <a:moveTo>
                  <a:pt x="542" y="535"/>
                </a:moveTo>
                <a:lnTo>
                  <a:pt x="452" y="445"/>
                </a:lnTo>
                <a:lnTo>
                  <a:pt x="362" y="535"/>
                </a:lnTo>
                <a:lnTo>
                  <a:pt x="362" y="120"/>
                </a:lnTo>
                <a:lnTo>
                  <a:pt x="542" y="120"/>
                </a:lnTo>
                <a:lnTo>
                  <a:pt x="542" y="535"/>
                </a:lnTo>
                <a:close/>
                <a:moveTo>
                  <a:pt x="677" y="150"/>
                </a:moveTo>
                <a:lnTo>
                  <a:pt x="662" y="150"/>
                </a:lnTo>
                <a:lnTo>
                  <a:pt x="662" y="15"/>
                </a:lnTo>
                <a:lnTo>
                  <a:pt x="662" y="12"/>
                </a:lnTo>
                <a:lnTo>
                  <a:pt x="661" y="9"/>
                </a:lnTo>
                <a:lnTo>
                  <a:pt x="660" y="7"/>
                </a:lnTo>
                <a:lnTo>
                  <a:pt x="658" y="5"/>
                </a:lnTo>
                <a:lnTo>
                  <a:pt x="656" y="2"/>
                </a:lnTo>
                <a:lnTo>
                  <a:pt x="654" y="1"/>
                </a:lnTo>
                <a:lnTo>
                  <a:pt x="650" y="0"/>
                </a:lnTo>
                <a:lnTo>
                  <a:pt x="647" y="0"/>
                </a:lnTo>
                <a:lnTo>
                  <a:pt x="91" y="0"/>
                </a:lnTo>
                <a:lnTo>
                  <a:pt x="81" y="0"/>
                </a:lnTo>
                <a:lnTo>
                  <a:pt x="72" y="1"/>
                </a:lnTo>
                <a:lnTo>
                  <a:pt x="64" y="3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6" y="26"/>
                </a:lnTo>
                <a:lnTo>
                  <a:pt x="21" y="32"/>
                </a:lnTo>
                <a:lnTo>
                  <a:pt x="15" y="39"/>
                </a:lnTo>
                <a:lnTo>
                  <a:pt x="11" y="46"/>
                </a:lnTo>
                <a:lnTo>
                  <a:pt x="7" y="55"/>
                </a:lnTo>
                <a:lnTo>
                  <a:pt x="5" y="62"/>
                </a:lnTo>
                <a:lnTo>
                  <a:pt x="3" y="72"/>
                </a:lnTo>
                <a:lnTo>
                  <a:pt x="0" y="81"/>
                </a:lnTo>
                <a:lnTo>
                  <a:pt x="0" y="90"/>
                </a:lnTo>
                <a:lnTo>
                  <a:pt x="0" y="812"/>
                </a:lnTo>
                <a:lnTo>
                  <a:pt x="0" y="822"/>
                </a:lnTo>
                <a:lnTo>
                  <a:pt x="3" y="831"/>
                </a:lnTo>
                <a:lnTo>
                  <a:pt x="5" y="840"/>
                </a:lnTo>
                <a:lnTo>
                  <a:pt x="7" y="848"/>
                </a:lnTo>
                <a:lnTo>
                  <a:pt x="11" y="856"/>
                </a:lnTo>
                <a:lnTo>
                  <a:pt x="15" y="864"/>
                </a:lnTo>
                <a:lnTo>
                  <a:pt x="21" y="870"/>
                </a:lnTo>
                <a:lnTo>
                  <a:pt x="26" y="877"/>
                </a:lnTo>
                <a:lnTo>
                  <a:pt x="33" y="883"/>
                </a:lnTo>
                <a:lnTo>
                  <a:pt x="40" y="887"/>
                </a:lnTo>
                <a:lnTo>
                  <a:pt x="48" y="893"/>
                </a:lnTo>
                <a:lnTo>
                  <a:pt x="55" y="896"/>
                </a:lnTo>
                <a:lnTo>
                  <a:pt x="64" y="899"/>
                </a:lnTo>
                <a:lnTo>
                  <a:pt x="72" y="901"/>
                </a:lnTo>
                <a:lnTo>
                  <a:pt x="81" y="902"/>
                </a:lnTo>
                <a:lnTo>
                  <a:pt x="91" y="903"/>
                </a:lnTo>
                <a:lnTo>
                  <a:pt x="677" y="903"/>
                </a:lnTo>
                <a:lnTo>
                  <a:pt x="680" y="902"/>
                </a:lnTo>
                <a:lnTo>
                  <a:pt x="684" y="902"/>
                </a:lnTo>
                <a:lnTo>
                  <a:pt x="686" y="900"/>
                </a:lnTo>
                <a:lnTo>
                  <a:pt x="688" y="899"/>
                </a:lnTo>
                <a:lnTo>
                  <a:pt x="690" y="896"/>
                </a:lnTo>
                <a:lnTo>
                  <a:pt x="691" y="894"/>
                </a:lnTo>
                <a:lnTo>
                  <a:pt x="692" y="890"/>
                </a:lnTo>
                <a:lnTo>
                  <a:pt x="692" y="888"/>
                </a:lnTo>
                <a:lnTo>
                  <a:pt x="692" y="165"/>
                </a:lnTo>
                <a:lnTo>
                  <a:pt x="692" y="162"/>
                </a:lnTo>
                <a:lnTo>
                  <a:pt x="691" y="159"/>
                </a:lnTo>
                <a:lnTo>
                  <a:pt x="690" y="157"/>
                </a:lnTo>
                <a:lnTo>
                  <a:pt x="688" y="155"/>
                </a:lnTo>
                <a:lnTo>
                  <a:pt x="686" y="153"/>
                </a:lnTo>
                <a:lnTo>
                  <a:pt x="684" y="151"/>
                </a:lnTo>
                <a:lnTo>
                  <a:pt x="680" y="150"/>
                </a:lnTo>
                <a:lnTo>
                  <a:pt x="677" y="1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881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C2EF2E5-0BED-4E24-9957-000426388C95}" type="datetime1">
              <a:rPr lang="en-GB" sz="1200" b="0" i="1" strike="noStrike" spc="-1">
                <a:solidFill>
                  <a:srgbClr val="000000"/>
                </a:solidFill>
                <a:latin typeface="Calibri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78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29A262-2931-4435-8E71-568377F393A6}" type="slidenum">
              <a:rPr lang="en-GB" sz="1200" b="0" i="1" strike="noStrike" spc="-1">
                <a:solidFill>
                  <a:srgbClr val="000000"/>
                </a:solidFill>
                <a:latin typeface="Calibri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787" name="CustomShape 5"/>
          <p:cNvSpPr/>
          <p:nvPr/>
        </p:nvSpPr>
        <p:spPr>
          <a:xfrm>
            <a:off x="8163000" y="2386440"/>
            <a:ext cx="3174120" cy="2596680"/>
          </a:xfrm>
          <a:custGeom>
            <a:avLst/>
            <a:gdLst/>
            <a:ahLst/>
            <a:cxnLst/>
            <a:rect l="l" t="t" r="r" b="b"/>
            <a:pathLst>
              <a:path w="946" h="772">
                <a:moveTo>
                  <a:pt x="473" y="772"/>
                </a:moveTo>
                <a:cubicBezTo>
                  <a:pt x="414" y="772"/>
                  <a:pt x="360" y="741"/>
                  <a:pt x="325" y="688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5" y="204"/>
                  <a:pt x="0" y="138"/>
                  <a:pt x="29" y="85"/>
                </a:cubicBezTo>
                <a:cubicBezTo>
                  <a:pt x="58" y="32"/>
                  <a:pt x="115" y="0"/>
                  <a:pt x="18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1" y="0"/>
                  <a:pt x="888" y="32"/>
                  <a:pt x="917" y="85"/>
                </a:cubicBezTo>
                <a:cubicBezTo>
                  <a:pt x="946" y="138"/>
                  <a:pt x="941" y="204"/>
                  <a:pt x="904" y="260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586" y="741"/>
                  <a:pt x="532" y="772"/>
                  <a:pt x="473" y="77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8" name="CustomShape 6"/>
          <p:cNvSpPr/>
          <p:nvPr/>
        </p:nvSpPr>
        <p:spPr>
          <a:xfrm>
            <a:off x="6336720" y="2386440"/>
            <a:ext cx="3171240" cy="2596680"/>
          </a:xfrm>
          <a:custGeom>
            <a:avLst/>
            <a:gdLst/>
            <a:ahLst/>
            <a:cxnLst/>
            <a:rect l="l" t="t" r="r" b="b"/>
            <a:pathLst>
              <a:path w="945" h="772">
                <a:moveTo>
                  <a:pt x="472" y="0"/>
                </a:moveTo>
                <a:cubicBezTo>
                  <a:pt x="414" y="0"/>
                  <a:pt x="360" y="30"/>
                  <a:pt x="325" y="83"/>
                </a:cubicBezTo>
                <a:cubicBezTo>
                  <a:pt x="42" y="512"/>
                  <a:pt x="42" y="512"/>
                  <a:pt x="42" y="512"/>
                </a:cubicBezTo>
                <a:cubicBezTo>
                  <a:pt x="5" y="568"/>
                  <a:pt x="0" y="633"/>
                  <a:pt x="29" y="687"/>
                </a:cubicBezTo>
                <a:cubicBezTo>
                  <a:pt x="57" y="740"/>
                  <a:pt x="115" y="772"/>
                  <a:pt x="182" y="772"/>
                </a:cubicBezTo>
                <a:cubicBezTo>
                  <a:pt x="763" y="772"/>
                  <a:pt x="763" y="772"/>
                  <a:pt x="763" y="772"/>
                </a:cubicBezTo>
                <a:cubicBezTo>
                  <a:pt x="830" y="772"/>
                  <a:pt x="888" y="740"/>
                  <a:pt x="916" y="687"/>
                </a:cubicBezTo>
                <a:cubicBezTo>
                  <a:pt x="945" y="633"/>
                  <a:pt x="940" y="568"/>
                  <a:pt x="903" y="512"/>
                </a:cubicBezTo>
                <a:cubicBezTo>
                  <a:pt x="620" y="83"/>
                  <a:pt x="620" y="83"/>
                  <a:pt x="620" y="83"/>
                </a:cubicBezTo>
                <a:cubicBezTo>
                  <a:pt x="585" y="30"/>
                  <a:pt x="531" y="0"/>
                  <a:pt x="47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9" name="CustomShape 7"/>
          <p:cNvSpPr/>
          <p:nvPr/>
        </p:nvSpPr>
        <p:spPr>
          <a:xfrm>
            <a:off x="4508640" y="2386440"/>
            <a:ext cx="3174120" cy="2596680"/>
          </a:xfrm>
          <a:custGeom>
            <a:avLst/>
            <a:gdLst/>
            <a:ahLst/>
            <a:cxnLst/>
            <a:rect l="l" t="t" r="r" b="b"/>
            <a:pathLst>
              <a:path w="946" h="772">
                <a:moveTo>
                  <a:pt x="473" y="772"/>
                </a:moveTo>
                <a:cubicBezTo>
                  <a:pt x="414" y="772"/>
                  <a:pt x="360" y="741"/>
                  <a:pt x="325" y="688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5" y="204"/>
                  <a:pt x="0" y="138"/>
                  <a:pt x="29" y="85"/>
                </a:cubicBezTo>
                <a:cubicBezTo>
                  <a:pt x="58" y="32"/>
                  <a:pt x="115" y="0"/>
                  <a:pt x="18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1" y="0"/>
                  <a:pt x="888" y="32"/>
                  <a:pt x="917" y="85"/>
                </a:cubicBezTo>
                <a:cubicBezTo>
                  <a:pt x="946" y="138"/>
                  <a:pt x="941" y="204"/>
                  <a:pt x="904" y="260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586" y="741"/>
                  <a:pt x="532" y="772"/>
                  <a:pt x="473" y="77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0" name="CustomShape 8"/>
          <p:cNvSpPr/>
          <p:nvPr/>
        </p:nvSpPr>
        <p:spPr>
          <a:xfrm>
            <a:off x="2682360" y="2386440"/>
            <a:ext cx="3171240" cy="2596680"/>
          </a:xfrm>
          <a:custGeom>
            <a:avLst/>
            <a:gdLst/>
            <a:ahLst/>
            <a:cxnLst/>
            <a:rect l="l" t="t" r="r" b="b"/>
            <a:pathLst>
              <a:path w="945" h="772">
                <a:moveTo>
                  <a:pt x="472" y="0"/>
                </a:moveTo>
                <a:cubicBezTo>
                  <a:pt x="414" y="0"/>
                  <a:pt x="360" y="30"/>
                  <a:pt x="325" y="83"/>
                </a:cubicBezTo>
                <a:cubicBezTo>
                  <a:pt x="42" y="512"/>
                  <a:pt x="42" y="512"/>
                  <a:pt x="42" y="512"/>
                </a:cubicBezTo>
                <a:cubicBezTo>
                  <a:pt x="5" y="568"/>
                  <a:pt x="0" y="633"/>
                  <a:pt x="29" y="687"/>
                </a:cubicBezTo>
                <a:cubicBezTo>
                  <a:pt x="57" y="740"/>
                  <a:pt x="115" y="772"/>
                  <a:pt x="182" y="772"/>
                </a:cubicBezTo>
                <a:cubicBezTo>
                  <a:pt x="763" y="772"/>
                  <a:pt x="763" y="772"/>
                  <a:pt x="763" y="772"/>
                </a:cubicBezTo>
                <a:cubicBezTo>
                  <a:pt x="830" y="772"/>
                  <a:pt x="888" y="740"/>
                  <a:pt x="916" y="687"/>
                </a:cubicBezTo>
                <a:cubicBezTo>
                  <a:pt x="945" y="633"/>
                  <a:pt x="940" y="568"/>
                  <a:pt x="903" y="512"/>
                </a:cubicBezTo>
                <a:cubicBezTo>
                  <a:pt x="620" y="83"/>
                  <a:pt x="620" y="83"/>
                  <a:pt x="620" y="83"/>
                </a:cubicBezTo>
                <a:cubicBezTo>
                  <a:pt x="585" y="30"/>
                  <a:pt x="531" y="0"/>
                  <a:pt x="47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1" name="CustomShape 9"/>
          <p:cNvSpPr/>
          <p:nvPr/>
        </p:nvSpPr>
        <p:spPr>
          <a:xfrm>
            <a:off x="854640" y="2399692"/>
            <a:ext cx="3174120" cy="2596680"/>
          </a:xfrm>
          <a:custGeom>
            <a:avLst/>
            <a:gdLst/>
            <a:ahLst/>
            <a:cxnLst/>
            <a:rect l="l" t="t" r="r" b="b"/>
            <a:pathLst>
              <a:path w="946" h="772">
                <a:moveTo>
                  <a:pt x="473" y="772"/>
                </a:moveTo>
                <a:cubicBezTo>
                  <a:pt x="414" y="772"/>
                  <a:pt x="360" y="741"/>
                  <a:pt x="325" y="688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5" y="204"/>
                  <a:pt x="0" y="138"/>
                  <a:pt x="29" y="85"/>
                </a:cubicBezTo>
                <a:cubicBezTo>
                  <a:pt x="58" y="32"/>
                  <a:pt x="115" y="0"/>
                  <a:pt x="18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1" y="0"/>
                  <a:pt x="888" y="32"/>
                  <a:pt x="917" y="85"/>
                </a:cubicBezTo>
                <a:cubicBezTo>
                  <a:pt x="946" y="138"/>
                  <a:pt x="941" y="204"/>
                  <a:pt x="904" y="260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586" y="741"/>
                  <a:pt x="532" y="772"/>
                  <a:pt x="473" y="77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2" name="CustomShape 10"/>
          <p:cNvSpPr/>
          <p:nvPr/>
        </p:nvSpPr>
        <p:spPr>
          <a:xfrm>
            <a:off x="1263240" y="2806560"/>
            <a:ext cx="2355480" cy="1786320"/>
          </a:xfrm>
          <a:custGeom>
            <a:avLst/>
            <a:gdLst/>
            <a:ahLst/>
            <a:cxnLst/>
            <a:rect l="l" t="t" r="r" b="b"/>
            <a:pathLst>
              <a:path w="702" h="531">
                <a:moveTo>
                  <a:pt x="272" y="0"/>
                </a:moveTo>
                <a:cubicBezTo>
                  <a:pt x="315" y="0"/>
                  <a:pt x="387" y="0"/>
                  <a:pt x="43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5" y="0"/>
                  <a:pt x="702" y="29"/>
                  <a:pt x="678" y="66"/>
                </a:cubicBezTo>
                <a:cubicBezTo>
                  <a:pt x="580" y="214"/>
                  <a:pt x="580" y="214"/>
                  <a:pt x="580" y="214"/>
                </a:cubicBezTo>
                <a:cubicBezTo>
                  <a:pt x="556" y="251"/>
                  <a:pt x="516" y="310"/>
                  <a:pt x="492" y="347"/>
                </a:cubicBezTo>
                <a:cubicBezTo>
                  <a:pt x="395" y="495"/>
                  <a:pt x="395" y="495"/>
                  <a:pt x="395" y="495"/>
                </a:cubicBezTo>
                <a:cubicBezTo>
                  <a:pt x="371" y="531"/>
                  <a:pt x="331" y="531"/>
                  <a:pt x="307" y="495"/>
                </a:cubicBezTo>
                <a:cubicBezTo>
                  <a:pt x="210" y="347"/>
                  <a:pt x="210" y="347"/>
                  <a:pt x="210" y="347"/>
                </a:cubicBezTo>
                <a:cubicBezTo>
                  <a:pt x="186" y="310"/>
                  <a:pt x="146" y="251"/>
                  <a:pt x="122" y="21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29"/>
                  <a:pt x="17" y="0"/>
                  <a:pt x="60" y="0"/>
                </a:cubicBezTo>
                <a:lnTo>
                  <a:pt x="272" y="0"/>
                </a:lnTo>
                <a:close/>
              </a:path>
            </a:pathLst>
          </a:custGeom>
          <a:solidFill>
            <a:srgbClr val="FFFFFF"/>
          </a:solidFill>
          <a:ln w="14400">
            <a:noFill/>
          </a:ln>
          <a:effectLst>
            <a:outerShdw blurRad="50800" dist="38160" dir="16200000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CustomShape 11"/>
          <p:cNvSpPr/>
          <p:nvPr/>
        </p:nvSpPr>
        <p:spPr>
          <a:xfrm>
            <a:off x="3092400" y="2802798"/>
            <a:ext cx="2351160" cy="1786320"/>
          </a:xfrm>
          <a:custGeom>
            <a:avLst/>
            <a:gdLst/>
            <a:ahLst/>
            <a:cxnLst/>
            <a:rect l="l" t="t" r="r" b="b"/>
            <a:pathLst>
              <a:path w="701" h="531">
                <a:moveTo>
                  <a:pt x="271" y="531"/>
                </a:moveTo>
                <a:cubicBezTo>
                  <a:pt x="315" y="531"/>
                  <a:pt x="386" y="531"/>
                  <a:pt x="430" y="531"/>
                </a:cubicBezTo>
                <a:cubicBezTo>
                  <a:pt x="641" y="531"/>
                  <a:pt x="641" y="531"/>
                  <a:pt x="641" y="531"/>
                </a:cubicBezTo>
                <a:cubicBezTo>
                  <a:pt x="685" y="531"/>
                  <a:pt x="701" y="501"/>
                  <a:pt x="677" y="465"/>
                </a:cubicBezTo>
                <a:cubicBezTo>
                  <a:pt x="579" y="317"/>
                  <a:pt x="579" y="317"/>
                  <a:pt x="579" y="317"/>
                </a:cubicBezTo>
                <a:cubicBezTo>
                  <a:pt x="555" y="280"/>
                  <a:pt x="516" y="221"/>
                  <a:pt x="492" y="184"/>
                </a:cubicBezTo>
                <a:cubicBezTo>
                  <a:pt x="394" y="36"/>
                  <a:pt x="394" y="36"/>
                  <a:pt x="394" y="36"/>
                </a:cubicBezTo>
                <a:cubicBezTo>
                  <a:pt x="370" y="0"/>
                  <a:pt x="331" y="0"/>
                  <a:pt x="307" y="36"/>
                </a:cubicBezTo>
                <a:cubicBezTo>
                  <a:pt x="209" y="184"/>
                  <a:pt x="209" y="184"/>
                  <a:pt x="209" y="184"/>
                </a:cubicBezTo>
                <a:cubicBezTo>
                  <a:pt x="185" y="221"/>
                  <a:pt x="146" y="280"/>
                  <a:pt x="122" y="317"/>
                </a:cubicBezTo>
                <a:cubicBezTo>
                  <a:pt x="24" y="465"/>
                  <a:pt x="24" y="465"/>
                  <a:pt x="24" y="465"/>
                </a:cubicBezTo>
                <a:cubicBezTo>
                  <a:pt x="0" y="501"/>
                  <a:pt x="16" y="531"/>
                  <a:pt x="60" y="531"/>
                </a:cubicBezTo>
                <a:lnTo>
                  <a:pt x="271" y="531"/>
                </a:lnTo>
                <a:close/>
              </a:path>
            </a:pathLst>
          </a:custGeom>
          <a:solidFill>
            <a:srgbClr val="FFFFFF"/>
          </a:solidFill>
          <a:ln w="14400"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4" name="CustomShape 12"/>
          <p:cNvSpPr/>
          <p:nvPr/>
        </p:nvSpPr>
        <p:spPr>
          <a:xfrm>
            <a:off x="6746760" y="2777040"/>
            <a:ext cx="2351160" cy="1786320"/>
          </a:xfrm>
          <a:custGeom>
            <a:avLst/>
            <a:gdLst/>
            <a:ahLst/>
            <a:cxnLst/>
            <a:rect l="l" t="t" r="r" b="b"/>
            <a:pathLst>
              <a:path w="701" h="531">
                <a:moveTo>
                  <a:pt x="271" y="531"/>
                </a:moveTo>
                <a:cubicBezTo>
                  <a:pt x="315" y="531"/>
                  <a:pt x="386" y="531"/>
                  <a:pt x="430" y="531"/>
                </a:cubicBezTo>
                <a:cubicBezTo>
                  <a:pt x="641" y="531"/>
                  <a:pt x="641" y="531"/>
                  <a:pt x="641" y="531"/>
                </a:cubicBezTo>
                <a:cubicBezTo>
                  <a:pt x="685" y="531"/>
                  <a:pt x="701" y="501"/>
                  <a:pt x="677" y="465"/>
                </a:cubicBezTo>
                <a:cubicBezTo>
                  <a:pt x="579" y="317"/>
                  <a:pt x="579" y="317"/>
                  <a:pt x="579" y="317"/>
                </a:cubicBezTo>
                <a:cubicBezTo>
                  <a:pt x="555" y="280"/>
                  <a:pt x="516" y="221"/>
                  <a:pt x="492" y="184"/>
                </a:cubicBezTo>
                <a:cubicBezTo>
                  <a:pt x="394" y="36"/>
                  <a:pt x="394" y="36"/>
                  <a:pt x="394" y="36"/>
                </a:cubicBezTo>
                <a:cubicBezTo>
                  <a:pt x="370" y="0"/>
                  <a:pt x="331" y="0"/>
                  <a:pt x="307" y="36"/>
                </a:cubicBezTo>
                <a:cubicBezTo>
                  <a:pt x="209" y="184"/>
                  <a:pt x="209" y="184"/>
                  <a:pt x="209" y="184"/>
                </a:cubicBezTo>
                <a:cubicBezTo>
                  <a:pt x="185" y="221"/>
                  <a:pt x="146" y="280"/>
                  <a:pt x="122" y="317"/>
                </a:cubicBezTo>
                <a:cubicBezTo>
                  <a:pt x="24" y="465"/>
                  <a:pt x="24" y="465"/>
                  <a:pt x="24" y="465"/>
                </a:cubicBezTo>
                <a:cubicBezTo>
                  <a:pt x="0" y="501"/>
                  <a:pt x="16" y="531"/>
                  <a:pt x="60" y="531"/>
                </a:cubicBezTo>
                <a:lnTo>
                  <a:pt x="271" y="531"/>
                </a:lnTo>
                <a:close/>
              </a:path>
            </a:pathLst>
          </a:custGeom>
          <a:solidFill>
            <a:srgbClr val="FFFFFF"/>
          </a:solidFill>
          <a:ln w="14400"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5" name="CustomShape 13"/>
          <p:cNvSpPr/>
          <p:nvPr/>
        </p:nvSpPr>
        <p:spPr>
          <a:xfrm>
            <a:off x="4917240" y="2806560"/>
            <a:ext cx="2355480" cy="1786320"/>
          </a:xfrm>
          <a:custGeom>
            <a:avLst/>
            <a:gdLst/>
            <a:ahLst/>
            <a:cxnLst/>
            <a:rect l="l" t="t" r="r" b="b"/>
            <a:pathLst>
              <a:path w="702" h="531">
                <a:moveTo>
                  <a:pt x="272" y="0"/>
                </a:moveTo>
                <a:cubicBezTo>
                  <a:pt x="315" y="0"/>
                  <a:pt x="387" y="0"/>
                  <a:pt x="43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5" y="0"/>
                  <a:pt x="702" y="29"/>
                  <a:pt x="678" y="66"/>
                </a:cubicBezTo>
                <a:cubicBezTo>
                  <a:pt x="580" y="214"/>
                  <a:pt x="580" y="214"/>
                  <a:pt x="580" y="214"/>
                </a:cubicBezTo>
                <a:cubicBezTo>
                  <a:pt x="556" y="251"/>
                  <a:pt x="516" y="310"/>
                  <a:pt x="492" y="347"/>
                </a:cubicBezTo>
                <a:cubicBezTo>
                  <a:pt x="395" y="495"/>
                  <a:pt x="395" y="495"/>
                  <a:pt x="395" y="495"/>
                </a:cubicBezTo>
                <a:cubicBezTo>
                  <a:pt x="371" y="531"/>
                  <a:pt x="331" y="531"/>
                  <a:pt x="307" y="495"/>
                </a:cubicBezTo>
                <a:cubicBezTo>
                  <a:pt x="210" y="347"/>
                  <a:pt x="210" y="347"/>
                  <a:pt x="210" y="347"/>
                </a:cubicBezTo>
                <a:cubicBezTo>
                  <a:pt x="186" y="310"/>
                  <a:pt x="146" y="251"/>
                  <a:pt x="122" y="21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29"/>
                  <a:pt x="17" y="0"/>
                  <a:pt x="60" y="0"/>
                </a:cubicBezTo>
                <a:lnTo>
                  <a:pt x="272" y="0"/>
                </a:lnTo>
                <a:close/>
              </a:path>
            </a:pathLst>
          </a:custGeom>
          <a:solidFill>
            <a:srgbClr val="FFFFFF"/>
          </a:solidFill>
          <a:ln w="14400">
            <a:noFill/>
          </a:ln>
          <a:effectLst>
            <a:outerShdw blurRad="50800" dist="38160" dir="16200000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6" name="CustomShape 14"/>
          <p:cNvSpPr/>
          <p:nvPr/>
        </p:nvSpPr>
        <p:spPr>
          <a:xfrm>
            <a:off x="8571600" y="2806560"/>
            <a:ext cx="2355480" cy="1786320"/>
          </a:xfrm>
          <a:custGeom>
            <a:avLst/>
            <a:gdLst/>
            <a:ahLst/>
            <a:cxnLst/>
            <a:rect l="l" t="t" r="r" b="b"/>
            <a:pathLst>
              <a:path w="702" h="531">
                <a:moveTo>
                  <a:pt x="272" y="0"/>
                </a:moveTo>
                <a:cubicBezTo>
                  <a:pt x="315" y="0"/>
                  <a:pt x="387" y="0"/>
                  <a:pt x="430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85" y="0"/>
                  <a:pt x="702" y="29"/>
                  <a:pt x="678" y="66"/>
                </a:cubicBezTo>
                <a:cubicBezTo>
                  <a:pt x="580" y="214"/>
                  <a:pt x="580" y="214"/>
                  <a:pt x="580" y="214"/>
                </a:cubicBezTo>
                <a:cubicBezTo>
                  <a:pt x="556" y="251"/>
                  <a:pt x="516" y="310"/>
                  <a:pt x="492" y="347"/>
                </a:cubicBezTo>
                <a:cubicBezTo>
                  <a:pt x="395" y="495"/>
                  <a:pt x="395" y="495"/>
                  <a:pt x="395" y="495"/>
                </a:cubicBezTo>
                <a:cubicBezTo>
                  <a:pt x="371" y="531"/>
                  <a:pt x="331" y="531"/>
                  <a:pt x="307" y="495"/>
                </a:cubicBezTo>
                <a:cubicBezTo>
                  <a:pt x="210" y="347"/>
                  <a:pt x="210" y="347"/>
                  <a:pt x="210" y="347"/>
                </a:cubicBezTo>
                <a:cubicBezTo>
                  <a:pt x="186" y="310"/>
                  <a:pt x="146" y="251"/>
                  <a:pt x="122" y="21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29"/>
                  <a:pt x="17" y="0"/>
                  <a:pt x="60" y="0"/>
                </a:cubicBezTo>
                <a:lnTo>
                  <a:pt x="272" y="0"/>
                </a:lnTo>
                <a:close/>
              </a:path>
            </a:pathLst>
          </a:custGeom>
          <a:solidFill>
            <a:srgbClr val="FFFFFF"/>
          </a:solidFill>
          <a:ln w="14400">
            <a:noFill/>
          </a:ln>
          <a:effectLst>
            <a:outerShdw blurRad="50800" dist="38160" dir="16200000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7" name="CustomShape 15"/>
          <p:cNvSpPr/>
          <p:nvPr/>
        </p:nvSpPr>
        <p:spPr>
          <a:xfrm>
            <a:off x="3169080" y="2386440"/>
            <a:ext cx="2180880" cy="1423080"/>
          </a:xfrm>
          <a:custGeom>
            <a:avLst/>
            <a:gdLst/>
            <a:ahLst/>
            <a:cxnLst/>
            <a:rect l="l" t="t" r="r" b="b"/>
            <a:pathLst>
              <a:path w="650" h="423">
                <a:moveTo>
                  <a:pt x="327" y="0"/>
                </a:moveTo>
                <a:cubicBezTo>
                  <a:pt x="269" y="0"/>
                  <a:pt x="215" y="30"/>
                  <a:pt x="180" y="83"/>
                </a:cubicBezTo>
                <a:cubicBezTo>
                  <a:pt x="0" y="356"/>
                  <a:pt x="0" y="356"/>
                  <a:pt x="0" y="356"/>
                </a:cubicBezTo>
                <a:cubicBezTo>
                  <a:pt x="105" y="423"/>
                  <a:pt x="105" y="423"/>
                  <a:pt x="105" y="423"/>
                </a:cubicBezTo>
                <a:cubicBezTo>
                  <a:pt x="129" y="386"/>
                  <a:pt x="164" y="333"/>
                  <a:pt x="186" y="300"/>
                </a:cubicBezTo>
                <a:cubicBezTo>
                  <a:pt x="284" y="152"/>
                  <a:pt x="284" y="152"/>
                  <a:pt x="284" y="152"/>
                </a:cubicBezTo>
                <a:cubicBezTo>
                  <a:pt x="308" y="116"/>
                  <a:pt x="347" y="116"/>
                  <a:pt x="371" y="152"/>
                </a:cubicBezTo>
                <a:cubicBezTo>
                  <a:pt x="469" y="300"/>
                  <a:pt x="469" y="300"/>
                  <a:pt x="469" y="300"/>
                </a:cubicBezTo>
                <a:cubicBezTo>
                  <a:pt x="490" y="332"/>
                  <a:pt x="523" y="382"/>
                  <a:pt x="547" y="419"/>
                </a:cubicBezTo>
                <a:cubicBezTo>
                  <a:pt x="621" y="419"/>
                  <a:pt x="621" y="419"/>
                  <a:pt x="621" y="419"/>
                </a:cubicBezTo>
                <a:cubicBezTo>
                  <a:pt x="650" y="349"/>
                  <a:pt x="650" y="349"/>
                  <a:pt x="650" y="349"/>
                </a:cubicBezTo>
                <a:cubicBezTo>
                  <a:pt x="650" y="348"/>
                  <a:pt x="650" y="348"/>
                  <a:pt x="650" y="348"/>
                </a:cubicBezTo>
                <a:cubicBezTo>
                  <a:pt x="475" y="83"/>
                  <a:pt x="475" y="83"/>
                  <a:pt x="475" y="83"/>
                </a:cubicBezTo>
                <a:cubicBezTo>
                  <a:pt x="440" y="30"/>
                  <a:pt x="386" y="0"/>
                  <a:pt x="327" y="0"/>
                </a:cubicBezTo>
                <a:close/>
              </a:path>
            </a:pathLst>
          </a:custGeom>
          <a:solidFill>
            <a:srgbClr val="FFC000"/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8" name="CustomShape 16"/>
          <p:cNvSpPr/>
          <p:nvPr/>
        </p:nvSpPr>
        <p:spPr>
          <a:xfrm>
            <a:off x="8659800" y="3557520"/>
            <a:ext cx="2180880" cy="1418760"/>
          </a:xfrm>
          <a:custGeom>
            <a:avLst/>
            <a:gdLst/>
            <a:ahLst/>
            <a:cxnLst/>
            <a:rect l="l" t="t" r="r" b="b"/>
            <a:pathLst>
              <a:path w="650" h="422">
                <a:moveTo>
                  <a:pt x="619" y="6"/>
                </a:moveTo>
                <a:cubicBezTo>
                  <a:pt x="544" y="5"/>
                  <a:pt x="544" y="5"/>
                  <a:pt x="544" y="5"/>
                </a:cubicBezTo>
                <a:cubicBezTo>
                  <a:pt x="520" y="41"/>
                  <a:pt x="488" y="90"/>
                  <a:pt x="467" y="122"/>
                </a:cubicBezTo>
                <a:cubicBezTo>
                  <a:pt x="369" y="270"/>
                  <a:pt x="369" y="270"/>
                  <a:pt x="369" y="270"/>
                </a:cubicBezTo>
                <a:cubicBezTo>
                  <a:pt x="345" y="307"/>
                  <a:pt x="306" y="307"/>
                  <a:pt x="282" y="270"/>
                </a:cubicBezTo>
                <a:cubicBezTo>
                  <a:pt x="184" y="122"/>
                  <a:pt x="184" y="122"/>
                  <a:pt x="184" y="122"/>
                </a:cubicBezTo>
                <a:cubicBezTo>
                  <a:pt x="162" y="89"/>
                  <a:pt x="128" y="37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74" y="70"/>
                  <a:pt x="74" y="70"/>
                  <a:pt x="74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78" y="339"/>
                  <a:pt x="178" y="339"/>
                  <a:pt x="178" y="339"/>
                </a:cubicBezTo>
                <a:cubicBezTo>
                  <a:pt x="205" y="381"/>
                  <a:pt x="245" y="409"/>
                  <a:pt x="289" y="418"/>
                </a:cubicBezTo>
                <a:cubicBezTo>
                  <a:pt x="322" y="422"/>
                  <a:pt x="322" y="422"/>
                  <a:pt x="322" y="422"/>
                </a:cubicBezTo>
                <a:cubicBezTo>
                  <a:pt x="323" y="422"/>
                  <a:pt x="324" y="422"/>
                  <a:pt x="325" y="422"/>
                </a:cubicBezTo>
                <a:cubicBezTo>
                  <a:pt x="384" y="422"/>
                  <a:pt x="438" y="392"/>
                  <a:pt x="473" y="339"/>
                </a:cubicBezTo>
                <a:cubicBezTo>
                  <a:pt x="650" y="72"/>
                  <a:pt x="650" y="72"/>
                  <a:pt x="650" y="72"/>
                </a:cubicBezTo>
                <a:lnTo>
                  <a:pt x="619" y="6"/>
                </a:lnTo>
                <a:close/>
              </a:path>
            </a:pathLst>
          </a:custGeom>
          <a:solidFill>
            <a:srgbClr val="1C819E"/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CustomShape 17"/>
          <p:cNvSpPr/>
          <p:nvPr/>
        </p:nvSpPr>
        <p:spPr>
          <a:xfrm>
            <a:off x="6823440" y="2382480"/>
            <a:ext cx="2180880" cy="1420200"/>
          </a:xfrm>
          <a:custGeom>
            <a:avLst/>
            <a:gdLst/>
            <a:ahLst/>
            <a:cxnLst/>
            <a:rect l="l" t="t" r="r" b="b"/>
            <a:pathLst>
              <a:path w="650" h="422">
                <a:moveTo>
                  <a:pt x="327" y="0"/>
                </a:moveTo>
                <a:cubicBezTo>
                  <a:pt x="268" y="0"/>
                  <a:pt x="214" y="30"/>
                  <a:pt x="179" y="83"/>
                </a:cubicBezTo>
                <a:cubicBezTo>
                  <a:pt x="0" y="356"/>
                  <a:pt x="0" y="356"/>
                  <a:pt x="0" y="356"/>
                </a:cubicBezTo>
                <a:cubicBezTo>
                  <a:pt x="105" y="422"/>
                  <a:pt x="105" y="422"/>
                  <a:pt x="105" y="422"/>
                </a:cubicBezTo>
                <a:cubicBezTo>
                  <a:pt x="129" y="386"/>
                  <a:pt x="164" y="333"/>
                  <a:pt x="186" y="300"/>
                </a:cubicBezTo>
                <a:cubicBezTo>
                  <a:pt x="284" y="152"/>
                  <a:pt x="284" y="152"/>
                  <a:pt x="284" y="152"/>
                </a:cubicBezTo>
                <a:cubicBezTo>
                  <a:pt x="308" y="115"/>
                  <a:pt x="347" y="115"/>
                  <a:pt x="371" y="152"/>
                </a:cubicBezTo>
                <a:cubicBezTo>
                  <a:pt x="469" y="300"/>
                  <a:pt x="469" y="300"/>
                  <a:pt x="469" y="300"/>
                </a:cubicBezTo>
                <a:cubicBezTo>
                  <a:pt x="490" y="332"/>
                  <a:pt x="523" y="382"/>
                  <a:pt x="547" y="419"/>
                </a:cubicBezTo>
                <a:cubicBezTo>
                  <a:pt x="620" y="419"/>
                  <a:pt x="620" y="419"/>
                  <a:pt x="620" y="419"/>
                </a:cubicBezTo>
                <a:cubicBezTo>
                  <a:pt x="650" y="348"/>
                  <a:pt x="650" y="348"/>
                  <a:pt x="650" y="348"/>
                </a:cubicBezTo>
                <a:cubicBezTo>
                  <a:pt x="650" y="348"/>
                  <a:pt x="650" y="348"/>
                  <a:pt x="650" y="348"/>
                </a:cubicBezTo>
                <a:cubicBezTo>
                  <a:pt x="475" y="83"/>
                  <a:pt x="475" y="83"/>
                  <a:pt x="475" y="83"/>
                </a:cubicBezTo>
                <a:cubicBezTo>
                  <a:pt x="440" y="30"/>
                  <a:pt x="386" y="0"/>
                  <a:pt x="327" y="0"/>
                </a:cubicBezTo>
                <a:close/>
              </a:path>
            </a:pathLst>
          </a:custGeom>
          <a:solidFill>
            <a:srgbClr val="FFC000"/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CustomShape 18"/>
          <p:cNvSpPr/>
          <p:nvPr/>
        </p:nvSpPr>
        <p:spPr>
          <a:xfrm>
            <a:off x="1351080" y="3562920"/>
            <a:ext cx="2176560" cy="1420200"/>
          </a:xfrm>
          <a:custGeom>
            <a:avLst/>
            <a:gdLst/>
            <a:ahLst/>
            <a:cxnLst/>
            <a:rect l="l" t="t" r="r" b="b"/>
            <a:pathLst>
              <a:path w="649" h="422">
                <a:moveTo>
                  <a:pt x="619" y="5"/>
                </a:moveTo>
                <a:cubicBezTo>
                  <a:pt x="544" y="4"/>
                  <a:pt x="544" y="4"/>
                  <a:pt x="544" y="4"/>
                </a:cubicBezTo>
                <a:cubicBezTo>
                  <a:pt x="520" y="40"/>
                  <a:pt x="487" y="90"/>
                  <a:pt x="466" y="122"/>
                </a:cubicBezTo>
                <a:cubicBezTo>
                  <a:pt x="369" y="270"/>
                  <a:pt x="369" y="270"/>
                  <a:pt x="369" y="270"/>
                </a:cubicBezTo>
                <a:cubicBezTo>
                  <a:pt x="345" y="306"/>
                  <a:pt x="305" y="306"/>
                  <a:pt x="281" y="270"/>
                </a:cubicBezTo>
                <a:cubicBezTo>
                  <a:pt x="184" y="122"/>
                  <a:pt x="184" y="122"/>
                  <a:pt x="184" y="122"/>
                </a:cubicBezTo>
                <a:cubicBezTo>
                  <a:pt x="162" y="89"/>
                  <a:pt x="127" y="36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73" y="70"/>
                  <a:pt x="73" y="70"/>
                  <a:pt x="73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77" y="338"/>
                  <a:pt x="177" y="338"/>
                  <a:pt x="177" y="338"/>
                </a:cubicBezTo>
                <a:cubicBezTo>
                  <a:pt x="205" y="380"/>
                  <a:pt x="244" y="408"/>
                  <a:pt x="289" y="418"/>
                </a:cubicBezTo>
                <a:cubicBezTo>
                  <a:pt x="321" y="422"/>
                  <a:pt x="321" y="422"/>
                  <a:pt x="321" y="422"/>
                </a:cubicBezTo>
                <a:cubicBezTo>
                  <a:pt x="323" y="422"/>
                  <a:pt x="324" y="422"/>
                  <a:pt x="325" y="422"/>
                </a:cubicBezTo>
                <a:cubicBezTo>
                  <a:pt x="384" y="422"/>
                  <a:pt x="438" y="391"/>
                  <a:pt x="473" y="338"/>
                </a:cubicBezTo>
                <a:cubicBezTo>
                  <a:pt x="649" y="71"/>
                  <a:pt x="649" y="71"/>
                  <a:pt x="649" y="71"/>
                </a:cubicBezTo>
                <a:lnTo>
                  <a:pt x="619" y="5"/>
                </a:lnTo>
                <a:close/>
              </a:path>
            </a:pathLst>
          </a:custGeom>
          <a:solidFill>
            <a:srgbClr val="1C819E"/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CustomShape 19"/>
          <p:cNvSpPr/>
          <p:nvPr/>
        </p:nvSpPr>
        <p:spPr>
          <a:xfrm>
            <a:off x="5005440" y="3557520"/>
            <a:ext cx="2176560" cy="1418760"/>
          </a:xfrm>
          <a:custGeom>
            <a:avLst/>
            <a:gdLst/>
            <a:ahLst/>
            <a:cxnLst/>
            <a:rect l="l" t="t" r="r" b="b"/>
            <a:pathLst>
              <a:path w="649" h="422">
                <a:moveTo>
                  <a:pt x="618" y="6"/>
                </a:moveTo>
                <a:cubicBezTo>
                  <a:pt x="544" y="5"/>
                  <a:pt x="544" y="5"/>
                  <a:pt x="544" y="5"/>
                </a:cubicBezTo>
                <a:cubicBezTo>
                  <a:pt x="520" y="41"/>
                  <a:pt x="487" y="90"/>
                  <a:pt x="466" y="122"/>
                </a:cubicBezTo>
                <a:cubicBezTo>
                  <a:pt x="369" y="270"/>
                  <a:pt x="369" y="270"/>
                  <a:pt x="369" y="270"/>
                </a:cubicBezTo>
                <a:cubicBezTo>
                  <a:pt x="344" y="307"/>
                  <a:pt x="305" y="307"/>
                  <a:pt x="281" y="270"/>
                </a:cubicBezTo>
                <a:cubicBezTo>
                  <a:pt x="183" y="122"/>
                  <a:pt x="183" y="122"/>
                  <a:pt x="183" y="122"/>
                </a:cubicBezTo>
                <a:cubicBezTo>
                  <a:pt x="162" y="89"/>
                  <a:pt x="127" y="37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73" y="70"/>
                  <a:pt x="73" y="70"/>
                  <a:pt x="73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77" y="339"/>
                  <a:pt x="177" y="339"/>
                  <a:pt x="177" y="339"/>
                </a:cubicBezTo>
                <a:cubicBezTo>
                  <a:pt x="205" y="381"/>
                  <a:pt x="244" y="409"/>
                  <a:pt x="288" y="418"/>
                </a:cubicBezTo>
                <a:cubicBezTo>
                  <a:pt x="321" y="422"/>
                  <a:pt x="321" y="422"/>
                  <a:pt x="321" y="422"/>
                </a:cubicBezTo>
                <a:cubicBezTo>
                  <a:pt x="322" y="422"/>
                  <a:pt x="324" y="422"/>
                  <a:pt x="325" y="422"/>
                </a:cubicBezTo>
                <a:cubicBezTo>
                  <a:pt x="384" y="422"/>
                  <a:pt x="438" y="392"/>
                  <a:pt x="473" y="339"/>
                </a:cubicBezTo>
                <a:cubicBezTo>
                  <a:pt x="649" y="72"/>
                  <a:pt x="649" y="72"/>
                  <a:pt x="649" y="72"/>
                </a:cubicBezTo>
                <a:lnTo>
                  <a:pt x="618" y="6"/>
                </a:lnTo>
                <a:close/>
              </a:path>
            </a:pathLst>
          </a:custGeom>
          <a:solidFill>
            <a:srgbClr val="1C819E"/>
          </a:solidFill>
          <a:ln w="14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02" name="Group 20"/>
          <p:cNvGrpSpPr/>
          <p:nvPr/>
        </p:nvGrpSpPr>
        <p:grpSpPr>
          <a:xfrm>
            <a:off x="2144520" y="1937520"/>
            <a:ext cx="594000" cy="444600"/>
            <a:chOff x="2144520" y="1937520"/>
            <a:chExt cx="594000" cy="444600"/>
          </a:xfrm>
        </p:grpSpPr>
        <p:sp>
          <p:nvSpPr>
            <p:cNvPr id="803" name="Line 21"/>
            <p:cNvSpPr/>
            <p:nvPr/>
          </p:nvSpPr>
          <p:spPr>
            <a:xfrm>
              <a:off x="2441520" y="1937520"/>
              <a:ext cx="360" cy="44460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4" name="Line 22"/>
            <p:cNvSpPr/>
            <p:nvPr/>
          </p:nvSpPr>
          <p:spPr>
            <a:xfrm>
              <a:off x="2144520" y="1937520"/>
              <a:ext cx="594000" cy="36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05" name="CustomShape 23"/>
          <p:cNvSpPr/>
          <p:nvPr/>
        </p:nvSpPr>
        <p:spPr>
          <a:xfrm>
            <a:off x="1220686" y="1361930"/>
            <a:ext cx="2437347" cy="430887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fr-FR" sz="1400" b="1" spc="-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nsemble </a:t>
            </a:r>
            <a:r>
              <a:rPr lang="fr-FR" sz="1400" b="1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 objets connectés d’une maison</a:t>
            </a:r>
            <a:endParaRPr lang="en-GB" sz="1400" b="1" strike="noStrike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6" name="Group 24"/>
          <p:cNvGrpSpPr/>
          <p:nvPr/>
        </p:nvGrpSpPr>
        <p:grpSpPr>
          <a:xfrm>
            <a:off x="5798880" y="1937520"/>
            <a:ext cx="594000" cy="444600"/>
            <a:chOff x="5798880" y="1937520"/>
            <a:chExt cx="594000" cy="444600"/>
          </a:xfrm>
        </p:grpSpPr>
        <p:sp>
          <p:nvSpPr>
            <p:cNvPr id="807" name="Line 25"/>
            <p:cNvSpPr/>
            <p:nvPr/>
          </p:nvSpPr>
          <p:spPr>
            <a:xfrm>
              <a:off x="6095880" y="1937520"/>
              <a:ext cx="360" cy="44460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Line 26"/>
            <p:cNvSpPr/>
            <p:nvPr/>
          </p:nvSpPr>
          <p:spPr>
            <a:xfrm>
              <a:off x="5798880" y="1937520"/>
              <a:ext cx="594000" cy="36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10" name="Group 28"/>
          <p:cNvGrpSpPr/>
          <p:nvPr/>
        </p:nvGrpSpPr>
        <p:grpSpPr>
          <a:xfrm>
            <a:off x="9452880" y="1937520"/>
            <a:ext cx="594360" cy="444600"/>
            <a:chOff x="9452880" y="1937520"/>
            <a:chExt cx="594360" cy="444600"/>
          </a:xfrm>
        </p:grpSpPr>
        <p:sp>
          <p:nvSpPr>
            <p:cNvPr id="811" name="Line 29"/>
            <p:cNvSpPr/>
            <p:nvPr/>
          </p:nvSpPr>
          <p:spPr>
            <a:xfrm>
              <a:off x="9750240" y="1937520"/>
              <a:ext cx="360" cy="44460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Line 30"/>
            <p:cNvSpPr/>
            <p:nvPr/>
          </p:nvSpPr>
          <p:spPr>
            <a:xfrm>
              <a:off x="9452880" y="1937520"/>
              <a:ext cx="594360" cy="36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3" name="CustomShape 31"/>
          <p:cNvSpPr/>
          <p:nvPr/>
        </p:nvSpPr>
        <p:spPr>
          <a:xfrm>
            <a:off x="8219520" y="1564756"/>
            <a:ext cx="3061080" cy="215444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pc="-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Permet des économies d’énergie</a:t>
            </a:r>
            <a:endParaRPr lang="en-GB" sz="1400" b="1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4" name="Group 32"/>
          <p:cNvGrpSpPr/>
          <p:nvPr/>
        </p:nvGrpSpPr>
        <p:grpSpPr>
          <a:xfrm>
            <a:off x="3970800" y="4985280"/>
            <a:ext cx="594360" cy="444960"/>
            <a:chOff x="3970800" y="4985280"/>
            <a:chExt cx="594360" cy="444960"/>
          </a:xfrm>
        </p:grpSpPr>
        <p:sp>
          <p:nvSpPr>
            <p:cNvPr id="815" name="Line 33"/>
            <p:cNvSpPr/>
            <p:nvPr/>
          </p:nvSpPr>
          <p:spPr>
            <a:xfrm flipV="1">
              <a:off x="4268160" y="4985280"/>
              <a:ext cx="360" cy="44460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Line 34"/>
            <p:cNvSpPr/>
            <p:nvPr/>
          </p:nvSpPr>
          <p:spPr>
            <a:xfrm>
              <a:off x="3970800" y="5429880"/>
              <a:ext cx="594360" cy="36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7" name="CustomShape 35"/>
          <p:cNvSpPr/>
          <p:nvPr/>
        </p:nvSpPr>
        <p:spPr>
          <a:xfrm>
            <a:off x="2737440" y="5538960"/>
            <a:ext cx="3061080" cy="215444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pc="-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Apporte la Sécurité</a:t>
            </a:r>
            <a:endParaRPr lang="en-GB" sz="1400" b="1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8" name="Group 36"/>
          <p:cNvGrpSpPr/>
          <p:nvPr/>
        </p:nvGrpSpPr>
        <p:grpSpPr>
          <a:xfrm>
            <a:off x="7625160" y="4985280"/>
            <a:ext cx="594000" cy="444960"/>
            <a:chOff x="7625160" y="4985280"/>
            <a:chExt cx="594000" cy="444960"/>
          </a:xfrm>
        </p:grpSpPr>
        <p:sp>
          <p:nvSpPr>
            <p:cNvPr id="819" name="Line 37"/>
            <p:cNvSpPr/>
            <p:nvPr/>
          </p:nvSpPr>
          <p:spPr>
            <a:xfrm flipV="1">
              <a:off x="7922160" y="4985280"/>
              <a:ext cx="360" cy="44460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Line 38"/>
            <p:cNvSpPr/>
            <p:nvPr/>
          </p:nvSpPr>
          <p:spPr>
            <a:xfrm>
              <a:off x="7625160" y="5429880"/>
              <a:ext cx="594000" cy="360"/>
            </a:xfrm>
            <a:prstGeom prst="line">
              <a:avLst/>
            </a:prstGeom>
            <a:ln w="12600">
              <a:solidFill>
                <a:srgbClr val="59595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21" name="CustomShape 39"/>
          <p:cNvSpPr/>
          <p:nvPr/>
        </p:nvSpPr>
        <p:spPr>
          <a:xfrm>
            <a:off x="6391800" y="5538960"/>
            <a:ext cx="3061080" cy="215444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pc="-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Permet d’automatiser sa maison</a:t>
            </a:r>
            <a:endParaRPr lang="en-GB" sz="1400" b="1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2" name="CustomShape 40"/>
          <p:cNvSpPr/>
          <p:nvPr/>
        </p:nvSpPr>
        <p:spPr>
          <a:xfrm>
            <a:off x="2251080" y="3204000"/>
            <a:ext cx="379440" cy="497880"/>
          </a:xfrm>
          <a:custGeom>
            <a:avLst/>
            <a:gdLst/>
            <a:ahLst/>
            <a:cxnLst/>
            <a:rect l="l" t="t" r="r" b="b"/>
            <a:pathLst>
              <a:path w="692" h="903">
                <a:moveTo>
                  <a:pt x="632" y="150"/>
                </a:moveTo>
                <a:lnTo>
                  <a:pt x="572" y="150"/>
                </a:lnTo>
                <a:lnTo>
                  <a:pt x="572" y="90"/>
                </a:lnTo>
                <a:lnTo>
                  <a:pt x="332" y="90"/>
                </a:lnTo>
                <a:lnTo>
                  <a:pt x="332" y="150"/>
                </a:lnTo>
                <a:lnTo>
                  <a:pt x="91" y="150"/>
                </a:lnTo>
                <a:lnTo>
                  <a:pt x="84" y="150"/>
                </a:lnTo>
                <a:lnTo>
                  <a:pt x="79" y="149"/>
                </a:lnTo>
                <a:lnTo>
                  <a:pt x="72" y="147"/>
                </a:lnTo>
                <a:lnTo>
                  <a:pt x="67" y="146"/>
                </a:lnTo>
                <a:lnTo>
                  <a:pt x="62" y="143"/>
                </a:lnTo>
                <a:lnTo>
                  <a:pt x="56" y="140"/>
                </a:lnTo>
                <a:lnTo>
                  <a:pt x="52" y="136"/>
                </a:lnTo>
                <a:lnTo>
                  <a:pt x="48" y="133"/>
                </a:lnTo>
                <a:lnTo>
                  <a:pt x="44" y="129"/>
                </a:lnTo>
                <a:lnTo>
                  <a:pt x="40" y="124"/>
                </a:lnTo>
                <a:lnTo>
                  <a:pt x="38" y="119"/>
                </a:lnTo>
                <a:lnTo>
                  <a:pt x="35" y="114"/>
                </a:lnTo>
                <a:lnTo>
                  <a:pt x="33" y="109"/>
                </a:lnTo>
                <a:lnTo>
                  <a:pt x="32" y="102"/>
                </a:lnTo>
                <a:lnTo>
                  <a:pt x="30" y="97"/>
                </a:lnTo>
                <a:lnTo>
                  <a:pt x="30" y="90"/>
                </a:lnTo>
                <a:lnTo>
                  <a:pt x="30" y="84"/>
                </a:lnTo>
                <a:lnTo>
                  <a:pt x="32" y="77"/>
                </a:lnTo>
                <a:lnTo>
                  <a:pt x="33" y="72"/>
                </a:lnTo>
                <a:lnTo>
                  <a:pt x="35" y="67"/>
                </a:lnTo>
                <a:lnTo>
                  <a:pt x="38" y="61"/>
                </a:lnTo>
                <a:lnTo>
                  <a:pt x="40" y="56"/>
                </a:lnTo>
                <a:lnTo>
                  <a:pt x="44" y="52"/>
                </a:lnTo>
                <a:lnTo>
                  <a:pt x="48" y="47"/>
                </a:lnTo>
                <a:lnTo>
                  <a:pt x="52" y="43"/>
                </a:lnTo>
                <a:lnTo>
                  <a:pt x="56" y="40"/>
                </a:lnTo>
                <a:lnTo>
                  <a:pt x="62" y="37"/>
                </a:lnTo>
                <a:lnTo>
                  <a:pt x="67" y="35"/>
                </a:lnTo>
                <a:lnTo>
                  <a:pt x="72" y="32"/>
                </a:lnTo>
                <a:lnTo>
                  <a:pt x="79" y="31"/>
                </a:lnTo>
                <a:lnTo>
                  <a:pt x="84" y="30"/>
                </a:lnTo>
                <a:lnTo>
                  <a:pt x="91" y="30"/>
                </a:lnTo>
                <a:lnTo>
                  <a:pt x="632" y="30"/>
                </a:lnTo>
                <a:lnTo>
                  <a:pt x="632" y="150"/>
                </a:lnTo>
                <a:close/>
                <a:moveTo>
                  <a:pt x="542" y="535"/>
                </a:moveTo>
                <a:lnTo>
                  <a:pt x="452" y="445"/>
                </a:lnTo>
                <a:lnTo>
                  <a:pt x="362" y="535"/>
                </a:lnTo>
                <a:lnTo>
                  <a:pt x="362" y="120"/>
                </a:lnTo>
                <a:lnTo>
                  <a:pt x="542" y="120"/>
                </a:lnTo>
                <a:lnTo>
                  <a:pt x="542" y="535"/>
                </a:lnTo>
                <a:close/>
                <a:moveTo>
                  <a:pt x="677" y="150"/>
                </a:moveTo>
                <a:lnTo>
                  <a:pt x="662" y="150"/>
                </a:lnTo>
                <a:lnTo>
                  <a:pt x="662" y="15"/>
                </a:lnTo>
                <a:lnTo>
                  <a:pt x="662" y="12"/>
                </a:lnTo>
                <a:lnTo>
                  <a:pt x="661" y="9"/>
                </a:lnTo>
                <a:lnTo>
                  <a:pt x="660" y="7"/>
                </a:lnTo>
                <a:lnTo>
                  <a:pt x="658" y="5"/>
                </a:lnTo>
                <a:lnTo>
                  <a:pt x="656" y="2"/>
                </a:lnTo>
                <a:lnTo>
                  <a:pt x="654" y="1"/>
                </a:lnTo>
                <a:lnTo>
                  <a:pt x="650" y="0"/>
                </a:lnTo>
                <a:lnTo>
                  <a:pt x="647" y="0"/>
                </a:lnTo>
                <a:lnTo>
                  <a:pt x="91" y="0"/>
                </a:lnTo>
                <a:lnTo>
                  <a:pt x="81" y="0"/>
                </a:lnTo>
                <a:lnTo>
                  <a:pt x="72" y="1"/>
                </a:lnTo>
                <a:lnTo>
                  <a:pt x="64" y="3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6" y="26"/>
                </a:lnTo>
                <a:lnTo>
                  <a:pt x="21" y="32"/>
                </a:lnTo>
                <a:lnTo>
                  <a:pt x="15" y="39"/>
                </a:lnTo>
                <a:lnTo>
                  <a:pt x="11" y="46"/>
                </a:lnTo>
                <a:lnTo>
                  <a:pt x="7" y="55"/>
                </a:lnTo>
                <a:lnTo>
                  <a:pt x="5" y="62"/>
                </a:lnTo>
                <a:lnTo>
                  <a:pt x="3" y="72"/>
                </a:lnTo>
                <a:lnTo>
                  <a:pt x="0" y="81"/>
                </a:lnTo>
                <a:lnTo>
                  <a:pt x="0" y="90"/>
                </a:lnTo>
                <a:lnTo>
                  <a:pt x="0" y="812"/>
                </a:lnTo>
                <a:lnTo>
                  <a:pt x="0" y="822"/>
                </a:lnTo>
                <a:lnTo>
                  <a:pt x="3" y="831"/>
                </a:lnTo>
                <a:lnTo>
                  <a:pt x="5" y="840"/>
                </a:lnTo>
                <a:lnTo>
                  <a:pt x="7" y="848"/>
                </a:lnTo>
                <a:lnTo>
                  <a:pt x="11" y="856"/>
                </a:lnTo>
                <a:lnTo>
                  <a:pt x="15" y="864"/>
                </a:lnTo>
                <a:lnTo>
                  <a:pt x="21" y="870"/>
                </a:lnTo>
                <a:lnTo>
                  <a:pt x="26" y="877"/>
                </a:lnTo>
                <a:lnTo>
                  <a:pt x="33" y="883"/>
                </a:lnTo>
                <a:lnTo>
                  <a:pt x="40" y="887"/>
                </a:lnTo>
                <a:lnTo>
                  <a:pt x="48" y="893"/>
                </a:lnTo>
                <a:lnTo>
                  <a:pt x="55" y="896"/>
                </a:lnTo>
                <a:lnTo>
                  <a:pt x="64" y="899"/>
                </a:lnTo>
                <a:lnTo>
                  <a:pt x="72" y="901"/>
                </a:lnTo>
                <a:lnTo>
                  <a:pt x="81" y="902"/>
                </a:lnTo>
                <a:lnTo>
                  <a:pt x="91" y="903"/>
                </a:lnTo>
                <a:lnTo>
                  <a:pt x="677" y="903"/>
                </a:lnTo>
                <a:lnTo>
                  <a:pt x="680" y="902"/>
                </a:lnTo>
                <a:lnTo>
                  <a:pt x="684" y="902"/>
                </a:lnTo>
                <a:lnTo>
                  <a:pt x="686" y="900"/>
                </a:lnTo>
                <a:lnTo>
                  <a:pt x="688" y="899"/>
                </a:lnTo>
                <a:lnTo>
                  <a:pt x="690" y="896"/>
                </a:lnTo>
                <a:lnTo>
                  <a:pt x="691" y="894"/>
                </a:lnTo>
                <a:lnTo>
                  <a:pt x="692" y="890"/>
                </a:lnTo>
                <a:lnTo>
                  <a:pt x="692" y="888"/>
                </a:lnTo>
                <a:lnTo>
                  <a:pt x="692" y="165"/>
                </a:lnTo>
                <a:lnTo>
                  <a:pt x="692" y="162"/>
                </a:lnTo>
                <a:lnTo>
                  <a:pt x="691" y="159"/>
                </a:lnTo>
                <a:lnTo>
                  <a:pt x="690" y="157"/>
                </a:lnTo>
                <a:lnTo>
                  <a:pt x="688" y="155"/>
                </a:lnTo>
                <a:lnTo>
                  <a:pt x="686" y="153"/>
                </a:lnTo>
                <a:lnTo>
                  <a:pt x="684" y="151"/>
                </a:lnTo>
                <a:lnTo>
                  <a:pt x="680" y="150"/>
                </a:lnTo>
                <a:lnTo>
                  <a:pt x="677" y="15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3" name="CustomShape 41"/>
          <p:cNvSpPr/>
          <p:nvPr/>
        </p:nvSpPr>
        <p:spPr>
          <a:xfrm>
            <a:off x="4021920" y="3659760"/>
            <a:ext cx="492480" cy="429120"/>
          </a:xfrm>
          <a:custGeom>
            <a:avLst/>
            <a:gdLst/>
            <a:ahLst/>
            <a:cxnLst/>
            <a:rect l="l" t="t" r="r" b="b"/>
            <a:pathLst>
              <a:path w="719" h="623">
                <a:moveTo>
                  <a:pt x="363" y="404"/>
                </a:moveTo>
                <a:lnTo>
                  <a:pt x="362" y="405"/>
                </a:lnTo>
                <a:lnTo>
                  <a:pt x="360" y="405"/>
                </a:lnTo>
                <a:lnTo>
                  <a:pt x="359" y="405"/>
                </a:lnTo>
                <a:lnTo>
                  <a:pt x="356" y="404"/>
                </a:lnTo>
                <a:lnTo>
                  <a:pt x="347" y="397"/>
                </a:lnTo>
                <a:lnTo>
                  <a:pt x="328" y="382"/>
                </a:lnTo>
                <a:lnTo>
                  <a:pt x="300" y="358"/>
                </a:lnTo>
                <a:lnTo>
                  <a:pt x="269" y="329"/>
                </a:lnTo>
                <a:lnTo>
                  <a:pt x="254" y="313"/>
                </a:lnTo>
                <a:lnTo>
                  <a:pt x="240" y="296"/>
                </a:lnTo>
                <a:lnTo>
                  <a:pt x="225" y="278"/>
                </a:lnTo>
                <a:lnTo>
                  <a:pt x="213" y="260"/>
                </a:lnTo>
                <a:lnTo>
                  <a:pt x="203" y="243"/>
                </a:lnTo>
                <a:lnTo>
                  <a:pt x="194" y="225"/>
                </a:lnTo>
                <a:lnTo>
                  <a:pt x="192" y="215"/>
                </a:lnTo>
                <a:lnTo>
                  <a:pt x="190" y="207"/>
                </a:lnTo>
                <a:lnTo>
                  <a:pt x="188" y="197"/>
                </a:lnTo>
                <a:lnTo>
                  <a:pt x="187" y="189"/>
                </a:lnTo>
                <a:lnTo>
                  <a:pt x="188" y="178"/>
                </a:lnTo>
                <a:lnTo>
                  <a:pt x="190" y="168"/>
                </a:lnTo>
                <a:lnTo>
                  <a:pt x="192" y="157"/>
                </a:lnTo>
                <a:lnTo>
                  <a:pt x="196" y="149"/>
                </a:lnTo>
                <a:lnTo>
                  <a:pt x="199" y="139"/>
                </a:lnTo>
                <a:lnTo>
                  <a:pt x="204" y="132"/>
                </a:lnTo>
                <a:lnTo>
                  <a:pt x="210" y="124"/>
                </a:lnTo>
                <a:lnTo>
                  <a:pt x="216" y="118"/>
                </a:lnTo>
                <a:lnTo>
                  <a:pt x="222" y="112"/>
                </a:lnTo>
                <a:lnTo>
                  <a:pt x="229" y="106"/>
                </a:lnTo>
                <a:lnTo>
                  <a:pt x="236" y="102"/>
                </a:lnTo>
                <a:lnTo>
                  <a:pt x="244" y="99"/>
                </a:lnTo>
                <a:lnTo>
                  <a:pt x="251" y="95"/>
                </a:lnTo>
                <a:lnTo>
                  <a:pt x="260" y="93"/>
                </a:lnTo>
                <a:lnTo>
                  <a:pt x="268" y="91"/>
                </a:lnTo>
                <a:lnTo>
                  <a:pt x="276" y="91"/>
                </a:lnTo>
                <a:lnTo>
                  <a:pt x="287" y="93"/>
                </a:lnTo>
                <a:lnTo>
                  <a:pt x="299" y="95"/>
                </a:lnTo>
                <a:lnTo>
                  <a:pt x="311" y="100"/>
                </a:lnTo>
                <a:lnTo>
                  <a:pt x="322" y="107"/>
                </a:lnTo>
                <a:lnTo>
                  <a:pt x="334" y="115"/>
                </a:lnTo>
                <a:lnTo>
                  <a:pt x="343" y="127"/>
                </a:lnTo>
                <a:lnTo>
                  <a:pt x="348" y="134"/>
                </a:lnTo>
                <a:lnTo>
                  <a:pt x="353" y="141"/>
                </a:lnTo>
                <a:lnTo>
                  <a:pt x="356" y="150"/>
                </a:lnTo>
                <a:lnTo>
                  <a:pt x="360" y="158"/>
                </a:lnTo>
                <a:lnTo>
                  <a:pt x="363" y="150"/>
                </a:lnTo>
                <a:lnTo>
                  <a:pt x="368" y="141"/>
                </a:lnTo>
                <a:lnTo>
                  <a:pt x="372" y="134"/>
                </a:lnTo>
                <a:lnTo>
                  <a:pt x="376" y="127"/>
                </a:lnTo>
                <a:lnTo>
                  <a:pt x="387" y="115"/>
                </a:lnTo>
                <a:lnTo>
                  <a:pt x="398" y="107"/>
                </a:lnTo>
                <a:lnTo>
                  <a:pt x="408" y="100"/>
                </a:lnTo>
                <a:lnTo>
                  <a:pt x="420" y="95"/>
                </a:lnTo>
                <a:lnTo>
                  <a:pt x="432" y="93"/>
                </a:lnTo>
                <a:lnTo>
                  <a:pt x="444" y="91"/>
                </a:lnTo>
                <a:lnTo>
                  <a:pt x="451" y="91"/>
                </a:lnTo>
                <a:lnTo>
                  <a:pt x="460" y="93"/>
                </a:lnTo>
                <a:lnTo>
                  <a:pt x="468" y="95"/>
                </a:lnTo>
                <a:lnTo>
                  <a:pt x="476" y="99"/>
                </a:lnTo>
                <a:lnTo>
                  <a:pt x="483" y="102"/>
                </a:lnTo>
                <a:lnTo>
                  <a:pt x="491" y="106"/>
                </a:lnTo>
                <a:lnTo>
                  <a:pt x="498" y="112"/>
                </a:lnTo>
                <a:lnTo>
                  <a:pt x="504" y="118"/>
                </a:lnTo>
                <a:lnTo>
                  <a:pt x="510" y="124"/>
                </a:lnTo>
                <a:lnTo>
                  <a:pt x="516" y="132"/>
                </a:lnTo>
                <a:lnTo>
                  <a:pt x="520" y="139"/>
                </a:lnTo>
                <a:lnTo>
                  <a:pt x="524" y="149"/>
                </a:lnTo>
                <a:lnTo>
                  <a:pt x="527" y="157"/>
                </a:lnTo>
                <a:lnTo>
                  <a:pt x="530" y="168"/>
                </a:lnTo>
                <a:lnTo>
                  <a:pt x="531" y="178"/>
                </a:lnTo>
                <a:lnTo>
                  <a:pt x="532" y="189"/>
                </a:lnTo>
                <a:lnTo>
                  <a:pt x="531" y="197"/>
                </a:lnTo>
                <a:lnTo>
                  <a:pt x="530" y="207"/>
                </a:lnTo>
                <a:lnTo>
                  <a:pt x="527" y="215"/>
                </a:lnTo>
                <a:lnTo>
                  <a:pt x="525" y="225"/>
                </a:lnTo>
                <a:lnTo>
                  <a:pt x="517" y="243"/>
                </a:lnTo>
                <a:lnTo>
                  <a:pt x="506" y="260"/>
                </a:lnTo>
                <a:lnTo>
                  <a:pt x="494" y="278"/>
                </a:lnTo>
                <a:lnTo>
                  <a:pt x="480" y="296"/>
                </a:lnTo>
                <a:lnTo>
                  <a:pt x="466" y="313"/>
                </a:lnTo>
                <a:lnTo>
                  <a:pt x="450" y="329"/>
                </a:lnTo>
                <a:lnTo>
                  <a:pt x="419" y="358"/>
                </a:lnTo>
                <a:lnTo>
                  <a:pt x="393" y="382"/>
                </a:lnTo>
                <a:lnTo>
                  <a:pt x="373" y="397"/>
                </a:lnTo>
                <a:lnTo>
                  <a:pt x="363" y="404"/>
                </a:lnTo>
                <a:lnTo>
                  <a:pt x="363" y="40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2" y="7"/>
                </a:lnTo>
                <a:lnTo>
                  <a:pt x="0" y="12"/>
                </a:lnTo>
                <a:lnTo>
                  <a:pt x="0" y="491"/>
                </a:lnTo>
                <a:lnTo>
                  <a:pt x="2" y="496"/>
                </a:lnTo>
                <a:lnTo>
                  <a:pt x="4" y="499"/>
                </a:lnTo>
                <a:lnTo>
                  <a:pt x="8" y="502"/>
                </a:lnTo>
                <a:lnTo>
                  <a:pt x="12" y="503"/>
                </a:lnTo>
                <a:lnTo>
                  <a:pt x="216" y="503"/>
                </a:lnTo>
                <a:lnTo>
                  <a:pt x="216" y="611"/>
                </a:lnTo>
                <a:lnTo>
                  <a:pt x="217" y="615"/>
                </a:lnTo>
                <a:lnTo>
                  <a:pt x="218" y="617"/>
                </a:lnTo>
                <a:lnTo>
                  <a:pt x="221" y="620"/>
                </a:lnTo>
                <a:lnTo>
                  <a:pt x="224" y="622"/>
                </a:lnTo>
                <a:lnTo>
                  <a:pt x="225" y="623"/>
                </a:lnTo>
                <a:lnTo>
                  <a:pt x="228" y="623"/>
                </a:lnTo>
                <a:lnTo>
                  <a:pt x="232" y="622"/>
                </a:lnTo>
                <a:lnTo>
                  <a:pt x="237" y="620"/>
                </a:lnTo>
                <a:lnTo>
                  <a:pt x="350" y="503"/>
                </a:lnTo>
                <a:lnTo>
                  <a:pt x="707" y="503"/>
                </a:lnTo>
                <a:lnTo>
                  <a:pt x="712" y="502"/>
                </a:lnTo>
                <a:lnTo>
                  <a:pt x="715" y="499"/>
                </a:lnTo>
                <a:lnTo>
                  <a:pt x="718" y="496"/>
                </a:lnTo>
                <a:lnTo>
                  <a:pt x="719" y="491"/>
                </a:lnTo>
                <a:lnTo>
                  <a:pt x="719" y="12"/>
                </a:lnTo>
                <a:lnTo>
                  <a:pt x="718" y="7"/>
                </a:lnTo>
                <a:lnTo>
                  <a:pt x="715" y="3"/>
                </a:lnTo>
                <a:lnTo>
                  <a:pt x="712" y="1"/>
                </a:lnTo>
                <a:lnTo>
                  <a:pt x="707" y="0"/>
                </a:lnTo>
                <a:lnTo>
                  <a:pt x="707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4" name="Group 42"/>
          <p:cNvGrpSpPr/>
          <p:nvPr/>
        </p:nvGrpSpPr>
        <p:grpSpPr>
          <a:xfrm>
            <a:off x="9501840" y="3204000"/>
            <a:ext cx="495360" cy="498240"/>
            <a:chOff x="9501840" y="3204000"/>
            <a:chExt cx="495360" cy="498240"/>
          </a:xfrm>
          <a:solidFill>
            <a:srgbClr val="1C819E"/>
          </a:solidFill>
        </p:grpSpPr>
        <p:sp>
          <p:nvSpPr>
            <p:cNvPr id="825" name="CustomShape 43"/>
            <p:cNvSpPr/>
            <p:nvPr/>
          </p:nvSpPr>
          <p:spPr>
            <a:xfrm>
              <a:off x="9501840" y="3204000"/>
              <a:ext cx="495360" cy="316080"/>
            </a:xfrm>
            <a:custGeom>
              <a:avLst/>
              <a:gdLst/>
              <a:ahLst/>
              <a:cxnLst/>
              <a:rect l="l" t="t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CustomShape 44"/>
            <p:cNvSpPr/>
            <p:nvPr/>
          </p:nvSpPr>
          <p:spPr>
            <a:xfrm>
              <a:off x="9551160" y="3253680"/>
              <a:ext cx="396000" cy="217080"/>
            </a:xfrm>
            <a:custGeom>
              <a:avLst/>
              <a:gdLst/>
              <a:ahLst/>
              <a:cxnLst/>
              <a:rect l="l" t="t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7" name="CustomShape 45"/>
            <p:cNvSpPr/>
            <p:nvPr/>
          </p:nvSpPr>
          <p:spPr>
            <a:xfrm>
              <a:off x="9518400" y="3644640"/>
              <a:ext cx="230760" cy="57600"/>
            </a:xfrm>
            <a:custGeom>
              <a:avLst/>
              <a:gdLst/>
              <a:ahLst/>
              <a:cxnLst/>
              <a:rect l="l" t="t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8" name="CustomShape 46"/>
            <p:cNvSpPr/>
            <p:nvPr/>
          </p:nvSpPr>
          <p:spPr>
            <a:xfrm>
              <a:off x="9518400" y="3429720"/>
              <a:ext cx="230760" cy="49320"/>
            </a:xfrm>
            <a:custGeom>
              <a:avLst/>
              <a:gdLst/>
              <a:ahLst/>
              <a:cxnLst/>
              <a:rect l="l" t="t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CustomShape 47"/>
            <p:cNvSpPr/>
            <p:nvPr/>
          </p:nvSpPr>
          <p:spPr>
            <a:xfrm>
              <a:off x="9518400" y="3479400"/>
              <a:ext cx="230760" cy="41040"/>
            </a:xfrm>
            <a:custGeom>
              <a:avLst/>
              <a:gdLst/>
              <a:ahLst/>
              <a:cxnLst/>
              <a:rect l="l" t="t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0" name="CustomShape 48"/>
            <p:cNvSpPr/>
            <p:nvPr/>
          </p:nvSpPr>
          <p:spPr>
            <a:xfrm>
              <a:off x="9518400" y="3603240"/>
              <a:ext cx="230760" cy="41040"/>
            </a:xfrm>
            <a:custGeom>
              <a:avLst/>
              <a:gdLst/>
              <a:ahLst/>
              <a:cxnLst/>
              <a:rect l="l" t="t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CustomShape 49"/>
            <p:cNvSpPr/>
            <p:nvPr/>
          </p:nvSpPr>
          <p:spPr>
            <a:xfrm>
              <a:off x="9518400" y="3561840"/>
              <a:ext cx="230760" cy="41040"/>
            </a:xfrm>
            <a:custGeom>
              <a:avLst/>
              <a:gdLst/>
              <a:ahLst/>
              <a:cxnLst/>
              <a:rect l="l" t="t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CustomShape 50"/>
            <p:cNvSpPr/>
            <p:nvPr/>
          </p:nvSpPr>
          <p:spPr>
            <a:xfrm>
              <a:off x="9518400" y="3520800"/>
              <a:ext cx="230760" cy="41040"/>
            </a:xfrm>
            <a:custGeom>
              <a:avLst/>
              <a:gdLst/>
              <a:ahLst/>
              <a:cxnLst/>
              <a:rect l="l" t="t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3" name="Group 51"/>
          <p:cNvGrpSpPr/>
          <p:nvPr/>
        </p:nvGrpSpPr>
        <p:grpSpPr>
          <a:xfrm>
            <a:off x="7673400" y="3628080"/>
            <a:ext cx="497880" cy="492480"/>
            <a:chOff x="7673400" y="3628080"/>
            <a:chExt cx="497880" cy="492480"/>
          </a:xfrm>
          <a:solidFill>
            <a:srgbClr val="FFC000"/>
          </a:solidFill>
        </p:grpSpPr>
        <p:sp>
          <p:nvSpPr>
            <p:cNvPr id="834" name="CustomShape 52"/>
            <p:cNvSpPr/>
            <p:nvPr/>
          </p:nvSpPr>
          <p:spPr>
            <a:xfrm>
              <a:off x="7673400" y="3738240"/>
              <a:ext cx="247320" cy="382320"/>
            </a:xfrm>
            <a:custGeom>
              <a:avLst/>
              <a:gdLst/>
              <a:ahLst/>
              <a:cxnLst/>
              <a:rect l="l" t="t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CustomShape 53"/>
            <p:cNvSpPr/>
            <p:nvPr/>
          </p:nvSpPr>
          <p:spPr>
            <a:xfrm>
              <a:off x="7684200" y="3677760"/>
              <a:ext cx="349200" cy="156600"/>
            </a:xfrm>
            <a:custGeom>
              <a:avLst/>
              <a:gdLst/>
              <a:ahLst/>
              <a:cxnLst/>
              <a:rect l="l" t="t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CustomShape 54"/>
            <p:cNvSpPr/>
            <p:nvPr/>
          </p:nvSpPr>
          <p:spPr>
            <a:xfrm>
              <a:off x="7937640" y="3741120"/>
              <a:ext cx="233640" cy="379440"/>
            </a:xfrm>
            <a:custGeom>
              <a:avLst/>
              <a:gdLst/>
              <a:ahLst/>
              <a:cxnLst/>
              <a:rect l="l" t="t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CustomShape 55"/>
            <p:cNvSpPr/>
            <p:nvPr/>
          </p:nvSpPr>
          <p:spPr>
            <a:xfrm>
              <a:off x="7822080" y="3628080"/>
              <a:ext cx="338400" cy="148320"/>
            </a:xfrm>
            <a:custGeom>
              <a:avLst/>
              <a:gdLst/>
              <a:ahLst/>
              <a:cxnLst/>
              <a:rect l="l" t="t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38" name="CustomShape 56"/>
          <p:cNvSpPr/>
          <p:nvPr/>
        </p:nvSpPr>
        <p:spPr>
          <a:xfrm>
            <a:off x="5847480" y="3238560"/>
            <a:ext cx="495360" cy="429120"/>
          </a:xfrm>
          <a:custGeom>
            <a:avLst/>
            <a:gdLst/>
            <a:ahLst/>
            <a:cxnLst/>
            <a:rect l="l" t="t" r="r" b="b"/>
            <a:pathLst>
              <a:path w="903" h="783">
                <a:moveTo>
                  <a:pt x="677" y="240"/>
                </a:moveTo>
                <a:lnTo>
                  <a:pt x="798" y="240"/>
                </a:lnTo>
                <a:lnTo>
                  <a:pt x="800" y="241"/>
                </a:lnTo>
                <a:lnTo>
                  <a:pt x="804" y="242"/>
                </a:lnTo>
                <a:lnTo>
                  <a:pt x="806" y="243"/>
                </a:lnTo>
                <a:lnTo>
                  <a:pt x="808" y="246"/>
                </a:lnTo>
                <a:lnTo>
                  <a:pt x="810" y="248"/>
                </a:lnTo>
                <a:lnTo>
                  <a:pt x="811" y="250"/>
                </a:lnTo>
                <a:lnTo>
                  <a:pt x="812" y="253"/>
                </a:lnTo>
                <a:lnTo>
                  <a:pt x="813" y="255"/>
                </a:lnTo>
                <a:lnTo>
                  <a:pt x="812" y="258"/>
                </a:lnTo>
                <a:lnTo>
                  <a:pt x="811" y="262"/>
                </a:lnTo>
                <a:lnTo>
                  <a:pt x="810" y="264"/>
                </a:lnTo>
                <a:lnTo>
                  <a:pt x="808" y="266"/>
                </a:lnTo>
                <a:lnTo>
                  <a:pt x="806" y="268"/>
                </a:lnTo>
                <a:lnTo>
                  <a:pt x="804" y="269"/>
                </a:lnTo>
                <a:lnTo>
                  <a:pt x="800" y="270"/>
                </a:lnTo>
                <a:lnTo>
                  <a:pt x="797" y="271"/>
                </a:lnTo>
                <a:lnTo>
                  <a:pt x="677" y="270"/>
                </a:lnTo>
                <a:lnTo>
                  <a:pt x="674" y="270"/>
                </a:lnTo>
                <a:lnTo>
                  <a:pt x="672" y="269"/>
                </a:lnTo>
                <a:lnTo>
                  <a:pt x="669" y="268"/>
                </a:lnTo>
                <a:lnTo>
                  <a:pt x="666" y="266"/>
                </a:lnTo>
                <a:lnTo>
                  <a:pt x="665" y="264"/>
                </a:lnTo>
                <a:lnTo>
                  <a:pt x="663" y="262"/>
                </a:lnTo>
                <a:lnTo>
                  <a:pt x="662" y="258"/>
                </a:lnTo>
                <a:lnTo>
                  <a:pt x="662" y="255"/>
                </a:lnTo>
                <a:lnTo>
                  <a:pt x="662" y="253"/>
                </a:lnTo>
                <a:lnTo>
                  <a:pt x="663" y="250"/>
                </a:lnTo>
                <a:lnTo>
                  <a:pt x="665" y="248"/>
                </a:lnTo>
                <a:lnTo>
                  <a:pt x="666" y="246"/>
                </a:lnTo>
                <a:lnTo>
                  <a:pt x="669" y="243"/>
                </a:lnTo>
                <a:lnTo>
                  <a:pt x="672" y="242"/>
                </a:lnTo>
                <a:lnTo>
                  <a:pt x="674" y="241"/>
                </a:lnTo>
                <a:lnTo>
                  <a:pt x="677" y="240"/>
                </a:lnTo>
                <a:close/>
                <a:moveTo>
                  <a:pt x="482" y="150"/>
                </a:moveTo>
                <a:lnTo>
                  <a:pt x="903" y="150"/>
                </a:lnTo>
                <a:lnTo>
                  <a:pt x="903" y="75"/>
                </a:lnTo>
                <a:lnTo>
                  <a:pt x="902" y="68"/>
                </a:lnTo>
                <a:lnTo>
                  <a:pt x="901" y="60"/>
                </a:lnTo>
                <a:lnTo>
                  <a:pt x="899" y="54"/>
                </a:lnTo>
                <a:lnTo>
                  <a:pt x="897" y="47"/>
                </a:lnTo>
                <a:lnTo>
                  <a:pt x="894" y="40"/>
                </a:lnTo>
                <a:lnTo>
                  <a:pt x="889" y="34"/>
                </a:lnTo>
                <a:lnTo>
                  <a:pt x="885" y="28"/>
                </a:lnTo>
                <a:lnTo>
                  <a:pt x="880" y="22"/>
                </a:lnTo>
                <a:lnTo>
                  <a:pt x="874" y="18"/>
                </a:lnTo>
                <a:lnTo>
                  <a:pt x="869" y="13"/>
                </a:lnTo>
                <a:lnTo>
                  <a:pt x="863" y="10"/>
                </a:lnTo>
                <a:lnTo>
                  <a:pt x="856" y="6"/>
                </a:lnTo>
                <a:lnTo>
                  <a:pt x="850" y="3"/>
                </a:lnTo>
                <a:lnTo>
                  <a:pt x="842" y="1"/>
                </a:lnTo>
                <a:lnTo>
                  <a:pt x="835" y="0"/>
                </a:lnTo>
                <a:lnTo>
                  <a:pt x="828" y="0"/>
                </a:lnTo>
                <a:lnTo>
                  <a:pt x="279" y="0"/>
                </a:lnTo>
                <a:lnTo>
                  <a:pt x="272" y="0"/>
                </a:lnTo>
                <a:lnTo>
                  <a:pt x="264" y="1"/>
                </a:lnTo>
                <a:lnTo>
                  <a:pt x="258" y="2"/>
                </a:lnTo>
                <a:lnTo>
                  <a:pt x="251" y="4"/>
                </a:lnTo>
                <a:lnTo>
                  <a:pt x="245" y="7"/>
                </a:lnTo>
                <a:lnTo>
                  <a:pt x="240" y="11"/>
                </a:lnTo>
                <a:lnTo>
                  <a:pt x="234" y="14"/>
                </a:lnTo>
                <a:lnTo>
                  <a:pt x="230" y="18"/>
                </a:lnTo>
                <a:lnTo>
                  <a:pt x="226" y="24"/>
                </a:lnTo>
                <a:lnTo>
                  <a:pt x="221" y="28"/>
                </a:lnTo>
                <a:lnTo>
                  <a:pt x="218" y="33"/>
                </a:lnTo>
                <a:lnTo>
                  <a:pt x="216" y="40"/>
                </a:lnTo>
                <a:lnTo>
                  <a:pt x="214" y="46"/>
                </a:lnTo>
                <a:lnTo>
                  <a:pt x="212" y="53"/>
                </a:lnTo>
                <a:lnTo>
                  <a:pt x="211" y="59"/>
                </a:lnTo>
                <a:lnTo>
                  <a:pt x="211" y="66"/>
                </a:lnTo>
                <a:lnTo>
                  <a:pt x="211" y="150"/>
                </a:lnTo>
                <a:lnTo>
                  <a:pt x="361" y="150"/>
                </a:lnTo>
                <a:lnTo>
                  <a:pt x="371" y="151"/>
                </a:lnTo>
                <a:lnTo>
                  <a:pt x="382" y="152"/>
                </a:lnTo>
                <a:lnTo>
                  <a:pt x="392" y="154"/>
                </a:lnTo>
                <a:lnTo>
                  <a:pt x="401" y="158"/>
                </a:lnTo>
                <a:lnTo>
                  <a:pt x="411" y="161"/>
                </a:lnTo>
                <a:lnTo>
                  <a:pt x="421" y="166"/>
                </a:lnTo>
                <a:lnTo>
                  <a:pt x="429" y="172"/>
                </a:lnTo>
                <a:lnTo>
                  <a:pt x="438" y="178"/>
                </a:lnTo>
                <a:lnTo>
                  <a:pt x="445" y="184"/>
                </a:lnTo>
                <a:lnTo>
                  <a:pt x="453" y="192"/>
                </a:lnTo>
                <a:lnTo>
                  <a:pt x="459" y="199"/>
                </a:lnTo>
                <a:lnTo>
                  <a:pt x="464" y="209"/>
                </a:lnTo>
                <a:lnTo>
                  <a:pt x="468" y="218"/>
                </a:lnTo>
                <a:lnTo>
                  <a:pt x="471" y="227"/>
                </a:lnTo>
                <a:lnTo>
                  <a:pt x="473" y="238"/>
                </a:lnTo>
                <a:lnTo>
                  <a:pt x="474" y="249"/>
                </a:lnTo>
                <a:lnTo>
                  <a:pt x="474" y="291"/>
                </a:lnTo>
                <a:lnTo>
                  <a:pt x="473" y="302"/>
                </a:lnTo>
                <a:lnTo>
                  <a:pt x="471" y="313"/>
                </a:lnTo>
                <a:lnTo>
                  <a:pt x="468" y="323"/>
                </a:lnTo>
                <a:lnTo>
                  <a:pt x="463" y="333"/>
                </a:lnTo>
                <a:lnTo>
                  <a:pt x="457" y="342"/>
                </a:lnTo>
                <a:lnTo>
                  <a:pt x="451" y="350"/>
                </a:lnTo>
                <a:lnTo>
                  <a:pt x="443" y="357"/>
                </a:lnTo>
                <a:lnTo>
                  <a:pt x="436" y="365"/>
                </a:lnTo>
                <a:lnTo>
                  <a:pt x="427" y="370"/>
                </a:lnTo>
                <a:lnTo>
                  <a:pt x="418" y="375"/>
                </a:lnTo>
                <a:lnTo>
                  <a:pt x="408" y="381"/>
                </a:lnTo>
                <a:lnTo>
                  <a:pt x="398" y="384"/>
                </a:lnTo>
                <a:lnTo>
                  <a:pt x="390" y="387"/>
                </a:lnTo>
                <a:lnTo>
                  <a:pt x="380" y="389"/>
                </a:lnTo>
                <a:lnTo>
                  <a:pt x="370" y="390"/>
                </a:lnTo>
                <a:lnTo>
                  <a:pt x="361" y="391"/>
                </a:lnTo>
                <a:lnTo>
                  <a:pt x="304" y="391"/>
                </a:lnTo>
                <a:lnTo>
                  <a:pt x="297" y="405"/>
                </a:lnTo>
                <a:lnTo>
                  <a:pt x="289" y="424"/>
                </a:lnTo>
                <a:lnTo>
                  <a:pt x="283" y="433"/>
                </a:lnTo>
                <a:lnTo>
                  <a:pt x="277" y="443"/>
                </a:lnTo>
                <a:lnTo>
                  <a:pt x="270" y="453"/>
                </a:lnTo>
                <a:lnTo>
                  <a:pt x="261" y="463"/>
                </a:lnTo>
                <a:lnTo>
                  <a:pt x="252" y="473"/>
                </a:lnTo>
                <a:lnTo>
                  <a:pt x="243" y="482"/>
                </a:lnTo>
                <a:lnTo>
                  <a:pt x="232" y="490"/>
                </a:lnTo>
                <a:lnTo>
                  <a:pt x="220" y="498"/>
                </a:lnTo>
                <a:lnTo>
                  <a:pt x="208" y="503"/>
                </a:lnTo>
                <a:lnTo>
                  <a:pt x="194" y="507"/>
                </a:lnTo>
                <a:lnTo>
                  <a:pt x="181" y="511"/>
                </a:lnTo>
                <a:lnTo>
                  <a:pt x="166" y="512"/>
                </a:lnTo>
                <a:lnTo>
                  <a:pt x="162" y="512"/>
                </a:lnTo>
                <a:lnTo>
                  <a:pt x="160" y="511"/>
                </a:lnTo>
                <a:lnTo>
                  <a:pt x="157" y="509"/>
                </a:lnTo>
                <a:lnTo>
                  <a:pt x="155" y="507"/>
                </a:lnTo>
                <a:lnTo>
                  <a:pt x="153" y="505"/>
                </a:lnTo>
                <a:lnTo>
                  <a:pt x="152" y="503"/>
                </a:lnTo>
                <a:lnTo>
                  <a:pt x="150" y="500"/>
                </a:lnTo>
                <a:lnTo>
                  <a:pt x="150" y="497"/>
                </a:lnTo>
                <a:lnTo>
                  <a:pt x="150" y="493"/>
                </a:lnTo>
                <a:lnTo>
                  <a:pt x="152" y="491"/>
                </a:lnTo>
                <a:lnTo>
                  <a:pt x="153" y="488"/>
                </a:lnTo>
                <a:lnTo>
                  <a:pt x="155" y="486"/>
                </a:lnTo>
                <a:lnTo>
                  <a:pt x="157" y="484"/>
                </a:lnTo>
                <a:lnTo>
                  <a:pt x="160" y="483"/>
                </a:lnTo>
                <a:lnTo>
                  <a:pt x="162" y="482"/>
                </a:lnTo>
                <a:lnTo>
                  <a:pt x="166" y="482"/>
                </a:lnTo>
                <a:lnTo>
                  <a:pt x="173" y="482"/>
                </a:lnTo>
                <a:lnTo>
                  <a:pt x="179" y="481"/>
                </a:lnTo>
                <a:lnTo>
                  <a:pt x="186" y="478"/>
                </a:lnTo>
                <a:lnTo>
                  <a:pt x="192" y="477"/>
                </a:lnTo>
                <a:lnTo>
                  <a:pt x="204" y="472"/>
                </a:lnTo>
                <a:lnTo>
                  <a:pt x="216" y="464"/>
                </a:lnTo>
                <a:lnTo>
                  <a:pt x="226" y="456"/>
                </a:lnTo>
                <a:lnTo>
                  <a:pt x="235" y="447"/>
                </a:lnTo>
                <a:lnTo>
                  <a:pt x="244" y="438"/>
                </a:lnTo>
                <a:lnTo>
                  <a:pt x="251" y="427"/>
                </a:lnTo>
                <a:lnTo>
                  <a:pt x="263" y="407"/>
                </a:lnTo>
                <a:lnTo>
                  <a:pt x="272" y="389"/>
                </a:lnTo>
                <a:lnTo>
                  <a:pt x="277" y="376"/>
                </a:lnTo>
                <a:lnTo>
                  <a:pt x="279" y="371"/>
                </a:lnTo>
                <a:lnTo>
                  <a:pt x="281" y="367"/>
                </a:lnTo>
                <a:lnTo>
                  <a:pt x="285" y="364"/>
                </a:lnTo>
                <a:lnTo>
                  <a:pt x="289" y="361"/>
                </a:lnTo>
                <a:lnTo>
                  <a:pt x="293" y="361"/>
                </a:lnTo>
                <a:lnTo>
                  <a:pt x="296" y="361"/>
                </a:lnTo>
                <a:lnTo>
                  <a:pt x="361" y="361"/>
                </a:lnTo>
                <a:lnTo>
                  <a:pt x="368" y="360"/>
                </a:lnTo>
                <a:lnTo>
                  <a:pt x="375" y="359"/>
                </a:lnTo>
                <a:lnTo>
                  <a:pt x="381" y="358"/>
                </a:lnTo>
                <a:lnTo>
                  <a:pt x="389" y="356"/>
                </a:lnTo>
                <a:lnTo>
                  <a:pt x="395" y="353"/>
                </a:lnTo>
                <a:lnTo>
                  <a:pt x="403" y="350"/>
                </a:lnTo>
                <a:lnTo>
                  <a:pt x="409" y="346"/>
                </a:lnTo>
                <a:lnTo>
                  <a:pt x="415" y="342"/>
                </a:lnTo>
                <a:lnTo>
                  <a:pt x="421" y="337"/>
                </a:lnTo>
                <a:lnTo>
                  <a:pt x="427" y="331"/>
                </a:lnTo>
                <a:lnTo>
                  <a:pt x="431" y="326"/>
                </a:lnTo>
                <a:lnTo>
                  <a:pt x="436" y="320"/>
                </a:lnTo>
                <a:lnTo>
                  <a:pt x="439" y="313"/>
                </a:lnTo>
                <a:lnTo>
                  <a:pt x="442" y="307"/>
                </a:lnTo>
                <a:lnTo>
                  <a:pt x="443" y="299"/>
                </a:lnTo>
                <a:lnTo>
                  <a:pt x="444" y="291"/>
                </a:lnTo>
                <a:lnTo>
                  <a:pt x="444" y="249"/>
                </a:lnTo>
                <a:lnTo>
                  <a:pt x="443" y="241"/>
                </a:lnTo>
                <a:lnTo>
                  <a:pt x="442" y="234"/>
                </a:lnTo>
                <a:lnTo>
                  <a:pt x="439" y="226"/>
                </a:lnTo>
                <a:lnTo>
                  <a:pt x="436" y="220"/>
                </a:lnTo>
                <a:lnTo>
                  <a:pt x="431" y="213"/>
                </a:lnTo>
                <a:lnTo>
                  <a:pt x="427" y="208"/>
                </a:lnTo>
                <a:lnTo>
                  <a:pt x="421" y="203"/>
                </a:lnTo>
                <a:lnTo>
                  <a:pt x="415" y="198"/>
                </a:lnTo>
                <a:lnTo>
                  <a:pt x="409" y="194"/>
                </a:lnTo>
                <a:lnTo>
                  <a:pt x="403" y="191"/>
                </a:lnTo>
                <a:lnTo>
                  <a:pt x="395" y="188"/>
                </a:lnTo>
                <a:lnTo>
                  <a:pt x="389" y="184"/>
                </a:lnTo>
                <a:lnTo>
                  <a:pt x="375" y="181"/>
                </a:lnTo>
                <a:lnTo>
                  <a:pt x="361" y="180"/>
                </a:lnTo>
                <a:lnTo>
                  <a:pt x="211" y="180"/>
                </a:lnTo>
                <a:lnTo>
                  <a:pt x="211" y="182"/>
                </a:lnTo>
                <a:lnTo>
                  <a:pt x="191" y="186"/>
                </a:lnTo>
                <a:lnTo>
                  <a:pt x="172" y="190"/>
                </a:lnTo>
                <a:lnTo>
                  <a:pt x="153" y="196"/>
                </a:lnTo>
                <a:lnTo>
                  <a:pt x="134" y="204"/>
                </a:lnTo>
                <a:lnTo>
                  <a:pt x="116" y="213"/>
                </a:lnTo>
                <a:lnTo>
                  <a:pt x="99" y="225"/>
                </a:lnTo>
                <a:lnTo>
                  <a:pt x="82" y="238"/>
                </a:lnTo>
                <a:lnTo>
                  <a:pt x="67" y="253"/>
                </a:lnTo>
                <a:lnTo>
                  <a:pt x="59" y="262"/>
                </a:lnTo>
                <a:lnTo>
                  <a:pt x="53" y="270"/>
                </a:lnTo>
                <a:lnTo>
                  <a:pt x="45" y="280"/>
                </a:lnTo>
                <a:lnTo>
                  <a:pt x="39" y="290"/>
                </a:lnTo>
                <a:lnTo>
                  <a:pt x="34" y="300"/>
                </a:lnTo>
                <a:lnTo>
                  <a:pt x="28" y="311"/>
                </a:lnTo>
                <a:lnTo>
                  <a:pt x="23" y="322"/>
                </a:lnTo>
                <a:lnTo>
                  <a:pt x="19" y="335"/>
                </a:lnTo>
                <a:lnTo>
                  <a:pt x="14" y="346"/>
                </a:lnTo>
                <a:lnTo>
                  <a:pt x="11" y="360"/>
                </a:lnTo>
                <a:lnTo>
                  <a:pt x="8" y="373"/>
                </a:lnTo>
                <a:lnTo>
                  <a:pt x="5" y="388"/>
                </a:lnTo>
                <a:lnTo>
                  <a:pt x="2" y="403"/>
                </a:lnTo>
                <a:lnTo>
                  <a:pt x="1" y="418"/>
                </a:lnTo>
                <a:lnTo>
                  <a:pt x="0" y="434"/>
                </a:lnTo>
                <a:lnTo>
                  <a:pt x="0" y="452"/>
                </a:lnTo>
                <a:lnTo>
                  <a:pt x="0" y="572"/>
                </a:lnTo>
                <a:lnTo>
                  <a:pt x="0" y="582"/>
                </a:lnTo>
                <a:lnTo>
                  <a:pt x="1" y="593"/>
                </a:lnTo>
                <a:lnTo>
                  <a:pt x="2" y="603"/>
                </a:lnTo>
                <a:lnTo>
                  <a:pt x="5" y="614"/>
                </a:lnTo>
                <a:lnTo>
                  <a:pt x="10" y="633"/>
                </a:lnTo>
                <a:lnTo>
                  <a:pt x="18" y="652"/>
                </a:lnTo>
                <a:lnTo>
                  <a:pt x="26" y="670"/>
                </a:lnTo>
                <a:lnTo>
                  <a:pt x="37" y="688"/>
                </a:lnTo>
                <a:lnTo>
                  <a:pt x="50" y="705"/>
                </a:lnTo>
                <a:lnTo>
                  <a:pt x="64" y="720"/>
                </a:lnTo>
                <a:lnTo>
                  <a:pt x="79" y="734"/>
                </a:lnTo>
                <a:lnTo>
                  <a:pt x="95" y="745"/>
                </a:lnTo>
                <a:lnTo>
                  <a:pt x="112" y="756"/>
                </a:lnTo>
                <a:lnTo>
                  <a:pt x="130" y="766"/>
                </a:lnTo>
                <a:lnTo>
                  <a:pt x="149" y="773"/>
                </a:lnTo>
                <a:lnTo>
                  <a:pt x="170" y="779"/>
                </a:lnTo>
                <a:lnTo>
                  <a:pt x="179" y="780"/>
                </a:lnTo>
                <a:lnTo>
                  <a:pt x="190" y="782"/>
                </a:lnTo>
                <a:lnTo>
                  <a:pt x="200" y="782"/>
                </a:lnTo>
                <a:lnTo>
                  <a:pt x="211" y="783"/>
                </a:lnTo>
                <a:lnTo>
                  <a:pt x="492" y="783"/>
                </a:lnTo>
                <a:lnTo>
                  <a:pt x="498" y="782"/>
                </a:lnTo>
                <a:lnTo>
                  <a:pt x="505" y="781"/>
                </a:lnTo>
                <a:lnTo>
                  <a:pt x="511" y="780"/>
                </a:lnTo>
                <a:lnTo>
                  <a:pt x="517" y="777"/>
                </a:lnTo>
                <a:lnTo>
                  <a:pt x="523" y="773"/>
                </a:lnTo>
                <a:lnTo>
                  <a:pt x="529" y="770"/>
                </a:lnTo>
                <a:lnTo>
                  <a:pt x="533" y="766"/>
                </a:lnTo>
                <a:lnTo>
                  <a:pt x="538" y="762"/>
                </a:lnTo>
                <a:lnTo>
                  <a:pt x="542" y="756"/>
                </a:lnTo>
                <a:lnTo>
                  <a:pt x="546" y="750"/>
                </a:lnTo>
                <a:lnTo>
                  <a:pt x="549" y="744"/>
                </a:lnTo>
                <a:lnTo>
                  <a:pt x="552" y="737"/>
                </a:lnTo>
                <a:lnTo>
                  <a:pt x="554" y="730"/>
                </a:lnTo>
                <a:lnTo>
                  <a:pt x="556" y="723"/>
                </a:lnTo>
                <a:lnTo>
                  <a:pt x="557" y="715"/>
                </a:lnTo>
                <a:lnTo>
                  <a:pt x="557" y="708"/>
                </a:lnTo>
                <a:lnTo>
                  <a:pt x="556" y="695"/>
                </a:lnTo>
                <a:lnTo>
                  <a:pt x="554" y="683"/>
                </a:lnTo>
                <a:lnTo>
                  <a:pt x="549" y="673"/>
                </a:lnTo>
                <a:lnTo>
                  <a:pt x="544" y="662"/>
                </a:lnTo>
                <a:lnTo>
                  <a:pt x="647" y="662"/>
                </a:lnTo>
                <a:lnTo>
                  <a:pt x="655" y="662"/>
                </a:lnTo>
                <a:lnTo>
                  <a:pt x="662" y="661"/>
                </a:lnTo>
                <a:lnTo>
                  <a:pt x="669" y="659"/>
                </a:lnTo>
                <a:lnTo>
                  <a:pt x="676" y="656"/>
                </a:lnTo>
                <a:lnTo>
                  <a:pt x="682" y="653"/>
                </a:lnTo>
                <a:lnTo>
                  <a:pt x="689" y="649"/>
                </a:lnTo>
                <a:lnTo>
                  <a:pt x="694" y="645"/>
                </a:lnTo>
                <a:lnTo>
                  <a:pt x="700" y="639"/>
                </a:lnTo>
                <a:lnTo>
                  <a:pt x="705" y="634"/>
                </a:lnTo>
                <a:lnTo>
                  <a:pt x="709" y="629"/>
                </a:lnTo>
                <a:lnTo>
                  <a:pt x="714" y="622"/>
                </a:lnTo>
                <a:lnTo>
                  <a:pt x="717" y="616"/>
                </a:lnTo>
                <a:lnTo>
                  <a:pt x="719" y="609"/>
                </a:lnTo>
                <a:lnTo>
                  <a:pt x="721" y="602"/>
                </a:lnTo>
                <a:lnTo>
                  <a:pt x="722" y="594"/>
                </a:lnTo>
                <a:lnTo>
                  <a:pt x="722" y="587"/>
                </a:lnTo>
                <a:lnTo>
                  <a:pt x="722" y="579"/>
                </a:lnTo>
                <a:lnTo>
                  <a:pt x="721" y="572"/>
                </a:lnTo>
                <a:lnTo>
                  <a:pt x="719" y="565"/>
                </a:lnTo>
                <a:lnTo>
                  <a:pt x="717" y="558"/>
                </a:lnTo>
                <a:lnTo>
                  <a:pt x="714" y="551"/>
                </a:lnTo>
                <a:lnTo>
                  <a:pt x="709" y="546"/>
                </a:lnTo>
                <a:lnTo>
                  <a:pt x="705" y="540"/>
                </a:lnTo>
                <a:lnTo>
                  <a:pt x="700" y="534"/>
                </a:lnTo>
                <a:lnTo>
                  <a:pt x="694" y="530"/>
                </a:lnTo>
                <a:lnTo>
                  <a:pt x="689" y="525"/>
                </a:lnTo>
                <a:lnTo>
                  <a:pt x="682" y="521"/>
                </a:lnTo>
                <a:lnTo>
                  <a:pt x="676" y="518"/>
                </a:lnTo>
                <a:lnTo>
                  <a:pt x="669" y="515"/>
                </a:lnTo>
                <a:lnTo>
                  <a:pt x="662" y="514"/>
                </a:lnTo>
                <a:lnTo>
                  <a:pt x="655" y="512"/>
                </a:lnTo>
                <a:lnTo>
                  <a:pt x="647" y="512"/>
                </a:lnTo>
                <a:lnTo>
                  <a:pt x="301" y="512"/>
                </a:lnTo>
                <a:lnTo>
                  <a:pt x="293" y="511"/>
                </a:lnTo>
                <a:lnTo>
                  <a:pt x="287" y="508"/>
                </a:lnTo>
                <a:lnTo>
                  <a:pt x="279" y="505"/>
                </a:lnTo>
                <a:lnTo>
                  <a:pt x="273" y="501"/>
                </a:lnTo>
                <a:lnTo>
                  <a:pt x="267" y="496"/>
                </a:lnTo>
                <a:lnTo>
                  <a:pt x="263" y="489"/>
                </a:lnTo>
                <a:lnTo>
                  <a:pt x="259" y="483"/>
                </a:lnTo>
                <a:lnTo>
                  <a:pt x="257" y="475"/>
                </a:lnTo>
                <a:lnTo>
                  <a:pt x="264" y="478"/>
                </a:lnTo>
                <a:lnTo>
                  <a:pt x="271" y="479"/>
                </a:lnTo>
                <a:lnTo>
                  <a:pt x="278" y="482"/>
                </a:lnTo>
                <a:lnTo>
                  <a:pt x="286" y="482"/>
                </a:lnTo>
                <a:lnTo>
                  <a:pt x="828" y="482"/>
                </a:lnTo>
                <a:lnTo>
                  <a:pt x="836" y="482"/>
                </a:lnTo>
                <a:lnTo>
                  <a:pt x="842" y="479"/>
                </a:lnTo>
                <a:lnTo>
                  <a:pt x="850" y="478"/>
                </a:lnTo>
                <a:lnTo>
                  <a:pt x="856" y="475"/>
                </a:lnTo>
                <a:lnTo>
                  <a:pt x="863" y="472"/>
                </a:lnTo>
                <a:lnTo>
                  <a:pt x="869" y="469"/>
                </a:lnTo>
                <a:lnTo>
                  <a:pt x="876" y="463"/>
                </a:lnTo>
                <a:lnTo>
                  <a:pt x="881" y="459"/>
                </a:lnTo>
                <a:lnTo>
                  <a:pt x="885" y="454"/>
                </a:lnTo>
                <a:lnTo>
                  <a:pt x="889" y="447"/>
                </a:lnTo>
                <a:lnTo>
                  <a:pt x="894" y="442"/>
                </a:lnTo>
                <a:lnTo>
                  <a:pt x="897" y="435"/>
                </a:lnTo>
                <a:lnTo>
                  <a:pt x="899" y="428"/>
                </a:lnTo>
                <a:lnTo>
                  <a:pt x="901" y="422"/>
                </a:lnTo>
                <a:lnTo>
                  <a:pt x="902" y="414"/>
                </a:lnTo>
                <a:lnTo>
                  <a:pt x="903" y="407"/>
                </a:lnTo>
                <a:lnTo>
                  <a:pt x="903" y="180"/>
                </a:lnTo>
                <a:lnTo>
                  <a:pt x="482" y="180"/>
                </a:lnTo>
                <a:lnTo>
                  <a:pt x="479" y="180"/>
                </a:lnTo>
                <a:lnTo>
                  <a:pt x="475" y="179"/>
                </a:lnTo>
                <a:lnTo>
                  <a:pt x="473" y="178"/>
                </a:lnTo>
                <a:lnTo>
                  <a:pt x="471" y="176"/>
                </a:lnTo>
                <a:lnTo>
                  <a:pt x="469" y="174"/>
                </a:lnTo>
                <a:lnTo>
                  <a:pt x="468" y="172"/>
                </a:lnTo>
                <a:lnTo>
                  <a:pt x="467" y="168"/>
                </a:lnTo>
                <a:lnTo>
                  <a:pt x="467" y="165"/>
                </a:lnTo>
                <a:lnTo>
                  <a:pt x="467" y="162"/>
                </a:lnTo>
                <a:lnTo>
                  <a:pt x="468" y="160"/>
                </a:lnTo>
                <a:lnTo>
                  <a:pt x="469" y="157"/>
                </a:lnTo>
                <a:lnTo>
                  <a:pt x="471" y="154"/>
                </a:lnTo>
                <a:lnTo>
                  <a:pt x="473" y="153"/>
                </a:lnTo>
                <a:lnTo>
                  <a:pt x="475" y="151"/>
                </a:lnTo>
                <a:lnTo>
                  <a:pt x="479" y="150"/>
                </a:lnTo>
                <a:lnTo>
                  <a:pt x="482" y="15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7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>
                <a:solidFill>
                  <a:srgbClr val="1C819E"/>
                </a:solidFill>
                <a:latin typeface="Century Gothic"/>
                <a:ea typeface="Segoe UI Black"/>
              </a:rPr>
              <a:t>	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INTRODUCTION: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C’EST QUOI LA DOMOTIQUE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59" name="CustomShape 31"/>
          <p:cNvSpPr/>
          <p:nvPr/>
        </p:nvSpPr>
        <p:spPr>
          <a:xfrm>
            <a:off x="4508640" y="1622880"/>
            <a:ext cx="3061080" cy="215444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pc="-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Apporte le Confort</a:t>
            </a:r>
            <a:endParaRPr lang="en-GB" sz="1400" b="1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5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4"/>
          <p:cNvSpPr/>
          <p:nvPr/>
        </p:nvSpPr>
        <p:spPr>
          <a:xfrm>
            <a:off x="443160" y="5166720"/>
            <a:ext cx="344448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</p:txBody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6" name="CustomShape 7"/>
          <p:cNvSpPr/>
          <p:nvPr/>
        </p:nvSpPr>
        <p:spPr>
          <a:xfrm>
            <a:off x="2990160" y="3492000"/>
            <a:ext cx="7498800" cy="2642040"/>
          </a:xfrm>
          <a:custGeom>
            <a:avLst/>
            <a:gdLst/>
            <a:ahLst/>
            <a:cxnLst/>
            <a:rect l="l" t="t" r="r" b="b"/>
            <a:pathLst>
              <a:path w="1732" h="611">
                <a:moveTo>
                  <a:pt x="1508" y="498"/>
                </a:moveTo>
                <a:cubicBezTo>
                  <a:pt x="1471" y="498"/>
                  <a:pt x="1436" y="500"/>
                  <a:pt x="1405" y="504"/>
                </a:cubicBezTo>
                <a:cubicBezTo>
                  <a:pt x="1233" y="439"/>
                  <a:pt x="1233" y="439"/>
                  <a:pt x="1233" y="439"/>
                </a:cubicBezTo>
                <a:cubicBezTo>
                  <a:pt x="1264" y="430"/>
                  <a:pt x="1283" y="418"/>
                  <a:pt x="1283" y="406"/>
                </a:cubicBezTo>
                <a:cubicBezTo>
                  <a:pt x="1283" y="379"/>
                  <a:pt x="1196" y="357"/>
                  <a:pt x="1088" y="357"/>
                </a:cubicBezTo>
                <a:cubicBezTo>
                  <a:pt x="1066" y="357"/>
                  <a:pt x="1046" y="357"/>
                  <a:pt x="1026" y="359"/>
                </a:cubicBezTo>
                <a:cubicBezTo>
                  <a:pt x="815" y="278"/>
                  <a:pt x="815" y="278"/>
                  <a:pt x="815" y="278"/>
                </a:cubicBezTo>
                <a:cubicBezTo>
                  <a:pt x="810" y="276"/>
                  <a:pt x="810" y="276"/>
                  <a:pt x="810" y="276"/>
                </a:cubicBezTo>
                <a:cubicBezTo>
                  <a:pt x="836" y="268"/>
                  <a:pt x="852" y="258"/>
                  <a:pt x="852" y="247"/>
                </a:cubicBezTo>
                <a:cubicBezTo>
                  <a:pt x="852" y="223"/>
                  <a:pt x="774" y="203"/>
                  <a:pt x="677" y="203"/>
                </a:cubicBezTo>
                <a:cubicBezTo>
                  <a:pt x="660" y="203"/>
                  <a:pt x="642" y="204"/>
                  <a:pt x="626" y="205"/>
                </a:cubicBezTo>
                <a:cubicBezTo>
                  <a:pt x="460" y="141"/>
                  <a:pt x="460" y="141"/>
                  <a:pt x="460" y="141"/>
                </a:cubicBezTo>
                <a:cubicBezTo>
                  <a:pt x="440" y="133"/>
                  <a:pt x="440" y="133"/>
                  <a:pt x="440" y="133"/>
                </a:cubicBezTo>
                <a:cubicBezTo>
                  <a:pt x="461" y="127"/>
                  <a:pt x="473" y="120"/>
                  <a:pt x="473" y="112"/>
                </a:cubicBezTo>
                <a:cubicBezTo>
                  <a:pt x="473" y="94"/>
                  <a:pt x="417" y="80"/>
                  <a:pt x="348" y="80"/>
                </a:cubicBezTo>
                <a:cubicBezTo>
                  <a:pt x="333" y="80"/>
                  <a:pt x="319" y="80"/>
                  <a:pt x="306" y="81"/>
                </a:cubicBezTo>
                <a:cubicBezTo>
                  <a:pt x="283" y="72"/>
                  <a:pt x="283" y="72"/>
                  <a:pt x="283" y="72"/>
                </a:cubicBezTo>
                <a:cubicBezTo>
                  <a:pt x="206" y="43"/>
                  <a:pt x="206" y="43"/>
                  <a:pt x="206" y="43"/>
                </a:cubicBezTo>
                <a:cubicBezTo>
                  <a:pt x="216" y="39"/>
                  <a:pt x="222" y="34"/>
                  <a:pt x="222" y="28"/>
                </a:cubicBezTo>
                <a:cubicBezTo>
                  <a:pt x="222" y="13"/>
                  <a:pt x="172" y="0"/>
                  <a:pt x="111" y="0"/>
                </a:cubicBezTo>
                <a:cubicBezTo>
                  <a:pt x="109" y="0"/>
                  <a:pt x="108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47" y="1"/>
                  <a:pt x="0" y="13"/>
                  <a:pt x="0" y="28"/>
                </a:cubicBezTo>
                <a:cubicBezTo>
                  <a:pt x="0" y="44"/>
                  <a:pt x="50" y="57"/>
                  <a:pt x="111" y="57"/>
                </a:cubicBezTo>
                <a:cubicBezTo>
                  <a:pt x="125" y="57"/>
                  <a:pt x="139" y="56"/>
                  <a:pt x="152" y="55"/>
                </a:cubicBezTo>
                <a:cubicBezTo>
                  <a:pt x="182" y="67"/>
                  <a:pt x="182" y="67"/>
                  <a:pt x="182" y="67"/>
                </a:cubicBezTo>
                <a:cubicBezTo>
                  <a:pt x="246" y="93"/>
                  <a:pt x="246" y="93"/>
                  <a:pt x="246" y="93"/>
                </a:cubicBezTo>
                <a:cubicBezTo>
                  <a:pt x="231" y="98"/>
                  <a:pt x="222" y="105"/>
                  <a:pt x="222" y="112"/>
                </a:cubicBezTo>
                <a:cubicBezTo>
                  <a:pt x="222" y="129"/>
                  <a:pt x="278" y="143"/>
                  <a:pt x="348" y="143"/>
                </a:cubicBezTo>
                <a:cubicBezTo>
                  <a:pt x="355" y="143"/>
                  <a:pt x="361" y="143"/>
                  <a:pt x="368" y="143"/>
                </a:cubicBezTo>
                <a:cubicBezTo>
                  <a:pt x="446" y="175"/>
                  <a:pt x="446" y="175"/>
                  <a:pt x="446" y="175"/>
                </a:cubicBezTo>
                <a:cubicBezTo>
                  <a:pt x="550" y="217"/>
                  <a:pt x="550" y="217"/>
                  <a:pt x="550" y="217"/>
                </a:cubicBezTo>
                <a:cubicBezTo>
                  <a:pt x="521" y="225"/>
                  <a:pt x="503" y="236"/>
                  <a:pt x="503" y="247"/>
                </a:cubicBezTo>
                <a:cubicBezTo>
                  <a:pt x="503" y="272"/>
                  <a:pt x="581" y="292"/>
                  <a:pt x="677" y="292"/>
                </a:cubicBezTo>
                <a:cubicBezTo>
                  <a:pt x="695" y="292"/>
                  <a:pt x="711" y="291"/>
                  <a:pt x="727" y="290"/>
                </a:cubicBezTo>
                <a:cubicBezTo>
                  <a:pt x="798" y="319"/>
                  <a:pt x="798" y="319"/>
                  <a:pt x="798" y="319"/>
                </a:cubicBezTo>
                <a:cubicBezTo>
                  <a:pt x="936" y="375"/>
                  <a:pt x="936" y="375"/>
                  <a:pt x="936" y="375"/>
                </a:cubicBezTo>
                <a:cubicBezTo>
                  <a:pt x="909" y="384"/>
                  <a:pt x="893" y="394"/>
                  <a:pt x="893" y="406"/>
                </a:cubicBezTo>
                <a:cubicBezTo>
                  <a:pt x="893" y="433"/>
                  <a:pt x="980" y="455"/>
                  <a:pt x="1088" y="455"/>
                </a:cubicBezTo>
                <a:cubicBezTo>
                  <a:pt x="1102" y="455"/>
                  <a:pt x="1115" y="455"/>
                  <a:pt x="1128" y="454"/>
                </a:cubicBezTo>
                <a:cubicBezTo>
                  <a:pt x="1150" y="463"/>
                  <a:pt x="1150" y="463"/>
                  <a:pt x="1150" y="463"/>
                </a:cubicBezTo>
                <a:cubicBezTo>
                  <a:pt x="1309" y="529"/>
                  <a:pt x="1309" y="529"/>
                  <a:pt x="1309" y="529"/>
                </a:cubicBezTo>
                <a:cubicBezTo>
                  <a:pt x="1294" y="537"/>
                  <a:pt x="1285" y="545"/>
                  <a:pt x="1285" y="555"/>
                </a:cubicBezTo>
                <a:cubicBezTo>
                  <a:pt x="1285" y="586"/>
                  <a:pt x="1385" y="611"/>
                  <a:pt x="1508" y="611"/>
                </a:cubicBezTo>
                <a:cubicBezTo>
                  <a:pt x="1632" y="611"/>
                  <a:pt x="1732" y="586"/>
                  <a:pt x="1732" y="555"/>
                </a:cubicBezTo>
                <a:cubicBezTo>
                  <a:pt x="1732" y="523"/>
                  <a:pt x="1632" y="498"/>
                  <a:pt x="1508" y="49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8"/>
          <p:cNvSpPr/>
          <p:nvPr/>
        </p:nvSpPr>
        <p:spPr>
          <a:xfrm>
            <a:off x="3137400" y="3512520"/>
            <a:ext cx="667080" cy="167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9"/>
          <p:cNvSpPr/>
          <p:nvPr/>
        </p:nvSpPr>
        <p:spPr>
          <a:xfrm>
            <a:off x="3137400" y="610199"/>
            <a:ext cx="667080" cy="3087157"/>
          </a:xfrm>
          <a:custGeom>
            <a:avLst/>
            <a:gdLst/>
            <a:ahLst/>
            <a:cxnLst/>
            <a:rect l="l" t="t" r="r" b="b"/>
            <a:pathLst>
              <a:path w="667504" h="3045200">
                <a:moveTo>
                  <a:pt x="147371" y="0"/>
                </a:moveTo>
                <a:cubicBezTo>
                  <a:pt x="515799" y="0"/>
                  <a:pt x="515799" y="0"/>
                  <a:pt x="515799" y="0"/>
                </a:cubicBezTo>
                <a:cubicBezTo>
                  <a:pt x="598153" y="0"/>
                  <a:pt x="667504" y="64793"/>
                  <a:pt x="667504" y="146863"/>
                </a:cubicBezTo>
                <a:lnTo>
                  <a:pt x="667504" y="514021"/>
                </a:lnTo>
                <a:cubicBezTo>
                  <a:pt x="667504" y="596091"/>
                  <a:pt x="598153" y="665203"/>
                  <a:pt x="515799" y="665203"/>
                </a:cubicBezTo>
                <a:cubicBezTo>
                  <a:pt x="469745" y="665203"/>
                  <a:pt x="429448" y="665203"/>
                  <a:pt x="394189" y="665203"/>
                </a:cubicBezTo>
                <a:lnTo>
                  <a:pt x="349866" y="665203"/>
                </a:lnTo>
                <a:lnTo>
                  <a:pt x="349866" y="1154979"/>
                </a:lnTo>
                <a:cubicBezTo>
                  <a:pt x="349866" y="2233254"/>
                  <a:pt x="349866" y="2671875"/>
                  <a:pt x="349866" y="2850297"/>
                </a:cubicBezTo>
                <a:lnTo>
                  <a:pt x="349866" y="2928703"/>
                </a:lnTo>
                <a:lnTo>
                  <a:pt x="421748" y="2932423"/>
                </a:lnTo>
                <a:cubicBezTo>
                  <a:pt x="503948" y="2941333"/>
                  <a:pt x="561625" y="2962193"/>
                  <a:pt x="561625" y="2986505"/>
                </a:cubicBezTo>
                <a:cubicBezTo>
                  <a:pt x="561625" y="3018921"/>
                  <a:pt x="459088" y="3045200"/>
                  <a:pt x="332602" y="3045200"/>
                </a:cubicBezTo>
                <a:cubicBezTo>
                  <a:pt x="206116" y="3045200"/>
                  <a:pt x="103579" y="3018921"/>
                  <a:pt x="103579" y="2986505"/>
                </a:cubicBezTo>
                <a:cubicBezTo>
                  <a:pt x="103579" y="2962193"/>
                  <a:pt x="161256" y="2941333"/>
                  <a:pt x="243456" y="2932423"/>
                </a:cubicBezTo>
                <a:lnTo>
                  <a:pt x="315339" y="2928703"/>
                </a:lnTo>
                <a:lnTo>
                  <a:pt x="315339" y="2564255"/>
                </a:lnTo>
                <a:cubicBezTo>
                  <a:pt x="315339" y="1130508"/>
                  <a:pt x="315339" y="772072"/>
                  <a:pt x="315339" y="682462"/>
                </a:cubicBezTo>
                <a:lnTo>
                  <a:pt x="315339" y="665203"/>
                </a:lnTo>
                <a:lnTo>
                  <a:pt x="302801" y="665203"/>
                </a:lnTo>
                <a:cubicBezTo>
                  <a:pt x="147371" y="665203"/>
                  <a:pt x="147371" y="665203"/>
                  <a:pt x="147371" y="665203"/>
                </a:cubicBezTo>
                <a:cubicBezTo>
                  <a:pt x="65016" y="665203"/>
                  <a:pt x="0" y="596091"/>
                  <a:pt x="0" y="514021"/>
                </a:cubicBezTo>
                <a:cubicBezTo>
                  <a:pt x="0" y="146863"/>
                  <a:pt x="0" y="146863"/>
                  <a:pt x="0" y="146863"/>
                </a:cubicBezTo>
                <a:cubicBezTo>
                  <a:pt x="0" y="64793"/>
                  <a:pt x="65016" y="0"/>
                  <a:pt x="147371" y="0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10"/>
          <p:cNvSpPr/>
          <p:nvPr/>
        </p:nvSpPr>
        <p:spPr>
          <a:xfrm>
            <a:off x="4120200" y="3857760"/>
            <a:ext cx="752400" cy="190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11"/>
          <p:cNvSpPr/>
          <p:nvPr/>
        </p:nvSpPr>
        <p:spPr>
          <a:xfrm>
            <a:off x="5397480" y="4403520"/>
            <a:ext cx="1051560" cy="2642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12"/>
          <p:cNvSpPr/>
          <p:nvPr/>
        </p:nvSpPr>
        <p:spPr>
          <a:xfrm>
            <a:off x="7117200" y="5070960"/>
            <a:ext cx="1168920" cy="296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13"/>
          <p:cNvSpPr/>
          <p:nvPr/>
        </p:nvSpPr>
        <p:spPr>
          <a:xfrm>
            <a:off x="8848080" y="5687640"/>
            <a:ext cx="1341720" cy="342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14"/>
          <p:cNvSpPr/>
          <p:nvPr/>
        </p:nvSpPr>
        <p:spPr>
          <a:xfrm>
            <a:off x="3220200" y="693000"/>
            <a:ext cx="496800" cy="496800"/>
          </a:xfrm>
          <a:custGeom>
            <a:avLst/>
            <a:gdLst/>
            <a:ahLst/>
            <a:cxnLst/>
            <a:rect l="l" t="t" r="r" b="b"/>
            <a:pathLst>
              <a:path w="115" h="115">
                <a:moveTo>
                  <a:pt x="115" y="89"/>
                </a:moveTo>
                <a:cubicBezTo>
                  <a:pt x="115" y="104"/>
                  <a:pt x="104" y="115"/>
                  <a:pt x="90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12" y="115"/>
                  <a:pt x="0" y="104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4" y="0"/>
                  <a:pt x="115" y="12"/>
                  <a:pt x="115" y="26"/>
                </a:cubicBezTo>
                <a:lnTo>
                  <a:pt x="115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15"/>
          <p:cNvSpPr/>
          <p:nvPr/>
        </p:nvSpPr>
        <p:spPr>
          <a:xfrm>
            <a:off x="4154760" y="1843920"/>
            <a:ext cx="662400" cy="2179440"/>
          </a:xfrm>
          <a:custGeom>
            <a:avLst/>
            <a:gdLst/>
            <a:ahLst/>
            <a:cxnLst/>
            <a:rect l="l" t="t" r="r" b="b"/>
            <a:pathLst>
              <a:path w="662900" h="2179747">
                <a:moveTo>
                  <a:pt x="147311" y="0"/>
                </a:moveTo>
                <a:cubicBezTo>
                  <a:pt x="515589" y="0"/>
                  <a:pt x="515589" y="0"/>
                  <a:pt x="515589" y="0"/>
                </a:cubicBezTo>
                <a:cubicBezTo>
                  <a:pt x="597910" y="0"/>
                  <a:pt x="662900" y="69112"/>
                  <a:pt x="662900" y="151183"/>
                </a:cubicBezTo>
                <a:lnTo>
                  <a:pt x="662900" y="518340"/>
                </a:lnTo>
                <a:cubicBezTo>
                  <a:pt x="662900" y="600411"/>
                  <a:pt x="597910" y="665203"/>
                  <a:pt x="515589" y="665203"/>
                </a:cubicBezTo>
                <a:cubicBezTo>
                  <a:pt x="469555" y="665203"/>
                  <a:pt x="429274" y="665203"/>
                  <a:pt x="394029" y="665203"/>
                </a:cubicBezTo>
                <a:lnTo>
                  <a:pt x="345262" y="665203"/>
                </a:lnTo>
                <a:lnTo>
                  <a:pt x="345262" y="912822"/>
                </a:lnTo>
                <a:cubicBezTo>
                  <a:pt x="345262" y="1660755"/>
                  <a:pt x="345262" y="1941230"/>
                  <a:pt x="345262" y="2046408"/>
                </a:cubicBezTo>
                <a:lnTo>
                  <a:pt x="345262" y="2046542"/>
                </a:lnTo>
                <a:lnTo>
                  <a:pt x="441197" y="2051491"/>
                </a:lnTo>
                <a:cubicBezTo>
                  <a:pt x="534962" y="2061624"/>
                  <a:pt x="600755" y="2085347"/>
                  <a:pt x="600755" y="2112996"/>
                </a:cubicBezTo>
                <a:cubicBezTo>
                  <a:pt x="600755" y="2149862"/>
                  <a:pt x="483790" y="2179747"/>
                  <a:pt x="339507" y="2179747"/>
                </a:cubicBezTo>
                <a:cubicBezTo>
                  <a:pt x="195224" y="2179747"/>
                  <a:pt x="78259" y="2149862"/>
                  <a:pt x="78259" y="2112996"/>
                </a:cubicBezTo>
                <a:cubicBezTo>
                  <a:pt x="78259" y="2085347"/>
                  <a:pt x="144052" y="2061624"/>
                  <a:pt x="237818" y="2051491"/>
                </a:cubicBezTo>
                <a:lnTo>
                  <a:pt x="315339" y="2047492"/>
                </a:lnTo>
                <a:lnTo>
                  <a:pt x="315339" y="1738142"/>
                </a:lnTo>
                <a:cubicBezTo>
                  <a:pt x="315339" y="955371"/>
                  <a:pt x="315339" y="739435"/>
                  <a:pt x="315339" y="679866"/>
                </a:cubicBezTo>
                <a:lnTo>
                  <a:pt x="315339" y="665203"/>
                </a:lnTo>
                <a:lnTo>
                  <a:pt x="302679" y="665203"/>
                </a:lnTo>
                <a:cubicBezTo>
                  <a:pt x="147311" y="665203"/>
                  <a:pt x="147311" y="665203"/>
                  <a:pt x="147311" y="665203"/>
                </a:cubicBezTo>
                <a:cubicBezTo>
                  <a:pt x="64990" y="665203"/>
                  <a:pt x="0" y="600411"/>
                  <a:pt x="0" y="518340"/>
                </a:cubicBezTo>
                <a:cubicBezTo>
                  <a:pt x="0" y="151183"/>
                  <a:pt x="0" y="151183"/>
                  <a:pt x="0" y="151183"/>
                </a:cubicBezTo>
                <a:cubicBezTo>
                  <a:pt x="0" y="69112"/>
                  <a:pt x="64990" y="0"/>
                  <a:pt x="1473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16"/>
          <p:cNvSpPr/>
          <p:nvPr/>
        </p:nvSpPr>
        <p:spPr>
          <a:xfrm>
            <a:off x="4237560" y="1929240"/>
            <a:ext cx="496800" cy="496800"/>
          </a:xfrm>
          <a:custGeom>
            <a:avLst/>
            <a:gdLst/>
            <a:ahLst/>
            <a:cxnLst/>
            <a:rect l="l" t="t" r="r" b="b"/>
            <a:pathLst>
              <a:path w="115" h="115">
                <a:moveTo>
                  <a:pt x="115" y="89"/>
                </a:moveTo>
                <a:cubicBezTo>
                  <a:pt x="115" y="103"/>
                  <a:pt x="104" y="115"/>
                  <a:pt x="89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12" y="115"/>
                  <a:pt x="0" y="103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2" y="0"/>
                  <a:pt x="2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4" y="0"/>
                  <a:pt x="115" y="11"/>
                  <a:pt x="115" y="26"/>
                </a:cubicBezTo>
                <a:lnTo>
                  <a:pt x="115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17"/>
          <p:cNvSpPr/>
          <p:nvPr/>
        </p:nvSpPr>
        <p:spPr>
          <a:xfrm>
            <a:off x="5556600" y="2990160"/>
            <a:ext cx="726840" cy="1638360"/>
          </a:xfrm>
          <a:custGeom>
            <a:avLst/>
            <a:gdLst/>
            <a:ahLst/>
            <a:cxnLst/>
            <a:rect l="l" t="t" r="r" b="b"/>
            <a:pathLst>
              <a:path w="727350" h="1638839">
                <a:moveTo>
                  <a:pt x="200041" y="0"/>
                </a:moveTo>
                <a:cubicBezTo>
                  <a:pt x="564134" y="0"/>
                  <a:pt x="564134" y="0"/>
                  <a:pt x="564134" y="0"/>
                </a:cubicBezTo>
                <a:cubicBezTo>
                  <a:pt x="646488" y="0"/>
                  <a:pt x="715839" y="64765"/>
                  <a:pt x="715839" y="146800"/>
                </a:cubicBezTo>
                <a:lnTo>
                  <a:pt x="715839" y="513799"/>
                </a:lnTo>
                <a:cubicBezTo>
                  <a:pt x="715839" y="595835"/>
                  <a:pt x="646488" y="660599"/>
                  <a:pt x="564134" y="660599"/>
                </a:cubicBezTo>
                <a:cubicBezTo>
                  <a:pt x="518622" y="660599"/>
                  <a:pt x="478799" y="660599"/>
                  <a:pt x="443955" y="660599"/>
                </a:cubicBezTo>
                <a:lnTo>
                  <a:pt x="400502" y="660599"/>
                </a:lnTo>
                <a:lnTo>
                  <a:pt x="400502" y="804914"/>
                </a:lnTo>
                <a:cubicBezTo>
                  <a:pt x="400502" y="1161433"/>
                  <a:pt x="400502" y="1339693"/>
                  <a:pt x="400502" y="1428823"/>
                </a:cubicBezTo>
                <a:lnTo>
                  <a:pt x="400502" y="1454303"/>
                </a:lnTo>
                <a:lnTo>
                  <a:pt x="505234" y="1459723"/>
                </a:lnTo>
                <a:cubicBezTo>
                  <a:pt x="635762" y="1473875"/>
                  <a:pt x="727350" y="1507005"/>
                  <a:pt x="727350" y="1545618"/>
                </a:cubicBezTo>
                <a:cubicBezTo>
                  <a:pt x="727350" y="1597103"/>
                  <a:pt x="564527" y="1638839"/>
                  <a:pt x="363675" y="1638839"/>
                </a:cubicBezTo>
                <a:cubicBezTo>
                  <a:pt x="162823" y="1638839"/>
                  <a:pt x="0" y="1597103"/>
                  <a:pt x="0" y="1545618"/>
                </a:cubicBezTo>
                <a:cubicBezTo>
                  <a:pt x="0" y="1507005"/>
                  <a:pt x="91588" y="1473875"/>
                  <a:pt x="222117" y="1459723"/>
                </a:cubicBezTo>
                <a:lnTo>
                  <a:pt x="363674" y="1452397"/>
                </a:lnTo>
                <a:lnTo>
                  <a:pt x="363674" y="1296673"/>
                </a:lnTo>
                <a:cubicBezTo>
                  <a:pt x="363674" y="830266"/>
                  <a:pt x="363674" y="701602"/>
                  <a:pt x="363674" y="666109"/>
                </a:cubicBezTo>
                <a:lnTo>
                  <a:pt x="363674" y="660599"/>
                </a:lnTo>
                <a:lnTo>
                  <a:pt x="353642" y="660599"/>
                </a:lnTo>
                <a:cubicBezTo>
                  <a:pt x="200041" y="660599"/>
                  <a:pt x="200041" y="660599"/>
                  <a:pt x="200041" y="660599"/>
                </a:cubicBezTo>
                <a:cubicBezTo>
                  <a:pt x="117686" y="660599"/>
                  <a:pt x="48335" y="595835"/>
                  <a:pt x="48335" y="513799"/>
                </a:cubicBezTo>
                <a:cubicBezTo>
                  <a:pt x="48335" y="146800"/>
                  <a:pt x="48335" y="146800"/>
                  <a:pt x="48335" y="146800"/>
                </a:cubicBezTo>
                <a:cubicBezTo>
                  <a:pt x="48335" y="64765"/>
                  <a:pt x="117686" y="0"/>
                  <a:pt x="200041" y="0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18"/>
          <p:cNvSpPr/>
          <p:nvPr/>
        </p:nvSpPr>
        <p:spPr>
          <a:xfrm>
            <a:off x="5692320" y="3070800"/>
            <a:ext cx="492120" cy="498960"/>
          </a:xfrm>
          <a:custGeom>
            <a:avLst/>
            <a:gdLst/>
            <a:ahLst/>
            <a:cxnLst/>
            <a:rect l="l" t="t" r="r" b="b"/>
            <a:pathLst>
              <a:path w="114" h="115">
                <a:moveTo>
                  <a:pt x="114" y="89"/>
                </a:moveTo>
                <a:cubicBezTo>
                  <a:pt x="114" y="103"/>
                  <a:pt x="103" y="115"/>
                  <a:pt x="89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11" y="115"/>
                  <a:pt x="0" y="103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1" y="0"/>
                  <a:pt x="25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3" y="0"/>
                  <a:pt x="114" y="11"/>
                  <a:pt x="114" y="26"/>
                </a:cubicBezTo>
                <a:lnTo>
                  <a:pt x="114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9"/>
          <p:cNvSpPr/>
          <p:nvPr/>
        </p:nvSpPr>
        <p:spPr>
          <a:xfrm>
            <a:off x="7294320" y="1913040"/>
            <a:ext cx="835200" cy="3408480"/>
          </a:xfrm>
          <a:custGeom>
            <a:avLst/>
            <a:gdLst/>
            <a:ahLst/>
            <a:cxnLst/>
            <a:rect l="l" t="t" r="r" b="b"/>
            <a:pathLst>
              <a:path w="835531" h="3408874">
                <a:moveTo>
                  <a:pt x="198206" y="0"/>
                </a:moveTo>
                <a:cubicBezTo>
                  <a:pt x="649103" y="0"/>
                  <a:pt x="649103" y="0"/>
                  <a:pt x="649103" y="0"/>
                </a:cubicBezTo>
                <a:cubicBezTo>
                  <a:pt x="753156" y="0"/>
                  <a:pt x="835531" y="82116"/>
                  <a:pt x="835531" y="181519"/>
                </a:cubicBezTo>
                <a:lnTo>
                  <a:pt x="835531" y="630995"/>
                </a:lnTo>
                <a:cubicBezTo>
                  <a:pt x="835531" y="730398"/>
                  <a:pt x="753156" y="812514"/>
                  <a:pt x="649103" y="812514"/>
                </a:cubicBezTo>
                <a:cubicBezTo>
                  <a:pt x="592741" y="812514"/>
                  <a:pt x="543424" y="812514"/>
                  <a:pt x="500272" y="812514"/>
                </a:cubicBezTo>
                <a:lnTo>
                  <a:pt x="448840" y="812514"/>
                </a:lnTo>
                <a:lnTo>
                  <a:pt x="448840" y="1204043"/>
                </a:lnTo>
                <a:cubicBezTo>
                  <a:pt x="448840" y="2502546"/>
                  <a:pt x="448840" y="2989484"/>
                  <a:pt x="448840" y="3172086"/>
                </a:cubicBezTo>
                <a:lnTo>
                  <a:pt x="448840" y="3206121"/>
                </a:lnTo>
                <a:lnTo>
                  <a:pt x="565989" y="3212068"/>
                </a:lnTo>
                <a:cubicBezTo>
                  <a:pt x="712214" y="3227617"/>
                  <a:pt x="814816" y="3264019"/>
                  <a:pt x="814816" y="3306446"/>
                </a:cubicBezTo>
                <a:cubicBezTo>
                  <a:pt x="814816" y="3363015"/>
                  <a:pt x="632413" y="3408874"/>
                  <a:pt x="407408" y="3408874"/>
                </a:cubicBezTo>
                <a:cubicBezTo>
                  <a:pt x="182403" y="3408874"/>
                  <a:pt x="0" y="3363015"/>
                  <a:pt x="0" y="3306446"/>
                </a:cubicBezTo>
                <a:cubicBezTo>
                  <a:pt x="0" y="3264019"/>
                  <a:pt x="102602" y="3227617"/>
                  <a:pt x="248827" y="3212068"/>
                </a:cubicBezTo>
                <a:lnTo>
                  <a:pt x="398202" y="3204486"/>
                </a:lnTo>
                <a:lnTo>
                  <a:pt x="398202" y="2735651"/>
                </a:lnTo>
                <a:cubicBezTo>
                  <a:pt x="398202" y="1563776"/>
                  <a:pt x="398202" y="1087081"/>
                  <a:pt x="398202" y="893172"/>
                </a:cubicBezTo>
                <a:lnTo>
                  <a:pt x="398202" y="812514"/>
                </a:lnTo>
                <a:lnTo>
                  <a:pt x="388428" y="812514"/>
                </a:lnTo>
                <a:cubicBezTo>
                  <a:pt x="198206" y="812514"/>
                  <a:pt x="198206" y="812514"/>
                  <a:pt x="198206" y="812514"/>
                </a:cubicBezTo>
                <a:cubicBezTo>
                  <a:pt x="98489" y="812514"/>
                  <a:pt x="16113" y="730398"/>
                  <a:pt x="16113" y="630995"/>
                </a:cubicBezTo>
                <a:cubicBezTo>
                  <a:pt x="16113" y="181519"/>
                  <a:pt x="16113" y="181519"/>
                  <a:pt x="16113" y="181519"/>
                </a:cubicBezTo>
                <a:cubicBezTo>
                  <a:pt x="16113" y="82116"/>
                  <a:pt x="98489" y="0"/>
                  <a:pt x="19820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20"/>
          <p:cNvSpPr/>
          <p:nvPr/>
        </p:nvSpPr>
        <p:spPr>
          <a:xfrm>
            <a:off x="7416360" y="2016360"/>
            <a:ext cx="609480" cy="605160"/>
          </a:xfrm>
          <a:custGeom>
            <a:avLst/>
            <a:gdLst/>
            <a:ahLst/>
            <a:cxnLst/>
            <a:rect l="l" t="t" r="r" b="b"/>
            <a:pathLst>
              <a:path w="141" h="140">
                <a:moveTo>
                  <a:pt x="141" y="109"/>
                </a:moveTo>
                <a:cubicBezTo>
                  <a:pt x="141" y="126"/>
                  <a:pt x="127" y="140"/>
                  <a:pt x="109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14" y="140"/>
                  <a:pt x="0" y="126"/>
                  <a:pt x="0" y="10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4" y="0"/>
                  <a:pt x="3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41" y="14"/>
                  <a:pt x="141" y="31"/>
                </a:cubicBezTo>
                <a:lnTo>
                  <a:pt x="141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21"/>
          <p:cNvSpPr/>
          <p:nvPr/>
        </p:nvSpPr>
        <p:spPr>
          <a:xfrm>
            <a:off x="9057600" y="3395160"/>
            <a:ext cx="929520" cy="2577600"/>
          </a:xfrm>
          <a:custGeom>
            <a:avLst/>
            <a:gdLst/>
            <a:ahLst/>
            <a:cxnLst/>
            <a:rect l="l" t="t" r="r" b="b"/>
            <a:pathLst>
              <a:path w="929902" h="2577947">
                <a:moveTo>
                  <a:pt x="215147" y="0"/>
                </a:moveTo>
                <a:cubicBezTo>
                  <a:pt x="717059" y="0"/>
                  <a:pt x="717059" y="0"/>
                  <a:pt x="717059" y="0"/>
                </a:cubicBezTo>
                <a:cubicBezTo>
                  <a:pt x="829556" y="0"/>
                  <a:pt x="916093" y="90891"/>
                  <a:pt x="916093" y="203423"/>
                </a:cubicBezTo>
                <a:lnTo>
                  <a:pt x="916093" y="701160"/>
                </a:lnTo>
                <a:cubicBezTo>
                  <a:pt x="916093" y="813692"/>
                  <a:pt x="829556" y="904583"/>
                  <a:pt x="717059" y="904583"/>
                </a:cubicBezTo>
                <a:cubicBezTo>
                  <a:pt x="654320" y="904583"/>
                  <a:pt x="599423" y="904583"/>
                  <a:pt x="551389" y="904583"/>
                </a:cubicBezTo>
                <a:lnTo>
                  <a:pt x="492574" y="904583"/>
                </a:lnTo>
                <a:lnTo>
                  <a:pt x="492574" y="1140819"/>
                </a:lnTo>
                <a:cubicBezTo>
                  <a:pt x="492574" y="1794621"/>
                  <a:pt x="492574" y="2121522"/>
                  <a:pt x="492574" y="2284973"/>
                </a:cubicBezTo>
                <a:lnTo>
                  <a:pt x="492574" y="2346167"/>
                </a:lnTo>
                <a:lnTo>
                  <a:pt x="558655" y="2347833"/>
                </a:lnTo>
                <a:cubicBezTo>
                  <a:pt x="770525" y="2358672"/>
                  <a:pt x="929902" y="2405538"/>
                  <a:pt x="929902" y="2461709"/>
                </a:cubicBezTo>
                <a:cubicBezTo>
                  <a:pt x="929902" y="2525905"/>
                  <a:pt x="721736" y="2577947"/>
                  <a:pt x="464951" y="2577947"/>
                </a:cubicBezTo>
                <a:cubicBezTo>
                  <a:pt x="208166" y="2577947"/>
                  <a:pt x="0" y="2525905"/>
                  <a:pt x="0" y="2461709"/>
                </a:cubicBezTo>
                <a:cubicBezTo>
                  <a:pt x="0" y="2405538"/>
                  <a:pt x="159377" y="2358672"/>
                  <a:pt x="371247" y="2347833"/>
                </a:cubicBezTo>
                <a:lnTo>
                  <a:pt x="439633" y="2346109"/>
                </a:lnTo>
                <a:lnTo>
                  <a:pt x="439633" y="2104784"/>
                </a:lnTo>
                <a:cubicBezTo>
                  <a:pt x="439633" y="1367228"/>
                  <a:pt x="439633" y="1067206"/>
                  <a:pt x="439633" y="945163"/>
                </a:cubicBezTo>
                <a:lnTo>
                  <a:pt x="439633" y="904583"/>
                </a:lnTo>
                <a:lnTo>
                  <a:pt x="426891" y="904583"/>
                </a:lnTo>
                <a:cubicBezTo>
                  <a:pt x="215147" y="904583"/>
                  <a:pt x="215147" y="904583"/>
                  <a:pt x="215147" y="904583"/>
                </a:cubicBezTo>
                <a:cubicBezTo>
                  <a:pt x="106976" y="904583"/>
                  <a:pt x="16113" y="813692"/>
                  <a:pt x="16113" y="701160"/>
                </a:cubicBezTo>
                <a:cubicBezTo>
                  <a:pt x="16113" y="203423"/>
                  <a:pt x="16113" y="203423"/>
                  <a:pt x="16113" y="203423"/>
                </a:cubicBezTo>
                <a:cubicBezTo>
                  <a:pt x="16113" y="90891"/>
                  <a:pt x="106976" y="0"/>
                  <a:pt x="215147" y="0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22"/>
          <p:cNvSpPr/>
          <p:nvPr/>
        </p:nvSpPr>
        <p:spPr>
          <a:xfrm>
            <a:off x="9186480" y="3508200"/>
            <a:ext cx="673920" cy="678600"/>
          </a:xfrm>
          <a:custGeom>
            <a:avLst/>
            <a:gdLst/>
            <a:ahLst/>
            <a:cxnLst/>
            <a:rect l="l" t="t" r="r" b="b"/>
            <a:pathLst>
              <a:path w="156" h="157">
                <a:moveTo>
                  <a:pt x="156" y="122"/>
                </a:moveTo>
                <a:cubicBezTo>
                  <a:pt x="156" y="141"/>
                  <a:pt x="141" y="157"/>
                  <a:pt x="121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16" y="157"/>
                  <a:pt x="0" y="141"/>
                  <a:pt x="0" y="12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41" y="0"/>
                  <a:pt x="156" y="16"/>
                  <a:pt x="156" y="35"/>
                </a:cubicBezTo>
                <a:lnTo>
                  <a:pt x="156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23"/>
          <p:cNvSpPr/>
          <p:nvPr/>
        </p:nvSpPr>
        <p:spPr>
          <a:xfrm>
            <a:off x="3887640" y="727920"/>
            <a:ext cx="146376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trike="noStrike" spc="-1" dirty="0">
                <a:solidFill>
                  <a:srgbClr val="404040"/>
                </a:solidFill>
                <a:latin typeface="Segoe UI"/>
                <a:ea typeface="Segoe UI Black"/>
              </a:rPr>
              <a:t>Lorem ipsum </a:t>
            </a:r>
            <a:r>
              <a:rPr lang="en-GB" sz="1400" b="1" strike="noStrike" spc="-1" dirty="0" err="1">
                <a:solidFill>
                  <a:srgbClr val="404040"/>
                </a:solidFill>
                <a:latin typeface="Segoe UI"/>
                <a:ea typeface="Segoe UI Black"/>
              </a:rPr>
              <a:t>dolor</a:t>
            </a:r>
            <a:r>
              <a:rPr lang="en-GB" sz="1400" b="1" strike="noStrike" spc="-1" dirty="0">
                <a:solidFill>
                  <a:srgbClr val="404040"/>
                </a:solidFill>
                <a:latin typeface="Segoe UI"/>
                <a:ea typeface="Segoe UI Black"/>
              </a:rPr>
              <a:t> sit </a:t>
            </a:r>
            <a:r>
              <a:rPr lang="en-GB" sz="1400" b="1" strike="noStrike" spc="-1" dirty="0" err="1">
                <a:solidFill>
                  <a:srgbClr val="404040"/>
                </a:solidFill>
                <a:latin typeface="Segoe UI"/>
                <a:ea typeface="Segoe UI Black"/>
              </a:rPr>
              <a:t>amet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443" name="CustomShape 24"/>
          <p:cNvSpPr/>
          <p:nvPr/>
        </p:nvSpPr>
        <p:spPr>
          <a:xfrm>
            <a:off x="4902480" y="1964160"/>
            <a:ext cx="146376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trike="noStrike" spc="-1">
                <a:solidFill>
                  <a:srgbClr val="404040"/>
                </a:solidFill>
                <a:latin typeface="Segoe UI"/>
                <a:ea typeface="Segoe UI Black"/>
              </a:rPr>
              <a:t>Lorem ipsum dolor sit amet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444" name="CustomShape 25"/>
          <p:cNvSpPr/>
          <p:nvPr/>
        </p:nvSpPr>
        <p:spPr>
          <a:xfrm>
            <a:off x="6366600" y="3106800"/>
            <a:ext cx="146376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trike="noStrike" spc="-1">
                <a:solidFill>
                  <a:srgbClr val="404040"/>
                </a:solidFill>
                <a:latin typeface="Segoe UI"/>
                <a:ea typeface="Segoe UI Black"/>
              </a:rPr>
              <a:t>Lorem ipsum dolor sit amet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445" name="CustomShape 26"/>
          <p:cNvSpPr/>
          <p:nvPr/>
        </p:nvSpPr>
        <p:spPr>
          <a:xfrm>
            <a:off x="8252280" y="2105640"/>
            <a:ext cx="146376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trike="noStrike" spc="-1">
                <a:solidFill>
                  <a:srgbClr val="404040"/>
                </a:solidFill>
                <a:latin typeface="Segoe UI"/>
                <a:ea typeface="Segoe UI Black"/>
              </a:rPr>
              <a:t>Lorem ipsum dolor sit amet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446" name="CustomShape 27"/>
          <p:cNvSpPr/>
          <p:nvPr/>
        </p:nvSpPr>
        <p:spPr>
          <a:xfrm>
            <a:off x="10098720" y="3633840"/>
            <a:ext cx="1463760" cy="4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trike="noStrike" spc="-1">
                <a:solidFill>
                  <a:srgbClr val="404040"/>
                </a:solidFill>
                <a:latin typeface="Segoe UI"/>
                <a:ea typeface="Segoe UI Black"/>
              </a:rPr>
              <a:t>Lorem ipsum dolor sit amet</a:t>
            </a:r>
            <a:endParaRPr lang="en-GB" sz="1400" b="0" strike="noStrike" spc="-1">
              <a:latin typeface="Arial"/>
            </a:endParaRPr>
          </a:p>
        </p:txBody>
      </p:sp>
      <p:grpSp>
        <p:nvGrpSpPr>
          <p:cNvPr id="447" name="Group 28"/>
          <p:cNvGrpSpPr/>
          <p:nvPr/>
        </p:nvGrpSpPr>
        <p:grpSpPr>
          <a:xfrm>
            <a:off x="5794920" y="3176640"/>
            <a:ext cx="286920" cy="287280"/>
            <a:chOff x="5794920" y="3176640"/>
            <a:chExt cx="286920" cy="287280"/>
          </a:xfrm>
        </p:grpSpPr>
        <p:sp>
          <p:nvSpPr>
            <p:cNvPr id="448" name="CustomShape 29"/>
            <p:cNvSpPr/>
            <p:nvPr/>
          </p:nvSpPr>
          <p:spPr>
            <a:xfrm>
              <a:off x="5794920" y="3272040"/>
              <a:ext cx="286920" cy="191880"/>
            </a:xfrm>
            <a:custGeom>
              <a:avLst/>
              <a:gdLst/>
              <a:ahLst/>
              <a:cxnLst/>
              <a:rect l="l" t="t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30"/>
            <p:cNvSpPr/>
            <p:nvPr/>
          </p:nvSpPr>
          <p:spPr>
            <a:xfrm>
              <a:off x="5814000" y="3176640"/>
              <a:ext cx="252000" cy="156960"/>
            </a:xfrm>
            <a:custGeom>
              <a:avLst/>
              <a:gdLst/>
              <a:ahLst/>
              <a:cxnLst/>
              <a:rect l="l" t="t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0" name="Group 31"/>
          <p:cNvGrpSpPr/>
          <p:nvPr/>
        </p:nvGrpSpPr>
        <p:grpSpPr>
          <a:xfrm>
            <a:off x="7577640" y="2175480"/>
            <a:ext cx="286920" cy="287280"/>
            <a:chOff x="7577640" y="2175480"/>
            <a:chExt cx="286920" cy="287280"/>
          </a:xfrm>
        </p:grpSpPr>
        <p:sp>
          <p:nvSpPr>
            <p:cNvPr id="451" name="CustomShape 32"/>
            <p:cNvSpPr/>
            <p:nvPr/>
          </p:nvSpPr>
          <p:spPr>
            <a:xfrm>
              <a:off x="7729920" y="2175480"/>
              <a:ext cx="134640" cy="132840"/>
            </a:xfrm>
            <a:custGeom>
              <a:avLst/>
              <a:gdLst/>
              <a:ahLst/>
              <a:cxnLst/>
              <a:rect l="l" t="t" r="r" b="b"/>
              <a:pathLst>
                <a:path w="422" h="422">
                  <a:moveTo>
                    <a:pt x="15" y="422"/>
                  </a:moveTo>
                  <a:lnTo>
                    <a:pt x="407" y="422"/>
                  </a:lnTo>
                  <a:lnTo>
                    <a:pt x="409" y="421"/>
                  </a:lnTo>
                  <a:lnTo>
                    <a:pt x="412" y="421"/>
                  </a:lnTo>
                  <a:lnTo>
                    <a:pt x="414" y="419"/>
                  </a:lnTo>
                  <a:lnTo>
                    <a:pt x="416" y="417"/>
                  </a:lnTo>
                  <a:lnTo>
                    <a:pt x="419" y="414"/>
                  </a:lnTo>
                  <a:lnTo>
                    <a:pt x="420" y="412"/>
                  </a:lnTo>
                  <a:lnTo>
                    <a:pt x="421" y="409"/>
                  </a:lnTo>
                  <a:lnTo>
                    <a:pt x="422" y="407"/>
                  </a:lnTo>
                  <a:lnTo>
                    <a:pt x="421" y="386"/>
                  </a:lnTo>
                  <a:lnTo>
                    <a:pt x="420" y="365"/>
                  </a:lnTo>
                  <a:lnTo>
                    <a:pt x="416" y="345"/>
                  </a:lnTo>
                  <a:lnTo>
                    <a:pt x="413" y="324"/>
                  </a:lnTo>
                  <a:lnTo>
                    <a:pt x="409" y="305"/>
                  </a:lnTo>
                  <a:lnTo>
                    <a:pt x="403" y="286"/>
                  </a:lnTo>
                  <a:lnTo>
                    <a:pt x="397" y="266"/>
                  </a:lnTo>
                  <a:lnTo>
                    <a:pt x="390" y="248"/>
                  </a:lnTo>
                  <a:lnTo>
                    <a:pt x="381" y="230"/>
                  </a:lnTo>
                  <a:lnTo>
                    <a:pt x="372" y="213"/>
                  </a:lnTo>
                  <a:lnTo>
                    <a:pt x="363" y="196"/>
                  </a:lnTo>
                  <a:lnTo>
                    <a:pt x="352" y="180"/>
                  </a:lnTo>
                  <a:lnTo>
                    <a:pt x="340" y="163"/>
                  </a:lnTo>
                  <a:lnTo>
                    <a:pt x="329" y="148"/>
                  </a:lnTo>
                  <a:lnTo>
                    <a:pt x="316" y="133"/>
                  </a:lnTo>
                  <a:lnTo>
                    <a:pt x="302" y="119"/>
                  </a:lnTo>
                  <a:lnTo>
                    <a:pt x="288" y="106"/>
                  </a:lnTo>
                  <a:lnTo>
                    <a:pt x="274" y="93"/>
                  </a:lnTo>
                  <a:lnTo>
                    <a:pt x="258" y="81"/>
                  </a:lnTo>
                  <a:lnTo>
                    <a:pt x="242" y="69"/>
                  </a:lnTo>
                  <a:lnTo>
                    <a:pt x="226" y="59"/>
                  </a:lnTo>
                  <a:lnTo>
                    <a:pt x="208" y="49"/>
                  </a:lnTo>
                  <a:lnTo>
                    <a:pt x="191" y="40"/>
                  </a:lnTo>
                  <a:lnTo>
                    <a:pt x="173" y="32"/>
                  </a:lnTo>
                  <a:lnTo>
                    <a:pt x="155" y="25"/>
                  </a:lnTo>
                  <a:lnTo>
                    <a:pt x="135" y="19"/>
                  </a:lnTo>
                  <a:lnTo>
                    <a:pt x="116" y="13"/>
                  </a:lnTo>
                  <a:lnTo>
                    <a:pt x="97" y="8"/>
                  </a:lnTo>
                  <a:lnTo>
                    <a:pt x="76" y="5"/>
                  </a:lnTo>
                  <a:lnTo>
                    <a:pt x="56" y="3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2"/>
                  </a:lnTo>
                  <a:lnTo>
                    <a:pt x="2" y="414"/>
                  </a:lnTo>
                  <a:lnTo>
                    <a:pt x="5" y="417"/>
                  </a:lnTo>
                  <a:lnTo>
                    <a:pt x="7" y="419"/>
                  </a:lnTo>
                  <a:lnTo>
                    <a:pt x="9" y="421"/>
                  </a:lnTo>
                  <a:lnTo>
                    <a:pt x="12" y="421"/>
                  </a:lnTo>
                  <a:lnTo>
                    <a:pt x="15" y="4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33"/>
            <p:cNvSpPr/>
            <p:nvPr/>
          </p:nvSpPr>
          <p:spPr>
            <a:xfrm>
              <a:off x="7577640" y="2204280"/>
              <a:ext cx="220320" cy="258480"/>
            </a:xfrm>
            <a:custGeom>
              <a:avLst/>
              <a:gdLst/>
              <a:ahLst/>
              <a:cxnLst/>
              <a:rect l="l" t="t" r="r" b="b"/>
              <a:pathLst>
                <a:path w="698" h="813">
                  <a:moveTo>
                    <a:pt x="421" y="400"/>
                  </a:move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386" y="0"/>
                  </a:lnTo>
                  <a:lnTo>
                    <a:pt x="365" y="2"/>
                  </a:lnTo>
                  <a:lnTo>
                    <a:pt x="345" y="4"/>
                  </a:lnTo>
                  <a:lnTo>
                    <a:pt x="325" y="8"/>
                  </a:lnTo>
                  <a:lnTo>
                    <a:pt x="305" y="12"/>
                  </a:lnTo>
                  <a:lnTo>
                    <a:pt x="286" y="18"/>
                  </a:lnTo>
                  <a:lnTo>
                    <a:pt x="267" y="24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4" y="80"/>
                  </a:lnTo>
                  <a:lnTo>
                    <a:pt x="148" y="92"/>
                  </a:lnTo>
                  <a:lnTo>
                    <a:pt x="134" y="105"/>
                  </a:lnTo>
                  <a:lnTo>
                    <a:pt x="120" y="119"/>
                  </a:lnTo>
                  <a:lnTo>
                    <a:pt x="106" y="133"/>
                  </a:lnTo>
                  <a:lnTo>
                    <a:pt x="93" y="148"/>
                  </a:lnTo>
                  <a:lnTo>
                    <a:pt x="81" y="163"/>
                  </a:lnTo>
                  <a:lnTo>
                    <a:pt x="69" y="179"/>
                  </a:lnTo>
                  <a:lnTo>
                    <a:pt x="59" y="195"/>
                  </a:lnTo>
                  <a:lnTo>
                    <a:pt x="49" y="212"/>
                  </a:lnTo>
                  <a:lnTo>
                    <a:pt x="40" y="230"/>
                  </a:lnTo>
                  <a:lnTo>
                    <a:pt x="32" y="247"/>
                  </a:lnTo>
                  <a:lnTo>
                    <a:pt x="24" y="267"/>
                  </a:lnTo>
                  <a:lnTo>
                    <a:pt x="19" y="285"/>
                  </a:lnTo>
                  <a:lnTo>
                    <a:pt x="13" y="304"/>
                  </a:lnTo>
                  <a:lnTo>
                    <a:pt x="8" y="325"/>
                  </a:lnTo>
                  <a:lnTo>
                    <a:pt x="5" y="344"/>
                  </a:lnTo>
                  <a:lnTo>
                    <a:pt x="2" y="364"/>
                  </a:lnTo>
                  <a:lnTo>
                    <a:pt x="1" y="385"/>
                  </a:lnTo>
                  <a:lnTo>
                    <a:pt x="0" y="406"/>
                  </a:lnTo>
                  <a:lnTo>
                    <a:pt x="1" y="426"/>
                  </a:lnTo>
                  <a:lnTo>
                    <a:pt x="2" y="447"/>
                  </a:lnTo>
                  <a:lnTo>
                    <a:pt x="5" y="467"/>
                  </a:lnTo>
                  <a:lnTo>
                    <a:pt x="8" y="488"/>
                  </a:lnTo>
                  <a:lnTo>
                    <a:pt x="13" y="507"/>
                  </a:lnTo>
                  <a:lnTo>
                    <a:pt x="19" y="526"/>
                  </a:lnTo>
                  <a:lnTo>
                    <a:pt x="24" y="546"/>
                  </a:lnTo>
                  <a:lnTo>
                    <a:pt x="32" y="564"/>
                  </a:lnTo>
                  <a:lnTo>
                    <a:pt x="40" y="582"/>
                  </a:lnTo>
                  <a:lnTo>
                    <a:pt x="49" y="599"/>
                  </a:lnTo>
                  <a:lnTo>
                    <a:pt x="59" y="616"/>
                  </a:lnTo>
                  <a:lnTo>
                    <a:pt x="69" y="633"/>
                  </a:lnTo>
                  <a:lnTo>
                    <a:pt x="81" y="649"/>
                  </a:lnTo>
                  <a:lnTo>
                    <a:pt x="93" y="665"/>
                  </a:lnTo>
                  <a:lnTo>
                    <a:pt x="106" y="679"/>
                  </a:lnTo>
                  <a:lnTo>
                    <a:pt x="120" y="694"/>
                  </a:lnTo>
                  <a:lnTo>
                    <a:pt x="134" y="706"/>
                  </a:lnTo>
                  <a:lnTo>
                    <a:pt x="148" y="719"/>
                  </a:lnTo>
                  <a:lnTo>
                    <a:pt x="164" y="731"/>
                  </a:lnTo>
                  <a:lnTo>
                    <a:pt x="180" y="743"/>
                  </a:lnTo>
                  <a:lnTo>
                    <a:pt x="196" y="754"/>
                  </a:lnTo>
                  <a:lnTo>
                    <a:pt x="213" y="763"/>
                  </a:lnTo>
                  <a:lnTo>
                    <a:pt x="230" y="772"/>
                  </a:lnTo>
                  <a:lnTo>
                    <a:pt x="249" y="780"/>
                  </a:lnTo>
                  <a:lnTo>
                    <a:pt x="267" y="788"/>
                  </a:lnTo>
                  <a:lnTo>
                    <a:pt x="286" y="794"/>
                  </a:lnTo>
                  <a:lnTo>
                    <a:pt x="305" y="800"/>
                  </a:lnTo>
                  <a:lnTo>
                    <a:pt x="325" y="804"/>
                  </a:lnTo>
                  <a:lnTo>
                    <a:pt x="345" y="807"/>
                  </a:lnTo>
                  <a:lnTo>
                    <a:pt x="365" y="810"/>
                  </a:lnTo>
                  <a:lnTo>
                    <a:pt x="386" y="812"/>
                  </a:lnTo>
                  <a:lnTo>
                    <a:pt x="406" y="813"/>
                  </a:lnTo>
                  <a:lnTo>
                    <a:pt x="427" y="812"/>
                  </a:lnTo>
                  <a:lnTo>
                    <a:pt x="447" y="810"/>
                  </a:lnTo>
                  <a:lnTo>
                    <a:pt x="467" y="808"/>
                  </a:lnTo>
                  <a:lnTo>
                    <a:pt x="487" y="804"/>
                  </a:lnTo>
                  <a:lnTo>
                    <a:pt x="506" y="800"/>
                  </a:lnTo>
                  <a:lnTo>
                    <a:pt x="525" y="794"/>
                  </a:lnTo>
                  <a:lnTo>
                    <a:pt x="543" y="789"/>
                  </a:lnTo>
                  <a:lnTo>
                    <a:pt x="562" y="782"/>
                  </a:lnTo>
                  <a:lnTo>
                    <a:pt x="580" y="774"/>
                  </a:lnTo>
                  <a:lnTo>
                    <a:pt x="598" y="764"/>
                  </a:lnTo>
                  <a:lnTo>
                    <a:pt x="615" y="755"/>
                  </a:lnTo>
                  <a:lnTo>
                    <a:pt x="632" y="744"/>
                  </a:lnTo>
                  <a:lnTo>
                    <a:pt x="649" y="733"/>
                  </a:lnTo>
                  <a:lnTo>
                    <a:pt x="664" y="720"/>
                  </a:lnTo>
                  <a:lnTo>
                    <a:pt x="680" y="707"/>
                  </a:lnTo>
                  <a:lnTo>
                    <a:pt x="694" y="694"/>
                  </a:lnTo>
                  <a:lnTo>
                    <a:pt x="696" y="691"/>
                  </a:lnTo>
                  <a:lnTo>
                    <a:pt x="697" y="688"/>
                  </a:lnTo>
                  <a:lnTo>
                    <a:pt x="698" y="686"/>
                  </a:lnTo>
                  <a:lnTo>
                    <a:pt x="698" y="683"/>
                  </a:lnTo>
                  <a:lnTo>
                    <a:pt x="698" y="680"/>
                  </a:lnTo>
                  <a:lnTo>
                    <a:pt x="697" y="676"/>
                  </a:lnTo>
                  <a:lnTo>
                    <a:pt x="696" y="674"/>
                  </a:lnTo>
                  <a:lnTo>
                    <a:pt x="694" y="672"/>
                  </a:lnTo>
                  <a:lnTo>
                    <a:pt x="421" y="4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34"/>
            <p:cNvSpPr/>
            <p:nvPr/>
          </p:nvSpPr>
          <p:spPr>
            <a:xfrm>
              <a:off x="7729920" y="2318400"/>
              <a:ext cx="134640" cy="97920"/>
            </a:xfrm>
            <a:custGeom>
              <a:avLst/>
              <a:gdLst/>
              <a:ahLst/>
              <a:cxnLst/>
              <a:rect l="l" t="t" r="r" b="b"/>
              <a:pathLst>
                <a:path w="422" h="307">
                  <a:moveTo>
                    <a:pt x="407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281" y="303"/>
                  </a:lnTo>
                  <a:lnTo>
                    <a:pt x="283" y="304"/>
                  </a:lnTo>
                  <a:lnTo>
                    <a:pt x="286" y="306"/>
                  </a:lnTo>
                  <a:lnTo>
                    <a:pt x="289" y="306"/>
                  </a:lnTo>
                  <a:lnTo>
                    <a:pt x="292" y="307"/>
                  </a:lnTo>
                  <a:lnTo>
                    <a:pt x="294" y="306"/>
                  </a:lnTo>
                  <a:lnTo>
                    <a:pt x="297" y="306"/>
                  </a:lnTo>
                  <a:lnTo>
                    <a:pt x="300" y="304"/>
                  </a:lnTo>
                  <a:lnTo>
                    <a:pt x="303" y="303"/>
                  </a:lnTo>
                  <a:lnTo>
                    <a:pt x="317" y="288"/>
                  </a:lnTo>
                  <a:lnTo>
                    <a:pt x="330" y="272"/>
                  </a:lnTo>
                  <a:lnTo>
                    <a:pt x="341" y="256"/>
                  </a:lnTo>
                  <a:lnTo>
                    <a:pt x="353" y="240"/>
                  </a:lnTo>
                  <a:lnTo>
                    <a:pt x="364" y="223"/>
                  </a:lnTo>
                  <a:lnTo>
                    <a:pt x="374" y="206"/>
                  </a:lnTo>
                  <a:lnTo>
                    <a:pt x="382" y="189"/>
                  </a:lnTo>
                  <a:lnTo>
                    <a:pt x="391" y="171"/>
                  </a:lnTo>
                  <a:lnTo>
                    <a:pt x="398" y="152"/>
                  </a:lnTo>
                  <a:lnTo>
                    <a:pt x="404" y="133"/>
                  </a:lnTo>
                  <a:lnTo>
                    <a:pt x="409" y="114"/>
                  </a:lnTo>
                  <a:lnTo>
                    <a:pt x="413" y="94"/>
                  </a:lnTo>
                  <a:lnTo>
                    <a:pt x="416" y="75"/>
                  </a:lnTo>
                  <a:lnTo>
                    <a:pt x="420" y="55"/>
                  </a:lnTo>
                  <a:lnTo>
                    <a:pt x="421" y="35"/>
                  </a:lnTo>
                  <a:lnTo>
                    <a:pt x="422" y="15"/>
                  </a:lnTo>
                  <a:lnTo>
                    <a:pt x="421" y="12"/>
                  </a:lnTo>
                  <a:lnTo>
                    <a:pt x="420" y="9"/>
                  </a:lnTo>
                  <a:lnTo>
                    <a:pt x="419" y="6"/>
                  </a:lnTo>
                  <a:lnTo>
                    <a:pt x="416" y="4"/>
                  </a:lnTo>
                  <a:lnTo>
                    <a:pt x="414" y="2"/>
                  </a:lnTo>
                  <a:lnTo>
                    <a:pt x="412" y="1"/>
                  </a:lnTo>
                  <a:lnTo>
                    <a:pt x="409" y="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4" name="Group 35"/>
          <p:cNvGrpSpPr/>
          <p:nvPr/>
        </p:nvGrpSpPr>
        <p:grpSpPr>
          <a:xfrm>
            <a:off x="3324960" y="799560"/>
            <a:ext cx="287280" cy="284040"/>
            <a:chOff x="3324960" y="799560"/>
            <a:chExt cx="287280" cy="284040"/>
          </a:xfrm>
        </p:grpSpPr>
        <p:sp>
          <p:nvSpPr>
            <p:cNvPr id="455" name="CustomShape 36"/>
            <p:cNvSpPr/>
            <p:nvPr/>
          </p:nvSpPr>
          <p:spPr>
            <a:xfrm>
              <a:off x="3324960" y="862920"/>
              <a:ext cx="142560" cy="220320"/>
            </a:xfrm>
            <a:custGeom>
              <a:avLst/>
              <a:gdLst/>
              <a:ahLst/>
              <a:cxnLst/>
              <a:rect l="l" t="t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37"/>
            <p:cNvSpPr/>
            <p:nvPr/>
          </p:nvSpPr>
          <p:spPr>
            <a:xfrm>
              <a:off x="3331440" y="828000"/>
              <a:ext cx="201240" cy="90000"/>
            </a:xfrm>
            <a:custGeom>
              <a:avLst/>
              <a:gdLst/>
              <a:ahLst/>
              <a:cxnLst/>
              <a:rect l="l" t="t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38"/>
            <p:cNvSpPr/>
            <p:nvPr/>
          </p:nvSpPr>
          <p:spPr>
            <a:xfrm>
              <a:off x="3477600" y="864720"/>
              <a:ext cx="134640" cy="218880"/>
            </a:xfrm>
            <a:custGeom>
              <a:avLst/>
              <a:gdLst/>
              <a:ahLst/>
              <a:cxnLst/>
              <a:rect l="l" t="t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39"/>
            <p:cNvSpPr/>
            <p:nvPr/>
          </p:nvSpPr>
          <p:spPr>
            <a:xfrm>
              <a:off x="3411000" y="799560"/>
              <a:ext cx="194760" cy="85320"/>
            </a:xfrm>
            <a:custGeom>
              <a:avLst/>
              <a:gdLst/>
              <a:ahLst/>
              <a:cxnLst/>
              <a:rect l="l" t="t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9" name="Group 40"/>
          <p:cNvGrpSpPr/>
          <p:nvPr/>
        </p:nvGrpSpPr>
        <p:grpSpPr>
          <a:xfrm>
            <a:off x="9379800" y="3710880"/>
            <a:ext cx="286920" cy="272880"/>
            <a:chOff x="9379800" y="3710880"/>
            <a:chExt cx="286920" cy="272880"/>
          </a:xfrm>
        </p:grpSpPr>
        <p:sp>
          <p:nvSpPr>
            <p:cNvPr id="460" name="CustomShape 41"/>
            <p:cNvSpPr/>
            <p:nvPr/>
          </p:nvSpPr>
          <p:spPr>
            <a:xfrm>
              <a:off x="9500400" y="3798360"/>
              <a:ext cx="75960" cy="75960"/>
            </a:xfrm>
            <a:custGeom>
              <a:avLst/>
              <a:gdLst/>
              <a:ahLst/>
              <a:cxnLst/>
              <a:rect l="l" t="t" r="r" b="b"/>
              <a:pathLst>
                <a:path w="241" h="241">
                  <a:moveTo>
                    <a:pt x="106" y="75"/>
                  </a:moveTo>
                  <a:lnTo>
                    <a:pt x="106" y="72"/>
                  </a:lnTo>
                  <a:lnTo>
                    <a:pt x="107" y="70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3"/>
                  </a:lnTo>
                  <a:lnTo>
                    <a:pt x="115" y="61"/>
                  </a:lnTo>
                  <a:lnTo>
                    <a:pt x="117" y="61"/>
                  </a:lnTo>
                  <a:lnTo>
                    <a:pt x="121" y="60"/>
                  </a:lnTo>
                  <a:lnTo>
                    <a:pt x="124" y="60"/>
                  </a:lnTo>
                  <a:lnTo>
                    <a:pt x="126" y="61"/>
                  </a:lnTo>
                  <a:lnTo>
                    <a:pt x="129" y="63"/>
                  </a:lnTo>
                  <a:lnTo>
                    <a:pt x="131" y="64"/>
                  </a:lnTo>
                  <a:lnTo>
                    <a:pt x="133" y="66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5"/>
                  </a:lnTo>
                  <a:lnTo>
                    <a:pt x="136" y="165"/>
                  </a:lnTo>
                  <a:lnTo>
                    <a:pt x="136" y="168"/>
                  </a:lnTo>
                  <a:lnTo>
                    <a:pt x="134" y="171"/>
                  </a:lnTo>
                  <a:lnTo>
                    <a:pt x="133" y="174"/>
                  </a:lnTo>
                  <a:lnTo>
                    <a:pt x="131" y="176"/>
                  </a:lnTo>
                  <a:lnTo>
                    <a:pt x="129" y="178"/>
                  </a:lnTo>
                  <a:lnTo>
                    <a:pt x="126" y="179"/>
                  </a:lnTo>
                  <a:lnTo>
                    <a:pt x="124" y="180"/>
                  </a:lnTo>
                  <a:lnTo>
                    <a:pt x="121" y="180"/>
                  </a:lnTo>
                  <a:lnTo>
                    <a:pt x="117" y="180"/>
                  </a:lnTo>
                  <a:lnTo>
                    <a:pt x="115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1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75"/>
                  </a:lnTo>
                  <a:close/>
                  <a:moveTo>
                    <a:pt x="121" y="241"/>
                  </a:moveTo>
                  <a:lnTo>
                    <a:pt x="132" y="240"/>
                  </a:lnTo>
                  <a:lnTo>
                    <a:pt x="145" y="238"/>
                  </a:lnTo>
                  <a:lnTo>
                    <a:pt x="156" y="236"/>
                  </a:lnTo>
                  <a:lnTo>
                    <a:pt x="168" y="232"/>
                  </a:lnTo>
                  <a:lnTo>
                    <a:pt x="177" y="226"/>
                  </a:lnTo>
                  <a:lnTo>
                    <a:pt x="188" y="220"/>
                  </a:lnTo>
                  <a:lnTo>
                    <a:pt x="197" y="213"/>
                  </a:lnTo>
                  <a:lnTo>
                    <a:pt x="205" y="206"/>
                  </a:lnTo>
                  <a:lnTo>
                    <a:pt x="214" y="197"/>
                  </a:lnTo>
                  <a:lnTo>
                    <a:pt x="220" y="188"/>
                  </a:lnTo>
                  <a:lnTo>
                    <a:pt x="227" y="178"/>
                  </a:lnTo>
                  <a:lnTo>
                    <a:pt x="231" y="167"/>
                  </a:lnTo>
                  <a:lnTo>
                    <a:pt x="235" y="156"/>
                  </a:lnTo>
                  <a:lnTo>
                    <a:pt x="238" y="145"/>
                  </a:lnTo>
                  <a:lnTo>
                    <a:pt x="241" y="133"/>
                  </a:lnTo>
                  <a:lnTo>
                    <a:pt x="241" y="120"/>
                  </a:lnTo>
                  <a:lnTo>
                    <a:pt x="241" y="108"/>
                  </a:lnTo>
                  <a:lnTo>
                    <a:pt x="238" y="96"/>
                  </a:lnTo>
                  <a:lnTo>
                    <a:pt x="235" y="85"/>
                  </a:lnTo>
                  <a:lnTo>
                    <a:pt x="231" y="74"/>
                  </a:lnTo>
                  <a:lnTo>
                    <a:pt x="227" y="63"/>
                  </a:lnTo>
                  <a:lnTo>
                    <a:pt x="220" y="53"/>
                  </a:lnTo>
                  <a:lnTo>
                    <a:pt x="214" y="44"/>
                  </a:lnTo>
                  <a:lnTo>
                    <a:pt x="205" y="35"/>
                  </a:lnTo>
                  <a:lnTo>
                    <a:pt x="197" y="28"/>
                  </a:lnTo>
                  <a:lnTo>
                    <a:pt x="188" y="20"/>
                  </a:lnTo>
                  <a:lnTo>
                    <a:pt x="177" y="15"/>
                  </a:lnTo>
                  <a:lnTo>
                    <a:pt x="168" y="9"/>
                  </a:lnTo>
                  <a:lnTo>
                    <a:pt x="156" y="5"/>
                  </a:lnTo>
                  <a:lnTo>
                    <a:pt x="145" y="2"/>
                  </a:lnTo>
                  <a:lnTo>
                    <a:pt x="132" y="1"/>
                  </a:lnTo>
                  <a:lnTo>
                    <a:pt x="121" y="0"/>
                  </a:lnTo>
                  <a:lnTo>
                    <a:pt x="109" y="1"/>
                  </a:lnTo>
                  <a:lnTo>
                    <a:pt x="96" y="2"/>
                  </a:lnTo>
                  <a:lnTo>
                    <a:pt x="85" y="5"/>
                  </a:lnTo>
                  <a:lnTo>
                    <a:pt x="73" y="9"/>
                  </a:lnTo>
                  <a:lnTo>
                    <a:pt x="64" y="15"/>
                  </a:lnTo>
                  <a:lnTo>
                    <a:pt x="53" y="20"/>
                  </a:lnTo>
                  <a:lnTo>
                    <a:pt x="44" y="28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1" y="53"/>
                  </a:lnTo>
                  <a:lnTo>
                    <a:pt x="14" y="63"/>
                  </a:lnTo>
                  <a:lnTo>
                    <a:pt x="10" y="74"/>
                  </a:lnTo>
                  <a:lnTo>
                    <a:pt x="6" y="85"/>
                  </a:lnTo>
                  <a:lnTo>
                    <a:pt x="3" y="96"/>
                  </a:lnTo>
                  <a:lnTo>
                    <a:pt x="0" y="108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3" y="145"/>
                  </a:lnTo>
                  <a:lnTo>
                    <a:pt x="6" y="156"/>
                  </a:lnTo>
                  <a:lnTo>
                    <a:pt x="10" y="167"/>
                  </a:lnTo>
                  <a:lnTo>
                    <a:pt x="14" y="178"/>
                  </a:lnTo>
                  <a:lnTo>
                    <a:pt x="21" y="188"/>
                  </a:lnTo>
                  <a:lnTo>
                    <a:pt x="27" y="197"/>
                  </a:lnTo>
                  <a:lnTo>
                    <a:pt x="36" y="206"/>
                  </a:lnTo>
                  <a:lnTo>
                    <a:pt x="44" y="213"/>
                  </a:lnTo>
                  <a:lnTo>
                    <a:pt x="53" y="220"/>
                  </a:lnTo>
                  <a:lnTo>
                    <a:pt x="64" y="226"/>
                  </a:lnTo>
                  <a:lnTo>
                    <a:pt x="73" y="232"/>
                  </a:lnTo>
                  <a:lnTo>
                    <a:pt x="85" y="236"/>
                  </a:lnTo>
                  <a:lnTo>
                    <a:pt x="96" y="238"/>
                  </a:lnTo>
                  <a:lnTo>
                    <a:pt x="109" y="240"/>
                  </a:lnTo>
                  <a:lnTo>
                    <a:pt x="121" y="24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42"/>
            <p:cNvSpPr/>
            <p:nvPr/>
          </p:nvSpPr>
          <p:spPr>
            <a:xfrm>
              <a:off x="9557640" y="3710880"/>
              <a:ext cx="75960" cy="77400"/>
            </a:xfrm>
            <a:custGeom>
              <a:avLst/>
              <a:gdLst/>
              <a:ahLst/>
              <a:cxnLst/>
              <a:rect l="l" t="t" r="r" b="b"/>
              <a:pathLst>
                <a:path w="241" h="242">
                  <a:moveTo>
                    <a:pt x="105" y="77"/>
                  </a:moveTo>
                  <a:lnTo>
                    <a:pt x="106" y="73"/>
                  </a:lnTo>
                  <a:lnTo>
                    <a:pt x="107" y="70"/>
                  </a:lnTo>
                  <a:lnTo>
                    <a:pt x="108" y="68"/>
                  </a:lnTo>
                  <a:lnTo>
                    <a:pt x="110" y="66"/>
                  </a:lnTo>
                  <a:lnTo>
                    <a:pt x="112" y="64"/>
                  </a:lnTo>
                  <a:lnTo>
                    <a:pt x="114" y="63"/>
                  </a:lnTo>
                  <a:lnTo>
                    <a:pt x="118" y="62"/>
                  </a:lnTo>
                  <a:lnTo>
                    <a:pt x="120" y="62"/>
                  </a:lnTo>
                  <a:lnTo>
                    <a:pt x="123" y="62"/>
                  </a:lnTo>
                  <a:lnTo>
                    <a:pt x="126" y="63"/>
                  </a:lnTo>
                  <a:lnTo>
                    <a:pt x="128" y="64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4" y="70"/>
                  </a:lnTo>
                  <a:lnTo>
                    <a:pt x="135" y="73"/>
                  </a:lnTo>
                  <a:lnTo>
                    <a:pt x="135" y="77"/>
                  </a:lnTo>
                  <a:lnTo>
                    <a:pt x="135" y="167"/>
                  </a:lnTo>
                  <a:lnTo>
                    <a:pt x="135" y="170"/>
                  </a:lnTo>
                  <a:lnTo>
                    <a:pt x="134" y="172"/>
                  </a:lnTo>
                  <a:lnTo>
                    <a:pt x="133" y="175"/>
                  </a:lnTo>
                  <a:lnTo>
                    <a:pt x="130" y="177"/>
                  </a:lnTo>
                  <a:lnTo>
                    <a:pt x="128" y="178"/>
                  </a:lnTo>
                  <a:lnTo>
                    <a:pt x="126" y="181"/>
                  </a:lnTo>
                  <a:lnTo>
                    <a:pt x="123" y="182"/>
                  </a:lnTo>
                  <a:lnTo>
                    <a:pt x="120" y="182"/>
                  </a:lnTo>
                  <a:lnTo>
                    <a:pt x="118" y="182"/>
                  </a:lnTo>
                  <a:lnTo>
                    <a:pt x="114" y="181"/>
                  </a:lnTo>
                  <a:lnTo>
                    <a:pt x="112" y="178"/>
                  </a:lnTo>
                  <a:lnTo>
                    <a:pt x="110" y="177"/>
                  </a:lnTo>
                  <a:lnTo>
                    <a:pt x="108" y="175"/>
                  </a:lnTo>
                  <a:lnTo>
                    <a:pt x="107" y="172"/>
                  </a:lnTo>
                  <a:lnTo>
                    <a:pt x="106" y="170"/>
                  </a:lnTo>
                  <a:lnTo>
                    <a:pt x="105" y="167"/>
                  </a:lnTo>
                  <a:lnTo>
                    <a:pt x="105" y="77"/>
                  </a:lnTo>
                  <a:close/>
                  <a:moveTo>
                    <a:pt x="120" y="242"/>
                  </a:moveTo>
                  <a:lnTo>
                    <a:pt x="133" y="241"/>
                  </a:lnTo>
                  <a:lnTo>
                    <a:pt x="144" y="240"/>
                  </a:lnTo>
                  <a:lnTo>
                    <a:pt x="156" y="236"/>
                  </a:lnTo>
                  <a:lnTo>
                    <a:pt x="167" y="232"/>
                  </a:lnTo>
                  <a:lnTo>
                    <a:pt x="178" y="227"/>
                  </a:lnTo>
                  <a:lnTo>
                    <a:pt x="187" y="221"/>
                  </a:lnTo>
                  <a:lnTo>
                    <a:pt x="197" y="214"/>
                  </a:lnTo>
                  <a:lnTo>
                    <a:pt x="206" y="206"/>
                  </a:lnTo>
                  <a:lnTo>
                    <a:pt x="213" y="198"/>
                  </a:lnTo>
                  <a:lnTo>
                    <a:pt x="221" y="188"/>
                  </a:lnTo>
                  <a:lnTo>
                    <a:pt x="226" y="178"/>
                  </a:lnTo>
                  <a:lnTo>
                    <a:pt x="231" y="168"/>
                  </a:lnTo>
                  <a:lnTo>
                    <a:pt x="236" y="157"/>
                  </a:lnTo>
                  <a:lnTo>
                    <a:pt x="238" y="145"/>
                  </a:lnTo>
                  <a:lnTo>
                    <a:pt x="240" y="133"/>
                  </a:lnTo>
                  <a:lnTo>
                    <a:pt x="241" y="122"/>
                  </a:lnTo>
                  <a:lnTo>
                    <a:pt x="240" y="109"/>
                  </a:lnTo>
                  <a:lnTo>
                    <a:pt x="238" y="97"/>
                  </a:lnTo>
                  <a:lnTo>
                    <a:pt x="236" y="85"/>
                  </a:lnTo>
                  <a:lnTo>
                    <a:pt x="231" y="74"/>
                  </a:lnTo>
                  <a:lnTo>
                    <a:pt x="226" y="64"/>
                  </a:lnTo>
                  <a:lnTo>
                    <a:pt x="221" y="54"/>
                  </a:lnTo>
                  <a:lnTo>
                    <a:pt x="213" y="44"/>
                  </a:lnTo>
                  <a:lnTo>
                    <a:pt x="206" y="36"/>
                  </a:lnTo>
                  <a:lnTo>
                    <a:pt x="197" y="28"/>
                  </a:lnTo>
                  <a:lnTo>
                    <a:pt x="187" y="22"/>
                  </a:lnTo>
                  <a:lnTo>
                    <a:pt x="178" y="15"/>
                  </a:lnTo>
                  <a:lnTo>
                    <a:pt x="167" y="10"/>
                  </a:lnTo>
                  <a:lnTo>
                    <a:pt x="156" y="7"/>
                  </a:lnTo>
                  <a:lnTo>
                    <a:pt x="144" y="4"/>
                  </a:lnTo>
                  <a:lnTo>
                    <a:pt x="133" y="2"/>
                  </a:lnTo>
                  <a:lnTo>
                    <a:pt x="120" y="0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4" y="6"/>
                  </a:lnTo>
                  <a:lnTo>
                    <a:pt x="74" y="10"/>
                  </a:lnTo>
                  <a:lnTo>
                    <a:pt x="63" y="15"/>
                  </a:lnTo>
                  <a:lnTo>
                    <a:pt x="53" y="22"/>
                  </a:lnTo>
                  <a:lnTo>
                    <a:pt x="44" y="28"/>
                  </a:lnTo>
                  <a:lnTo>
                    <a:pt x="35" y="36"/>
                  </a:lnTo>
                  <a:lnTo>
                    <a:pt x="27" y="44"/>
                  </a:lnTo>
                  <a:lnTo>
                    <a:pt x="20" y="54"/>
                  </a:lnTo>
                  <a:lnTo>
                    <a:pt x="15" y="64"/>
                  </a:lnTo>
                  <a:lnTo>
                    <a:pt x="9" y="74"/>
                  </a:lnTo>
                  <a:lnTo>
                    <a:pt x="5" y="85"/>
                  </a:lnTo>
                  <a:lnTo>
                    <a:pt x="2" y="97"/>
                  </a:lnTo>
                  <a:lnTo>
                    <a:pt x="1" y="109"/>
                  </a:lnTo>
                  <a:lnTo>
                    <a:pt x="0" y="122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7"/>
                  </a:lnTo>
                  <a:lnTo>
                    <a:pt x="9" y="168"/>
                  </a:lnTo>
                  <a:lnTo>
                    <a:pt x="15" y="178"/>
                  </a:lnTo>
                  <a:lnTo>
                    <a:pt x="20" y="188"/>
                  </a:lnTo>
                  <a:lnTo>
                    <a:pt x="27" y="198"/>
                  </a:lnTo>
                  <a:lnTo>
                    <a:pt x="35" y="206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84" y="236"/>
                  </a:lnTo>
                  <a:lnTo>
                    <a:pt x="96" y="240"/>
                  </a:lnTo>
                  <a:lnTo>
                    <a:pt x="108" y="241"/>
                  </a:lnTo>
                  <a:lnTo>
                    <a:pt x="120" y="2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43"/>
            <p:cNvSpPr/>
            <p:nvPr/>
          </p:nvSpPr>
          <p:spPr>
            <a:xfrm>
              <a:off x="9379800" y="3869640"/>
              <a:ext cx="56880" cy="95040"/>
            </a:xfrm>
            <a:custGeom>
              <a:avLst/>
              <a:gdLst/>
              <a:ahLst/>
              <a:cxnLst/>
              <a:rect l="l" t="t" r="r" b="b"/>
              <a:pathLst>
                <a:path w="180" h="302">
                  <a:moveTo>
                    <a:pt x="16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87"/>
                  </a:lnTo>
                  <a:lnTo>
                    <a:pt x="0" y="289"/>
                  </a:lnTo>
                  <a:lnTo>
                    <a:pt x="1" y="292"/>
                  </a:lnTo>
                  <a:lnTo>
                    <a:pt x="2" y="294"/>
                  </a:lnTo>
                  <a:lnTo>
                    <a:pt x="4" y="296"/>
                  </a:lnTo>
                  <a:lnTo>
                    <a:pt x="6" y="298"/>
                  </a:lnTo>
                  <a:lnTo>
                    <a:pt x="9" y="299"/>
                  </a:lnTo>
                  <a:lnTo>
                    <a:pt x="12" y="301"/>
                  </a:lnTo>
                  <a:lnTo>
                    <a:pt x="15" y="302"/>
                  </a:lnTo>
                  <a:lnTo>
                    <a:pt x="165" y="302"/>
                  </a:lnTo>
                  <a:lnTo>
                    <a:pt x="168" y="301"/>
                  </a:lnTo>
                  <a:lnTo>
                    <a:pt x="172" y="299"/>
                  </a:lnTo>
                  <a:lnTo>
                    <a:pt x="174" y="298"/>
                  </a:lnTo>
                  <a:lnTo>
                    <a:pt x="176" y="296"/>
                  </a:lnTo>
                  <a:lnTo>
                    <a:pt x="178" y="294"/>
                  </a:lnTo>
                  <a:lnTo>
                    <a:pt x="179" y="292"/>
                  </a:lnTo>
                  <a:lnTo>
                    <a:pt x="180" y="289"/>
                  </a:lnTo>
                  <a:lnTo>
                    <a:pt x="180" y="287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44"/>
            <p:cNvSpPr/>
            <p:nvPr/>
          </p:nvSpPr>
          <p:spPr>
            <a:xfrm>
              <a:off x="9441720" y="3879360"/>
              <a:ext cx="225000" cy="104400"/>
            </a:xfrm>
            <a:custGeom>
              <a:avLst/>
              <a:gdLst/>
              <a:ahLst/>
              <a:cxnLst/>
              <a:rect l="l" t="t" r="r" b="b"/>
              <a:pathLst>
                <a:path w="708" h="331">
                  <a:moveTo>
                    <a:pt x="704" y="125"/>
                  </a:moveTo>
                  <a:lnTo>
                    <a:pt x="695" y="117"/>
                  </a:lnTo>
                  <a:lnTo>
                    <a:pt x="688" y="110"/>
                  </a:lnTo>
                  <a:lnTo>
                    <a:pt x="680" y="104"/>
                  </a:lnTo>
                  <a:lnTo>
                    <a:pt x="673" y="99"/>
                  </a:lnTo>
                  <a:lnTo>
                    <a:pt x="665" y="95"/>
                  </a:lnTo>
                  <a:lnTo>
                    <a:pt x="658" y="91"/>
                  </a:lnTo>
                  <a:lnTo>
                    <a:pt x="650" y="89"/>
                  </a:lnTo>
                  <a:lnTo>
                    <a:pt x="644" y="87"/>
                  </a:lnTo>
                  <a:lnTo>
                    <a:pt x="636" y="85"/>
                  </a:lnTo>
                  <a:lnTo>
                    <a:pt x="629" y="85"/>
                  </a:lnTo>
                  <a:lnTo>
                    <a:pt x="622" y="85"/>
                  </a:lnTo>
                  <a:lnTo>
                    <a:pt x="615" y="85"/>
                  </a:lnTo>
                  <a:lnTo>
                    <a:pt x="599" y="88"/>
                  </a:lnTo>
                  <a:lnTo>
                    <a:pt x="583" y="91"/>
                  </a:lnTo>
                  <a:lnTo>
                    <a:pt x="507" y="115"/>
                  </a:lnTo>
                  <a:lnTo>
                    <a:pt x="505" y="127"/>
                  </a:lnTo>
                  <a:lnTo>
                    <a:pt x="502" y="137"/>
                  </a:lnTo>
                  <a:lnTo>
                    <a:pt x="497" y="147"/>
                  </a:lnTo>
                  <a:lnTo>
                    <a:pt x="491" y="157"/>
                  </a:lnTo>
                  <a:lnTo>
                    <a:pt x="486" y="162"/>
                  </a:lnTo>
                  <a:lnTo>
                    <a:pt x="480" y="166"/>
                  </a:lnTo>
                  <a:lnTo>
                    <a:pt x="474" y="171"/>
                  </a:lnTo>
                  <a:lnTo>
                    <a:pt x="468" y="175"/>
                  </a:lnTo>
                  <a:lnTo>
                    <a:pt x="460" y="177"/>
                  </a:lnTo>
                  <a:lnTo>
                    <a:pt x="453" y="179"/>
                  </a:lnTo>
                  <a:lnTo>
                    <a:pt x="445" y="180"/>
                  </a:lnTo>
                  <a:lnTo>
                    <a:pt x="437" y="180"/>
                  </a:lnTo>
                  <a:lnTo>
                    <a:pt x="422" y="180"/>
                  </a:lnTo>
                  <a:lnTo>
                    <a:pt x="226" y="180"/>
                  </a:lnTo>
                  <a:lnTo>
                    <a:pt x="223" y="180"/>
                  </a:lnTo>
                  <a:lnTo>
                    <a:pt x="220" y="179"/>
                  </a:lnTo>
                  <a:lnTo>
                    <a:pt x="218" y="178"/>
                  </a:lnTo>
                  <a:lnTo>
                    <a:pt x="216" y="176"/>
                  </a:lnTo>
                  <a:lnTo>
                    <a:pt x="214" y="174"/>
                  </a:lnTo>
                  <a:lnTo>
                    <a:pt x="213" y="172"/>
                  </a:lnTo>
                  <a:lnTo>
                    <a:pt x="211" y="169"/>
                  </a:lnTo>
                  <a:lnTo>
                    <a:pt x="211" y="165"/>
                  </a:lnTo>
                  <a:lnTo>
                    <a:pt x="211" y="162"/>
                  </a:lnTo>
                  <a:lnTo>
                    <a:pt x="213" y="160"/>
                  </a:lnTo>
                  <a:lnTo>
                    <a:pt x="214" y="157"/>
                  </a:lnTo>
                  <a:lnTo>
                    <a:pt x="216" y="155"/>
                  </a:lnTo>
                  <a:lnTo>
                    <a:pt x="218" y="154"/>
                  </a:lnTo>
                  <a:lnTo>
                    <a:pt x="220" y="151"/>
                  </a:lnTo>
                  <a:lnTo>
                    <a:pt x="223" y="151"/>
                  </a:lnTo>
                  <a:lnTo>
                    <a:pt x="226" y="150"/>
                  </a:lnTo>
                  <a:lnTo>
                    <a:pt x="422" y="150"/>
                  </a:lnTo>
                  <a:lnTo>
                    <a:pt x="437" y="150"/>
                  </a:lnTo>
                  <a:lnTo>
                    <a:pt x="446" y="149"/>
                  </a:lnTo>
                  <a:lnTo>
                    <a:pt x="455" y="147"/>
                  </a:lnTo>
                  <a:lnTo>
                    <a:pt x="461" y="143"/>
                  </a:lnTo>
                  <a:lnTo>
                    <a:pt x="468" y="137"/>
                  </a:lnTo>
                  <a:lnTo>
                    <a:pt x="472" y="130"/>
                  </a:lnTo>
                  <a:lnTo>
                    <a:pt x="475" y="122"/>
                  </a:lnTo>
                  <a:lnTo>
                    <a:pt x="477" y="114"/>
                  </a:lnTo>
                  <a:lnTo>
                    <a:pt x="478" y="105"/>
                  </a:lnTo>
                  <a:lnTo>
                    <a:pt x="478" y="102"/>
                  </a:lnTo>
                  <a:lnTo>
                    <a:pt x="478" y="98"/>
                  </a:lnTo>
                  <a:lnTo>
                    <a:pt x="474" y="90"/>
                  </a:lnTo>
                  <a:lnTo>
                    <a:pt x="470" y="84"/>
                  </a:lnTo>
                  <a:lnTo>
                    <a:pt x="465" y="76"/>
                  </a:lnTo>
                  <a:lnTo>
                    <a:pt x="458" y="71"/>
                  </a:lnTo>
                  <a:lnTo>
                    <a:pt x="451" y="67"/>
                  </a:lnTo>
                  <a:lnTo>
                    <a:pt x="442" y="63"/>
                  </a:lnTo>
                  <a:lnTo>
                    <a:pt x="432" y="61"/>
                  </a:lnTo>
                  <a:lnTo>
                    <a:pt x="422" y="60"/>
                  </a:lnTo>
                  <a:lnTo>
                    <a:pt x="410" y="60"/>
                  </a:lnTo>
                  <a:lnTo>
                    <a:pt x="399" y="60"/>
                  </a:lnTo>
                  <a:lnTo>
                    <a:pt x="389" y="60"/>
                  </a:lnTo>
                  <a:lnTo>
                    <a:pt x="381" y="60"/>
                  </a:lnTo>
                  <a:lnTo>
                    <a:pt x="373" y="60"/>
                  </a:lnTo>
                  <a:lnTo>
                    <a:pt x="365" y="60"/>
                  </a:lnTo>
                  <a:lnTo>
                    <a:pt x="356" y="60"/>
                  </a:lnTo>
                  <a:lnTo>
                    <a:pt x="349" y="60"/>
                  </a:lnTo>
                  <a:lnTo>
                    <a:pt x="339" y="60"/>
                  </a:lnTo>
                  <a:lnTo>
                    <a:pt x="330" y="60"/>
                  </a:lnTo>
                  <a:lnTo>
                    <a:pt x="320" y="60"/>
                  </a:lnTo>
                  <a:lnTo>
                    <a:pt x="307" y="60"/>
                  </a:lnTo>
                  <a:lnTo>
                    <a:pt x="288" y="46"/>
                  </a:lnTo>
                  <a:lnTo>
                    <a:pt x="267" y="33"/>
                  </a:lnTo>
                  <a:lnTo>
                    <a:pt x="246" y="24"/>
                  </a:lnTo>
                  <a:lnTo>
                    <a:pt x="225" y="15"/>
                  </a:lnTo>
                  <a:lnTo>
                    <a:pt x="204" y="9"/>
                  </a:lnTo>
                  <a:lnTo>
                    <a:pt x="181" y="3"/>
                  </a:lnTo>
                  <a:lnTo>
                    <a:pt x="159" y="1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3"/>
                  </a:lnTo>
                  <a:lnTo>
                    <a:pt x="1" y="229"/>
                  </a:lnTo>
                  <a:lnTo>
                    <a:pt x="3" y="232"/>
                  </a:lnTo>
                  <a:lnTo>
                    <a:pt x="7" y="236"/>
                  </a:lnTo>
                  <a:lnTo>
                    <a:pt x="11" y="238"/>
                  </a:lnTo>
                  <a:lnTo>
                    <a:pt x="53" y="252"/>
                  </a:lnTo>
                  <a:lnTo>
                    <a:pt x="90" y="265"/>
                  </a:lnTo>
                  <a:lnTo>
                    <a:pt x="123" y="277"/>
                  </a:lnTo>
                  <a:lnTo>
                    <a:pt x="154" y="288"/>
                  </a:lnTo>
                  <a:lnTo>
                    <a:pt x="205" y="306"/>
                  </a:lnTo>
                  <a:lnTo>
                    <a:pt x="247" y="320"/>
                  </a:lnTo>
                  <a:lnTo>
                    <a:pt x="264" y="325"/>
                  </a:lnTo>
                  <a:lnTo>
                    <a:pt x="281" y="328"/>
                  </a:lnTo>
                  <a:lnTo>
                    <a:pt x="296" y="331"/>
                  </a:lnTo>
                  <a:lnTo>
                    <a:pt x="311" y="331"/>
                  </a:lnTo>
                  <a:lnTo>
                    <a:pt x="321" y="331"/>
                  </a:lnTo>
                  <a:lnTo>
                    <a:pt x="329" y="329"/>
                  </a:lnTo>
                  <a:lnTo>
                    <a:pt x="338" y="328"/>
                  </a:lnTo>
                  <a:lnTo>
                    <a:pt x="348" y="326"/>
                  </a:lnTo>
                  <a:lnTo>
                    <a:pt x="366" y="321"/>
                  </a:lnTo>
                  <a:lnTo>
                    <a:pt x="386" y="313"/>
                  </a:lnTo>
                  <a:lnTo>
                    <a:pt x="408" y="303"/>
                  </a:lnTo>
                  <a:lnTo>
                    <a:pt x="433" y="291"/>
                  </a:lnTo>
                  <a:lnTo>
                    <a:pt x="461" y="276"/>
                  </a:lnTo>
                  <a:lnTo>
                    <a:pt x="494" y="258"/>
                  </a:lnTo>
                  <a:lnTo>
                    <a:pt x="513" y="247"/>
                  </a:lnTo>
                  <a:lnTo>
                    <a:pt x="533" y="236"/>
                  </a:lnTo>
                  <a:lnTo>
                    <a:pt x="557" y="223"/>
                  </a:lnTo>
                  <a:lnTo>
                    <a:pt x="581" y="210"/>
                  </a:lnTo>
                  <a:lnTo>
                    <a:pt x="607" y="196"/>
                  </a:lnTo>
                  <a:lnTo>
                    <a:pt x="636" y="181"/>
                  </a:lnTo>
                  <a:lnTo>
                    <a:pt x="667" y="165"/>
                  </a:lnTo>
                  <a:lnTo>
                    <a:pt x="699" y="149"/>
                  </a:lnTo>
                  <a:lnTo>
                    <a:pt x="703" y="147"/>
                  </a:lnTo>
                  <a:lnTo>
                    <a:pt x="705" y="145"/>
                  </a:lnTo>
                  <a:lnTo>
                    <a:pt x="707" y="142"/>
                  </a:lnTo>
                  <a:lnTo>
                    <a:pt x="708" y="139"/>
                  </a:lnTo>
                  <a:lnTo>
                    <a:pt x="708" y="134"/>
                  </a:lnTo>
                  <a:lnTo>
                    <a:pt x="707" y="131"/>
                  </a:lnTo>
                  <a:lnTo>
                    <a:pt x="706" y="128"/>
                  </a:lnTo>
                  <a:lnTo>
                    <a:pt x="704" y="125"/>
                  </a:lnTo>
                  <a:lnTo>
                    <a:pt x="704" y="1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4" name="Group 45"/>
          <p:cNvGrpSpPr/>
          <p:nvPr/>
        </p:nvGrpSpPr>
        <p:grpSpPr>
          <a:xfrm>
            <a:off x="4343400" y="2035440"/>
            <a:ext cx="285480" cy="284040"/>
            <a:chOff x="4343400" y="2035440"/>
            <a:chExt cx="285480" cy="284040"/>
          </a:xfrm>
        </p:grpSpPr>
        <p:sp>
          <p:nvSpPr>
            <p:cNvPr id="465" name="CustomShape 46"/>
            <p:cNvSpPr/>
            <p:nvPr/>
          </p:nvSpPr>
          <p:spPr>
            <a:xfrm>
              <a:off x="4394160" y="2116440"/>
              <a:ext cx="183960" cy="161640"/>
            </a:xfrm>
            <a:custGeom>
              <a:avLst/>
              <a:gdLst/>
              <a:ahLst/>
              <a:cxnLst/>
              <a:rect l="l" t="t" r="r" b="b"/>
              <a:pathLst>
                <a:path w="582" h="509">
                  <a:moveTo>
                    <a:pt x="575" y="480"/>
                  </a:moveTo>
                  <a:lnTo>
                    <a:pt x="569" y="477"/>
                  </a:lnTo>
                  <a:lnTo>
                    <a:pt x="557" y="471"/>
                  </a:lnTo>
                  <a:lnTo>
                    <a:pt x="546" y="466"/>
                  </a:lnTo>
                  <a:lnTo>
                    <a:pt x="536" y="461"/>
                  </a:lnTo>
                  <a:lnTo>
                    <a:pt x="529" y="454"/>
                  </a:lnTo>
                  <a:lnTo>
                    <a:pt x="521" y="448"/>
                  </a:lnTo>
                  <a:lnTo>
                    <a:pt x="517" y="441"/>
                  </a:lnTo>
                  <a:lnTo>
                    <a:pt x="514" y="434"/>
                  </a:lnTo>
                  <a:lnTo>
                    <a:pt x="513" y="426"/>
                  </a:lnTo>
                  <a:lnTo>
                    <a:pt x="513" y="285"/>
                  </a:lnTo>
                  <a:lnTo>
                    <a:pt x="513" y="269"/>
                  </a:lnTo>
                  <a:lnTo>
                    <a:pt x="511" y="253"/>
                  </a:lnTo>
                  <a:lnTo>
                    <a:pt x="509" y="237"/>
                  </a:lnTo>
                  <a:lnTo>
                    <a:pt x="504" y="222"/>
                  </a:lnTo>
                  <a:lnTo>
                    <a:pt x="500" y="207"/>
                  </a:lnTo>
                  <a:lnTo>
                    <a:pt x="494" y="193"/>
                  </a:lnTo>
                  <a:lnTo>
                    <a:pt x="487" y="179"/>
                  </a:lnTo>
                  <a:lnTo>
                    <a:pt x="480" y="166"/>
                  </a:lnTo>
                  <a:lnTo>
                    <a:pt x="471" y="154"/>
                  </a:lnTo>
                  <a:lnTo>
                    <a:pt x="462" y="142"/>
                  </a:lnTo>
                  <a:lnTo>
                    <a:pt x="452" y="131"/>
                  </a:lnTo>
                  <a:lnTo>
                    <a:pt x="440" y="120"/>
                  </a:lnTo>
                  <a:lnTo>
                    <a:pt x="428" y="111"/>
                  </a:lnTo>
                  <a:lnTo>
                    <a:pt x="416" y="102"/>
                  </a:lnTo>
                  <a:lnTo>
                    <a:pt x="402" y="94"/>
                  </a:lnTo>
                  <a:lnTo>
                    <a:pt x="388" y="86"/>
                  </a:lnTo>
                  <a:lnTo>
                    <a:pt x="387" y="78"/>
                  </a:lnTo>
                  <a:lnTo>
                    <a:pt x="385" y="69"/>
                  </a:lnTo>
                  <a:lnTo>
                    <a:pt x="381" y="61"/>
                  </a:lnTo>
                  <a:lnTo>
                    <a:pt x="377" y="53"/>
                  </a:lnTo>
                  <a:lnTo>
                    <a:pt x="373" y="46"/>
                  </a:lnTo>
                  <a:lnTo>
                    <a:pt x="368" y="38"/>
                  </a:lnTo>
                  <a:lnTo>
                    <a:pt x="362" y="32"/>
                  </a:lnTo>
                  <a:lnTo>
                    <a:pt x="357" y="25"/>
                  </a:lnTo>
                  <a:lnTo>
                    <a:pt x="350" y="20"/>
                  </a:lnTo>
                  <a:lnTo>
                    <a:pt x="343" y="15"/>
                  </a:lnTo>
                  <a:lnTo>
                    <a:pt x="335" y="10"/>
                  </a:lnTo>
                  <a:lnTo>
                    <a:pt x="327" y="7"/>
                  </a:lnTo>
                  <a:lnTo>
                    <a:pt x="318" y="4"/>
                  </a:lnTo>
                  <a:lnTo>
                    <a:pt x="310" y="2"/>
                  </a:lnTo>
                  <a:lnTo>
                    <a:pt x="301" y="1"/>
                  </a:lnTo>
                  <a:lnTo>
                    <a:pt x="291" y="0"/>
                  </a:lnTo>
                  <a:lnTo>
                    <a:pt x="283" y="1"/>
                  </a:lnTo>
                  <a:lnTo>
                    <a:pt x="273" y="2"/>
                  </a:lnTo>
                  <a:lnTo>
                    <a:pt x="265" y="4"/>
                  </a:lnTo>
                  <a:lnTo>
                    <a:pt x="256" y="7"/>
                  </a:lnTo>
                  <a:lnTo>
                    <a:pt x="249" y="10"/>
                  </a:lnTo>
                  <a:lnTo>
                    <a:pt x="241" y="15"/>
                  </a:lnTo>
                  <a:lnTo>
                    <a:pt x="234" y="20"/>
                  </a:lnTo>
                  <a:lnTo>
                    <a:pt x="227" y="25"/>
                  </a:lnTo>
                  <a:lnTo>
                    <a:pt x="221" y="32"/>
                  </a:lnTo>
                  <a:lnTo>
                    <a:pt x="215" y="38"/>
                  </a:lnTo>
                  <a:lnTo>
                    <a:pt x="210" y="46"/>
                  </a:lnTo>
                  <a:lnTo>
                    <a:pt x="206" y="53"/>
                  </a:lnTo>
                  <a:lnTo>
                    <a:pt x="203" y="61"/>
                  </a:lnTo>
                  <a:lnTo>
                    <a:pt x="199" y="69"/>
                  </a:lnTo>
                  <a:lnTo>
                    <a:pt x="197" y="78"/>
                  </a:lnTo>
                  <a:lnTo>
                    <a:pt x="196" y="86"/>
                  </a:lnTo>
                  <a:lnTo>
                    <a:pt x="181" y="94"/>
                  </a:lnTo>
                  <a:lnTo>
                    <a:pt x="168" y="102"/>
                  </a:lnTo>
                  <a:lnTo>
                    <a:pt x="156" y="111"/>
                  </a:lnTo>
                  <a:lnTo>
                    <a:pt x="143" y="120"/>
                  </a:lnTo>
                  <a:lnTo>
                    <a:pt x="132" y="131"/>
                  </a:lnTo>
                  <a:lnTo>
                    <a:pt x="121" y="142"/>
                  </a:lnTo>
                  <a:lnTo>
                    <a:pt x="113" y="154"/>
                  </a:lnTo>
                  <a:lnTo>
                    <a:pt x="104" y="166"/>
                  </a:lnTo>
                  <a:lnTo>
                    <a:pt x="97" y="179"/>
                  </a:lnTo>
                  <a:lnTo>
                    <a:pt x="89" y="193"/>
                  </a:lnTo>
                  <a:lnTo>
                    <a:pt x="84" y="207"/>
                  </a:lnTo>
                  <a:lnTo>
                    <a:pt x="80" y="222"/>
                  </a:lnTo>
                  <a:lnTo>
                    <a:pt x="75" y="237"/>
                  </a:lnTo>
                  <a:lnTo>
                    <a:pt x="73" y="253"/>
                  </a:lnTo>
                  <a:lnTo>
                    <a:pt x="71" y="269"/>
                  </a:lnTo>
                  <a:lnTo>
                    <a:pt x="71" y="285"/>
                  </a:lnTo>
                  <a:lnTo>
                    <a:pt x="71" y="426"/>
                  </a:lnTo>
                  <a:lnTo>
                    <a:pt x="70" y="434"/>
                  </a:lnTo>
                  <a:lnTo>
                    <a:pt x="67" y="441"/>
                  </a:lnTo>
                  <a:lnTo>
                    <a:pt x="61" y="448"/>
                  </a:lnTo>
                  <a:lnTo>
                    <a:pt x="55" y="454"/>
                  </a:lnTo>
                  <a:lnTo>
                    <a:pt x="47" y="461"/>
                  </a:lnTo>
                  <a:lnTo>
                    <a:pt x="38" y="466"/>
                  </a:lnTo>
                  <a:lnTo>
                    <a:pt x="27" y="471"/>
                  </a:lnTo>
                  <a:lnTo>
                    <a:pt x="15" y="477"/>
                  </a:lnTo>
                  <a:lnTo>
                    <a:pt x="9" y="480"/>
                  </a:lnTo>
                  <a:lnTo>
                    <a:pt x="5" y="483"/>
                  </a:lnTo>
                  <a:lnTo>
                    <a:pt x="3" y="487"/>
                  </a:lnTo>
                  <a:lnTo>
                    <a:pt x="0" y="492"/>
                  </a:lnTo>
                  <a:lnTo>
                    <a:pt x="0" y="496"/>
                  </a:lnTo>
                  <a:lnTo>
                    <a:pt x="3" y="501"/>
                  </a:lnTo>
                  <a:lnTo>
                    <a:pt x="6" y="506"/>
                  </a:lnTo>
                  <a:lnTo>
                    <a:pt x="10" y="508"/>
                  </a:lnTo>
                  <a:lnTo>
                    <a:pt x="15" y="509"/>
                  </a:lnTo>
                  <a:lnTo>
                    <a:pt x="569" y="509"/>
                  </a:lnTo>
                  <a:lnTo>
                    <a:pt x="573" y="508"/>
                  </a:lnTo>
                  <a:lnTo>
                    <a:pt x="577" y="506"/>
                  </a:lnTo>
                  <a:lnTo>
                    <a:pt x="580" y="501"/>
                  </a:lnTo>
                  <a:lnTo>
                    <a:pt x="582" y="496"/>
                  </a:lnTo>
                  <a:lnTo>
                    <a:pt x="582" y="492"/>
                  </a:lnTo>
                  <a:lnTo>
                    <a:pt x="581" y="487"/>
                  </a:lnTo>
                  <a:lnTo>
                    <a:pt x="578" y="483"/>
                  </a:lnTo>
                  <a:lnTo>
                    <a:pt x="575" y="48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47"/>
            <p:cNvSpPr/>
            <p:nvPr/>
          </p:nvSpPr>
          <p:spPr>
            <a:xfrm>
              <a:off x="4460760" y="2286360"/>
              <a:ext cx="50400" cy="33120"/>
            </a:xfrm>
            <a:custGeom>
              <a:avLst/>
              <a:gdLst/>
              <a:ahLst/>
              <a:cxnLst/>
              <a:rect l="l" t="t" r="r" b="b"/>
              <a:pathLst>
                <a:path w="160" h="105">
                  <a:moveTo>
                    <a:pt x="14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1" y="41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3"/>
                  </a:lnTo>
                  <a:lnTo>
                    <a:pt x="13" y="69"/>
                  </a:lnTo>
                  <a:lnTo>
                    <a:pt x="18" y="76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6" y="92"/>
                  </a:lnTo>
                  <a:lnTo>
                    <a:pt x="42" y="95"/>
                  </a:lnTo>
                  <a:lnTo>
                    <a:pt x="48" y="98"/>
                  </a:lnTo>
                  <a:lnTo>
                    <a:pt x="56" y="101"/>
                  </a:lnTo>
                  <a:lnTo>
                    <a:pt x="63" y="103"/>
                  </a:lnTo>
                  <a:lnTo>
                    <a:pt x="72" y="105"/>
                  </a:lnTo>
                  <a:lnTo>
                    <a:pt x="79" y="105"/>
                  </a:lnTo>
                  <a:lnTo>
                    <a:pt x="88" y="105"/>
                  </a:lnTo>
                  <a:lnTo>
                    <a:pt x="95" y="103"/>
                  </a:lnTo>
                  <a:lnTo>
                    <a:pt x="104" y="101"/>
                  </a:lnTo>
                  <a:lnTo>
                    <a:pt x="110" y="98"/>
                  </a:lnTo>
                  <a:lnTo>
                    <a:pt x="118" y="95"/>
                  </a:lnTo>
                  <a:lnTo>
                    <a:pt x="124" y="92"/>
                  </a:lnTo>
                  <a:lnTo>
                    <a:pt x="131" y="86"/>
                  </a:lnTo>
                  <a:lnTo>
                    <a:pt x="136" y="81"/>
                  </a:lnTo>
                  <a:lnTo>
                    <a:pt x="141" y="76"/>
                  </a:lnTo>
                  <a:lnTo>
                    <a:pt x="146" y="69"/>
                  </a:lnTo>
                  <a:lnTo>
                    <a:pt x="150" y="63"/>
                  </a:lnTo>
                  <a:lnTo>
                    <a:pt x="153" y="56"/>
                  </a:lnTo>
                  <a:lnTo>
                    <a:pt x="156" y="49"/>
                  </a:lnTo>
                  <a:lnTo>
                    <a:pt x="159" y="41"/>
                  </a:lnTo>
                  <a:lnTo>
                    <a:pt x="160" y="34"/>
                  </a:lnTo>
                  <a:lnTo>
                    <a:pt x="160" y="25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59" y="9"/>
                  </a:lnTo>
                  <a:lnTo>
                    <a:pt x="158" y="7"/>
                  </a:lnTo>
                  <a:lnTo>
                    <a:pt x="155" y="5"/>
                  </a:lnTo>
                  <a:lnTo>
                    <a:pt x="153" y="3"/>
                  </a:lnTo>
                  <a:lnTo>
                    <a:pt x="151" y="2"/>
                  </a:lnTo>
                  <a:lnTo>
                    <a:pt x="148" y="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48"/>
            <p:cNvSpPr/>
            <p:nvPr/>
          </p:nvSpPr>
          <p:spPr>
            <a:xfrm>
              <a:off x="4379760" y="2072160"/>
              <a:ext cx="74160" cy="74160"/>
            </a:xfrm>
            <a:custGeom>
              <a:avLst/>
              <a:gdLst/>
              <a:ahLst/>
              <a:cxnLst/>
              <a:rect l="l" t="t" r="r" b="b"/>
              <a:pathLst>
                <a:path w="237" h="237">
                  <a:moveTo>
                    <a:pt x="222" y="30"/>
                  </a:moveTo>
                  <a:lnTo>
                    <a:pt x="224" y="30"/>
                  </a:lnTo>
                  <a:lnTo>
                    <a:pt x="227" y="29"/>
                  </a:lnTo>
                  <a:lnTo>
                    <a:pt x="230" y="27"/>
                  </a:lnTo>
                  <a:lnTo>
                    <a:pt x="232" y="26"/>
                  </a:lnTo>
                  <a:lnTo>
                    <a:pt x="234" y="23"/>
                  </a:lnTo>
                  <a:lnTo>
                    <a:pt x="235" y="21"/>
                  </a:lnTo>
                  <a:lnTo>
                    <a:pt x="236" y="19"/>
                  </a:lnTo>
                  <a:lnTo>
                    <a:pt x="237" y="15"/>
                  </a:lnTo>
                  <a:lnTo>
                    <a:pt x="236" y="12"/>
                  </a:lnTo>
                  <a:lnTo>
                    <a:pt x="235" y="9"/>
                  </a:lnTo>
                  <a:lnTo>
                    <a:pt x="234" y="7"/>
                  </a:lnTo>
                  <a:lnTo>
                    <a:pt x="232" y="5"/>
                  </a:lnTo>
                  <a:lnTo>
                    <a:pt x="230" y="3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9" y="1"/>
                  </a:lnTo>
                  <a:lnTo>
                    <a:pt x="188" y="3"/>
                  </a:lnTo>
                  <a:lnTo>
                    <a:pt x="177" y="5"/>
                  </a:lnTo>
                  <a:lnTo>
                    <a:pt x="166" y="7"/>
                  </a:lnTo>
                  <a:lnTo>
                    <a:pt x="156" y="10"/>
                  </a:lnTo>
                  <a:lnTo>
                    <a:pt x="145" y="13"/>
                  </a:lnTo>
                  <a:lnTo>
                    <a:pt x="135" y="18"/>
                  </a:lnTo>
                  <a:lnTo>
                    <a:pt x="116" y="27"/>
                  </a:lnTo>
                  <a:lnTo>
                    <a:pt x="97" y="38"/>
                  </a:lnTo>
                  <a:lnTo>
                    <a:pt x="80" y="51"/>
                  </a:lnTo>
                  <a:lnTo>
                    <a:pt x="65" y="65"/>
                  </a:lnTo>
                  <a:lnTo>
                    <a:pt x="50" y="81"/>
                  </a:lnTo>
                  <a:lnTo>
                    <a:pt x="37" y="98"/>
                  </a:lnTo>
                  <a:lnTo>
                    <a:pt x="26" y="116"/>
                  </a:lnTo>
                  <a:lnTo>
                    <a:pt x="17" y="135"/>
                  </a:lnTo>
                  <a:lnTo>
                    <a:pt x="12" y="146"/>
                  </a:lnTo>
                  <a:lnTo>
                    <a:pt x="9" y="156"/>
                  </a:lnTo>
                  <a:lnTo>
                    <a:pt x="6" y="166"/>
                  </a:lnTo>
                  <a:lnTo>
                    <a:pt x="4" y="177"/>
                  </a:lnTo>
                  <a:lnTo>
                    <a:pt x="2" y="188"/>
                  </a:lnTo>
                  <a:lnTo>
                    <a:pt x="1" y="199"/>
                  </a:lnTo>
                  <a:lnTo>
                    <a:pt x="0" y="210"/>
                  </a:lnTo>
                  <a:lnTo>
                    <a:pt x="0" y="222"/>
                  </a:lnTo>
                  <a:lnTo>
                    <a:pt x="0" y="225"/>
                  </a:lnTo>
                  <a:lnTo>
                    <a:pt x="1" y="228"/>
                  </a:lnTo>
                  <a:lnTo>
                    <a:pt x="2" y="230"/>
                  </a:lnTo>
                  <a:lnTo>
                    <a:pt x="4" y="233"/>
                  </a:lnTo>
                  <a:lnTo>
                    <a:pt x="6" y="235"/>
                  </a:lnTo>
                  <a:lnTo>
                    <a:pt x="8" y="236"/>
                  </a:lnTo>
                  <a:lnTo>
                    <a:pt x="11" y="237"/>
                  </a:lnTo>
                  <a:lnTo>
                    <a:pt x="14" y="237"/>
                  </a:lnTo>
                  <a:lnTo>
                    <a:pt x="18" y="237"/>
                  </a:lnTo>
                  <a:lnTo>
                    <a:pt x="20" y="236"/>
                  </a:lnTo>
                  <a:lnTo>
                    <a:pt x="23" y="235"/>
                  </a:lnTo>
                  <a:lnTo>
                    <a:pt x="25" y="233"/>
                  </a:lnTo>
                  <a:lnTo>
                    <a:pt x="26" y="230"/>
                  </a:lnTo>
                  <a:lnTo>
                    <a:pt x="28" y="228"/>
                  </a:lnTo>
                  <a:lnTo>
                    <a:pt x="28" y="225"/>
                  </a:lnTo>
                  <a:lnTo>
                    <a:pt x="29" y="222"/>
                  </a:lnTo>
                  <a:lnTo>
                    <a:pt x="31" y="202"/>
                  </a:lnTo>
                  <a:lnTo>
                    <a:pt x="33" y="183"/>
                  </a:lnTo>
                  <a:lnTo>
                    <a:pt x="38" y="164"/>
                  </a:lnTo>
                  <a:lnTo>
                    <a:pt x="44" y="147"/>
                  </a:lnTo>
                  <a:lnTo>
                    <a:pt x="52" y="130"/>
                  </a:lnTo>
                  <a:lnTo>
                    <a:pt x="63" y="115"/>
                  </a:lnTo>
                  <a:lnTo>
                    <a:pt x="73" y="100"/>
                  </a:lnTo>
                  <a:lnTo>
                    <a:pt x="85" y="86"/>
                  </a:lnTo>
                  <a:lnTo>
                    <a:pt x="99" y="74"/>
                  </a:lnTo>
                  <a:lnTo>
                    <a:pt x="114" y="62"/>
                  </a:lnTo>
                  <a:lnTo>
                    <a:pt x="130" y="53"/>
                  </a:lnTo>
                  <a:lnTo>
                    <a:pt x="147" y="45"/>
                  </a:lnTo>
                  <a:lnTo>
                    <a:pt x="164" y="39"/>
                  </a:lnTo>
                  <a:lnTo>
                    <a:pt x="182" y="34"/>
                  </a:lnTo>
                  <a:lnTo>
                    <a:pt x="202" y="31"/>
                  </a:lnTo>
                  <a:lnTo>
                    <a:pt x="222" y="3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49"/>
            <p:cNvSpPr/>
            <p:nvPr/>
          </p:nvSpPr>
          <p:spPr>
            <a:xfrm>
              <a:off x="4343400" y="2035440"/>
              <a:ext cx="110880" cy="110880"/>
            </a:xfrm>
            <a:custGeom>
              <a:avLst/>
              <a:gdLst/>
              <a:ahLst/>
              <a:cxnLst/>
              <a:rect l="l" t="t" r="r" b="b"/>
              <a:pathLst>
                <a:path w="351" h="350">
                  <a:moveTo>
                    <a:pt x="336" y="30"/>
                  </a:moveTo>
                  <a:lnTo>
                    <a:pt x="338" y="29"/>
                  </a:lnTo>
                  <a:lnTo>
                    <a:pt x="341" y="28"/>
                  </a:lnTo>
                  <a:lnTo>
                    <a:pt x="344" y="27"/>
                  </a:lnTo>
                  <a:lnTo>
                    <a:pt x="346" y="25"/>
                  </a:lnTo>
                  <a:lnTo>
                    <a:pt x="348" y="22"/>
                  </a:lnTo>
                  <a:lnTo>
                    <a:pt x="349" y="20"/>
                  </a:lnTo>
                  <a:lnTo>
                    <a:pt x="350" y="17"/>
                  </a:lnTo>
                  <a:lnTo>
                    <a:pt x="351" y="15"/>
                  </a:lnTo>
                  <a:lnTo>
                    <a:pt x="350" y="12"/>
                  </a:lnTo>
                  <a:lnTo>
                    <a:pt x="349" y="9"/>
                  </a:lnTo>
                  <a:lnTo>
                    <a:pt x="348" y="6"/>
                  </a:lnTo>
                  <a:lnTo>
                    <a:pt x="346" y="4"/>
                  </a:lnTo>
                  <a:lnTo>
                    <a:pt x="344" y="2"/>
                  </a:lnTo>
                  <a:lnTo>
                    <a:pt x="341" y="1"/>
                  </a:lnTo>
                  <a:lnTo>
                    <a:pt x="338" y="0"/>
                  </a:lnTo>
                  <a:lnTo>
                    <a:pt x="336" y="0"/>
                  </a:lnTo>
                  <a:lnTo>
                    <a:pt x="318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6"/>
                  </a:lnTo>
                  <a:lnTo>
                    <a:pt x="252" y="11"/>
                  </a:lnTo>
                  <a:lnTo>
                    <a:pt x="235" y="15"/>
                  </a:lnTo>
                  <a:lnTo>
                    <a:pt x="221" y="20"/>
                  </a:lnTo>
                  <a:lnTo>
                    <a:pt x="206" y="26"/>
                  </a:lnTo>
                  <a:lnTo>
                    <a:pt x="191" y="33"/>
                  </a:lnTo>
                  <a:lnTo>
                    <a:pt x="176" y="41"/>
                  </a:lnTo>
                  <a:lnTo>
                    <a:pt x="162" y="48"/>
                  </a:lnTo>
                  <a:lnTo>
                    <a:pt x="148" y="57"/>
                  </a:lnTo>
                  <a:lnTo>
                    <a:pt x="135" y="66"/>
                  </a:lnTo>
                  <a:lnTo>
                    <a:pt x="122" y="77"/>
                  </a:lnTo>
                  <a:lnTo>
                    <a:pt x="110" y="87"/>
                  </a:lnTo>
                  <a:lnTo>
                    <a:pt x="99" y="98"/>
                  </a:lnTo>
                  <a:lnTo>
                    <a:pt x="88" y="110"/>
                  </a:lnTo>
                  <a:lnTo>
                    <a:pt x="77" y="122"/>
                  </a:lnTo>
                  <a:lnTo>
                    <a:pt x="66" y="135"/>
                  </a:lnTo>
                  <a:lnTo>
                    <a:pt x="58" y="148"/>
                  </a:lnTo>
                  <a:lnTo>
                    <a:pt x="49" y="162"/>
                  </a:lnTo>
                  <a:lnTo>
                    <a:pt x="41" y="175"/>
                  </a:lnTo>
                  <a:lnTo>
                    <a:pt x="33" y="189"/>
                  </a:lnTo>
                  <a:lnTo>
                    <a:pt x="27" y="204"/>
                  </a:lnTo>
                  <a:lnTo>
                    <a:pt x="20" y="220"/>
                  </a:lnTo>
                  <a:lnTo>
                    <a:pt x="15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5"/>
                  </a:lnTo>
                  <a:lnTo>
                    <a:pt x="0" y="338"/>
                  </a:lnTo>
                  <a:lnTo>
                    <a:pt x="1" y="341"/>
                  </a:lnTo>
                  <a:lnTo>
                    <a:pt x="2" y="343"/>
                  </a:lnTo>
                  <a:lnTo>
                    <a:pt x="4" y="346"/>
                  </a:lnTo>
                  <a:lnTo>
                    <a:pt x="7" y="348"/>
                  </a:lnTo>
                  <a:lnTo>
                    <a:pt x="10" y="349"/>
                  </a:lnTo>
                  <a:lnTo>
                    <a:pt x="12" y="350"/>
                  </a:lnTo>
                  <a:lnTo>
                    <a:pt x="15" y="350"/>
                  </a:lnTo>
                  <a:lnTo>
                    <a:pt x="18" y="350"/>
                  </a:lnTo>
                  <a:lnTo>
                    <a:pt x="20" y="349"/>
                  </a:lnTo>
                  <a:lnTo>
                    <a:pt x="24" y="348"/>
                  </a:lnTo>
                  <a:lnTo>
                    <a:pt x="26" y="346"/>
                  </a:lnTo>
                  <a:lnTo>
                    <a:pt x="28" y="343"/>
                  </a:lnTo>
                  <a:lnTo>
                    <a:pt x="29" y="341"/>
                  </a:lnTo>
                  <a:lnTo>
                    <a:pt x="30" y="338"/>
                  </a:lnTo>
                  <a:lnTo>
                    <a:pt x="30" y="335"/>
                  </a:lnTo>
                  <a:lnTo>
                    <a:pt x="30" y="319"/>
                  </a:lnTo>
                  <a:lnTo>
                    <a:pt x="31" y="304"/>
                  </a:lnTo>
                  <a:lnTo>
                    <a:pt x="33" y="289"/>
                  </a:lnTo>
                  <a:lnTo>
                    <a:pt x="36" y="274"/>
                  </a:lnTo>
                  <a:lnTo>
                    <a:pt x="40" y="259"/>
                  </a:lnTo>
                  <a:lnTo>
                    <a:pt x="44" y="244"/>
                  </a:lnTo>
                  <a:lnTo>
                    <a:pt x="48" y="230"/>
                  </a:lnTo>
                  <a:lnTo>
                    <a:pt x="54" y="216"/>
                  </a:lnTo>
                  <a:lnTo>
                    <a:pt x="60" y="203"/>
                  </a:lnTo>
                  <a:lnTo>
                    <a:pt x="67" y="189"/>
                  </a:lnTo>
                  <a:lnTo>
                    <a:pt x="74" y="177"/>
                  </a:lnTo>
                  <a:lnTo>
                    <a:pt x="82" y="165"/>
                  </a:lnTo>
                  <a:lnTo>
                    <a:pt x="91" y="153"/>
                  </a:lnTo>
                  <a:lnTo>
                    <a:pt x="100" y="141"/>
                  </a:lnTo>
                  <a:lnTo>
                    <a:pt x="109" y="129"/>
                  </a:lnTo>
                  <a:lnTo>
                    <a:pt x="120" y="120"/>
                  </a:lnTo>
                  <a:lnTo>
                    <a:pt x="131" y="109"/>
                  </a:lnTo>
                  <a:lnTo>
                    <a:pt x="141" y="99"/>
                  </a:lnTo>
                  <a:lnTo>
                    <a:pt x="153" y="91"/>
                  </a:lnTo>
                  <a:lnTo>
                    <a:pt x="165" y="82"/>
                  </a:lnTo>
                  <a:lnTo>
                    <a:pt x="178" y="74"/>
                  </a:lnTo>
                  <a:lnTo>
                    <a:pt x="191" y="66"/>
                  </a:lnTo>
                  <a:lnTo>
                    <a:pt x="203" y="60"/>
                  </a:lnTo>
                  <a:lnTo>
                    <a:pt x="217" y="53"/>
                  </a:lnTo>
                  <a:lnTo>
                    <a:pt x="231" y="48"/>
                  </a:lnTo>
                  <a:lnTo>
                    <a:pt x="245" y="44"/>
                  </a:lnTo>
                  <a:lnTo>
                    <a:pt x="259" y="40"/>
                  </a:lnTo>
                  <a:lnTo>
                    <a:pt x="274" y="35"/>
                  </a:lnTo>
                  <a:lnTo>
                    <a:pt x="289" y="33"/>
                  </a:lnTo>
                  <a:lnTo>
                    <a:pt x="304" y="31"/>
                  </a:lnTo>
                  <a:lnTo>
                    <a:pt x="320" y="30"/>
                  </a:lnTo>
                  <a:lnTo>
                    <a:pt x="336" y="3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50"/>
            <p:cNvSpPr/>
            <p:nvPr/>
          </p:nvSpPr>
          <p:spPr>
            <a:xfrm>
              <a:off x="4518000" y="2072160"/>
              <a:ext cx="74160" cy="74160"/>
            </a:xfrm>
            <a:custGeom>
              <a:avLst/>
              <a:gdLst/>
              <a:ahLst/>
              <a:cxnLst/>
              <a:rect l="l" t="t" r="r" b="b"/>
              <a:pathLst>
                <a:path w="237" h="237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34" y="31"/>
                  </a:lnTo>
                  <a:lnTo>
                    <a:pt x="53" y="34"/>
                  </a:lnTo>
                  <a:lnTo>
                    <a:pt x="73" y="39"/>
                  </a:lnTo>
                  <a:lnTo>
                    <a:pt x="90" y="45"/>
                  </a:lnTo>
                  <a:lnTo>
                    <a:pt x="107" y="53"/>
                  </a:lnTo>
                  <a:lnTo>
                    <a:pt x="123" y="62"/>
                  </a:lnTo>
                  <a:lnTo>
                    <a:pt x="137" y="74"/>
                  </a:lnTo>
                  <a:lnTo>
                    <a:pt x="151" y="86"/>
                  </a:lnTo>
                  <a:lnTo>
                    <a:pt x="164" y="100"/>
                  </a:lnTo>
                  <a:lnTo>
                    <a:pt x="174" y="115"/>
                  </a:lnTo>
                  <a:lnTo>
                    <a:pt x="184" y="130"/>
                  </a:lnTo>
                  <a:lnTo>
                    <a:pt x="192" y="147"/>
                  </a:lnTo>
                  <a:lnTo>
                    <a:pt x="199" y="164"/>
                  </a:lnTo>
                  <a:lnTo>
                    <a:pt x="203" y="183"/>
                  </a:lnTo>
                  <a:lnTo>
                    <a:pt x="206" y="202"/>
                  </a:lnTo>
                  <a:lnTo>
                    <a:pt x="207" y="222"/>
                  </a:lnTo>
                  <a:lnTo>
                    <a:pt x="207" y="225"/>
                  </a:lnTo>
                  <a:lnTo>
                    <a:pt x="209" y="228"/>
                  </a:lnTo>
                  <a:lnTo>
                    <a:pt x="210" y="230"/>
                  </a:lnTo>
                  <a:lnTo>
                    <a:pt x="212" y="233"/>
                  </a:lnTo>
                  <a:lnTo>
                    <a:pt x="214" y="235"/>
                  </a:lnTo>
                  <a:lnTo>
                    <a:pt x="216" y="236"/>
                  </a:lnTo>
                  <a:lnTo>
                    <a:pt x="219" y="237"/>
                  </a:lnTo>
                  <a:lnTo>
                    <a:pt x="222" y="237"/>
                  </a:lnTo>
                  <a:lnTo>
                    <a:pt x="226" y="237"/>
                  </a:lnTo>
                  <a:lnTo>
                    <a:pt x="228" y="236"/>
                  </a:lnTo>
                  <a:lnTo>
                    <a:pt x="231" y="235"/>
                  </a:lnTo>
                  <a:lnTo>
                    <a:pt x="233" y="233"/>
                  </a:lnTo>
                  <a:lnTo>
                    <a:pt x="235" y="230"/>
                  </a:lnTo>
                  <a:lnTo>
                    <a:pt x="236" y="228"/>
                  </a:lnTo>
                  <a:lnTo>
                    <a:pt x="237" y="225"/>
                  </a:lnTo>
                  <a:lnTo>
                    <a:pt x="237" y="222"/>
                  </a:lnTo>
                  <a:lnTo>
                    <a:pt x="237" y="210"/>
                  </a:lnTo>
                  <a:lnTo>
                    <a:pt x="236" y="199"/>
                  </a:lnTo>
                  <a:lnTo>
                    <a:pt x="234" y="188"/>
                  </a:lnTo>
                  <a:lnTo>
                    <a:pt x="233" y="177"/>
                  </a:lnTo>
                  <a:lnTo>
                    <a:pt x="230" y="166"/>
                  </a:lnTo>
                  <a:lnTo>
                    <a:pt x="228" y="156"/>
                  </a:lnTo>
                  <a:lnTo>
                    <a:pt x="223" y="146"/>
                  </a:lnTo>
                  <a:lnTo>
                    <a:pt x="220" y="135"/>
                  </a:lnTo>
                  <a:lnTo>
                    <a:pt x="211" y="116"/>
                  </a:lnTo>
                  <a:lnTo>
                    <a:pt x="199" y="98"/>
                  </a:lnTo>
                  <a:lnTo>
                    <a:pt x="186" y="81"/>
                  </a:lnTo>
                  <a:lnTo>
                    <a:pt x="172" y="65"/>
                  </a:lnTo>
                  <a:lnTo>
                    <a:pt x="156" y="51"/>
                  </a:lnTo>
                  <a:lnTo>
                    <a:pt x="139" y="38"/>
                  </a:lnTo>
                  <a:lnTo>
                    <a:pt x="121" y="27"/>
                  </a:lnTo>
                  <a:lnTo>
                    <a:pt x="102" y="18"/>
                  </a:lnTo>
                  <a:lnTo>
                    <a:pt x="91" y="13"/>
                  </a:lnTo>
                  <a:lnTo>
                    <a:pt x="81" y="10"/>
                  </a:lnTo>
                  <a:lnTo>
                    <a:pt x="70" y="7"/>
                  </a:lnTo>
                  <a:lnTo>
                    <a:pt x="60" y="5"/>
                  </a:lnTo>
                  <a:lnTo>
                    <a:pt x="49" y="3"/>
                  </a:lnTo>
                  <a:lnTo>
                    <a:pt x="37" y="1"/>
                  </a:lnTo>
                  <a:lnTo>
                    <a:pt x="27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51"/>
            <p:cNvSpPr/>
            <p:nvPr/>
          </p:nvSpPr>
          <p:spPr>
            <a:xfrm>
              <a:off x="4518000" y="2035440"/>
              <a:ext cx="110880" cy="110880"/>
            </a:xfrm>
            <a:custGeom>
              <a:avLst/>
              <a:gdLst/>
              <a:ahLst/>
              <a:cxnLst/>
              <a:rect l="l" t="t" r="r" b="b"/>
              <a:pathLst>
                <a:path w="351" h="350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" y="30"/>
                  </a:lnTo>
                  <a:lnTo>
                    <a:pt x="46" y="31"/>
                  </a:lnTo>
                  <a:lnTo>
                    <a:pt x="62" y="33"/>
                  </a:lnTo>
                  <a:lnTo>
                    <a:pt x="77" y="35"/>
                  </a:lnTo>
                  <a:lnTo>
                    <a:pt x="91" y="40"/>
                  </a:lnTo>
                  <a:lnTo>
                    <a:pt x="106" y="44"/>
                  </a:lnTo>
                  <a:lnTo>
                    <a:pt x="120" y="48"/>
                  </a:lnTo>
                  <a:lnTo>
                    <a:pt x="134" y="53"/>
                  </a:lnTo>
                  <a:lnTo>
                    <a:pt x="148" y="60"/>
                  </a:lnTo>
                  <a:lnTo>
                    <a:pt x="160" y="66"/>
                  </a:lnTo>
                  <a:lnTo>
                    <a:pt x="173" y="74"/>
                  </a:lnTo>
                  <a:lnTo>
                    <a:pt x="186" y="82"/>
                  </a:lnTo>
                  <a:lnTo>
                    <a:pt x="198" y="91"/>
                  </a:lnTo>
                  <a:lnTo>
                    <a:pt x="210" y="99"/>
                  </a:lnTo>
                  <a:lnTo>
                    <a:pt x="220" y="109"/>
                  </a:lnTo>
                  <a:lnTo>
                    <a:pt x="231" y="120"/>
                  </a:lnTo>
                  <a:lnTo>
                    <a:pt x="241" y="129"/>
                  </a:lnTo>
                  <a:lnTo>
                    <a:pt x="250" y="141"/>
                  </a:lnTo>
                  <a:lnTo>
                    <a:pt x="260" y="153"/>
                  </a:lnTo>
                  <a:lnTo>
                    <a:pt x="268" y="165"/>
                  </a:lnTo>
                  <a:lnTo>
                    <a:pt x="276" y="177"/>
                  </a:lnTo>
                  <a:lnTo>
                    <a:pt x="283" y="189"/>
                  </a:lnTo>
                  <a:lnTo>
                    <a:pt x="290" y="203"/>
                  </a:lnTo>
                  <a:lnTo>
                    <a:pt x="296" y="216"/>
                  </a:lnTo>
                  <a:lnTo>
                    <a:pt x="302" y="230"/>
                  </a:lnTo>
                  <a:lnTo>
                    <a:pt x="307" y="244"/>
                  </a:lnTo>
                  <a:lnTo>
                    <a:pt x="311" y="259"/>
                  </a:lnTo>
                  <a:lnTo>
                    <a:pt x="314" y="274"/>
                  </a:lnTo>
                  <a:lnTo>
                    <a:pt x="317" y="289"/>
                  </a:lnTo>
                  <a:lnTo>
                    <a:pt x="319" y="304"/>
                  </a:lnTo>
                  <a:lnTo>
                    <a:pt x="320" y="319"/>
                  </a:lnTo>
                  <a:lnTo>
                    <a:pt x="321" y="335"/>
                  </a:lnTo>
                  <a:lnTo>
                    <a:pt x="321" y="338"/>
                  </a:lnTo>
                  <a:lnTo>
                    <a:pt x="322" y="341"/>
                  </a:lnTo>
                  <a:lnTo>
                    <a:pt x="323" y="343"/>
                  </a:lnTo>
                  <a:lnTo>
                    <a:pt x="325" y="346"/>
                  </a:lnTo>
                  <a:lnTo>
                    <a:pt x="327" y="348"/>
                  </a:lnTo>
                  <a:lnTo>
                    <a:pt x="329" y="349"/>
                  </a:lnTo>
                  <a:lnTo>
                    <a:pt x="333" y="350"/>
                  </a:lnTo>
                  <a:lnTo>
                    <a:pt x="336" y="350"/>
                  </a:lnTo>
                  <a:lnTo>
                    <a:pt x="338" y="350"/>
                  </a:lnTo>
                  <a:lnTo>
                    <a:pt x="341" y="349"/>
                  </a:lnTo>
                  <a:lnTo>
                    <a:pt x="343" y="348"/>
                  </a:lnTo>
                  <a:lnTo>
                    <a:pt x="347" y="346"/>
                  </a:lnTo>
                  <a:lnTo>
                    <a:pt x="348" y="343"/>
                  </a:lnTo>
                  <a:lnTo>
                    <a:pt x="350" y="341"/>
                  </a:lnTo>
                  <a:lnTo>
                    <a:pt x="350" y="338"/>
                  </a:lnTo>
                  <a:lnTo>
                    <a:pt x="351" y="335"/>
                  </a:lnTo>
                  <a:lnTo>
                    <a:pt x="350" y="318"/>
                  </a:lnTo>
                  <a:lnTo>
                    <a:pt x="349" y="301"/>
                  </a:lnTo>
                  <a:lnTo>
                    <a:pt x="347" y="283"/>
                  </a:lnTo>
                  <a:lnTo>
                    <a:pt x="343" y="267"/>
                  </a:lnTo>
                  <a:lnTo>
                    <a:pt x="340" y="251"/>
                  </a:lnTo>
                  <a:lnTo>
                    <a:pt x="336" y="235"/>
                  </a:lnTo>
                  <a:lnTo>
                    <a:pt x="330" y="220"/>
                  </a:lnTo>
                  <a:lnTo>
                    <a:pt x="324" y="204"/>
                  </a:lnTo>
                  <a:lnTo>
                    <a:pt x="318" y="189"/>
                  </a:lnTo>
                  <a:lnTo>
                    <a:pt x="310" y="175"/>
                  </a:lnTo>
                  <a:lnTo>
                    <a:pt x="302" y="162"/>
                  </a:lnTo>
                  <a:lnTo>
                    <a:pt x="293" y="148"/>
                  </a:lnTo>
                  <a:lnTo>
                    <a:pt x="283" y="135"/>
                  </a:lnTo>
                  <a:lnTo>
                    <a:pt x="274" y="122"/>
                  </a:lnTo>
                  <a:lnTo>
                    <a:pt x="263" y="110"/>
                  </a:lnTo>
                  <a:lnTo>
                    <a:pt x="252" y="98"/>
                  </a:lnTo>
                  <a:lnTo>
                    <a:pt x="241" y="87"/>
                  </a:lnTo>
                  <a:lnTo>
                    <a:pt x="228" y="77"/>
                  </a:lnTo>
                  <a:lnTo>
                    <a:pt x="216" y="66"/>
                  </a:lnTo>
                  <a:lnTo>
                    <a:pt x="202" y="57"/>
                  </a:lnTo>
                  <a:lnTo>
                    <a:pt x="189" y="48"/>
                  </a:lnTo>
                  <a:lnTo>
                    <a:pt x="174" y="41"/>
                  </a:lnTo>
                  <a:lnTo>
                    <a:pt x="160" y="33"/>
                  </a:lnTo>
                  <a:lnTo>
                    <a:pt x="145" y="26"/>
                  </a:lnTo>
                  <a:lnTo>
                    <a:pt x="130" y="20"/>
                  </a:lnTo>
                  <a:lnTo>
                    <a:pt x="114" y="15"/>
                  </a:lnTo>
                  <a:lnTo>
                    <a:pt x="98" y="11"/>
                  </a:lnTo>
                  <a:lnTo>
                    <a:pt x="82" y="6"/>
                  </a:lnTo>
                  <a:lnTo>
                    <a:pt x="66" y="3"/>
                  </a:lnTo>
                  <a:lnTo>
                    <a:pt x="49" y="1"/>
                  </a:lnTo>
                  <a:lnTo>
                    <a:pt x="32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1" name="CustomShape 52"/>
          <p:cNvSpPr/>
          <p:nvPr/>
        </p:nvSpPr>
        <p:spPr>
          <a:xfrm>
            <a:off x="409680" y="4613400"/>
            <a:ext cx="2238120" cy="307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2" name="Picture 75"/>
          <p:cNvPicPr/>
          <p:nvPr/>
        </p:nvPicPr>
        <p:blipFill>
          <a:blip r:embed="rId3"/>
          <a:stretch/>
        </p:blipFill>
        <p:spPr>
          <a:xfrm>
            <a:off x="687960" y="851400"/>
            <a:ext cx="1726920" cy="395640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6184440" y="498960"/>
            <a:ext cx="548496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pc="-1" dirty="0" smtClean="0">
                <a:solidFill>
                  <a:srgbClr val="1C819E"/>
                </a:solidFill>
                <a:latin typeface="Segoe UI"/>
                <a:ea typeface="Ebrima"/>
              </a:rPr>
              <a:t>TITRE</a:t>
            </a:r>
            <a:endParaRPr lang="en-GB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6400" y="299160"/>
            <a:ext cx="1075896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pc="-1" dirty="0" smtClean="0">
                <a:solidFill>
                  <a:srgbClr val="FFBE00"/>
                </a:solidFill>
                <a:latin typeface="Segoe UI"/>
                <a:ea typeface="Ebrima"/>
              </a:rPr>
              <a:t>CHIFFRES</a:t>
            </a:r>
            <a:r>
              <a:rPr lang="en-GB" sz="4000" b="1" strike="noStrike" spc="-1" dirty="0" smtClean="0">
                <a:solidFill>
                  <a:srgbClr val="FFBE00"/>
                </a:solidFill>
                <a:latin typeface="Segoe UI"/>
                <a:ea typeface="Ebrima"/>
              </a:rPr>
              <a:t> </a:t>
            </a:r>
            <a:r>
              <a:rPr lang="en-GB" sz="4000" b="1" strike="noStrike" spc="-1" dirty="0" smtClean="0">
                <a:solidFill>
                  <a:srgbClr val="1C819E"/>
                </a:solidFill>
                <a:latin typeface="Segoe UI"/>
                <a:ea typeface="Ebrima"/>
              </a:rPr>
              <a:t>&amp; LETTRES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5"/>
          <p:cNvSpPr/>
          <p:nvPr/>
        </p:nvSpPr>
        <p:spPr>
          <a:xfrm>
            <a:off x="1960560" y="3796920"/>
            <a:ext cx="360" cy="37440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6"/>
          <p:cNvSpPr/>
          <p:nvPr/>
        </p:nvSpPr>
        <p:spPr>
          <a:xfrm>
            <a:off x="4028040" y="3069000"/>
            <a:ext cx="360" cy="37404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7"/>
          <p:cNvSpPr/>
          <p:nvPr/>
        </p:nvSpPr>
        <p:spPr>
          <a:xfrm>
            <a:off x="6095880" y="3796920"/>
            <a:ext cx="360" cy="37440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8"/>
          <p:cNvSpPr/>
          <p:nvPr/>
        </p:nvSpPr>
        <p:spPr>
          <a:xfrm>
            <a:off x="8163360" y="3132000"/>
            <a:ext cx="360" cy="37404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9"/>
          <p:cNvSpPr/>
          <p:nvPr/>
        </p:nvSpPr>
        <p:spPr>
          <a:xfrm>
            <a:off x="10231200" y="3796920"/>
            <a:ext cx="360" cy="37440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0"/>
          <p:cNvSpPr/>
          <p:nvPr/>
        </p:nvSpPr>
        <p:spPr>
          <a:xfrm>
            <a:off x="909288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1"/>
          <p:cNvSpPr/>
          <p:nvPr/>
        </p:nvSpPr>
        <p:spPr>
          <a:xfrm>
            <a:off x="702540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2"/>
          <p:cNvSpPr/>
          <p:nvPr/>
        </p:nvSpPr>
        <p:spPr>
          <a:xfrm>
            <a:off x="495756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3"/>
          <p:cNvSpPr/>
          <p:nvPr/>
        </p:nvSpPr>
        <p:spPr>
          <a:xfrm>
            <a:off x="289008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4"/>
          <p:cNvSpPr/>
          <p:nvPr/>
        </p:nvSpPr>
        <p:spPr>
          <a:xfrm>
            <a:off x="82224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5"/>
          <p:cNvSpPr/>
          <p:nvPr/>
        </p:nvSpPr>
        <p:spPr>
          <a:xfrm>
            <a:off x="178380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6"/>
          <p:cNvSpPr/>
          <p:nvPr/>
        </p:nvSpPr>
        <p:spPr>
          <a:xfrm>
            <a:off x="385164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7"/>
          <p:cNvSpPr/>
          <p:nvPr/>
        </p:nvSpPr>
        <p:spPr>
          <a:xfrm>
            <a:off x="591912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8"/>
          <p:cNvSpPr/>
          <p:nvPr/>
        </p:nvSpPr>
        <p:spPr>
          <a:xfrm>
            <a:off x="798696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9"/>
          <p:cNvSpPr/>
          <p:nvPr/>
        </p:nvSpPr>
        <p:spPr>
          <a:xfrm>
            <a:off x="1005444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0"/>
          <p:cNvSpPr/>
          <p:nvPr/>
        </p:nvSpPr>
        <p:spPr>
          <a:xfrm>
            <a:off x="1451520" y="41713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1"/>
          <p:cNvSpPr/>
          <p:nvPr/>
        </p:nvSpPr>
        <p:spPr>
          <a:xfrm>
            <a:off x="3519360" y="20509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2"/>
          <p:cNvSpPr/>
          <p:nvPr/>
        </p:nvSpPr>
        <p:spPr>
          <a:xfrm>
            <a:off x="5586840" y="41713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3"/>
          <p:cNvSpPr/>
          <p:nvPr/>
        </p:nvSpPr>
        <p:spPr>
          <a:xfrm>
            <a:off x="9722160" y="41713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4"/>
          <p:cNvSpPr/>
          <p:nvPr/>
        </p:nvSpPr>
        <p:spPr>
          <a:xfrm>
            <a:off x="7654680" y="2076678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5"/>
          <p:cNvSpPr/>
          <p:nvPr/>
        </p:nvSpPr>
        <p:spPr>
          <a:xfrm>
            <a:off x="876960" y="2484000"/>
            <a:ext cx="2167200" cy="1025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fr-FR" b="1" spc="49" dirty="0" smtClean="0">
                <a:solidFill>
                  <a:srgbClr val="404040"/>
                </a:solidFill>
                <a:latin typeface="Segoe UI"/>
                <a:ea typeface="Ebrima"/>
              </a:rPr>
              <a:t>Premiers </a:t>
            </a:r>
            <a:r>
              <a:rPr lang="fr-FR" b="1" spc="49" dirty="0">
                <a:solidFill>
                  <a:srgbClr val="404040"/>
                </a:solidFill>
                <a:latin typeface="Segoe UI"/>
                <a:ea typeface="Ebrima"/>
              </a:rPr>
              <a:t>développements de S</a:t>
            </a:r>
            <a:r>
              <a:rPr lang="fr-FR" b="1" spc="49" dirty="0" smtClean="0">
                <a:solidFill>
                  <a:srgbClr val="404040"/>
                </a:solidFill>
                <a:latin typeface="Segoe UI"/>
                <a:ea typeface="Ebrima"/>
              </a:rPr>
              <a:t>mart Home</a:t>
            </a:r>
            <a:endParaRPr lang="fr-FR" b="1" spc="49" dirty="0">
              <a:solidFill>
                <a:srgbClr val="404040"/>
              </a:solidFill>
              <a:latin typeface="Segoe UI"/>
              <a:ea typeface="Ebrima"/>
            </a:endParaRPr>
          </a:p>
          <a:p>
            <a:pPr algn="ctr">
              <a:lnSpc>
                <a:spcPts val="2001"/>
              </a:lnSpc>
            </a:pPr>
            <a:endParaRPr lang="en-GB" sz="1800" b="0" strike="noStrike" spc="-1" dirty="0">
              <a:latin typeface="Arial"/>
            </a:endParaRPr>
          </a:p>
        </p:txBody>
      </p:sp>
      <p:sp>
        <p:nvSpPr>
          <p:cNvPr id="178" name="CustomShape 27"/>
          <p:cNvSpPr/>
          <p:nvPr/>
        </p:nvSpPr>
        <p:spPr>
          <a:xfrm>
            <a:off x="1567800" y="5343120"/>
            <a:ext cx="7851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404040"/>
                </a:solidFill>
                <a:latin typeface="Segoe UI"/>
                <a:ea typeface="Ebrima"/>
              </a:rPr>
              <a:t>1980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80" name="CustomShape 29"/>
          <p:cNvSpPr/>
          <p:nvPr/>
        </p:nvSpPr>
        <p:spPr>
          <a:xfrm>
            <a:off x="9571140" y="5340119"/>
            <a:ext cx="1531080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>
                <a:solidFill>
                  <a:srgbClr val="FFBE00"/>
                </a:solidFill>
                <a:latin typeface="Segoe UI"/>
                <a:ea typeface="Ebrima"/>
              </a:rPr>
              <a:t>54 Milliards Dollars</a:t>
            </a:r>
            <a:endParaRPr lang="en-GB" spc="-1" dirty="0">
              <a:solidFill>
                <a:srgbClr val="FFBE00"/>
              </a:solidFill>
            </a:endParaRPr>
          </a:p>
          <a:p>
            <a:pPr algn="ctr">
              <a:lnSpc>
                <a:spcPts val="2001"/>
              </a:lnSpc>
            </a:pPr>
            <a:endParaRPr lang="en-GB" sz="1800" b="0" strike="noStrike" spc="-1" dirty="0">
              <a:solidFill>
                <a:srgbClr val="FFBE00"/>
              </a:solidFill>
              <a:latin typeface="Arial"/>
            </a:endParaRPr>
          </a:p>
        </p:txBody>
      </p:sp>
      <p:sp>
        <p:nvSpPr>
          <p:cNvPr id="181" name="CustomShape 30"/>
          <p:cNvSpPr/>
          <p:nvPr/>
        </p:nvSpPr>
        <p:spPr>
          <a:xfrm>
            <a:off x="7770960" y="1639440"/>
            <a:ext cx="7851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404040"/>
                </a:solidFill>
                <a:latin typeface="Segoe UI"/>
                <a:ea typeface="Ebrima"/>
              </a:rPr>
              <a:t>127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82" name="CustomShape 31"/>
          <p:cNvSpPr/>
          <p:nvPr/>
        </p:nvSpPr>
        <p:spPr>
          <a:xfrm>
            <a:off x="3326940" y="1651080"/>
            <a:ext cx="1531080" cy="2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FFBE00"/>
                </a:solidFill>
                <a:latin typeface="Segoe UI"/>
                <a:ea typeface="Ebrima"/>
              </a:rPr>
              <a:t>United States</a:t>
            </a:r>
            <a:endParaRPr lang="en-GB" sz="1800" b="0" strike="noStrike" spc="-1" dirty="0">
              <a:latin typeface="Arial"/>
            </a:endParaRPr>
          </a:p>
        </p:txBody>
      </p:sp>
      <p:grpSp>
        <p:nvGrpSpPr>
          <p:cNvPr id="183" name="Group 32"/>
          <p:cNvGrpSpPr/>
          <p:nvPr/>
        </p:nvGrpSpPr>
        <p:grpSpPr>
          <a:xfrm>
            <a:off x="1716840" y="4429440"/>
            <a:ext cx="487440" cy="501840"/>
            <a:chOff x="1716840" y="4429440"/>
            <a:chExt cx="487440" cy="501840"/>
          </a:xfrm>
        </p:grpSpPr>
        <p:sp>
          <p:nvSpPr>
            <p:cNvPr id="184" name="CustomShape 33"/>
            <p:cNvSpPr/>
            <p:nvPr/>
          </p:nvSpPr>
          <p:spPr>
            <a:xfrm>
              <a:off x="1915920" y="4429440"/>
              <a:ext cx="288360" cy="282960"/>
            </a:xfrm>
            <a:custGeom>
              <a:avLst/>
              <a:gdLst/>
              <a:ahLst/>
              <a:cxnLst/>
              <a:rect l="l" t="t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34"/>
            <p:cNvSpPr/>
            <p:nvPr/>
          </p:nvSpPr>
          <p:spPr>
            <a:xfrm>
              <a:off x="1716840" y="4645440"/>
              <a:ext cx="285840" cy="285840"/>
            </a:xfrm>
            <a:custGeom>
              <a:avLst/>
              <a:gdLst/>
              <a:ahLst/>
              <a:cxnLst/>
              <a:rect l="l" t="t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6" name="Group 35"/>
          <p:cNvGrpSpPr/>
          <p:nvPr/>
        </p:nvGrpSpPr>
        <p:grpSpPr>
          <a:xfrm>
            <a:off x="3821760" y="2387880"/>
            <a:ext cx="412920" cy="344160"/>
            <a:chOff x="3821760" y="2387880"/>
            <a:chExt cx="412920" cy="344160"/>
          </a:xfrm>
        </p:grpSpPr>
        <p:sp>
          <p:nvSpPr>
            <p:cNvPr id="187" name="CustomShape 36"/>
            <p:cNvSpPr/>
            <p:nvPr/>
          </p:nvSpPr>
          <p:spPr>
            <a:xfrm>
              <a:off x="3821760" y="2387880"/>
              <a:ext cx="96120" cy="96120"/>
            </a:xfrm>
            <a:custGeom>
              <a:avLst/>
              <a:gdLst/>
              <a:ahLst/>
              <a:cxnLst/>
              <a:rect l="l" t="t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7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37"/>
            <p:cNvSpPr/>
            <p:nvPr/>
          </p:nvSpPr>
          <p:spPr>
            <a:xfrm>
              <a:off x="3821760" y="2511720"/>
              <a:ext cx="96120" cy="96120"/>
            </a:xfrm>
            <a:custGeom>
              <a:avLst/>
              <a:gdLst/>
              <a:ahLst/>
              <a:cxnLst/>
              <a:rect l="l" t="t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38"/>
            <p:cNvSpPr/>
            <p:nvPr/>
          </p:nvSpPr>
          <p:spPr>
            <a:xfrm>
              <a:off x="3821760" y="2635920"/>
              <a:ext cx="96120" cy="96120"/>
            </a:xfrm>
            <a:custGeom>
              <a:avLst/>
              <a:gdLst/>
              <a:ahLst/>
              <a:cxnLst/>
              <a:rect l="l" t="t" r="r" b="b"/>
              <a:pathLst>
                <a:path w="169" h="169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9"/>
                  </a:lnTo>
                  <a:lnTo>
                    <a:pt x="156" y="169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39"/>
            <p:cNvSpPr/>
            <p:nvPr/>
          </p:nvSpPr>
          <p:spPr>
            <a:xfrm>
              <a:off x="3950280" y="2415240"/>
              <a:ext cx="284400" cy="27360"/>
            </a:xfrm>
            <a:custGeom>
              <a:avLst/>
              <a:gdLst/>
              <a:ahLst/>
              <a:cxnLst/>
              <a:rect l="l" t="t" r="r" b="b"/>
              <a:pathLst>
                <a:path w="492" h="47">
                  <a:moveTo>
                    <a:pt x="24" y="47"/>
                  </a:moveTo>
                  <a:lnTo>
                    <a:pt x="469" y="47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7"/>
                  </a:lnTo>
                  <a:lnTo>
                    <a:pt x="490" y="34"/>
                  </a:lnTo>
                  <a:lnTo>
                    <a:pt x="492" y="28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7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40"/>
            <p:cNvSpPr/>
            <p:nvPr/>
          </p:nvSpPr>
          <p:spPr>
            <a:xfrm>
              <a:off x="3950280" y="2539440"/>
              <a:ext cx="284400" cy="27360"/>
            </a:xfrm>
            <a:custGeom>
              <a:avLst/>
              <a:gdLst/>
              <a:ahLst/>
              <a:cxnLst/>
              <a:rect l="l" t="t" r="r" b="b"/>
              <a:pathLst>
                <a:path w="492" h="48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8"/>
                  </a:lnTo>
                  <a:lnTo>
                    <a:pt x="469" y="48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41"/>
            <p:cNvSpPr/>
            <p:nvPr/>
          </p:nvSpPr>
          <p:spPr>
            <a:xfrm>
              <a:off x="3950280" y="2663280"/>
              <a:ext cx="284400" cy="27360"/>
            </a:xfrm>
            <a:custGeom>
              <a:avLst/>
              <a:gdLst/>
              <a:ahLst/>
              <a:cxnLst/>
              <a:rect l="l" t="t" r="r" b="b"/>
              <a:pathLst>
                <a:path w="492" h="49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9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3" name="Group 42"/>
          <p:cNvGrpSpPr/>
          <p:nvPr/>
        </p:nvGrpSpPr>
        <p:grpSpPr>
          <a:xfrm>
            <a:off x="5899320" y="4483800"/>
            <a:ext cx="393120" cy="393120"/>
            <a:chOff x="5899320" y="4483800"/>
            <a:chExt cx="393120" cy="393120"/>
          </a:xfrm>
        </p:grpSpPr>
        <p:sp>
          <p:nvSpPr>
            <p:cNvPr id="194" name="CustomShape 43"/>
            <p:cNvSpPr/>
            <p:nvPr/>
          </p:nvSpPr>
          <p:spPr>
            <a:xfrm>
              <a:off x="5899320" y="4614120"/>
              <a:ext cx="393120" cy="262800"/>
            </a:xfrm>
            <a:custGeom>
              <a:avLst/>
              <a:gdLst/>
              <a:ahLst/>
              <a:cxnLst/>
              <a:rect l="l" t="t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44"/>
            <p:cNvSpPr/>
            <p:nvPr/>
          </p:nvSpPr>
          <p:spPr>
            <a:xfrm>
              <a:off x="5925240" y="4483800"/>
              <a:ext cx="345240" cy="214920"/>
            </a:xfrm>
            <a:custGeom>
              <a:avLst/>
              <a:gdLst/>
              <a:ahLst/>
              <a:cxnLst/>
              <a:rect l="l" t="t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6" name="Group 45"/>
          <p:cNvGrpSpPr/>
          <p:nvPr/>
        </p:nvGrpSpPr>
        <p:grpSpPr>
          <a:xfrm>
            <a:off x="7925760" y="2322000"/>
            <a:ext cx="475200" cy="475200"/>
            <a:chOff x="7925760" y="2322000"/>
            <a:chExt cx="475200" cy="475200"/>
          </a:xfrm>
        </p:grpSpPr>
        <p:sp>
          <p:nvSpPr>
            <p:cNvPr id="197" name="CustomShape 46"/>
            <p:cNvSpPr/>
            <p:nvPr/>
          </p:nvSpPr>
          <p:spPr>
            <a:xfrm>
              <a:off x="8120520" y="2322000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47"/>
            <p:cNvSpPr/>
            <p:nvPr/>
          </p:nvSpPr>
          <p:spPr>
            <a:xfrm>
              <a:off x="7925760" y="2516760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48"/>
            <p:cNvSpPr/>
            <p:nvPr/>
          </p:nvSpPr>
          <p:spPr>
            <a:xfrm>
              <a:off x="8062200" y="245844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0" name="CustomShape 49"/>
          <p:cNvSpPr/>
          <p:nvPr/>
        </p:nvSpPr>
        <p:spPr>
          <a:xfrm>
            <a:off x="10125720" y="4418640"/>
            <a:ext cx="210960" cy="523440"/>
          </a:xfrm>
          <a:custGeom>
            <a:avLst/>
            <a:gdLst/>
            <a:ahLst/>
            <a:cxnLst/>
            <a:rect l="l" t="t" r="r" b="b"/>
            <a:pathLst>
              <a:path w="362" h="903">
                <a:moveTo>
                  <a:pt x="211" y="718"/>
                </a:moveTo>
                <a:lnTo>
                  <a:pt x="211" y="486"/>
                </a:lnTo>
                <a:lnTo>
                  <a:pt x="220" y="489"/>
                </a:lnTo>
                <a:lnTo>
                  <a:pt x="230" y="492"/>
                </a:lnTo>
                <a:lnTo>
                  <a:pt x="238" y="496"/>
                </a:lnTo>
                <a:lnTo>
                  <a:pt x="247" y="502"/>
                </a:lnTo>
                <a:lnTo>
                  <a:pt x="255" y="507"/>
                </a:lnTo>
                <a:lnTo>
                  <a:pt x="262" y="513"/>
                </a:lnTo>
                <a:lnTo>
                  <a:pt x="268" y="520"/>
                </a:lnTo>
                <a:lnTo>
                  <a:pt x="275" y="527"/>
                </a:lnTo>
                <a:lnTo>
                  <a:pt x="281" y="536"/>
                </a:lnTo>
                <a:lnTo>
                  <a:pt x="286" y="543"/>
                </a:lnTo>
                <a:lnTo>
                  <a:pt x="291" y="553"/>
                </a:lnTo>
                <a:lnTo>
                  <a:pt x="294" y="562"/>
                </a:lnTo>
                <a:lnTo>
                  <a:pt x="297" y="571"/>
                </a:lnTo>
                <a:lnTo>
                  <a:pt x="300" y="581"/>
                </a:lnTo>
                <a:lnTo>
                  <a:pt x="301" y="592"/>
                </a:lnTo>
                <a:lnTo>
                  <a:pt x="301" y="602"/>
                </a:lnTo>
                <a:lnTo>
                  <a:pt x="301" y="612"/>
                </a:lnTo>
                <a:lnTo>
                  <a:pt x="300" y="623"/>
                </a:lnTo>
                <a:lnTo>
                  <a:pt x="297" y="632"/>
                </a:lnTo>
                <a:lnTo>
                  <a:pt x="294" y="642"/>
                </a:lnTo>
                <a:lnTo>
                  <a:pt x="291" y="651"/>
                </a:lnTo>
                <a:lnTo>
                  <a:pt x="286" y="659"/>
                </a:lnTo>
                <a:lnTo>
                  <a:pt x="281" y="668"/>
                </a:lnTo>
                <a:lnTo>
                  <a:pt x="275" y="676"/>
                </a:lnTo>
                <a:lnTo>
                  <a:pt x="268" y="684"/>
                </a:lnTo>
                <a:lnTo>
                  <a:pt x="262" y="690"/>
                </a:lnTo>
                <a:lnTo>
                  <a:pt x="255" y="697"/>
                </a:lnTo>
                <a:lnTo>
                  <a:pt x="247" y="702"/>
                </a:lnTo>
                <a:lnTo>
                  <a:pt x="238" y="708"/>
                </a:lnTo>
                <a:lnTo>
                  <a:pt x="230" y="712"/>
                </a:lnTo>
                <a:lnTo>
                  <a:pt x="220" y="715"/>
                </a:lnTo>
                <a:lnTo>
                  <a:pt x="211" y="718"/>
                </a:lnTo>
                <a:close/>
                <a:moveTo>
                  <a:pt x="150" y="417"/>
                </a:moveTo>
                <a:lnTo>
                  <a:pt x="141" y="415"/>
                </a:lnTo>
                <a:lnTo>
                  <a:pt x="131" y="410"/>
                </a:lnTo>
                <a:lnTo>
                  <a:pt x="123" y="406"/>
                </a:lnTo>
                <a:lnTo>
                  <a:pt x="114" y="401"/>
                </a:lnTo>
                <a:lnTo>
                  <a:pt x="107" y="395"/>
                </a:lnTo>
                <a:lnTo>
                  <a:pt x="99" y="389"/>
                </a:lnTo>
                <a:lnTo>
                  <a:pt x="93" y="383"/>
                </a:lnTo>
                <a:lnTo>
                  <a:pt x="86" y="375"/>
                </a:lnTo>
                <a:lnTo>
                  <a:pt x="80" y="368"/>
                </a:lnTo>
                <a:lnTo>
                  <a:pt x="75" y="359"/>
                </a:lnTo>
                <a:lnTo>
                  <a:pt x="71" y="350"/>
                </a:lnTo>
                <a:lnTo>
                  <a:pt x="67" y="341"/>
                </a:lnTo>
                <a:lnTo>
                  <a:pt x="64" y="331"/>
                </a:lnTo>
                <a:lnTo>
                  <a:pt x="61" y="321"/>
                </a:lnTo>
                <a:lnTo>
                  <a:pt x="60" y="311"/>
                </a:lnTo>
                <a:lnTo>
                  <a:pt x="60" y="301"/>
                </a:lnTo>
                <a:lnTo>
                  <a:pt x="60" y="290"/>
                </a:lnTo>
                <a:lnTo>
                  <a:pt x="61" y="281"/>
                </a:lnTo>
                <a:lnTo>
                  <a:pt x="64" y="270"/>
                </a:lnTo>
                <a:lnTo>
                  <a:pt x="67" y="261"/>
                </a:lnTo>
                <a:lnTo>
                  <a:pt x="71" y="252"/>
                </a:lnTo>
                <a:lnTo>
                  <a:pt x="75" y="243"/>
                </a:lnTo>
                <a:lnTo>
                  <a:pt x="80" y="235"/>
                </a:lnTo>
                <a:lnTo>
                  <a:pt x="86" y="227"/>
                </a:lnTo>
                <a:lnTo>
                  <a:pt x="93" y="219"/>
                </a:lnTo>
                <a:lnTo>
                  <a:pt x="99" y="212"/>
                </a:lnTo>
                <a:lnTo>
                  <a:pt x="107" y="206"/>
                </a:lnTo>
                <a:lnTo>
                  <a:pt x="114" y="200"/>
                </a:lnTo>
                <a:lnTo>
                  <a:pt x="123" y="195"/>
                </a:lnTo>
                <a:lnTo>
                  <a:pt x="131" y="191"/>
                </a:lnTo>
                <a:lnTo>
                  <a:pt x="141" y="187"/>
                </a:lnTo>
                <a:lnTo>
                  <a:pt x="150" y="184"/>
                </a:lnTo>
                <a:lnTo>
                  <a:pt x="150" y="417"/>
                </a:lnTo>
                <a:close/>
                <a:moveTo>
                  <a:pt x="211" y="424"/>
                </a:moveTo>
                <a:lnTo>
                  <a:pt x="211" y="184"/>
                </a:lnTo>
                <a:lnTo>
                  <a:pt x="220" y="187"/>
                </a:lnTo>
                <a:lnTo>
                  <a:pt x="230" y="191"/>
                </a:lnTo>
                <a:lnTo>
                  <a:pt x="238" y="195"/>
                </a:lnTo>
                <a:lnTo>
                  <a:pt x="247" y="200"/>
                </a:lnTo>
                <a:lnTo>
                  <a:pt x="255" y="206"/>
                </a:lnTo>
                <a:lnTo>
                  <a:pt x="262" y="212"/>
                </a:lnTo>
                <a:lnTo>
                  <a:pt x="268" y="219"/>
                </a:lnTo>
                <a:lnTo>
                  <a:pt x="275" y="227"/>
                </a:lnTo>
                <a:lnTo>
                  <a:pt x="281" y="235"/>
                </a:lnTo>
                <a:lnTo>
                  <a:pt x="286" y="243"/>
                </a:lnTo>
                <a:lnTo>
                  <a:pt x="291" y="252"/>
                </a:lnTo>
                <a:lnTo>
                  <a:pt x="294" y="261"/>
                </a:lnTo>
                <a:lnTo>
                  <a:pt x="297" y="270"/>
                </a:lnTo>
                <a:lnTo>
                  <a:pt x="300" y="281"/>
                </a:lnTo>
                <a:lnTo>
                  <a:pt x="301" y="290"/>
                </a:lnTo>
                <a:lnTo>
                  <a:pt x="301" y="301"/>
                </a:lnTo>
                <a:lnTo>
                  <a:pt x="302" y="306"/>
                </a:lnTo>
                <a:lnTo>
                  <a:pt x="304" y="313"/>
                </a:lnTo>
                <a:lnTo>
                  <a:pt x="306" y="317"/>
                </a:lnTo>
                <a:lnTo>
                  <a:pt x="310" y="322"/>
                </a:lnTo>
                <a:lnTo>
                  <a:pt x="315" y="326"/>
                </a:lnTo>
                <a:lnTo>
                  <a:pt x="319" y="329"/>
                </a:lnTo>
                <a:lnTo>
                  <a:pt x="325" y="330"/>
                </a:lnTo>
                <a:lnTo>
                  <a:pt x="331" y="331"/>
                </a:lnTo>
                <a:lnTo>
                  <a:pt x="337" y="330"/>
                </a:lnTo>
                <a:lnTo>
                  <a:pt x="342" y="329"/>
                </a:lnTo>
                <a:lnTo>
                  <a:pt x="348" y="326"/>
                </a:lnTo>
                <a:lnTo>
                  <a:pt x="352" y="322"/>
                </a:lnTo>
                <a:lnTo>
                  <a:pt x="356" y="317"/>
                </a:lnTo>
                <a:lnTo>
                  <a:pt x="359" y="313"/>
                </a:lnTo>
                <a:lnTo>
                  <a:pt x="361" y="306"/>
                </a:lnTo>
                <a:lnTo>
                  <a:pt x="362" y="301"/>
                </a:lnTo>
                <a:lnTo>
                  <a:pt x="361" y="284"/>
                </a:lnTo>
                <a:lnTo>
                  <a:pt x="359" y="268"/>
                </a:lnTo>
                <a:lnTo>
                  <a:pt x="354" y="253"/>
                </a:lnTo>
                <a:lnTo>
                  <a:pt x="350" y="238"/>
                </a:lnTo>
                <a:lnTo>
                  <a:pt x="344" y="223"/>
                </a:lnTo>
                <a:lnTo>
                  <a:pt x="336" y="209"/>
                </a:lnTo>
                <a:lnTo>
                  <a:pt x="327" y="196"/>
                </a:lnTo>
                <a:lnTo>
                  <a:pt x="318" y="184"/>
                </a:lnTo>
                <a:lnTo>
                  <a:pt x="307" y="172"/>
                </a:lnTo>
                <a:lnTo>
                  <a:pt x="296" y="162"/>
                </a:lnTo>
                <a:lnTo>
                  <a:pt x="283" y="153"/>
                </a:lnTo>
                <a:lnTo>
                  <a:pt x="271" y="144"/>
                </a:lnTo>
                <a:lnTo>
                  <a:pt x="257" y="137"/>
                </a:lnTo>
                <a:lnTo>
                  <a:pt x="242" y="130"/>
                </a:lnTo>
                <a:lnTo>
                  <a:pt x="227" y="126"/>
                </a:lnTo>
                <a:lnTo>
                  <a:pt x="211" y="123"/>
                </a:lnTo>
                <a:lnTo>
                  <a:pt x="211" y="30"/>
                </a:lnTo>
                <a:lnTo>
                  <a:pt x="211" y="23"/>
                </a:lnTo>
                <a:lnTo>
                  <a:pt x="208" y="18"/>
                </a:lnTo>
                <a:lnTo>
                  <a:pt x="205" y="12"/>
                </a:lnTo>
                <a:lnTo>
                  <a:pt x="202" y="8"/>
                </a:lnTo>
                <a:lnTo>
                  <a:pt x="198" y="5"/>
                </a:lnTo>
                <a:lnTo>
                  <a:pt x="192" y="2"/>
                </a:lnTo>
                <a:lnTo>
                  <a:pt x="187" y="1"/>
                </a:lnTo>
                <a:lnTo>
                  <a:pt x="181" y="0"/>
                </a:lnTo>
                <a:lnTo>
                  <a:pt x="174" y="1"/>
                </a:lnTo>
                <a:lnTo>
                  <a:pt x="169" y="2"/>
                </a:lnTo>
                <a:lnTo>
                  <a:pt x="163" y="5"/>
                </a:lnTo>
                <a:lnTo>
                  <a:pt x="159" y="8"/>
                </a:lnTo>
                <a:lnTo>
                  <a:pt x="156" y="12"/>
                </a:lnTo>
                <a:lnTo>
                  <a:pt x="153" y="18"/>
                </a:lnTo>
                <a:lnTo>
                  <a:pt x="152" y="24"/>
                </a:lnTo>
                <a:lnTo>
                  <a:pt x="150" y="30"/>
                </a:lnTo>
                <a:lnTo>
                  <a:pt x="150" y="123"/>
                </a:lnTo>
                <a:lnTo>
                  <a:pt x="134" y="126"/>
                </a:lnTo>
                <a:lnTo>
                  <a:pt x="119" y="130"/>
                </a:lnTo>
                <a:lnTo>
                  <a:pt x="105" y="137"/>
                </a:lnTo>
                <a:lnTo>
                  <a:pt x="92" y="144"/>
                </a:lnTo>
                <a:lnTo>
                  <a:pt x="78" y="153"/>
                </a:lnTo>
                <a:lnTo>
                  <a:pt x="66" y="162"/>
                </a:lnTo>
                <a:lnTo>
                  <a:pt x="54" y="172"/>
                </a:lnTo>
                <a:lnTo>
                  <a:pt x="43" y="184"/>
                </a:lnTo>
                <a:lnTo>
                  <a:pt x="34" y="196"/>
                </a:lnTo>
                <a:lnTo>
                  <a:pt x="25" y="209"/>
                </a:lnTo>
                <a:lnTo>
                  <a:pt x="18" y="223"/>
                </a:lnTo>
                <a:lnTo>
                  <a:pt x="11" y="238"/>
                </a:lnTo>
                <a:lnTo>
                  <a:pt x="7" y="253"/>
                </a:lnTo>
                <a:lnTo>
                  <a:pt x="2" y="268"/>
                </a:lnTo>
                <a:lnTo>
                  <a:pt x="0" y="284"/>
                </a:lnTo>
                <a:lnTo>
                  <a:pt x="0" y="301"/>
                </a:lnTo>
                <a:lnTo>
                  <a:pt x="0" y="317"/>
                </a:lnTo>
                <a:lnTo>
                  <a:pt x="2" y="333"/>
                </a:lnTo>
                <a:lnTo>
                  <a:pt x="7" y="349"/>
                </a:lnTo>
                <a:lnTo>
                  <a:pt x="11" y="364"/>
                </a:lnTo>
                <a:lnTo>
                  <a:pt x="18" y="378"/>
                </a:lnTo>
                <a:lnTo>
                  <a:pt x="25" y="392"/>
                </a:lnTo>
                <a:lnTo>
                  <a:pt x="34" y="405"/>
                </a:lnTo>
                <a:lnTo>
                  <a:pt x="43" y="418"/>
                </a:lnTo>
                <a:lnTo>
                  <a:pt x="54" y="430"/>
                </a:lnTo>
                <a:lnTo>
                  <a:pt x="66" y="439"/>
                </a:lnTo>
                <a:lnTo>
                  <a:pt x="78" y="449"/>
                </a:lnTo>
                <a:lnTo>
                  <a:pt x="92" y="458"/>
                </a:lnTo>
                <a:lnTo>
                  <a:pt x="105" y="465"/>
                </a:lnTo>
                <a:lnTo>
                  <a:pt x="119" y="470"/>
                </a:lnTo>
                <a:lnTo>
                  <a:pt x="134" y="476"/>
                </a:lnTo>
                <a:lnTo>
                  <a:pt x="150" y="479"/>
                </a:lnTo>
                <a:lnTo>
                  <a:pt x="150" y="718"/>
                </a:lnTo>
                <a:lnTo>
                  <a:pt x="141" y="715"/>
                </a:lnTo>
                <a:lnTo>
                  <a:pt x="131" y="712"/>
                </a:lnTo>
                <a:lnTo>
                  <a:pt x="123" y="708"/>
                </a:lnTo>
                <a:lnTo>
                  <a:pt x="114" y="702"/>
                </a:lnTo>
                <a:lnTo>
                  <a:pt x="107" y="697"/>
                </a:lnTo>
                <a:lnTo>
                  <a:pt x="99" y="690"/>
                </a:lnTo>
                <a:lnTo>
                  <a:pt x="93" y="684"/>
                </a:lnTo>
                <a:lnTo>
                  <a:pt x="86" y="676"/>
                </a:lnTo>
                <a:lnTo>
                  <a:pt x="80" y="668"/>
                </a:lnTo>
                <a:lnTo>
                  <a:pt x="75" y="660"/>
                </a:lnTo>
                <a:lnTo>
                  <a:pt x="71" y="651"/>
                </a:lnTo>
                <a:lnTo>
                  <a:pt x="67" y="642"/>
                </a:lnTo>
                <a:lnTo>
                  <a:pt x="64" y="632"/>
                </a:lnTo>
                <a:lnTo>
                  <a:pt x="61" y="623"/>
                </a:lnTo>
                <a:lnTo>
                  <a:pt x="60" y="612"/>
                </a:lnTo>
                <a:lnTo>
                  <a:pt x="60" y="602"/>
                </a:lnTo>
                <a:lnTo>
                  <a:pt x="59" y="596"/>
                </a:lnTo>
                <a:lnTo>
                  <a:pt x="58" y="591"/>
                </a:lnTo>
                <a:lnTo>
                  <a:pt x="55" y="585"/>
                </a:lnTo>
                <a:lnTo>
                  <a:pt x="52" y="581"/>
                </a:lnTo>
                <a:lnTo>
                  <a:pt x="46" y="577"/>
                </a:lnTo>
                <a:lnTo>
                  <a:pt x="42" y="575"/>
                </a:lnTo>
                <a:lnTo>
                  <a:pt x="36" y="572"/>
                </a:lnTo>
                <a:lnTo>
                  <a:pt x="30" y="571"/>
                </a:lnTo>
                <a:lnTo>
                  <a:pt x="24" y="572"/>
                </a:lnTo>
                <a:lnTo>
                  <a:pt x="19" y="575"/>
                </a:lnTo>
                <a:lnTo>
                  <a:pt x="13" y="577"/>
                </a:lnTo>
                <a:lnTo>
                  <a:pt x="9" y="581"/>
                </a:lnTo>
                <a:lnTo>
                  <a:pt x="5" y="585"/>
                </a:lnTo>
                <a:lnTo>
                  <a:pt x="2" y="591"/>
                </a:lnTo>
                <a:lnTo>
                  <a:pt x="0" y="596"/>
                </a:lnTo>
                <a:lnTo>
                  <a:pt x="0" y="602"/>
                </a:lnTo>
                <a:lnTo>
                  <a:pt x="0" y="619"/>
                </a:lnTo>
                <a:lnTo>
                  <a:pt x="2" y="635"/>
                </a:lnTo>
                <a:lnTo>
                  <a:pt x="7" y="651"/>
                </a:lnTo>
                <a:lnTo>
                  <a:pt x="11" y="666"/>
                </a:lnTo>
                <a:lnTo>
                  <a:pt x="18" y="680"/>
                </a:lnTo>
                <a:lnTo>
                  <a:pt x="25" y="694"/>
                </a:lnTo>
                <a:lnTo>
                  <a:pt x="34" y="706"/>
                </a:lnTo>
                <a:lnTo>
                  <a:pt x="43" y="719"/>
                </a:lnTo>
                <a:lnTo>
                  <a:pt x="54" y="730"/>
                </a:lnTo>
                <a:lnTo>
                  <a:pt x="66" y="741"/>
                </a:lnTo>
                <a:lnTo>
                  <a:pt x="78" y="750"/>
                </a:lnTo>
                <a:lnTo>
                  <a:pt x="92" y="759"/>
                </a:lnTo>
                <a:lnTo>
                  <a:pt x="105" y="765"/>
                </a:lnTo>
                <a:lnTo>
                  <a:pt x="119" y="772"/>
                </a:lnTo>
                <a:lnTo>
                  <a:pt x="134" y="776"/>
                </a:lnTo>
                <a:lnTo>
                  <a:pt x="150" y="779"/>
                </a:lnTo>
                <a:lnTo>
                  <a:pt x="150" y="873"/>
                </a:lnTo>
                <a:lnTo>
                  <a:pt x="152" y="879"/>
                </a:lnTo>
                <a:lnTo>
                  <a:pt x="153" y="885"/>
                </a:lnTo>
                <a:lnTo>
                  <a:pt x="156" y="890"/>
                </a:lnTo>
                <a:lnTo>
                  <a:pt x="159" y="894"/>
                </a:lnTo>
                <a:lnTo>
                  <a:pt x="163" y="897"/>
                </a:lnTo>
                <a:lnTo>
                  <a:pt x="169" y="901"/>
                </a:lnTo>
                <a:lnTo>
                  <a:pt x="174" y="903"/>
                </a:lnTo>
                <a:lnTo>
                  <a:pt x="181" y="903"/>
                </a:lnTo>
                <a:lnTo>
                  <a:pt x="187" y="903"/>
                </a:lnTo>
                <a:lnTo>
                  <a:pt x="192" y="901"/>
                </a:lnTo>
                <a:lnTo>
                  <a:pt x="198" y="897"/>
                </a:lnTo>
                <a:lnTo>
                  <a:pt x="202" y="894"/>
                </a:lnTo>
                <a:lnTo>
                  <a:pt x="205" y="890"/>
                </a:lnTo>
                <a:lnTo>
                  <a:pt x="208" y="885"/>
                </a:lnTo>
                <a:lnTo>
                  <a:pt x="211" y="879"/>
                </a:lnTo>
                <a:lnTo>
                  <a:pt x="211" y="873"/>
                </a:lnTo>
                <a:lnTo>
                  <a:pt x="211" y="779"/>
                </a:lnTo>
                <a:lnTo>
                  <a:pt x="227" y="776"/>
                </a:lnTo>
                <a:lnTo>
                  <a:pt x="242" y="772"/>
                </a:lnTo>
                <a:lnTo>
                  <a:pt x="257" y="765"/>
                </a:lnTo>
                <a:lnTo>
                  <a:pt x="271" y="758"/>
                </a:lnTo>
                <a:lnTo>
                  <a:pt x="283" y="750"/>
                </a:lnTo>
                <a:lnTo>
                  <a:pt x="296" y="741"/>
                </a:lnTo>
                <a:lnTo>
                  <a:pt x="307" y="730"/>
                </a:lnTo>
                <a:lnTo>
                  <a:pt x="318" y="719"/>
                </a:lnTo>
                <a:lnTo>
                  <a:pt x="327" y="706"/>
                </a:lnTo>
                <a:lnTo>
                  <a:pt x="336" y="694"/>
                </a:lnTo>
                <a:lnTo>
                  <a:pt x="344" y="680"/>
                </a:lnTo>
                <a:lnTo>
                  <a:pt x="350" y="666"/>
                </a:lnTo>
                <a:lnTo>
                  <a:pt x="354" y="651"/>
                </a:lnTo>
                <a:lnTo>
                  <a:pt x="359" y="635"/>
                </a:lnTo>
                <a:lnTo>
                  <a:pt x="361" y="619"/>
                </a:lnTo>
                <a:lnTo>
                  <a:pt x="362" y="602"/>
                </a:lnTo>
                <a:lnTo>
                  <a:pt x="361" y="585"/>
                </a:lnTo>
                <a:lnTo>
                  <a:pt x="359" y="569"/>
                </a:lnTo>
                <a:lnTo>
                  <a:pt x="354" y="553"/>
                </a:lnTo>
                <a:lnTo>
                  <a:pt x="350" y="538"/>
                </a:lnTo>
                <a:lnTo>
                  <a:pt x="344" y="524"/>
                </a:lnTo>
                <a:lnTo>
                  <a:pt x="336" y="510"/>
                </a:lnTo>
                <a:lnTo>
                  <a:pt x="327" y="497"/>
                </a:lnTo>
                <a:lnTo>
                  <a:pt x="318" y="484"/>
                </a:lnTo>
                <a:lnTo>
                  <a:pt x="307" y="474"/>
                </a:lnTo>
                <a:lnTo>
                  <a:pt x="296" y="463"/>
                </a:lnTo>
                <a:lnTo>
                  <a:pt x="283" y="453"/>
                </a:lnTo>
                <a:lnTo>
                  <a:pt x="271" y="445"/>
                </a:lnTo>
                <a:lnTo>
                  <a:pt x="257" y="438"/>
                </a:lnTo>
                <a:lnTo>
                  <a:pt x="242" y="432"/>
                </a:lnTo>
                <a:lnTo>
                  <a:pt x="227" y="428"/>
                </a:lnTo>
                <a:lnTo>
                  <a:pt x="211" y="424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50"/>
          <p:cNvSpPr/>
          <p:nvPr/>
        </p:nvSpPr>
        <p:spPr>
          <a:xfrm>
            <a:off x="5007600" y="2484000"/>
            <a:ext cx="2451960" cy="512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err="1" smtClean="0">
                <a:solidFill>
                  <a:srgbClr val="1C819E"/>
                </a:solidFill>
                <a:latin typeface="Segoe UI"/>
                <a:ea typeface="Ebrima"/>
              </a:rPr>
              <a:t>Taux</a:t>
            </a:r>
            <a:r>
              <a:rPr lang="en-GB" b="1" spc="49" dirty="0" smtClean="0">
                <a:solidFill>
                  <a:srgbClr val="1C819E"/>
                </a:solidFill>
                <a:latin typeface="Segoe UI"/>
                <a:ea typeface="Ebrima"/>
              </a:rPr>
              <a:t> de </a:t>
            </a:r>
            <a:r>
              <a:rPr lang="en-GB" b="1" spc="49" dirty="0" err="1" smtClean="0">
                <a:solidFill>
                  <a:srgbClr val="1C819E"/>
                </a:solidFill>
                <a:latin typeface="Segoe UI"/>
                <a:ea typeface="Ebrima"/>
              </a:rPr>
              <a:t>croissance</a:t>
            </a:r>
            <a:r>
              <a:rPr lang="en-GB" b="1" spc="49" dirty="0" smtClean="0">
                <a:solidFill>
                  <a:srgbClr val="1C819E"/>
                </a:solidFill>
                <a:latin typeface="Segoe UI"/>
                <a:ea typeface="Ebrima"/>
              </a:rPr>
              <a:t> </a:t>
            </a:r>
            <a:r>
              <a:rPr lang="en-GB" b="1" spc="49" dirty="0" err="1" smtClean="0">
                <a:solidFill>
                  <a:srgbClr val="1C819E"/>
                </a:solidFill>
                <a:latin typeface="Segoe UI"/>
                <a:ea typeface="Ebrima"/>
              </a:rPr>
              <a:t>annuel</a:t>
            </a:r>
            <a:r>
              <a:rPr lang="en-GB" b="1" spc="49" dirty="0" smtClean="0">
                <a:solidFill>
                  <a:srgbClr val="1C819E"/>
                </a:solidFill>
                <a:latin typeface="Segoe UI"/>
                <a:ea typeface="Ebrima"/>
              </a:rPr>
              <a:t> de </a:t>
            </a:r>
            <a:r>
              <a:rPr lang="en-GB" b="1" spc="49" dirty="0" err="1" smtClean="0">
                <a:solidFill>
                  <a:srgbClr val="1C819E"/>
                </a:solidFill>
                <a:latin typeface="Segoe UI"/>
                <a:ea typeface="Ebrima"/>
              </a:rPr>
              <a:t>domotique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03" name="CustomShape 52"/>
          <p:cNvSpPr/>
          <p:nvPr/>
        </p:nvSpPr>
        <p:spPr>
          <a:xfrm>
            <a:off x="9152280" y="2484000"/>
            <a:ext cx="2167200" cy="1025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fr-FR" b="1" spc="49" dirty="0" smtClean="0">
                <a:solidFill>
                  <a:srgbClr val="FFBE00"/>
                </a:solidFill>
                <a:latin typeface="Segoe UI"/>
                <a:ea typeface="Ebrima"/>
              </a:rPr>
              <a:t>Chiffre </a:t>
            </a:r>
            <a:r>
              <a:rPr lang="fr-FR" b="1" spc="49" dirty="0">
                <a:solidFill>
                  <a:srgbClr val="FFBE00"/>
                </a:solidFill>
                <a:latin typeface="Segoe UI"/>
                <a:ea typeface="Ebrima"/>
              </a:rPr>
              <a:t>d’affaires des équipement Smart Home</a:t>
            </a:r>
          </a:p>
          <a:p>
            <a:pPr algn="ctr">
              <a:lnSpc>
                <a:spcPts val="2001"/>
              </a:lnSpc>
            </a:pPr>
            <a:endParaRPr lang="en-GB" sz="1800" b="0" strike="noStrike" spc="-1" dirty="0">
              <a:latin typeface="Arial"/>
            </a:endParaRPr>
          </a:p>
        </p:txBody>
      </p:sp>
      <p:sp>
        <p:nvSpPr>
          <p:cNvPr id="205" name="CustomShape 54"/>
          <p:cNvSpPr/>
          <p:nvPr/>
        </p:nvSpPr>
        <p:spPr>
          <a:xfrm>
            <a:off x="2944800" y="4060440"/>
            <a:ext cx="2167200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FFBE00"/>
                </a:solidFill>
                <a:latin typeface="Segoe UI"/>
                <a:ea typeface="Ebrima"/>
              </a:rPr>
              <a:t>Top pays sur le </a:t>
            </a:r>
            <a:r>
              <a:rPr lang="en-GB" b="1" spc="49" dirty="0" err="1" smtClean="0">
                <a:solidFill>
                  <a:srgbClr val="FFBE00"/>
                </a:solidFill>
                <a:latin typeface="Segoe UI"/>
                <a:ea typeface="Ebrima"/>
              </a:rPr>
              <a:t>marché</a:t>
            </a:r>
            <a:r>
              <a:rPr lang="en-GB" b="1" spc="49" dirty="0" smtClean="0">
                <a:solidFill>
                  <a:srgbClr val="FFBE00"/>
                </a:solidFill>
                <a:latin typeface="Segoe UI"/>
                <a:ea typeface="Ebrima"/>
              </a:rPr>
              <a:t> de Domotique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07" name="CustomShape 56"/>
          <p:cNvSpPr/>
          <p:nvPr/>
        </p:nvSpPr>
        <p:spPr>
          <a:xfrm>
            <a:off x="7080120" y="4060440"/>
            <a:ext cx="2167200" cy="1025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404040"/>
                </a:solidFill>
                <a:latin typeface="Segoe UI"/>
                <a:ea typeface="Ebrima"/>
              </a:rPr>
              <a:t>N</a:t>
            </a:r>
            <a:r>
              <a:rPr lang="en-US" b="1" spc="49" dirty="0" err="1" smtClean="0">
                <a:solidFill>
                  <a:srgbClr val="404040"/>
                </a:solidFill>
                <a:latin typeface="Segoe UI"/>
                <a:ea typeface="Ebrima"/>
              </a:rPr>
              <a:t>ouveau</a:t>
            </a:r>
            <a:r>
              <a:rPr lang="en-US" b="1" spc="49" dirty="0" smtClean="0">
                <a:solidFill>
                  <a:srgbClr val="404040"/>
                </a:solidFill>
                <a:latin typeface="Segoe UI"/>
                <a:ea typeface="Ebrima"/>
              </a:rPr>
              <a:t> </a:t>
            </a:r>
            <a:r>
              <a:rPr lang="en-US" b="1" spc="49" dirty="0" err="1" smtClean="0">
                <a:solidFill>
                  <a:srgbClr val="404040"/>
                </a:solidFill>
                <a:latin typeface="Segoe UI"/>
                <a:ea typeface="Ebrima"/>
              </a:rPr>
              <a:t>appareil</a:t>
            </a:r>
            <a:r>
              <a:rPr lang="en-US" b="1" spc="49" dirty="0" smtClean="0">
                <a:solidFill>
                  <a:srgbClr val="404040"/>
                </a:solidFill>
                <a:latin typeface="Segoe UI"/>
                <a:ea typeface="Ebrima"/>
              </a:rPr>
              <a:t> </a:t>
            </a:r>
            <a:r>
              <a:rPr lang="en-US" b="1" spc="49" dirty="0" err="1" smtClean="0">
                <a:solidFill>
                  <a:srgbClr val="404040"/>
                </a:solidFill>
                <a:latin typeface="Segoe UI"/>
                <a:ea typeface="Ebrima"/>
              </a:rPr>
              <a:t>IoT</a:t>
            </a:r>
            <a:r>
              <a:rPr lang="en-US" b="1" spc="49" dirty="0" smtClean="0">
                <a:solidFill>
                  <a:srgbClr val="404040"/>
                </a:solidFill>
                <a:latin typeface="Segoe UI"/>
                <a:ea typeface="Ebrima"/>
              </a:rPr>
              <a:t> se </a:t>
            </a:r>
            <a:r>
              <a:rPr lang="en-US" b="1" spc="49" dirty="0" err="1" smtClean="0">
                <a:solidFill>
                  <a:srgbClr val="404040"/>
                </a:solidFill>
                <a:latin typeface="Segoe UI"/>
                <a:ea typeface="Ebrima"/>
              </a:rPr>
              <a:t>connecte</a:t>
            </a:r>
            <a:r>
              <a:rPr lang="en-US" b="1" spc="49" dirty="0" smtClean="0">
                <a:solidFill>
                  <a:srgbClr val="404040"/>
                </a:solidFill>
                <a:latin typeface="Segoe UI"/>
                <a:ea typeface="Ebrima"/>
              </a:rPr>
              <a:t> sur </a:t>
            </a:r>
            <a:r>
              <a:rPr lang="en-US" b="1" spc="49" dirty="0">
                <a:solidFill>
                  <a:srgbClr val="404040"/>
                </a:solidFill>
                <a:latin typeface="Segoe UI"/>
                <a:ea typeface="Ebrima"/>
              </a:rPr>
              <a:t>internet </a:t>
            </a:r>
            <a:r>
              <a:rPr lang="en-US" b="1" spc="49" dirty="0" smtClean="0">
                <a:solidFill>
                  <a:srgbClr val="404040"/>
                </a:solidFill>
                <a:latin typeface="Segoe UI"/>
                <a:ea typeface="Ebrima"/>
              </a:rPr>
              <a:t>chaque </a:t>
            </a:r>
            <a:r>
              <a:rPr lang="en-US" b="1" spc="49" dirty="0" err="1" smtClean="0">
                <a:solidFill>
                  <a:srgbClr val="404040"/>
                </a:solidFill>
                <a:latin typeface="Segoe UI"/>
                <a:ea typeface="Ebrima"/>
              </a:rPr>
              <a:t>seconde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5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63" name="CustomShape 27"/>
          <p:cNvSpPr/>
          <p:nvPr/>
        </p:nvSpPr>
        <p:spPr>
          <a:xfrm>
            <a:off x="5731615" y="5340119"/>
            <a:ext cx="7851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1C819E"/>
                </a:solidFill>
                <a:latin typeface="Segoe UI"/>
                <a:ea typeface="Ebrima"/>
              </a:rPr>
              <a:t>39%</a:t>
            </a:r>
            <a:endParaRPr lang="en-GB" sz="18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241648" y="4086360"/>
            <a:ext cx="3924000" cy="39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"/>
          <p:cNvSpPr/>
          <p:nvPr/>
        </p:nvSpPr>
        <p:spPr>
          <a:xfrm>
            <a:off x="8205632" y="-1295280"/>
            <a:ext cx="5466960" cy="54669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PRESENTATION DES BESOINS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477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8E48AD4-9528-4B63-A5D5-74F365D0B43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78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FEC16D-0397-4408-91BE-C53738487ED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6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723960" y="1419120"/>
            <a:ext cx="2341080" cy="4852800"/>
          </a:xfrm>
          <a:custGeom>
            <a:avLst/>
            <a:gdLst/>
            <a:ahLst/>
            <a:cxnLst/>
            <a:rect l="l" t="t" r="r" b="b"/>
            <a:pathLst>
              <a:path w="415" h="864">
                <a:moveTo>
                  <a:pt x="290" y="660"/>
                </a:moveTo>
                <a:cubicBezTo>
                  <a:pt x="268" y="663"/>
                  <a:pt x="245" y="654"/>
                  <a:pt x="230" y="637"/>
                </a:cubicBezTo>
                <a:cubicBezTo>
                  <a:pt x="223" y="629"/>
                  <a:pt x="223" y="629"/>
                  <a:pt x="223" y="629"/>
                </a:cubicBezTo>
                <a:cubicBezTo>
                  <a:pt x="207" y="612"/>
                  <a:pt x="201" y="588"/>
                  <a:pt x="206" y="565"/>
                </a:cubicBezTo>
                <a:cubicBezTo>
                  <a:pt x="206" y="564"/>
                  <a:pt x="206" y="564"/>
                  <a:pt x="206" y="564"/>
                </a:cubicBezTo>
                <a:cubicBezTo>
                  <a:pt x="206" y="563"/>
                  <a:pt x="206" y="562"/>
                  <a:pt x="206" y="561"/>
                </a:cubicBezTo>
                <a:cubicBezTo>
                  <a:pt x="208" y="552"/>
                  <a:pt x="209" y="543"/>
                  <a:pt x="208" y="534"/>
                </a:cubicBezTo>
                <a:cubicBezTo>
                  <a:pt x="208" y="530"/>
                  <a:pt x="207" y="525"/>
                  <a:pt x="206" y="520"/>
                </a:cubicBezTo>
                <a:cubicBezTo>
                  <a:pt x="201" y="496"/>
                  <a:pt x="208" y="473"/>
                  <a:pt x="223" y="456"/>
                </a:cubicBezTo>
                <a:cubicBezTo>
                  <a:pt x="230" y="448"/>
                  <a:pt x="230" y="448"/>
                  <a:pt x="230" y="448"/>
                </a:cubicBezTo>
                <a:cubicBezTo>
                  <a:pt x="245" y="432"/>
                  <a:pt x="265" y="424"/>
                  <a:pt x="286" y="425"/>
                </a:cubicBezTo>
                <a:cubicBezTo>
                  <a:pt x="286" y="425"/>
                  <a:pt x="286" y="425"/>
                  <a:pt x="286" y="425"/>
                </a:cubicBezTo>
                <a:cubicBezTo>
                  <a:pt x="319" y="430"/>
                  <a:pt x="353" y="419"/>
                  <a:pt x="376" y="395"/>
                </a:cubicBezTo>
                <a:cubicBezTo>
                  <a:pt x="391" y="381"/>
                  <a:pt x="400" y="362"/>
                  <a:pt x="404" y="341"/>
                </a:cubicBezTo>
                <a:cubicBezTo>
                  <a:pt x="404" y="341"/>
                  <a:pt x="404" y="341"/>
                  <a:pt x="404" y="341"/>
                </a:cubicBezTo>
                <a:cubicBezTo>
                  <a:pt x="404" y="338"/>
                  <a:pt x="405" y="336"/>
                  <a:pt x="405" y="333"/>
                </a:cubicBezTo>
                <a:cubicBezTo>
                  <a:pt x="405" y="333"/>
                  <a:pt x="405" y="332"/>
                  <a:pt x="405" y="332"/>
                </a:cubicBezTo>
                <a:cubicBezTo>
                  <a:pt x="405" y="329"/>
                  <a:pt x="405" y="329"/>
                  <a:pt x="405" y="329"/>
                </a:cubicBezTo>
                <a:cubicBezTo>
                  <a:pt x="405" y="327"/>
                  <a:pt x="405" y="325"/>
                  <a:pt x="405" y="323"/>
                </a:cubicBezTo>
                <a:cubicBezTo>
                  <a:pt x="405" y="321"/>
                  <a:pt x="405" y="321"/>
                  <a:pt x="405" y="321"/>
                </a:cubicBezTo>
                <a:cubicBezTo>
                  <a:pt x="405" y="318"/>
                  <a:pt x="405" y="316"/>
                  <a:pt x="405" y="313"/>
                </a:cubicBezTo>
                <a:cubicBezTo>
                  <a:pt x="399" y="257"/>
                  <a:pt x="351" y="217"/>
                  <a:pt x="295" y="221"/>
                </a:cubicBezTo>
                <a:cubicBezTo>
                  <a:pt x="292" y="222"/>
                  <a:pt x="288" y="222"/>
                  <a:pt x="285" y="223"/>
                </a:cubicBezTo>
                <a:cubicBezTo>
                  <a:pt x="285" y="223"/>
                  <a:pt x="285" y="223"/>
                  <a:pt x="285" y="223"/>
                </a:cubicBezTo>
                <a:cubicBezTo>
                  <a:pt x="264" y="224"/>
                  <a:pt x="244" y="215"/>
                  <a:pt x="230" y="199"/>
                </a:cubicBezTo>
                <a:cubicBezTo>
                  <a:pt x="223" y="192"/>
                  <a:pt x="223" y="192"/>
                  <a:pt x="223" y="192"/>
                </a:cubicBezTo>
                <a:cubicBezTo>
                  <a:pt x="207" y="174"/>
                  <a:pt x="201" y="150"/>
                  <a:pt x="206" y="128"/>
                </a:cubicBezTo>
                <a:cubicBezTo>
                  <a:pt x="208" y="117"/>
                  <a:pt x="209" y="107"/>
                  <a:pt x="208" y="96"/>
                </a:cubicBezTo>
                <a:cubicBezTo>
                  <a:pt x="204" y="47"/>
                  <a:pt x="164" y="6"/>
                  <a:pt x="114" y="3"/>
                </a:cubicBezTo>
                <a:cubicBezTo>
                  <a:pt x="84" y="0"/>
                  <a:pt x="55" y="11"/>
                  <a:pt x="33" y="32"/>
                </a:cubicBezTo>
                <a:cubicBezTo>
                  <a:pt x="12" y="53"/>
                  <a:pt x="1" y="83"/>
                  <a:pt x="4" y="113"/>
                </a:cubicBezTo>
                <a:cubicBezTo>
                  <a:pt x="7" y="162"/>
                  <a:pt x="47" y="202"/>
                  <a:pt x="96" y="207"/>
                </a:cubicBezTo>
                <a:cubicBezTo>
                  <a:pt x="104" y="207"/>
                  <a:pt x="111" y="207"/>
                  <a:pt x="118" y="206"/>
                </a:cubicBezTo>
                <a:cubicBezTo>
                  <a:pt x="141" y="204"/>
                  <a:pt x="163" y="212"/>
                  <a:pt x="178" y="229"/>
                </a:cubicBezTo>
                <a:cubicBezTo>
                  <a:pt x="186" y="237"/>
                  <a:pt x="186" y="237"/>
                  <a:pt x="186" y="237"/>
                </a:cubicBezTo>
                <a:cubicBezTo>
                  <a:pt x="201" y="254"/>
                  <a:pt x="207" y="277"/>
                  <a:pt x="203" y="301"/>
                </a:cubicBezTo>
                <a:cubicBezTo>
                  <a:pt x="202" y="306"/>
                  <a:pt x="201" y="311"/>
                  <a:pt x="201" y="315"/>
                </a:cubicBezTo>
                <a:cubicBezTo>
                  <a:pt x="200" y="324"/>
                  <a:pt x="201" y="333"/>
                  <a:pt x="202" y="342"/>
                </a:cubicBezTo>
                <a:cubicBezTo>
                  <a:pt x="203" y="343"/>
                  <a:pt x="203" y="344"/>
                  <a:pt x="203" y="345"/>
                </a:cubicBezTo>
                <a:cubicBezTo>
                  <a:pt x="203" y="346"/>
                  <a:pt x="203" y="346"/>
                  <a:pt x="203" y="346"/>
                </a:cubicBezTo>
                <a:cubicBezTo>
                  <a:pt x="208" y="369"/>
                  <a:pt x="202" y="393"/>
                  <a:pt x="186" y="410"/>
                </a:cubicBezTo>
                <a:cubicBezTo>
                  <a:pt x="179" y="418"/>
                  <a:pt x="179" y="418"/>
                  <a:pt x="179" y="418"/>
                </a:cubicBezTo>
                <a:cubicBezTo>
                  <a:pt x="165" y="434"/>
                  <a:pt x="145" y="442"/>
                  <a:pt x="124" y="441"/>
                </a:cubicBezTo>
                <a:cubicBezTo>
                  <a:pt x="124" y="441"/>
                  <a:pt x="124" y="441"/>
                  <a:pt x="124" y="441"/>
                </a:cubicBezTo>
                <a:cubicBezTo>
                  <a:pt x="120" y="441"/>
                  <a:pt x="117" y="440"/>
                  <a:pt x="114" y="440"/>
                </a:cubicBezTo>
                <a:cubicBezTo>
                  <a:pt x="58" y="436"/>
                  <a:pt x="10" y="476"/>
                  <a:pt x="4" y="532"/>
                </a:cubicBezTo>
                <a:cubicBezTo>
                  <a:pt x="4" y="534"/>
                  <a:pt x="3" y="537"/>
                  <a:pt x="3" y="540"/>
                </a:cubicBezTo>
                <a:cubicBezTo>
                  <a:pt x="3" y="542"/>
                  <a:pt x="3" y="542"/>
                  <a:pt x="3" y="542"/>
                </a:cubicBezTo>
                <a:cubicBezTo>
                  <a:pt x="3" y="544"/>
                  <a:pt x="3" y="546"/>
                  <a:pt x="4" y="548"/>
                </a:cubicBezTo>
                <a:cubicBezTo>
                  <a:pt x="4" y="551"/>
                  <a:pt x="4" y="551"/>
                  <a:pt x="4" y="551"/>
                </a:cubicBezTo>
                <a:cubicBezTo>
                  <a:pt x="4" y="551"/>
                  <a:pt x="4" y="552"/>
                  <a:pt x="4" y="552"/>
                </a:cubicBezTo>
                <a:cubicBezTo>
                  <a:pt x="4" y="554"/>
                  <a:pt x="4" y="557"/>
                  <a:pt x="5" y="559"/>
                </a:cubicBezTo>
                <a:cubicBezTo>
                  <a:pt x="0" y="561"/>
                  <a:pt x="0" y="561"/>
                  <a:pt x="0" y="561"/>
                </a:cubicBezTo>
                <a:cubicBezTo>
                  <a:pt x="5" y="560"/>
                  <a:pt x="5" y="560"/>
                  <a:pt x="5" y="560"/>
                </a:cubicBezTo>
                <a:cubicBezTo>
                  <a:pt x="8" y="581"/>
                  <a:pt x="18" y="599"/>
                  <a:pt x="32" y="614"/>
                </a:cubicBezTo>
                <a:cubicBezTo>
                  <a:pt x="56" y="638"/>
                  <a:pt x="90" y="649"/>
                  <a:pt x="123" y="644"/>
                </a:cubicBezTo>
                <a:cubicBezTo>
                  <a:pt x="123" y="644"/>
                  <a:pt x="123" y="644"/>
                  <a:pt x="123" y="644"/>
                </a:cubicBezTo>
                <a:cubicBezTo>
                  <a:pt x="124" y="644"/>
                  <a:pt x="126" y="644"/>
                  <a:pt x="127" y="644"/>
                </a:cubicBezTo>
                <a:cubicBezTo>
                  <a:pt x="146" y="644"/>
                  <a:pt x="165" y="652"/>
                  <a:pt x="178" y="666"/>
                </a:cubicBezTo>
                <a:cubicBezTo>
                  <a:pt x="186" y="675"/>
                  <a:pt x="186" y="675"/>
                  <a:pt x="186" y="675"/>
                </a:cubicBezTo>
                <a:cubicBezTo>
                  <a:pt x="202" y="692"/>
                  <a:pt x="208" y="716"/>
                  <a:pt x="203" y="740"/>
                </a:cubicBezTo>
                <a:cubicBezTo>
                  <a:pt x="196" y="772"/>
                  <a:pt x="205" y="806"/>
                  <a:pt x="227" y="830"/>
                </a:cubicBezTo>
                <a:cubicBezTo>
                  <a:pt x="246" y="851"/>
                  <a:pt x="272" y="863"/>
                  <a:pt x="301" y="864"/>
                </a:cubicBezTo>
                <a:cubicBezTo>
                  <a:pt x="329" y="864"/>
                  <a:pt x="356" y="854"/>
                  <a:pt x="376" y="833"/>
                </a:cubicBezTo>
                <a:cubicBezTo>
                  <a:pt x="411" y="797"/>
                  <a:pt x="415" y="740"/>
                  <a:pt x="385" y="700"/>
                </a:cubicBezTo>
                <a:cubicBezTo>
                  <a:pt x="363" y="671"/>
                  <a:pt x="327" y="655"/>
                  <a:pt x="290" y="66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8"/>
          <p:cNvSpPr/>
          <p:nvPr/>
        </p:nvSpPr>
        <p:spPr>
          <a:xfrm>
            <a:off x="903240" y="1587600"/>
            <a:ext cx="81864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9"/>
          <p:cNvSpPr/>
          <p:nvPr/>
        </p:nvSpPr>
        <p:spPr>
          <a:xfrm>
            <a:off x="903240" y="4070520"/>
            <a:ext cx="818640" cy="8078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11"/>
          <p:cNvSpPr/>
          <p:nvPr/>
        </p:nvSpPr>
        <p:spPr>
          <a:xfrm>
            <a:off x="2031840" y="5300640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12"/>
          <p:cNvSpPr/>
          <p:nvPr/>
        </p:nvSpPr>
        <p:spPr>
          <a:xfrm>
            <a:off x="717480" y="1395360"/>
            <a:ext cx="119664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7" y="213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13"/>
          <p:cNvSpPr/>
          <p:nvPr/>
        </p:nvSpPr>
        <p:spPr>
          <a:xfrm>
            <a:off x="1841400" y="2637000"/>
            <a:ext cx="119520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4"/>
                  <a:pt x="0" y="106"/>
                </a:cubicBezTo>
                <a:cubicBezTo>
                  <a:pt x="0" y="47"/>
                  <a:pt x="48" y="0"/>
                  <a:pt x="106" y="0"/>
                </a:cubicBezTo>
                <a:cubicBezTo>
                  <a:pt x="165" y="0"/>
                  <a:pt x="212" y="47"/>
                  <a:pt x="212" y="106"/>
                </a:cubicBezTo>
                <a:cubicBezTo>
                  <a:pt x="212" y="164"/>
                  <a:pt x="165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14"/>
          <p:cNvSpPr/>
          <p:nvPr/>
        </p:nvSpPr>
        <p:spPr>
          <a:xfrm>
            <a:off x="717480" y="3873600"/>
            <a:ext cx="119664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7" y="212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5"/>
          <p:cNvSpPr/>
          <p:nvPr/>
        </p:nvSpPr>
        <p:spPr>
          <a:xfrm>
            <a:off x="1841400" y="5108400"/>
            <a:ext cx="119520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8" y="213"/>
                  <a:pt x="0" y="165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7"/>
                </a:cubicBezTo>
                <a:cubicBezTo>
                  <a:pt x="212" y="165"/>
                  <a:pt x="165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5"/>
                  <a:pt x="12" y="107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7"/>
                </a:cubicBezTo>
                <a:cubicBezTo>
                  <a:pt x="200" y="55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20"/>
          <p:cNvSpPr/>
          <p:nvPr/>
        </p:nvSpPr>
        <p:spPr>
          <a:xfrm>
            <a:off x="2093760" y="18690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Contrôle et Supervision </a:t>
            </a:r>
            <a:r>
              <a:rPr lang="fr-FR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 </a:t>
            </a:r>
            <a:r>
              <a:rPr lang="fr-FR" b="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bâtiment</a:t>
            </a:r>
            <a:endParaRPr lang="en-GB" sz="1400" b="0" strike="noStrike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3" name="CustomShape 21"/>
          <p:cNvSpPr/>
          <p:nvPr/>
        </p:nvSpPr>
        <p:spPr>
          <a:xfrm>
            <a:off x="3255840" y="31074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Gestion des consommations énergétiques </a:t>
            </a:r>
            <a:endParaRPr lang="en-GB" sz="1400" b="0" strike="noStrike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6" name="CustomShape 24"/>
          <p:cNvSpPr/>
          <p:nvPr/>
        </p:nvSpPr>
        <p:spPr>
          <a:xfrm>
            <a:off x="3255840" y="558531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</a:rPr>
              <a:t>Contrôle des éclairages, Mise en valeur du </a:t>
            </a:r>
            <a:r>
              <a:rPr lang="fr-FR" b="1" dirty="0" smtClean="0">
                <a:solidFill>
                  <a:srgbClr val="404040"/>
                </a:solidFill>
              </a:rPr>
              <a:t>bâtiment</a:t>
            </a:r>
            <a:endParaRPr lang="fr-FR" b="1" dirty="0">
              <a:solidFill>
                <a:srgbClr val="404040"/>
              </a:solidFill>
            </a:endParaRPr>
          </a:p>
        </p:txBody>
      </p:sp>
      <p:sp>
        <p:nvSpPr>
          <p:cNvPr id="497" name="CustomShape 25"/>
          <p:cNvSpPr/>
          <p:nvPr/>
        </p:nvSpPr>
        <p:spPr>
          <a:xfrm>
            <a:off x="2093759" y="4346910"/>
            <a:ext cx="7887367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Gestion des apports naturels, Façade bioclimatique et dynamique </a:t>
            </a:r>
          </a:p>
        </p:txBody>
      </p:sp>
      <p:grpSp>
        <p:nvGrpSpPr>
          <p:cNvPr id="500" name="Group 28"/>
          <p:cNvGrpSpPr/>
          <p:nvPr/>
        </p:nvGrpSpPr>
        <p:grpSpPr>
          <a:xfrm>
            <a:off x="1216080" y="1850400"/>
            <a:ext cx="199800" cy="286560"/>
            <a:chOff x="1216080" y="1850400"/>
            <a:chExt cx="199800" cy="286560"/>
          </a:xfrm>
        </p:grpSpPr>
        <p:sp>
          <p:nvSpPr>
            <p:cNvPr id="501" name="CustomShape 29"/>
            <p:cNvSpPr/>
            <p:nvPr/>
          </p:nvSpPr>
          <p:spPr>
            <a:xfrm>
              <a:off x="1216080" y="1850400"/>
              <a:ext cx="199800" cy="201240"/>
            </a:xfrm>
            <a:custGeom>
              <a:avLst/>
              <a:gdLst/>
              <a:ahLst/>
              <a:cxnLst/>
              <a:rect l="l" t="t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30"/>
            <p:cNvSpPr/>
            <p:nvPr/>
          </p:nvSpPr>
          <p:spPr>
            <a:xfrm>
              <a:off x="1282680" y="207072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31"/>
            <p:cNvSpPr/>
            <p:nvPr/>
          </p:nvSpPr>
          <p:spPr>
            <a:xfrm>
              <a:off x="1282680" y="208980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32"/>
            <p:cNvSpPr/>
            <p:nvPr/>
          </p:nvSpPr>
          <p:spPr>
            <a:xfrm>
              <a:off x="1282680" y="2108880"/>
              <a:ext cx="66240" cy="28080"/>
            </a:xfrm>
            <a:custGeom>
              <a:avLst/>
              <a:gdLst/>
              <a:ahLst/>
              <a:cxnLst/>
              <a:rect l="l" t="t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0" name="Group 38"/>
          <p:cNvGrpSpPr/>
          <p:nvPr/>
        </p:nvGrpSpPr>
        <p:grpSpPr>
          <a:xfrm>
            <a:off x="1173960" y="4329720"/>
            <a:ext cx="283680" cy="284040"/>
            <a:chOff x="1173960" y="4329720"/>
            <a:chExt cx="283680" cy="284040"/>
          </a:xfrm>
        </p:grpSpPr>
        <p:sp>
          <p:nvSpPr>
            <p:cNvPr id="511" name="CustomShape 39"/>
            <p:cNvSpPr/>
            <p:nvPr/>
          </p:nvSpPr>
          <p:spPr>
            <a:xfrm>
              <a:off x="1173960" y="441396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40"/>
            <p:cNvSpPr/>
            <p:nvPr/>
          </p:nvSpPr>
          <p:spPr>
            <a:xfrm>
              <a:off x="1342080" y="4329720"/>
              <a:ext cx="115560" cy="117000"/>
            </a:xfrm>
            <a:custGeom>
              <a:avLst/>
              <a:gdLst/>
              <a:ahLst/>
              <a:cxnLst/>
              <a:rect l="l" t="t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5" name="Image 44" descr="http://www.d2i-technology.fr/domotique/wp-content/uploads/2015/05/picto-immo-0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5" y="1657080"/>
            <a:ext cx="680400" cy="58788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CustomShape 11"/>
          <p:cNvSpPr/>
          <p:nvPr/>
        </p:nvSpPr>
        <p:spPr>
          <a:xfrm>
            <a:off x="2033270" y="2842347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Image 45" descr="Gestion consommation énergétique, Immotique et bâtiment intelligen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46" y="2911039"/>
            <a:ext cx="567816" cy="66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Image 47" descr="Façade bio-climatique, Immotique et bâtiment intelligen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5" y="4191075"/>
            <a:ext cx="697841" cy="592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Image 48" descr="http://www.d2i-technology.fr/domotique/wp-content/uploads/2015/05/picto-immo-0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8" y="5333811"/>
            <a:ext cx="674122" cy="702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241648" y="4086360"/>
            <a:ext cx="3924000" cy="39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"/>
          <p:cNvSpPr/>
          <p:nvPr/>
        </p:nvSpPr>
        <p:spPr>
          <a:xfrm>
            <a:off x="8205632" y="-1295280"/>
            <a:ext cx="5466960" cy="54669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8E48AD4-9528-4B63-A5D5-74F365D0B43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78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FEC16D-0397-4408-91BE-C53738487ED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7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723960" y="1419120"/>
            <a:ext cx="2341080" cy="4852800"/>
          </a:xfrm>
          <a:custGeom>
            <a:avLst/>
            <a:gdLst/>
            <a:ahLst/>
            <a:cxnLst/>
            <a:rect l="l" t="t" r="r" b="b"/>
            <a:pathLst>
              <a:path w="415" h="864">
                <a:moveTo>
                  <a:pt x="290" y="660"/>
                </a:moveTo>
                <a:cubicBezTo>
                  <a:pt x="268" y="663"/>
                  <a:pt x="245" y="654"/>
                  <a:pt x="230" y="637"/>
                </a:cubicBezTo>
                <a:cubicBezTo>
                  <a:pt x="223" y="629"/>
                  <a:pt x="223" y="629"/>
                  <a:pt x="223" y="629"/>
                </a:cubicBezTo>
                <a:cubicBezTo>
                  <a:pt x="207" y="612"/>
                  <a:pt x="201" y="588"/>
                  <a:pt x="206" y="565"/>
                </a:cubicBezTo>
                <a:cubicBezTo>
                  <a:pt x="206" y="564"/>
                  <a:pt x="206" y="564"/>
                  <a:pt x="206" y="564"/>
                </a:cubicBezTo>
                <a:cubicBezTo>
                  <a:pt x="206" y="563"/>
                  <a:pt x="206" y="562"/>
                  <a:pt x="206" y="561"/>
                </a:cubicBezTo>
                <a:cubicBezTo>
                  <a:pt x="208" y="552"/>
                  <a:pt x="209" y="543"/>
                  <a:pt x="208" y="534"/>
                </a:cubicBezTo>
                <a:cubicBezTo>
                  <a:pt x="208" y="530"/>
                  <a:pt x="207" y="525"/>
                  <a:pt x="206" y="520"/>
                </a:cubicBezTo>
                <a:cubicBezTo>
                  <a:pt x="201" y="496"/>
                  <a:pt x="208" y="473"/>
                  <a:pt x="223" y="456"/>
                </a:cubicBezTo>
                <a:cubicBezTo>
                  <a:pt x="230" y="448"/>
                  <a:pt x="230" y="448"/>
                  <a:pt x="230" y="448"/>
                </a:cubicBezTo>
                <a:cubicBezTo>
                  <a:pt x="245" y="432"/>
                  <a:pt x="265" y="424"/>
                  <a:pt x="286" y="425"/>
                </a:cubicBezTo>
                <a:cubicBezTo>
                  <a:pt x="286" y="425"/>
                  <a:pt x="286" y="425"/>
                  <a:pt x="286" y="425"/>
                </a:cubicBezTo>
                <a:cubicBezTo>
                  <a:pt x="319" y="430"/>
                  <a:pt x="353" y="419"/>
                  <a:pt x="376" y="395"/>
                </a:cubicBezTo>
                <a:cubicBezTo>
                  <a:pt x="391" y="381"/>
                  <a:pt x="400" y="362"/>
                  <a:pt x="404" y="341"/>
                </a:cubicBezTo>
                <a:cubicBezTo>
                  <a:pt x="404" y="341"/>
                  <a:pt x="404" y="341"/>
                  <a:pt x="404" y="341"/>
                </a:cubicBezTo>
                <a:cubicBezTo>
                  <a:pt x="404" y="338"/>
                  <a:pt x="405" y="336"/>
                  <a:pt x="405" y="333"/>
                </a:cubicBezTo>
                <a:cubicBezTo>
                  <a:pt x="405" y="333"/>
                  <a:pt x="405" y="332"/>
                  <a:pt x="405" y="332"/>
                </a:cubicBezTo>
                <a:cubicBezTo>
                  <a:pt x="405" y="329"/>
                  <a:pt x="405" y="329"/>
                  <a:pt x="405" y="329"/>
                </a:cubicBezTo>
                <a:cubicBezTo>
                  <a:pt x="405" y="327"/>
                  <a:pt x="405" y="325"/>
                  <a:pt x="405" y="323"/>
                </a:cubicBezTo>
                <a:cubicBezTo>
                  <a:pt x="405" y="321"/>
                  <a:pt x="405" y="321"/>
                  <a:pt x="405" y="321"/>
                </a:cubicBezTo>
                <a:cubicBezTo>
                  <a:pt x="405" y="318"/>
                  <a:pt x="405" y="316"/>
                  <a:pt x="405" y="313"/>
                </a:cubicBezTo>
                <a:cubicBezTo>
                  <a:pt x="399" y="257"/>
                  <a:pt x="351" y="217"/>
                  <a:pt x="295" y="221"/>
                </a:cubicBezTo>
                <a:cubicBezTo>
                  <a:pt x="292" y="222"/>
                  <a:pt x="288" y="222"/>
                  <a:pt x="285" y="223"/>
                </a:cubicBezTo>
                <a:cubicBezTo>
                  <a:pt x="285" y="223"/>
                  <a:pt x="285" y="223"/>
                  <a:pt x="285" y="223"/>
                </a:cubicBezTo>
                <a:cubicBezTo>
                  <a:pt x="264" y="224"/>
                  <a:pt x="244" y="215"/>
                  <a:pt x="230" y="199"/>
                </a:cubicBezTo>
                <a:cubicBezTo>
                  <a:pt x="223" y="192"/>
                  <a:pt x="223" y="192"/>
                  <a:pt x="223" y="192"/>
                </a:cubicBezTo>
                <a:cubicBezTo>
                  <a:pt x="207" y="174"/>
                  <a:pt x="201" y="150"/>
                  <a:pt x="206" y="128"/>
                </a:cubicBezTo>
                <a:cubicBezTo>
                  <a:pt x="208" y="117"/>
                  <a:pt x="209" y="107"/>
                  <a:pt x="208" y="96"/>
                </a:cubicBezTo>
                <a:cubicBezTo>
                  <a:pt x="204" y="47"/>
                  <a:pt x="164" y="6"/>
                  <a:pt x="114" y="3"/>
                </a:cubicBezTo>
                <a:cubicBezTo>
                  <a:pt x="84" y="0"/>
                  <a:pt x="55" y="11"/>
                  <a:pt x="33" y="32"/>
                </a:cubicBezTo>
                <a:cubicBezTo>
                  <a:pt x="12" y="53"/>
                  <a:pt x="1" y="83"/>
                  <a:pt x="4" y="113"/>
                </a:cubicBezTo>
                <a:cubicBezTo>
                  <a:pt x="7" y="162"/>
                  <a:pt x="47" y="202"/>
                  <a:pt x="96" y="207"/>
                </a:cubicBezTo>
                <a:cubicBezTo>
                  <a:pt x="104" y="207"/>
                  <a:pt x="111" y="207"/>
                  <a:pt x="118" y="206"/>
                </a:cubicBezTo>
                <a:cubicBezTo>
                  <a:pt x="141" y="204"/>
                  <a:pt x="163" y="212"/>
                  <a:pt x="178" y="229"/>
                </a:cubicBezTo>
                <a:cubicBezTo>
                  <a:pt x="186" y="237"/>
                  <a:pt x="186" y="237"/>
                  <a:pt x="186" y="237"/>
                </a:cubicBezTo>
                <a:cubicBezTo>
                  <a:pt x="201" y="254"/>
                  <a:pt x="207" y="277"/>
                  <a:pt x="203" y="301"/>
                </a:cubicBezTo>
                <a:cubicBezTo>
                  <a:pt x="202" y="306"/>
                  <a:pt x="201" y="311"/>
                  <a:pt x="201" y="315"/>
                </a:cubicBezTo>
                <a:cubicBezTo>
                  <a:pt x="200" y="324"/>
                  <a:pt x="201" y="333"/>
                  <a:pt x="202" y="342"/>
                </a:cubicBezTo>
                <a:cubicBezTo>
                  <a:pt x="203" y="343"/>
                  <a:pt x="203" y="344"/>
                  <a:pt x="203" y="345"/>
                </a:cubicBezTo>
                <a:cubicBezTo>
                  <a:pt x="203" y="346"/>
                  <a:pt x="203" y="346"/>
                  <a:pt x="203" y="346"/>
                </a:cubicBezTo>
                <a:cubicBezTo>
                  <a:pt x="208" y="369"/>
                  <a:pt x="202" y="393"/>
                  <a:pt x="186" y="410"/>
                </a:cubicBezTo>
                <a:cubicBezTo>
                  <a:pt x="179" y="418"/>
                  <a:pt x="179" y="418"/>
                  <a:pt x="179" y="418"/>
                </a:cubicBezTo>
                <a:cubicBezTo>
                  <a:pt x="165" y="434"/>
                  <a:pt x="145" y="442"/>
                  <a:pt x="124" y="441"/>
                </a:cubicBezTo>
                <a:cubicBezTo>
                  <a:pt x="124" y="441"/>
                  <a:pt x="124" y="441"/>
                  <a:pt x="124" y="441"/>
                </a:cubicBezTo>
                <a:cubicBezTo>
                  <a:pt x="120" y="441"/>
                  <a:pt x="117" y="440"/>
                  <a:pt x="114" y="440"/>
                </a:cubicBezTo>
                <a:cubicBezTo>
                  <a:pt x="58" y="436"/>
                  <a:pt x="10" y="476"/>
                  <a:pt x="4" y="532"/>
                </a:cubicBezTo>
                <a:cubicBezTo>
                  <a:pt x="4" y="534"/>
                  <a:pt x="3" y="537"/>
                  <a:pt x="3" y="540"/>
                </a:cubicBezTo>
                <a:cubicBezTo>
                  <a:pt x="3" y="542"/>
                  <a:pt x="3" y="542"/>
                  <a:pt x="3" y="542"/>
                </a:cubicBezTo>
                <a:cubicBezTo>
                  <a:pt x="3" y="544"/>
                  <a:pt x="3" y="546"/>
                  <a:pt x="4" y="548"/>
                </a:cubicBezTo>
                <a:cubicBezTo>
                  <a:pt x="4" y="551"/>
                  <a:pt x="4" y="551"/>
                  <a:pt x="4" y="551"/>
                </a:cubicBezTo>
                <a:cubicBezTo>
                  <a:pt x="4" y="551"/>
                  <a:pt x="4" y="552"/>
                  <a:pt x="4" y="552"/>
                </a:cubicBezTo>
                <a:cubicBezTo>
                  <a:pt x="4" y="554"/>
                  <a:pt x="4" y="557"/>
                  <a:pt x="5" y="559"/>
                </a:cubicBezTo>
                <a:cubicBezTo>
                  <a:pt x="0" y="561"/>
                  <a:pt x="0" y="561"/>
                  <a:pt x="0" y="561"/>
                </a:cubicBezTo>
                <a:cubicBezTo>
                  <a:pt x="5" y="560"/>
                  <a:pt x="5" y="560"/>
                  <a:pt x="5" y="560"/>
                </a:cubicBezTo>
                <a:cubicBezTo>
                  <a:pt x="8" y="581"/>
                  <a:pt x="18" y="599"/>
                  <a:pt x="32" y="614"/>
                </a:cubicBezTo>
                <a:cubicBezTo>
                  <a:pt x="56" y="638"/>
                  <a:pt x="90" y="649"/>
                  <a:pt x="123" y="644"/>
                </a:cubicBezTo>
                <a:cubicBezTo>
                  <a:pt x="123" y="644"/>
                  <a:pt x="123" y="644"/>
                  <a:pt x="123" y="644"/>
                </a:cubicBezTo>
                <a:cubicBezTo>
                  <a:pt x="124" y="644"/>
                  <a:pt x="126" y="644"/>
                  <a:pt x="127" y="644"/>
                </a:cubicBezTo>
                <a:cubicBezTo>
                  <a:pt x="146" y="644"/>
                  <a:pt x="165" y="652"/>
                  <a:pt x="178" y="666"/>
                </a:cubicBezTo>
                <a:cubicBezTo>
                  <a:pt x="186" y="675"/>
                  <a:pt x="186" y="675"/>
                  <a:pt x="186" y="675"/>
                </a:cubicBezTo>
                <a:cubicBezTo>
                  <a:pt x="202" y="692"/>
                  <a:pt x="208" y="716"/>
                  <a:pt x="203" y="740"/>
                </a:cubicBezTo>
                <a:cubicBezTo>
                  <a:pt x="196" y="772"/>
                  <a:pt x="205" y="806"/>
                  <a:pt x="227" y="830"/>
                </a:cubicBezTo>
                <a:cubicBezTo>
                  <a:pt x="246" y="851"/>
                  <a:pt x="272" y="863"/>
                  <a:pt x="301" y="864"/>
                </a:cubicBezTo>
                <a:cubicBezTo>
                  <a:pt x="329" y="864"/>
                  <a:pt x="356" y="854"/>
                  <a:pt x="376" y="833"/>
                </a:cubicBezTo>
                <a:cubicBezTo>
                  <a:pt x="411" y="797"/>
                  <a:pt x="415" y="740"/>
                  <a:pt x="385" y="700"/>
                </a:cubicBezTo>
                <a:cubicBezTo>
                  <a:pt x="363" y="671"/>
                  <a:pt x="327" y="655"/>
                  <a:pt x="290" y="66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8"/>
          <p:cNvSpPr/>
          <p:nvPr/>
        </p:nvSpPr>
        <p:spPr>
          <a:xfrm>
            <a:off x="903240" y="1587600"/>
            <a:ext cx="81864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9"/>
          <p:cNvSpPr/>
          <p:nvPr/>
        </p:nvSpPr>
        <p:spPr>
          <a:xfrm>
            <a:off x="903240" y="4070520"/>
            <a:ext cx="818640" cy="8078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11"/>
          <p:cNvSpPr/>
          <p:nvPr/>
        </p:nvSpPr>
        <p:spPr>
          <a:xfrm>
            <a:off x="2031840" y="5300640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12"/>
          <p:cNvSpPr/>
          <p:nvPr/>
        </p:nvSpPr>
        <p:spPr>
          <a:xfrm>
            <a:off x="717480" y="1395360"/>
            <a:ext cx="119664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7" y="213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13"/>
          <p:cNvSpPr/>
          <p:nvPr/>
        </p:nvSpPr>
        <p:spPr>
          <a:xfrm>
            <a:off x="1841400" y="2637000"/>
            <a:ext cx="119520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4"/>
                  <a:pt x="0" y="106"/>
                </a:cubicBezTo>
                <a:cubicBezTo>
                  <a:pt x="0" y="47"/>
                  <a:pt x="48" y="0"/>
                  <a:pt x="106" y="0"/>
                </a:cubicBezTo>
                <a:cubicBezTo>
                  <a:pt x="165" y="0"/>
                  <a:pt x="212" y="47"/>
                  <a:pt x="212" y="106"/>
                </a:cubicBezTo>
                <a:cubicBezTo>
                  <a:pt x="212" y="164"/>
                  <a:pt x="165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14"/>
          <p:cNvSpPr/>
          <p:nvPr/>
        </p:nvSpPr>
        <p:spPr>
          <a:xfrm>
            <a:off x="717480" y="3873600"/>
            <a:ext cx="119664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7" y="212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5"/>
          <p:cNvSpPr/>
          <p:nvPr/>
        </p:nvSpPr>
        <p:spPr>
          <a:xfrm>
            <a:off x="1841400" y="5108400"/>
            <a:ext cx="119520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8" y="213"/>
                  <a:pt x="0" y="165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7"/>
                </a:cubicBezTo>
                <a:cubicBezTo>
                  <a:pt x="212" y="165"/>
                  <a:pt x="165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5"/>
                  <a:pt x="12" y="107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7"/>
                </a:cubicBezTo>
                <a:cubicBezTo>
                  <a:pt x="200" y="55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20"/>
          <p:cNvSpPr/>
          <p:nvPr/>
        </p:nvSpPr>
        <p:spPr>
          <a:xfrm>
            <a:off x="2093760" y="18690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Régulation </a:t>
            </a:r>
            <a:r>
              <a:rPr lang="fr-FR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Optimisation de la </a:t>
            </a:r>
            <a:r>
              <a:rPr lang="fr-FR" b="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température</a:t>
            </a:r>
            <a:endParaRPr lang="en-GB" sz="1400" b="0" strike="noStrike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3" name="CustomShape 21"/>
          <p:cNvSpPr/>
          <p:nvPr/>
        </p:nvSpPr>
        <p:spPr>
          <a:xfrm>
            <a:off x="3255840" y="31074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Mesures thermiques et </a:t>
            </a:r>
            <a:r>
              <a:rPr lang="fr-FR" b="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climatiques </a:t>
            </a:r>
            <a:endParaRPr lang="en-GB" sz="1400" b="0" strike="noStrike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6" name="CustomShape 24"/>
          <p:cNvSpPr/>
          <p:nvPr/>
        </p:nvSpPr>
        <p:spPr>
          <a:xfrm>
            <a:off x="3255840" y="558531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</a:rPr>
              <a:t>Contrôle </a:t>
            </a:r>
            <a:r>
              <a:rPr lang="fr-FR" b="1" dirty="0" smtClean="0">
                <a:solidFill>
                  <a:srgbClr val="404040"/>
                </a:solidFill>
              </a:rPr>
              <a:t>des accès et Commande à distance </a:t>
            </a:r>
            <a:endParaRPr lang="fr-FR" b="1" dirty="0">
              <a:solidFill>
                <a:srgbClr val="404040"/>
              </a:solidFill>
            </a:endParaRPr>
          </a:p>
        </p:txBody>
      </p:sp>
      <p:sp>
        <p:nvSpPr>
          <p:cNvPr id="497" name="CustomShape 25"/>
          <p:cNvSpPr/>
          <p:nvPr/>
        </p:nvSpPr>
        <p:spPr>
          <a:xfrm>
            <a:off x="2093759" y="4346910"/>
            <a:ext cx="7887367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Contrôle et visualisation des </a:t>
            </a:r>
            <a:r>
              <a:rPr lang="fr-FR" b="1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installations</a:t>
            </a:r>
            <a:endParaRPr lang="fr-FR" b="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0" name="Group 28"/>
          <p:cNvGrpSpPr/>
          <p:nvPr/>
        </p:nvGrpSpPr>
        <p:grpSpPr>
          <a:xfrm>
            <a:off x="1216080" y="1850400"/>
            <a:ext cx="199800" cy="286560"/>
            <a:chOff x="1216080" y="1850400"/>
            <a:chExt cx="199800" cy="286560"/>
          </a:xfrm>
        </p:grpSpPr>
        <p:sp>
          <p:nvSpPr>
            <p:cNvPr id="501" name="CustomShape 29"/>
            <p:cNvSpPr/>
            <p:nvPr/>
          </p:nvSpPr>
          <p:spPr>
            <a:xfrm>
              <a:off x="1216080" y="1850400"/>
              <a:ext cx="199800" cy="201240"/>
            </a:xfrm>
            <a:custGeom>
              <a:avLst/>
              <a:gdLst/>
              <a:ahLst/>
              <a:cxnLst/>
              <a:rect l="l" t="t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30"/>
            <p:cNvSpPr/>
            <p:nvPr/>
          </p:nvSpPr>
          <p:spPr>
            <a:xfrm>
              <a:off x="1282680" y="207072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31"/>
            <p:cNvSpPr/>
            <p:nvPr/>
          </p:nvSpPr>
          <p:spPr>
            <a:xfrm>
              <a:off x="1282680" y="208980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32"/>
            <p:cNvSpPr/>
            <p:nvPr/>
          </p:nvSpPr>
          <p:spPr>
            <a:xfrm>
              <a:off x="1282680" y="2108880"/>
              <a:ext cx="66240" cy="28080"/>
            </a:xfrm>
            <a:custGeom>
              <a:avLst/>
              <a:gdLst/>
              <a:ahLst/>
              <a:cxnLst/>
              <a:rect l="l" t="t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0" name="Group 38"/>
          <p:cNvGrpSpPr/>
          <p:nvPr/>
        </p:nvGrpSpPr>
        <p:grpSpPr>
          <a:xfrm>
            <a:off x="1173960" y="4329720"/>
            <a:ext cx="283680" cy="284040"/>
            <a:chOff x="1173960" y="4329720"/>
            <a:chExt cx="283680" cy="284040"/>
          </a:xfrm>
        </p:grpSpPr>
        <p:sp>
          <p:nvSpPr>
            <p:cNvPr id="511" name="CustomShape 39"/>
            <p:cNvSpPr/>
            <p:nvPr/>
          </p:nvSpPr>
          <p:spPr>
            <a:xfrm>
              <a:off x="1173960" y="441396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40"/>
            <p:cNvSpPr/>
            <p:nvPr/>
          </p:nvSpPr>
          <p:spPr>
            <a:xfrm>
              <a:off x="1342080" y="4329720"/>
              <a:ext cx="115560" cy="117000"/>
            </a:xfrm>
            <a:custGeom>
              <a:avLst/>
              <a:gdLst/>
              <a:ahLst/>
              <a:cxnLst/>
              <a:rect l="l" t="t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" name="CustomShape 11"/>
          <p:cNvSpPr/>
          <p:nvPr/>
        </p:nvSpPr>
        <p:spPr>
          <a:xfrm>
            <a:off x="2033270" y="2842347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" name="Image 32" descr="Régulation et optimisation température, Immotique et bâtiment intellige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5" y="1587600"/>
            <a:ext cx="677382" cy="8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 descr="http://www.d2i-technology.fr/domotique/wp-content/uploads/2015/05/picto-immo-0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59" y="2911077"/>
            <a:ext cx="687021" cy="60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Image 34" descr="http://www.d2i-technology.fr/domotique/wp-content/uploads/2015/05/surveillance-0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3" y="4103145"/>
            <a:ext cx="709693" cy="74997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PRESENTATION DES BESOINS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  <p:grpSp>
        <p:nvGrpSpPr>
          <p:cNvPr id="37" name="Group 45"/>
          <p:cNvGrpSpPr/>
          <p:nvPr/>
        </p:nvGrpSpPr>
        <p:grpSpPr>
          <a:xfrm>
            <a:off x="2173688" y="5463635"/>
            <a:ext cx="527162" cy="445017"/>
            <a:chOff x="4343400" y="2035440"/>
            <a:chExt cx="285480" cy="284040"/>
          </a:xfrm>
          <a:solidFill>
            <a:schemeClr val="bg1">
              <a:lumMod val="65000"/>
            </a:schemeClr>
          </a:solidFill>
        </p:grpSpPr>
        <p:sp>
          <p:nvSpPr>
            <p:cNvPr id="38" name="CustomShape 46"/>
            <p:cNvSpPr/>
            <p:nvPr/>
          </p:nvSpPr>
          <p:spPr>
            <a:xfrm>
              <a:off x="4394160" y="2116440"/>
              <a:ext cx="183960" cy="161640"/>
            </a:xfrm>
            <a:custGeom>
              <a:avLst/>
              <a:gdLst/>
              <a:ahLst/>
              <a:cxnLst/>
              <a:rect l="l" t="t" r="r" b="b"/>
              <a:pathLst>
                <a:path w="582" h="509">
                  <a:moveTo>
                    <a:pt x="575" y="480"/>
                  </a:moveTo>
                  <a:lnTo>
                    <a:pt x="569" y="477"/>
                  </a:lnTo>
                  <a:lnTo>
                    <a:pt x="557" y="471"/>
                  </a:lnTo>
                  <a:lnTo>
                    <a:pt x="546" y="466"/>
                  </a:lnTo>
                  <a:lnTo>
                    <a:pt x="536" y="461"/>
                  </a:lnTo>
                  <a:lnTo>
                    <a:pt x="529" y="454"/>
                  </a:lnTo>
                  <a:lnTo>
                    <a:pt x="521" y="448"/>
                  </a:lnTo>
                  <a:lnTo>
                    <a:pt x="517" y="441"/>
                  </a:lnTo>
                  <a:lnTo>
                    <a:pt x="514" y="434"/>
                  </a:lnTo>
                  <a:lnTo>
                    <a:pt x="513" y="426"/>
                  </a:lnTo>
                  <a:lnTo>
                    <a:pt x="513" y="285"/>
                  </a:lnTo>
                  <a:lnTo>
                    <a:pt x="513" y="269"/>
                  </a:lnTo>
                  <a:lnTo>
                    <a:pt x="511" y="253"/>
                  </a:lnTo>
                  <a:lnTo>
                    <a:pt x="509" y="237"/>
                  </a:lnTo>
                  <a:lnTo>
                    <a:pt x="504" y="222"/>
                  </a:lnTo>
                  <a:lnTo>
                    <a:pt x="500" y="207"/>
                  </a:lnTo>
                  <a:lnTo>
                    <a:pt x="494" y="193"/>
                  </a:lnTo>
                  <a:lnTo>
                    <a:pt x="487" y="179"/>
                  </a:lnTo>
                  <a:lnTo>
                    <a:pt x="480" y="166"/>
                  </a:lnTo>
                  <a:lnTo>
                    <a:pt x="471" y="154"/>
                  </a:lnTo>
                  <a:lnTo>
                    <a:pt x="462" y="142"/>
                  </a:lnTo>
                  <a:lnTo>
                    <a:pt x="452" y="131"/>
                  </a:lnTo>
                  <a:lnTo>
                    <a:pt x="440" y="120"/>
                  </a:lnTo>
                  <a:lnTo>
                    <a:pt x="428" y="111"/>
                  </a:lnTo>
                  <a:lnTo>
                    <a:pt x="416" y="102"/>
                  </a:lnTo>
                  <a:lnTo>
                    <a:pt x="402" y="94"/>
                  </a:lnTo>
                  <a:lnTo>
                    <a:pt x="388" y="86"/>
                  </a:lnTo>
                  <a:lnTo>
                    <a:pt x="387" y="78"/>
                  </a:lnTo>
                  <a:lnTo>
                    <a:pt x="385" y="69"/>
                  </a:lnTo>
                  <a:lnTo>
                    <a:pt x="381" y="61"/>
                  </a:lnTo>
                  <a:lnTo>
                    <a:pt x="377" y="53"/>
                  </a:lnTo>
                  <a:lnTo>
                    <a:pt x="373" y="46"/>
                  </a:lnTo>
                  <a:lnTo>
                    <a:pt x="368" y="38"/>
                  </a:lnTo>
                  <a:lnTo>
                    <a:pt x="362" y="32"/>
                  </a:lnTo>
                  <a:lnTo>
                    <a:pt x="357" y="25"/>
                  </a:lnTo>
                  <a:lnTo>
                    <a:pt x="350" y="20"/>
                  </a:lnTo>
                  <a:lnTo>
                    <a:pt x="343" y="15"/>
                  </a:lnTo>
                  <a:lnTo>
                    <a:pt x="335" y="10"/>
                  </a:lnTo>
                  <a:lnTo>
                    <a:pt x="327" y="7"/>
                  </a:lnTo>
                  <a:lnTo>
                    <a:pt x="318" y="4"/>
                  </a:lnTo>
                  <a:lnTo>
                    <a:pt x="310" y="2"/>
                  </a:lnTo>
                  <a:lnTo>
                    <a:pt x="301" y="1"/>
                  </a:lnTo>
                  <a:lnTo>
                    <a:pt x="291" y="0"/>
                  </a:lnTo>
                  <a:lnTo>
                    <a:pt x="283" y="1"/>
                  </a:lnTo>
                  <a:lnTo>
                    <a:pt x="273" y="2"/>
                  </a:lnTo>
                  <a:lnTo>
                    <a:pt x="265" y="4"/>
                  </a:lnTo>
                  <a:lnTo>
                    <a:pt x="256" y="7"/>
                  </a:lnTo>
                  <a:lnTo>
                    <a:pt x="249" y="10"/>
                  </a:lnTo>
                  <a:lnTo>
                    <a:pt x="241" y="15"/>
                  </a:lnTo>
                  <a:lnTo>
                    <a:pt x="234" y="20"/>
                  </a:lnTo>
                  <a:lnTo>
                    <a:pt x="227" y="25"/>
                  </a:lnTo>
                  <a:lnTo>
                    <a:pt x="221" y="32"/>
                  </a:lnTo>
                  <a:lnTo>
                    <a:pt x="215" y="38"/>
                  </a:lnTo>
                  <a:lnTo>
                    <a:pt x="210" y="46"/>
                  </a:lnTo>
                  <a:lnTo>
                    <a:pt x="206" y="53"/>
                  </a:lnTo>
                  <a:lnTo>
                    <a:pt x="203" y="61"/>
                  </a:lnTo>
                  <a:lnTo>
                    <a:pt x="199" y="69"/>
                  </a:lnTo>
                  <a:lnTo>
                    <a:pt x="197" y="78"/>
                  </a:lnTo>
                  <a:lnTo>
                    <a:pt x="196" y="86"/>
                  </a:lnTo>
                  <a:lnTo>
                    <a:pt x="181" y="94"/>
                  </a:lnTo>
                  <a:lnTo>
                    <a:pt x="168" y="102"/>
                  </a:lnTo>
                  <a:lnTo>
                    <a:pt x="156" y="111"/>
                  </a:lnTo>
                  <a:lnTo>
                    <a:pt x="143" y="120"/>
                  </a:lnTo>
                  <a:lnTo>
                    <a:pt x="132" y="131"/>
                  </a:lnTo>
                  <a:lnTo>
                    <a:pt x="121" y="142"/>
                  </a:lnTo>
                  <a:lnTo>
                    <a:pt x="113" y="154"/>
                  </a:lnTo>
                  <a:lnTo>
                    <a:pt x="104" y="166"/>
                  </a:lnTo>
                  <a:lnTo>
                    <a:pt x="97" y="179"/>
                  </a:lnTo>
                  <a:lnTo>
                    <a:pt x="89" y="193"/>
                  </a:lnTo>
                  <a:lnTo>
                    <a:pt x="84" y="207"/>
                  </a:lnTo>
                  <a:lnTo>
                    <a:pt x="80" y="222"/>
                  </a:lnTo>
                  <a:lnTo>
                    <a:pt x="75" y="237"/>
                  </a:lnTo>
                  <a:lnTo>
                    <a:pt x="73" y="253"/>
                  </a:lnTo>
                  <a:lnTo>
                    <a:pt x="71" y="269"/>
                  </a:lnTo>
                  <a:lnTo>
                    <a:pt x="71" y="285"/>
                  </a:lnTo>
                  <a:lnTo>
                    <a:pt x="71" y="426"/>
                  </a:lnTo>
                  <a:lnTo>
                    <a:pt x="70" y="434"/>
                  </a:lnTo>
                  <a:lnTo>
                    <a:pt x="67" y="441"/>
                  </a:lnTo>
                  <a:lnTo>
                    <a:pt x="61" y="448"/>
                  </a:lnTo>
                  <a:lnTo>
                    <a:pt x="55" y="454"/>
                  </a:lnTo>
                  <a:lnTo>
                    <a:pt x="47" y="461"/>
                  </a:lnTo>
                  <a:lnTo>
                    <a:pt x="38" y="466"/>
                  </a:lnTo>
                  <a:lnTo>
                    <a:pt x="27" y="471"/>
                  </a:lnTo>
                  <a:lnTo>
                    <a:pt x="15" y="477"/>
                  </a:lnTo>
                  <a:lnTo>
                    <a:pt x="9" y="480"/>
                  </a:lnTo>
                  <a:lnTo>
                    <a:pt x="5" y="483"/>
                  </a:lnTo>
                  <a:lnTo>
                    <a:pt x="3" y="487"/>
                  </a:lnTo>
                  <a:lnTo>
                    <a:pt x="0" y="492"/>
                  </a:lnTo>
                  <a:lnTo>
                    <a:pt x="0" y="496"/>
                  </a:lnTo>
                  <a:lnTo>
                    <a:pt x="3" y="501"/>
                  </a:lnTo>
                  <a:lnTo>
                    <a:pt x="6" y="506"/>
                  </a:lnTo>
                  <a:lnTo>
                    <a:pt x="10" y="508"/>
                  </a:lnTo>
                  <a:lnTo>
                    <a:pt x="15" y="509"/>
                  </a:lnTo>
                  <a:lnTo>
                    <a:pt x="569" y="509"/>
                  </a:lnTo>
                  <a:lnTo>
                    <a:pt x="573" y="508"/>
                  </a:lnTo>
                  <a:lnTo>
                    <a:pt x="577" y="506"/>
                  </a:lnTo>
                  <a:lnTo>
                    <a:pt x="580" y="501"/>
                  </a:lnTo>
                  <a:lnTo>
                    <a:pt x="582" y="496"/>
                  </a:lnTo>
                  <a:lnTo>
                    <a:pt x="582" y="492"/>
                  </a:lnTo>
                  <a:lnTo>
                    <a:pt x="581" y="487"/>
                  </a:lnTo>
                  <a:lnTo>
                    <a:pt x="578" y="483"/>
                  </a:lnTo>
                  <a:lnTo>
                    <a:pt x="575" y="48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7"/>
            <p:cNvSpPr/>
            <p:nvPr/>
          </p:nvSpPr>
          <p:spPr>
            <a:xfrm>
              <a:off x="4460760" y="2286360"/>
              <a:ext cx="50400" cy="33120"/>
            </a:xfrm>
            <a:custGeom>
              <a:avLst/>
              <a:gdLst/>
              <a:ahLst/>
              <a:cxnLst/>
              <a:rect l="l" t="t" r="r" b="b"/>
              <a:pathLst>
                <a:path w="160" h="105">
                  <a:moveTo>
                    <a:pt x="14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1" y="41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3"/>
                  </a:lnTo>
                  <a:lnTo>
                    <a:pt x="13" y="69"/>
                  </a:lnTo>
                  <a:lnTo>
                    <a:pt x="18" y="76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6" y="92"/>
                  </a:lnTo>
                  <a:lnTo>
                    <a:pt x="42" y="95"/>
                  </a:lnTo>
                  <a:lnTo>
                    <a:pt x="48" y="98"/>
                  </a:lnTo>
                  <a:lnTo>
                    <a:pt x="56" y="101"/>
                  </a:lnTo>
                  <a:lnTo>
                    <a:pt x="63" y="103"/>
                  </a:lnTo>
                  <a:lnTo>
                    <a:pt x="72" y="105"/>
                  </a:lnTo>
                  <a:lnTo>
                    <a:pt x="79" y="105"/>
                  </a:lnTo>
                  <a:lnTo>
                    <a:pt x="88" y="105"/>
                  </a:lnTo>
                  <a:lnTo>
                    <a:pt x="95" y="103"/>
                  </a:lnTo>
                  <a:lnTo>
                    <a:pt x="104" y="101"/>
                  </a:lnTo>
                  <a:lnTo>
                    <a:pt x="110" y="98"/>
                  </a:lnTo>
                  <a:lnTo>
                    <a:pt x="118" y="95"/>
                  </a:lnTo>
                  <a:lnTo>
                    <a:pt x="124" y="92"/>
                  </a:lnTo>
                  <a:lnTo>
                    <a:pt x="131" y="86"/>
                  </a:lnTo>
                  <a:lnTo>
                    <a:pt x="136" y="81"/>
                  </a:lnTo>
                  <a:lnTo>
                    <a:pt x="141" y="76"/>
                  </a:lnTo>
                  <a:lnTo>
                    <a:pt x="146" y="69"/>
                  </a:lnTo>
                  <a:lnTo>
                    <a:pt x="150" y="63"/>
                  </a:lnTo>
                  <a:lnTo>
                    <a:pt x="153" y="56"/>
                  </a:lnTo>
                  <a:lnTo>
                    <a:pt x="156" y="49"/>
                  </a:lnTo>
                  <a:lnTo>
                    <a:pt x="159" y="41"/>
                  </a:lnTo>
                  <a:lnTo>
                    <a:pt x="160" y="34"/>
                  </a:lnTo>
                  <a:lnTo>
                    <a:pt x="160" y="25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59" y="9"/>
                  </a:lnTo>
                  <a:lnTo>
                    <a:pt x="158" y="7"/>
                  </a:lnTo>
                  <a:lnTo>
                    <a:pt x="155" y="5"/>
                  </a:lnTo>
                  <a:lnTo>
                    <a:pt x="153" y="3"/>
                  </a:lnTo>
                  <a:lnTo>
                    <a:pt x="151" y="2"/>
                  </a:lnTo>
                  <a:lnTo>
                    <a:pt x="148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8"/>
            <p:cNvSpPr/>
            <p:nvPr/>
          </p:nvSpPr>
          <p:spPr>
            <a:xfrm>
              <a:off x="4379760" y="2072160"/>
              <a:ext cx="74160" cy="74160"/>
            </a:xfrm>
            <a:custGeom>
              <a:avLst/>
              <a:gdLst/>
              <a:ahLst/>
              <a:cxnLst/>
              <a:rect l="l" t="t" r="r" b="b"/>
              <a:pathLst>
                <a:path w="237" h="237">
                  <a:moveTo>
                    <a:pt x="222" y="30"/>
                  </a:moveTo>
                  <a:lnTo>
                    <a:pt x="224" y="30"/>
                  </a:lnTo>
                  <a:lnTo>
                    <a:pt x="227" y="29"/>
                  </a:lnTo>
                  <a:lnTo>
                    <a:pt x="230" y="27"/>
                  </a:lnTo>
                  <a:lnTo>
                    <a:pt x="232" y="26"/>
                  </a:lnTo>
                  <a:lnTo>
                    <a:pt x="234" y="23"/>
                  </a:lnTo>
                  <a:lnTo>
                    <a:pt x="235" y="21"/>
                  </a:lnTo>
                  <a:lnTo>
                    <a:pt x="236" y="19"/>
                  </a:lnTo>
                  <a:lnTo>
                    <a:pt x="237" y="15"/>
                  </a:lnTo>
                  <a:lnTo>
                    <a:pt x="236" y="12"/>
                  </a:lnTo>
                  <a:lnTo>
                    <a:pt x="235" y="9"/>
                  </a:lnTo>
                  <a:lnTo>
                    <a:pt x="234" y="7"/>
                  </a:lnTo>
                  <a:lnTo>
                    <a:pt x="232" y="5"/>
                  </a:lnTo>
                  <a:lnTo>
                    <a:pt x="230" y="3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9" y="1"/>
                  </a:lnTo>
                  <a:lnTo>
                    <a:pt x="188" y="3"/>
                  </a:lnTo>
                  <a:lnTo>
                    <a:pt x="177" y="5"/>
                  </a:lnTo>
                  <a:lnTo>
                    <a:pt x="166" y="7"/>
                  </a:lnTo>
                  <a:lnTo>
                    <a:pt x="156" y="10"/>
                  </a:lnTo>
                  <a:lnTo>
                    <a:pt x="145" y="13"/>
                  </a:lnTo>
                  <a:lnTo>
                    <a:pt x="135" y="18"/>
                  </a:lnTo>
                  <a:lnTo>
                    <a:pt x="116" y="27"/>
                  </a:lnTo>
                  <a:lnTo>
                    <a:pt x="97" y="38"/>
                  </a:lnTo>
                  <a:lnTo>
                    <a:pt x="80" y="51"/>
                  </a:lnTo>
                  <a:lnTo>
                    <a:pt x="65" y="65"/>
                  </a:lnTo>
                  <a:lnTo>
                    <a:pt x="50" y="81"/>
                  </a:lnTo>
                  <a:lnTo>
                    <a:pt x="37" y="98"/>
                  </a:lnTo>
                  <a:lnTo>
                    <a:pt x="26" y="116"/>
                  </a:lnTo>
                  <a:lnTo>
                    <a:pt x="17" y="135"/>
                  </a:lnTo>
                  <a:lnTo>
                    <a:pt x="12" y="146"/>
                  </a:lnTo>
                  <a:lnTo>
                    <a:pt x="9" y="156"/>
                  </a:lnTo>
                  <a:lnTo>
                    <a:pt x="6" y="166"/>
                  </a:lnTo>
                  <a:lnTo>
                    <a:pt x="4" y="177"/>
                  </a:lnTo>
                  <a:lnTo>
                    <a:pt x="2" y="188"/>
                  </a:lnTo>
                  <a:lnTo>
                    <a:pt x="1" y="199"/>
                  </a:lnTo>
                  <a:lnTo>
                    <a:pt x="0" y="210"/>
                  </a:lnTo>
                  <a:lnTo>
                    <a:pt x="0" y="222"/>
                  </a:lnTo>
                  <a:lnTo>
                    <a:pt x="0" y="225"/>
                  </a:lnTo>
                  <a:lnTo>
                    <a:pt x="1" y="228"/>
                  </a:lnTo>
                  <a:lnTo>
                    <a:pt x="2" y="230"/>
                  </a:lnTo>
                  <a:lnTo>
                    <a:pt x="4" y="233"/>
                  </a:lnTo>
                  <a:lnTo>
                    <a:pt x="6" y="235"/>
                  </a:lnTo>
                  <a:lnTo>
                    <a:pt x="8" y="236"/>
                  </a:lnTo>
                  <a:lnTo>
                    <a:pt x="11" y="237"/>
                  </a:lnTo>
                  <a:lnTo>
                    <a:pt x="14" y="237"/>
                  </a:lnTo>
                  <a:lnTo>
                    <a:pt x="18" y="237"/>
                  </a:lnTo>
                  <a:lnTo>
                    <a:pt x="20" y="236"/>
                  </a:lnTo>
                  <a:lnTo>
                    <a:pt x="23" y="235"/>
                  </a:lnTo>
                  <a:lnTo>
                    <a:pt x="25" y="233"/>
                  </a:lnTo>
                  <a:lnTo>
                    <a:pt x="26" y="230"/>
                  </a:lnTo>
                  <a:lnTo>
                    <a:pt x="28" y="228"/>
                  </a:lnTo>
                  <a:lnTo>
                    <a:pt x="28" y="225"/>
                  </a:lnTo>
                  <a:lnTo>
                    <a:pt x="29" y="222"/>
                  </a:lnTo>
                  <a:lnTo>
                    <a:pt x="31" y="202"/>
                  </a:lnTo>
                  <a:lnTo>
                    <a:pt x="33" y="183"/>
                  </a:lnTo>
                  <a:lnTo>
                    <a:pt x="38" y="164"/>
                  </a:lnTo>
                  <a:lnTo>
                    <a:pt x="44" y="147"/>
                  </a:lnTo>
                  <a:lnTo>
                    <a:pt x="52" y="130"/>
                  </a:lnTo>
                  <a:lnTo>
                    <a:pt x="63" y="115"/>
                  </a:lnTo>
                  <a:lnTo>
                    <a:pt x="73" y="100"/>
                  </a:lnTo>
                  <a:lnTo>
                    <a:pt x="85" y="86"/>
                  </a:lnTo>
                  <a:lnTo>
                    <a:pt x="99" y="74"/>
                  </a:lnTo>
                  <a:lnTo>
                    <a:pt x="114" y="62"/>
                  </a:lnTo>
                  <a:lnTo>
                    <a:pt x="130" y="53"/>
                  </a:lnTo>
                  <a:lnTo>
                    <a:pt x="147" y="45"/>
                  </a:lnTo>
                  <a:lnTo>
                    <a:pt x="164" y="39"/>
                  </a:lnTo>
                  <a:lnTo>
                    <a:pt x="182" y="34"/>
                  </a:lnTo>
                  <a:lnTo>
                    <a:pt x="202" y="31"/>
                  </a:lnTo>
                  <a:lnTo>
                    <a:pt x="222" y="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9"/>
            <p:cNvSpPr/>
            <p:nvPr/>
          </p:nvSpPr>
          <p:spPr>
            <a:xfrm>
              <a:off x="4343400" y="2035440"/>
              <a:ext cx="110880" cy="110880"/>
            </a:xfrm>
            <a:custGeom>
              <a:avLst/>
              <a:gdLst/>
              <a:ahLst/>
              <a:cxnLst/>
              <a:rect l="l" t="t" r="r" b="b"/>
              <a:pathLst>
                <a:path w="351" h="350">
                  <a:moveTo>
                    <a:pt x="336" y="30"/>
                  </a:moveTo>
                  <a:lnTo>
                    <a:pt x="338" y="29"/>
                  </a:lnTo>
                  <a:lnTo>
                    <a:pt x="341" y="28"/>
                  </a:lnTo>
                  <a:lnTo>
                    <a:pt x="344" y="27"/>
                  </a:lnTo>
                  <a:lnTo>
                    <a:pt x="346" y="25"/>
                  </a:lnTo>
                  <a:lnTo>
                    <a:pt x="348" y="22"/>
                  </a:lnTo>
                  <a:lnTo>
                    <a:pt x="349" y="20"/>
                  </a:lnTo>
                  <a:lnTo>
                    <a:pt x="350" y="17"/>
                  </a:lnTo>
                  <a:lnTo>
                    <a:pt x="351" y="15"/>
                  </a:lnTo>
                  <a:lnTo>
                    <a:pt x="350" y="12"/>
                  </a:lnTo>
                  <a:lnTo>
                    <a:pt x="349" y="9"/>
                  </a:lnTo>
                  <a:lnTo>
                    <a:pt x="348" y="6"/>
                  </a:lnTo>
                  <a:lnTo>
                    <a:pt x="346" y="4"/>
                  </a:lnTo>
                  <a:lnTo>
                    <a:pt x="344" y="2"/>
                  </a:lnTo>
                  <a:lnTo>
                    <a:pt x="341" y="1"/>
                  </a:lnTo>
                  <a:lnTo>
                    <a:pt x="338" y="0"/>
                  </a:lnTo>
                  <a:lnTo>
                    <a:pt x="336" y="0"/>
                  </a:lnTo>
                  <a:lnTo>
                    <a:pt x="318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6"/>
                  </a:lnTo>
                  <a:lnTo>
                    <a:pt x="252" y="11"/>
                  </a:lnTo>
                  <a:lnTo>
                    <a:pt x="235" y="15"/>
                  </a:lnTo>
                  <a:lnTo>
                    <a:pt x="221" y="20"/>
                  </a:lnTo>
                  <a:lnTo>
                    <a:pt x="206" y="26"/>
                  </a:lnTo>
                  <a:lnTo>
                    <a:pt x="191" y="33"/>
                  </a:lnTo>
                  <a:lnTo>
                    <a:pt x="176" y="41"/>
                  </a:lnTo>
                  <a:lnTo>
                    <a:pt x="162" y="48"/>
                  </a:lnTo>
                  <a:lnTo>
                    <a:pt x="148" y="57"/>
                  </a:lnTo>
                  <a:lnTo>
                    <a:pt x="135" y="66"/>
                  </a:lnTo>
                  <a:lnTo>
                    <a:pt x="122" y="77"/>
                  </a:lnTo>
                  <a:lnTo>
                    <a:pt x="110" y="87"/>
                  </a:lnTo>
                  <a:lnTo>
                    <a:pt x="99" y="98"/>
                  </a:lnTo>
                  <a:lnTo>
                    <a:pt x="88" y="110"/>
                  </a:lnTo>
                  <a:lnTo>
                    <a:pt x="77" y="122"/>
                  </a:lnTo>
                  <a:lnTo>
                    <a:pt x="66" y="135"/>
                  </a:lnTo>
                  <a:lnTo>
                    <a:pt x="58" y="148"/>
                  </a:lnTo>
                  <a:lnTo>
                    <a:pt x="49" y="162"/>
                  </a:lnTo>
                  <a:lnTo>
                    <a:pt x="41" y="175"/>
                  </a:lnTo>
                  <a:lnTo>
                    <a:pt x="33" y="189"/>
                  </a:lnTo>
                  <a:lnTo>
                    <a:pt x="27" y="204"/>
                  </a:lnTo>
                  <a:lnTo>
                    <a:pt x="20" y="220"/>
                  </a:lnTo>
                  <a:lnTo>
                    <a:pt x="15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5"/>
                  </a:lnTo>
                  <a:lnTo>
                    <a:pt x="0" y="338"/>
                  </a:lnTo>
                  <a:lnTo>
                    <a:pt x="1" y="341"/>
                  </a:lnTo>
                  <a:lnTo>
                    <a:pt x="2" y="343"/>
                  </a:lnTo>
                  <a:lnTo>
                    <a:pt x="4" y="346"/>
                  </a:lnTo>
                  <a:lnTo>
                    <a:pt x="7" y="348"/>
                  </a:lnTo>
                  <a:lnTo>
                    <a:pt x="10" y="349"/>
                  </a:lnTo>
                  <a:lnTo>
                    <a:pt x="12" y="350"/>
                  </a:lnTo>
                  <a:lnTo>
                    <a:pt x="15" y="350"/>
                  </a:lnTo>
                  <a:lnTo>
                    <a:pt x="18" y="350"/>
                  </a:lnTo>
                  <a:lnTo>
                    <a:pt x="20" y="349"/>
                  </a:lnTo>
                  <a:lnTo>
                    <a:pt x="24" y="348"/>
                  </a:lnTo>
                  <a:lnTo>
                    <a:pt x="26" y="346"/>
                  </a:lnTo>
                  <a:lnTo>
                    <a:pt x="28" y="343"/>
                  </a:lnTo>
                  <a:lnTo>
                    <a:pt x="29" y="341"/>
                  </a:lnTo>
                  <a:lnTo>
                    <a:pt x="30" y="338"/>
                  </a:lnTo>
                  <a:lnTo>
                    <a:pt x="30" y="335"/>
                  </a:lnTo>
                  <a:lnTo>
                    <a:pt x="30" y="319"/>
                  </a:lnTo>
                  <a:lnTo>
                    <a:pt x="31" y="304"/>
                  </a:lnTo>
                  <a:lnTo>
                    <a:pt x="33" y="289"/>
                  </a:lnTo>
                  <a:lnTo>
                    <a:pt x="36" y="274"/>
                  </a:lnTo>
                  <a:lnTo>
                    <a:pt x="40" y="259"/>
                  </a:lnTo>
                  <a:lnTo>
                    <a:pt x="44" y="244"/>
                  </a:lnTo>
                  <a:lnTo>
                    <a:pt x="48" y="230"/>
                  </a:lnTo>
                  <a:lnTo>
                    <a:pt x="54" y="216"/>
                  </a:lnTo>
                  <a:lnTo>
                    <a:pt x="60" y="203"/>
                  </a:lnTo>
                  <a:lnTo>
                    <a:pt x="67" y="189"/>
                  </a:lnTo>
                  <a:lnTo>
                    <a:pt x="74" y="177"/>
                  </a:lnTo>
                  <a:lnTo>
                    <a:pt x="82" y="165"/>
                  </a:lnTo>
                  <a:lnTo>
                    <a:pt x="91" y="153"/>
                  </a:lnTo>
                  <a:lnTo>
                    <a:pt x="100" y="141"/>
                  </a:lnTo>
                  <a:lnTo>
                    <a:pt x="109" y="129"/>
                  </a:lnTo>
                  <a:lnTo>
                    <a:pt x="120" y="120"/>
                  </a:lnTo>
                  <a:lnTo>
                    <a:pt x="131" y="109"/>
                  </a:lnTo>
                  <a:lnTo>
                    <a:pt x="141" y="99"/>
                  </a:lnTo>
                  <a:lnTo>
                    <a:pt x="153" y="91"/>
                  </a:lnTo>
                  <a:lnTo>
                    <a:pt x="165" y="82"/>
                  </a:lnTo>
                  <a:lnTo>
                    <a:pt x="178" y="74"/>
                  </a:lnTo>
                  <a:lnTo>
                    <a:pt x="191" y="66"/>
                  </a:lnTo>
                  <a:lnTo>
                    <a:pt x="203" y="60"/>
                  </a:lnTo>
                  <a:lnTo>
                    <a:pt x="217" y="53"/>
                  </a:lnTo>
                  <a:lnTo>
                    <a:pt x="231" y="48"/>
                  </a:lnTo>
                  <a:lnTo>
                    <a:pt x="245" y="44"/>
                  </a:lnTo>
                  <a:lnTo>
                    <a:pt x="259" y="40"/>
                  </a:lnTo>
                  <a:lnTo>
                    <a:pt x="274" y="35"/>
                  </a:lnTo>
                  <a:lnTo>
                    <a:pt x="289" y="33"/>
                  </a:lnTo>
                  <a:lnTo>
                    <a:pt x="304" y="31"/>
                  </a:lnTo>
                  <a:lnTo>
                    <a:pt x="320" y="30"/>
                  </a:lnTo>
                  <a:lnTo>
                    <a:pt x="336" y="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50"/>
            <p:cNvSpPr/>
            <p:nvPr/>
          </p:nvSpPr>
          <p:spPr>
            <a:xfrm>
              <a:off x="4518000" y="2072160"/>
              <a:ext cx="74160" cy="74160"/>
            </a:xfrm>
            <a:custGeom>
              <a:avLst/>
              <a:gdLst/>
              <a:ahLst/>
              <a:cxnLst/>
              <a:rect l="l" t="t" r="r" b="b"/>
              <a:pathLst>
                <a:path w="237" h="237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34" y="31"/>
                  </a:lnTo>
                  <a:lnTo>
                    <a:pt x="53" y="34"/>
                  </a:lnTo>
                  <a:lnTo>
                    <a:pt x="73" y="39"/>
                  </a:lnTo>
                  <a:lnTo>
                    <a:pt x="90" y="45"/>
                  </a:lnTo>
                  <a:lnTo>
                    <a:pt x="107" y="53"/>
                  </a:lnTo>
                  <a:lnTo>
                    <a:pt x="123" y="62"/>
                  </a:lnTo>
                  <a:lnTo>
                    <a:pt x="137" y="74"/>
                  </a:lnTo>
                  <a:lnTo>
                    <a:pt x="151" y="86"/>
                  </a:lnTo>
                  <a:lnTo>
                    <a:pt x="164" y="100"/>
                  </a:lnTo>
                  <a:lnTo>
                    <a:pt x="174" y="115"/>
                  </a:lnTo>
                  <a:lnTo>
                    <a:pt x="184" y="130"/>
                  </a:lnTo>
                  <a:lnTo>
                    <a:pt x="192" y="147"/>
                  </a:lnTo>
                  <a:lnTo>
                    <a:pt x="199" y="164"/>
                  </a:lnTo>
                  <a:lnTo>
                    <a:pt x="203" y="183"/>
                  </a:lnTo>
                  <a:lnTo>
                    <a:pt x="206" y="202"/>
                  </a:lnTo>
                  <a:lnTo>
                    <a:pt x="207" y="222"/>
                  </a:lnTo>
                  <a:lnTo>
                    <a:pt x="207" y="225"/>
                  </a:lnTo>
                  <a:lnTo>
                    <a:pt x="209" y="228"/>
                  </a:lnTo>
                  <a:lnTo>
                    <a:pt x="210" y="230"/>
                  </a:lnTo>
                  <a:lnTo>
                    <a:pt x="212" y="233"/>
                  </a:lnTo>
                  <a:lnTo>
                    <a:pt x="214" y="235"/>
                  </a:lnTo>
                  <a:lnTo>
                    <a:pt x="216" y="236"/>
                  </a:lnTo>
                  <a:lnTo>
                    <a:pt x="219" y="237"/>
                  </a:lnTo>
                  <a:lnTo>
                    <a:pt x="222" y="237"/>
                  </a:lnTo>
                  <a:lnTo>
                    <a:pt x="226" y="237"/>
                  </a:lnTo>
                  <a:lnTo>
                    <a:pt x="228" y="236"/>
                  </a:lnTo>
                  <a:lnTo>
                    <a:pt x="231" y="235"/>
                  </a:lnTo>
                  <a:lnTo>
                    <a:pt x="233" y="233"/>
                  </a:lnTo>
                  <a:lnTo>
                    <a:pt x="235" y="230"/>
                  </a:lnTo>
                  <a:lnTo>
                    <a:pt x="236" y="228"/>
                  </a:lnTo>
                  <a:lnTo>
                    <a:pt x="237" y="225"/>
                  </a:lnTo>
                  <a:lnTo>
                    <a:pt x="237" y="222"/>
                  </a:lnTo>
                  <a:lnTo>
                    <a:pt x="237" y="210"/>
                  </a:lnTo>
                  <a:lnTo>
                    <a:pt x="236" y="199"/>
                  </a:lnTo>
                  <a:lnTo>
                    <a:pt x="234" y="188"/>
                  </a:lnTo>
                  <a:lnTo>
                    <a:pt x="233" y="177"/>
                  </a:lnTo>
                  <a:lnTo>
                    <a:pt x="230" y="166"/>
                  </a:lnTo>
                  <a:lnTo>
                    <a:pt x="228" y="156"/>
                  </a:lnTo>
                  <a:lnTo>
                    <a:pt x="223" y="146"/>
                  </a:lnTo>
                  <a:lnTo>
                    <a:pt x="220" y="135"/>
                  </a:lnTo>
                  <a:lnTo>
                    <a:pt x="211" y="116"/>
                  </a:lnTo>
                  <a:lnTo>
                    <a:pt x="199" y="98"/>
                  </a:lnTo>
                  <a:lnTo>
                    <a:pt x="186" y="81"/>
                  </a:lnTo>
                  <a:lnTo>
                    <a:pt x="172" y="65"/>
                  </a:lnTo>
                  <a:lnTo>
                    <a:pt x="156" y="51"/>
                  </a:lnTo>
                  <a:lnTo>
                    <a:pt x="139" y="38"/>
                  </a:lnTo>
                  <a:lnTo>
                    <a:pt x="121" y="27"/>
                  </a:lnTo>
                  <a:lnTo>
                    <a:pt x="102" y="18"/>
                  </a:lnTo>
                  <a:lnTo>
                    <a:pt x="91" y="13"/>
                  </a:lnTo>
                  <a:lnTo>
                    <a:pt x="81" y="10"/>
                  </a:lnTo>
                  <a:lnTo>
                    <a:pt x="70" y="7"/>
                  </a:lnTo>
                  <a:lnTo>
                    <a:pt x="60" y="5"/>
                  </a:lnTo>
                  <a:lnTo>
                    <a:pt x="49" y="3"/>
                  </a:lnTo>
                  <a:lnTo>
                    <a:pt x="37" y="1"/>
                  </a:lnTo>
                  <a:lnTo>
                    <a:pt x="27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51"/>
            <p:cNvSpPr/>
            <p:nvPr/>
          </p:nvSpPr>
          <p:spPr>
            <a:xfrm>
              <a:off x="4518000" y="2035440"/>
              <a:ext cx="110880" cy="110880"/>
            </a:xfrm>
            <a:custGeom>
              <a:avLst/>
              <a:gdLst/>
              <a:ahLst/>
              <a:cxnLst/>
              <a:rect l="l" t="t" r="r" b="b"/>
              <a:pathLst>
                <a:path w="351" h="350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" y="30"/>
                  </a:lnTo>
                  <a:lnTo>
                    <a:pt x="46" y="31"/>
                  </a:lnTo>
                  <a:lnTo>
                    <a:pt x="62" y="33"/>
                  </a:lnTo>
                  <a:lnTo>
                    <a:pt x="77" y="35"/>
                  </a:lnTo>
                  <a:lnTo>
                    <a:pt x="91" y="40"/>
                  </a:lnTo>
                  <a:lnTo>
                    <a:pt x="106" y="44"/>
                  </a:lnTo>
                  <a:lnTo>
                    <a:pt x="120" y="48"/>
                  </a:lnTo>
                  <a:lnTo>
                    <a:pt x="134" y="53"/>
                  </a:lnTo>
                  <a:lnTo>
                    <a:pt x="148" y="60"/>
                  </a:lnTo>
                  <a:lnTo>
                    <a:pt x="160" y="66"/>
                  </a:lnTo>
                  <a:lnTo>
                    <a:pt x="173" y="74"/>
                  </a:lnTo>
                  <a:lnTo>
                    <a:pt x="186" y="82"/>
                  </a:lnTo>
                  <a:lnTo>
                    <a:pt x="198" y="91"/>
                  </a:lnTo>
                  <a:lnTo>
                    <a:pt x="210" y="99"/>
                  </a:lnTo>
                  <a:lnTo>
                    <a:pt x="220" y="109"/>
                  </a:lnTo>
                  <a:lnTo>
                    <a:pt x="231" y="120"/>
                  </a:lnTo>
                  <a:lnTo>
                    <a:pt x="241" y="129"/>
                  </a:lnTo>
                  <a:lnTo>
                    <a:pt x="250" y="141"/>
                  </a:lnTo>
                  <a:lnTo>
                    <a:pt x="260" y="153"/>
                  </a:lnTo>
                  <a:lnTo>
                    <a:pt x="268" y="165"/>
                  </a:lnTo>
                  <a:lnTo>
                    <a:pt x="276" y="177"/>
                  </a:lnTo>
                  <a:lnTo>
                    <a:pt x="283" y="189"/>
                  </a:lnTo>
                  <a:lnTo>
                    <a:pt x="290" y="203"/>
                  </a:lnTo>
                  <a:lnTo>
                    <a:pt x="296" y="216"/>
                  </a:lnTo>
                  <a:lnTo>
                    <a:pt x="302" y="230"/>
                  </a:lnTo>
                  <a:lnTo>
                    <a:pt x="307" y="244"/>
                  </a:lnTo>
                  <a:lnTo>
                    <a:pt x="311" y="259"/>
                  </a:lnTo>
                  <a:lnTo>
                    <a:pt x="314" y="274"/>
                  </a:lnTo>
                  <a:lnTo>
                    <a:pt x="317" y="289"/>
                  </a:lnTo>
                  <a:lnTo>
                    <a:pt x="319" y="304"/>
                  </a:lnTo>
                  <a:lnTo>
                    <a:pt x="320" y="319"/>
                  </a:lnTo>
                  <a:lnTo>
                    <a:pt x="321" y="335"/>
                  </a:lnTo>
                  <a:lnTo>
                    <a:pt x="321" y="338"/>
                  </a:lnTo>
                  <a:lnTo>
                    <a:pt x="322" y="341"/>
                  </a:lnTo>
                  <a:lnTo>
                    <a:pt x="323" y="343"/>
                  </a:lnTo>
                  <a:lnTo>
                    <a:pt x="325" y="346"/>
                  </a:lnTo>
                  <a:lnTo>
                    <a:pt x="327" y="348"/>
                  </a:lnTo>
                  <a:lnTo>
                    <a:pt x="329" y="349"/>
                  </a:lnTo>
                  <a:lnTo>
                    <a:pt x="333" y="350"/>
                  </a:lnTo>
                  <a:lnTo>
                    <a:pt x="336" y="350"/>
                  </a:lnTo>
                  <a:lnTo>
                    <a:pt x="338" y="350"/>
                  </a:lnTo>
                  <a:lnTo>
                    <a:pt x="341" y="349"/>
                  </a:lnTo>
                  <a:lnTo>
                    <a:pt x="343" y="348"/>
                  </a:lnTo>
                  <a:lnTo>
                    <a:pt x="347" y="346"/>
                  </a:lnTo>
                  <a:lnTo>
                    <a:pt x="348" y="343"/>
                  </a:lnTo>
                  <a:lnTo>
                    <a:pt x="350" y="341"/>
                  </a:lnTo>
                  <a:lnTo>
                    <a:pt x="350" y="338"/>
                  </a:lnTo>
                  <a:lnTo>
                    <a:pt x="351" y="335"/>
                  </a:lnTo>
                  <a:lnTo>
                    <a:pt x="350" y="318"/>
                  </a:lnTo>
                  <a:lnTo>
                    <a:pt x="349" y="301"/>
                  </a:lnTo>
                  <a:lnTo>
                    <a:pt x="347" y="283"/>
                  </a:lnTo>
                  <a:lnTo>
                    <a:pt x="343" y="267"/>
                  </a:lnTo>
                  <a:lnTo>
                    <a:pt x="340" y="251"/>
                  </a:lnTo>
                  <a:lnTo>
                    <a:pt x="336" y="235"/>
                  </a:lnTo>
                  <a:lnTo>
                    <a:pt x="330" y="220"/>
                  </a:lnTo>
                  <a:lnTo>
                    <a:pt x="324" y="204"/>
                  </a:lnTo>
                  <a:lnTo>
                    <a:pt x="318" y="189"/>
                  </a:lnTo>
                  <a:lnTo>
                    <a:pt x="310" y="175"/>
                  </a:lnTo>
                  <a:lnTo>
                    <a:pt x="302" y="162"/>
                  </a:lnTo>
                  <a:lnTo>
                    <a:pt x="293" y="148"/>
                  </a:lnTo>
                  <a:lnTo>
                    <a:pt x="283" y="135"/>
                  </a:lnTo>
                  <a:lnTo>
                    <a:pt x="274" y="122"/>
                  </a:lnTo>
                  <a:lnTo>
                    <a:pt x="263" y="110"/>
                  </a:lnTo>
                  <a:lnTo>
                    <a:pt x="252" y="98"/>
                  </a:lnTo>
                  <a:lnTo>
                    <a:pt x="241" y="87"/>
                  </a:lnTo>
                  <a:lnTo>
                    <a:pt x="228" y="77"/>
                  </a:lnTo>
                  <a:lnTo>
                    <a:pt x="216" y="66"/>
                  </a:lnTo>
                  <a:lnTo>
                    <a:pt x="202" y="57"/>
                  </a:lnTo>
                  <a:lnTo>
                    <a:pt x="189" y="48"/>
                  </a:lnTo>
                  <a:lnTo>
                    <a:pt x="174" y="41"/>
                  </a:lnTo>
                  <a:lnTo>
                    <a:pt x="160" y="33"/>
                  </a:lnTo>
                  <a:lnTo>
                    <a:pt x="145" y="26"/>
                  </a:lnTo>
                  <a:lnTo>
                    <a:pt x="130" y="20"/>
                  </a:lnTo>
                  <a:lnTo>
                    <a:pt x="114" y="15"/>
                  </a:lnTo>
                  <a:lnTo>
                    <a:pt x="98" y="11"/>
                  </a:lnTo>
                  <a:lnTo>
                    <a:pt x="82" y="6"/>
                  </a:lnTo>
                  <a:lnTo>
                    <a:pt x="66" y="3"/>
                  </a:lnTo>
                  <a:lnTo>
                    <a:pt x="49" y="1"/>
                  </a:lnTo>
                  <a:lnTo>
                    <a:pt x="32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2711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8E48AD4-9528-4B63-A5D5-74F365D0B43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78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FEC16D-0397-4408-91BE-C53738487ED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8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80" name="CustomShape 8"/>
          <p:cNvSpPr/>
          <p:nvPr/>
        </p:nvSpPr>
        <p:spPr>
          <a:xfrm>
            <a:off x="903240" y="1587600"/>
            <a:ext cx="81864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00" name="Group 28"/>
          <p:cNvGrpSpPr/>
          <p:nvPr/>
        </p:nvGrpSpPr>
        <p:grpSpPr>
          <a:xfrm>
            <a:off x="1216080" y="1850400"/>
            <a:ext cx="199800" cy="286560"/>
            <a:chOff x="1216080" y="1850400"/>
            <a:chExt cx="199800" cy="286560"/>
          </a:xfrm>
        </p:grpSpPr>
        <p:sp>
          <p:nvSpPr>
            <p:cNvPr id="501" name="CustomShape 29"/>
            <p:cNvSpPr/>
            <p:nvPr/>
          </p:nvSpPr>
          <p:spPr>
            <a:xfrm>
              <a:off x="1216080" y="1850400"/>
              <a:ext cx="199800" cy="201240"/>
            </a:xfrm>
            <a:custGeom>
              <a:avLst/>
              <a:gdLst/>
              <a:ahLst/>
              <a:cxnLst/>
              <a:rect l="l" t="t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30"/>
            <p:cNvSpPr/>
            <p:nvPr/>
          </p:nvSpPr>
          <p:spPr>
            <a:xfrm>
              <a:off x="1282680" y="207072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31"/>
            <p:cNvSpPr/>
            <p:nvPr/>
          </p:nvSpPr>
          <p:spPr>
            <a:xfrm>
              <a:off x="1282680" y="208980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32"/>
            <p:cNvSpPr/>
            <p:nvPr/>
          </p:nvSpPr>
          <p:spPr>
            <a:xfrm>
              <a:off x="1282680" y="2108880"/>
              <a:ext cx="66240" cy="28080"/>
            </a:xfrm>
            <a:custGeom>
              <a:avLst/>
              <a:gdLst/>
              <a:ahLst/>
              <a:cxnLst/>
              <a:rect l="l" t="t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PRESENTATION DES BESOINS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  <p:pic>
        <p:nvPicPr>
          <p:cNvPr id="44" name="Image 43" descr="http://www.d2i-technology.fr/domotique/wp-content/uploads/2015/05/immotique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60" y="1063800"/>
            <a:ext cx="8229600" cy="550195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8580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27/04/2019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9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CONCEPTION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: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FONCTIONNALITES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1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</TotalTime>
  <Words>380</Words>
  <Application>Microsoft Office PowerPoint</Application>
  <PresentationFormat>Grand écran</PresentationFormat>
  <Paragraphs>129</Paragraphs>
  <Slides>18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18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DejaVu Sans</vt:lpstr>
      <vt:lpstr>Ebrima</vt:lpstr>
      <vt:lpstr>Segoe UI</vt:lpstr>
      <vt:lpstr>Segoe UI Black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trisnawanugroho</dc:creator>
  <dc:description/>
  <cp:lastModifiedBy>Mohamed Lamine Barghouda</cp:lastModifiedBy>
  <cp:revision>94</cp:revision>
  <dcterms:created xsi:type="dcterms:W3CDTF">2019-01-30T06:23:30Z</dcterms:created>
  <dcterms:modified xsi:type="dcterms:W3CDTF">2019-04-27T21:44:46Z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