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83" r:id="rId5"/>
    <p:sldId id="284" r:id="rId6"/>
    <p:sldId id="259" r:id="rId7"/>
    <p:sldId id="285" r:id="rId8"/>
    <p:sldId id="286" r:id="rId9"/>
    <p:sldId id="287" r:id="rId10"/>
    <p:sldId id="288" r:id="rId11"/>
    <p:sldId id="289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C000"/>
    <a:srgbClr val="1C819E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A54DD2-56C6-43FB-AB2C-9BAFF29D1380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04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BA9331-CAE8-4463-9A23-DC73A4E699C4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93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1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035BD9-DFC8-43E2-AC98-04F87BE0084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035BD9-DFC8-43E2-AC98-04F87BE0084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68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035BD9-DFC8-43E2-AC98-04F87BE0084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7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4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035BD9-DFC8-43E2-AC98-04F87BE0084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71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BA9331-CAE8-4463-9A23-DC73A4E699C4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118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BA9331-CAE8-4463-9A23-DC73A4E699C4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94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485395" y="2241810"/>
            <a:ext cx="5073921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66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TIME </a:t>
            </a:r>
            <a:r>
              <a:rPr lang="en-GB" sz="6600" b="1" strike="noStrike" spc="-1" dirty="0">
                <a:solidFill>
                  <a:srgbClr val="1C819E"/>
                </a:solidFill>
                <a:latin typeface="Century Gothic"/>
                <a:ea typeface="Segoe UI Black"/>
              </a:rPr>
              <a:t>AIRLINES</a:t>
            </a:r>
            <a:endParaRPr lang="en-GB" sz="66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225344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err="1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Tunisian</a:t>
            </a:r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 </a:t>
            </a:r>
            <a:r>
              <a:rPr lang="fr-FR" sz="1600" b="1" spc="-1" dirty="0" err="1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Aeroday</a:t>
            </a:r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 2019</a:t>
            </a:r>
            <a:endParaRPr lang="en-GB" sz="1600" b="1" spc="-1" dirty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E0371-968E-44DE-8DD0-0ACC1FFA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98" y="1281060"/>
            <a:ext cx="4098692" cy="396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39697-9D11-473B-A386-1AECC6DAD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98" y="1037942"/>
            <a:ext cx="2319600" cy="663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62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2423880" y="2505671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6000" b="1" spc="-1" dirty="0">
                <a:solidFill>
                  <a:srgbClr val="0070C0"/>
                </a:solidFill>
                <a:latin typeface="Century Gothic"/>
                <a:ea typeface="Segoe UI Black"/>
              </a:rPr>
              <a:t>Thank you for your Attention</a:t>
            </a:r>
            <a:endParaRPr lang="en-GB" sz="60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9" name="CustomShape 52">
            <a:extLst>
              <a:ext uri="{FF2B5EF4-FFF2-40B4-BE49-F238E27FC236}">
                <a16:creationId xmlns:a16="http://schemas.microsoft.com/office/drawing/2014/main" id="{11C1F470-7967-4E3E-BF6A-774C5B0ECFA3}"/>
              </a:ext>
            </a:extLst>
          </p:cNvPr>
          <p:cNvSpPr/>
          <p:nvPr/>
        </p:nvSpPr>
        <p:spPr>
          <a:xfrm>
            <a:off x="-147960" y="66636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75">
            <a:extLst>
              <a:ext uri="{FF2B5EF4-FFF2-40B4-BE49-F238E27FC236}">
                <a16:creationId xmlns:a16="http://schemas.microsoft.com/office/drawing/2014/main" id="{2534C64B-78EA-4E05-833A-51FBFB3A370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0320" y="2901600"/>
            <a:ext cx="1726920" cy="39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2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4472C4"/>
                </a:solidFill>
                <a:latin typeface="Century Gothic"/>
                <a:ea typeface="Segoe UI Black"/>
              </a:rPr>
              <a:t>THE HURDLE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C60468A-0911-45ED-8AF1-F917408B178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28/04/2019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E8FCBD0-6008-482D-8AFC-F8C6C8FE5C22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1671120" y="4796640"/>
            <a:ext cx="252648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FFFFFF"/>
                </a:solidFill>
                <a:latin typeface="Segoe UI"/>
                <a:ea typeface="Segoe UI Black"/>
              </a:rPr>
              <a:t>Task 1</a:t>
            </a:r>
            <a:endParaRPr lang="en-GB" sz="1400" b="0" strike="noStrike" spc="-1" dirty="0">
              <a:latin typeface="Arial"/>
            </a:endParaRPr>
          </a:p>
        </p:txBody>
      </p:sp>
      <p:pic>
        <p:nvPicPr>
          <p:cNvPr id="337" name="Graphic 45"/>
          <p:cNvPicPr/>
          <p:nvPr/>
        </p:nvPicPr>
        <p:blipFill>
          <a:blip r:embed="rId3"/>
          <a:stretch/>
        </p:blipFill>
        <p:spPr>
          <a:xfrm>
            <a:off x="713613" y="617427"/>
            <a:ext cx="2435574" cy="5458626"/>
          </a:xfrm>
          <a:prstGeom prst="rect">
            <a:avLst/>
          </a:prstGeom>
          <a:ln>
            <a:noFill/>
          </a:ln>
        </p:spPr>
      </p:pic>
      <p:sp>
        <p:nvSpPr>
          <p:cNvPr id="54" name="CustomShape 51">
            <a:extLst>
              <a:ext uri="{FF2B5EF4-FFF2-40B4-BE49-F238E27FC236}">
                <a16:creationId xmlns:a16="http://schemas.microsoft.com/office/drawing/2014/main" id="{4F437AB4-EA51-4BFF-913B-50679D3D061C}"/>
              </a:ext>
            </a:extLst>
          </p:cNvPr>
          <p:cNvSpPr/>
          <p:nvPr/>
        </p:nvSpPr>
        <p:spPr>
          <a:xfrm>
            <a:off x="9913652" y="5551004"/>
            <a:ext cx="1655451" cy="1692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100" dirty="0">
                <a:latin typeface="Segoe UI" panose="020B0502040204020203" pitchFamily="34" charset="0"/>
                <a:cs typeface="Segoe UI" panose="020B0502040204020203" pitchFamily="34" charset="0"/>
              </a:rPr>
              <a:t>Source: flightstats.com</a:t>
            </a:r>
            <a:endParaRPr lang="fr-FR" sz="1100" spc="-1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BFB84-345A-4F39-8FC6-1F7AE6342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03" y="2352584"/>
            <a:ext cx="6424110" cy="1503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45190-7E90-4BFA-B159-9573083F8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288" y="4001637"/>
            <a:ext cx="2888294" cy="1582418"/>
          </a:xfrm>
          <a:prstGeom prst="rect">
            <a:avLst/>
          </a:prstGeom>
        </p:spPr>
      </p:pic>
      <p:sp>
        <p:nvSpPr>
          <p:cNvPr id="55" name="CustomShape 51">
            <a:extLst>
              <a:ext uri="{FF2B5EF4-FFF2-40B4-BE49-F238E27FC236}">
                <a16:creationId xmlns:a16="http://schemas.microsoft.com/office/drawing/2014/main" id="{B5278698-13F9-46C3-B700-AE2854E777FF}"/>
              </a:ext>
            </a:extLst>
          </p:cNvPr>
          <p:cNvSpPr/>
          <p:nvPr/>
        </p:nvSpPr>
        <p:spPr>
          <a:xfrm>
            <a:off x="4885576" y="1910368"/>
            <a:ext cx="48861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/>
            <a:r>
              <a:rPr lang="fr-FR" sz="2400" b="1" spc="-1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30 days in Europe</a:t>
            </a:r>
          </a:p>
        </p:txBody>
      </p:sp>
    </p:spTree>
    <p:extLst>
      <p:ext uri="{BB962C8B-B14F-4D97-AF65-F5344CB8AC3E}">
        <p14:creationId xmlns:p14="http://schemas.microsoft.com/office/powerpoint/2010/main" val="231395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9" name="CustomShape 2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40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4472C4"/>
                </a:solidFill>
                <a:latin typeface="Century Gothic"/>
                <a:ea typeface="Segoe UI Black"/>
              </a:rPr>
              <a:t>THE VISION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D5F181-04A5-4154-BA19-81575D2CB1B3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28/04/2019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04688C-E3FA-498B-812C-35E54BA6B473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grpSp>
        <p:nvGrpSpPr>
          <p:cNvPr id="345" name="Group 8"/>
          <p:cNvGrpSpPr/>
          <p:nvPr/>
        </p:nvGrpSpPr>
        <p:grpSpPr>
          <a:xfrm>
            <a:off x="4017780" y="1667160"/>
            <a:ext cx="4155840" cy="4015800"/>
            <a:chOff x="4017960" y="1275120"/>
            <a:chExt cx="4155840" cy="4015800"/>
          </a:xfrm>
        </p:grpSpPr>
        <p:grpSp>
          <p:nvGrpSpPr>
            <p:cNvPr id="346" name="Group 9"/>
            <p:cNvGrpSpPr/>
            <p:nvPr/>
          </p:nvGrpSpPr>
          <p:grpSpPr>
            <a:xfrm>
              <a:off x="4056120" y="1311480"/>
              <a:ext cx="4080960" cy="3942720"/>
              <a:chOff x="4056120" y="1311480"/>
              <a:chExt cx="4080960" cy="3942720"/>
            </a:xfrm>
          </p:grpSpPr>
          <p:sp>
            <p:nvSpPr>
              <p:cNvPr id="347" name="CustomShape 10"/>
              <p:cNvSpPr/>
              <p:nvPr/>
            </p:nvSpPr>
            <p:spPr>
              <a:xfrm>
                <a:off x="5131440" y="1311480"/>
                <a:ext cx="729720" cy="31104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71">
                    <a:moveTo>
                      <a:pt x="0" y="171"/>
                    </a:moveTo>
                    <a:cubicBezTo>
                      <a:pt x="0" y="171"/>
                      <a:pt x="23" y="82"/>
                      <a:pt x="81" y="33"/>
                    </a:cubicBezTo>
                    <a:cubicBezTo>
                      <a:pt x="104" y="14"/>
                      <a:pt x="133" y="0"/>
                      <a:pt x="168" y="2"/>
                    </a:cubicBezTo>
                    <a:cubicBezTo>
                      <a:pt x="289" y="7"/>
                      <a:pt x="401" y="171"/>
                      <a:pt x="401" y="171"/>
                    </a:cubicBez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8" name="CustomShape 11"/>
              <p:cNvSpPr/>
              <p:nvPr/>
            </p:nvSpPr>
            <p:spPr>
              <a:xfrm>
                <a:off x="7826760" y="2290680"/>
                <a:ext cx="310320" cy="73116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402">
                    <a:moveTo>
                      <a:pt x="0" y="0"/>
                    </a:moveTo>
                    <a:cubicBezTo>
                      <a:pt x="0" y="0"/>
                      <a:pt x="89" y="24"/>
                      <a:pt x="138" y="82"/>
                    </a:cubicBezTo>
                    <a:cubicBezTo>
                      <a:pt x="158" y="105"/>
                      <a:pt x="171" y="134"/>
                      <a:pt x="169" y="168"/>
                    </a:cubicBezTo>
                    <a:cubicBezTo>
                      <a:pt x="164" y="290"/>
                      <a:pt x="0" y="402"/>
                      <a:pt x="0" y="4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9" name="CustomShape 12"/>
              <p:cNvSpPr/>
              <p:nvPr/>
            </p:nvSpPr>
            <p:spPr>
              <a:xfrm>
                <a:off x="6356160" y="4943880"/>
                <a:ext cx="7297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71">
                    <a:moveTo>
                      <a:pt x="401" y="0"/>
                    </a:moveTo>
                    <a:cubicBezTo>
                      <a:pt x="401" y="0"/>
                      <a:pt x="377" y="89"/>
                      <a:pt x="319" y="138"/>
                    </a:cubicBezTo>
                    <a:cubicBezTo>
                      <a:pt x="296" y="158"/>
                      <a:pt x="268" y="171"/>
                      <a:pt x="233" y="169"/>
                    </a:cubicBezTo>
                    <a:cubicBezTo>
                      <a:pt x="112" y="164"/>
                      <a:pt x="0" y="0"/>
                      <a:pt x="0" y="0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0" name="CustomShape 13"/>
              <p:cNvSpPr/>
              <p:nvPr/>
            </p:nvSpPr>
            <p:spPr>
              <a:xfrm>
                <a:off x="4056120" y="3519360"/>
                <a:ext cx="310320" cy="73116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402">
                    <a:moveTo>
                      <a:pt x="171" y="402"/>
                    </a:moveTo>
                    <a:cubicBezTo>
                      <a:pt x="171" y="402"/>
                      <a:pt x="81" y="378"/>
                      <a:pt x="33" y="320"/>
                    </a:cubicBezTo>
                    <a:cubicBezTo>
                      <a:pt x="13" y="297"/>
                      <a:pt x="0" y="268"/>
                      <a:pt x="1" y="234"/>
                    </a:cubicBezTo>
                    <a:cubicBezTo>
                      <a:pt x="7" y="112"/>
                      <a:pt x="171" y="0"/>
                      <a:pt x="171" y="0"/>
                    </a:cubicBezTo>
                    <a:lnTo>
                      <a:pt x="171" y="40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4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1" name="CustomShape 14"/>
            <p:cNvSpPr/>
            <p:nvPr/>
          </p:nvSpPr>
          <p:spPr>
            <a:xfrm>
              <a:off x="4366800" y="1623240"/>
              <a:ext cx="3465000" cy="3318120"/>
            </a:xfrm>
            <a:custGeom>
              <a:avLst/>
              <a:gdLst/>
              <a:ahLst/>
              <a:cxnLst/>
              <a:rect l="l" t="t" r="r" b="b"/>
              <a:pathLst>
                <a:path w="1904" h="1824">
                  <a:moveTo>
                    <a:pt x="1904" y="1734"/>
                  </a:moveTo>
                  <a:cubicBezTo>
                    <a:pt x="1904" y="1784"/>
                    <a:pt x="1863" y="1824"/>
                    <a:pt x="1813" y="1824"/>
                  </a:cubicBezTo>
                  <a:cubicBezTo>
                    <a:pt x="90" y="1824"/>
                    <a:pt x="90" y="1824"/>
                    <a:pt x="90" y="1824"/>
                  </a:cubicBezTo>
                  <a:cubicBezTo>
                    <a:pt x="40" y="1824"/>
                    <a:pt x="0" y="1784"/>
                    <a:pt x="0" y="173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1813" y="0"/>
                    <a:pt x="1813" y="0"/>
                    <a:pt x="1813" y="0"/>
                  </a:cubicBezTo>
                  <a:cubicBezTo>
                    <a:pt x="1863" y="0"/>
                    <a:pt x="1904" y="41"/>
                    <a:pt x="1904" y="91"/>
                  </a:cubicBezTo>
                  <a:lnTo>
                    <a:pt x="1904" y="1734"/>
                  </a:lnTo>
                  <a:close/>
                </a:path>
              </a:pathLst>
            </a:custGeom>
            <a:solidFill>
              <a:schemeClr val="bg1"/>
            </a:solidFill>
            <a:ln w="14400">
              <a:noFill/>
            </a:ln>
            <a:effectLst>
              <a:outerShdw blurRad="635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5"/>
            <p:cNvSpPr/>
            <p:nvPr/>
          </p:nvSpPr>
          <p:spPr>
            <a:xfrm>
              <a:off x="6061320" y="1623240"/>
              <a:ext cx="87480" cy="3819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4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6"/>
            <p:cNvSpPr/>
            <p:nvPr/>
          </p:nvSpPr>
          <p:spPr>
            <a:xfrm>
              <a:off x="6061320" y="4561560"/>
              <a:ext cx="87480" cy="3798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4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7"/>
            <p:cNvSpPr/>
            <p:nvPr/>
          </p:nvSpPr>
          <p:spPr>
            <a:xfrm>
              <a:off x="4366800" y="3231720"/>
              <a:ext cx="380520" cy="86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4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8"/>
            <p:cNvSpPr/>
            <p:nvPr/>
          </p:nvSpPr>
          <p:spPr>
            <a:xfrm>
              <a:off x="7444440" y="3231720"/>
              <a:ext cx="381960" cy="864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4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9"/>
            <p:cNvSpPr/>
            <p:nvPr/>
          </p:nvSpPr>
          <p:spPr>
            <a:xfrm>
              <a:off x="5279040" y="1275120"/>
              <a:ext cx="2294640" cy="1388520"/>
            </a:xfrm>
            <a:custGeom>
              <a:avLst/>
              <a:gdLst/>
              <a:ahLst/>
              <a:cxnLst/>
              <a:rect l="l" t="t" r="r" b="b"/>
              <a:pathLst>
                <a:path w="2082677" h="1260342">
                  <a:moveTo>
                    <a:pt x="277899" y="11"/>
                  </a:moveTo>
                  <a:cubicBezTo>
                    <a:pt x="285005" y="50"/>
                    <a:pt x="289031" y="179"/>
                    <a:pt x="289031" y="179"/>
                  </a:cubicBezTo>
                  <a:cubicBezTo>
                    <a:pt x="289031" y="179"/>
                    <a:pt x="289031" y="179"/>
                    <a:pt x="1362576" y="179"/>
                  </a:cubicBezTo>
                  <a:cubicBezTo>
                    <a:pt x="1481492" y="18347"/>
                    <a:pt x="1886136" y="465927"/>
                    <a:pt x="1886136" y="465927"/>
                  </a:cubicBezTo>
                  <a:cubicBezTo>
                    <a:pt x="1886136" y="465927"/>
                    <a:pt x="1886136" y="465927"/>
                    <a:pt x="1976974" y="376742"/>
                  </a:cubicBezTo>
                  <a:cubicBezTo>
                    <a:pt x="2034781" y="318936"/>
                    <a:pt x="2082677" y="338755"/>
                    <a:pt x="2082677" y="421335"/>
                  </a:cubicBezTo>
                  <a:cubicBezTo>
                    <a:pt x="2082677" y="421335"/>
                    <a:pt x="2082677" y="421335"/>
                    <a:pt x="2082677" y="1111699"/>
                  </a:cubicBezTo>
                  <a:cubicBezTo>
                    <a:pt x="2082677" y="1194279"/>
                    <a:pt x="2014961" y="1260342"/>
                    <a:pt x="1932381" y="1260342"/>
                  </a:cubicBezTo>
                  <a:cubicBezTo>
                    <a:pt x="1932381" y="1260342"/>
                    <a:pt x="1932381" y="1260342"/>
                    <a:pt x="1233751" y="1260342"/>
                  </a:cubicBezTo>
                  <a:cubicBezTo>
                    <a:pt x="1151171" y="1260342"/>
                    <a:pt x="1133003" y="1214098"/>
                    <a:pt x="1190809" y="1154640"/>
                  </a:cubicBezTo>
                  <a:cubicBezTo>
                    <a:pt x="1190809" y="1154640"/>
                    <a:pt x="1190809" y="1154640"/>
                    <a:pt x="1281648" y="1065455"/>
                  </a:cubicBezTo>
                  <a:cubicBezTo>
                    <a:pt x="1281648" y="1065455"/>
                    <a:pt x="1281648" y="1065455"/>
                    <a:pt x="661085" y="447620"/>
                  </a:cubicBezTo>
                  <a:lnTo>
                    <a:pt x="528716" y="315833"/>
                  </a:lnTo>
                  <a:lnTo>
                    <a:pt x="528739" y="315833"/>
                  </a:lnTo>
                  <a:cubicBezTo>
                    <a:pt x="528739" y="315833"/>
                    <a:pt x="343707" y="44682"/>
                    <a:pt x="143805" y="36415"/>
                  </a:cubicBezTo>
                  <a:cubicBezTo>
                    <a:pt x="85983" y="33108"/>
                    <a:pt x="38072" y="56255"/>
                    <a:pt x="75" y="87669"/>
                  </a:cubicBezTo>
                  <a:lnTo>
                    <a:pt x="2" y="87751"/>
                  </a:lnTo>
                  <a:lnTo>
                    <a:pt x="0" y="87713"/>
                  </a:lnTo>
                  <a:cubicBezTo>
                    <a:pt x="27458" y="3895"/>
                    <a:pt x="228154" y="-260"/>
                    <a:pt x="277899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7" name="CustomShape 20"/>
            <p:cNvSpPr/>
            <p:nvPr/>
          </p:nvSpPr>
          <p:spPr>
            <a:xfrm>
              <a:off x="4643640" y="3903120"/>
              <a:ext cx="2292480" cy="1387800"/>
            </a:xfrm>
            <a:custGeom>
              <a:avLst/>
              <a:gdLst/>
              <a:ahLst/>
              <a:cxnLst/>
              <a:rect l="l" t="t" r="r" b="b"/>
              <a:pathLst>
                <a:path w="2080936" h="1259648">
                  <a:moveTo>
                    <a:pt x="148645" y="0"/>
                  </a:moveTo>
                  <a:cubicBezTo>
                    <a:pt x="148645" y="0"/>
                    <a:pt x="148645" y="0"/>
                    <a:pt x="847275" y="0"/>
                  </a:cubicBezTo>
                  <a:cubicBezTo>
                    <a:pt x="929855" y="0"/>
                    <a:pt x="949675" y="47870"/>
                    <a:pt x="891868" y="105644"/>
                  </a:cubicBezTo>
                  <a:cubicBezTo>
                    <a:pt x="891868" y="105644"/>
                    <a:pt x="891868" y="105644"/>
                    <a:pt x="799378" y="196431"/>
                  </a:cubicBezTo>
                  <a:cubicBezTo>
                    <a:pt x="799378" y="196431"/>
                    <a:pt x="799378" y="196431"/>
                    <a:pt x="1554163" y="944190"/>
                  </a:cubicBezTo>
                  <a:lnTo>
                    <a:pt x="1555467" y="944509"/>
                  </a:lnTo>
                  <a:lnTo>
                    <a:pt x="1553938" y="944509"/>
                  </a:lnTo>
                  <a:cubicBezTo>
                    <a:pt x="1553938" y="944509"/>
                    <a:pt x="1738971" y="1214990"/>
                    <a:pt x="1938872" y="1223237"/>
                  </a:cubicBezTo>
                  <a:cubicBezTo>
                    <a:pt x="1967784" y="1224886"/>
                    <a:pt x="1993804" y="1220351"/>
                    <a:pt x="2017346" y="1211279"/>
                  </a:cubicBezTo>
                  <a:lnTo>
                    <a:pt x="2080936" y="1172119"/>
                  </a:lnTo>
                  <a:lnTo>
                    <a:pt x="2060142" y="1203231"/>
                  </a:lnTo>
                  <a:cubicBezTo>
                    <a:pt x="1990910" y="1265789"/>
                    <a:pt x="1793646" y="1259470"/>
                    <a:pt x="1793646" y="1259470"/>
                  </a:cubicBezTo>
                  <a:cubicBezTo>
                    <a:pt x="1793646" y="1259470"/>
                    <a:pt x="1793646" y="1259470"/>
                    <a:pt x="720101" y="1259470"/>
                  </a:cubicBezTo>
                  <a:cubicBezTo>
                    <a:pt x="599534" y="1242963"/>
                    <a:pt x="194890" y="795628"/>
                    <a:pt x="194890" y="795628"/>
                  </a:cubicBezTo>
                  <a:cubicBezTo>
                    <a:pt x="194890" y="795628"/>
                    <a:pt x="194890" y="795628"/>
                    <a:pt x="105703" y="883115"/>
                  </a:cubicBezTo>
                  <a:cubicBezTo>
                    <a:pt x="47897" y="942539"/>
                    <a:pt x="0" y="922731"/>
                    <a:pt x="0" y="840197"/>
                  </a:cubicBezTo>
                  <a:cubicBezTo>
                    <a:pt x="0" y="840197"/>
                    <a:pt x="0" y="840197"/>
                    <a:pt x="0" y="150212"/>
                  </a:cubicBezTo>
                  <a:cubicBezTo>
                    <a:pt x="0" y="67678"/>
                    <a:pt x="66065" y="0"/>
                    <a:pt x="148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58" name="CustomShape 21"/>
            <p:cNvSpPr/>
            <p:nvPr/>
          </p:nvSpPr>
          <p:spPr>
            <a:xfrm>
              <a:off x="6786000" y="2439720"/>
              <a:ext cx="1387800" cy="2294640"/>
            </a:xfrm>
            <a:custGeom>
              <a:avLst/>
              <a:gdLst/>
              <a:ahLst/>
              <a:cxnLst/>
              <a:rect l="l" t="t" r="r" b="b"/>
              <a:pathLst>
                <a:path w="1259648" h="2082677">
                  <a:moveTo>
                    <a:pt x="1171984" y="0"/>
                  </a:moveTo>
                  <a:cubicBezTo>
                    <a:pt x="1267723" y="31381"/>
                    <a:pt x="1259470" y="289031"/>
                    <a:pt x="1259470" y="289031"/>
                  </a:cubicBezTo>
                  <a:cubicBezTo>
                    <a:pt x="1259470" y="289031"/>
                    <a:pt x="1259470" y="289031"/>
                    <a:pt x="1259470" y="1360925"/>
                  </a:cubicBezTo>
                  <a:cubicBezTo>
                    <a:pt x="1242963" y="1481492"/>
                    <a:pt x="795628" y="1886136"/>
                    <a:pt x="795628" y="1886136"/>
                  </a:cubicBezTo>
                  <a:cubicBezTo>
                    <a:pt x="795628" y="1886136"/>
                    <a:pt x="795628" y="1886136"/>
                    <a:pt x="883115" y="1975323"/>
                  </a:cubicBezTo>
                  <a:cubicBezTo>
                    <a:pt x="942539" y="2034781"/>
                    <a:pt x="922731" y="2082677"/>
                    <a:pt x="840197" y="2082677"/>
                  </a:cubicBezTo>
                  <a:cubicBezTo>
                    <a:pt x="840197" y="2082677"/>
                    <a:pt x="840197" y="2082677"/>
                    <a:pt x="150212" y="2082677"/>
                  </a:cubicBezTo>
                  <a:cubicBezTo>
                    <a:pt x="67678" y="2082677"/>
                    <a:pt x="0" y="2014961"/>
                    <a:pt x="0" y="1932381"/>
                  </a:cubicBezTo>
                  <a:cubicBezTo>
                    <a:pt x="0" y="1932381"/>
                    <a:pt x="0" y="1932381"/>
                    <a:pt x="0" y="1233751"/>
                  </a:cubicBezTo>
                  <a:cubicBezTo>
                    <a:pt x="0" y="1151171"/>
                    <a:pt x="47870" y="1131351"/>
                    <a:pt x="105644" y="1190809"/>
                  </a:cubicBezTo>
                  <a:cubicBezTo>
                    <a:pt x="105644" y="1190809"/>
                    <a:pt x="105644" y="1190809"/>
                    <a:pt x="196431" y="1281648"/>
                  </a:cubicBezTo>
                  <a:cubicBezTo>
                    <a:pt x="196431" y="1281648"/>
                    <a:pt x="196431" y="1281648"/>
                    <a:pt x="944190" y="528514"/>
                  </a:cubicBezTo>
                  <a:lnTo>
                    <a:pt x="944510" y="527206"/>
                  </a:lnTo>
                  <a:lnTo>
                    <a:pt x="944510" y="528738"/>
                  </a:lnTo>
                  <a:cubicBezTo>
                    <a:pt x="944510" y="528738"/>
                    <a:pt x="1214991" y="343777"/>
                    <a:pt x="1223238" y="142301"/>
                  </a:cubicBezTo>
                  <a:cubicBezTo>
                    <a:pt x="1226536" y="86152"/>
                    <a:pt x="1205096" y="38260"/>
                    <a:pt x="1172110" y="277"/>
                  </a:cubicBezTo>
                  <a:lnTo>
                    <a:pt x="1171808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9" name="CustomShape 22"/>
            <p:cNvSpPr/>
            <p:nvPr/>
          </p:nvSpPr>
          <p:spPr>
            <a:xfrm>
              <a:off x="4017960" y="1806840"/>
              <a:ext cx="1389960" cy="2293200"/>
            </a:xfrm>
            <a:custGeom>
              <a:avLst/>
              <a:gdLst/>
              <a:ahLst/>
              <a:cxnLst/>
              <a:rect l="l" t="t" r="r" b="b"/>
              <a:pathLst>
                <a:path w="1261912" h="2081501">
                  <a:moveTo>
                    <a:pt x="421253" y="0"/>
                  </a:moveTo>
                  <a:cubicBezTo>
                    <a:pt x="421253" y="0"/>
                    <a:pt x="421253" y="0"/>
                    <a:pt x="1111618" y="0"/>
                  </a:cubicBezTo>
                  <a:cubicBezTo>
                    <a:pt x="1194197" y="0"/>
                    <a:pt x="1261912" y="67694"/>
                    <a:pt x="1261912" y="150247"/>
                  </a:cubicBezTo>
                  <a:cubicBezTo>
                    <a:pt x="1261912" y="150247"/>
                    <a:pt x="1261912" y="150247"/>
                    <a:pt x="1261912" y="848646"/>
                  </a:cubicBezTo>
                  <a:cubicBezTo>
                    <a:pt x="1261912" y="931199"/>
                    <a:pt x="1214016" y="951012"/>
                    <a:pt x="1156210" y="891574"/>
                  </a:cubicBezTo>
                  <a:cubicBezTo>
                    <a:pt x="1156210" y="891574"/>
                    <a:pt x="1156210" y="891574"/>
                    <a:pt x="1065373" y="800765"/>
                  </a:cubicBezTo>
                  <a:cubicBezTo>
                    <a:pt x="1065373" y="800765"/>
                    <a:pt x="1065373" y="800765"/>
                    <a:pt x="317203" y="1553649"/>
                  </a:cubicBezTo>
                  <a:lnTo>
                    <a:pt x="316704" y="1555659"/>
                  </a:lnTo>
                  <a:lnTo>
                    <a:pt x="316704" y="1553938"/>
                  </a:lnTo>
                  <a:cubicBezTo>
                    <a:pt x="316704" y="1553938"/>
                    <a:pt x="46223" y="1738899"/>
                    <a:pt x="36328" y="1940375"/>
                  </a:cubicBezTo>
                  <a:cubicBezTo>
                    <a:pt x="35503" y="1968450"/>
                    <a:pt x="40451" y="1994460"/>
                    <a:pt x="49728" y="2018200"/>
                  </a:cubicBezTo>
                  <a:lnTo>
                    <a:pt x="88554" y="2081501"/>
                  </a:lnTo>
                  <a:lnTo>
                    <a:pt x="57948" y="2061041"/>
                  </a:lnTo>
                  <a:cubicBezTo>
                    <a:pt x="-4960" y="1991516"/>
                    <a:pt x="98" y="1793053"/>
                    <a:pt x="98" y="1793053"/>
                  </a:cubicBezTo>
                  <a:cubicBezTo>
                    <a:pt x="98" y="1793053"/>
                    <a:pt x="98" y="1793053"/>
                    <a:pt x="98" y="721514"/>
                  </a:cubicBezTo>
                  <a:cubicBezTo>
                    <a:pt x="18265" y="600987"/>
                    <a:pt x="465846" y="196476"/>
                    <a:pt x="465846" y="196476"/>
                  </a:cubicBezTo>
                  <a:cubicBezTo>
                    <a:pt x="465846" y="196476"/>
                    <a:pt x="465846" y="196476"/>
                    <a:pt x="376660" y="107319"/>
                  </a:cubicBezTo>
                  <a:cubicBezTo>
                    <a:pt x="318854" y="47881"/>
                    <a:pt x="338674" y="0"/>
                    <a:pt x="42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0" name="CustomShape 23"/>
            <p:cNvSpPr/>
            <p:nvPr/>
          </p:nvSpPr>
          <p:spPr>
            <a:xfrm>
              <a:off x="6030720" y="2532960"/>
              <a:ext cx="155880" cy="690480"/>
            </a:xfrm>
            <a:custGeom>
              <a:avLst/>
              <a:gdLst/>
              <a:ahLst/>
              <a:cxnLst/>
              <a:rect l="l" t="t" r="r" b="b"/>
              <a:pathLst>
                <a:path w="86" h="380">
                  <a:moveTo>
                    <a:pt x="45" y="0"/>
                  </a:moveTo>
                  <a:cubicBezTo>
                    <a:pt x="68" y="0"/>
                    <a:pt x="86" y="18"/>
                    <a:pt x="86" y="40"/>
                  </a:cubicBezTo>
                  <a:cubicBezTo>
                    <a:pt x="86" y="340"/>
                    <a:pt x="86" y="340"/>
                    <a:pt x="86" y="340"/>
                  </a:cubicBezTo>
                  <a:cubicBezTo>
                    <a:pt x="86" y="362"/>
                    <a:pt x="84" y="380"/>
                    <a:pt x="81" y="380"/>
                  </a:cubicBezTo>
                  <a:cubicBezTo>
                    <a:pt x="79" y="380"/>
                    <a:pt x="68" y="373"/>
                    <a:pt x="57" y="365"/>
                  </a:cubicBezTo>
                  <a:cubicBezTo>
                    <a:pt x="57" y="365"/>
                    <a:pt x="57" y="365"/>
                    <a:pt x="43" y="365"/>
                  </a:cubicBezTo>
                  <a:cubicBezTo>
                    <a:pt x="30" y="365"/>
                    <a:pt x="30" y="365"/>
                    <a:pt x="30" y="365"/>
                  </a:cubicBezTo>
                  <a:cubicBezTo>
                    <a:pt x="18" y="373"/>
                    <a:pt x="7" y="380"/>
                    <a:pt x="5" y="380"/>
                  </a:cubicBezTo>
                  <a:cubicBezTo>
                    <a:pt x="2" y="380"/>
                    <a:pt x="0" y="362"/>
                    <a:pt x="0" y="3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24"/>
            <p:cNvSpPr/>
            <p:nvPr/>
          </p:nvSpPr>
          <p:spPr>
            <a:xfrm>
              <a:off x="5328360" y="3243960"/>
              <a:ext cx="691200" cy="63360"/>
            </a:xfrm>
            <a:custGeom>
              <a:avLst/>
              <a:gdLst/>
              <a:ahLst/>
              <a:cxnLst/>
              <a:rect l="l" t="t" r="r" b="b"/>
              <a:pathLst>
                <a:path w="380" h="35">
                  <a:moveTo>
                    <a:pt x="362" y="0"/>
                  </a:moveTo>
                  <a:cubicBezTo>
                    <a:pt x="372" y="0"/>
                    <a:pt x="380" y="8"/>
                    <a:pt x="380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0" y="27"/>
                    <a:pt x="372" y="35"/>
                    <a:pt x="362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62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25"/>
            <p:cNvSpPr/>
            <p:nvPr/>
          </p:nvSpPr>
          <p:spPr>
            <a:xfrm>
              <a:off x="5968440" y="313848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154" h="154">
                  <a:moveTo>
                    <a:pt x="120" y="13"/>
                  </a:moveTo>
                  <a:cubicBezTo>
                    <a:pt x="107" y="5"/>
                    <a:pt x="93" y="0"/>
                    <a:pt x="77" y="0"/>
                  </a:cubicBezTo>
                  <a:cubicBezTo>
                    <a:pt x="61" y="0"/>
                    <a:pt x="47" y="5"/>
                    <a:pt x="35" y="13"/>
                  </a:cubicBezTo>
                  <a:cubicBezTo>
                    <a:pt x="14" y="27"/>
                    <a:pt x="0" y="51"/>
                    <a:pt x="0" y="77"/>
                  </a:cubicBezTo>
                  <a:cubicBezTo>
                    <a:pt x="0" y="120"/>
                    <a:pt x="35" y="154"/>
                    <a:pt x="77" y="154"/>
                  </a:cubicBezTo>
                  <a:cubicBezTo>
                    <a:pt x="120" y="154"/>
                    <a:pt x="154" y="120"/>
                    <a:pt x="154" y="77"/>
                  </a:cubicBezTo>
                  <a:cubicBezTo>
                    <a:pt x="154" y="51"/>
                    <a:pt x="141" y="27"/>
                    <a:pt x="120" y="13"/>
                  </a:cubicBezTo>
                  <a:close/>
                  <a:moveTo>
                    <a:pt x="77" y="123"/>
                  </a:moveTo>
                  <a:cubicBezTo>
                    <a:pt x="52" y="123"/>
                    <a:pt x="31" y="102"/>
                    <a:pt x="31" y="77"/>
                  </a:cubicBezTo>
                  <a:cubicBezTo>
                    <a:pt x="31" y="65"/>
                    <a:pt x="36" y="55"/>
                    <a:pt x="43" y="47"/>
                  </a:cubicBezTo>
                  <a:cubicBezTo>
                    <a:pt x="52" y="38"/>
                    <a:pt x="64" y="32"/>
                    <a:pt x="77" y="32"/>
                  </a:cubicBezTo>
                  <a:cubicBezTo>
                    <a:pt x="91" y="32"/>
                    <a:pt x="103" y="38"/>
                    <a:pt x="111" y="47"/>
                  </a:cubicBezTo>
                  <a:cubicBezTo>
                    <a:pt x="119" y="55"/>
                    <a:pt x="123" y="65"/>
                    <a:pt x="123" y="77"/>
                  </a:cubicBezTo>
                  <a:cubicBezTo>
                    <a:pt x="123" y="102"/>
                    <a:pt x="102" y="123"/>
                    <a:pt x="77" y="12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26"/>
            <p:cNvSpPr/>
            <p:nvPr/>
          </p:nvSpPr>
          <p:spPr>
            <a:xfrm>
              <a:off x="5942880" y="3120840"/>
              <a:ext cx="551160" cy="524880"/>
            </a:xfrm>
            <a:custGeom>
              <a:avLst/>
              <a:gdLst/>
              <a:ahLst/>
              <a:cxnLst/>
              <a:rect l="l" t="t" r="r" b="b"/>
              <a:pathLst>
                <a:path w="303" h="289">
                  <a:moveTo>
                    <a:pt x="299" y="270"/>
                  </a:moveTo>
                  <a:cubicBezTo>
                    <a:pt x="142" y="121"/>
                    <a:pt x="142" y="121"/>
                    <a:pt x="142" y="121"/>
                  </a:cubicBezTo>
                  <a:cubicBezTo>
                    <a:pt x="149" y="111"/>
                    <a:pt x="152" y="100"/>
                    <a:pt x="152" y="87"/>
                  </a:cubicBezTo>
                  <a:cubicBezTo>
                    <a:pt x="152" y="54"/>
                    <a:pt x="125" y="26"/>
                    <a:pt x="91" y="26"/>
                  </a:cubicBezTo>
                  <a:cubicBezTo>
                    <a:pt x="78" y="26"/>
                    <a:pt x="66" y="30"/>
                    <a:pt x="55" y="38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0"/>
                    <a:pt x="9" y="1"/>
                    <a:pt x="5" y="5"/>
                  </a:cubicBezTo>
                  <a:cubicBezTo>
                    <a:pt x="0" y="10"/>
                    <a:pt x="1" y="17"/>
                    <a:pt x="5" y="21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4" y="63"/>
                    <a:pt x="30" y="75"/>
                    <a:pt x="30" y="87"/>
                  </a:cubicBezTo>
                  <a:cubicBezTo>
                    <a:pt x="30" y="121"/>
                    <a:pt x="57" y="149"/>
                    <a:pt x="91" y="149"/>
                  </a:cubicBezTo>
                  <a:cubicBezTo>
                    <a:pt x="104" y="149"/>
                    <a:pt x="117" y="144"/>
                    <a:pt x="127" y="137"/>
                  </a:cubicBezTo>
                  <a:cubicBezTo>
                    <a:pt x="283" y="286"/>
                    <a:pt x="283" y="286"/>
                    <a:pt x="283" y="286"/>
                  </a:cubicBezTo>
                  <a:cubicBezTo>
                    <a:pt x="285" y="288"/>
                    <a:pt x="288" y="289"/>
                    <a:pt x="291" y="289"/>
                  </a:cubicBezTo>
                  <a:cubicBezTo>
                    <a:pt x="294" y="289"/>
                    <a:pt x="297" y="288"/>
                    <a:pt x="299" y="285"/>
                  </a:cubicBezTo>
                  <a:cubicBezTo>
                    <a:pt x="303" y="281"/>
                    <a:pt x="303" y="274"/>
                    <a:pt x="299" y="270"/>
                  </a:cubicBezTo>
                  <a:close/>
                  <a:moveTo>
                    <a:pt x="91" y="133"/>
                  </a:moveTo>
                  <a:cubicBezTo>
                    <a:pt x="66" y="133"/>
                    <a:pt x="46" y="113"/>
                    <a:pt x="46" y="87"/>
                  </a:cubicBezTo>
                  <a:cubicBezTo>
                    <a:pt x="46" y="62"/>
                    <a:pt x="66" y="42"/>
                    <a:pt x="91" y="42"/>
                  </a:cubicBezTo>
                  <a:cubicBezTo>
                    <a:pt x="116" y="42"/>
                    <a:pt x="137" y="62"/>
                    <a:pt x="137" y="87"/>
                  </a:cubicBezTo>
                  <a:cubicBezTo>
                    <a:pt x="137" y="113"/>
                    <a:pt x="116" y="133"/>
                    <a:pt x="91" y="133"/>
                  </a:cubicBezTo>
                  <a:close/>
                </a:path>
              </a:pathLst>
            </a:custGeom>
            <a:solidFill>
              <a:srgbClr val="FAAD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587B4B-3CE0-4A1A-9F53-2B8DA3A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67" y="2365518"/>
            <a:ext cx="559482" cy="559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12EE5-5066-4F77-8CE3-C68791663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83" y="4373413"/>
            <a:ext cx="651121" cy="651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81705-A888-4960-907B-B830BF19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8" y="4540680"/>
            <a:ext cx="524230" cy="52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1A84B-E192-4455-883E-7D6AD4694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83" y="2351416"/>
            <a:ext cx="743476" cy="7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5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40" y="1739520"/>
            <a:ext cx="12191760" cy="293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40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835F1A7-BAA2-402C-9D72-3605B10D4CBE}" type="datetime1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D74074-A6C8-42E4-9348-11023D396E9D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1416960" y="614880"/>
            <a:ext cx="812772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Segoe UI"/>
              </a:rPr>
              <a:t>Chat Room</a:t>
            </a: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254480" y="-863640"/>
            <a:ext cx="596520" cy="59652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>
            <a:off x="5025960" y="-863640"/>
            <a:ext cx="596520" cy="59652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5797440" y="-863640"/>
            <a:ext cx="596520" cy="59652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3" name="Group 8"/>
          <p:cNvGrpSpPr/>
          <p:nvPr/>
        </p:nvGrpSpPr>
        <p:grpSpPr>
          <a:xfrm>
            <a:off x="2062800" y="1402920"/>
            <a:ext cx="2287440" cy="4829040"/>
            <a:chOff x="2062800" y="1402920"/>
            <a:chExt cx="2287440" cy="4829040"/>
          </a:xfrm>
        </p:grpSpPr>
        <p:grpSp>
          <p:nvGrpSpPr>
            <p:cNvPr id="414" name="Group 9"/>
            <p:cNvGrpSpPr/>
            <p:nvPr/>
          </p:nvGrpSpPr>
          <p:grpSpPr>
            <a:xfrm>
              <a:off x="3611880" y="1402920"/>
              <a:ext cx="369720" cy="29520"/>
              <a:chOff x="3611880" y="1402920"/>
              <a:chExt cx="369720" cy="29520"/>
            </a:xfrm>
          </p:grpSpPr>
          <p:sp>
            <p:nvSpPr>
              <p:cNvPr id="415" name="CustomShape 10"/>
              <p:cNvSpPr/>
              <p:nvPr/>
            </p:nvSpPr>
            <p:spPr>
              <a:xfrm>
                <a:off x="3624480" y="1402920"/>
                <a:ext cx="3459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11"/>
              <p:cNvSpPr/>
              <p:nvPr/>
            </p:nvSpPr>
            <p:spPr>
              <a:xfrm>
                <a:off x="3611880" y="1412280"/>
                <a:ext cx="369720" cy="201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17" name="Group 12"/>
            <p:cNvGrpSpPr/>
            <p:nvPr/>
          </p:nvGrpSpPr>
          <p:grpSpPr>
            <a:xfrm>
              <a:off x="2062800" y="2092320"/>
              <a:ext cx="29880" cy="1014840"/>
              <a:chOff x="2062800" y="2092320"/>
              <a:chExt cx="29880" cy="1014840"/>
            </a:xfrm>
          </p:grpSpPr>
          <p:sp>
            <p:nvSpPr>
              <p:cNvPr id="418" name="CustomShape 13"/>
              <p:cNvSpPr/>
              <p:nvPr/>
            </p:nvSpPr>
            <p:spPr>
              <a:xfrm>
                <a:off x="2062800" y="2098800"/>
                <a:ext cx="1872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CustomShape 14"/>
              <p:cNvSpPr/>
              <p:nvPr/>
            </p:nvSpPr>
            <p:spPr>
              <a:xfrm>
                <a:off x="2062800" y="255132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CustomShape 15"/>
              <p:cNvSpPr/>
              <p:nvPr/>
            </p:nvSpPr>
            <p:spPr>
              <a:xfrm>
                <a:off x="2062800" y="294696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CustomShape 16"/>
              <p:cNvSpPr/>
              <p:nvPr/>
            </p:nvSpPr>
            <p:spPr>
              <a:xfrm>
                <a:off x="2072520" y="2092320"/>
                <a:ext cx="20160" cy="2142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17"/>
              <p:cNvSpPr/>
              <p:nvPr/>
            </p:nvSpPr>
            <p:spPr>
              <a:xfrm>
                <a:off x="2072520" y="2546640"/>
                <a:ext cx="20160" cy="16488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18"/>
              <p:cNvSpPr/>
              <p:nvPr/>
            </p:nvSpPr>
            <p:spPr>
              <a:xfrm>
                <a:off x="2072520" y="2940840"/>
                <a:ext cx="20160" cy="166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4" name="CustomShape 19"/>
            <p:cNvSpPr/>
            <p:nvPr/>
          </p:nvSpPr>
          <p:spPr>
            <a:xfrm>
              <a:off x="2089800" y="1428120"/>
              <a:ext cx="2260440" cy="480384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0"/>
            <p:cNvSpPr/>
            <p:nvPr/>
          </p:nvSpPr>
          <p:spPr>
            <a:xfrm>
              <a:off x="2112120" y="1450440"/>
              <a:ext cx="2215800" cy="475956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1"/>
            <p:cNvSpPr/>
            <p:nvPr/>
          </p:nvSpPr>
          <p:spPr>
            <a:xfrm>
              <a:off x="2124720" y="1464840"/>
              <a:ext cx="2192040" cy="47307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2"/>
            <p:cNvSpPr/>
            <p:nvPr/>
          </p:nvSpPr>
          <p:spPr>
            <a:xfrm>
              <a:off x="2140920" y="1480680"/>
              <a:ext cx="2158560" cy="469908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23"/>
            <p:cNvSpPr/>
            <p:nvPr/>
          </p:nvSpPr>
          <p:spPr>
            <a:xfrm>
              <a:off x="2231280" y="2087640"/>
              <a:ext cx="1987200" cy="3501000"/>
            </a:xfrm>
            <a:custGeom>
              <a:avLst/>
              <a:gdLst/>
              <a:ahLst/>
              <a:cxnLst/>
              <a:rect l="l" t="t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4"/>
            <p:cNvSpPr/>
            <p:nvPr/>
          </p:nvSpPr>
          <p:spPr>
            <a:xfrm>
              <a:off x="2258280" y="2116080"/>
              <a:ext cx="1931400" cy="344376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30" name="Group 25"/>
            <p:cNvGrpSpPr/>
            <p:nvPr/>
          </p:nvGrpSpPr>
          <p:grpSpPr>
            <a:xfrm>
              <a:off x="2258280" y="2116080"/>
              <a:ext cx="1931400" cy="126720"/>
              <a:chOff x="2258280" y="2116080"/>
              <a:chExt cx="1931400" cy="126720"/>
            </a:xfrm>
          </p:grpSpPr>
          <p:sp>
            <p:nvSpPr>
              <p:cNvPr id="431" name="CustomShape 26"/>
              <p:cNvSpPr/>
              <p:nvPr/>
            </p:nvSpPr>
            <p:spPr>
              <a:xfrm>
                <a:off x="2258280" y="2116080"/>
                <a:ext cx="1931400" cy="12672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CustomShape 27"/>
              <p:cNvSpPr/>
              <p:nvPr/>
            </p:nvSpPr>
            <p:spPr>
              <a:xfrm>
                <a:off x="2283840" y="2183040"/>
                <a:ext cx="18720" cy="2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CustomShape 28"/>
              <p:cNvSpPr/>
              <p:nvPr/>
            </p:nvSpPr>
            <p:spPr>
              <a:xfrm>
                <a:off x="2307600" y="2178000"/>
                <a:ext cx="18720" cy="2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CustomShape 29"/>
              <p:cNvSpPr/>
              <p:nvPr/>
            </p:nvSpPr>
            <p:spPr>
              <a:xfrm>
                <a:off x="2332800" y="2168640"/>
                <a:ext cx="17280" cy="3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CustomShape 30"/>
              <p:cNvSpPr/>
              <p:nvPr/>
            </p:nvSpPr>
            <p:spPr>
              <a:xfrm>
                <a:off x="2356920" y="2160720"/>
                <a:ext cx="17280" cy="47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CustomShape 31"/>
              <p:cNvSpPr/>
              <p:nvPr/>
            </p:nvSpPr>
            <p:spPr>
              <a:xfrm>
                <a:off x="2380680" y="2147760"/>
                <a:ext cx="17280" cy="60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CustomShape 32"/>
              <p:cNvSpPr/>
              <p:nvPr/>
            </p:nvSpPr>
            <p:spPr>
              <a:xfrm>
                <a:off x="2437920" y="2143080"/>
                <a:ext cx="9648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CustomShape 33"/>
              <p:cNvSpPr/>
              <p:nvPr/>
            </p:nvSpPr>
            <p:spPr>
              <a:xfrm>
                <a:off x="2455200" y="2166840"/>
                <a:ext cx="6156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CustomShape 34"/>
              <p:cNvSpPr/>
              <p:nvPr/>
            </p:nvSpPr>
            <p:spPr>
              <a:xfrm>
                <a:off x="2474280" y="2190960"/>
                <a:ext cx="2340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35"/>
              <p:cNvSpPr/>
              <p:nvPr/>
            </p:nvSpPr>
            <p:spPr>
              <a:xfrm>
                <a:off x="4042440" y="2146320"/>
                <a:ext cx="12996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36"/>
              <p:cNvSpPr/>
              <p:nvPr/>
            </p:nvSpPr>
            <p:spPr>
              <a:xfrm>
                <a:off x="4058280" y="2160720"/>
                <a:ext cx="87120" cy="34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37"/>
              <p:cNvSpPr/>
              <p:nvPr/>
            </p:nvSpPr>
            <p:spPr>
              <a:xfrm>
                <a:off x="3951720" y="2131920"/>
                <a:ext cx="522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3" name="Group 38"/>
            <p:cNvGrpSpPr/>
            <p:nvPr/>
          </p:nvGrpSpPr>
          <p:grpSpPr>
            <a:xfrm>
              <a:off x="3006720" y="5658840"/>
              <a:ext cx="433440" cy="433440"/>
              <a:chOff x="3006720" y="5658840"/>
              <a:chExt cx="433440" cy="433440"/>
            </a:xfrm>
          </p:grpSpPr>
          <p:sp>
            <p:nvSpPr>
              <p:cNvPr id="444" name="CustomShape 39"/>
              <p:cNvSpPr/>
              <p:nvPr/>
            </p:nvSpPr>
            <p:spPr>
              <a:xfrm>
                <a:off x="3006720" y="5658840"/>
                <a:ext cx="43344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CustomShape 40"/>
              <p:cNvSpPr/>
              <p:nvPr/>
            </p:nvSpPr>
            <p:spPr>
              <a:xfrm>
                <a:off x="3019320" y="5671800"/>
                <a:ext cx="409680" cy="40968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CustomShape 41"/>
              <p:cNvSpPr/>
              <p:nvPr/>
            </p:nvSpPr>
            <p:spPr>
              <a:xfrm>
                <a:off x="3144960" y="5795640"/>
                <a:ext cx="16020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CustomShape 42"/>
              <p:cNvSpPr/>
              <p:nvPr/>
            </p:nvSpPr>
            <p:spPr>
              <a:xfrm>
                <a:off x="3006720" y="5884560"/>
                <a:ext cx="433440" cy="20772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roup 43"/>
            <p:cNvGrpSpPr/>
            <p:nvPr/>
          </p:nvGrpSpPr>
          <p:grpSpPr>
            <a:xfrm>
              <a:off x="3006720" y="1480680"/>
              <a:ext cx="1292760" cy="3722040"/>
              <a:chOff x="3006720" y="1480680"/>
              <a:chExt cx="1292760" cy="3722040"/>
            </a:xfrm>
          </p:grpSpPr>
          <p:sp>
            <p:nvSpPr>
              <p:cNvPr id="449" name="CustomShape 44"/>
              <p:cNvSpPr/>
              <p:nvPr/>
            </p:nvSpPr>
            <p:spPr>
              <a:xfrm>
                <a:off x="3006720" y="1801440"/>
                <a:ext cx="43020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45"/>
              <p:cNvSpPr/>
              <p:nvPr/>
            </p:nvSpPr>
            <p:spPr>
              <a:xfrm>
                <a:off x="3031920" y="1815840"/>
                <a:ext cx="37944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46"/>
              <p:cNvSpPr/>
              <p:nvPr/>
            </p:nvSpPr>
            <p:spPr>
              <a:xfrm>
                <a:off x="3179880" y="1623600"/>
                <a:ext cx="91800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47"/>
              <p:cNvSpPr/>
              <p:nvPr/>
            </p:nvSpPr>
            <p:spPr>
              <a:xfrm>
                <a:off x="3203640" y="1645920"/>
                <a:ext cx="44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48"/>
              <p:cNvSpPr/>
              <p:nvPr/>
            </p:nvSpPr>
            <p:spPr>
              <a:xfrm>
                <a:off x="3210120" y="1663200"/>
                <a:ext cx="122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49"/>
              <p:cNvSpPr/>
              <p:nvPr/>
            </p:nvSpPr>
            <p:spPr>
              <a:xfrm>
                <a:off x="3230640" y="1657080"/>
                <a:ext cx="756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50"/>
              <p:cNvSpPr/>
              <p:nvPr/>
            </p:nvSpPr>
            <p:spPr>
              <a:xfrm>
                <a:off x="3044880" y="1480680"/>
                <a:ext cx="1254600" cy="37220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57" name="CustomShape 52"/>
          <p:cNvSpPr/>
          <p:nvPr/>
        </p:nvSpPr>
        <p:spPr>
          <a:xfrm>
            <a:off x="5308920" y="260100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trike="noStrike" spc="-1" dirty="0">
                <a:solidFill>
                  <a:srgbClr val="000000"/>
                </a:solidFill>
                <a:latin typeface="Calibri Light"/>
              </a:rPr>
              <a:t>Each airport has a unique chat room</a:t>
            </a:r>
            <a:endParaRPr lang="en-GB" sz="1000" strike="noStrike" spc="-1" dirty="0">
              <a:latin typeface="Arial"/>
            </a:endParaRPr>
          </a:p>
        </p:txBody>
      </p:sp>
      <p:sp>
        <p:nvSpPr>
          <p:cNvPr id="458" name="CustomShape 53"/>
          <p:cNvSpPr/>
          <p:nvPr/>
        </p:nvSpPr>
        <p:spPr>
          <a:xfrm>
            <a:off x="4997160" y="257040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56"/>
          <p:cNvSpPr/>
          <p:nvPr/>
        </p:nvSpPr>
        <p:spPr>
          <a:xfrm>
            <a:off x="5308920" y="294156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pc="-1" dirty="0">
                <a:solidFill>
                  <a:srgbClr val="000000"/>
                </a:solidFill>
                <a:latin typeface="Calibri Light"/>
              </a:rPr>
              <a:t>Send images or geographical positions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2" name="CustomShape 57"/>
          <p:cNvSpPr/>
          <p:nvPr/>
        </p:nvSpPr>
        <p:spPr>
          <a:xfrm>
            <a:off x="4997160" y="291096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60"/>
          <p:cNvSpPr/>
          <p:nvPr/>
        </p:nvSpPr>
        <p:spPr>
          <a:xfrm>
            <a:off x="5308920" y="3271142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>
                <a:solidFill>
                  <a:srgbClr val="000000"/>
                </a:solidFill>
                <a:latin typeface="Calibri Light"/>
              </a:rPr>
              <a:t>Stay anonymous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6" name="CustomShape 61"/>
          <p:cNvSpPr/>
          <p:nvPr/>
        </p:nvSpPr>
        <p:spPr>
          <a:xfrm>
            <a:off x="4997160" y="3240542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65"/>
          <p:cNvSpPr/>
          <p:nvPr/>
        </p:nvSpPr>
        <p:spPr>
          <a:xfrm>
            <a:off x="6813360" y="4691276"/>
            <a:ext cx="783360" cy="390600"/>
          </a:xfrm>
          <a:custGeom>
            <a:avLst/>
            <a:gdLst/>
            <a:ahLst/>
            <a:cxnLst/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6"/>
          <p:cNvSpPr/>
          <p:nvPr/>
        </p:nvSpPr>
        <p:spPr>
          <a:xfrm>
            <a:off x="6881040" y="4348440"/>
            <a:ext cx="647640" cy="647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88"/>
          <p:cNvSpPr/>
          <p:nvPr/>
        </p:nvSpPr>
        <p:spPr>
          <a:xfrm>
            <a:off x="5060520" y="263340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9"/>
          <p:cNvSpPr/>
          <p:nvPr/>
        </p:nvSpPr>
        <p:spPr>
          <a:xfrm>
            <a:off x="5060520" y="297108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92"/>
          <p:cNvSpPr/>
          <p:nvPr/>
        </p:nvSpPr>
        <p:spPr>
          <a:xfrm>
            <a:off x="5060520" y="3294666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8" name="Picture 1"/>
          <p:cNvPicPr/>
          <p:nvPr/>
        </p:nvPicPr>
        <p:blipFill>
          <a:blip r:embed="rId3"/>
          <a:srcRect r="72004" b="26729"/>
          <a:stretch/>
        </p:blipFill>
        <p:spPr>
          <a:xfrm>
            <a:off x="2267280" y="2238480"/>
            <a:ext cx="1899360" cy="33141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96BE2-EBF9-4AB8-B188-E1D515D1D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24" y="4518780"/>
            <a:ext cx="366184" cy="366184"/>
          </a:xfrm>
          <a:prstGeom prst="rect">
            <a:avLst/>
          </a:prstGeom>
        </p:spPr>
      </p:pic>
      <p:pic>
        <p:nvPicPr>
          <p:cNvPr id="65" name="Picture 1">
            <a:extLst>
              <a:ext uri="{FF2B5EF4-FFF2-40B4-BE49-F238E27FC236}">
                <a16:creationId xmlns:a16="http://schemas.microsoft.com/office/drawing/2014/main" id="{8C7ED11C-A0E2-43A1-AD70-E359F068A6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9" y="2112567"/>
            <a:ext cx="1959121" cy="3482883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B155E-4640-42A9-BB89-98D1BD2E8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26" y="2579453"/>
            <a:ext cx="1944153" cy="280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5EB66-1DFB-4756-8E68-F3B2BB972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80" y="2429802"/>
            <a:ext cx="1758568" cy="129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40" y="1739520"/>
            <a:ext cx="12191760" cy="293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40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835F1A7-BAA2-402C-9D72-3605B10D4CBE}" type="datetime1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D74074-A6C8-42E4-9348-11023D396E9D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1416960" y="614880"/>
            <a:ext cx="812772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Segoe UI"/>
              </a:rPr>
              <a:t>Multiplayer Games</a:t>
            </a: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254480" y="-863640"/>
            <a:ext cx="596520" cy="59652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>
            <a:off x="5025960" y="-863640"/>
            <a:ext cx="596520" cy="59652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5797440" y="-863640"/>
            <a:ext cx="596520" cy="59652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3" name="Group 8"/>
          <p:cNvGrpSpPr/>
          <p:nvPr/>
        </p:nvGrpSpPr>
        <p:grpSpPr>
          <a:xfrm>
            <a:off x="2062800" y="1402920"/>
            <a:ext cx="2287440" cy="4829040"/>
            <a:chOff x="2062800" y="1402920"/>
            <a:chExt cx="2287440" cy="4829040"/>
          </a:xfrm>
        </p:grpSpPr>
        <p:grpSp>
          <p:nvGrpSpPr>
            <p:cNvPr id="414" name="Group 9"/>
            <p:cNvGrpSpPr/>
            <p:nvPr/>
          </p:nvGrpSpPr>
          <p:grpSpPr>
            <a:xfrm>
              <a:off x="3611880" y="1402920"/>
              <a:ext cx="369720" cy="29520"/>
              <a:chOff x="3611880" y="1402920"/>
              <a:chExt cx="369720" cy="29520"/>
            </a:xfrm>
          </p:grpSpPr>
          <p:sp>
            <p:nvSpPr>
              <p:cNvPr id="415" name="CustomShape 10"/>
              <p:cNvSpPr/>
              <p:nvPr/>
            </p:nvSpPr>
            <p:spPr>
              <a:xfrm>
                <a:off x="3624480" y="1402920"/>
                <a:ext cx="3459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11"/>
              <p:cNvSpPr/>
              <p:nvPr/>
            </p:nvSpPr>
            <p:spPr>
              <a:xfrm>
                <a:off x="3611880" y="1412280"/>
                <a:ext cx="369720" cy="201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17" name="Group 12"/>
            <p:cNvGrpSpPr/>
            <p:nvPr/>
          </p:nvGrpSpPr>
          <p:grpSpPr>
            <a:xfrm>
              <a:off x="2062800" y="2092320"/>
              <a:ext cx="29880" cy="1014840"/>
              <a:chOff x="2062800" y="2092320"/>
              <a:chExt cx="29880" cy="1014840"/>
            </a:xfrm>
          </p:grpSpPr>
          <p:sp>
            <p:nvSpPr>
              <p:cNvPr id="418" name="CustomShape 13"/>
              <p:cNvSpPr/>
              <p:nvPr/>
            </p:nvSpPr>
            <p:spPr>
              <a:xfrm>
                <a:off x="2062800" y="2098800"/>
                <a:ext cx="1872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CustomShape 14"/>
              <p:cNvSpPr/>
              <p:nvPr/>
            </p:nvSpPr>
            <p:spPr>
              <a:xfrm>
                <a:off x="2062800" y="255132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CustomShape 15"/>
              <p:cNvSpPr/>
              <p:nvPr/>
            </p:nvSpPr>
            <p:spPr>
              <a:xfrm>
                <a:off x="2062800" y="294696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CustomShape 16"/>
              <p:cNvSpPr/>
              <p:nvPr/>
            </p:nvSpPr>
            <p:spPr>
              <a:xfrm>
                <a:off x="2072520" y="2092320"/>
                <a:ext cx="20160" cy="2142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17"/>
              <p:cNvSpPr/>
              <p:nvPr/>
            </p:nvSpPr>
            <p:spPr>
              <a:xfrm>
                <a:off x="2072520" y="2546640"/>
                <a:ext cx="20160" cy="16488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18"/>
              <p:cNvSpPr/>
              <p:nvPr/>
            </p:nvSpPr>
            <p:spPr>
              <a:xfrm>
                <a:off x="2072520" y="2940840"/>
                <a:ext cx="20160" cy="166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4" name="CustomShape 19"/>
            <p:cNvSpPr/>
            <p:nvPr/>
          </p:nvSpPr>
          <p:spPr>
            <a:xfrm>
              <a:off x="2089800" y="1428120"/>
              <a:ext cx="2260440" cy="480384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0"/>
            <p:cNvSpPr/>
            <p:nvPr/>
          </p:nvSpPr>
          <p:spPr>
            <a:xfrm>
              <a:off x="2112120" y="1450440"/>
              <a:ext cx="2215800" cy="475956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1"/>
            <p:cNvSpPr/>
            <p:nvPr/>
          </p:nvSpPr>
          <p:spPr>
            <a:xfrm>
              <a:off x="2124720" y="1464840"/>
              <a:ext cx="2192040" cy="47307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2"/>
            <p:cNvSpPr/>
            <p:nvPr/>
          </p:nvSpPr>
          <p:spPr>
            <a:xfrm>
              <a:off x="2140920" y="1480680"/>
              <a:ext cx="2158560" cy="469908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23"/>
            <p:cNvSpPr/>
            <p:nvPr/>
          </p:nvSpPr>
          <p:spPr>
            <a:xfrm>
              <a:off x="2231280" y="2087640"/>
              <a:ext cx="1987200" cy="3501000"/>
            </a:xfrm>
            <a:custGeom>
              <a:avLst/>
              <a:gdLst/>
              <a:ahLst/>
              <a:cxnLst/>
              <a:rect l="l" t="t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4"/>
            <p:cNvSpPr/>
            <p:nvPr/>
          </p:nvSpPr>
          <p:spPr>
            <a:xfrm>
              <a:off x="2258280" y="2116080"/>
              <a:ext cx="1931400" cy="344376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30" name="Group 25"/>
            <p:cNvGrpSpPr/>
            <p:nvPr/>
          </p:nvGrpSpPr>
          <p:grpSpPr>
            <a:xfrm>
              <a:off x="2258280" y="2116080"/>
              <a:ext cx="1931400" cy="126720"/>
              <a:chOff x="2258280" y="2116080"/>
              <a:chExt cx="1931400" cy="126720"/>
            </a:xfrm>
          </p:grpSpPr>
          <p:sp>
            <p:nvSpPr>
              <p:cNvPr id="431" name="CustomShape 26"/>
              <p:cNvSpPr/>
              <p:nvPr/>
            </p:nvSpPr>
            <p:spPr>
              <a:xfrm>
                <a:off x="2258280" y="2116080"/>
                <a:ext cx="1931400" cy="12672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CustomShape 27"/>
              <p:cNvSpPr/>
              <p:nvPr/>
            </p:nvSpPr>
            <p:spPr>
              <a:xfrm>
                <a:off x="2283840" y="2183040"/>
                <a:ext cx="18720" cy="2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CustomShape 28"/>
              <p:cNvSpPr/>
              <p:nvPr/>
            </p:nvSpPr>
            <p:spPr>
              <a:xfrm>
                <a:off x="2307600" y="2178000"/>
                <a:ext cx="18720" cy="2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CustomShape 29"/>
              <p:cNvSpPr/>
              <p:nvPr/>
            </p:nvSpPr>
            <p:spPr>
              <a:xfrm>
                <a:off x="2332800" y="2168640"/>
                <a:ext cx="17280" cy="3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CustomShape 30"/>
              <p:cNvSpPr/>
              <p:nvPr/>
            </p:nvSpPr>
            <p:spPr>
              <a:xfrm>
                <a:off x="2356920" y="2160720"/>
                <a:ext cx="17280" cy="47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CustomShape 31"/>
              <p:cNvSpPr/>
              <p:nvPr/>
            </p:nvSpPr>
            <p:spPr>
              <a:xfrm>
                <a:off x="2380680" y="2147760"/>
                <a:ext cx="17280" cy="60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CustomShape 32"/>
              <p:cNvSpPr/>
              <p:nvPr/>
            </p:nvSpPr>
            <p:spPr>
              <a:xfrm>
                <a:off x="2437920" y="2143080"/>
                <a:ext cx="9648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CustomShape 33"/>
              <p:cNvSpPr/>
              <p:nvPr/>
            </p:nvSpPr>
            <p:spPr>
              <a:xfrm>
                <a:off x="2455200" y="2166840"/>
                <a:ext cx="6156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CustomShape 34"/>
              <p:cNvSpPr/>
              <p:nvPr/>
            </p:nvSpPr>
            <p:spPr>
              <a:xfrm>
                <a:off x="2474280" y="2190960"/>
                <a:ext cx="2340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35"/>
              <p:cNvSpPr/>
              <p:nvPr/>
            </p:nvSpPr>
            <p:spPr>
              <a:xfrm>
                <a:off x="4042440" y="2146320"/>
                <a:ext cx="12996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36"/>
              <p:cNvSpPr/>
              <p:nvPr/>
            </p:nvSpPr>
            <p:spPr>
              <a:xfrm>
                <a:off x="4058280" y="2160720"/>
                <a:ext cx="87120" cy="34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37"/>
              <p:cNvSpPr/>
              <p:nvPr/>
            </p:nvSpPr>
            <p:spPr>
              <a:xfrm>
                <a:off x="3951720" y="2131920"/>
                <a:ext cx="522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3" name="Group 38"/>
            <p:cNvGrpSpPr/>
            <p:nvPr/>
          </p:nvGrpSpPr>
          <p:grpSpPr>
            <a:xfrm>
              <a:off x="3006720" y="5658840"/>
              <a:ext cx="433440" cy="433440"/>
              <a:chOff x="3006720" y="5658840"/>
              <a:chExt cx="433440" cy="433440"/>
            </a:xfrm>
          </p:grpSpPr>
          <p:sp>
            <p:nvSpPr>
              <p:cNvPr id="444" name="CustomShape 39"/>
              <p:cNvSpPr/>
              <p:nvPr/>
            </p:nvSpPr>
            <p:spPr>
              <a:xfrm>
                <a:off x="3006720" y="5658840"/>
                <a:ext cx="43344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CustomShape 40"/>
              <p:cNvSpPr/>
              <p:nvPr/>
            </p:nvSpPr>
            <p:spPr>
              <a:xfrm>
                <a:off x="3019320" y="5671800"/>
                <a:ext cx="409680" cy="40968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CustomShape 41"/>
              <p:cNvSpPr/>
              <p:nvPr/>
            </p:nvSpPr>
            <p:spPr>
              <a:xfrm>
                <a:off x="3144960" y="5795640"/>
                <a:ext cx="16020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CustomShape 42"/>
              <p:cNvSpPr/>
              <p:nvPr/>
            </p:nvSpPr>
            <p:spPr>
              <a:xfrm>
                <a:off x="3006720" y="5884560"/>
                <a:ext cx="433440" cy="20772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roup 43"/>
            <p:cNvGrpSpPr/>
            <p:nvPr/>
          </p:nvGrpSpPr>
          <p:grpSpPr>
            <a:xfrm>
              <a:off x="3006720" y="1480680"/>
              <a:ext cx="1292760" cy="3722040"/>
              <a:chOff x="3006720" y="1480680"/>
              <a:chExt cx="1292760" cy="3722040"/>
            </a:xfrm>
          </p:grpSpPr>
          <p:sp>
            <p:nvSpPr>
              <p:cNvPr id="449" name="CustomShape 44"/>
              <p:cNvSpPr/>
              <p:nvPr/>
            </p:nvSpPr>
            <p:spPr>
              <a:xfrm>
                <a:off x="3006720" y="1801440"/>
                <a:ext cx="43020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45"/>
              <p:cNvSpPr/>
              <p:nvPr/>
            </p:nvSpPr>
            <p:spPr>
              <a:xfrm>
                <a:off x="3031920" y="1815840"/>
                <a:ext cx="37944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46"/>
              <p:cNvSpPr/>
              <p:nvPr/>
            </p:nvSpPr>
            <p:spPr>
              <a:xfrm>
                <a:off x="3179880" y="1623600"/>
                <a:ext cx="91800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47"/>
              <p:cNvSpPr/>
              <p:nvPr/>
            </p:nvSpPr>
            <p:spPr>
              <a:xfrm>
                <a:off x="3203640" y="1645920"/>
                <a:ext cx="44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48"/>
              <p:cNvSpPr/>
              <p:nvPr/>
            </p:nvSpPr>
            <p:spPr>
              <a:xfrm>
                <a:off x="3210120" y="1663200"/>
                <a:ext cx="122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49"/>
              <p:cNvSpPr/>
              <p:nvPr/>
            </p:nvSpPr>
            <p:spPr>
              <a:xfrm>
                <a:off x="3230640" y="1657080"/>
                <a:ext cx="756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50"/>
              <p:cNvSpPr/>
              <p:nvPr/>
            </p:nvSpPr>
            <p:spPr>
              <a:xfrm>
                <a:off x="3044880" y="1480680"/>
                <a:ext cx="1254600" cy="37220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57" name="CustomShape 52"/>
          <p:cNvSpPr/>
          <p:nvPr/>
        </p:nvSpPr>
        <p:spPr>
          <a:xfrm>
            <a:off x="5308920" y="260100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trike="noStrike" spc="-1" dirty="0">
                <a:solidFill>
                  <a:srgbClr val="000000"/>
                </a:solidFill>
                <a:latin typeface="Calibri Light"/>
              </a:rPr>
              <a:t>Choose an opponent</a:t>
            </a:r>
            <a:endParaRPr lang="en-GB" sz="1000" strike="noStrike" spc="-1" dirty="0">
              <a:latin typeface="Arial"/>
            </a:endParaRPr>
          </a:p>
        </p:txBody>
      </p:sp>
      <p:sp>
        <p:nvSpPr>
          <p:cNvPr id="458" name="CustomShape 53"/>
          <p:cNvSpPr/>
          <p:nvPr/>
        </p:nvSpPr>
        <p:spPr>
          <a:xfrm>
            <a:off x="4997160" y="257040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56"/>
          <p:cNvSpPr/>
          <p:nvPr/>
        </p:nvSpPr>
        <p:spPr>
          <a:xfrm>
            <a:off x="5308920" y="294156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pc="-1" dirty="0">
                <a:solidFill>
                  <a:srgbClr val="000000"/>
                </a:solidFill>
                <a:latin typeface="Calibri Light"/>
              </a:rPr>
              <a:t>Accept or refuse game invitations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2" name="CustomShape 57"/>
          <p:cNvSpPr/>
          <p:nvPr/>
        </p:nvSpPr>
        <p:spPr>
          <a:xfrm>
            <a:off x="4997160" y="291096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65"/>
          <p:cNvSpPr/>
          <p:nvPr/>
        </p:nvSpPr>
        <p:spPr>
          <a:xfrm>
            <a:off x="6813360" y="4691276"/>
            <a:ext cx="783360" cy="390600"/>
          </a:xfrm>
          <a:custGeom>
            <a:avLst/>
            <a:gdLst/>
            <a:ahLst/>
            <a:cxnLst/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6"/>
          <p:cNvSpPr/>
          <p:nvPr/>
        </p:nvSpPr>
        <p:spPr>
          <a:xfrm>
            <a:off x="6881040" y="4348440"/>
            <a:ext cx="647640" cy="647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88"/>
          <p:cNvSpPr/>
          <p:nvPr/>
        </p:nvSpPr>
        <p:spPr>
          <a:xfrm>
            <a:off x="5060520" y="263340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9"/>
          <p:cNvSpPr/>
          <p:nvPr/>
        </p:nvSpPr>
        <p:spPr>
          <a:xfrm>
            <a:off x="5060520" y="297108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8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9" y="2103020"/>
            <a:ext cx="1959122" cy="3534061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96BE2-EBF9-4AB8-B188-E1D515D1D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24" y="4518780"/>
            <a:ext cx="366184" cy="3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2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40" y="1739520"/>
            <a:ext cx="12191760" cy="293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40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835F1A7-BAA2-402C-9D72-3605B10D4CBE}" type="datetime1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D74074-A6C8-42E4-9348-11023D396E9D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1416960" y="614880"/>
            <a:ext cx="812772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Segoe UI"/>
              </a:rPr>
              <a:t>Discover Music</a:t>
            </a: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254480" y="-863640"/>
            <a:ext cx="596520" cy="59652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>
            <a:off x="5025960" y="-863640"/>
            <a:ext cx="596520" cy="59652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5797440" y="-863640"/>
            <a:ext cx="596520" cy="59652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3" name="Group 8"/>
          <p:cNvGrpSpPr/>
          <p:nvPr/>
        </p:nvGrpSpPr>
        <p:grpSpPr>
          <a:xfrm>
            <a:off x="2062800" y="1402920"/>
            <a:ext cx="2287440" cy="4829040"/>
            <a:chOff x="2062800" y="1402920"/>
            <a:chExt cx="2287440" cy="4829040"/>
          </a:xfrm>
        </p:grpSpPr>
        <p:grpSp>
          <p:nvGrpSpPr>
            <p:cNvPr id="414" name="Group 9"/>
            <p:cNvGrpSpPr/>
            <p:nvPr/>
          </p:nvGrpSpPr>
          <p:grpSpPr>
            <a:xfrm>
              <a:off x="3611880" y="1402920"/>
              <a:ext cx="369720" cy="29520"/>
              <a:chOff x="3611880" y="1402920"/>
              <a:chExt cx="369720" cy="29520"/>
            </a:xfrm>
          </p:grpSpPr>
          <p:sp>
            <p:nvSpPr>
              <p:cNvPr id="415" name="CustomShape 10"/>
              <p:cNvSpPr/>
              <p:nvPr/>
            </p:nvSpPr>
            <p:spPr>
              <a:xfrm>
                <a:off x="3624480" y="1402920"/>
                <a:ext cx="3459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11"/>
              <p:cNvSpPr/>
              <p:nvPr/>
            </p:nvSpPr>
            <p:spPr>
              <a:xfrm>
                <a:off x="3611880" y="1412280"/>
                <a:ext cx="369720" cy="201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17" name="Group 12"/>
            <p:cNvGrpSpPr/>
            <p:nvPr/>
          </p:nvGrpSpPr>
          <p:grpSpPr>
            <a:xfrm>
              <a:off x="2062800" y="2092320"/>
              <a:ext cx="29880" cy="1014840"/>
              <a:chOff x="2062800" y="2092320"/>
              <a:chExt cx="29880" cy="1014840"/>
            </a:xfrm>
          </p:grpSpPr>
          <p:sp>
            <p:nvSpPr>
              <p:cNvPr id="418" name="CustomShape 13"/>
              <p:cNvSpPr/>
              <p:nvPr/>
            </p:nvSpPr>
            <p:spPr>
              <a:xfrm>
                <a:off x="2062800" y="2098800"/>
                <a:ext cx="1872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CustomShape 14"/>
              <p:cNvSpPr/>
              <p:nvPr/>
            </p:nvSpPr>
            <p:spPr>
              <a:xfrm>
                <a:off x="2062800" y="255132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CustomShape 15"/>
              <p:cNvSpPr/>
              <p:nvPr/>
            </p:nvSpPr>
            <p:spPr>
              <a:xfrm>
                <a:off x="2062800" y="294696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CustomShape 16"/>
              <p:cNvSpPr/>
              <p:nvPr/>
            </p:nvSpPr>
            <p:spPr>
              <a:xfrm>
                <a:off x="2072520" y="2092320"/>
                <a:ext cx="20160" cy="2142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17"/>
              <p:cNvSpPr/>
              <p:nvPr/>
            </p:nvSpPr>
            <p:spPr>
              <a:xfrm>
                <a:off x="2072520" y="2546640"/>
                <a:ext cx="20160" cy="16488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18"/>
              <p:cNvSpPr/>
              <p:nvPr/>
            </p:nvSpPr>
            <p:spPr>
              <a:xfrm>
                <a:off x="2072520" y="2940840"/>
                <a:ext cx="20160" cy="166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4" name="CustomShape 19"/>
            <p:cNvSpPr/>
            <p:nvPr/>
          </p:nvSpPr>
          <p:spPr>
            <a:xfrm>
              <a:off x="2089800" y="1428120"/>
              <a:ext cx="2260440" cy="480384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0"/>
            <p:cNvSpPr/>
            <p:nvPr/>
          </p:nvSpPr>
          <p:spPr>
            <a:xfrm>
              <a:off x="2112120" y="1450440"/>
              <a:ext cx="2215800" cy="475956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1"/>
            <p:cNvSpPr/>
            <p:nvPr/>
          </p:nvSpPr>
          <p:spPr>
            <a:xfrm>
              <a:off x="2124720" y="1464840"/>
              <a:ext cx="2192040" cy="47307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2"/>
            <p:cNvSpPr/>
            <p:nvPr/>
          </p:nvSpPr>
          <p:spPr>
            <a:xfrm>
              <a:off x="2140920" y="1480680"/>
              <a:ext cx="2158560" cy="469908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23"/>
            <p:cNvSpPr/>
            <p:nvPr/>
          </p:nvSpPr>
          <p:spPr>
            <a:xfrm>
              <a:off x="2231280" y="2087640"/>
              <a:ext cx="1987200" cy="3501000"/>
            </a:xfrm>
            <a:custGeom>
              <a:avLst/>
              <a:gdLst/>
              <a:ahLst/>
              <a:cxnLst/>
              <a:rect l="l" t="t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4"/>
            <p:cNvSpPr/>
            <p:nvPr/>
          </p:nvSpPr>
          <p:spPr>
            <a:xfrm>
              <a:off x="2258280" y="2116080"/>
              <a:ext cx="1931400" cy="344376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30" name="Group 25"/>
            <p:cNvGrpSpPr/>
            <p:nvPr/>
          </p:nvGrpSpPr>
          <p:grpSpPr>
            <a:xfrm>
              <a:off x="2258280" y="2116080"/>
              <a:ext cx="1931400" cy="126720"/>
              <a:chOff x="2258280" y="2116080"/>
              <a:chExt cx="1931400" cy="126720"/>
            </a:xfrm>
          </p:grpSpPr>
          <p:sp>
            <p:nvSpPr>
              <p:cNvPr id="431" name="CustomShape 26"/>
              <p:cNvSpPr/>
              <p:nvPr/>
            </p:nvSpPr>
            <p:spPr>
              <a:xfrm>
                <a:off x="2258280" y="2116080"/>
                <a:ext cx="1931400" cy="12672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CustomShape 27"/>
              <p:cNvSpPr/>
              <p:nvPr/>
            </p:nvSpPr>
            <p:spPr>
              <a:xfrm>
                <a:off x="2283840" y="2183040"/>
                <a:ext cx="18720" cy="2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CustomShape 28"/>
              <p:cNvSpPr/>
              <p:nvPr/>
            </p:nvSpPr>
            <p:spPr>
              <a:xfrm>
                <a:off x="2307600" y="2178000"/>
                <a:ext cx="18720" cy="2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CustomShape 29"/>
              <p:cNvSpPr/>
              <p:nvPr/>
            </p:nvSpPr>
            <p:spPr>
              <a:xfrm>
                <a:off x="2332800" y="2168640"/>
                <a:ext cx="17280" cy="3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CustomShape 30"/>
              <p:cNvSpPr/>
              <p:nvPr/>
            </p:nvSpPr>
            <p:spPr>
              <a:xfrm>
                <a:off x="2356920" y="2160720"/>
                <a:ext cx="17280" cy="47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CustomShape 31"/>
              <p:cNvSpPr/>
              <p:nvPr/>
            </p:nvSpPr>
            <p:spPr>
              <a:xfrm>
                <a:off x="2380680" y="2147760"/>
                <a:ext cx="17280" cy="60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CustomShape 32"/>
              <p:cNvSpPr/>
              <p:nvPr/>
            </p:nvSpPr>
            <p:spPr>
              <a:xfrm>
                <a:off x="2437920" y="2143080"/>
                <a:ext cx="9648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CustomShape 33"/>
              <p:cNvSpPr/>
              <p:nvPr/>
            </p:nvSpPr>
            <p:spPr>
              <a:xfrm>
                <a:off x="2455200" y="2166840"/>
                <a:ext cx="6156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CustomShape 34"/>
              <p:cNvSpPr/>
              <p:nvPr/>
            </p:nvSpPr>
            <p:spPr>
              <a:xfrm>
                <a:off x="2474280" y="2190960"/>
                <a:ext cx="2340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35"/>
              <p:cNvSpPr/>
              <p:nvPr/>
            </p:nvSpPr>
            <p:spPr>
              <a:xfrm>
                <a:off x="4042440" y="2146320"/>
                <a:ext cx="12996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36"/>
              <p:cNvSpPr/>
              <p:nvPr/>
            </p:nvSpPr>
            <p:spPr>
              <a:xfrm>
                <a:off x="4058280" y="2160720"/>
                <a:ext cx="87120" cy="34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37"/>
              <p:cNvSpPr/>
              <p:nvPr/>
            </p:nvSpPr>
            <p:spPr>
              <a:xfrm>
                <a:off x="3951720" y="2131920"/>
                <a:ext cx="522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3" name="Group 38"/>
            <p:cNvGrpSpPr/>
            <p:nvPr/>
          </p:nvGrpSpPr>
          <p:grpSpPr>
            <a:xfrm>
              <a:off x="3006720" y="5658840"/>
              <a:ext cx="433440" cy="433440"/>
              <a:chOff x="3006720" y="5658840"/>
              <a:chExt cx="433440" cy="433440"/>
            </a:xfrm>
          </p:grpSpPr>
          <p:sp>
            <p:nvSpPr>
              <p:cNvPr id="444" name="CustomShape 39"/>
              <p:cNvSpPr/>
              <p:nvPr/>
            </p:nvSpPr>
            <p:spPr>
              <a:xfrm>
                <a:off x="3006720" y="5658840"/>
                <a:ext cx="43344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CustomShape 40"/>
              <p:cNvSpPr/>
              <p:nvPr/>
            </p:nvSpPr>
            <p:spPr>
              <a:xfrm>
                <a:off x="3019320" y="5671800"/>
                <a:ext cx="409680" cy="40968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CustomShape 41"/>
              <p:cNvSpPr/>
              <p:nvPr/>
            </p:nvSpPr>
            <p:spPr>
              <a:xfrm>
                <a:off x="3144960" y="5795640"/>
                <a:ext cx="16020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CustomShape 42"/>
              <p:cNvSpPr/>
              <p:nvPr/>
            </p:nvSpPr>
            <p:spPr>
              <a:xfrm>
                <a:off x="3006720" y="5884560"/>
                <a:ext cx="433440" cy="20772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roup 43"/>
            <p:cNvGrpSpPr/>
            <p:nvPr/>
          </p:nvGrpSpPr>
          <p:grpSpPr>
            <a:xfrm>
              <a:off x="3006720" y="1480680"/>
              <a:ext cx="1292760" cy="3722040"/>
              <a:chOff x="3006720" y="1480680"/>
              <a:chExt cx="1292760" cy="3722040"/>
            </a:xfrm>
          </p:grpSpPr>
          <p:sp>
            <p:nvSpPr>
              <p:cNvPr id="449" name="CustomShape 44"/>
              <p:cNvSpPr/>
              <p:nvPr/>
            </p:nvSpPr>
            <p:spPr>
              <a:xfrm>
                <a:off x="3006720" y="1801440"/>
                <a:ext cx="43020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45"/>
              <p:cNvSpPr/>
              <p:nvPr/>
            </p:nvSpPr>
            <p:spPr>
              <a:xfrm>
                <a:off x="3031920" y="1815840"/>
                <a:ext cx="37944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46"/>
              <p:cNvSpPr/>
              <p:nvPr/>
            </p:nvSpPr>
            <p:spPr>
              <a:xfrm>
                <a:off x="3179880" y="1623600"/>
                <a:ext cx="91800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47"/>
              <p:cNvSpPr/>
              <p:nvPr/>
            </p:nvSpPr>
            <p:spPr>
              <a:xfrm>
                <a:off x="3203640" y="1645920"/>
                <a:ext cx="44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48"/>
              <p:cNvSpPr/>
              <p:nvPr/>
            </p:nvSpPr>
            <p:spPr>
              <a:xfrm>
                <a:off x="3210120" y="1663200"/>
                <a:ext cx="122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49"/>
              <p:cNvSpPr/>
              <p:nvPr/>
            </p:nvSpPr>
            <p:spPr>
              <a:xfrm>
                <a:off x="3230640" y="1657080"/>
                <a:ext cx="756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50"/>
              <p:cNvSpPr/>
              <p:nvPr/>
            </p:nvSpPr>
            <p:spPr>
              <a:xfrm>
                <a:off x="3044880" y="1480680"/>
                <a:ext cx="1254600" cy="37220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57" name="CustomShape 52"/>
          <p:cNvSpPr/>
          <p:nvPr/>
        </p:nvSpPr>
        <p:spPr>
          <a:xfrm>
            <a:off x="5308920" y="260100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trike="noStrike" spc="-1" dirty="0">
                <a:solidFill>
                  <a:srgbClr val="000000"/>
                </a:solidFill>
                <a:latin typeface="Calibri Light"/>
              </a:rPr>
              <a:t>Playlists customized for each country</a:t>
            </a:r>
            <a:endParaRPr lang="en-GB" sz="1000" strike="noStrike" spc="-1" dirty="0">
              <a:latin typeface="Arial"/>
            </a:endParaRPr>
          </a:p>
        </p:txBody>
      </p:sp>
      <p:sp>
        <p:nvSpPr>
          <p:cNvPr id="458" name="CustomShape 53"/>
          <p:cNvSpPr/>
          <p:nvPr/>
        </p:nvSpPr>
        <p:spPr>
          <a:xfrm>
            <a:off x="4997160" y="257040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56"/>
          <p:cNvSpPr/>
          <p:nvPr/>
        </p:nvSpPr>
        <p:spPr>
          <a:xfrm>
            <a:off x="5308920" y="294156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pc="-1" dirty="0">
                <a:solidFill>
                  <a:srgbClr val="000000"/>
                </a:solidFill>
                <a:latin typeface="Calibri Light"/>
              </a:rPr>
              <a:t>Folklore music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2" name="CustomShape 57"/>
          <p:cNvSpPr/>
          <p:nvPr/>
        </p:nvSpPr>
        <p:spPr>
          <a:xfrm>
            <a:off x="4997160" y="291096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65"/>
          <p:cNvSpPr/>
          <p:nvPr/>
        </p:nvSpPr>
        <p:spPr>
          <a:xfrm>
            <a:off x="6813360" y="4691276"/>
            <a:ext cx="783360" cy="390600"/>
          </a:xfrm>
          <a:custGeom>
            <a:avLst/>
            <a:gdLst/>
            <a:ahLst/>
            <a:cxnLst/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6"/>
          <p:cNvSpPr/>
          <p:nvPr/>
        </p:nvSpPr>
        <p:spPr>
          <a:xfrm>
            <a:off x="6881040" y="4348440"/>
            <a:ext cx="647640" cy="647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88"/>
          <p:cNvSpPr/>
          <p:nvPr/>
        </p:nvSpPr>
        <p:spPr>
          <a:xfrm>
            <a:off x="5060520" y="263340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9"/>
          <p:cNvSpPr/>
          <p:nvPr/>
        </p:nvSpPr>
        <p:spPr>
          <a:xfrm>
            <a:off x="5060520" y="297108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8" name="Picture 1"/>
          <p:cNvPicPr/>
          <p:nvPr/>
        </p:nvPicPr>
        <p:blipFill>
          <a:blip r:embed="rId3"/>
          <a:srcRect r="72004" b="26729"/>
          <a:stretch/>
        </p:blipFill>
        <p:spPr>
          <a:xfrm>
            <a:off x="2267280" y="2238480"/>
            <a:ext cx="1899360" cy="33141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96BE2-EBF9-4AB8-B188-E1D515D1D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24" y="4518780"/>
            <a:ext cx="366184" cy="366184"/>
          </a:xfrm>
          <a:prstGeom prst="rect">
            <a:avLst/>
          </a:prstGeom>
        </p:spPr>
      </p:pic>
      <p:pic>
        <p:nvPicPr>
          <p:cNvPr id="62" name="Picture 1">
            <a:extLst>
              <a:ext uri="{FF2B5EF4-FFF2-40B4-BE49-F238E27FC236}">
                <a16:creationId xmlns:a16="http://schemas.microsoft.com/office/drawing/2014/main" id="{F68322FD-928C-4063-9A46-6BD268955FD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9" y="2112567"/>
            <a:ext cx="1959122" cy="34828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517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40" y="1739520"/>
            <a:ext cx="12191760" cy="2930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40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835F1A7-BAA2-402C-9D72-3605B10D4CBE}" type="datetime1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28/04/2019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D74074-A6C8-42E4-9348-11023D396E9D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09" name="TextShape 4"/>
          <p:cNvSpPr txBox="1"/>
          <p:nvPr/>
        </p:nvSpPr>
        <p:spPr>
          <a:xfrm>
            <a:off x="1416960" y="614880"/>
            <a:ext cx="8127720" cy="53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Segoe UI"/>
              </a:rPr>
              <a:t>Track your Flight</a:t>
            </a: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4254480" y="-863640"/>
            <a:ext cx="596520" cy="59652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>
            <a:off x="5025960" y="-863640"/>
            <a:ext cx="596520" cy="59652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5797440" y="-863640"/>
            <a:ext cx="596520" cy="59652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3" name="Group 8"/>
          <p:cNvGrpSpPr/>
          <p:nvPr/>
        </p:nvGrpSpPr>
        <p:grpSpPr>
          <a:xfrm>
            <a:off x="2062800" y="1402920"/>
            <a:ext cx="2287440" cy="4829040"/>
            <a:chOff x="2062800" y="1402920"/>
            <a:chExt cx="2287440" cy="4829040"/>
          </a:xfrm>
        </p:grpSpPr>
        <p:grpSp>
          <p:nvGrpSpPr>
            <p:cNvPr id="414" name="Group 9"/>
            <p:cNvGrpSpPr/>
            <p:nvPr/>
          </p:nvGrpSpPr>
          <p:grpSpPr>
            <a:xfrm>
              <a:off x="3611880" y="1402920"/>
              <a:ext cx="369720" cy="29520"/>
              <a:chOff x="3611880" y="1402920"/>
              <a:chExt cx="369720" cy="29520"/>
            </a:xfrm>
          </p:grpSpPr>
          <p:sp>
            <p:nvSpPr>
              <p:cNvPr id="415" name="CustomShape 10"/>
              <p:cNvSpPr/>
              <p:nvPr/>
            </p:nvSpPr>
            <p:spPr>
              <a:xfrm>
                <a:off x="3624480" y="1402920"/>
                <a:ext cx="34596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74">
                    <a:moveTo>
                      <a:pt x="36" y="0"/>
                    </a:moveTo>
                    <a:lnTo>
                      <a:pt x="1272" y="0"/>
                    </a:lnTo>
                    <a:lnTo>
                      <a:pt x="1280" y="1"/>
                    </a:lnTo>
                    <a:lnTo>
                      <a:pt x="1286" y="3"/>
                    </a:lnTo>
                    <a:lnTo>
                      <a:pt x="1292" y="7"/>
                    </a:lnTo>
                    <a:lnTo>
                      <a:pt x="1298" y="11"/>
                    </a:lnTo>
                    <a:lnTo>
                      <a:pt x="1302" y="16"/>
                    </a:lnTo>
                    <a:lnTo>
                      <a:pt x="1306" y="23"/>
                    </a:lnTo>
                    <a:lnTo>
                      <a:pt x="1308" y="30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8" y="44"/>
                    </a:lnTo>
                    <a:lnTo>
                      <a:pt x="1306" y="51"/>
                    </a:lnTo>
                    <a:lnTo>
                      <a:pt x="1302" y="58"/>
                    </a:lnTo>
                    <a:lnTo>
                      <a:pt x="1298" y="64"/>
                    </a:lnTo>
                    <a:lnTo>
                      <a:pt x="1292" y="67"/>
                    </a:lnTo>
                    <a:lnTo>
                      <a:pt x="1286" y="71"/>
                    </a:lnTo>
                    <a:lnTo>
                      <a:pt x="1280" y="73"/>
                    </a:lnTo>
                    <a:lnTo>
                      <a:pt x="1272" y="74"/>
                    </a:lnTo>
                    <a:lnTo>
                      <a:pt x="36" y="74"/>
                    </a:lnTo>
                    <a:lnTo>
                      <a:pt x="30" y="73"/>
                    </a:lnTo>
                    <a:lnTo>
                      <a:pt x="23" y="71"/>
                    </a:lnTo>
                    <a:lnTo>
                      <a:pt x="16" y="67"/>
                    </a:lnTo>
                    <a:lnTo>
                      <a:pt x="10" y="64"/>
                    </a:lnTo>
                    <a:lnTo>
                      <a:pt x="6" y="58"/>
                    </a:lnTo>
                    <a:lnTo>
                      <a:pt x="2" y="51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0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11"/>
              <p:cNvSpPr/>
              <p:nvPr/>
            </p:nvSpPr>
            <p:spPr>
              <a:xfrm>
                <a:off x="3611880" y="1412280"/>
                <a:ext cx="369720" cy="201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17" name="Group 12"/>
            <p:cNvGrpSpPr/>
            <p:nvPr/>
          </p:nvGrpSpPr>
          <p:grpSpPr>
            <a:xfrm>
              <a:off x="2062800" y="2092320"/>
              <a:ext cx="29880" cy="1014840"/>
              <a:chOff x="2062800" y="2092320"/>
              <a:chExt cx="29880" cy="1014840"/>
            </a:xfrm>
          </p:grpSpPr>
          <p:sp>
            <p:nvSpPr>
              <p:cNvPr id="418" name="CustomShape 13"/>
              <p:cNvSpPr/>
              <p:nvPr/>
            </p:nvSpPr>
            <p:spPr>
              <a:xfrm>
                <a:off x="2062800" y="2098800"/>
                <a:ext cx="1872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9" name="CustomShape 14"/>
              <p:cNvSpPr/>
              <p:nvPr/>
            </p:nvSpPr>
            <p:spPr>
              <a:xfrm>
                <a:off x="2062800" y="255132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CustomShape 15"/>
              <p:cNvSpPr/>
              <p:nvPr/>
            </p:nvSpPr>
            <p:spPr>
              <a:xfrm>
                <a:off x="2062800" y="2946960"/>
                <a:ext cx="1872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CustomShape 16"/>
              <p:cNvSpPr/>
              <p:nvPr/>
            </p:nvSpPr>
            <p:spPr>
              <a:xfrm>
                <a:off x="2072520" y="2092320"/>
                <a:ext cx="20160" cy="2142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17"/>
              <p:cNvSpPr/>
              <p:nvPr/>
            </p:nvSpPr>
            <p:spPr>
              <a:xfrm>
                <a:off x="2072520" y="2546640"/>
                <a:ext cx="20160" cy="16488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18"/>
              <p:cNvSpPr/>
              <p:nvPr/>
            </p:nvSpPr>
            <p:spPr>
              <a:xfrm>
                <a:off x="2072520" y="2940840"/>
                <a:ext cx="20160" cy="166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4" name="CustomShape 19"/>
            <p:cNvSpPr/>
            <p:nvPr/>
          </p:nvSpPr>
          <p:spPr>
            <a:xfrm>
              <a:off x="2089800" y="1428120"/>
              <a:ext cx="2260440" cy="480384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0"/>
            <p:cNvSpPr/>
            <p:nvPr/>
          </p:nvSpPr>
          <p:spPr>
            <a:xfrm>
              <a:off x="2112120" y="1450440"/>
              <a:ext cx="2215800" cy="475956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1"/>
            <p:cNvSpPr/>
            <p:nvPr/>
          </p:nvSpPr>
          <p:spPr>
            <a:xfrm>
              <a:off x="2124720" y="1464840"/>
              <a:ext cx="2192040" cy="47307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2"/>
            <p:cNvSpPr/>
            <p:nvPr/>
          </p:nvSpPr>
          <p:spPr>
            <a:xfrm>
              <a:off x="2140920" y="1480680"/>
              <a:ext cx="2158560" cy="469908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23"/>
            <p:cNvSpPr/>
            <p:nvPr/>
          </p:nvSpPr>
          <p:spPr>
            <a:xfrm>
              <a:off x="2231280" y="2087640"/>
              <a:ext cx="1987200" cy="3501000"/>
            </a:xfrm>
            <a:custGeom>
              <a:avLst/>
              <a:gdLst/>
              <a:ahLst/>
              <a:cxnLst/>
              <a:rect l="l" t="t" r="r" b="b"/>
              <a:pathLst>
                <a:path w="7504" h="13222">
                  <a:moveTo>
                    <a:pt x="60" y="0"/>
                  </a:moveTo>
                  <a:lnTo>
                    <a:pt x="7444" y="0"/>
                  </a:lnTo>
                  <a:lnTo>
                    <a:pt x="7451" y="0"/>
                  </a:lnTo>
                  <a:lnTo>
                    <a:pt x="7457" y="1"/>
                  </a:lnTo>
                  <a:lnTo>
                    <a:pt x="7462" y="2"/>
                  </a:lnTo>
                  <a:lnTo>
                    <a:pt x="7468" y="5"/>
                  </a:lnTo>
                  <a:lnTo>
                    <a:pt x="7478" y="10"/>
                  </a:lnTo>
                  <a:lnTo>
                    <a:pt x="7486" y="17"/>
                  </a:lnTo>
                  <a:lnTo>
                    <a:pt x="7494" y="26"/>
                  </a:lnTo>
                  <a:lnTo>
                    <a:pt x="7500" y="36"/>
                  </a:lnTo>
                  <a:lnTo>
                    <a:pt x="7501" y="42"/>
                  </a:lnTo>
                  <a:lnTo>
                    <a:pt x="7503" y="48"/>
                  </a:lnTo>
                  <a:lnTo>
                    <a:pt x="7504" y="54"/>
                  </a:lnTo>
                  <a:lnTo>
                    <a:pt x="7504" y="59"/>
                  </a:lnTo>
                  <a:lnTo>
                    <a:pt x="7504" y="13161"/>
                  </a:lnTo>
                  <a:lnTo>
                    <a:pt x="7504" y="13167"/>
                  </a:lnTo>
                  <a:lnTo>
                    <a:pt x="7503" y="13174"/>
                  </a:lnTo>
                  <a:lnTo>
                    <a:pt x="7501" y="13179"/>
                  </a:lnTo>
                  <a:lnTo>
                    <a:pt x="7500" y="13185"/>
                  </a:lnTo>
                  <a:lnTo>
                    <a:pt x="7494" y="13195"/>
                  </a:lnTo>
                  <a:lnTo>
                    <a:pt x="7486" y="13203"/>
                  </a:lnTo>
                  <a:lnTo>
                    <a:pt x="7478" y="13211"/>
                  </a:lnTo>
                  <a:lnTo>
                    <a:pt x="7468" y="13217"/>
                  </a:lnTo>
                  <a:lnTo>
                    <a:pt x="7462" y="13218"/>
                  </a:lnTo>
                  <a:lnTo>
                    <a:pt x="7457" y="13221"/>
                  </a:lnTo>
                  <a:lnTo>
                    <a:pt x="7451" y="13222"/>
                  </a:lnTo>
                  <a:lnTo>
                    <a:pt x="7444" y="13222"/>
                  </a:lnTo>
                  <a:lnTo>
                    <a:pt x="60" y="13222"/>
                  </a:lnTo>
                  <a:lnTo>
                    <a:pt x="54" y="13222"/>
                  </a:lnTo>
                  <a:lnTo>
                    <a:pt x="48" y="13221"/>
                  </a:lnTo>
                  <a:lnTo>
                    <a:pt x="43" y="13218"/>
                  </a:lnTo>
                  <a:lnTo>
                    <a:pt x="37" y="13217"/>
                  </a:lnTo>
                  <a:lnTo>
                    <a:pt x="27" y="13211"/>
                  </a:lnTo>
                  <a:lnTo>
                    <a:pt x="18" y="13203"/>
                  </a:lnTo>
                  <a:lnTo>
                    <a:pt x="11" y="13195"/>
                  </a:lnTo>
                  <a:lnTo>
                    <a:pt x="5" y="13185"/>
                  </a:lnTo>
                  <a:lnTo>
                    <a:pt x="3" y="13179"/>
                  </a:lnTo>
                  <a:lnTo>
                    <a:pt x="2" y="13174"/>
                  </a:lnTo>
                  <a:lnTo>
                    <a:pt x="0" y="13167"/>
                  </a:lnTo>
                  <a:lnTo>
                    <a:pt x="0" y="13161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3" y="42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7"/>
                  </a:lnTo>
                  <a:lnTo>
                    <a:pt x="27" y="10"/>
                  </a:lnTo>
                  <a:lnTo>
                    <a:pt x="37" y="5"/>
                  </a:lnTo>
                  <a:lnTo>
                    <a:pt x="43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4"/>
            <p:cNvSpPr/>
            <p:nvPr/>
          </p:nvSpPr>
          <p:spPr>
            <a:xfrm>
              <a:off x="2258280" y="2116080"/>
              <a:ext cx="1931400" cy="344376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30" name="Group 25"/>
            <p:cNvGrpSpPr/>
            <p:nvPr/>
          </p:nvGrpSpPr>
          <p:grpSpPr>
            <a:xfrm>
              <a:off x="2258280" y="2116080"/>
              <a:ext cx="1931400" cy="126720"/>
              <a:chOff x="2258280" y="2116080"/>
              <a:chExt cx="1931400" cy="126720"/>
            </a:xfrm>
          </p:grpSpPr>
          <p:sp>
            <p:nvSpPr>
              <p:cNvPr id="431" name="CustomShape 26"/>
              <p:cNvSpPr/>
              <p:nvPr/>
            </p:nvSpPr>
            <p:spPr>
              <a:xfrm>
                <a:off x="2258280" y="2116080"/>
                <a:ext cx="1931400" cy="12672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CustomShape 27"/>
              <p:cNvSpPr/>
              <p:nvPr/>
            </p:nvSpPr>
            <p:spPr>
              <a:xfrm>
                <a:off x="2283840" y="2183040"/>
                <a:ext cx="18720" cy="2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3" name="CustomShape 28"/>
              <p:cNvSpPr/>
              <p:nvPr/>
            </p:nvSpPr>
            <p:spPr>
              <a:xfrm>
                <a:off x="2307600" y="2178000"/>
                <a:ext cx="18720" cy="29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4" name="CustomShape 29"/>
              <p:cNvSpPr/>
              <p:nvPr/>
            </p:nvSpPr>
            <p:spPr>
              <a:xfrm>
                <a:off x="2332800" y="2168640"/>
                <a:ext cx="17280" cy="3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CustomShape 30"/>
              <p:cNvSpPr/>
              <p:nvPr/>
            </p:nvSpPr>
            <p:spPr>
              <a:xfrm>
                <a:off x="2356920" y="2160720"/>
                <a:ext cx="17280" cy="47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6" name="CustomShape 31"/>
              <p:cNvSpPr/>
              <p:nvPr/>
            </p:nvSpPr>
            <p:spPr>
              <a:xfrm>
                <a:off x="2380680" y="2147760"/>
                <a:ext cx="17280" cy="60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7" name="CustomShape 32"/>
              <p:cNvSpPr/>
              <p:nvPr/>
            </p:nvSpPr>
            <p:spPr>
              <a:xfrm>
                <a:off x="2437920" y="2143080"/>
                <a:ext cx="9648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CustomShape 33"/>
              <p:cNvSpPr/>
              <p:nvPr/>
            </p:nvSpPr>
            <p:spPr>
              <a:xfrm>
                <a:off x="2455200" y="2166840"/>
                <a:ext cx="61560" cy="2808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9" name="CustomShape 34"/>
              <p:cNvSpPr/>
              <p:nvPr/>
            </p:nvSpPr>
            <p:spPr>
              <a:xfrm>
                <a:off x="2474280" y="2190960"/>
                <a:ext cx="2340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35"/>
              <p:cNvSpPr/>
              <p:nvPr/>
            </p:nvSpPr>
            <p:spPr>
              <a:xfrm>
                <a:off x="4042440" y="2146320"/>
                <a:ext cx="129960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36"/>
              <p:cNvSpPr/>
              <p:nvPr/>
            </p:nvSpPr>
            <p:spPr>
              <a:xfrm>
                <a:off x="4058280" y="2160720"/>
                <a:ext cx="87120" cy="345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37"/>
              <p:cNvSpPr/>
              <p:nvPr/>
            </p:nvSpPr>
            <p:spPr>
              <a:xfrm>
                <a:off x="3951720" y="2131920"/>
                <a:ext cx="522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3" name="Group 38"/>
            <p:cNvGrpSpPr/>
            <p:nvPr/>
          </p:nvGrpSpPr>
          <p:grpSpPr>
            <a:xfrm>
              <a:off x="3006720" y="5658840"/>
              <a:ext cx="433440" cy="433440"/>
              <a:chOff x="3006720" y="5658840"/>
              <a:chExt cx="433440" cy="433440"/>
            </a:xfrm>
          </p:grpSpPr>
          <p:sp>
            <p:nvSpPr>
              <p:cNvPr id="444" name="CustomShape 39"/>
              <p:cNvSpPr/>
              <p:nvPr/>
            </p:nvSpPr>
            <p:spPr>
              <a:xfrm>
                <a:off x="3006720" y="5658840"/>
                <a:ext cx="43344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CustomShape 40"/>
              <p:cNvSpPr/>
              <p:nvPr/>
            </p:nvSpPr>
            <p:spPr>
              <a:xfrm>
                <a:off x="3019320" y="5671800"/>
                <a:ext cx="409680" cy="40968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6" name="CustomShape 41"/>
              <p:cNvSpPr/>
              <p:nvPr/>
            </p:nvSpPr>
            <p:spPr>
              <a:xfrm>
                <a:off x="3144960" y="5795640"/>
                <a:ext cx="160200" cy="1602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CustomShape 42"/>
              <p:cNvSpPr/>
              <p:nvPr/>
            </p:nvSpPr>
            <p:spPr>
              <a:xfrm>
                <a:off x="3006720" y="5884560"/>
                <a:ext cx="433440" cy="20772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roup 43"/>
            <p:cNvGrpSpPr/>
            <p:nvPr/>
          </p:nvGrpSpPr>
          <p:grpSpPr>
            <a:xfrm>
              <a:off x="3006720" y="1480680"/>
              <a:ext cx="1292760" cy="3722040"/>
              <a:chOff x="3006720" y="1480680"/>
              <a:chExt cx="1292760" cy="3722040"/>
            </a:xfrm>
          </p:grpSpPr>
          <p:sp>
            <p:nvSpPr>
              <p:cNvPr id="449" name="CustomShape 44"/>
              <p:cNvSpPr/>
              <p:nvPr/>
            </p:nvSpPr>
            <p:spPr>
              <a:xfrm>
                <a:off x="3006720" y="1801440"/>
                <a:ext cx="43020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CustomShape 45"/>
              <p:cNvSpPr/>
              <p:nvPr/>
            </p:nvSpPr>
            <p:spPr>
              <a:xfrm>
                <a:off x="3031920" y="1815840"/>
                <a:ext cx="37944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CustomShape 46"/>
              <p:cNvSpPr/>
              <p:nvPr/>
            </p:nvSpPr>
            <p:spPr>
              <a:xfrm>
                <a:off x="3179880" y="1623600"/>
                <a:ext cx="91800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2" name="CustomShape 47"/>
              <p:cNvSpPr/>
              <p:nvPr/>
            </p:nvSpPr>
            <p:spPr>
              <a:xfrm>
                <a:off x="3203640" y="1645920"/>
                <a:ext cx="442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CustomShape 48"/>
              <p:cNvSpPr/>
              <p:nvPr/>
            </p:nvSpPr>
            <p:spPr>
              <a:xfrm>
                <a:off x="3210120" y="1663200"/>
                <a:ext cx="122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CustomShape 49"/>
              <p:cNvSpPr/>
              <p:nvPr/>
            </p:nvSpPr>
            <p:spPr>
              <a:xfrm>
                <a:off x="3230640" y="1657080"/>
                <a:ext cx="756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5" name="CustomShape 50"/>
              <p:cNvSpPr/>
              <p:nvPr/>
            </p:nvSpPr>
            <p:spPr>
              <a:xfrm>
                <a:off x="3044880" y="1480680"/>
                <a:ext cx="1254600" cy="37220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57" name="CustomShape 52"/>
          <p:cNvSpPr/>
          <p:nvPr/>
        </p:nvSpPr>
        <p:spPr>
          <a:xfrm>
            <a:off x="5308920" y="260100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trike="noStrike" spc="-1" dirty="0">
                <a:solidFill>
                  <a:srgbClr val="000000"/>
                </a:solidFill>
                <a:latin typeface="Calibri Light"/>
              </a:rPr>
              <a:t>Track your flight in real time</a:t>
            </a:r>
            <a:endParaRPr lang="en-GB" sz="1000" strike="noStrike" spc="-1" dirty="0">
              <a:latin typeface="Arial"/>
            </a:endParaRPr>
          </a:p>
        </p:txBody>
      </p:sp>
      <p:sp>
        <p:nvSpPr>
          <p:cNvPr id="458" name="CustomShape 53"/>
          <p:cNvSpPr/>
          <p:nvPr/>
        </p:nvSpPr>
        <p:spPr>
          <a:xfrm>
            <a:off x="4997160" y="257040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56"/>
          <p:cNvSpPr/>
          <p:nvPr/>
        </p:nvSpPr>
        <p:spPr>
          <a:xfrm>
            <a:off x="5308920" y="2941560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spc="-1" dirty="0">
                <a:solidFill>
                  <a:srgbClr val="000000"/>
                </a:solidFill>
                <a:latin typeface="Calibri Light"/>
              </a:rPr>
              <a:t>Visualize it on the map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2" name="CustomShape 57"/>
          <p:cNvSpPr/>
          <p:nvPr/>
        </p:nvSpPr>
        <p:spPr>
          <a:xfrm>
            <a:off x="4997160" y="2910960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60"/>
          <p:cNvSpPr/>
          <p:nvPr/>
        </p:nvSpPr>
        <p:spPr>
          <a:xfrm>
            <a:off x="5308920" y="3271142"/>
            <a:ext cx="473112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>
                <a:solidFill>
                  <a:srgbClr val="000000"/>
                </a:solidFill>
                <a:latin typeface="Calibri Light"/>
              </a:rPr>
              <a:t>Be ahead of delays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466" name="CustomShape 61"/>
          <p:cNvSpPr/>
          <p:nvPr/>
        </p:nvSpPr>
        <p:spPr>
          <a:xfrm>
            <a:off x="4997160" y="3240542"/>
            <a:ext cx="214560" cy="214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65"/>
          <p:cNvSpPr/>
          <p:nvPr/>
        </p:nvSpPr>
        <p:spPr>
          <a:xfrm>
            <a:off x="6813360" y="4691276"/>
            <a:ext cx="783360" cy="390600"/>
          </a:xfrm>
          <a:custGeom>
            <a:avLst/>
            <a:gdLst/>
            <a:ahLst/>
            <a:cxnLst/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6"/>
          <p:cNvSpPr/>
          <p:nvPr/>
        </p:nvSpPr>
        <p:spPr>
          <a:xfrm>
            <a:off x="6881040" y="4348440"/>
            <a:ext cx="647640" cy="6476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88"/>
          <p:cNvSpPr/>
          <p:nvPr/>
        </p:nvSpPr>
        <p:spPr>
          <a:xfrm>
            <a:off x="5060520" y="263340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9"/>
          <p:cNvSpPr/>
          <p:nvPr/>
        </p:nvSpPr>
        <p:spPr>
          <a:xfrm>
            <a:off x="5060520" y="2971080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92"/>
          <p:cNvSpPr/>
          <p:nvPr/>
        </p:nvSpPr>
        <p:spPr>
          <a:xfrm>
            <a:off x="5060520" y="3294666"/>
            <a:ext cx="88560" cy="88560"/>
          </a:xfrm>
          <a:custGeom>
            <a:avLst/>
            <a:gdLst/>
            <a:ahLst/>
            <a:cxnLst/>
            <a:rect l="l" t="t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8" name="Picture 1"/>
          <p:cNvPicPr/>
          <p:nvPr/>
        </p:nvPicPr>
        <p:blipFill>
          <a:blip r:embed="rId3"/>
          <a:srcRect r="72004" b="26729"/>
          <a:stretch/>
        </p:blipFill>
        <p:spPr>
          <a:xfrm>
            <a:off x="2267280" y="2238480"/>
            <a:ext cx="1899360" cy="33141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96BE2-EBF9-4AB8-B188-E1D515D1D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24" y="4518780"/>
            <a:ext cx="366184" cy="366184"/>
          </a:xfrm>
          <a:prstGeom prst="rect">
            <a:avLst/>
          </a:prstGeom>
        </p:spPr>
      </p:pic>
      <p:pic>
        <p:nvPicPr>
          <p:cNvPr id="65" name="Picture 1">
            <a:extLst>
              <a:ext uri="{FF2B5EF4-FFF2-40B4-BE49-F238E27FC236}">
                <a16:creationId xmlns:a16="http://schemas.microsoft.com/office/drawing/2014/main" id="{AE18B7D5-157B-4146-97A1-5F64055279E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9" y="2112567"/>
            <a:ext cx="1959121" cy="34828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98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9" name="CustomShape 2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40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4472C4"/>
                </a:solidFill>
                <a:latin typeface="Century Gothic"/>
                <a:ea typeface="Segoe UI Black"/>
              </a:rPr>
              <a:t>TECHNOLOGIES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D5F181-04A5-4154-BA19-81575D2CB1B3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28/04/2019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04688C-E3FA-498B-812C-35E54BA6B473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7B4B-3CE0-4A1A-9F53-2B8DA3A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67" y="2365518"/>
            <a:ext cx="559482" cy="559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12EE5-5066-4F77-8CE3-C68791663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83" y="4373413"/>
            <a:ext cx="651121" cy="651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81705-A888-4960-907B-B830BF19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8" y="4540680"/>
            <a:ext cx="524230" cy="52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1A84B-E192-4455-883E-7D6AD4694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83" y="2351416"/>
            <a:ext cx="743476" cy="743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748C7-CD24-423A-A476-16789DE3F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53" y="2040077"/>
            <a:ext cx="3249583" cy="3249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DA583-F64E-41D5-8938-26C5FEAD2E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88" y="2202983"/>
            <a:ext cx="2132192" cy="29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7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9" name="CustomShape 2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40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4422152" y="3059280"/>
            <a:ext cx="3347455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800" b="1" strike="noStrike" spc="-1" dirty="0">
                <a:solidFill>
                  <a:srgbClr val="4472C4"/>
                </a:solidFill>
                <a:latin typeface="Century Gothic"/>
                <a:ea typeface="Segoe UI Black"/>
              </a:rPr>
              <a:t>LIVE DEMO</a:t>
            </a:r>
            <a:endParaRPr lang="en-GB" sz="4800" b="0" strike="noStrike" spc="-1" dirty="0"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D5F181-04A5-4154-BA19-81575D2CB1B3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28/04/2019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04688C-E3FA-498B-812C-35E54BA6B473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87B4B-3CE0-4A1A-9F53-2B8DA3AF2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67" y="2365518"/>
            <a:ext cx="559482" cy="559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12EE5-5066-4F77-8CE3-C68791663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83" y="4373413"/>
            <a:ext cx="651121" cy="651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81705-A888-4960-907B-B830BF19F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8" y="4540680"/>
            <a:ext cx="524230" cy="524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1A84B-E192-4455-883E-7D6AD4694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83" y="2351416"/>
            <a:ext cx="743476" cy="7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86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108</Words>
  <Application>Microsoft Office PowerPoint</Application>
  <PresentationFormat>Widescreen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Anis SNOUSSI</cp:lastModifiedBy>
  <cp:revision>126</cp:revision>
  <dcterms:created xsi:type="dcterms:W3CDTF">2019-01-30T06:23:30Z</dcterms:created>
  <dcterms:modified xsi:type="dcterms:W3CDTF">2019-04-28T09:22:46Z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