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98" r:id="rId5"/>
    <p:sldId id="299" r:id="rId6"/>
    <p:sldId id="260" r:id="rId7"/>
    <p:sldId id="261" r:id="rId8"/>
    <p:sldId id="294" r:id="rId9"/>
    <p:sldId id="262" r:id="rId10"/>
    <p:sldId id="295" r:id="rId11"/>
    <p:sldId id="296" r:id="rId12"/>
    <p:sldId id="297" r:id="rId13"/>
    <p:sldId id="264" r:id="rId14"/>
    <p:sldId id="263" r:id="rId15"/>
    <p:sldId id="292" r:id="rId16"/>
    <p:sldId id="293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1212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1212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1212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4525" y="917219"/>
            <a:ext cx="4003675" cy="269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76CDD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88534" y="917219"/>
            <a:ext cx="3977640" cy="269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76CDD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1212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7"/>
            <a:ext cx="9144000" cy="317500"/>
          </a:xfrm>
          <a:custGeom>
            <a:avLst/>
            <a:gdLst/>
            <a:ahLst/>
            <a:cxnLst/>
            <a:rect l="l" t="t" r="r" b="b"/>
            <a:pathLst>
              <a:path w="9144000" h="317500">
                <a:moveTo>
                  <a:pt x="9144000" y="0"/>
                </a:moveTo>
                <a:lnTo>
                  <a:pt x="0" y="0"/>
                </a:lnTo>
                <a:lnTo>
                  <a:pt x="0" y="316991"/>
                </a:lnTo>
                <a:lnTo>
                  <a:pt x="9144000" y="316991"/>
                </a:lnTo>
                <a:lnTo>
                  <a:pt x="9144000" y="0"/>
                </a:lnTo>
                <a:close/>
              </a:path>
            </a:pathLst>
          </a:custGeom>
          <a:solidFill>
            <a:srgbClr val="123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0161" y="4912565"/>
            <a:ext cx="329643" cy="16694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59651" y="4926063"/>
            <a:ext cx="470534" cy="107950"/>
          </a:xfrm>
          <a:custGeom>
            <a:avLst/>
            <a:gdLst/>
            <a:ahLst/>
            <a:cxnLst/>
            <a:rect l="l" t="t" r="r" b="b"/>
            <a:pathLst>
              <a:path w="470534" h="107950">
                <a:moveTo>
                  <a:pt x="46951" y="0"/>
                </a:moveTo>
                <a:lnTo>
                  <a:pt x="0" y="45186"/>
                </a:lnTo>
                <a:lnTo>
                  <a:pt x="0" y="62941"/>
                </a:lnTo>
                <a:lnTo>
                  <a:pt x="46951" y="107416"/>
                </a:lnTo>
                <a:lnTo>
                  <a:pt x="46951" y="82842"/>
                </a:lnTo>
                <a:lnTo>
                  <a:pt x="16217" y="53708"/>
                </a:lnTo>
                <a:lnTo>
                  <a:pt x="46951" y="24155"/>
                </a:lnTo>
                <a:lnTo>
                  <a:pt x="46951" y="0"/>
                </a:lnTo>
                <a:close/>
              </a:path>
              <a:path w="470534" h="107950">
                <a:moveTo>
                  <a:pt x="470496" y="45186"/>
                </a:moveTo>
                <a:lnTo>
                  <a:pt x="423418" y="0"/>
                </a:lnTo>
                <a:lnTo>
                  <a:pt x="423418" y="24155"/>
                </a:lnTo>
                <a:lnTo>
                  <a:pt x="454291" y="53708"/>
                </a:lnTo>
                <a:lnTo>
                  <a:pt x="423418" y="82842"/>
                </a:lnTo>
                <a:lnTo>
                  <a:pt x="423418" y="107416"/>
                </a:lnTo>
                <a:lnTo>
                  <a:pt x="470496" y="62941"/>
                </a:lnTo>
                <a:lnTo>
                  <a:pt x="470496" y="45186"/>
                </a:lnTo>
                <a:close/>
              </a:path>
            </a:pathLst>
          </a:custGeom>
          <a:solidFill>
            <a:srgbClr val="58C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94893" y="717041"/>
            <a:ext cx="8555355" cy="0"/>
          </a:xfrm>
          <a:custGeom>
            <a:avLst/>
            <a:gdLst/>
            <a:ahLst/>
            <a:cxnLst/>
            <a:rect l="l" t="t" r="r" b="b"/>
            <a:pathLst>
              <a:path w="8555355">
                <a:moveTo>
                  <a:pt x="0" y="0"/>
                </a:moveTo>
                <a:lnTo>
                  <a:pt x="8555228" y="0"/>
                </a:lnTo>
              </a:path>
            </a:pathLst>
          </a:custGeom>
          <a:ln w="1905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878" y="197307"/>
            <a:ext cx="6443345" cy="332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1212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525" y="1054988"/>
            <a:ext cx="5982335" cy="3569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1212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70086" y="4881245"/>
            <a:ext cx="269621" cy="20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2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6C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073396" y="0"/>
            <a:ext cx="4070985" cy="5143500"/>
            <a:chOff x="5073396" y="0"/>
            <a:chExt cx="4070985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0" y="0"/>
              <a:ext cx="3810000" cy="51434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34000" y="0"/>
              <a:ext cx="3810000" cy="5143500"/>
            </a:xfrm>
            <a:custGeom>
              <a:avLst/>
              <a:gdLst/>
              <a:ahLst/>
              <a:cxnLst/>
              <a:rect l="l" t="t" r="r" b="b"/>
              <a:pathLst>
                <a:path w="3810000" h="5143500">
                  <a:moveTo>
                    <a:pt x="3810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3810000" y="51435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464546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3396" y="0"/>
              <a:ext cx="530351" cy="514349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61353" y="511880"/>
            <a:ext cx="624205" cy="316230"/>
            <a:chOff x="761353" y="511880"/>
            <a:chExt cx="624205" cy="3162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353" y="511880"/>
              <a:ext cx="118517" cy="2533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02291" y="511880"/>
              <a:ext cx="121920" cy="316230"/>
            </a:xfrm>
            <a:custGeom>
              <a:avLst/>
              <a:gdLst/>
              <a:ahLst/>
              <a:cxnLst/>
              <a:rect l="l" t="t" r="r" b="b"/>
              <a:pathLst>
                <a:path w="121919" h="316230">
                  <a:moveTo>
                    <a:pt x="34703" y="2684"/>
                  </a:moveTo>
                  <a:lnTo>
                    <a:pt x="0" y="2684"/>
                  </a:lnTo>
                  <a:lnTo>
                    <a:pt x="0" y="315678"/>
                  </a:lnTo>
                  <a:lnTo>
                    <a:pt x="34703" y="315678"/>
                  </a:lnTo>
                  <a:lnTo>
                    <a:pt x="34703" y="235615"/>
                  </a:lnTo>
                  <a:lnTo>
                    <a:pt x="112703" y="235615"/>
                  </a:lnTo>
                  <a:lnTo>
                    <a:pt x="118695" y="224446"/>
                  </a:lnTo>
                  <a:lnTo>
                    <a:pt x="119266" y="220301"/>
                  </a:lnTo>
                  <a:lnTo>
                    <a:pt x="66734" y="220301"/>
                  </a:lnTo>
                  <a:lnTo>
                    <a:pt x="58238" y="219462"/>
                  </a:lnTo>
                  <a:lnTo>
                    <a:pt x="50017" y="217011"/>
                  </a:lnTo>
                  <a:lnTo>
                    <a:pt x="42147" y="213049"/>
                  </a:lnTo>
                  <a:lnTo>
                    <a:pt x="34703" y="207675"/>
                  </a:lnTo>
                  <a:lnTo>
                    <a:pt x="34703" y="45938"/>
                  </a:lnTo>
                  <a:lnTo>
                    <a:pt x="42147" y="40411"/>
                  </a:lnTo>
                  <a:lnTo>
                    <a:pt x="50017" y="36369"/>
                  </a:lnTo>
                  <a:lnTo>
                    <a:pt x="58238" y="33888"/>
                  </a:lnTo>
                  <a:lnTo>
                    <a:pt x="66734" y="33044"/>
                  </a:lnTo>
                  <a:lnTo>
                    <a:pt x="119234" y="33044"/>
                  </a:lnTo>
                  <a:lnTo>
                    <a:pt x="118695" y="29127"/>
                  </a:lnTo>
                  <a:lnTo>
                    <a:pt x="113190" y="18804"/>
                  </a:lnTo>
                  <a:lnTo>
                    <a:pt x="34703" y="18804"/>
                  </a:lnTo>
                  <a:lnTo>
                    <a:pt x="34703" y="2684"/>
                  </a:lnTo>
                  <a:close/>
                </a:path>
                <a:path w="121919" h="316230">
                  <a:moveTo>
                    <a:pt x="112703" y="235615"/>
                  </a:moveTo>
                  <a:lnTo>
                    <a:pt x="34703" y="235615"/>
                  </a:lnTo>
                  <a:lnTo>
                    <a:pt x="42009" y="241901"/>
                  </a:lnTo>
                  <a:lnTo>
                    <a:pt x="51518" y="247606"/>
                  </a:lnTo>
                  <a:lnTo>
                    <a:pt x="63230" y="251750"/>
                  </a:lnTo>
                  <a:lnTo>
                    <a:pt x="77146" y="253349"/>
                  </a:lnTo>
                  <a:lnTo>
                    <a:pt x="96574" y="249827"/>
                  </a:lnTo>
                  <a:lnTo>
                    <a:pt x="110414" y="239882"/>
                  </a:lnTo>
                  <a:lnTo>
                    <a:pt x="112703" y="235615"/>
                  </a:lnTo>
                  <a:close/>
                </a:path>
                <a:path w="121919" h="316230">
                  <a:moveTo>
                    <a:pt x="119234" y="33044"/>
                  </a:moveTo>
                  <a:lnTo>
                    <a:pt x="66734" y="33044"/>
                  </a:lnTo>
                  <a:lnTo>
                    <a:pt x="75268" y="34190"/>
                  </a:lnTo>
                  <a:lnTo>
                    <a:pt x="81550" y="37779"/>
                  </a:lnTo>
                  <a:lnTo>
                    <a:pt x="85430" y="44039"/>
                  </a:lnTo>
                  <a:lnTo>
                    <a:pt x="86756" y="53195"/>
                  </a:lnTo>
                  <a:lnTo>
                    <a:pt x="86756" y="200154"/>
                  </a:lnTo>
                  <a:lnTo>
                    <a:pt x="85430" y="209308"/>
                  </a:lnTo>
                  <a:lnTo>
                    <a:pt x="81550" y="215567"/>
                  </a:lnTo>
                  <a:lnTo>
                    <a:pt x="75268" y="219155"/>
                  </a:lnTo>
                  <a:lnTo>
                    <a:pt x="66734" y="220301"/>
                  </a:lnTo>
                  <a:lnTo>
                    <a:pt x="119266" y="220301"/>
                  </a:lnTo>
                  <a:lnTo>
                    <a:pt x="121449" y="204450"/>
                  </a:lnTo>
                  <a:lnTo>
                    <a:pt x="121449" y="49164"/>
                  </a:lnTo>
                  <a:lnTo>
                    <a:pt x="119234" y="33044"/>
                  </a:lnTo>
                  <a:close/>
                </a:path>
                <a:path w="121919" h="316230">
                  <a:moveTo>
                    <a:pt x="77146" y="0"/>
                  </a:moveTo>
                  <a:lnTo>
                    <a:pt x="63230" y="1729"/>
                  </a:lnTo>
                  <a:lnTo>
                    <a:pt x="51518" y="6179"/>
                  </a:lnTo>
                  <a:lnTo>
                    <a:pt x="42009" y="12240"/>
                  </a:lnTo>
                  <a:lnTo>
                    <a:pt x="34703" y="18804"/>
                  </a:lnTo>
                  <a:lnTo>
                    <a:pt x="113190" y="18804"/>
                  </a:lnTo>
                  <a:lnTo>
                    <a:pt x="110414" y="13599"/>
                  </a:lnTo>
                  <a:lnTo>
                    <a:pt x="96574" y="3563"/>
                  </a:lnTo>
                  <a:lnTo>
                    <a:pt x="77146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4557" y="511880"/>
              <a:ext cx="117742" cy="2533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4965" y="511880"/>
              <a:ext cx="200471" cy="250661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7887" y="537403"/>
            <a:ext cx="88888" cy="2031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9487" y="537403"/>
            <a:ext cx="89133" cy="203108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18871" y="1296670"/>
            <a:ext cx="3831590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>
                <a:solidFill>
                  <a:srgbClr val="FFFFFF"/>
                </a:solidFill>
              </a:rPr>
              <a:t>Pipeline for any Maven-based web-application</a:t>
            </a:r>
            <a:endParaRPr sz="4400" dirty="0"/>
          </a:p>
        </p:txBody>
      </p:sp>
      <p:sp>
        <p:nvSpPr>
          <p:cNvPr id="15" name="object 15"/>
          <p:cNvSpPr txBox="1"/>
          <p:nvPr/>
        </p:nvSpPr>
        <p:spPr>
          <a:xfrm>
            <a:off x="2484247" y="496950"/>
            <a:ext cx="2326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DevOps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871" y="3269619"/>
            <a:ext cx="2950845" cy="162993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590"/>
              </a:spcBef>
            </a:pPr>
            <a:endParaRPr lang="en-US" sz="1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590"/>
              </a:spcBef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Final project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Andrii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FFFF"/>
                </a:solidFill>
                <a:latin typeface="Calibri"/>
                <a:cs typeface="Calibri"/>
              </a:rPr>
              <a:t>Sokolov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26635"/>
          </a:xfrm>
          <a:custGeom>
            <a:avLst/>
            <a:gdLst/>
            <a:ahLst/>
            <a:cxnLst/>
            <a:rect l="l" t="t" r="r" b="b"/>
            <a:pathLst>
              <a:path w="9144000" h="4826635">
                <a:moveTo>
                  <a:pt x="0" y="4826508"/>
                </a:moveTo>
                <a:lnTo>
                  <a:pt x="9144000" y="4826508"/>
                </a:lnTo>
                <a:lnTo>
                  <a:pt x="9144000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solidFill>
            <a:srgbClr val="76C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826507"/>
            <a:ext cx="9144000" cy="317500"/>
            <a:chOff x="0" y="4826507"/>
            <a:chExt cx="9144000" cy="317500"/>
          </a:xfrm>
        </p:grpSpPr>
        <p:sp>
          <p:nvSpPr>
            <p:cNvPr id="4" name="object 4"/>
            <p:cNvSpPr/>
            <p:nvPr/>
          </p:nvSpPr>
          <p:spPr>
            <a:xfrm>
              <a:off x="0" y="4826507"/>
              <a:ext cx="9144000" cy="317500"/>
            </a:xfrm>
            <a:custGeom>
              <a:avLst/>
              <a:gdLst/>
              <a:ahLst/>
              <a:cxnLst/>
              <a:rect l="l" t="t" r="r" b="b"/>
              <a:pathLst>
                <a:path w="9144000" h="317500">
                  <a:moveTo>
                    <a:pt x="9144000" y="0"/>
                  </a:moveTo>
                  <a:lnTo>
                    <a:pt x="0" y="0"/>
                  </a:lnTo>
                  <a:lnTo>
                    <a:pt x="0" y="316991"/>
                  </a:lnTo>
                  <a:lnTo>
                    <a:pt x="9144000" y="31699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161" y="4912565"/>
              <a:ext cx="329643" cy="1669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9651" y="4926063"/>
              <a:ext cx="470534" cy="107950"/>
            </a:xfrm>
            <a:custGeom>
              <a:avLst/>
              <a:gdLst/>
              <a:ahLst/>
              <a:cxnLst/>
              <a:rect l="l" t="t" r="r" b="b"/>
              <a:pathLst>
                <a:path w="470534" h="107950">
                  <a:moveTo>
                    <a:pt x="46951" y="0"/>
                  </a:moveTo>
                  <a:lnTo>
                    <a:pt x="0" y="45186"/>
                  </a:lnTo>
                  <a:lnTo>
                    <a:pt x="0" y="62941"/>
                  </a:lnTo>
                  <a:lnTo>
                    <a:pt x="46951" y="107416"/>
                  </a:lnTo>
                  <a:lnTo>
                    <a:pt x="46951" y="82842"/>
                  </a:lnTo>
                  <a:lnTo>
                    <a:pt x="16217" y="53708"/>
                  </a:lnTo>
                  <a:lnTo>
                    <a:pt x="46951" y="24155"/>
                  </a:lnTo>
                  <a:lnTo>
                    <a:pt x="46951" y="0"/>
                  </a:lnTo>
                  <a:close/>
                </a:path>
                <a:path w="470534" h="107950">
                  <a:moveTo>
                    <a:pt x="470496" y="45186"/>
                  </a:moveTo>
                  <a:lnTo>
                    <a:pt x="423418" y="0"/>
                  </a:lnTo>
                  <a:lnTo>
                    <a:pt x="423418" y="24155"/>
                  </a:lnTo>
                  <a:lnTo>
                    <a:pt x="454291" y="53708"/>
                  </a:lnTo>
                  <a:lnTo>
                    <a:pt x="423418" y="82842"/>
                  </a:lnTo>
                  <a:lnTo>
                    <a:pt x="423418" y="107416"/>
                  </a:lnTo>
                  <a:lnTo>
                    <a:pt x="470496" y="62941"/>
                  </a:lnTo>
                  <a:lnTo>
                    <a:pt x="470496" y="45186"/>
                  </a:lnTo>
                  <a:close/>
                </a:path>
              </a:pathLst>
            </a:custGeom>
            <a:solidFill>
              <a:srgbClr val="58C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81555" y="1802892"/>
            <a:ext cx="5581015" cy="1115690"/>
          </a:xfrm>
          <a:prstGeom prst="rect">
            <a:avLst/>
          </a:prstGeom>
          <a:solidFill>
            <a:srgbClr val="76CDD7"/>
          </a:solidFill>
          <a:ln w="63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R="20955" algn="ctr">
              <a:lnSpc>
                <a:spcPct val="150000"/>
              </a:lnSpc>
              <a:spcBef>
                <a:spcPts val="5"/>
              </a:spcBef>
            </a:pPr>
            <a:r>
              <a:rPr lang="en-US" sz="1600" b="1" spc="-150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</a:p>
          <a:p>
            <a:pPr marR="20955" algn="ctr"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85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55" dirty="0"/>
              <a:t>Maven-based web-application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7DCE911-7FCD-51A7-C03A-DAB73D966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49300"/>
            <a:ext cx="81280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3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26635"/>
          </a:xfrm>
          <a:custGeom>
            <a:avLst/>
            <a:gdLst/>
            <a:ahLst/>
            <a:cxnLst/>
            <a:rect l="l" t="t" r="r" b="b"/>
            <a:pathLst>
              <a:path w="9144000" h="4826635">
                <a:moveTo>
                  <a:pt x="0" y="4826508"/>
                </a:moveTo>
                <a:lnTo>
                  <a:pt x="9144000" y="4826508"/>
                </a:lnTo>
                <a:lnTo>
                  <a:pt x="9144000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solidFill>
            <a:srgbClr val="76C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826507"/>
            <a:ext cx="9144000" cy="317500"/>
            <a:chOff x="0" y="4826507"/>
            <a:chExt cx="9144000" cy="317500"/>
          </a:xfrm>
        </p:grpSpPr>
        <p:sp>
          <p:nvSpPr>
            <p:cNvPr id="4" name="object 4"/>
            <p:cNvSpPr/>
            <p:nvPr/>
          </p:nvSpPr>
          <p:spPr>
            <a:xfrm>
              <a:off x="0" y="4826507"/>
              <a:ext cx="9144000" cy="317500"/>
            </a:xfrm>
            <a:custGeom>
              <a:avLst/>
              <a:gdLst/>
              <a:ahLst/>
              <a:cxnLst/>
              <a:rect l="l" t="t" r="r" b="b"/>
              <a:pathLst>
                <a:path w="9144000" h="317500">
                  <a:moveTo>
                    <a:pt x="9144000" y="0"/>
                  </a:moveTo>
                  <a:lnTo>
                    <a:pt x="0" y="0"/>
                  </a:lnTo>
                  <a:lnTo>
                    <a:pt x="0" y="316991"/>
                  </a:lnTo>
                  <a:lnTo>
                    <a:pt x="9144000" y="31699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161" y="4912565"/>
              <a:ext cx="329643" cy="1669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9651" y="4926063"/>
              <a:ext cx="470534" cy="107950"/>
            </a:xfrm>
            <a:custGeom>
              <a:avLst/>
              <a:gdLst/>
              <a:ahLst/>
              <a:cxnLst/>
              <a:rect l="l" t="t" r="r" b="b"/>
              <a:pathLst>
                <a:path w="470534" h="107950">
                  <a:moveTo>
                    <a:pt x="46951" y="0"/>
                  </a:moveTo>
                  <a:lnTo>
                    <a:pt x="0" y="45186"/>
                  </a:lnTo>
                  <a:lnTo>
                    <a:pt x="0" y="62941"/>
                  </a:lnTo>
                  <a:lnTo>
                    <a:pt x="46951" y="107416"/>
                  </a:lnTo>
                  <a:lnTo>
                    <a:pt x="46951" y="82842"/>
                  </a:lnTo>
                  <a:lnTo>
                    <a:pt x="16217" y="53708"/>
                  </a:lnTo>
                  <a:lnTo>
                    <a:pt x="46951" y="24155"/>
                  </a:lnTo>
                  <a:lnTo>
                    <a:pt x="46951" y="0"/>
                  </a:lnTo>
                  <a:close/>
                </a:path>
                <a:path w="470534" h="107950">
                  <a:moveTo>
                    <a:pt x="470496" y="45186"/>
                  </a:moveTo>
                  <a:lnTo>
                    <a:pt x="423418" y="0"/>
                  </a:lnTo>
                  <a:lnTo>
                    <a:pt x="423418" y="24155"/>
                  </a:lnTo>
                  <a:lnTo>
                    <a:pt x="454291" y="53708"/>
                  </a:lnTo>
                  <a:lnTo>
                    <a:pt x="423418" y="82842"/>
                  </a:lnTo>
                  <a:lnTo>
                    <a:pt x="423418" y="107416"/>
                  </a:lnTo>
                  <a:lnTo>
                    <a:pt x="470496" y="62941"/>
                  </a:lnTo>
                  <a:lnTo>
                    <a:pt x="470496" y="45186"/>
                  </a:lnTo>
                  <a:close/>
                </a:path>
              </a:pathLst>
            </a:custGeom>
            <a:solidFill>
              <a:srgbClr val="58C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81555" y="1802892"/>
            <a:ext cx="5581015" cy="1115690"/>
          </a:xfrm>
          <a:prstGeom prst="rect">
            <a:avLst/>
          </a:prstGeom>
          <a:solidFill>
            <a:srgbClr val="76CDD7"/>
          </a:solidFill>
          <a:ln w="63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R="20955" algn="ctr">
              <a:lnSpc>
                <a:spcPct val="150000"/>
              </a:lnSpc>
              <a:spcBef>
                <a:spcPts val="5"/>
              </a:spcBef>
            </a:pPr>
            <a:r>
              <a:rPr lang="en-US" sz="1600" b="1" spc="-150" dirty="0">
                <a:solidFill>
                  <a:srgbClr val="FFFFFF"/>
                </a:solidFill>
                <a:latin typeface="Calibri"/>
                <a:cs typeface="Calibri"/>
              </a:rPr>
              <a:t>PIPELINE</a:t>
            </a:r>
          </a:p>
          <a:p>
            <a:pPr marR="20955" algn="ctr"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0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65" dirty="0"/>
              <a:t>Git branches</a:t>
            </a:r>
            <a:endParaRPr spc="55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44F6CBB-CB1E-6387-4A95-B7F228A2D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20438"/>
            <a:ext cx="8385083" cy="35039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Pipeline</a:t>
            </a:r>
            <a:endParaRPr spc="-10" dirty="0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B4D75D83-3608-93E0-195E-2D6A0DF8C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18768"/>
              </p:ext>
            </p:extLst>
          </p:nvPr>
        </p:nvGraphicFramePr>
        <p:xfrm>
          <a:off x="199449" y="552994"/>
          <a:ext cx="8745101" cy="430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247">
                  <a:extLst>
                    <a:ext uri="{9D8B030D-6E8A-4147-A177-3AD203B41FA5}">
                      <a16:colId xmlns:a16="http://schemas.microsoft.com/office/drawing/2014/main" val="2951349126"/>
                    </a:ext>
                  </a:extLst>
                </a:gridCol>
                <a:gridCol w="2713704">
                  <a:extLst>
                    <a:ext uri="{9D8B030D-6E8A-4147-A177-3AD203B41FA5}">
                      <a16:colId xmlns:a16="http://schemas.microsoft.com/office/drawing/2014/main" val="1292231985"/>
                    </a:ext>
                  </a:extLst>
                </a:gridCol>
                <a:gridCol w="4220150">
                  <a:extLst>
                    <a:ext uri="{9D8B030D-6E8A-4147-A177-3AD203B41FA5}">
                      <a16:colId xmlns:a16="http://schemas.microsoft.com/office/drawing/2014/main" val="151445146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3848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/>
                        <a:t>Clone repo from </a:t>
                      </a:r>
                      <a:r>
                        <a:rPr lang="en-US" dirty="0" err="1"/>
                        <a:t>Github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09573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/>
                        <a:t>Build app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7182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/>
                        <a:t>Create artifact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1676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/>
                        <a:t>Test artifact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Docker, bash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5507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/>
                        <a:t>Publish artifact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Docker, docker hub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3501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/>
                        <a:t>Create new revision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Bash, git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36746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/>
                        <a:t>Deploy to prod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Helm, K8s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936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26635"/>
          </a:xfrm>
          <a:custGeom>
            <a:avLst/>
            <a:gdLst/>
            <a:ahLst/>
            <a:cxnLst/>
            <a:rect l="l" t="t" r="r" b="b"/>
            <a:pathLst>
              <a:path w="9144000" h="4826635">
                <a:moveTo>
                  <a:pt x="0" y="4826508"/>
                </a:moveTo>
                <a:lnTo>
                  <a:pt x="9144000" y="4826508"/>
                </a:lnTo>
                <a:lnTo>
                  <a:pt x="9144000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solidFill>
            <a:srgbClr val="76C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826507"/>
            <a:ext cx="9144000" cy="317500"/>
            <a:chOff x="0" y="4826507"/>
            <a:chExt cx="9144000" cy="317500"/>
          </a:xfrm>
        </p:grpSpPr>
        <p:sp>
          <p:nvSpPr>
            <p:cNvPr id="4" name="object 4"/>
            <p:cNvSpPr/>
            <p:nvPr/>
          </p:nvSpPr>
          <p:spPr>
            <a:xfrm>
              <a:off x="0" y="4826507"/>
              <a:ext cx="9144000" cy="317500"/>
            </a:xfrm>
            <a:custGeom>
              <a:avLst/>
              <a:gdLst/>
              <a:ahLst/>
              <a:cxnLst/>
              <a:rect l="l" t="t" r="r" b="b"/>
              <a:pathLst>
                <a:path w="9144000" h="317500">
                  <a:moveTo>
                    <a:pt x="9144000" y="0"/>
                  </a:moveTo>
                  <a:lnTo>
                    <a:pt x="0" y="0"/>
                  </a:lnTo>
                  <a:lnTo>
                    <a:pt x="0" y="316991"/>
                  </a:lnTo>
                  <a:lnTo>
                    <a:pt x="9144000" y="31699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161" y="4912565"/>
              <a:ext cx="329643" cy="1669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9651" y="4926063"/>
              <a:ext cx="470534" cy="107950"/>
            </a:xfrm>
            <a:custGeom>
              <a:avLst/>
              <a:gdLst/>
              <a:ahLst/>
              <a:cxnLst/>
              <a:rect l="l" t="t" r="r" b="b"/>
              <a:pathLst>
                <a:path w="470534" h="107950">
                  <a:moveTo>
                    <a:pt x="46951" y="0"/>
                  </a:moveTo>
                  <a:lnTo>
                    <a:pt x="0" y="45186"/>
                  </a:lnTo>
                  <a:lnTo>
                    <a:pt x="0" y="62941"/>
                  </a:lnTo>
                  <a:lnTo>
                    <a:pt x="46951" y="107416"/>
                  </a:lnTo>
                  <a:lnTo>
                    <a:pt x="46951" y="82842"/>
                  </a:lnTo>
                  <a:lnTo>
                    <a:pt x="16217" y="53708"/>
                  </a:lnTo>
                  <a:lnTo>
                    <a:pt x="46951" y="24155"/>
                  </a:lnTo>
                  <a:lnTo>
                    <a:pt x="46951" y="0"/>
                  </a:lnTo>
                  <a:close/>
                </a:path>
                <a:path w="470534" h="107950">
                  <a:moveTo>
                    <a:pt x="470496" y="45186"/>
                  </a:moveTo>
                  <a:lnTo>
                    <a:pt x="423418" y="0"/>
                  </a:lnTo>
                  <a:lnTo>
                    <a:pt x="423418" y="24155"/>
                  </a:lnTo>
                  <a:lnTo>
                    <a:pt x="454291" y="53708"/>
                  </a:lnTo>
                  <a:lnTo>
                    <a:pt x="423418" y="82842"/>
                  </a:lnTo>
                  <a:lnTo>
                    <a:pt x="423418" y="107416"/>
                  </a:lnTo>
                  <a:lnTo>
                    <a:pt x="470496" y="62941"/>
                  </a:lnTo>
                  <a:lnTo>
                    <a:pt x="470496" y="45186"/>
                  </a:lnTo>
                  <a:close/>
                </a:path>
              </a:pathLst>
            </a:custGeom>
            <a:solidFill>
              <a:srgbClr val="58C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81555" y="1802892"/>
            <a:ext cx="5581015" cy="1221105"/>
          </a:xfrm>
          <a:prstGeom prst="rect">
            <a:avLst/>
          </a:prstGeom>
          <a:solidFill>
            <a:srgbClr val="76CDD7"/>
          </a:solidFill>
          <a:ln w="63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R="16510" algn="ctr">
              <a:lnSpc>
                <a:spcPct val="100000"/>
              </a:lnSpc>
              <a:spcBef>
                <a:spcPts val="5"/>
              </a:spcBef>
            </a:pP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600" b="1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600" b="1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8398" y="2185797"/>
            <a:ext cx="34620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dirty="0">
                <a:solidFill>
                  <a:srgbClr val="FFFFFF"/>
                </a:solidFill>
                <a:latin typeface="Arial Black"/>
                <a:cs typeface="Arial Black"/>
              </a:rPr>
              <a:t>Thank</a:t>
            </a:r>
            <a:r>
              <a:rPr sz="4500" b="0" spc="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b="0" spc="-20" dirty="0">
                <a:solidFill>
                  <a:srgbClr val="FFFFFF"/>
                </a:solidFill>
                <a:latin typeface="Arial Black"/>
                <a:cs typeface="Arial Black"/>
              </a:rPr>
              <a:t>you!</a:t>
            </a:r>
            <a:endParaRPr sz="4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26635"/>
          </a:xfrm>
          <a:custGeom>
            <a:avLst/>
            <a:gdLst/>
            <a:ahLst/>
            <a:cxnLst/>
            <a:rect l="l" t="t" r="r" b="b"/>
            <a:pathLst>
              <a:path w="9144000" h="4826635">
                <a:moveTo>
                  <a:pt x="0" y="4826508"/>
                </a:moveTo>
                <a:lnTo>
                  <a:pt x="9144000" y="4826508"/>
                </a:lnTo>
                <a:lnTo>
                  <a:pt x="9144000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solidFill>
            <a:srgbClr val="76C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826507"/>
            <a:ext cx="9144000" cy="317500"/>
            <a:chOff x="0" y="4826507"/>
            <a:chExt cx="9144000" cy="317500"/>
          </a:xfrm>
        </p:grpSpPr>
        <p:sp>
          <p:nvSpPr>
            <p:cNvPr id="4" name="object 4"/>
            <p:cNvSpPr/>
            <p:nvPr/>
          </p:nvSpPr>
          <p:spPr>
            <a:xfrm>
              <a:off x="0" y="4826507"/>
              <a:ext cx="9144000" cy="317500"/>
            </a:xfrm>
            <a:custGeom>
              <a:avLst/>
              <a:gdLst/>
              <a:ahLst/>
              <a:cxnLst/>
              <a:rect l="l" t="t" r="r" b="b"/>
              <a:pathLst>
                <a:path w="9144000" h="317500">
                  <a:moveTo>
                    <a:pt x="9144000" y="0"/>
                  </a:moveTo>
                  <a:lnTo>
                    <a:pt x="0" y="0"/>
                  </a:lnTo>
                  <a:lnTo>
                    <a:pt x="0" y="316991"/>
                  </a:lnTo>
                  <a:lnTo>
                    <a:pt x="9144000" y="31699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161" y="4912565"/>
              <a:ext cx="329643" cy="1669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9651" y="4926063"/>
              <a:ext cx="470534" cy="107950"/>
            </a:xfrm>
            <a:custGeom>
              <a:avLst/>
              <a:gdLst/>
              <a:ahLst/>
              <a:cxnLst/>
              <a:rect l="l" t="t" r="r" b="b"/>
              <a:pathLst>
                <a:path w="470534" h="107950">
                  <a:moveTo>
                    <a:pt x="46951" y="0"/>
                  </a:moveTo>
                  <a:lnTo>
                    <a:pt x="0" y="45186"/>
                  </a:lnTo>
                  <a:lnTo>
                    <a:pt x="0" y="62941"/>
                  </a:lnTo>
                  <a:lnTo>
                    <a:pt x="46951" y="107416"/>
                  </a:lnTo>
                  <a:lnTo>
                    <a:pt x="46951" y="82842"/>
                  </a:lnTo>
                  <a:lnTo>
                    <a:pt x="16217" y="53708"/>
                  </a:lnTo>
                  <a:lnTo>
                    <a:pt x="46951" y="24155"/>
                  </a:lnTo>
                  <a:lnTo>
                    <a:pt x="46951" y="0"/>
                  </a:lnTo>
                  <a:close/>
                </a:path>
                <a:path w="470534" h="107950">
                  <a:moveTo>
                    <a:pt x="470496" y="45186"/>
                  </a:moveTo>
                  <a:lnTo>
                    <a:pt x="423418" y="0"/>
                  </a:lnTo>
                  <a:lnTo>
                    <a:pt x="423418" y="24155"/>
                  </a:lnTo>
                  <a:lnTo>
                    <a:pt x="454291" y="53708"/>
                  </a:lnTo>
                  <a:lnTo>
                    <a:pt x="423418" y="82842"/>
                  </a:lnTo>
                  <a:lnTo>
                    <a:pt x="423418" y="107416"/>
                  </a:lnTo>
                  <a:lnTo>
                    <a:pt x="470496" y="62941"/>
                  </a:lnTo>
                  <a:lnTo>
                    <a:pt x="470496" y="45186"/>
                  </a:lnTo>
                  <a:close/>
                </a:path>
              </a:pathLst>
            </a:custGeom>
            <a:solidFill>
              <a:srgbClr val="58C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81555" y="1802892"/>
            <a:ext cx="5581015" cy="1115690"/>
          </a:xfrm>
          <a:prstGeom prst="rect">
            <a:avLst/>
          </a:prstGeom>
          <a:solidFill>
            <a:srgbClr val="76CDD7"/>
          </a:solidFill>
          <a:ln w="63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R="20955" algn="ctr">
              <a:lnSpc>
                <a:spcPct val="150000"/>
              </a:lnSpc>
              <a:spcBef>
                <a:spcPts val="5"/>
              </a:spcBef>
            </a:pPr>
            <a:r>
              <a:rPr lang="en-US" sz="1600" b="1" spc="-150" dirty="0">
                <a:solidFill>
                  <a:srgbClr val="FFFFFF"/>
                </a:solidFill>
                <a:latin typeface="Calibri"/>
                <a:cs typeface="Calibri"/>
              </a:rPr>
              <a:t>COUPLE WORDS ABOUT ME</a:t>
            </a:r>
          </a:p>
          <a:p>
            <a:pPr marR="20955" algn="ctr"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65" dirty="0"/>
              <a:t>Self-introduce</a:t>
            </a:r>
            <a:endParaRPr spc="5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4" name="Рисунок 3" descr="Изображение выглядит как человек, мужчина, костюм, носит&#10;&#10;Автоматически созданное описание">
            <a:extLst>
              <a:ext uri="{FF2B5EF4-FFF2-40B4-BE49-F238E27FC236}">
                <a16:creationId xmlns:a16="http://schemas.microsoft.com/office/drawing/2014/main" id="{2112EF97-5788-FAD0-3445-77B15272F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42950"/>
            <a:ext cx="4123492" cy="373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3302B9-8BE8-63B1-6843-54A07A6DF3B0}"/>
              </a:ext>
            </a:extLst>
          </p:cNvPr>
          <p:cNvSpPr txBox="1"/>
          <p:nvPr/>
        </p:nvSpPr>
        <p:spPr>
          <a:xfrm>
            <a:off x="4367332" y="742950"/>
            <a:ext cx="47004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I’ve being worked at IT from last century.</a:t>
            </a:r>
          </a:p>
          <a:p>
            <a:r>
              <a:rPr lang="en-US" dirty="0"/>
              <a:t>My IT way was began at the </a:t>
            </a:r>
            <a:r>
              <a:rPr lang="en-US" dirty="0" err="1"/>
              <a:t>Alkar</a:t>
            </a:r>
            <a:r>
              <a:rPr lang="en-US" dirty="0"/>
              <a:t>-Teleport. The name of company was changed some times but my chair wasn’t changed. I’d worked at the </a:t>
            </a:r>
            <a:r>
              <a:rPr lang="en-US" dirty="0" err="1"/>
              <a:t>Alkar</a:t>
            </a:r>
            <a:r>
              <a:rPr lang="en-US" dirty="0"/>
              <a:t>-Optima-Vega Telecom about 11 years.</a:t>
            </a:r>
          </a:p>
          <a:p>
            <a:r>
              <a:rPr lang="en-US" dirty="0"/>
              <a:t>Next 11 years I’ve worked at the PrivatBank. </a:t>
            </a:r>
            <a:r>
              <a:rPr lang="en-US" dirty="0" err="1"/>
              <a:t>PrivatLinux</a:t>
            </a:r>
            <a:r>
              <a:rPr lang="en-US" dirty="0"/>
              <a:t> was one of my successful projects at the Bank. </a:t>
            </a:r>
          </a:p>
          <a:p>
            <a:r>
              <a:rPr lang="en-US" dirty="0"/>
              <a:t>I’ve occupied a different positions but love to black screen with green letters I carry out through all my life.</a:t>
            </a:r>
          </a:p>
          <a:p>
            <a:endParaRPr lang="ru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26635"/>
          </a:xfrm>
          <a:custGeom>
            <a:avLst/>
            <a:gdLst/>
            <a:ahLst/>
            <a:cxnLst/>
            <a:rect l="l" t="t" r="r" b="b"/>
            <a:pathLst>
              <a:path w="9144000" h="4826635">
                <a:moveTo>
                  <a:pt x="0" y="4826508"/>
                </a:moveTo>
                <a:lnTo>
                  <a:pt x="9144000" y="4826508"/>
                </a:lnTo>
                <a:lnTo>
                  <a:pt x="9144000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solidFill>
            <a:srgbClr val="76C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826507"/>
            <a:ext cx="9144000" cy="317500"/>
            <a:chOff x="0" y="4826507"/>
            <a:chExt cx="9144000" cy="317500"/>
          </a:xfrm>
        </p:grpSpPr>
        <p:sp>
          <p:nvSpPr>
            <p:cNvPr id="4" name="object 4"/>
            <p:cNvSpPr/>
            <p:nvPr/>
          </p:nvSpPr>
          <p:spPr>
            <a:xfrm>
              <a:off x="0" y="4826507"/>
              <a:ext cx="9144000" cy="317500"/>
            </a:xfrm>
            <a:custGeom>
              <a:avLst/>
              <a:gdLst/>
              <a:ahLst/>
              <a:cxnLst/>
              <a:rect l="l" t="t" r="r" b="b"/>
              <a:pathLst>
                <a:path w="9144000" h="317500">
                  <a:moveTo>
                    <a:pt x="9144000" y="0"/>
                  </a:moveTo>
                  <a:lnTo>
                    <a:pt x="0" y="0"/>
                  </a:lnTo>
                  <a:lnTo>
                    <a:pt x="0" y="316991"/>
                  </a:lnTo>
                  <a:lnTo>
                    <a:pt x="9144000" y="31699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161" y="4912565"/>
              <a:ext cx="329643" cy="1669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9651" y="4926063"/>
              <a:ext cx="470534" cy="107950"/>
            </a:xfrm>
            <a:custGeom>
              <a:avLst/>
              <a:gdLst/>
              <a:ahLst/>
              <a:cxnLst/>
              <a:rect l="l" t="t" r="r" b="b"/>
              <a:pathLst>
                <a:path w="470534" h="107950">
                  <a:moveTo>
                    <a:pt x="46951" y="0"/>
                  </a:moveTo>
                  <a:lnTo>
                    <a:pt x="0" y="45186"/>
                  </a:lnTo>
                  <a:lnTo>
                    <a:pt x="0" y="62941"/>
                  </a:lnTo>
                  <a:lnTo>
                    <a:pt x="46951" y="107416"/>
                  </a:lnTo>
                  <a:lnTo>
                    <a:pt x="46951" y="82842"/>
                  </a:lnTo>
                  <a:lnTo>
                    <a:pt x="16217" y="53708"/>
                  </a:lnTo>
                  <a:lnTo>
                    <a:pt x="46951" y="24155"/>
                  </a:lnTo>
                  <a:lnTo>
                    <a:pt x="46951" y="0"/>
                  </a:lnTo>
                  <a:close/>
                </a:path>
                <a:path w="470534" h="107950">
                  <a:moveTo>
                    <a:pt x="470496" y="45186"/>
                  </a:moveTo>
                  <a:lnTo>
                    <a:pt x="423418" y="0"/>
                  </a:lnTo>
                  <a:lnTo>
                    <a:pt x="423418" y="24155"/>
                  </a:lnTo>
                  <a:lnTo>
                    <a:pt x="454291" y="53708"/>
                  </a:lnTo>
                  <a:lnTo>
                    <a:pt x="423418" y="82842"/>
                  </a:lnTo>
                  <a:lnTo>
                    <a:pt x="423418" y="107416"/>
                  </a:lnTo>
                  <a:lnTo>
                    <a:pt x="470496" y="62941"/>
                  </a:lnTo>
                  <a:lnTo>
                    <a:pt x="470496" y="45186"/>
                  </a:lnTo>
                  <a:close/>
                </a:path>
              </a:pathLst>
            </a:custGeom>
            <a:solidFill>
              <a:srgbClr val="58C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81555" y="1802892"/>
            <a:ext cx="5581015" cy="1115690"/>
          </a:xfrm>
          <a:prstGeom prst="rect">
            <a:avLst/>
          </a:prstGeom>
          <a:solidFill>
            <a:srgbClr val="76CDD7"/>
          </a:solidFill>
          <a:ln w="63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R="20955" algn="ctr">
              <a:lnSpc>
                <a:spcPct val="150000"/>
              </a:lnSpc>
              <a:spcBef>
                <a:spcPts val="5"/>
              </a:spcBef>
            </a:pPr>
            <a:r>
              <a:rPr lang="en-US" sz="1600" b="1" spc="-150" dirty="0">
                <a:solidFill>
                  <a:srgbClr val="FFFFFF"/>
                </a:solidFill>
                <a:latin typeface="Calibri"/>
                <a:cs typeface="Calibri"/>
              </a:rPr>
              <a:t>INIITIALIZE ENVIRONMENT</a:t>
            </a:r>
          </a:p>
          <a:p>
            <a:pPr marR="20955" algn="ctr"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66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65" dirty="0"/>
              <a:t>What we are using:</a:t>
            </a:r>
            <a:endParaRPr spc="5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FC9045A-F79A-1A7F-1E6F-0D30CDFD5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42950"/>
            <a:ext cx="5475055" cy="40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CAF87C-641E-5629-FAEB-FBA83EB2D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9300" y="-710277"/>
            <a:ext cx="13186286" cy="69228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65" dirty="0"/>
              <a:t>Scheme of environment</a:t>
            </a:r>
            <a:endParaRPr spc="6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73A994-65D3-8C21-1245-454B095A4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85663"/>
            <a:ext cx="1397000" cy="15120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4EA1BA-27E0-CED0-0CC9-CFCD0E714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38063"/>
            <a:ext cx="1397000" cy="15120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2DC504-CFBD-0014-2715-4793E212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59656"/>
            <a:ext cx="1397000" cy="15120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C97718-175F-9343-9B10-099A9DADC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50" y="3105150"/>
            <a:ext cx="1397000" cy="151209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D2245EC-CAF1-403B-7177-79AEC2371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6" y="883413"/>
            <a:ext cx="896502" cy="4989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CAF55CC-5974-3D14-57D3-6C10B682B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5" y="1414032"/>
            <a:ext cx="744855" cy="52625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2729C72-EE02-37C6-9201-E3E3CF9B9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410" y="1961404"/>
            <a:ext cx="531023" cy="59055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DAB027D-AB1C-1EC3-9F2E-FF0EE7E800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410" y="2621152"/>
            <a:ext cx="579577" cy="5820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89A69D-87D0-355F-83CD-32BEF7530D6B}"/>
              </a:ext>
            </a:extLst>
          </p:cNvPr>
          <p:cNvSpPr txBox="1"/>
          <p:nvPr/>
        </p:nvSpPr>
        <p:spPr>
          <a:xfrm>
            <a:off x="1741115" y="86873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  <a:endParaRPr lang="ru-U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72601-DE1E-19A0-CEBF-A231886D1D97}"/>
              </a:ext>
            </a:extLst>
          </p:cNvPr>
          <p:cNvSpPr txBox="1"/>
          <p:nvPr/>
        </p:nvSpPr>
        <p:spPr>
          <a:xfrm>
            <a:off x="4015437" y="283388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</a:t>
            </a:r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5E4A6B-DE4E-6C38-B17E-CA2E61716DDD}"/>
              </a:ext>
            </a:extLst>
          </p:cNvPr>
          <p:cNvSpPr txBox="1"/>
          <p:nvPr/>
        </p:nvSpPr>
        <p:spPr>
          <a:xfrm>
            <a:off x="6311900" y="7814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Kuber</a:t>
            </a:r>
            <a:endParaRPr lang="ru-UA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D30EF66-F9B0-EF59-F653-7FD4698254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98" y="3184318"/>
            <a:ext cx="744855" cy="52625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398EF64-37FE-93FB-5EEC-A182F390EB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86" y="3959540"/>
            <a:ext cx="744855" cy="52625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E7D4BC0-330F-3E2A-FD65-23059063A2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28" y="1382336"/>
            <a:ext cx="542671" cy="52625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7BCCBC6-964C-3DFF-6B66-EA3B87589A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81586" y="1956016"/>
            <a:ext cx="629228" cy="72582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889C6C0-8F7A-A199-F4F5-EB773A101E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4677" y="2750157"/>
            <a:ext cx="579577" cy="5820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19EED90-36E7-190A-0245-F347829D28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6" y="3272411"/>
            <a:ext cx="488950" cy="48895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DE63E139-CB4E-0523-921D-A01D4ED9A8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24" y="3416417"/>
            <a:ext cx="488950" cy="48895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5366365-8590-C9F8-A4DE-0BD6460582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56" y="726614"/>
            <a:ext cx="608814" cy="59055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B66D39F-6216-8FC8-3342-4BABD5D8B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26" y="2681836"/>
            <a:ext cx="896502" cy="49892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F18D5B9-4637-E214-0437-FDA7DC60A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62" y="4490680"/>
            <a:ext cx="896502" cy="498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55" dirty="0" err="1"/>
              <a:t>Terraform’s</a:t>
            </a:r>
            <a:r>
              <a:rPr lang="en-US" spc="55" dirty="0"/>
              <a:t> objectives</a:t>
            </a:r>
            <a:endParaRPr spc="5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491FA7-DAEE-4C78-43A3-BA32CC83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26" y="742950"/>
            <a:ext cx="3810507" cy="3810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CE9E5-ED33-DA97-8AE3-7D020D3CCBF7}"/>
              </a:ext>
            </a:extLst>
          </p:cNvPr>
          <p:cNvSpPr txBox="1"/>
          <p:nvPr/>
        </p:nvSpPr>
        <p:spPr>
          <a:xfrm>
            <a:off x="228600" y="681521"/>
            <a:ext cx="4953000" cy="419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Generate a key’s pair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Expand three servers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Put public and private key in certain proper place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Install ansible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Configure ansible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Clone repo from git with playbook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Run playbook</a:t>
            </a:r>
          </a:p>
          <a:p>
            <a:pPr>
              <a:lnSpc>
                <a:spcPct val="150000"/>
              </a:lnSpc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ansokoloff</a:t>
            </a:r>
            <a:r>
              <a:rPr lang="en-US" dirty="0"/>
              <a:t>/infrastructure/blob/main/</a:t>
            </a:r>
            <a:r>
              <a:rPr lang="en-US" dirty="0" err="1"/>
              <a:t>main.tf</a:t>
            </a:r>
            <a:endParaRPr lang="ru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55" dirty="0"/>
              <a:t>Ansible objectives</a:t>
            </a:r>
            <a:endParaRPr spc="5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CE9E5-ED33-DA97-8AE3-7D020D3CCBF7}"/>
              </a:ext>
            </a:extLst>
          </p:cNvPr>
          <p:cNvSpPr txBox="1"/>
          <p:nvPr/>
        </p:nvSpPr>
        <p:spPr>
          <a:xfrm>
            <a:off x="228600" y="681521"/>
            <a:ext cx="4953000" cy="378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Install docker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Install common software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Create users for Jenkins nodes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Put public key for Jenkins users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Install k8s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kubectl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Install helm</a:t>
            </a:r>
          </a:p>
          <a:p>
            <a:pPr>
              <a:lnSpc>
                <a:spcPct val="150000"/>
              </a:lnSpc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ansokoloff</a:t>
            </a:r>
            <a:r>
              <a:rPr lang="en-US" dirty="0"/>
              <a:t>/infrastructure/blob/main/</a:t>
            </a:r>
            <a:r>
              <a:rPr lang="en-US" dirty="0" err="1"/>
              <a:t>global.yaml</a:t>
            </a:r>
            <a:endParaRPr lang="ru-UA" dirty="0"/>
          </a:p>
        </p:txBody>
      </p:sp>
      <p:pic>
        <p:nvPicPr>
          <p:cNvPr id="4" name="Рисунок 3" descr="Изображение выглядит как спортивная игра&#10;&#10;Автоматически созданное описание">
            <a:extLst>
              <a:ext uri="{FF2B5EF4-FFF2-40B4-BE49-F238E27FC236}">
                <a16:creationId xmlns:a16="http://schemas.microsoft.com/office/drawing/2014/main" id="{FEF1F0E8-A899-8DF1-6BFB-811E20263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757" y="971550"/>
            <a:ext cx="3409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6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55" dirty="0"/>
              <a:t>Conclusion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9A265C6-6A0F-503C-D64D-A59F4D652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05821"/>
            <a:ext cx="2892615" cy="2131857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C93A9A20-A7CA-C8F2-D07D-287F2508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946150"/>
            <a:ext cx="3251200" cy="32512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E36CF6-B29E-B575-C14B-8B7916827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66" y="946150"/>
            <a:ext cx="3629034" cy="3435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CDD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267</Words>
  <Application>Microsoft Macintosh PowerPoint</Application>
  <PresentationFormat>Экран (16:9)</PresentationFormat>
  <Paragraphs>87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 Black</vt:lpstr>
      <vt:lpstr>Calibri</vt:lpstr>
      <vt:lpstr>Calibri Light</vt:lpstr>
      <vt:lpstr>Times New Roman</vt:lpstr>
      <vt:lpstr>Office Theme</vt:lpstr>
      <vt:lpstr>Pipeline for any Maven-based web-application</vt:lpstr>
      <vt:lpstr>Презентация PowerPoint</vt:lpstr>
      <vt:lpstr>Self-introduce</vt:lpstr>
      <vt:lpstr>Презентация PowerPoint</vt:lpstr>
      <vt:lpstr>What we are using:</vt:lpstr>
      <vt:lpstr>Scheme of environment</vt:lpstr>
      <vt:lpstr>Terraform’s objectives</vt:lpstr>
      <vt:lpstr>Ansible objectives</vt:lpstr>
      <vt:lpstr>Conclusion</vt:lpstr>
      <vt:lpstr>Презентация PowerPoint</vt:lpstr>
      <vt:lpstr>Maven-based web-application</vt:lpstr>
      <vt:lpstr>Презентация PowerPoint</vt:lpstr>
      <vt:lpstr>Git branches</vt:lpstr>
      <vt:lpstr>Pipeline</vt:lpstr>
      <vt:lpstr>Презентация PowerPoint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Kostromytskyi</dc:creator>
  <cp:lastModifiedBy>Соколов Андрій</cp:lastModifiedBy>
  <cp:revision>2</cp:revision>
  <dcterms:created xsi:type="dcterms:W3CDTF">2022-07-10T04:41:40Z</dcterms:created>
  <dcterms:modified xsi:type="dcterms:W3CDTF">2022-07-13T09:36:02Z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2022-07-10T00:00:00Z</vt:filetime>
  </property>
  <property fmtid="{D5CDD505-2E9C-101B-9397-08002B2CF9AE}" pid="5" name="Producer">
    <vt:lpwstr>Microsoft® PowerPoint® for Microsoft 365</vt:lpwstr>
  </property>
</Properties>
</file>