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DFCC-682E-4A2F-B5AA-3139D6BC672D}" type="datetimeFigureOut">
              <a:rPr lang="en-US" smtClean="0"/>
              <a:t>10-Feb-16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9B1-16ED-4829-B336-E3C9C47C3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0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DFCC-682E-4A2F-B5AA-3139D6BC672D}" type="datetimeFigureOut">
              <a:rPr lang="en-US" smtClean="0"/>
              <a:t>10-Feb-16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9B1-16ED-4829-B336-E3C9C47C3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6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DFCC-682E-4A2F-B5AA-3139D6BC672D}" type="datetimeFigureOut">
              <a:rPr lang="en-US" smtClean="0"/>
              <a:t>10-Feb-16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9B1-16ED-4829-B336-E3C9C47C3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3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DFCC-682E-4A2F-B5AA-3139D6BC672D}" type="datetimeFigureOut">
              <a:rPr lang="en-US" smtClean="0"/>
              <a:t>10-Feb-16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9B1-16ED-4829-B336-E3C9C47C3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8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DFCC-682E-4A2F-B5AA-3139D6BC672D}" type="datetimeFigureOut">
              <a:rPr lang="en-US" smtClean="0"/>
              <a:t>10-Feb-16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9B1-16ED-4829-B336-E3C9C47C3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DFCC-682E-4A2F-B5AA-3139D6BC672D}" type="datetimeFigureOut">
              <a:rPr lang="en-US" smtClean="0"/>
              <a:t>10-Feb-16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9B1-16ED-4829-B336-E3C9C47C3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7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DFCC-682E-4A2F-B5AA-3139D6BC672D}" type="datetimeFigureOut">
              <a:rPr lang="en-US" smtClean="0"/>
              <a:t>10-Feb-16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9B1-16ED-4829-B336-E3C9C47C3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8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DFCC-682E-4A2F-B5AA-3139D6BC672D}" type="datetimeFigureOut">
              <a:rPr lang="en-US" smtClean="0"/>
              <a:t>10-Feb-16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9B1-16ED-4829-B336-E3C9C47C3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9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DFCC-682E-4A2F-B5AA-3139D6BC672D}" type="datetimeFigureOut">
              <a:rPr lang="en-US" smtClean="0"/>
              <a:t>10-Feb-16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9B1-16ED-4829-B336-E3C9C47C3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4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DFCC-682E-4A2F-B5AA-3139D6BC672D}" type="datetimeFigureOut">
              <a:rPr lang="en-US" smtClean="0"/>
              <a:t>10-Feb-16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9B1-16ED-4829-B336-E3C9C47C3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DFCC-682E-4A2F-B5AA-3139D6BC672D}" type="datetimeFigureOut">
              <a:rPr lang="en-US" smtClean="0"/>
              <a:t>10-Feb-16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9B1-16ED-4829-B336-E3C9C47C3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8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8DFCC-682E-4A2F-B5AA-3139D6BC672D}" type="datetimeFigureOut">
              <a:rPr lang="en-US" smtClean="0"/>
              <a:t>10-Feb-16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39B1-16ED-4829-B336-E3C9C47C3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1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02385" y="1218829"/>
            <a:ext cx="930584" cy="83348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Down</a:t>
            </a:r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5602385" y="2885789"/>
            <a:ext cx="930584" cy="83348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Standby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5603669" y="4552749"/>
            <a:ext cx="930584" cy="83348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Active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6900191" y="2052309"/>
            <a:ext cx="930584" cy="83348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Loading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6900191" y="3719269"/>
            <a:ext cx="930584" cy="8334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Activating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4148488" y="3719269"/>
            <a:ext cx="1086675" cy="8334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Deactivating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4148488" y="2052309"/>
            <a:ext cx="1086675" cy="833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Unloading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8685196" y="1921156"/>
            <a:ext cx="1857676" cy="26230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1. </a:t>
            </a:r>
            <a:r>
              <a:rPr lang="en-US" sz="1400" dirty="0" err="1" smtClean="0"/>
              <a:t>NodeConfigured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8685196" y="2522984"/>
            <a:ext cx="1857676" cy="26230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3. Load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8685196" y="2222070"/>
            <a:ext cx="1857676" cy="26230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2. </a:t>
            </a:r>
            <a:r>
              <a:rPr lang="en-US" sz="1400" dirty="0" err="1" smtClean="0"/>
              <a:t>NodeLoading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8685196" y="2823898"/>
            <a:ext cx="1857676" cy="26230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4. </a:t>
            </a:r>
            <a:r>
              <a:rPr lang="en-US" sz="1400" dirty="0" err="1" smtClean="0"/>
              <a:t>NodeLoaded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8685196" y="3989530"/>
            <a:ext cx="1857676" cy="26230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6. Activate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8685196" y="3688616"/>
            <a:ext cx="1857676" cy="26230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5. </a:t>
            </a:r>
            <a:r>
              <a:rPr lang="en-US" sz="1400" dirty="0" err="1" smtClean="0"/>
              <a:t>NodeActivating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8685196" y="4290444"/>
            <a:ext cx="1857676" cy="26230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7. </a:t>
            </a:r>
            <a:r>
              <a:rPr lang="en-US" sz="1400" dirty="0" err="1" smtClean="0"/>
              <a:t>NodeActivated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592482" y="4020183"/>
            <a:ext cx="1857676" cy="26230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9. Deactivate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592482" y="3719269"/>
            <a:ext cx="1857676" cy="26230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10. </a:t>
            </a:r>
            <a:r>
              <a:rPr lang="en-US" sz="1400" dirty="0" err="1" smtClean="0"/>
              <a:t>NodeDeactivated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592482" y="4321097"/>
            <a:ext cx="1857676" cy="26230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8. </a:t>
            </a:r>
            <a:r>
              <a:rPr lang="en-US" sz="1400" dirty="0" err="1" smtClean="0"/>
              <a:t>NodeDeactivating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1592482" y="2322570"/>
            <a:ext cx="1857676" cy="2623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12. Unload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1592482" y="2021656"/>
            <a:ext cx="1857676" cy="2623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13. </a:t>
            </a:r>
            <a:r>
              <a:rPr lang="en-US" sz="1400" dirty="0" err="1" smtClean="0"/>
              <a:t>NodeUnloaded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1592482" y="2623484"/>
            <a:ext cx="1857676" cy="2623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11. </a:t>
            </a:r>
            <a:r>
              <a:rPr lang="en-US" sz="1400" dirty="0" err="1" smtClean="0"/>
              <a:t>NodeUnloading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4" idx="6"/>
            <a:endCxn id="7" idx="0"/>
          </p:cNvCxnSpPr>
          <p:nvPr/>
        </p:nvCxnSpPr>
        <p:spPr>
          <a:xfrm>
            <a:off x="6532969" y="1635569"/>
            <a:ext cx="832514" cy="416740"/>
          </a:xfrm>
          <a:prstGeom prst="curvedConnector2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5"/>
          <p:cNvCxnSpPr>
            <a:stCxn id="7" idx="2"/>
            <a:endCxn id="5" idx="0"/>
          </p:cNvCxnSpPr>
          <p:nvPr/>
        </p:nvCxnSpPr>
        <p:spPr>
          <a:xfrm rot="10800000" flipV="1">
            <a:off x="6067677" y="2469049"/>
            <a:ext cx="832514" cy="416740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25"/>
          <p:cNvCxnSpPr>
            <a:stCxn id="5" idx="6"/>
            <a:endCxn id="8" idx="0"/>
          </p:cNvCxnSpPr>
          <p:nvPr/>
        </p:nvCxnSpPr>
        <p:spPr>
          <a:xfrm>
            <a:off x="6532969" y="3302529"/>
            <a:ext cx="832514" cy="416740"/>
          </a:xfrm>
          <a:prstGeom prst="curvedConnector2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25"/>
          <p:cNvCxnSpPr>
            <a:stCxn id="8" idx="2"/>
            <a:endCxn id="6" idx="0"/>
          </p:cNvCxnSpPr>
          <p:nvPr/>
        </p:nvCxnSpPr>
        <p:spPr>
          <a:xfrm rot="10800000" flipV="1">
            <a:off x="6068961" y="4136009"/>
            <a:ext cx="831230" cy="416740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25"/>
          <p:cNvCxnSpPr>
            <a:stCxn id="8" idx="2"/>
            <a:endCxn id="5" idx="4"/>
          </p:cNvCxnSpPr>
          <p:nvPr/>
        </p:nvCxnSpPr>
        <p:spPr>
          <a:xfrm rot="10800000">
            <a:off x="6067677" y="3719269"/>
            <a:ext cx="832514" cy="416740"/>
          </a:xfrm>
          <a:prstGeom prst="curvedConnector2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25"/>
          <p:cNvCxnSpPr>
            <a:stCxn id="6" idx="2"/>
            <a:endCxn id="9" idx="4"/>
          </p:cNvCxnSpPr>
          <p:nvPr/>
        </p:nvCxnSpPr>
        <p:spPr>
          <a:xfrm rot="10800000">
            <a:off x="4691827" y="4552749"/>
            <a:ext cx="911843" cy="416740"/>
          </a:xfrm>
          <a:prstGeom prst="curvedConnector2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25"/>
          <p:cNvCxnSpPr>
            <a:stCxn id="9" idx="6"/>
            <a:endCxn id="5" idx="4"/>
          </p:cNvCxnSpPr>
          <p:nvPr/>
        </p:nvCxnSpPr>
        <p:spPr>
          <a:xfrm flipV="1">
            <a:off x="5235163" y="3719269"/>
            <a:ext cx="832514" cy="416740"/>
          </a:xfrm>
          <a:prstGeom prst="curvedConnector2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25"/>
          <p:cNvCxnSpPr>
            <a:stCxn id="5" idx="2"/>
            <a:endCxn id="10" idx="4"/>
          </p:cNvCxnSpPr>
          <p:nvPr/>
        </p:nvCxnSpPr>
        <p:spPr>
          <a:xfrm rot="10800000">
            <a:off x="4691827" y="2885789"/>
            <a:ext cx="910559" cy="416740"/>
          </a:xfrm>
          <a:prstGeom prst="curvedConnector2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25"/>
          <p:cNvCxnSpPr>
            <a:stCxn id="10" idx="6"/>
            <a:endCxn id="4" idx="4"/>
          </p:cNvCxnSpPr>
          <p:nvPr/>
        </p:nvCxnSpPr>
        <p:spPr>
          <a:xfrm flipV="1">
            <a:off x="5235163" y="2052309"/>
            <a:ext cx="832514" cy="416740"/>
          </a:xfrm>
          <a:prstGeom prst="curvedConnector2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25"/>
          <p:cNvCxnSpPr>
            <a:stCxn id="7" idx="2"/>
            <a:endCxn id="4" idx="4"/>
          </p:cNvCxnSpPr>
          <p:nvPr/>
        </p:nvCxnSpPr>
        <p:spPr>
          <a:xfrm rot="10800000">
            <a:off x="6067677" y="2052309"/>
            <a:ext cx="832514" cy="416740"/>
          </a:xfrm>
          <a:prstGeom prst="curvedConnector2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55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2016-02-10T13:43:34Z</dcterms:created>
  <dcterms:modified xsi:type="dcterms:W3CDTF">2016-02-10T13:58:13Z</dcterms:modified>
</cp:coreProperties>
</file>