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3.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4.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5.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7EC74776_47D5D6B8.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7EC74779_74AD26AF.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7EC7476C_B74AF47.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 id="2147484090" r:id="rId2"/>
    <p:sldMasterId id="2147484141" r:id="rId3"/>
    <p:sldMasterId id="2147484194" r:id="rId4"/>
    <p:sldMasterId id="2147484205" r:id="rId5"/>
    <p:sldMasterId id="2147484272" r:id="rId6"/>
  </p:sldMasterIdLst>
  <p:notesMasterIdLst>
    <p:notesMasterId r:id="rId38"/>
  </p:notesMasterIdLst>
  <p:handoutMasterIdLst>
    <p:handoutMasterId r:id="rId39"/>
  </p:handoutMasterIdLst>
  <p:sldIdLst>
    <p:sldId id="2126989193" r:id="rId7"/>
    <p:sldId id="2126989128" r:id="rId8"/>
    <p:sldId id="2126989126" r:id="rId9"/>
    <p:sldId id="2126989127" r:id="rId10"/>
    <p:sldId id="2126989066" r:id="rId11"/>
    <p:sldId id="2126989182" r:id="rId12"/>
    <p:sldId id="9810" r:id="rId13"/>
    <p:sldId id="2126989174" r:id="rId14"/>
    <p:sldId id="2126989147" r:id="rId15"/>
    <p:sldId id="2126989068" r:id="rId16"/>
    <p:sldId id="2126989181" r:id="rId17"/>
    <p:sldId id="2126989183" r:id="rId18"/>
    <p:sldId id="2126989184" r:id="rId19"/>
    <p:sldId id="2126989186" r:id="rId20"/>
    <p:sldId id="2126989187" r:id="rId21"/>
    <p:sldId id="2126989188" r:id="rId22"/>
    <p:sldId id="2126989025" r:id="rId23"/>
    <p:sldId id="2126989085" r:id="rId24"/>
    <p:sldId id="2126989082" r:id="rId25"/>
    <p:sldId id="2126989189" r:id="rId26"/>
    <p:sldId id="2126989190" r:id="rId27"/>
    <p:sldId id="2126989191" r:id="rId28"/>
    <p:sldId id="2126989192" r:id="rId29"/>
    <p:sldId id="2126989088" r:id="rId30"/>
    <p:sldId id="2126989177" r:id="rId31"/>
    <p:sldId id="272" r:id="rId32"/>
    <p:sldId id="2126989179" r:id="rId33"/>
    <p:sldId id="2126989164" r:id="rId34"/>
    <p:sldId id="2126989167" r:id="rId35"/>
    <p:sldId id="2126989168" r:id="rId36"/>
    <p:sldId id="2126989169" r:id="rId37"/>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CBAE07-01CC-407E-AFC5-14737E74A5AC}">
          <p14:sldIdLst>
            <p14:sldId id="2126989193"/>
            <p14:sldId id="2126989128"/>
            <p14:sldId id="2126989126"/>
            <p14:sldId id="2126989127"/>
            <p14:sldId id="2126989066"/>
            <p14:sldId id="2126989182"/>
            <p14:sldId id="9810"/>
            <p14:sldId id="2126989174"/>
            <p14:sldId id="2126989147"/>
            <p14:sldId id="2126989068"/>
            <p14:sldId id="2126989181"/>
            <p14:sldId id="2126989183"/>
            <p14:sldId id="2126989184"/>
            <p14:sldId id="2126989186"/>
            <p14:sldId id="2126989187"/>
            <p14:sldId id="2126989188"/>
            <p14:sldId id="2126989025"/>
            <p14:sldId id="2126989085"/>
            <p14:sldId id="2126989082"/>
            <p14:sldId id="2126989189"/>
            <p14:sldId id="2126989190"/>
            <p14:sldId id="2126989191"/>
            <p14:sldId id="2126989192"/>
            <p14:sldId id="2126989088"/>
            <p14:sldId id="2126989177"/>
            <p14:sldId id="272"/>
            <p14:sldId id="2126989179"/>
            <p14:sldId id="2126989164"/>
            <p14:sldId id="2126989167"/>
            <p14:sldId id="2126989168"/>
            <p14:sldId id="21269891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8FD87A7-48CE-5E00-6DF4-605690B63ADF}" name="Kenny G Yang (TW)" initials="KGY(" userId="S::kenny.y.yang@pwc.com::3353ae31-f5ad-4dc4-91f3-c97dc96ef8c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FF"/>
    <a:srgbClr val="00FF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showGuides="1">
      <p:cViewPr varScale="1">
        <p:scale>
          <a:sx n="74" d="100"/>
          <a:sy n="74" d="100"/>
        </p:scale>
        <p:origin x="139"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171" d="100"/>
          <a:sy n="171" d="100"/>
        </p:scale>
        <p:origin x="655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tags" Target="tags/tag1.xml"/><Relationship Id="rId45" Type="http://schemas.microsoft.com/office/2018/10/relationships/authors" Targe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086731097265436"/>
          <c:y val="7.3283016175770127E-2"/>
          <c:w val="0.37983613422400481"/>
          <c:h val="0.85343396764845969"/>
        </c:manualLayout>
      </c:layout>
      <c:barChart>
        <c:barDir val="bar"/>
        <c:grouping val="clustered"/>
        <c:varyColors val="0"/>
        <c:ser>
          <c:idx val="0"/>
          <c:order val="0"/>
          <c:tx>
            <c:strRef>
              <c:f>工作表1!$B$1</c:f>
              <c:strCache>
                <c:ptCount val="1"/>
                <c:pt idx="0">
                  <c:v>數列 1</c:v>
                </c:pt>
              </c:strCache>
            </c:strRef>
          </c:tx>
          <c:spPr>
            <a:solidFill>
              <a:schemeClr val="accent1"/>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07E1-4B42-982E-081068057616}"/>
              </c:ext>
            </c:extLst>
          </c:dPt>
          <c:dPt>
            <c:idx val="1"/>
            <c:invertIfNegative val="0"/>
            <c:bubble3D val="0"/>
            <c:spPr>
              <a:solidFill>
                <a:schemeClr val="bg1">
                  <a:lumMod val="50000"/>
                </a:schemeClr>
              </a:solidFill>
              <a:ln>
                <a:noFill/>
              </a:ln>
              <a:effectLst/>
            </c:spPr>
            <c:extLst>
              <c:ext xmlns:c16="http://schemas.microsoft.com/office/drawing/2014/chart" uri="{C3380CC4-5D6E-409C-BE32-E72D297353CC}">
                <c16:uniqueId val="{00000003-07E1-4B42-982E-081068057616}"/>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5-07E1-4B42-982E-081068057616}"/>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7-07E1-4B42-982E-081068057616}"/>
              </c:ext>
            </c:extLst>
          </c:dPt>
          <c:dPt>
            <c:idx val="4"/>
            <c:invertIfNegative val="0"/>
            <c:bubble3D val="0"/>
            <c:spPr>
              <a:solidFill>
                <a:schemeClr val="bg1">
                  <a:lumMod val="50000"/>
                </a:schemeClr>
              </a:solidFill>
              <a:ln>
                <a:noFill/>
              </a:ln>
              <a:effectLst/>
            </c:spPr>
            <c:extLst>
              <c:ext xmlns:c16="http://schemas.microsoft.com/office/drawing/2014/chart" uri="{C3380CC4-5D6E-409C-BE32-E72D297353CC}">
                <c16:uniqueId val="{00000009-07E1-4B42-982E-0810680576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工作表1!$A$2:$A$7</c:f>
              <c:numCache>
                <c:formatCode>General</c:formatCode>
                <c:ptCount val="6"/>
                <c:pt idx="0">
                  <c:v>2</c:v>
                </c:pt>
                <c:pt idx="1">
                  <c:v>3</c:v>
                </c:pt>
                <c:pt idx="2">
                  <c:v>4</c:v>
                </c:pt>
                <c:pt idx="3">
                  <c:v>5</c:v>
                </c:pt>
                <c:pt idx="4">
                  <c:v>6</c:v>
                </c:pt>
                <c:pt idx="5">
                  <c:v>8</c:v>
                </c:pt>
              </c:numCache>
            </c:numRef>
          </c:cat>
          <c:val>
            <c:numRef>
              <c:f>工作表1!$B$2:$B$7</c:f>
              <c:numCache>
                <c:formatCode>General</c:formatCode>
                <c:ptCount val="6"/>
                <c:pt idx="0">
                  <c:v>17.600000000000001</c:v>
                </c:pt>
                <c:pt idx="1">
                  <c:v>19.100000000000001</c:v>
                </c:pt>
                <c:pt idx="2">
                  <c:v>20.5</c:v>
                </c:pt>
                <c:pt idx="3">
                  <c:v>23.3</c:v>
                </c:pt>
                <c:pt idx="4">
                  <c:v>33.9</c:v>
                </c:pt>
                <c:pt idx="5">
                  <c:v>37.9</c:v>
                </c:pt>
              </c:numCache>
            </c:numRef>
          </c:val>
          <c:extLst>
            <c:ext xmlns:c16="http://schemas.microsoft.com/office/drawing/2014/chart" uri="{C3380CC4-5D6E-409C-BE32-E72D297353CC}">
              <c16:uniqueId val="{0000000C-07E1-4B42-982E-081068057616}"/>
            </c:ext>
          </c:extLst>
        </c:ser>
        <c:dLbls>
          <c:showLegendKey val="0"/>
          <c:showVal val="0"/>
          <c:showCatName val="0"/>
          <c:showSerName val="0"/>
          <c:showPercent val="0"/>
          <c:showBubbleSize val="0"/>
        </c:dLbls>
        <c:gapWidth val="100"/>
        <c:axId val="451768511"/>
        <c:axId val="451790559"/>
      </c:barChart>
      <c:catAx>
        <c:axId val="451768511"/>
        <c:scaling>
          <c:orientation val="minMax"/>
        </c:scaling>
        <c:delete val="1"/>
        <c:axPos val="l"/>
        <c:numFmt formatCode="General" sourceLinked="1"/>
        <c:majorTickMark val="none"/>
        <c:minorTickMark val="none"/>
        <c:tickLblPos val="nextTo"/>
        <c:crossAx val="451790559"/>
        <c:crosses val="autoZero"/>
        <c:auto val="1"/>
        <c:lblAlgn val="ctr"/>
        <c:lblOffset val="100"/>
        <c:noMultiLvlLbl val="0"/>
      </c:catAx>
      <c:valAx>
        <c:axId val="451790559"/>
        <c:scaling>
          <c:orientation val="minMax"/>
        </c:scaling>
        <c:delete val="1"/>
        <c:axPos val="b"/>
        <c:numFmt formatCode="General" sourceLinked="1"/>
        <c:majorTickMark val="none"/>
        <c:minorTickMark val="none"/>
        <c:tickLblPos val="nextTo"/>
        <c:crossAx val="451768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78145695364242E-2"/>
          <c:w val="0.98836266694685859"/>
          <c:h val="0.7981807373416071"/>
        </c:manualLayout>
      </c:layout>
      <c:barChart>
        <c:barDir val="col"/>
        <c:grouping val="clustered"/>
        <c:varyColors val="0"/>
        <c:ser>
          <c:idx val="0"/>
          <c:order val="0"/>
          <c:tx>
            <c:strRef>
              <c:f>工作表1!$B$1</c:f>
              <c:strCache>
                <c:ptCount val="1"/>
                <c:pt idx="0">
                  <c:v>畢業生數總計</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工作表1!$A$2:$A$6</c:f>
              <c:numCache>
                <c:formatCode>General</c:formatCode>
                <c:ptCount val="5"/>
                <c:pt idx="0">
                  <c:v>2016</c:v>
                </c:pt>
                <c:pt idx="1">
                  <c:v>2017</c:v>
                </c:pt>
                <c:pt idx="2">
                  <c:v>2018</c:v>
                </c:pt>
                <c:pt idx="3">
                  <c:v>2019</c:v>
                </c:pt>
                <c:pt idx="4">
                  <c:v>2020</c:v>
                </c:pt>
              </c:numCache>
            </c:numRef>
          </c:cat>
          <c:val>
            <c:numRef>
              <c:f>工作表1!$B$2:$B$6</c:f>
              <c:numCache>
                <c:formatCode>General</c:formatCode>
                <c:ptCount val="5"/>
                <c:pt idx="0">
                  <c:v>4616</c:v>
                </c:pt>
                <c:pt idx="1">
                  <c:v>4602</c:v>
                </c:pt>
                <c:pt idx="2">
                  <c:v>4394</c:v>
                </c:pt>
                <c:pt idx="3">
                  <c:v>4248</c:v>
                </c:pt>
                <c:pt idx="4">
                  <c:v>4161</c:v>
                </c:pt>
              </c:numCache>
            </c:numRef>
          </c:val>
          <c:extLst>
            <c:ext xmlns:c16="http://schemas.microsoft.com/office/drawing/2014/chart" uri="{C3380CC4-5D6E-409C-BE32-E72D297353CC}">
              <c16:uniqueId val="{00000000-988A-4CCB-A2C1-A794346D5870}"/>
            </c:ext>
          </c:extLst>
        </c:ser>
        <c:dLbls>
          <c:showLegendKey val="0"/>
          <c:showVal val="0"/>
          <c:showCatName val="0"/>
          <c:showSerName val="0"/>
          <c:showPercent val="0"/>
          <c:showBubbleSize val="0"/>
        </c:dLbls>
        <c:gapWidth val="219"/>
        <c:overlap val="-27"/>
        <c:axId val="1983744975"/>
        <c:axId val="1983745807"/>
      </c:barChart>
      <c:catAx>
        <c:axId val="198374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3745807"/>
        <c:crosses val="autoZero"/>
        <c:auto val="1"/>
        <c:lblAlgn val="ctr"/>
        <c:lblOffset val="100"/>
        <c:noMultiLvlLbl val="0"/>
      </c:catAx>
      <c:valAx>
        <c:axId val="1983745807"/>
        <c:scaling>
          <c:orientation val="minMax"/>
          <c:min val="2000"/>
        </c:scaling>
        <c:delete val="1"/>
        <c:axPos val="l"/>
        <c:numFmt formatCode="General" sourceLinked="1"/>
        <c:majorTickMark val="out"/>
        <c:minorTickMark val="none"/>
        <c:tickLblPos val="nextTo"/>
        <c:crossAx val="1983744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董事長室蔡文玲</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企業數位文化建立</c:v>
                </c:pt>
                <c:pt idx="1">
                  <c:v>內部數位技能發展</c:v>
                </c:pt>
                <c:pt idx="2">
                  <c:v>外部數位技能來源</c:v>
                </c:pt>
                <c:pt idx="3">
                  <c:v>組織及職涯發展</c:v>
                </c:pt>
              </c:strCache>
            </c:strRef>
          </c:cat>
          <c:val>
            <c:numRef>
              <c:f>Sheet1!$B$2:$B$5</c:f>
              <c:numCache>
                <c:formatCode>0.0</c:formatCode>
                <c:ptCount val="4"/>
                <c:pt idx="0" formatCode="General">
                  <c:v>3.5</c:v>
                </c:pt>
                <c:pt idx="1">
                  <c:v>3.3333333333333335</c:v>
                </c:pt>
                <c:pt idx="2" formatCode="General">
                  <c:v>3.8</c:v>
                </c:pt>
                <c:pt idx="3" formatCode="General">
                  <c:v>2.5</c:v>
                </c:pt>
              </c:numCache>
            </c:numRef>
          </c:val>
          <c:extLst>
            <c:ext xmlns:c16="http://schemas.microsoft.com/office/drawing/2014/chart" uri="{C3380CC4-5D6E-409C-BE32-E72D297353CC}">
              <c16:uniqueId val="{00000000-EC7E-45CB-B17F-EBF6ABB1B9EE}"/>
            </c:ext>
          </c:extLst>
        </c:ser>
        <c:ser>
          <c:idx val="1"/>
          <c:order val="1"/>
          <c:tx>
            <c:strRef>
              <c:f>Sheet1!$C$1</c:f>
              <c:strCache>
                <c:ptCount val="1"/>
                <c:pt idx="0">
                  <c:v>董事長室張文侯</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企業數位文化建立</c:v>
                </c:pt>
                <c:pt idx="1">
                  <c:v>內部數位技能發展</c:v>
                </c:pt>
                <c:pt idx="2">
                  <c:v>外部數位技能來源</c:v>
                </c:pt>
                <c:pt idx="3">
                  <c:v>組織及職涯發展</c:v>
                </c:pt>
              </c:strCache>
            </c:strRef>
          </c:cat>
          <c:val>
            <c:numRef>
              <c:f>Sheet1!$C$2:$C$5</c:f>
              <c:numCache>
                <c:formatCode>0.0</c:formatCode>
                <c:ptCount val="4"/>
                <c:pt idx="0" formatCode="General">
                  <c:v>2.8</c:v>
                </c:pt>
                <c:pt idx="1">
                  <c:v>3</c:v>
                </c:pt>
                <c:pt idx="2" formatCode="General">
                  <c:v>3.2</c:v>
                </c:pt>
                <c:pt idx="3" formatCode="General">
                  <c:v>3.3</c:v>
                </c:pt>
              </c:numCache>
            </c:numRef>
          </c:val>
          <c:extLst>
            <c:ext xmlns:c16="http://schemas.microsoft.com/office/drawing/2014/chart" uri="{C3380CC4-5D6E-409C-BE32-E72D297353CC}">
              <c16:uniqueId val="{00000001-EC7E-45CB-B17F-EBF6ABB1B9EE}"/>
            </c:ext>
          </c:extLst>
        </c:ser>
        <c:ser>
          <c:idx val="2"/>
          <c:order val="2"/>
          <c:tx>
            <c:strRef>
              <c:f>Sheet1!$D$1</c:f>
              <c:strCache>
                <c:ptCount val="1"/>
                <c:pt idx="0">
                  <c:v>工程部陳威旭</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企業數位文化建立</c:v>
                </c:pt>
                <c:pt idx="1">
                  <c:v>內部數位技能發展</c:v>
                </c:pt>
                <c:pt idx="2">
                  <c:v>外部數位技能來源</c:v>
                </c:pt>
                <c:pt idx="3">
                  <c:v>組織及職涯發展</c:v>
                </c:pt>
              </c:strCache>
            </c:strRef>
          </c:cat>
          <c:val>
            <c:numRef>
              <c:f>Sheet1!$D$2:$D$5</c:f>
              <c:numCache>
                <c:formatCode>0.0</c:formatCode>
                <c:ptCount val="4"/>
                <c:pt idx="0" formatCode="General">
                  <c:v>2.8</c:v>
                </c:pt>
                <c:pt idx="1">
                  <c:v>3</c:v>
                </c:pt>
                <c:pt idx="2" formatCode="General">
                  <c:v>3.2</c:v>
                </c:pt>
                <c:pt idx="3" formatCode="General">
                  <c:v>3.3</c:v>
                </c:pt>
              </c:numCache>
            </c:numRef>
          </c:val>
          <c:extLst>
            <c:ext xmlns:c16="http://schemas.microsoft.com/office/drawing/2014/chart" uri="{C3380CC4-5D6E-409C-BE32-E72D297353CC}">
              <c16:uniqueId val="{00000002-EC7E-45CB-B17F-EBF6ABB1B9EE}"/>
            </c:ext>
          </c:extLst>
        </c:ser>
        <c:ser>
          <c:idx val="3"/>
          <c:order val="3"/>
          <c:tx>
            <c:strRef>
              <c:f>Sheet1!$E$1</c:f>
              <c:strCache>
                <c:ptCount val="1"/>
                <c:pt idx="0">
                  <c:v>採購部林文釵</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企業數位文化建立</c:v>
                </c:pt>
                <c:pt idx="1">
                  <c:v>內部數位技能發展</c:v>
                </c:pt>
                <c:pt idx="2">
                  <c:v>外部數位技能來源</c:v>
                </c:pt>
                <c:pt idx="3">
                  <c:v>組織及職涯發展</c:v>
                </c:pt>
              </c:strCache>
            </c:strRef>
          </c:cat>
          <c:val>
            <c:numRef>
              <c:f>Sheet1!$E$2:$E$5</c:f>
              <c:numCache>
                <c:formatCode>General</c:formatCode>
                <c:ptCount val="4"/>
                <c:pt idx="0">
                  <c:v>1.3</c:v>
                </c:pt>
                <c:pt idx="1">
                  <c:v>1.5</c:v>
                </c:pt>
                <c:pt idx="2">
                  <c:v>1.2</c:v>
                </c:pt>
                <c:pt idx="3">
                  <c:v>1.3</c:v>
                </c:pt>
              </c:numCache>
            </c:numRef>
          </c:val>
          <c:extLst>
            <c:ext xmlns:c16="http://schemas.microsoft.com/office/drawing/2014/chart" uri="{C3380CC4-5D6E-409C-BE32-E72D297353CC}">
              <c16:uniqueId val="{00000004-EC7E-45CB-B17F-EBF6ABB1B9EE}"/>
            </c:ext>
          </c:extLst>
        </c:ser>
        <c:ser>
          <c:idx val="4"/>
          <c:order val="4"/>
          <c:tx>
            <c:strRef>
              <c:f>Sheet1!$F$1</c:f>
              <c:strCache>
                <c:ptCount val="1"/>
                <c:pt idx="0">
                  <c:v>資訊組吳明達</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企業數位文化建立</c:v>
                </c:pt>
                <c:pt idx="1">
                  <c:v>內部數位技能發展</c:v>
                </c:pt>
                <c:pt idx="2">
                  <c:v>外部數位技能來源</c:v>
                </c:pt>
                <c:pt idx="3">
                  <c:v>組織及職涯發展</c:v>
                </c:pt>
              </c:strCache>
            </c:strRef>
          </c:cat>
          <c:val>
            <c:numRef>
              <c:f>Sheet1!$F$2:$F$5</c:f>
              <c:numCache>
                <c:formatCode>General</c:formatCode>
                <c:ptCount val="4"/>
                <c:pt idx="0">
                  <c:v>2.2999999999999998</c:v>
                </c:pt>
                <c:pt idx="1">
                  <c:v>1.7</c:v>
                </c:pt>
                <c:pt idx="2" formatCode="0.0">
                  <c:v>1</c:v>
                </c:pt>
                <c:pt idx="3" formatCode="0.0">
                  <c:v>2</c:v>
                </c:pt>
              </c:numCache>
            </c:numRef>
          </c:val>
          <c:extLst>
            <c:ext xmlns:c16="http://schemas.microsoft.com/office/drawing/2014/chart" uri="{C3380CC4-5D6E-409C-BE32-E72D297353CC}">
              <c16:uniqueId val="{00000005-EC7E-45CB-B17F-EBF6ABB1B9EE}"/>
            </c:ext>
          </c:extLst>
        </c:ser>
        <c:dLbls>
          <c:dLblPos val="inEnd"/>
          <c:showLegendKey val="0"/>
          <c:showVal val="1"/>
          <c:showCatName val="0"/>
          <c:showSerName val="0"/>
          <c:showPercent val="0"/>
          <c:showBubbleSize val="0"/>
        </c:dLbls>
        <c:gapWidth val="150"/>
        <c:overlap val="-20"/>
        <c:axId val="778537615"/>
        <c:axId val="778535119"/>
      </c:barChart>
      <c:catAx>
        <c:axId val="77853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78535119"/>
        <c:crosses val="autoZero"/>
        <c:auto val="1"/>
        <c:lblAlgn val="ctr"/>
        <c:lblOffset val="100"/>
        <c:noMultiLvlLbl val="0"/>
      </c:catAx>
      <c:valAx>
        <c:axId val="778535119"/>
        <c:scaling>
          <c:orientation val="minMax"/>
        </c:scaling>
        <c:delete val="1"/>
        <c:axPos val="l"/>
        <c:numFmt formatCode="General" sourceLinked="1"/>
        <c:majorTickMark val="none"/>
        <c:minorTickMark val="none"/>
        <c:tickLblPos val="nextTo"/>
        <c:crossAx val="778537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354522621953376E-2"/>
          <c:y val="2.2493800921006023E-2"/>
          <c:w val="0.97529095475609329"/>
          <c:h val="0.81195211949462742"/>
        </c:manualLayout>
      </c:layout>
      <c:barChart>
        <c:barDir val="col"/>
        <c:grouping val="clustered"/>
        <c:varyColors val="0"/>
        <c:ser>
          <c:idx val="0"/>
          <c:order val="0"/>
          <c:tx>
            <c:strRef>
              <c:f>Sheet1!$B$1</c:f>
              <c:strCache>
                <c:ptCount val="1"/>
                <c:pt idx="0">
                  <c:v>董事長室蔡文玲</c:v>
                </c:pt>
              </c:strCache>
            </c:strRef>
          </c:tx>
          <c:spPr>
            <a:solidFill>
              <a:schemeClr val="accent1"/>
            </a:solidFill>
            <a:ln>
              <a:noFill/>
            </a:ln>
            <a:effectLst/>
          </c:spPr>
          <c:invertIfNegative val="0"/>
          <c:dLbls>
            <c:dLbl>
              <c:idx val="1"/>
              <c:layout>
                <c:manualLayout>
                  <c:x val="0"/>
                  <c:y val="0.102769716973469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045-4D07-AC1E-856C886DC23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數位行銷</c:v>
                </c:pt>
                <c:pt idx="1">
                  <c:v>數位銷售</c:v>
                </c:pt>
                <c:pt idx="2">
                  <c:v>數位服務</c:v>
                </c:pt>
                <c:pt idx="3">
                  <c:v>客戶洞察</c:v>
                </c:pt>
              </c:strCache>
            </c:strRef>
          </c:cat>
          <c:val>
            <c:numRef>
              <c:f>Sheet1!$B$2:$B$5</c:f>
              <c:numCache>
                <c:formatCode>General</c:formatCode>
                <c:ptCount val="4"/>
                <c:pt idx="0" formatCode="0.0">
                  <c:v>3</c:v>
                </c:pt>
                <c:pt idx="1">
                  <c:v>0.7</c:v>
                </c:pt>
                <c:pt idx="2">
                  <c:v>3.3</c:v>
                </c:pt>
                <c:pt idx="3">
                  <c:v>2.4</c:v>
                </c:pt>
              </c:numCache>
            </c:numRef>
          </c:val>
          <c:extLst>
            <c:ext xmlns:c16="http://schemas.microsoft.com/office/drawing/2014/chart" uri="{C3380CC4-5D6E-409C-BE32-E72D297353CC}">
              <c16:uniqueId val="{00000000-BED1-493B-A168-DDFA2BC80867}"/>
            </c:ext>
          </c:extLst>
        </c:ser>
        <c:ser>
          <c:idx val="1"/>
          <c:order val="1"/>
          <c:tx>
            <c:strRef>
              <c:f>Sheet1!$C$1</c:f>
              <c:strCache>
                <c:ptCount val="1"/>
                <c:pt idx="0">
                  <c:v>董事長室張文侯</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數位行銷</c:v>
                </c:pt>
                <c:pt idx="1">
                  <c:v>數位銷售</c:v>
                </c:pt>
                <c:pt idx="2">
                  <c:v>數位服務</c:v>
                </c:pt>
                <c:pt idx="3">
                  <c:v>客戶洞察</c:v>
                </c:pt>
              </c:strCache>
            </c:strRef>
          </c:cat>
          <c:val>
            <c:numRef>
              <c:f>Sheet1!$C$2:$C$5</c:f>
              <c:numCache>
                <c:formatCode>0.0</c:formatCode>
                <c:ptCount val="4"/>
                <c:pt idx="0">
                  <c:v>2</c:v>
                </c:pt>
                <c:pt idx="1">
                  <c:v>1.7</c:v>
                </c:pt>
                <c:pt idx="2">
                  <c:v>2</c:v>
                </c:pt>
                <c:pt idx="3">
                  <c:v>2</c:v>
                </c:pt>
              </c:numCache>
            </c:numRef>
          </c:val>
          <c:extLst>
            <c:ext xmlns:c16="http://schemas.microsoft.com/office/drawing/2014/chart" uri="{C3380CC4-5D6E-409C-BE32-E72D297353CC}">
              <c16:uniqueId val="{00000001-BED1-493B-A168-DDFA2BC80867}"/>
            </c:ext>
          </c:extLst>
        </c:ser>
        <c:ser>
          <c:idx val="2"/>
          <c:order val="2"/>
          <c:tx>
            <c:strRef>
              <c:f>Sheet1!$D$1</c:f>
              <c:strCache>
                <c:ptCount val="1"/>
                <c:pt idx="0">
                  <c:v>工程部陳威旭</c:v>
                </c:pt>
              </c:strCache>
            </c:strRef>
          </c:tx>
          <c:spPr>
            <a:solidFill>
              <a:schemeClr val="tx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數位行銷</c:v>
                </c:pt>
                <c:pt idx="1">
                  <c:v>數位銷售</c:v>
                </c:pt>
                <c:pt idx="2">
                  <c:v>數位服務</c:v>
                </c:pt>
                <c:pt idx="3">
                  <c:v>客戶洞察</c:v>
                </c:pt>
              </c:strCache>
            </c:strRef>
          </c:cat>
          <c:val>
            <c:numRef>
              <c:f>Sheet1!$D$2:$D$5</c:f>
              <c:numCache>
                <c:formatCode>0.0</c:formatCode>
                <c:ptCount val="4"/>
                <c:pt idx="0">
                  <c:v>2</c:v>
                </c:pt>
                <c:pt idx="1">
                  <c:v>1.7</c:v>
                </c:pt>
                <c:pt idx="2">
                  <c:v>2</c:v>
                </c:pt>
                <c:pt idx="3">
                  <c:v>2</c:v>
                </c:pt>
              </c:numCache>
            </c:numRef>
          </c:val>
          <c:extLst>
            <c:ext xmlns:c16="http://schemas.microsoft.com/office/drawing/2014/chart" uri="{C3380CC4-5D6E-409C-BE32-E72D297353CC}">
              <c16:uniqueId val="{00000002-BED1-493B-A168-DDFA2BC80867}"/>
            </c:ext>
          </c:extLst>
        </c:ser>
        <c:ser>
          <c:idx val="3"/>
          <c:order val="3"/>
          <c:tx>
            <c:strRef>
              <c:f>Sheet1!$E$1</c:f>
              <c:strCache>
                <c:ptCount val="1"/>
                <c:pt idx="0">
                  <c:v>採購部林文釵</c:v>
                </c:pt>
              </c:strCache>
            </c:strRef>
          </c:tx>
          <c:spPr>
            <a:solidFill>
              <a:schemeClr val="tx2">
                <a:lumMod val="40000"/>
                <a:lumOff val="60000"/>
              </a:schemeClr>
            </a:solidFill>
            <a:ln>
              <a:noFill/>
            </a:ln>
            <a:effectLst/>
          </c:spPr>
          <c:invertIfNegative val="0"/>
          <c:dLbls>
            <c:dLbl>
              <c:idx val="2"/>
              <c:layout>
                <c:manualLayout>
                  <c:x val="8.3617227390292507E-17"/>
                  <c:y val="9.64206919842636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045-4D07-AC1E-856C886DC23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數位行銷</c:v>
                </c:pt>
                <c:pt idx="1">
                  <c:v>數位銷售</c:v>
                </c:pt>
                <c:pt idx="2">
                  <c:v>數位服務</c:v>
                </c:pt>
                <c:pt idx="3">
                  <c:v>客戶洞察</c:v>
                </c:pt>
              </c:strCache>
            </c:strRef>
          </c:cat>
          <c:val>
            <c:numRef>
              <c:f>Sheet1!$E$2:$E$5</c:f>
              <c:numCache>
                <c:formatCode>General</c:formatCode>
                <c:ptCount val="4"/>
                <c:pt idx="0" formatCode="0.0">
                  <c:v>1</c:v>
                </c:pt>
                <c:pt idx="1">
                  <c:v>1.1000000000000001</c:v>
                </c:pt>
                <c:pt idx="2">
                  <c:v>0.8</c:v>
                </c:pt>
                <c:pt idx="3" formatCode="0.0">
                  <c:v>1.4</c:v>
                </c:pt>
              </c:numCache>
            </c:numRef>
          </c:val>
          <c:extLst>
            <c:ext xmlns:c16="http://schemas.microsoft.com/office/drawing/2014/chart" uri="{C3380CC4-5D6E-409C-BE32-E72D297353CC}">
              <c16:uniqueId val="{00000003-BED1-493B-A168-DDFA2BC80867}"/>
            </c:ext>
          </c:extLst>
        </c:ser>
        <c:ser>
          <c:idx val="4"/>
          <c:order val="4"/>
          <c:tx>
            <c:strRef>
              <c:f>Sheet1!$F$1</c:f>
              <c:strCache>
                <c:ptCount val="1"/>
                <c:pt idx="0">
                  <c:v>資訊組吳明達</c:v>
                </c:pt>
              </c:strCache>
            </c:strRef>
          </c:tx>
          <c:spPr>
            <a:solidFill>
              <a:schemeClr val="tx2">
                <a:lumMod val="40000"/>
                <a:lumOff val="60000"/>
              </a:schemeClr>
            </a:solidFill>
            <a:ln>
              <a:noFill/>
            </a:ln>
            <a:effectLst/>
          </c:spPr>
          <c:invertIfNegative val="0"/>
          <c:dLbls>
            <c:dLbl>
              <c:idx val="1"/>
              <c:layout>
                <c:manualLayout>
                  <c:x val="0"/>
                  <c:y val="8.933832487871883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B2A-488C-B680-D2E542288C2F}"/>
                </c:ext>
              </c:extLst>
            </c:dLbl>
            <c:dLbl>
              <c:idx val="3"/>
              <c:layout>
                <c:manualLayout>
                  <c:x val="-1.8355268913849467E-16"/>
                  <c:y val="0.1001822279376530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045-4D07-AC1E-856C886DC23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數位行銷</c:v>
                </c:pt>
                <c:pt idx="1">
                  <c:v>數位銷售</c:v>
                </c:pt>
                <c:pt idx="2">
                  <c:v>數位服務</c:v>
                </c:pt>
                <c:pt idx="3">
                  <c:v>客戶洞察</c:v>
                </c:pt>
              </c:strCache>
            </c:strRef>
          </c:cat>
          <c:val>
            <c:numRef>
              <c:f>Sheet1!$F$2:$F$5</c:f>
              <c:numCache>
                <c:formatCode>General</c:formatCode>
                <c:ptCount val="4"/>
                <c:pt idx="0">
                  <c:v>1.6</c:v>
                </c:pt>
                <c:pt idx="1">
                  <c:v>0.3</c:v>
                </c:pt>
                <c:pt idx="2">
                  <c:v>2.5</c:v>
                </c:pt>
                <c:pt idx="3">
                  <c:v>0.8</c:v>
                </c:pt>
              </c:numCache>
            </c:numRef>
          </c:val>
          <c:extLst>
            <c:ext xmlns:c16="http://schemas.microsoft.com/office/drawing/2014/chart" uri="{C3380CC4-5D6E-409C-BE32-E72D297353CC}">
              <c16:uniqueId val="{00000004-BED1-493B-A168-DDFA2BC80867}"/>
            </c:ext>
          </c:extLst>
        </c:ser>
        <c:dLbls>
          <c:dLblPos val="outEnd"/>
          <c:showLegendKey val="0"/>
          <c:showVal val="1"/>
          <c:showCatName val="0"/>
          <c:showSerName val="0"/>
          <c:showPercent val="0"/>
          <c:showBubbleSize val="0"/>
        </c:dLbls>
        <c:gapWidth val="210"/>
        <c:overlap val="-20"/>
        <c:axId val="778537615"/>
        <c:axId val="778535119"/>
      </c:barChart>
      <c:catAx>
        <c:axId val="77853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crossAx val="778535119"/>
        <c:crosses val="autoZero"/>
        <c:auto val="1"/>
        <c:lblAlgn val="ctr"/>
        <c:lblOffset val="100"/>
        <c:noMultiLvlLbl val="0"/>
      </c:catAx>
      <c:valAx>
        <c:axId val="778535119"/>
        <c:scaling>
          <c:orientation val="minMax"/>
        </c:scaling>
        <c:delete val="1"/>
        <c:axPos val="l"/>
        <c:numFmt formatCode="0.0" sourceLinked="1"/>
        <c:majorTickMark val="none"/>
        <c:minorTickMark val="none"/>
        <c:tickLblPos val="nextTo"/>
        <c:crossAx val="77853761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零售營運</c:v>
                </c:pt>
              </c:strCache>
            </c:strRef>
          </c:cat>
          <c:val>
            <c:numRef>
              <c:f>Sheet1!$B$2</c:f>
              <c:numCache>
                <c:formatCode>General</c:formatCode>
                <c:ptCount val="1"/>
                <c:pt idx="0">
                  <c:v>2.7</c:v>
                </c:pt>
              </c:numCache>
            </c:numRef>
          </c:val>
          <c:extLst>
            <c:ext xmlns:c16="http://schemas.microsoft.com/office/drawing/2014/chart" uri="{C3380CC4-5D6E-409C-BE32-E72D297353CC}">
              <c16:uniqueId val="{00000000-8B76-4605-81CF-76386EE7A0D3}"/>
            </c:ext>
          </c:extLst>
        </c:ser>
        <c:ser>
          <c:idx val="1"/>
          <c:order val="1"/>
          <c:tx>
            <c:strRef>
              <c:f>Sheet1!$C$1</c:f>
              <c:strCache>
                <c:ptCount val="1"/>
                <c:pt idx="0">
                  <c:v>Series 2</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零售營運</c:v>
                </c:pt>
              </c:strCache>
            </c:strRef>
          </c:cat>
          <c:val>
            <c:numRef>
              <c:f>Sheet1!$C$2</c:f>
              <c:numCache>
                <c:formatCode>General</c:formatCode>
                <c:ptCount val="1"/>
                <c:pt idx="0">
                  <c:v>2.7</c:v>
                </c:pt>
              </c:numCache>
            </c:numRef>
          </c:val>
          <c:extLst>
            <c:ext xmlns:c16="http://schemas.microsoft.com/office/drawing/2014/chart" uri="{C3380CC4-5D6E-409C-BE32-E72D297353CC}">
              <c16:uniqueId val="{00000004-8B76-4605-81CF-76386EE7A0D3}"/>
            </c:ext>
          </c:extLst>
        </c:ser>
        <c:dLbls>
          <c:dLblPos val="inEnd"/>
          <c:showLegendKey val="0"/>
          <c:showVal val="1"/>
          <c:showCatName val="0"/>
          <c:showSerName val="0"/>
          <c:showPercent val="0"/>
          <c:showBubbleSize val="0"/>
        </c:dLbls>
        <c:gapWidth val="500"/>
        <c:overlap val="-97"/>
        <c:axId val="1906304272"/>
        <c:axId val="1906308848"/>
      </c:barChart>
      <c:catAx>
        <c:axId val="190630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06308848"/>
        <c:crosses val="autoZero"/>
        <c:auto val="1"/>
        <c:lblAlgn val="ctr"/>
        <c:lblOffset val="100"/>
        <c:noMultiLvlLbl val="0"/>
      </c:catAx>
      <c:valAx>
        <c:axId val="1906308848"/>
        <c:scaling>
          <c:orientation val="minMax"/>
        </c:scaling>
        <c:delete val="1"/>
        <c:axPos val="l"/>
        <c:numFmt formatCode="General" sourceLinked="1"/>
        <c:majorTickMark val="none"/>
        <c:minorTickMark val="none"/>
        <c:tickLblPos val="nextTo"/>
        <c:crossAx val="1906304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數位供應鏈</c:v>
                </c:pt>
              </c:strCache>
            </c:strRef>
          </c:cat>
          <c:val>
            <c:numRef>
              <c:f>Sheet1!$B$2</c:f>
              <c:numCache>
                <c:formatCode>General</c:formatCode>
                <c:ptCount val="1"/>
                <c:pt idx="0">
                  <c:v>2.8</c:v>
                </c:pt>
              </c:numCache>
            </c:numRef>
          </c:val>
          <c:extLst>
            <c:ext xmlns:c16="http://schemas.microsoft.com/office/drawing/2014/chart" uri="{C3380CC4-5D6E-409C-BE32-E72D297353CC}">
              <c16:uniqueId val="{00000000-D03E-412A-A2D1-3912AA0C8D3C}"/>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數位供應鏈</c:v>
                </c:pt>
              </c:strCache>
            </c:strRef>
          </c:cat>
          <c:val>
            <c:numRef>
              <c:f>Sheet1!$C$2</c:f>
              <c:numCache>
                <c:formatCode>General</c:formatCode>
                <c:ptCount val="1"/>
                <c:pt idx="0">
                  <c:v>1.6</c:v>
                </c:pt>
              </c:numCache>
            </c:numRef>
          </c:val>
          <c:extLst>
            <c:ext xmlns:c16="http://schemas.microsoft.com/office/drawing/2014/chart" uri="{C3380CC4-5D6E-409C-BE32-E72D297353CC}">
              <c16:uniqueId val="{00000001-D03E-412A-A2D1-3912AA0C8D3C}"/>
            </c:ext>
          </c:extLst>
        </c:ser>
        <c:ser>
          <c:idx val="2"/>
          <c:order val="2"/>
          <c:tx>
            <c:strRef>
              <c:f>Sheet1!$D$1</c:f>
              <c:strCache>
                <c:ptCount val="1"/>
                <c:pt idx="0">
                  <c:v>Series 3</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數位供應鏈</c:v>
                </c:pt>
              </c:strCache>
            </c:strRef>
          </c:cat>
          <c:val>
            <c:numRef>
              <c:f>Sheet1!$D$2</c:f>
              <c:numCache>
                <c:formatCode>General</c:formatCode>
                <c:ptCount val="1"/>
                <c:pt idx="0">
                  <c:v>1.6</c:v>
                </c:pt>
              </c:numCache>
            </c:numRef>
          </c:val>
          <c:extLst>
            <c:ext xmlns:c16="http://schemas.microsoft.com/office/drawing/2014/chart" uri="{C3380CC4-5D6E-409C-BE32-E72D297353CC}">
              <c16:uniqueId val="{00000002-D03E-412A-A2D1-3912AA0C8D3C}"/>
            </c:ext>
          </c:extLst>
        </c:ser>
        <c:ser>
          <c:idx val="3"/>
          <c:order val="3"/>
          <c:tx>
            <c:strRef>
              <c:f>Sheet1!$E$1</c:f>
              <c:strCache>
                <c:ptCount val="1"/>
                <c:pt idx="0">
                  <c:v>1</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數位供應鏈</c:v>
                </c:pt>
              </c:strCache>
            </c:strRef>
          </c:cat>
          <c:val>
            <c:numRef>
              <c:f>Sheet1!$E$2</c:f>
              <c:numCache>
                <c:formatCode>General</c:formatCode>
                <c:ptCount val="1"/>
                <c:pt idx="0">
                  <c:v>0.6</c:v>
                </c:pt>
              </c:numCache>
            </c:numRef>
          </c:val>
          <c:extLst>
            <c:ext xmlns:c16="http://schemas.microsoft.com/office/drawing/2014/chart" uri="{C3380CC4-5D6E-409C-BE32-E72D297353CC}">
              <c16:uniqueId val="{00000004-D03E-412A-A2D1-3912AA0C8D3C}"/>
            </c:ext>
          </c:extLst>
        </c:ser>
        <c:ser>
          <c:idx val="4"/>
          <c:order val="4"/>
          <c:tx>
            <c:strRef>
              <c:f>Sheet1!$F$1</c:f>
              <c:strCache>
                <c:ptCount val="1"/>
                <c:pt idx="0">
                  <c:v>2</c:v>
                </c:pt>
              </c:strCache>
            </c:strRef>
          </c:tx>
          <c:spPr>
            <a:solidFill>
              <a:schemeClr val="accent5"/>
            </a:solidFill>
            <a:ln>
              <a:solidFill>
                <a:schemeClr val="accent6">
                  <a:lumMod val="40000"/>
                  <a:lumOff val="60000"/>
                </a:schemeClr>
              </a:solidFill>
            </a:ln>
            <a:effectLst/>
          </c:spPr>
          <c:invertIfNegative val="0"/>
          <c:dPt>
            <c:idx val="0"/>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6-D03E-412A-A2D1-3912AA0C8D3C}"/>
              </c:ext>
            </c:extLst>
          </c:dPt>
          <c:dLbls>
            <c:dLbl>
              <c:idx val="0"/>
              <c:layout>
                <c:manualLayout>
                  <c:x val="-1.0639430794716154E-16"/>
                  <c:y val="9.9112530552153313E-2"/>
                </c:manualLayout>
              </c:layout>
              <c:spPr>
                <a:solidFill>
                  <a:schemeClr val="accent6">
                    <a:lumMod val="40000"/>
                    <a:lumOff val="60000"/>
                  </a:schemeClr>
                </a:solidFill>
                <a:ln>
                  <a:solidFill>
                    <a:schemeClr val="accent6">
                      <a:lumMod val="40000"/>
                      <a:lumOff val="60000"/>
                    </a:schemeClr>
                  </a:solid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03E-412A-A2D1-3912AA0C8D3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數位供應鏈</c:v>
                </c:pt>
              </c:strCache>
            </c:strRef>
          </c:cat>
          <c:val>
            <c:numRef>
              <c:f>Sheet1!$F$2</c:f>
              <c:numCache>
                <c:formatCode>General</c:formatCode>
                <c:ptCount val="1"/>
                <c:pt idx="0">
                  <c:v>0.4</c:v>
                </c:pt>
              </c:numCache>
            </c:numRef>
          </c:val>
          <c:extLst>
            <c:ext xmlns:c16="http://schemas.microsoft.com/office/drawing/2014/chart" uri="{C3380CC4-5D6E-409C-BE32-E72D297353CC}">
              <c16:uniqueId val="{00000005-D03E-412A-A2D1-3912AA0C8D3C}"/>
            </c:ext>
          </c:extLst>
        </c:ser>
        <c:dLbls>
          <c:dLblPos val="inEnd"/>
          <c:showLegendKey val="0"/>
          <c:showVal val="1"/>
          <c:showCatName val="0"/>
          <c:showSerName val="0"/>
          <c:showPercent val="0"/>
          <c:showBubbleSize val="0"/>
        </c:dLbls>
        <c:gapWidth val="370"/>
        <c:overlap val="-80"/>
        <c:axId val="1906304272"/>
        <c:axId val="1906308848"/>
      </c:barChart>
      <c:catAx>
        <c:axId val="190630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06308848"/>
        <c:crosses val="autoZero"/>
        <c:auto val="1"/>
        <c:lblAlgn val="ctr"/>
        <c:lblOffset val="100"/>
        <c:noMultiLvlLbl val="0"/>
      </c:catAx>
      <c:valAx>
        <c:axId val="1906308848"/>
        <c:scaling>
          <c:orientation val="minMax"/>
        </c:scaling>
        <c:delete val="1"/>
        <c:axPos val="l"/>
        <c:numFmt formatCode="General" sourceLinked="1"/>
        <c:majorTickMark val="none"/>
        <c:minorTickMark val="none"/>
        <c:tickLblPos val="nextTo"/>
        <c:crossAx val="1906304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elete val="1"/>
          </c:dLbls>
          <c:cat>
            <c:strRef>
              <c:f>Sheet1!$A$2</c:f>
              <c:strCache>
                <c:ptCount val="1"/>
                <c:pt idx="0">
                  <c:v>智能倉儲</c:v>
                </c:pt>
              </c:strCache>
            </c:strRef>
          </c:cat>
          <c:val>
            <c:numRef>
              <c:f>Sheet1!$B$2</c:f>
              <c:numCache>
                <c:formatCode>General</c:formatCode>
                <c:ptCount val="1"/>
                <c:pt idx="0">
                  <c:v>0</c:v>
                </c:pt>
              </c:numCache>
            </c:numRef>
          </c:val>
          <c:extLst>
            <c:ext xmlns:c16="http://schemas.microsoft.com/office/drawing/2014/chart" uri="{C3380CC4-5D6E-409C-BE32-E72D297353CC}">
              <c16:uniqueId val="{00000000-3505-4112-AE06-3CABCCC98AE2}"/>
            </c:ext>
          </c:extLst>
        </c:ser>
        <c:ser>
          <c:idx val="1"/>
          <c:order val="1"/>
          <c:tx>
            <c:strRef>
              <c:f>Sheet1!$C$1</c:f>
              <c:strCache>
                <c:ptCount val="1"/>
                <c:pt idx="0">
                  <c:v>Series 2</c:v>
                </c:pt>
              </c:strCache>
            </c:strRef>
          </c:tx>
          <c:spPr>
            <a:solidFill>
              <a:schemeClr val="accent1"/>
            </a:solidFill>
            <a:ln>
              <a:noFill/>
            </a:ln>
            <a:effectLst/>
          </c:spPr>
          <c:invertIfNegative val="0"/>
          <c:dLbls>
            <c:delete val="1"/>
          </c:dLbls>
          <c:cat>
            <c:strRef>
              <c:f>Sheet1!$A$2</c:f>
              <c:strCache>
                <c:ptCount val="1"/>
                <c:pt idx="0">
                  <c:v>智能倉儲</c:v>
                </c:pt>
              </c:strCache>
            </c:strRef>
          </c:cat>
          <c:val>
            <c:numRef>
              <c:f>Sheet1!$C$2</c:f>
              <c:numCache>
                <c:formatCode>General</c:formatCode>
                <c:ptCount val="1"/>
                <c:pt idx="0">
                  <c:v>0</c:v>
                </c:pt>
              </c:numCache>
            </c:numRef>
          </c:val>
          <c:extLst>
            <c:ext xmlns:c16="http://schemas.microsoft.com/office/drawing/2014/chart" uri="{C3380CC4-5D6E-409C-BE32-E72D297353CC}">
              <c16:uniqueId val="{00000001-3505-4112-AE06-3CABCCC98AE2}"/>
            </c:ext>
          </c:extLst>
        </c:ser>
        <c:ser>
          <c:idx val="2"/>
          <c:order val="2"/>
          <c:tx>
            <c:strRef>
              <c:f>Sheet1!$D$1</c:f>
              <c:strCache>
                <c:ptCount val="1"/>
                <c:pt idx="0">
                  <c:v>Series 3</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智能倉儲</c:v>
                </c:pt>
              </c:strCache>
            </c:strRef>
          </c:cat>
          <c:val>
            <c:numRef>
              <c:f>Sheet1!$D$2</c:f>
              <c:numCache>
                <c:formatCode>General</c:formatCode>
                <c:ptCount val="1"/>
                <c:pt idx="0">
                  <c:v>1.5</c:v>
                </c:pt>
              </c:numCache>
            </c:numRef>
          </c:val>
          <c:extLst>
            <c:ext xmlns:c16="http://schemas.microsoft.com/office/drawing/2014/chart" uri="{C3380CC4-5D6E-409C-BE32-E72D297353CC}">
              <c16:uniqueId val="{00000002-3505-4112-AE06-3CABCCC98AE2}"/>
            </c:ext>
          </c:extLst>
        </c:ser>
        <c:ser>
          <c:idx val="3"/>
          <c:order val="3"/>
          <c:tx>
            <c:strRef>
              <c:f>Sheet1!$E$1</c:f>
              <c:strCache>
                <c:ptCount val="1"/>
                <c:pt idx="0">
                  <c:v>1</c:v>
                </c:pt>
              </c:strCache>
            </c:strRef>
          </c:tx>
          <c:spPr>
            <a:solidFill>
              <a:schemeClr val="accent4"/>
            </a:solidFill>
            <a:ln>
              <a:noFill/>
            </a:ln>
            <a:effectLst/>
          </c:spPr>
          <c:invertIfNegative val="0"/>
          <c:dLbls>
            <c:delete val="1"/>
          </c:dLbls>
          <c:cat>
            <c:strRef>
              <c:f>Sheet1!$A$2</c:f>
              <c:strCache>
                <c:ptCount val="1"/>
                <c:pt idx="0">
                  <c:v>智能倉儲</c:v>
                </c:pt>
              </c:strCache>
            </c:strRef>
          </c:cat>
          <c:val>
            <c:numRef>
              <c:f>Sheet1!$E$2</c:f>
              <c:numCache>
                <c:formatCode>General</c:formatCode>
                <c:ptCount val="1"/>
                <c:pt idx="0">
                  <c:v>0</c:v>
                </c:pt>
              </c:numCache>
            </c:numRef>
          </c:val>
          <c:extLst>
            <c:ext xmlns:c16="http://schemas.microsoft.com/office/drawing/2014/chart" uri="{C3380CC4-5D6E-409C-BE32-E72D297353CC}">
              <c16:uniqueId val="{00000003-3505-4112-AE06-3CABCCC98AE2}"/>
            </c:ext>
          </c:extLst>
        </c:ser>
        <c:ser>
          <c:idx val="4"/>
          <c:order val="4"/>
          <c:tx>
            <c:strRef>
              <c:f>Sheet1!$F$1</c:f>
              <c:strCache>
                <c:ptCount val="1"/>
                <c:pt idx="0">
                  <c:v>2</c:v>
                </c:pt>
              </c:strCache>
            </c:strRef>
          </c:tx>
          <c:spPr>
            <a:solidFill>
              <a:schemeClr val="accent5"/>
            </a:solidFill>
            <a:ln>
              <a:noFill/>
            </a:ln>
            <a:effectLst/>
          </c:spPr>
          <c:invertIfNegative val="0"/>
          <c:dLbls>
            <c:delete val="1"/>
          </c:dLbls>
          <c:cat>
            <c:strRef>
              <c:f>Sheet1!$A$2</c:f>
              <c:strCache>
                <c:ptCount val="1"/>
                <c:pt idx="0">
                  <c:v>智能倉儲</c:v>
                </c:pt>
              </c:strCache>
            </c:strRef>
          </c:cat>
          <c:val>
            <c:numRef>
              <c:f>Sheet1!$F$2</c:f>
              <c:numCache>
                <c:formatCode>General</c:formatCode>
                <c:ptCount val="1"/>
                <c:pt idx="0">
                  <c:v>0</c:v>
                </c:pt>
              </c:numCache>
            </c:numRef>
          </c:val>
          <c:extLst>
            <c:ext xmlns:c16="http://schemas.microsoft.com/office/drawing/2014/chart" uri="{C3380CC4-5D6E-409C-BE32-E72D297353CC}">
              <c16:uniqueId val="{00000004-3505-4112-AE06-3CABCCC98AE2}"/>
            </c:ext>
          </c:extLst>
        </c:ser>
        <c:dLbls>
          <c:dLblPos val="inEnd"/>
          <c:showLegendKey val="0"/>
          <c:showVal val="1"/>
          <c:showCatName val="0"/>
          <c:showSerName val="0"/>
          <c:showPercent val="0"/>
          <c:showBubbleSize val="0"/>
        </c:dLbls>
        <c:gapWidth val="370"/>
        <c:overlap val="-80"/>
        <c:axId val="1906304272"/>
        <c:axId val="1906308848"/>
      </c:barChart>
      <c:catAx>
        <c:axId val="190630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06308848"/>
        <c:crosses val="autoZero"/>
        <c:auto val="1"/>
        <c:lblAlgn val="ctr"/>
        <c:lblOffset val="100"/>
        <c:noMultiLvlLbl val="0"/>
      </c:catAx>
      <c:valAx>
        <c:axId val="1906308848"/>
        <c:scaling>
          <c:orientation val="minMax"/>
        </c:scaling>
        <c:delete val="1"/>
        <c:axPos val="l"/>
        <c:numFmt formatCode="General" sourceLinked="1"/>
        <c:majorTickMark val="none"/>
        <c:minorTickMark val="none"/>
        <c:tickLblPos val="nextTo"/>
        <c:crossAx val="1906304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數位產品企劃</c:v>
                </c:pt>
              </c:strCache>
            </c:strRef>
          </c:cat>
          <c:val>
            <c:numRef>
              <c:f>Sheet1!$C$2</c:f>
              <c:numCache>
                <c:formatCode>General</c:formatCode>
                <c:ptCount val="1"/>
                <c:pt idx="0">
                  <c:v>2</c:v>
                </c:pt>
              </c:numCache>
            </c:numRef>
          </c:val>
          <c:extLst>
            <c:ext xmlns:c16="http://schemas.microsoft.com/office/drawing/2014/chart" uri="{C3380CC4-5D6E-409C-BE32-E72D297353CC}">
              <c16:uniqueId val="{00000000-DB7C-4414-B666-D01AEC073E83}"/>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數位產品企劃</c:v>
                </c:pt>
              </c:strCache>
            </c:strRef>
          </c:cat>
          <c:val>
            <c:numRef>
              <c:f>Sheet1!$D$2</c:f>
              <c:numCache>
                <c:formatCode>General</c:formatCode>
                <c:ptCount val="1"/>
                <c:pt idx="0">
                  <c:v>1.5</c:v>
                </c:pt>
              </c:numCache>
            </c:numRef>
          </c:val>
          <c:extLst>
            <c:ext xmlns:c16="http://schemas.microsoft.com/office/drawing/2014/chart" uri="{C3380CC4-5D6E-409C-BE32-E72D297353CC}">
              <c16:uniqueId val="{00000001-DB7C-4414-B666-D01AEC073E83}"/>
            </c:ext>
          </c:extLst>
        </c:ser>
        <c:ser>
          <c:idx val="2"/>
          <c:order val="2"/>
          <c:tx>
            <c:strRef>
              <c:f>Sheet1!$D$1</c:f>
              <c:strCache>
                <c:ptCount val="1"/>
                <c:pt idx="0">
                  <c:v>Series 3</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數位產品企劃</c:v>
                </c:pt>
              </c:strCache>
            </c:strRef>
          </c:cat>
          <c:val>
            <c:numRef>
              <c:f>Sheet1!$E$2</c:f>
              <c:numCache>
                <c:formatCode>General</c:formatCode>
                <c:ptCount val="1"/>
                <c:pt idx="0">
                  <c:v>1.5</c:v>
                </c:pt>
              </c:numCache>
            </c:numRef>
          </c:val>
          <c:extLst>
            <c:ext xmlns:c16="http://schemas.microsoft.com/office/drawing/2014/chart" uri="{C3380CC4-5D6E-409C-BE32-E72D297353CC}">
              <c16:uniqueId val="{00000002-DB7C-4414-B666-D01AEC073E83}"/>
            </c:ext>
          </c:extLst>
        </c:ser>
        <c:dLbls>
          <c:dLblPos val="inEnd"/>
          <c:showLegendKey val="0"/>
          <c:showVal val="1"/>
          <c:showCatName val="0"/>
          <c:showSerName val="0"/>
          <c:showPercent val="0"/>
          <c:showBubbleSize val="0"/>
        </c:dLbls>
        <c:gapWidth val="370"/>
        <c:overlap val="-100"/>
        <c:axId val="1906304272"/>
        <c:axId val="1906308848"/>
      </c:barChart>
      <c:catAx>
        <c:axId val="190630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06308848"/>
        <c:crosses val="autoZero"/>
        <c:auto val="1"/>
        <c:lblAlgn val="ctr"/>
        <c:lblOffset val="100"/>
        <c:noMultiLvlLbl val="0"/>
      </c:catAx>
      <c:valAx>
        <c:axId val="1906308848"/>
        <c:scaling>
          <c:orientation val="minMax"/>
        </c:scaling>
        <c:delete val="1"/>
        <c:axPos val="l"/>
        <c:numFmt formatCode="General" sourceLinked="1"/>
        <c:majorTickMark val="none"/>
        <c:minorTickMark val="none"/>
        <c:tickLblPos val="nextTo"/>
        <c:crossAx val="1906304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董事長室蔡文玲</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Sheet1!$B$2:$B$6</c:f>
              <c:numCache>
                <c:formatCode>General</c:formatCode>
                <c:ptCount val="5"/>
                <c:pt idx="0">
                  <c:v>3</c:v>
                </c:pt>
                <c:pt idx="1">
                  <c:v>2</c:v>
                </c:pt>
                <c:pt idx="2">
                  <c:v>2.2000000000000002</c:v>
                </c:pt>
                <c:pt idx="3">
                  <c:v>1.3</c:v>
                </c:pt>
                <c:pt idx="4">
                  <c:v>1.8</c:v>
                </c:pt>
              </c:numCache>
            </c:numRef>
          </c:val>
          <c:extLst>
            <c:ext xmlns:c16="http://schemas.microsoft.com/office/drawing/2014/chart" uri="{C3380CC4-5D6E-409C-BE32-E72D297353CC}">
              <c16:uniqueId val="{00000000-60DA-49CE-A538-CE37A3480EA1}"/>
            </c:ext>
          </c:extLst>
        </c:ser>
        <c:ser>
          <c:idx val="1"/>
          <c:order val="1"/>
          <c:tx>
            <c:strRef>
              <c:f>Sheet1!$C$1</c:f>
              <c:strCache>
                <c:ptCount val="1"/>
                <c:pt idx="0">
                  <c:v>董事長室張文侯</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Sheet1!$C$2:$C$6</c:f>
              <c:numCache>
                <c:formatCode>General</c:formatCode>
                <c:ptCount val="5"/>
                <c:pt idx="0">
                  <c:v>2.7</c:v>
                </c:pt>
                <c:pt idx="1">
                  <c:v>1.7</c:v>
                </c:pt>
                <c:pt idx="2">
                  <c:v>2</c:v>
                </c:pt>
                <c:pt idx="3">
                  <c:v>2.5</c:v>
                </c:pt>
                <c:pt idx="4">
                  <c:v>1.4</c:v>
                </c:pt>
              </c:numCache>
            </c:numRef>
          </c:val>
          <c:extLst>
            <c:ext xmlns:c16="http://schemas.microsoft.com/office/drawing/2014/chart" uri="{C3380CC4-5D6E-409C-BE32-E72D297353CC}">
              <c16:uniqueId val="{00000001-60DA-49CE-A538-CE37A3480EA1}"/>
            </c:ext>
          </c:extLst>
        </c:ser>
        <c:ser>
          <c:idx val="2"/>
          <c:order val="2"/>
          <c:tx>
            <c:strRef>
              <c:f>Sheet1!$D$1</c:f>
              <c:strCache>
                <c:ptCount val="1"/>
                <c:pt idx="0">
                  <c:v>工程部陳威旭</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Sheet1!$D$2:$D$6</c:f>
              <c:numCache>
                <c:formatCode>General</c:formatCode>
                <c:ptCount val="5"/>
                <c:pt idx="0">
                  <c:v>2.7</c:v>
                </c:pt>
                <c:pt idx="1">
                  <c:v>1.7</c:v>
                </c:pt>
                <c:pt idx="2">
                  <c:v>2</c:v>
                </c:pt>
                <c:pt idx="3">
                  <c:v>2.5</c:v>
                </c:pt>
                <c:pt idx="4">
                  <c:v>1.4</c:v>
                </c:pt>
              </c:numCache>
            </c:numRef>
          </c:val>
          <c:extLst>
            <c:ext xmlns:c16="http://schemas.microsoft.com/office/drawing/2014/chart" uri="{C3380CC4-5D6E-409C-BE32-E72D297353CC}">
              <c16:uniqueId val="{00000002-60DA-49CE-A538-CE37A3480EA1}"/>
            </c:ext>
          </c:extLst>
        </c:ser>
        <c:ser>
          <c:idx val="3"/>
          <c:order val="3"/>
          <c:tx>
            <c:strRef>
              <c:f>Sheet1!$E$1</c:f>
              <c:strCache>
                <c:ptCount val="1"/>
                <c:pt idx="0">
                  <c:v>採購部林文釵</c:v>
                </c:pt>
              </c:strCache>
            </c:strRef>
          </c:tx>
          <c:spPr>
            <a:solidFill>
              <a:schemeClr val="accent6">
                <a:lumMod val="40000"/>
                <a:lumOff val="60000"/>
              </a:schemeClr>
            </a:solidFill>
            <a:ln>
              <a:noFill/>
            </a:ln>
            <a:effectLst/>
          </c:spPr>
          <c:invertIfNegative val="0"/>
          <c:dLbls>
            <c:dLbl>
              <c:idx val="0"/>
              <c:layout>
                <c:manualLayout>
                  <c:x val="0"/>
                  <c:y val="7.69340828280579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F41-42B8-BA00-893028230E77}"/>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Sheet1!$E$2:$E$6</c:f>
              <c:numCache>
                <c:formatCode>General</c:formatCode>
                <c:ptCount val="5"/>
                <c:pt idx="0">
                  <c:v>1.3</c:v>
                </c:pt>
                <c:pt idx="1">
                  <c:v>1.3</c:v>
                </c:pt>
                <c:pt idx="2">
                  <c:v>0.8</c:v>
                </c:pt>
                <c:pt idx="3">
                  <c:v>0.5</c:v>
                </c:pt>
                <c:pt idx="4">
                  <c:v>1.2</c:v>
                </c:pt>
              </c:numCache>
            </c:numRef>
          </c:val>
          <c:extLst>
            <c:ext xmlns:c16="http://schemas.microsoft.com/office/drawing/2014/chart" uri="{C3380CC4-5D6E-409C-BE32-E72D297353CC}">
              <c16:uniqueId val="{00000003-60DA-49CE-A538-CE37A3480EA1}"/>
            </c:ext>
          </c:extLst>
        </c:ser>
        <c:ser>
          <c:idx val="4"/>
          <c:order val="4"/>
          <c:tx>
            <c:strRef>
              <c:f>Sheet1!$F$1</c:f>
              <c:strCache>
                <c:ptCount val="1"/>
                <c:pt idx="0">
                  <c:v>資訊組吳明達</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Sheet1!$F$2:$F$6</c:f>
              <c:numCache>
                <c:formatCode>General</c:formatCode>
                <c:ptCount val="5"/>
                <c:pt idx="0">
                  <c:v>2</c:v>
                </c:pt>
                <c:pt idx="1">
                  <c:v>1.3</c:v>
                </c:pt>
                <c:pt idx="2">
                  <c:v>2</c:v>
                </c:pt>
                <c:pt idx="3">
                  <c:v>2.8</c:v>
                </c:pt>
                <c:pt idx="4">
                  <c:v>0.6</c:v>
                </c:pt>
              </c:numCache>
            </c:numRef>
          </c:val>
          <c:extLst>
            <c:ext xmlns:c16="http://schemas.microsoft.com/office/drawing/2014/chart" uri="{C3380CC4-5D6E-409C-BE32-E72D297353CC}">
              <c16:uniqueId val="{00000004-60DA-49CE-A538-CE37A3480EA1}"/>
            </c:ext>
          </c:extLst>
        </c:ser>
        <c:dLbls>
          <c:dLblPos val="inEnd"/>
          <c:showLegendKey val="0"/>
          <c:showVal val="1"/>
          <c:showCatName val="0"/>
          <c:showSerName val="0"/>
          <c:showPercent val="0"/>
          <c:showBubbleSize val="0"/>
        </c:dLbls>
        <c:gapWidth val="210"/>
        <c:overlap val="-20"/>
        <c:axId val="778537615"/>
        <c:axId val="778535119"/>
      </c:barChart>
      <c:catAx>
        <c:axId val="77853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crossAx val="778535119"/>
        <c:crosses val="autoZero"/>
        <c:auto val="1"/>
        <c:lblAlgn val="ctr"/>
        <c:lblOffset val="100"/>
        <c:noMultiLvlLbl val="0"/>
      </c:catAx>
      <c:valAx>
        <c:axId val="778535119"/>
        <c:scaling>
          <c:orientation val="minMax"/>
        </c:scaling>
        <c:delete val="1"/>
        <c:axPos val="l"/>
        <c:numFmt formatCode="General" sourceLinked="1"/>
        <c:majorTickMark val="none"/>
        <c:minorTickMark val="none"/>
        <c:tickLblPos val="nextTo"/>
        <c:crossAx val="778537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7EC7476C_B74AF47.xml><?xml version="1.0" encoding="utf-8"?>
<p188:cmLst xmlns:a="http://schemas.openxmlformats.org/drawingml/2006/main" xmlns:r="http://schemas.openxmlformats.org/officeDocument/2006/relationships" xmlns:p188="http://schemas.microsoft.com/office/powerpoint/2018/8/main">
  <p188:cm id="{62BDB6AF-5EFC-4F11-A95F-881CCF00A6C1}" authorId="{08FD87A7-48CE-5E00-6DF4-605690B63ADF}" created="2023-02-28T07:30:19.651">
    <pc:sldMkLst xmlns:pc="http://schemas.microsoft.com/office/powerpoint/2013/main/command">
      <pc:docMk/>
      <pc:sldMk cId="192196423" sldId="2126989164"/>
    </pc:sldMkLst>
    <p188:txBody>
      <a:bodyPr/>
      <a:lstStyle/>
      <a:p>
        <a:r>
          <a:rPr lang="zh-TW" altLang="en-US"/>
          <a:t>與 Venessa 確認可行性與邏輯</a:t>
        </a:r>
      </a:p>
    </p188:txBody>
  </p188:cm>
</p188:cmLst>
</file>

<file path=ppt/comments/modernComment_7EC74776_47D5D6B8.xml><?xml version="1.0" encoding="utf-8"?>
<p188:cmLst xmlns:a="http://schemas.openxmlformats.org/drawingml/2006/main" xmlns:r="http://schemas.openxmlformats.org/officeDocument/2006/relationships" xmlns:p188="http://schemas.microsoft.com/office/powerpoint/2018/8/main">
  <p188:cm id="{907BDF15-85C0-4D7A-8F80-1C0DB11D7354}" authorId="{08FD87A7-48CE-5E00-6DF4-605690B63ADF}" created="2023-02-28T07:03:53.536">
    <pc:sldMkLst xmlns:pc="http://schemas.microsoft.com/office/powerpoint/2013/main/command">
      <pc:docMk/>
      <pc:sldMk cId="1205196472" sldId="2126989174"/>
    </pc:sldMkLst>
    <p188:txBody>
      <a:bodyPr/>
      <a:lstStyle/>
      <a:p>
        <a:r>
          <a:rPr lang="zh-TW" altLang="en-US"/>
          <a:t>程式生成頁面-02
放入策略重點</a:t>
        </a:r>
      </a:p>
    </p188:txBody>
  </p188:cm>
</p188:cmLst>
</file>

<file path=ppt/comments/modernComment_7EC74779_74AD26AF.xml><?xml version="1.0" encoding="utf-8"?>
<p188:cmLst xmlns:a="http://schemas.openxmlformats.org/drawingml/2006/main" xmlns:r="http://schemas.openxmlformats.org/officeDocument/2006/relationships" xmlns:p188="http://schemas.microsoft.com/office/powerpoint/2018/8/main">
  <p188:cm id="{98A4FC14-FC2B-4075-B197-C8FC5BB9A422}" authorId="{08FD87A7-48CE-5E00-6DF4-605690B63ADF}" created="2023-02-28T07:28:52.174">
    <pc:sldMkLst xmlns:pc="http://schemas.microsoft.com/office/powerpoint/2013/main/command">
      <pc:docMk/>
      <pc:sldMk cId="1957504687" sldId="2126989177"/>
    </pc:sldMkLst>
    <p188:txBody>
      <a:bodyPr/>
      <a:lstStyle/>
      <a:p>
        <a:r>
          <a:rPr lang="zh-TW" altLang="en-US"/>
          <a:t>程式生成頁面-客戶產業數位轉型重點與建議</a:t>
        </a:r>
      </a:p>
    </p188:txBody>
  </p188:cm>
</p188:cmLst>
</file>

<file path=ppt/drawings/drawing1.xml><?xml version="1.0" encoding="utf-8"?>
<c:userShapes xmlns:c="http://schemas.openxmlformats.org/drawingml/2006/chart">
  <cdr:relSizeAnchor xmlns:cdr="http://schemas.openxmlformats.org/drawingml/2006/chartDrawing">
    <cdr:from>
      <cdr:x>0.05551</cdr:x>
      <cdr:y>0.01745</cdr:y>
    </cdr:from>
    <cdr:to>
      <cdr:x>0.17541</cdr:x>
      <cdr:y>0.57319</cdr:y>
    </cdr:to>
    <cdr:cxnSp macro="">
      <cdr:nvCxnSpPr>
        <cdr:cNvPr id="5" name="Connector: Elbow 4">
          <a:extLst xmlns:a="http://schemas.openxmlformats.org/drawingml/2006/main">
            <a:ext uri="{FF2B5EF4-FFF2-40B4-BE49-F238E27FC236}">
              <a16:creationId xmlns:a16="http://schemas.microsoft.com/office/drawing/2014/main" id="{BA3EEC77-FCC0-4692-857E-FA38F8537B22}"/>
            </a:ext>
          </a:extLst>
        </cdr:cNvPr>
        <cdr:cNvCxnSpPr/>
      </cdr:nvCxnSpPr>
      <cdr:spPr>
        <a:xfrm xmlns:a="http://schemas.openxmlformats.org/drawingml/2006/main" rot="16200000" flipH="1">
          <a:off x="548704" y="101641"/>
          <a:ext cx="1422239" cy="1308272"/>
        </a:xfrm>
        <a:prstGeom xmlns:a="http://schemas.openxmlformats.org/drawingml/2006/main" prst="bentConnector3">
          <a:avLst>
            <a:gd name="adj1" fmla="val -338"/>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0.54226</cdr:x>
      <cdr:y>0.02358</cdr:y>
    </cdr:from>
    <cdr:to>
      <cdr:x>0.70253</cdr:x>
      <cdr:y>0.63384</cdr:y>
    </cdr:to>
    <cdr:cxnSp macro="">
      <cdr:nvCxnSpPr>
        <cdr:cNvPr id="10" name="Connector: Elbow 9">
          <a:extLst xmlns:a="http://schemas.openxmlformats.org/drawingml/2006/main">
            <a:ext uri="{FF2B5EF4-FFF2-40B4-BE49-F238E27FC236}">
              <a16:creationId xmlns:a16="http://schemas.microsoft.com/office/drawing/2014/main" id="{269770BF-4A37-4AB8-9716-6F13E1C69672}"/>
            </a:ext>
          </a:extLst>
        </cdr:cNvPr>
        <cdr:cNvCxnSpPr/>
      </cdr:nvCxnSpPr>
      <cdr:spPr>
        <a:xfrm xmlns:a="http://schemas.openxmlformats.org/drawingml/2006/main">
          <a:off x="5916715" y="60340"/>
          <a:ext cx="1748723" cy="1561779"/>
        </a:xfrm>
        <a:prstGeom xmlns:a="http://schemas.openxmlformats.org/drawingml/2006/main" prst="bentConnector3">
          <a:avLst>
            <a:gd name="adj1" fmla="val 99858"/>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0.84604</cdr:x>
      <cdr:y>0.06441</cdr:y>
    </cdr:from>
    <cdr:to>
      <cdr:x>0.90933</cdr:x>
      <cdr:y>0.57984</cdr:y>
    </cdr:to>
    <cdr:cxnSp macro="">
      <cdr:nvCxnSpPr>
        <cdr:cNvPr id="14" name="Connector: Elbow 13">
          <a:extLst xmlns:a="http://schemas.openxmlformats.org/drawingml/2006/main">
            <a:ext uri="{FF2B5EF4-FFF2-40B4-BE49-F238E27FC236}">
              <a16:creationId xmlns:a16="http://schemas.microsoft.com/office/drawing/2014/main" id="{EBB75844-5499-41E2-A47C-9A4630DFDC77}"/>
            </a:ext>
          </a:extLst>
        </cdr:cNvPr>
        <cdr:cNvCxnSpPr/>
      </cdr:nvCxnSpPr>
      <cdr:spPr>
        <a:xfrm xmlns:a="http://schemas.openxmlformats.org/drawingml/2006/main" rot="16200000" flipH="1">
          <a:off x="8917094" y="479080"/>
          <a:ext cx="1319065" cy="690577"/>
        </a:xfrm>
        <a:prstGeom xmlns:a="http://schemas.openxmlformats.org/drawingml/2006/main" prst="bentConnector3">
          <a:avLst>
            <a:gd name="adj1" fmla="val -9212"/>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0.41871</cdr:x>
      <cdr:y>0.03137</cdr:y>
    </cdr:from>
    <cdr:to>
      <cdr:x>0.41871</cdr:x>
      <cdr:y>0.53968</cdr:y>
    </cdr:to>
    <cdr:cxnSp macro="">
      <cdr:nvCxnSpPr>
        <cdr:cNvPr id="37" name="Straight Arrow Connector 36">
          <a:extLst xmlns:a="http://schemas.openxmlformats.org/drawingml/2006/main">
            <a:ext uri="{FF2B5EF4-FFF2-40B4-BE49-F238E27FC236}">
              <a16:creationId xmlns:a16="http://schemas.microsoft.com/office/drawing/2014/main" id="{69728187-18F7-41CB-AB18-84A0D1F1326C}"/>
            </a:ext>
          </a:extLst>
        </cdr:cNvPr>
        <cdr:cNvCxnSpPr/>
      </cdr:nvCxnSpPr>
      <cdr:spPr>
        <a:xfrm xmlns:a="http://schemas.openxmlformats.org/drawingml/2006/main">
          <a:off x="4568696" y="80270"/>
          <a:ext cx="0" cy="1300865"/>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A09DDA-0787-4B42-881F-6B3C23931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p>
        </p:txBody>
      </p:sp>
      <p:sp>
        <p:nvSpPr>
          <p:cNvPr id="3" name="Date Placeholder 2">
            <a:extLst>
              <a:ext uri="{FF2B5EF4-FFF2-40B4-BE49-F238E27FC236}">
                <a16:creationId xmlns:a16="http://schemas.microsoft.com/office/drawing/2014/main" id="{4431845B-8C18-C246-A0D1-61FFD19631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0301B5-88AD-1849-891D-EA2905EB5A88}" type="datetimeFigureOut">
              <a:rPr lang="en-US" altLang="zh-TW" smtClean="0"/>
              <a:t>3/2/2023</a:t>
            </a:fld>
            <a:endParaRPr lang="zh-TW" altLang="en-US" dirty="0"/>
          </a:p>
        </p:txBody>
      </p:sp>
      <p:sp>
        <p:nvSpPr>
          <p:cNvPr id="4" name="Footer Placeholder 3">
            <a:extLst>
              <a:ext uri="{FF2B5EF4-FFF2-40B4-BE49-F238E27FC236}">
                <a16:creationId xmlns:a16="http://schemas.microsoft.com/office/drawing/2014/main" id="{EC75FE6D-CCE1-E44E-89A4-77460EF6CC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p>
        </p:txBody>
      </p:sp>
      <p:sp>
        <p:nvSpPr>
          <p:cNvPr id="5" name="Slide Number Placeholder 4">
            <a:extLst>
              <a:ext uri="{FF2B5EF4-FFF2-40B4-BE49-F238E27FC236}">
                <a16:creationId xmlns:a16="http://schemas.microsoft.com/office/drawing/2014/main" id="{DAD6315B-F8F9-5649-8DCB-C363E729D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602F4-4C0C-5F4F-8771-7E15167AE556}" type="slidenum">
              <a:rPr lang="en-US" altLang="zh-TW" smtClean="0"/>
              <a:t>‹#›</a:t>
            </a:fld>
            <a:endParaRPr lang="zh-TW" altLang="en-US" dirty="0"/>
          </a:p>
        </p:txBody>
      </p:sp>
    </p:spTree>
    <p:extLst>
      <p:ext uri="{BB962C8B-B14F-4D97-AF65-F5344CB8AC3E}">
        <p14:creationId xmlns:p14="http://schemas.microsoft.com/office/powerpoint/2010/main" val="1957455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AB23-24A6-494C-BA00-B87242B78CB4}" type="datetimeFigureOut">
              <a:rPr lang="en-US" altLang="zh-TW" smtClean="0"/>
              <a:t>3/2/2023</a:t>
            </a:fld>
            <a:endParaRPr lang="zh-TW" alt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A530D-631F-4981-98F0-E6C07C67E1A3}" type="slidenum">
              <a:rPr lang="en-US" altLang="zh-TW" smtClean="0"/>
              <a:t>‹#›</a:t>
            </a:fld>
            <a:endParaRPr lang="zh-TW" altLang="en-US" dirty="0"/>
          </a:p>
        </p:txBody>
      </p:sp>
    </p:spTree>
    <p:extLst>
      <p:ext uri="{BB962C8B-B14F-4D97-AF65-F5344CB8AC3E}">
        <p14:creationId xmlns:p14="http://schemas.microsoft.com/office/powerpoint/2010/main" val="312954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https://news.cnyes.com/news/id/4963447</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10061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就像蓋房子的地基一樣，建築好後，整個公司的營運可以更穩</a:t>
            </a: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altLang="zh-TW" sz="1200" b="0" i="0" u="none" strike="noStrike" kern="120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19</a:t>
            </a:fld>
            <a:endParaRPr kumimoji="0" lang="zh-TW" altLang="en-US" sz="1200" b="0" i="0" u="none" strike="noStrike" kern="120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73122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20</a:t>
            </a:fld>
            <a:endParaRPr lang="zh-TW" altLang="en-US" dirty="0"/>
          </a:p>
        </p:txBody>
      </p:sp>
    </p:spTree>
    <p:extLst>
      <p:ext uri="{BB962C8B-B14F-4D97-AF65-F5344CB8AC3E}">
        <p14:creationId xmlns:p14="http://schemas.microsoft.com/office/powerpoint/2010/main" val="243289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20CA530D-631F-4981-98F0-E6C07C67E1A3}" type="slidenum">
              <a:rPr lang="en-US" altLang="zh-TW" smtClean="0"/>
              <a:t>26</a:t>
            </a:fld>
            <a:endParaRPr lang="zh-TW" altLang="en-US" dirty="0"/>
          </a:p>
        </p:txBody>
      </p:sp>
    </p:spTree>
    <p:extLst>
      <p:ext uri="{BB962C8B-B14F-4D97-AF65-F5344CB8AC3E}">
        <p14:creationId xmlns:p14="http://schemas.microsoft.com/office/powerpoint/2010/main" val="2699638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28</a:t>
            </a:fld>
            <a:endParaRPr lang="zh-TW" altLang="en-US" dirty="0"/>
          </a:p>
        </p:txBody>
      </p:sp>
    </p:spTree>
    <p:extLst>
      <p:ext uri="{BB962C8B-B14F-4D97-AF65-F5344CB8AC3E}">
        <p14:creationId xmlns:p14="http://schemas.microsoft.com/office/powerpoint/2010/main" val="399874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29</a:t>
            </a:fld>
            <a:endParaRPr lang="zh-TW" altLang="en-US" dirty="0"/>
          </a:p>
        </p:txBody>
      </p:sp>
    </p:spTree>
    <p:extLst>
      <p:ext uri="{BB962C8B-B14F-4D97-AF65-F5344CB8AC3E}">
        <p14:creationId xmlns:p14="http://schemas.microsoft.com/office/powerpoint/2010/main" val="389251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https://news.cnyes.com/news/id/4963447</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004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https://news.cnyes.com/news/id/4963447</a:t>
            </a: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8162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dirty="0">
                <a:solidFill>
                  <a:srgbClr val="202124"/>
                </a:solidFill>
                <a:effectLst/>
                <a:latin typeface="Roboto" panose="02000000000000000000" pitchFamily="2" charset="0"/>
              </a:rPr>
              <a:t>為什麼要分類</a:t>
            </a:r>
            <a:r>
              <a:rPr lang="en-US" altLang="zh-TW" b="0" i="0" dirty="0">
                <a:solidFill>
                  <a:srgbClr val="202124"/>
                </a:solidFill>
                <a:effectLst/>
                <a:latin typeface="Roboto" panose="02000000000000000000" pitchFamily="2" charset="0"/>
              </a:rPr>
              <a:t>?</a:t>
            </a:r>
            <a:r>
              <a:rPr lang="zh-TW" altLang="en-US" b="0" i="0" dirty="0">
                <a:solidFill>
                  <a:srgbClr val="202124"/>
                </a:solidFill>
                <a:effectLst/>
                <a:latin typeface="Roboto" panose="02000000000000000000" pitchFamily="2" charset="0"/>
              </a:rPr>
              <a:t> 不一樣</a:t>
            </a:r>
            <a:endParaRPr lang="en-US" altLang="zh-TW" b="0" i="0" dirty="0">
              <a:solidFill>
                <a:srgbClr val="202124"/>
              </a:solidFill>
              <a:effectLst/>
              <a:latin typeface="Roboto" panose="02000000000000000000" pitchFamily="2" charset="0"/>
            </a:endParaRPr>
          </a:p>
          <a:p>
            <a:r>
              <a:rPr lang="zh-TW" altLang="en-US" b="0" i="0" dirty="0">
                <a:solidFill>
                  <a:srgbClr val="202124"/>
                </a:solidFill>
                <a:effectLst/>
                <a:latin typeface="Roboto" panose="02000000000000000000" pitchFamily="2" charset="0"/>
              </a:rPr>
              <a:t>用新科技改變商業模式</a:t>
            </a:r>
            <a:endParaRPr lang="en-US" altLang="zh-TW" b="0" i="0" dirty="0">
              <a:solidFill>
                <a:srgbClr val="202124"/>
              </a:solidFill>
              <a:effectLst/>
              <a:latin typeface="Roboto" panose="02000000000000000000" pitchFamily="2" charset="0"/>
            </a:endParaRPr>
          </a:p>
          <a:p>
            <a:r>
              <a:rPr lang="zh-TW" altLang="en-US" b="0" i="0" dirty="0">
                <a:solidFill>
                  <a:srgbClr val="202124"/>
                </a:solidFill>
                <a:effectLst/>
                <a:latin typeface="Roboto" panose="02000000000000000000" pitchFamily="2" charset="0"/>
              </a:rPr>
              <a:t>改善員工協作模式，有效率完成工作</a:t>
            </a:r>
            <a:endParaRPr lang="en-US" altLang="zh-TW"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20860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dirty="0">
                <a:solidFill>
                  <a:srgbClr val="202124"/>
                </a:solidFill>
                <a:effectLst/>
                <a:latin typeface="Roboto" panose="02000000000000000000" pitchFamily="2" charset="0"/>
              </a:rPr>
              <a:t>為什麼要分類</a:t>
            </a:r>
            <a:r>
              <a:rPr lang="en-US" altLang="zh-TW" b="0" i="0" dirty="0">
                <a:solidFill>
                  <a:srgbClr val="202124"/>
                </a:solidFill>
                <a:effectLst/>
                <a:latin typeface="Roboto" panose="02000000000000000000" pitchFamily="2" charset="0"/>
              </a:rPr>
              <a:t>?</a:t>
            </a:r>
            <a:r>
              <a:rPr lang="zh-TW" altLang="en-US" b="0" i="0" dirty="0">
                <a:solidFill>
                  <a:srgbClr val="202124"/>
                </a:solidFill>
                <a:effectLst/>
                <a:latin typeface="Roboto" panose="02000000000000000000" pitchFamily="2" charset="0"/>
              </a:rPr>
              <a:t> 不一樣</a:t>
            </a:r>
            <a:endParaRPr lang="en-US" altLang="zh-TW" b="0" i="0" dirty="0">
              <a:solidFill>
                <a:srgbClr val="202124"/>
              </a:solidFill>
              <a:effectLst/>
              <a:latin typeface="Roboto" panose="02000000000000000000" pitchFamily="2" charset="0"/>
            </a:endParaRPr>
          </a:p>
          <a:p>
            <a:r>
              <a:rPr lang="zh-TW" altLang="en-US" b="0" i="0" dirty="0">
                <a:solidFill>
                  <a:srgbClr val="202124"/>
                </a:solidFill>
                <a:effectLst/>
                <a:latin typeface="Roboto" panose="02000000000000000000" pitchFamily="2" charset="0"/>
              </a:rPr>
              <a:t>用新科技改變商業模式</a:t>
            </a:r>
            <a:endParaRPr lang="en-US" altLang="zh-TW" b="0" i="0" dirty="0">
              <a:solidFill>
                <a:srgbClr val="202124"/>
              </a:solidFill>
              <a:effectLst/>
              <a:latin typeface="Roboto" panose="02000000000000000000" pitchFamily="2" charset="0"/>
            </a:endParaRPr>
          </a:p>
          <a:p>
            <a:r>
              <a:rPr lang="zh-TW" altLang="en-US" b="0" i="0" dirty="0">
                <a:solidFill>
                  <a:srgbClr val="202124"/>
                </a:solidFill>
                <a:effectLst/>
                <a:latin typeface="Roboto" panose="02000000000000000000" pitchFamily="2" charset="0"/>
              </a:rPr>
              <a:t>改善員工協作模式，有效率完成工作</a:t>
            </a:r>
            <a:endParaRPr lang="en-US" altLang="zh-TW"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63105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11</a:t>
            </a:fld>
            <a:endParaRPr lang="zh-TW" altLang="en-US" dirty="0"/>
          </a:p>
        </p:txBody>
      </p:sp>
    </p:spTree>
    <p:extLst>
      <p:ext uri="{BB962C8B-B14F-4D97-AF65-F5344CB8AC3E}">
        <p14:creationId xmlns:p14="http://schemas.microsoft.com/office/powerpoint/2010/main" val="137101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12</a:t>
            </a:fld>
            <a:endParaRPr lang="zh-TW" altLang="en-US" dirty="0"/>
          </a:p>
        </p:txBody>
      </p:sp>
    </p:spTree>
    <p:extLst>
      <p:ext uri="{BB962C8B-B14F-4D97-AF65-F5344CB8AC3E}">
        <p14:creationId xmlns:p14="http://schemas.microsoft.com/office/powerpoint/2010/main" val="55732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13</a:t>
            </a:fld>
            <a:endParaRPr lang="zh-TW" altLang="en-US" dirty="0"/>
          </a:p>
        </p:txBody>
      </p:sp>
    </p:spTree>
    <p:extLst>
      <p:ext uri="{BB962C8B-B14F-4D97-AF65-F5344CB8AC3E}">
        <p14:creationId xmlns:p14="http://schemas.microsoft.com/office/powerpoint/2010/main" val="287565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SimSun" panose="02010600030101010101" pitchFamily="2" charset="-122"/>
                <a:ea typeface="SimSun" panose="02010600030101010101" pitchFamily="2" charset="-122"/>
              </a:rPr>
              <a:t>三發數位轉型的主要目的在於改善公司內部基礎流程、打破組織內部孤島與資訊不對稱的問題、與改變員工對數位的接受度與提升其市場反應能力</a:t>
            </a:r>
            <a:endParaRPr lang="en-US" altLang="zh-TW" dirty="0">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u="sng" dirty="0">
                <a:ea typeface="新細明體" panose="02020500000000000000" pitchFamily="18" charset="-120"/>
                <a:cs typeface="Arial" panose="020B0604020202020204" pitchFamily="34" charset="0"/>
              </a:rPr>
              <a:t>為了達成我們的價值主張回應挑戰，公司必須擁有什麼樣的能力？</a:t>
            </a:r>
            <a:endParaRPr lang="zh-TW" altLang="en-US"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0" i="0" u="none" strike="noStrike" kern="0" cap="none" spc="0" normalizeH="0" baseline="0" noProof="0" dirty="0">
                <a:ln>
                  <a:noFill/>
                </a:ln>
                <a:solidFill>
                  <a:srgbClr val="000000"/>
                </a:solidFill>
                <a:effectLst/>
                <a:uLnTx/>
                <a:uFillTx/>
                <a:latin typeface="Arial"/>
                <a:ea typeface="+mn-ea"/>
                <a:cs typeface="Arial" pitchFamily="34" charset="0"/>
              </a:rPr>
              <a:t>台灣營造業的數位轉型相對緩慢，因此無法一次導入過於高科技的解決方案</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n-ea"/>
                <a:cs typeface="+mn-cs"/>
              </a:rPr>
              <a:t>改善對市場的敏感度</a:t>
            </a:r>
            <a:r>
              <a:rPr kumimoji="0" lang="en-US" altLang="zh-TW" sz="1200" b="0" i="0" u="none" strike="noStrike" kern="1200" cap="none" spc="0" normalizeH="0" baseline="0" noProof="0" dirty="0">
                <a:ln>
                  <a:noFill/>
                </a:ln>
                <a:solidFill>
                  <a:srgbClr val="000000"/>
                </a:solidFill>
                <a:effectLst/>
                <a:uLnTx/>
                <a:uFillTx/>
                <a:latin typeface="Arial"/>
                <a:ea typeface="+mn-ea"/>
                <a:cs typeface="+mn-cs"/>
              </a:rPr>
              <a:t>:</a:t>
            </a:r>
            <a:r>
              <a:rPr kumimoji="0" lang="zh-TW" altLang="zh-TW" sz="1200" b="0" i="0" u="none" strike="noStrike" kern="0" cap="none" spc="0" normalizeH="0" baseline="0" noProof="0" dirty="0">
                <a:ln>
                  <a:noFill/>
                </a:ln>
                <a:solidFill>
                  <a:srgbClr val="000000"/>
                </a:solidFill>
                <a:effectLst/>
                <a:uLnTx/>
                <a:uFillTx/>
                <a:latin typeface="Cambria" panose="02040503050406030204" pitchFamily="18" charset="0"/>
                <a:ea typeface="微軟正黑體" panose="020B0604030504040204" pitchFamily="34" charset="-120"/>
                <a:cs typeface="Arial" panose="020B0604020202020204" pitchFamily="34" charset="0"/>
              </a:rPr>
              <a:t>近兩年推案時因市場不好，因此售價較低</a:t>
            </a:r>
            <a:r>
              <a:rPr kumimoji="0" lang="zh-TW" altLang="en-US" sz="1200" b="0" i="0" u="none" strike="noStrike" kern="0" cap="none" spc="0" normalizeH="0" baseline="0" noProof="0" dirty="0">
                <a:ln>
                  <a:noFill/>
                </a:ln>
                <a:solidFill>
                  <a:srgbClr val="000000"/>
                </a:solidFill>
                <a:effectLst/>
                <a:uLnTx/>
                <a:uFillTx/>
                <a:latin typeface="Cambria" panose="02040503050406030204" pitchFamily="18" charset="0"/>
                <a:ea typeface="微軟正黑體" panose="020B0604030504040204" pitchFamily="34" charset="-120"/>
                <a:cs typeface="Arial" panose="020B0604020202020204" pitchFamily="34" charset="0"/>
              </a:rPr>
              <a:t>甚至</a:t>
            </a:r>
            <a:r>
              <a:rPr kumimoji="0" lang="zh-TW" altLang="zh-TW" sz="1200" b="0" i="0" u="none" strike="noStrike" kern="0" cap="none" spc="0" normalizeH="0" baseline="0" noProof="0" dirty="0">
                <a:ln>
                  <a:noFill/>
                </a:ln>
                <a:solidFill>
                  <a:srgbClr val="000000"/>
                </a:solidFill>
                <a:effectLst/>
                <a:uLnTx/>
                <a:uFillTx/>
                <a:latin typeface="Cambria" panose="02040503050406030204" pitchFamily="18" charset="0"/>
                <a:ea typeface="微軟正黑體" panose="020B0604030504040204" pitchFamily="34" charset="-120"/>
                <a:cs typeface="Arial" panose="020B0604020202020204" pitchFamily="34" charset="0"/>
              </a:rPr>
              <a:t>降價</a:t>
            </a:r>
            <a:r>
              <a:rPr kumimoji="0" lang="zh-TW" altLang="en-US" sz="1200" b="0" i="0" u="none" strike="noStrike" kern="0" cap="none" spc="0" normalizeH="0" baseline="0" noProof="0" dirty="0">
                <a:ln>
                  <a:noFill/>
                </a:ln>
                <a:solidFill>
                  <a:srgbClr val="000000"/>
                </a:solidFill>
                <a:effectLst/>
                <a:uLnTx/>
                <a:uFillTx/>
                <a:latin typeface="Cambria" panose="02040503050406030204" pitchFamily="18" charset="0"/>
                <a:ea typeface="微軟正黑體" panose="020B0604030504040204" pitchFamily="34" charset="-120"/>
                <a:cs typeface="Arial" panose="020B0604020202020204" pitchFamily="34" charset="0"/>
              </a:rPr>
              <a:t>販售</a:t>
            </a:r>
            <a:r>
              <a:rPr kumimoji="0" lang="zh-TW" altLang="zh-TW" sz="1200" b="0" i="0" u="none" strike="noStrike" kern="0" cap="none" spc="0" normalizeH="0" baseline="0" noProof="0" dirty="0">
                <a:ln>
                  <a:noFill/>
                </a:ln>
                <a:solidFill>
                  <a:srgbClr val="000000"/>
                </a:solidFill>
                <a:effectLst/>
                <a:uLnTx/>
                <a:uFillTx/>
                <a:latin typeface="Cambria" panose="02040503050406030204" pitchFamily="18" charset="0"/>
                <a:ea typeface="微軟正黑體" panose="020B0604030504040204" pitchFamily="34" charset="-120"/>
                <a:cs typeface="Arial" panose="020B0604020202020204" pitchFamily="34" charset="0"/>
              </a:rPr>
              <a:t>，但待市場回溫</a:t>
            </a:r>
            <a:r>
              <a:rPr kumimoji="0" lang="zh-TW" altLang="en-US" sz="1200" b="0" i="0" u="none" strike="noStrike" kern="0" cap="none" spc="0" normalizeH="0" baseline="0" noProof="0" dirty="0">
                <a:ln>
                  <a:noFill/>
                </a:ln>
                <a:solidFill>
                  <a:srgbClr val="000000"/>
                </a:solidFill>
                <a:effectLst/>
                <a:uLnTx/>
                <a:uFillTx/>
                <a:latin typeface="Cambria" panose="02040503050406030204" pitchFamily="18" charset="0"/>
                <a:ea typeface="微軟正黑體" panose="020B0604030504040204" pitchFamily="34" charset="-120"/>
                <a:cs typeface="Arial" panose="020B0604020202020204" pitchFamily="34" charset="0"/>
              </a:rPr>
              <a:t>時</a:t>
            </a:r>
            <a:r>
              <a:rPr kumimoji="0" lang="zh-TW" altLang="zh-TW" sz="1200" b="0" i="0" u="none" strike="noStrike" kern="0" cap="none" spc="0" normalizeH="0" baseline="0" noProof="0" dirty="0">
                <a:ln>
                  <a:noFill/>
                </a:ln>
                <a:solidFill>
                  <a:srgbClr val="000000"/>
                </a:solidFill>
                <a:effectLst/>
                <a:uLnTx/>
                <a:uFillTx/>
                <a:latin typeface="Cambria" panose="02040503050406030204" pitchFamily="18" charset="0"/>
                <a:ea typeface="微軟正黑體" panose="020B0604030504040204" pitchFamily="34" charset="-120"/>
                <a:cs typeface="Arial" panose="020B0604020202020204" pitchFamily="34" charset="0"/>
              </a:rPr>
              <a:t>已來不及調價</a:t>
            </a:r>
            <a:endParaRPr kumimoji="0" lang="en-US" altLang="zh-TW" sz="1200" b="0" i="0" u="none" strike="noStrike" kern="1200" cap="none" spc="0" normalizeH="0" baseline="0" noProof="0" dirty="0">
              <a:ln>
                <a:noFill/>
              </a:ln>
              <a:solidFill>
                <a:srgbClr val="000000"/>
              </a:solidFill>
              <a:effectLst/>
              <a:uLnTx/>
              <a:uFillTx/>
              <a:latin typeface="Arial"/>
              <a:ea typeface="+mn-ea"/>
              <a:cs typeface="+mn-cs"/>
            </a:endParaRPr>
          </a:p>
          <a:p>
            <a:endParaRPr lang="zh-TW"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23106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cloud.gov.tw/article/user-story/11109003" TargetMode="External"/><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6.xml"/><Relationship Id="rId4" Type="http://schemas.openxmlformats.org/officeDocument/2006/relationships/image" Target="../media/image8.png"/></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25422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Date Placeholder 6">
            <a:extLst>
              <a:ext uri="{FF2B5EF4-FFF2-40B4-BE49-F238E27FC236}">
                <a16:creationId xmlns:a16="http://schemas.microsoft.com/office/drawing/2014/main" id="{E67E082C-BC83-45C5-8AB4-315C986806C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66D75BDA-770B-49B2-879A-A3A57D86D40E}"/>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144A1054-BBAE-4F53-9D65-C6F48DCBF50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C3775657-F234-453D-A68D-EC48CCB87F09}" type="slidenum">
              <a:rPr lang="zh-TW" altLang="en-US" smtClean="0"/>
              <a:pPr/>
              <a:t>‹#›</a:t>
            </a:fld>
            <a:endParaRPr lang="zh-TW" altLang="en-US"/>
          </a:p>
        </p:txBody>
      </p:sp>
    </p:spTree>
    <p:extLst>
      <p:ext uri="{BB962C8B-B14F-4D97-AF65-F5344CB8AC3E}">
        <p14:creationId xmlns:p14="http://schemas.microsoft.com/office/powerpoint/2010/main" val="3162387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37DA8611-FD7D-4368-931E-3718191AAF9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BDBA9026-2AEE-40E6-A4BC-27C481457CC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B3F05907-D84F-433C-99FD-96DA80490DC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E589D36-16B5-4123-8B10-09D3A572471E}" type="slidenum">
              <a:rPr lang="en-US" altLang="zh-TW" smtClean="0"/>
              <a:pPr/>
              <a:t>‹#›</a:t>
            </a:fld>
            <a:endParaRPr lang="en-US" altLang="zh-TW"/>
          </a:p>
        </p:txBody>
      </p:sp>
    </p:spTree>
    <p:extLst>
      <p:ext uri="{BB962C8B-B14F-4D97-AF65-F5344CB8AC3E}">
        <p14:creationId xmlns:p14="http://schemas.microsoft.com/office/powerpoint/2010/main" val="30210963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0B2751AD-2D4D-498B-8A2F-1BB5CA31713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6EDE13CE-5C5B-4D2A-B76D-32E87B3C6F9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9B4CA06A-5A7F-41C7-B010-31D2026E4B9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6CE76692-5E78-4F6E-ABAD-E173AB2D291D}" type="slidenum">
              <a:rPr lang="en-US" altLang="zh-TW" smtClean="0"/>
              <a:pPr/>
              <a:t>‹#›</a:t>
            </a:fld>
            <a:endParaRPr lang="en-US" altLang="zh-TW"/>
          </a:p>
        </p:txBody>
      </p:sp>
    </p:spTree>
    <p:extLst>
      <p:ext uri="{BB962C8B-B14F-4D97-AF65-F5344CB8AC3E}">
        <p14:creationId xmlns:p14="http://schemas.microsoft.com/office/powerpoint/2010/main" val="32662201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1971B84C-35CE-4E22-AC5E-B3E090E29C0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2086E5AB-0031-47F4-8422-2F04D4C1EC5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0E2D572-37C9-404B-84D8-F13DF2EC546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121421A9-2580-468E-B8C3-74F83BD124AC}" type="slidenum">
              <a:rPr lang="en-US" altLang="zh-TW" smtClean="0"/>
              <a:pPr/>
              <a:t>‹#›</a:t>
            </a:fld>
            <a:endParaRPr lang="en-US" altLang="zh-TW"/>
          </a:p>
        </p:txBody>
      </p:sp>
    </p:spTree>
    <p:extLst>
      <p:ext uri="{BB962C8B-B14F-4D97-AF65-F5344CB8AC3E}">
        <p14:creationId xmlns:p14="http://schemas.microsoft.com/office/powerpoint/2010/main" val="16060814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DB285E1F-6900-4F8E-AE7C-FCE09A3244D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5F379EF-EAF1-48C8-8495-1E21BA4DCBDB}"/>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05A75218-1D8A-4558-AF01-FA9DDD3A297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A7C3177-9737-43E3-B8BB-69AF33627B97}" type="slidenum">
              <a:rPr lang="en-US" altLang="zh-TW" smtClean="0"/>
              <a:pPr/>
              <a:t>‹#›</a:t>
            </a:fld>
            <a:endParaRPr lang="en-US" altLang="zh-TW"/>
          </a:p>
        </p:txBody>
      </p:sp>
    </p:spTree>
    <p:extLst>
      <p:ext uri="{BB962C8B-B14F-4D97-AF65-F5344CB8AC3E}">
        <p14:creationId xmlns:p14="http://schemas.microsoft.com/office/powerpoint/2010/main" val="31007428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9C154D73-4647-4AAF-B29D-2DB8CFF5C64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CB0AB3F4-7DBC-4294-A0BF-88FBF1C507C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FE6B75FC-5BA8-48C4-AEEA-AD334E02A76F}"/>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65FC846D-00EF-4268-9ED9-CCCDE066FF05}" type="slidenum">
              <a:rPr lang="en-US" altLang="zh-TW" smtClean="0"/>
              <a:pPr/>
              <a:t>‹#›</a:t>
            </a:fld>
            <a:endParaRPr lang="en-US" altLang="zh-TW"/>
          </a:p>
        </p:txBody>
      </p:sp>
    </p:spTree>
    <p:extLst>
      <p:ext uri="{BB962C8B-B14F-4D97-AF65-F5344CB8AC3E}">
        <p14:creationId xmlns:p14="http://schemas.microsoft.com/office/powerpoint/2010/main" val="25295452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CAB61396-38FC-43C7-9130-6353599E148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A4C292F3-2EB6-415F-8F31-CAAF3E78168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04D6D867-A0CE-4543-95AC-8DA93A3593B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5385735-F643-4620-8F0C-BF8210B8296E}" type="slidenum">
              <a:rPr lang="en-US" altLang="zh-TW" smtClean="0"/>
              <a:pPr/>
              <a:t>‹#›</a:t>
            </a:fld>
            <a:endParaRPr lang="en-US" altLang="zh-TW"/>
          </a:p>
        </p:txBody>
      </p:sp>
    </p:spTree>
    <p:extLst>
      <p:ext uri="{BB962C8B-B14F-4D97-AF65-F5344CB8AC3E}">
        <p14:creationId xmlns:p14="http://schemas.microsoft.com/office/powerpoint/2010/main" val="208596018"/>
      </p:ext>
    </p:extLst>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26143065-5E9D-4F3A-86EE-2C522A4D90D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ED429578-7AD3-420F-8CED-100C811572A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1FC52D2-BE31-4330-8B29-40195C1A9D8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F6730D3-89A7-42EC-888B-8B8F35C072C7}" type="slidenum">
              <a:rPr lang="en-US" altLang="zh-TW" smtClean="0"/>
              <a:pPr/>
              <a:t>‹#›</a:t>
            </a:fld>
            <a:endParaRPr lang="en-US" altLang="zh-TW"/>
          </a:p>
        </p:txBody>
      </p:sp>
    </p:spTree>
    <p:extLst>
      <p:ext uri="{BB962C8B-B14F-4D97-AF65-F5344CB8AC3E}">
        <p14:creationId xmlns:p14="http://schemas.microsoft.com/office/powerpoint/2010/main" val="287840300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BEA2F373-A018-4747-A054-CDA82BCA3DA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3364FF00-754E-4AAB-BDA2-45E2BF2DB48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D3F5E03-91F4-4B38-A291-FAB1976352D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ED30FE1-7DA1-440F-B26D-6ADA77AFB63D}" type="slidenum">
              <a:rPr lang="en-US" altLang="zh-TW" smtClean="0"/>
              <a:pPr/>
              <a:t>‹#›</a:t>
            </a:fld>
            <a:endParaRPr lang="en-US" altLang="zh-TW"/>
          </a:p>
        </p:txBody>
      </p:sp>
    </p:spTree>
    <p:extLst>
      <p:ext uri="{BB962C8B-B14F-4D97-AF65-F5344CB8AC3E}">
        <p14:creationId xmlns:p14="http://schemas.microsoft.com/office/powerpoint/2010/main" val="30555690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Date Placeholder 6">
            <a:extLst>
              <a:ext uri="{FF2B5EF4-FFF2-40B4-BE49-F238E27FC236}">
                <a16:creationId xmlns:a16="http://schemas.microsoft.com/office/drawing/2014/main" id="{B47110AA-98E9-45D0-8942-44AF306D11DF}"/>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5BD66BC0-DCB9-4467-9C51-BCFC5F21889B}"/>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0C387A9-A818-49AF-BD1F-742A4B7196BE}"/>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0332B91-72FB-4F37-A57E-CA295C60846F}" type="slidenum">
              <a:rPr lang="en-US" altLang="zh-TW" smtClean="0"/>
              <a:pPr/>
              <a:t>‹#›</a:t>
            </a:fld>
            <a:endParaRPr lang="en-US" altLang="zh-TW"/>
          </a:p>
        </p:txBody>
      </p:sp>
    </p:spTree>
    <p:extLst>
      <p:ext uri="{BB962C8B-B14F-4D97-AF65-F5344CB8AC3E}">
        <p14:creationId xmlns:p14="http://schemas.microsoft.com/office/powerpoint/2010/main" val="105579491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6" name="Date Placeholder 5">
            <a:extLst>
              <a:ext uri="{FF2B5EF4-FFF2-40B4-BE49-F238E27FC236}">
                <a16:creationId xmlns:a16="http://schemas.microsoft.com/office/drawing/2014/main" id="{547C2A6A-623D-4BF3-AB34-6E10697351E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56220A3-CEE7-4897-B44B-86E50ECEFC2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6F4C6D0-8CA8-4FA0-B7C6-04D41DF482FF}"/>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0BC74F2-B068-45B5-B021-536409227BD5}" type="slidenum">
              <a:rPr lang="en-US" altLang="zh-TW" smtClean="0"/>
              <a:pPr/>
              <a:t>‹#›</a:t>
            </a:fld>
            <a:endParaRPr lang="en-US" altLang="zh-TW"/>
          </a:p>
        </p:txBody>
      </p:sp>
    </p:spTree>
    <p:extLst>
      <p:ext uri="{BB962C8B-B14F-4D97-AF65-F5344CB8AC3E}">
        <p14:creationId xmlns:p14="http://schemas.microsoft.com/office/powerpoint/2010/main" val="34977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6" name="Date Placeholder 5">
            <a:extLst>
              <a:ext uri="{FF2B5EF4-FFF2-40B4-BE49-F238E27FC236}">
                <a16:creationId xmlns:a16="http://schemas.microsoft.com/office/drawing/2014/main" id="{F918219D-CD28-4E06-B3D8-4A1AE520D25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94E1B852-8B8D-4072-B02D-3524ED7DA30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7F7F6BC-09E3-4B32-A42D-3B15D126B0D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A08BCBF9-C0E3-4145-9D5A-94B00E20343F}" type="slidenum">
              <a:rPr lang="zh-TW" altLang="en-US" smtClean="0"/>
              <a:pPr/>
              <a:t>‹#›</a:t>
            </a:fld>
            <a:endParaRPr lang="zh-TW" altLang="en-US"/>
          </a:p>
        </p:txBody>
      </p:sp>
    </p:spTree>
    <p:extLst>
      <p:ext uri="{BB962C8B-B14F-4D97-AF65-F5344CB8AC3E}">
        <p14:creationId xmlns:p14="http://schemas.microsoft.com/office/powerpoint/2010/main" val="15561112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0CD25E73-1E6E-4095-B8D4-8E58CB9826D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CB593C27-F480-4BE0-B01B-E9C9C3845428}"/>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83A2E44-A760-44C0-9BB7-2BB74E00216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06487588-F5F1-4420-8836-C978BB52CDB4}" type="slidenum">
              <a:rPr lang="en-US" altLang="zh-TW" smtClean="0"/>
              <a:pPr/>
              <a:t>‹#›</a:t>
            </a:fld>
            <a:endParaRPr lang="en-US" altLang="zh-TW"/>
          </a:p>
        </p:txBody>
      </p:sp>
    </p:spTree>
    <p:extLst>
      <p:ext uri="{BB962C8B-B14F-4D97-AF65-F5344CB8AC3E}">
        <p14:creationId xmlns:p14="http://schemas.microsoft.com/office/powerpoint/2010/main" val="135025479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3D47104A-005B-4D4F-A9FC-CBF7075A4C7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6110694A-A5FE-4733-A474-300FFC84FC0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EBF3CA0D-9811-43A7-B72F-0AF501DAA0F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9220CAFE-D5BC-4054-B1BB-9BC1B9F30FFB}" type="slidenum">
              <a:rPr lang="en-US" altLang="zh-TW" smtClean="0"/>
              <a:pPr/>
              <a:t>‹#›</a:t>
            </a:fld>
            <a:endParaRPr lang="en-US" altLang="zh-TW"/>
          </a:p>
        </p:txBody>
      </p:sp>
    </p:spTree>
    <p:extLst>
      <p:ext uri="{BB962C8B-B14F-4D97-AF65-F5344CB8AC3E}">
        <p14:creationId xmlns:p14="http://schemas.microsoft.com/office/powerpoint/2010/main" val="23205473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Date Placeholder 9">
            <a:extLst>
              <a:ext uri="{FF2B5EF4-FFF2-40B4-BE49-F238E27FC236}">
                <a16:creationId xmlns:a16="http://schemas.microsoft.com/office/drawing/2014/main" id="{FD17CDD6-F2A6-47C4-8B31-63409065729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1682D519-7191-45F1-84A1-D4B0C5DC3D3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C02D3391-C531-4467-A9B1-049F6CC6873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B5432F0-70D4-4108-BE88-EA56402E7313}" type="slidenum">
              <a:rPr lang="en-US" altLang="zh-TW" smtClean="0"/>
              <a:pPr/>
              <a:t>‹#›</a:t>
            </a:fld>
            <a:endParaRPr lang="en-US" altLang="zh-TW"/>
          </a:p>
        </p:txBody>
      </p:sp>
    </p:spTree>
    <p:extLst>
      <p:ext uri="{BB962C8B-B14F-4D97-AF65-F5344CB8AC3E}">
        <p14:creationId xmlns:p14="http://schemas.microsoft.com/office/powerpoint/2010/main" val="18600904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Date Placeholder 8">
            <a:extLst>
              <a:ext uri="{FF2B5EF4-FFF2-40B4-BE49-F238E27FC236}">
                <a16:creationId xmlns:a16="http://schemas.microsoft.com/office/drawing/2014/main" id="{1394F624-C1AE-4253-9B44-3E305A4D3B0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43F0B374-DA75-4B4F-9A68-057CBD90DB6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DFA811AD-49C1-4125-A37B-42CA25580C5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A9ED092E-9C84-448B-8956-745196EE4C0D}" type="slidenum">
              <a:rPr lang="en-US" altLang="zh-TW" smtClean="0"/>
              <a:pPr/>
              <a:t>‹#›</a:t>
            </a:fld>
            <a:endParaRPr lang="en-US" altLang="zh-TW"/>
          </a:p>
        </p:txBody>
      </p:sp>
    </p:spTree>
    <p:extLst>
      <p:ext uri="{BB962C8B-B14F-4D97-AF65-F5344CB8AC3E}">
        <p14:creationId xmlns:p14="http://schemas.microsoft.com/office/powerpoint/2010/main" val="337025213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1" name="Date Placeholder 10">
            <a:extLst>
              <a:ext uri="{FF2B5EF4-FFF2-40B4-BE49-F238E27FC236}">
                <a16:creationId xmlns:a16="http://schemas.microsoft.com/office/drawing/2014/main" id="{4B0314B2-D5B1-4FE3-B334-FA12DDA61027}"/>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497F6EC4-8321-464C-BEC5-EDC8F140A767}"/>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2A43C565-17A1-4D54-9926-4919FB336AD4}"/>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4402E632-3EA0-43C5-B6F6-F502A63C03B2}" type="slidenum">
              <a:rPr lang="en-US" altLang="zh-TW" smtClean="0"/>
              <a:pPr/>
              <a:t>‹#›</a:t>
            </a:fld>
            <a:endParaRPr lang="en-US" altLang="zh-TW"/>
          </a:p>
        </p:txBody>
      </p:sp>
    </p:spTree>
    <p:extLst>
      <p:ext uri="{BB962C8B-B14F-4D97-AF65-F5344CB8AC3E}">
        <p14:creationId xmlns:p14="http://schemas.microsoft.com/office/powerpoint/2010/main" val="234537277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0" name="Date Placeholder 9">
            <a:extLst>
              <a:ext uri="{FF2B5EF4-FFF2-40B4-BE49-F238E27FC236}">
                <a16:creationId xmlns:a16="http://schemas.microsoft.com/office/drawing/2014/main" id="{39A9EB47-2B3D-4524-A531-C8496C9BCDB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3" name="Footer Placeholder 12">
            <a:extLst>
              <a:ext uri="{FF2B5EF4-FFF2-40B4-BE49-F238E27FC236}">
                <a16:creationId xmlns:a16="http://schemas.microsoft.com/office/drawing/2014/main" id="{1B538E5D-A47D-4B8E-8453-1C312EF69EB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4" name="Slide Number Placeholder 13">
            <a:extLst>
              <a:ext uri="{FF2B5EF4-FFF2-40B4-BE49-F238E27FC236}">
                <a16:creationId xmlns:a16="http://schemas.microsoft.com/office/drawing/2014/main" id="{6421E9C5-805B-4C97-A29A-00A72B592C31}"/>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B983E97-67B6-459D-888E-9770BE0A6722}" type="slidenum">
              <a:rPr lang="en-US" altLang="zh-TW" smtClean="0"/>
              <a:pPr/>
              <a:t>‹#›</a:t>
            </a:fld>
            <a:endParaRPr lang="en-US" altLang="zh-TW"/>
          </a:p>
        </p:txBody>
      </p:sp>
    </p:spTree>
    <p:extLst>
      <p:ext uri="{BB962C8B-B14F-4D97-AF65-F5344CB8AC3E}">
        <p14:creationId xmlns:p14="http://schemas.microsoft.com/office/powerpoint/2010/main" val="12398413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6" name="Date Placeholder 5">
            <a:extLst>
              <a:ext uri="{FF2B5EF4-FFF2-40B4-BE49-F238E27FC236}">
                <a16:creationId xmlns:a16="http://schemas.microsoft.com/office/drawing/2014/main" id="{974A42B2-B662-4EFE-BA90-5DFE55ED9FFC}"/>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209143C1-299F-45A3-B797-C4B7A2A326FA}"/>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7C70876-D2A8-4E79-84CD-B5C5A20A6D28}"/>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74737B57-0BD4-4499-9F32-BEFC9BD942C4}" type="slidenum">
              <a:rPr lang="en-US" altLang="zh-TW" smtClean="0"/>
              <a:pPr/>
              <a:t>‹#›</a:t>
            </a:fld>
            <a:endParaRPr lang="en-US" altLang="zh-TW"/>
          </a:p>
        </p:txBody>
      </p:sp>
    </p:spTree>
    <p:extLst>
      <p:ext uri="{BB962C8B-B14F-4D97-AF65-F5344CB8AC3E}">
        <p14:creationId xmlns:p14="http://schemas.microsoft.com/office/powerpoint/2010/main" val="5210319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5" name="Date Placeholder 4">
            <a:extLst>
              <a:ext uri="{FF2B5EF4-FFF2-40B4-BE49-F238E27FC236}">
                <a16:creationId xmlns:a16="http://schemas.microsoft.com/office/drawing/2014/main" id="{17673EDB-D3EF-4776-91D1-A94B46A745FE}"/>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43C362B9-582A-447F-8CA5-D285E4DC8A35}"/>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CC54C982-3707-403B-9D24-2C75EF1CFAAE}"/>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297999F1-5699-4BD1-9884-EF144E20BD6A}" type="slidenum">
              <a:rPr lang="en-US" altLang="zh-TW" smtClean="0"/>
              <a:pPr/>
              <a:t>‹#›</a:t>
            </a:fld>
            <a:endParaRPr lang="en-US" altLang="zh-TW"/>
          </a:p>
        </p:txBody>
      </p:sp>
    </p:spTree>
    <p:extLst>
      <p:ext uri="{BB962C8B-B14F-4D97-AF65-F5344CB8AC3E}">
        <p14:creationId xmlns:p14="http://schemas.microsoft.com/office/powerpoint/2010/main" val="71669245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17046440-6423-425C-86C0-0E68ABC8F35F}"/>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F94A65B-BFCB-4DD2-91F5-FA81750CEE8C}"/>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DF60F63-568B-45D1-85A8-D9B111D65026}"/>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A35CA2E8-AA96-401C-A390-9EA95E06D514}" type="slidenum">
              <a:rPr lang="en-US" altLang="zh-TW" smtClean="0"/>
              <a:pPr/>
              <a:t>‹#›</a:t>
            </a:fld>
            <a:endParaRPr lang="en-US" altLang="zh-TW"/>
          </a:p>
        </p:txBody>
      </p:sp>
    </p:spTree>
    <p:extLst>
      <p:ext uri="{BB962C8B-B14F-4D97-AF65-F5344CB8AC3E}">
        <p14:creationId xmlns:p14="http://schemas.microsoft.com/office/powerpoint/2010/main" val="206108557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7889CD20-BD1D-45CE-B6F2-352519351FFB}"/>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CF914E43-8603-4897-98D1-89BDEACED9C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65B2D85-1042-4936-B209-DF8AE35819C6}"/>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1B8E1A3-B706-4DE1-9599-2035E2CD8F25}" type="slidenum">
              <a:rPr lang="en-US" altLang="zh-TW" smtClean="0"/>
              <a:pPr/>
              <a:t>‹#›</a:t>
            </a:fld>
            <a:endParaRPr lang="en-US" altLang="zh-TW"/>
          </a:p>
        </p:txBody>
      </p:sp>
    </p:spTree>
    <p:extLst>
      <p:ext uri="{BB962C8B-B14F-4D97-AF65-F5344CB8AC3E}">
        <p14:creationId xmlns:p14="http://schemas.microsoft.com/office/powerpoint/2010/main" val="76344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21F34AF3-8C02-4ECF-AF04-A225A38E609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2341E9E8-DE7E-495E-B293-C1B1BD675D93}"/>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565DD38-18E3-4064-A6CB-A2B2A97A2C17}"/>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15962401-30A5-4377-9F91-6AB3D60F017C}" type="slidenum">
              <a:rPr lang="zh-TW" altLang="en-US" smtClean="0"/>
              <a:pPr/>
              <a:t>‹#›</a:t>
            </a:fld>
            <a:endParaRPr lang="zh-TW" altLang="en-US"/>
          </a:p>
        </p:txBody>
      </p:sp>
    </p:spTree>
    <p:extLst>
      <p:ext uri="{BB962C8B-B14F-4D97-AF65-F5344CB8AC3E}">
        <p14:creationId xmlns:p14="http://schemas.microsoft.com/office/powerpoint/2010/main" val="232301901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74D92697-6503-42F3-9F2A-6197397421AA}"/>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A2A444B-CE13-45D1-9777-24FD28506AAC}"/>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0E8D6F9-7E89-42C4-BC33-7D3C5699DA4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071A2621-CECB-4206-9B7E-0E9BD708224F}" type="slidenum">
              <a:rPr lang="en-US" altLang="zh-TW" smtClean="0"/>
              <a:pPr/>
              <a:t>‹#›</a:t>
            </a:fld>
            <a:endParaRPr lang="en-US" altLang="zh-TW"/>
          </a:p>
        </p:txBody>
      </p:sp>
    </p:spTree>
    <p:extLst>
      <p:ext uri="{BB962C8B-B14F-4D97-AF65-F5344CB8AC3E}">
        <p14:creationId xmlns:p14="http://schemas.microsoft.com/office/powerpoint/2010/main" val="320570348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5B52DE3F-E21B-4C56-9131-7C4FF474E439}"/>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232A6A39-4C3E-44F5-BCC8-CBD13494D15B}"/>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14A2C46C-8E57-4B0D-B46A-D025555A10D1}"/>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1E7D7A30-2297-492E-9B4E-45A2CD1364B9}" type="slidenum">
              <a:rPr lang="en-US" altLang="zh-TW" smtClean="0"/>
              <a:pPr/>
              <a:t>‹#›</a:t>
            </a:fld>
            <a:endParaRPr lang="en-US" altLang="zh-TW"/>
          </a:p>
        </p:txBody>
      </p:sp>
    </p:spTree>
    <p:extLst>
      <p:ext uri="{BB962C8B-B14F-4D97-AF65-F5344CB8AC3E}">
        <p14:creationId xmlns:p14="http://schemas.microsoft.com/office/powerpoint/2010/main" val="37783652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8FA9D2AF-C957-4A97-8F28-8DA8CFF54BA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97384E40-88CD-4C70-A45C-4555FB32680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B94B688-4A30-4567-BE60-E03D4C91F5B4}"/>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ED6B31DB-B8EF-4976-ACB5-91DD3D572FE7}" type="slidenum">
              <a:rPr lang="en-US" altLang="zh-TW" smtClean="0"/>
              <a:pPr/>
              <a:t>‹#›</a:t>
            </a:fld>
            <a:endParaRPr lang="en-US" altLang="zh-TW"/>
          </a:p>
        </p:txBody>
      </p:sp>
    </p:spTree>
    <p:extLst>
      <p:ext uri="{BB962C8B-B14F-4D97-AF65-F5344CB8AC3E}">
        <p14:creationId xmlns:p14="http://schemas.microsoft.com/office/powerpoint/2010/main" val="6134472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6BC91E9C-7FD8-470E-8C0A-5DB9025B682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3BF20672-1EFA-4995-A7CC-CDCD55E0939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5958B4B2-5D92-4E80-AB86-2AB80072CEB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0190685-9EA4-4F82-99E8-A2FDD4FBADDE}" type="slidenum">
              <a:rPr lang="en-US" altLang="zh-TW" smtClean="0"/>
              <a:pPr/>
              <a:t>‹#›</a:t>
            </a:fld>
            <a:endParaRPr lang="en-US" altLang="zh-TW"/>
          </a:p>
        </p:txBody>
      </p:sp>
    </p:spTree>
    <p:extLst>
      <p:ext uri="{BB962C8B-B14F-4D97-AF65-F5344CB8AC3E}">
        <p14:creationId xmlns:p14="http://schemas.microsoft.com/office/powerpoint/2010/main" val="138603176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55590F53-0836-42E2-9330-93DF3D9BE72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A16C6B8-A45E-43E9-8829-863BBB8F9C2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E8294BD5-B8DA-49FB-9094-1723B2025E4E}"/>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1BA8C7B3-CFBD-4207-B56B-BE7CF540DAF2}" type="slidenum">
              <a:rPr lang="en-US" altLang="zh-TW" smtClean="0"/>
              <a:pPr/>
              <a:t>‹#›</a:t>
            </a:fld>
            <a:endParaRPr lang="en-US" altLang="zh-TW"/>
          </a:p>
        </p:txBody>
      </p:sp>
    </p:spTree>
    <p:extLst>
      <p:ext uri="{BB962C8B-B14F-4D97-AF65-F5344CB8AC3E}">
        <p14:creationId xmlns:p14="http://schemas.microsoft.com/office/powerpoint/2010/main" val="2591148045"/>
      </p:ext>
    </p:extLst>
  </p:cSld>
  <p:clrMapOvr>
    <a:overrideClrMapping bg1="dk1" tx1="lt1" bg2="dk2" tx2="lt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6" name="Date Placeholder 5">
            <a:extLst>
              <a:ext uri="{FF2B5EF4-FFF2-40B4-BE49-F238E27FC236}">
                <a16:creationId xmlns:a16="http://schemas.microsoft.com/office/drawing/2014/main" id="{8C834B47-0DDE-4ED0-8F8F-23169A048C6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0AF1024-D8AA-4D37-9809-D4E87F5394B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C9523428-E32C-4AC1-9FBB-0919F64F286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045FADD-CA91-49F2-AA90-B7BA5C1C2FD1}" type="slidenum">
              <a:rPr lang="en-US" altLang="zh-TW" smtClean="0"/>
              <a:pPr/>
              <a:t>‹#›</a:t>
            </a:fld>
            <a:endParaRPr lang="en-US" altLang="zh-TW"/>
          </a:p>
        </p:txBody>
      </p:sp>
    </p:spTree>
    <p:extLst>
      <p:ext uri="{BB962C8B-B14F-4D97-AF65-F5344CB8AC3E}">
        <p14:creationId xmlns:p14="http://schemas.microsoft.com/office/powerpoint/2010/main" val="40511043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CEB113-9B37-43E3-BC00-38BCE2ACE500}"/>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7DFD579D-3C4B-48F5-86AF-94ACC9272F6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15D80E2-7DD6-4C34-B37E-7E70009CD0A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519AD9D-F972-4CF5-96E4-2A3997328488}" type="slidenum">
              <a:rPr lang="en-US" altLang="zh-TW" smtClean="0"/>
              <a:pPr/>
              <a:t>‹#›</a:t>
            </a:fld>
            <a:endParaRPr lang="en-US" altLang="zh-TW"/>
          </a:p>
        </p:txBody>
      </p:sp>
    </p:spTree>
    <p:extLst>
      <p:ext uri="{BB962C8B-B14F-4D97-AF65-F5344CB8AC3E}">
        <p14:creationId xmlns:p14="http://schemas.microsoft.com/office/powerpoint/2010/main" val="414241391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37337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3ED050FF-C978-4E15-AF7F-97C830A3882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D30210F1-66C3-4368-92E7-913F3A0A8F3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163BCB4D-3E74-44C3-BB37-85BD9F66CC5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DDF83EF-A48D-4D55-8206-036D348FB7FC}" type="slidenum">
              <a:rPr lang="en-US" altLang="zh-TW" smtClean="0"/>
              <a:pPr/>
              <a:t>‹#›</a:t>
            </a:fld>
            <a:endParaRPr lang="en-US" altLang="zh-TW"/>
          </a:p>
        </p:txBody>
      </p:sp>
    </p:spTree>
    <p:extLst>
      <p:ext uri="{BB962C8B-B14F-4D97-AF65-F5344CB8AC3E}">
        <p14:creationId xmlns:p14="http://schemas.microsoft.com/office/powerpoint/2010/main" val="993205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Date Placeholder 6">
            <a:extLst>
              <a:ext uri="{FF2B5EF4-FFF2-40B4-BE49-F238E27FC236}">
                <a16:creationId xmlns:a16="http://schemas.microsoft.com/office/drawing/2014/main" id="{0C4063B4-5517-4D56-8A1E-FBDAC1BD768B}"/>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D5292B5-7B07-43F6-B106-40B9DD765076}"/>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54CAAC73-7DFF-4B6D-B043-349F21C619D5}"/>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0969908E-F845-4879-B7ED-9AD8B329702F}" type="slidenum">
              <a:rPr lang="en-US" altLang="zh-TW" smtClean="0"/>
              <a:pPr/>
              <a:t>‹#›</a:t>
            </a:fld>
            <a:endParaRPr lang="en-US" altLang="zh-TW"/>
          </a:p>
        </p:txBody>
      </p:sp>
    </p:spTree>
    <p:extLst>
      <p:ext uri="{BB962C8B-B14F-4D97-AF65-F5344CB8AC3E}">
        <p14:creationId xmlns:p14="http://schemas.microsoft.com/office/powerpoint/2010/main" val="1362531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A68EA676-CCA6-48C9-9A88-6B8B0317FEA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B62E3DA2-39D1-4CF1-842A-E84667555F49}"/>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390E0BBD-D7E2-4625-903A-7509CF6F960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CE4F90A5-3B7B-49B6-8BB0-66A73D24C28E}" type="slidenum">
              <a:rPr lang="zh-TW" altLang="en-US" smtClean="0"/>
              <a:pPr/>
              <a:t>‹#›</a:t>
            </a:fld>
            <a:endParaRPr lang="zh-TW" altLang="en-US"/>
          </a:p>
        </p:txBody>
      </p:sp>
    </p:spTree>
    <p:extLst>
      <p:ext uri="{BB962C8B-B14F-4D97-AF65-F5344CB8AC3E}">
        <p14:creationId xmlns:p14="http://schemas.microsoft.com/office/powerpoint/2010/main" val="55285606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526C41DC-CB9B-4FA5-B02A-E3F447052966}"/>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006C790-0045-4ADD-ABA3-E7DD023F9EC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E7419E4-D3CA-4A5E-B6E0-B2647400A08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6BA5BACA-658C-4B7D-8206-63F986AB199C}" type="slidenum">
              <a:rPr lang="en-US" altLang="zh-TW" smtClean="0"/>
              <a:pPr/>
              <a:t>‹#›</a:t>
            </a:fld>
            <a:endParaRPr lang="en-US" altLang="zh-TW"/>
          </a:p>
        </p:txBody>
      </p:sp>
    </p:spTree>
    <p:extLst>
      <p:ext uri="{BB962C8B-B14F-4D97-AF65-F5344CB8AC3E}">
        <p14:creationId xmlns:p14="http://schemas.microsoft.com/office/powerpoint/2010/main" val="2007870012"/>
      </p:ext>
    </p:extLst>
  </p:cSld>
  <p:clrMapOvr>
    <a:overrideClrMapping bg1="dk1" tx1="lt1" bg2="dk2" tx2="lt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1534888628"/>
      </p:ext>
    </p:extLst>
  </p:cSld>
  <p:clrMapOvr>
    <a:overrideClrMapping bg1="lt1" tx1="dk1" bg2="lt2" tx2="dk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227536758"/>
      </p:ext>
    </p:extLst>
  </p:cSld>
  <p:clrMapOvr>
    <a:overrideClrMapping bg1="lt1" tx1="dk1" bg2="lt2" tx2="dk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1906491135"/>
      </p:ext>
    </p:extLst>
  </p:cSld>
  <p:clrMapOvr>
    <a:overrideClrMapping bg1="lt1" tx1="dk1" bg2="lt2" tx2="dk2" accent1="accent1" accent2="accent2" accent3="accent3" accent4="accent4" accent5="accent5" accent6="accent6" hlink="hlink" folHlink="folHlink"/>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3574181700"/>
      </p:ext>
    </p:extLst>
  </p:cSld>
  <p:clrMapOvr>
    <a:overrideClrMapping bg1="lt1" tx1="dk1" bg2="lt2" tx2="dk2" accent1="accent1" accent2="accent2" accent3="accent3" accent4="accent4" accent5="accent5" accent6="accent6" hlink="hlink" folHlink="folHlink"/>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3596458649"/>
      </p:ext>
    </p:extLst>
  </p:cSld>
  <p:clrMapOvr>
    <a:overrideClrMapping bg1="lt1" tx1="dk1" bg2="lt2" tx2="dk2" accent1="accent1" accent2="accent2" accent3="accent3" accent4="accent4" accent5="accent5" accent6="accent6" hlink="hlink" folHlink="folHlink"/>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2381660730"/>
      </p:ext>
    </p:extLst>
  </p:cSld>
  <p:clrMapOvr>
    <a:overrideClrMapping bg1="lt1" tx1="dk1" bg2="lt2" tx2="dk2" accent1="accent1" accent2="accent2" accent3="accent3" accent4="accent4" accent5="accent5" accent6="accent6" hlink="hlink" folHlink="folHlink"/>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8612814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31499125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188544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Date Placeholder 9">
            <a:extLst>
              <a:ext uri="{FF2B5EF4-FFF2-40B4-BE49-F238E27FC236}">
                <a16:creationId xmlns:a16="http://schemas.microsoft.com/office/drawing/2014/main" id="{135BD592-0FBD-43BD-B1F2-F6A7FF77FC6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93745B8D-B8F2-435B-8FC5-FB704E257818}"/>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0D1AEB45-885C-4B00-B342-39758EFEC7A8}"/>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2A98EE34-7945-44B1-998C-176B4A7E4E92}" type="slidenum">
              <a:rPr lang="zh-TW" altLang="en-US" smtClean="0"/>
              <a:pPr/>
              <a:t>‹#›</a:t>
            </a:fld>
            <a:endParaRPr lang="zh-TW" altLang="en-US"/>
          </a:p>
        </p:txBody>
      </p:sp>
    </p:spTree>
    <p:extLst>
      <p:ext uri="{BB962C8B-B14F-4D97-AF65-F5344CB8AC3E}">
        <p14:creationId xmlns:p14="http://schemas.microsoft.com/office/powerpoint/2010/main" val="113966472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DB93CE08-0A1E-4A93-AF31-599A40202F3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64DC6C5-F8A5-418C-913D-6654FDE54CE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0F8529F-551B-4484-B390-B0CCB607450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A9897D8-D29B-4E0F-84B3-1C73D810897C}" type="slidenum">
              <a:rPr lang="en-US" altLang="zh-TW" smtClean="0"/>
              <a:pPr/>
              <a:t>‹#›</a:t>
            </a:fld>
            <a:endParaRPr lang="en-US" altLang="zh-TW"/>
          </a:p>
        </p:txBody>
      </p:sp>
    </p:spTree>
    <p:extLst>
      <p:ext uri="{BB962C8B-B14F-4D97-AF65-F5344CB8AC3E}">
        <p14:creationId xmlns:p14="http://schemas.microsoft.com/office/powerpoint/2010/main" val="2853930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80877A26-675E-45E8-BD64-68DB6DA63D3A}"/>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9EB45933-26CE-4BC0-BFA2-3CDDBFEB816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5330D8A-85F5-4903-AF7C-02212E4152C4}"/>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3DB2156A-DCD9-4DB2-849A-6ED217348B2B}" type="slidenum">
              <a:rPr lang="en-US" altLang="zh-TW" smtClean="0"/>
              <a:pPr/>
              <a:t>‹#›</a:t>
            </a:fld>
            <a:endParaRPr lang="en-US" altLang="zh-TW"/>
          </a:p>
        </p:txBody>
      </p:sp>
    </p:spTree>
    <p:extLst>
      <p:ext uri="{BB962C8B-B14F-4D97-AF65-F5344CB8AC3E}">
        <p14:creationId xmlns:p14="http://schemas.microsoft.com/office/powerpoint/2010/main" val="4207269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C063D455-063B-4A97-9E04-983DD628FBA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E0FF6A32-A9F9-4A95-B688-CFDA762512A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D64082A2-EBFC-41FA-8E2E-41B9B1F6AE02}"/>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44CA1B60-B5E7-4050-BF51-B66D2AFB51AC}" type="slidenum">
              <a:rPr lang="en-US" altLang="zh-TW" smtClean="0"/>
              <a:pPr/>
              <a:t>‹#›</a:t>
            </a:fld>
            <a:endParaRPr lang="en-US" altLang="zh-TW"/>
          </a:p>
        </p:txBody>
      </p:sp>
    </p:spTree>
    <p:extLst>
      <p:ext uri="{BB962C8B-B14F-4D97-AF65-F5344CB8AC3E}">
        <p14:creationId xmlns:p14="http://schemas.microsoft.com/office/powerpoint/2010/main" val="2558301462"/>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7A2AD7D2-5911-46E9-BC4B-7F29C1F3163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B1176046-1373-4B4E-BC76-0F6EC8324D7F}"/>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17E1C4E-3830-4078-ADFB-CC40833575A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18902CF-AFEC-4EF1-9E73-D9424CE77939}" type="slidenum">
              <a:rPr lang="en-US" altLang="zh-TW" smtClean="0"/>
              <a:pPr/>
              <a:t>‹#›</a:t>
            </a:fld>
            <a:endParaRPr lang="en-US" altLang="zh-TW"/>
          </a:p>
        </p:txBody>
      </p:sp>
    </p:spTree>
    <p:extLst>
      <p:ext uri="{BB962C8B-B14F-4D97-AF65-F5344CB8AC3E}">
        <p14:creationId xmlns:p14="http://schemas.microsoft.com/office/powerpoint/2010/main" val="2077684819"/>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C4EA0F4F-3A14-4BC7-9492-F68BD20874D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75EF31FB-D365-4118-9F83-9F3D41BECCC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BE4A4101-9238-4691-8CDF-920F6582B03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C93578D-6ED5-46ED-A37B-B39478104A81}" type="slidenum">
              <a:rPr lang="en-US" altLang="zh-TW" smtClean="0"/>
              <a:pPr/>
              <a:t>‹#›</a:t>
            </a:fld>
            <a:endParaRPr lang="en-US" altLang="zh-TW"/>
          </a:p>
        </p:txBody>
      </p:sp>
    </p:spTree>
    <p:extLst>
      <p:ext uri="{BB962C8B-B14F-4D97-AF65-F5344CB8AC3E}">
        <p14:creationId xmlns:p14="http://schemas.microsoft.com/office/powerpoint/2010/main" val="2642274255"/>
      </p:ext>
    </p:extLst>
  </p:cSld>
  <p:clrMapOvr>
    <a:overrideClrMapping bg1="dk1" tx1="lt1" bg2="dk2" tx2="lt2" accent1="accent1" accent2="accent2" accent3="accent3" accent4="accent4" accent5="accent5" accent6="accent6" hlink="hlink" folHlink="folHlink"/>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DF4CEB02-79F1-4B19-8805-1098970B6A29}"/>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1A2B6C56-66B0-4B8B-ABC9-F9FB2827299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5157169-A5A0-4FED-99B8-31E617945B00}"/>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CC18148-EC82-4E72-BB8B-683548872F00}" type="slidenum">
              <a:rPr lang="en-US" altLang="zh-TW" smtClean="0"/>
              <a:pPr/>
              <a:t>‹#›</a:t>
            </a:fld>
            <a:endParaRPr lang="en-US" altLang="zh-TW"/>
          </a:p>
        </p:txBody>
      </p:sp>
    </p:spTree>
    <p:extLst>
      <p:ext uri="{BB962C8B-B14F-4D97-AF65-F5344CB8AC3E}">
        <p14:creationId xmlns:p14="http://schemas.microsoft.com/office/powerpoint/2010/main" val="2342149198"/>
      </p:ext>
    </p:extLst>
  </p:cSld>
  <p:clrMapOvr>
    <a:overrideClrMapping bg1="dk1" tx1="lt1" bg2="dk2" tx2="lt2" accent1="accent1" accent2="accent2" accent3="accent3" accent4="accent4" accent5="accent5" accent6="accent6" hlink="hlink" folHlink="folHlink"/>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B92F3806-C1FA-4EC1-A415-7AC63039337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57B4A23C-9B66-4D7A-91FA-870999FCA60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E9C1292-5E7B-482D-87BA-D157DED638C5}"/>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09F2F5BE-99CF-48A0-9E1C-EA1E0C7D93CB}" type="slidenum">
              <a:rPr lang="en-US" altLang="zh-TW" smtClean="0"/>
              <a:pPr/>
              <a:t>‹#›</a:t>
            </a:fld>
            <a:endParaRPr lang="en-US" altLang="zh-TW"/>
          </a:p>
        </p:txBody>
      </p:sp>
    </p:spTree>
    <p:extLst>
      <p:ext uri="{BB962C8B-B14F-4D97-AF65-F5344CB8AC3E}">
        <p14:creationId xmlns:p14="http://schemas.microsoft.com/office/powerpoint/2010/main" val="4067094697"/>
      </p:ext>
    </p:extLst>
  </p:cSld>
  <p:clrMapOvr>
    <a:overrideClrMapping bg1="dk1" tx1="lt1" bg2="dk2" tx2="lt2" accent1="accent1" accent2="accent2" accent3="accent3" accent4="accent4" accent5="accent5" accent6="accent6" hlink="hlink" folHlink="folHlink"/>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C474DBF7-7064-4907-87C8-A04692DAED2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FBF02620-F561-4416-A13E-05A4AED4F0B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9AFEB727-E0D1-49BC-86F3-EA4686F9BC1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6ABD383-B785-4B8C-A805-4F47ACCFFC03}" type="slidenum">
              <a:rPr lang="en-US" altLang="zh-TW" smtClean="0"/>
              <a:pPr/>
              <a:t>‹#›</a:t>
            </a:fld>
            <a:endParaRPr lang="en-US" altLang="zh-TW"/>
          </a:p>
        </p:txBody>
      </p:sp>
    </p:spTree>
    <p:extLst>
      <p:ext uri="{BB962C8B-B14F-4D97-AF65-F5344CB8AC3E}">
        <p14:creationId xmlns:p14="http://schemas.microsoft.com/office/powerpoint/2010/main" val="683002017"/>
      </p:ext>
    </p:extLst>
  </p:cSld>
  <p:clrMapOvr>
    <a:overrideClrMapping bg1="dk1" tx1="lt1" bg2="dk2" tx2="lt2" accent1="accent1" accent2="accent2" accent3="accent3" accent4="accent4" accent5="accent5" accent6="accent6" hlink="hlink" folHlink="folHlink"/>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One Column Content">
  <p:cSld name="1_One Column Content">
    <p:spTree>
      <p:nvGrpSpPr>
        <p:cNvPr id="1" name="Shape 448"/>
        <p:cNvGrpSpPr/>
        <p:nvPr/>
      </p:nvGrpSpPr>
      <p:grpSpPr>
        <a:xfrm>
          <a:off x="0" y="0"/>
          <a:ext cx="0" cy="0"/>
          <a:chOff x="0" y="0"/>
          <a:chExt cx="0" cy="0"/>
        </a:xfrm>
      </p:grpSpPr>
      <p:sp>
        <p:nvSpPr>
          <p:cNvPr id="449" name="Google Shape;449;p83"/>
          <p:cNvSpPr txBox="1">
            <a:spLocks noGrp="1"/>
          </p:cNvSpPr>
          <p:nvPr>
            <p:ph type="body" idx="1"/>
          </p:nvPr>
        </p:nvSpPr>
        <p:spPr>
          <a:xfrm>
            <a:off x="442884" y="2103435"/>
            <a:ext cx="7476000" cy="3174800"/>
          </a:xfrm>
          <a:prstGeom prst="rect">
            <a:avLst/>
          </a:prstGeom>
          <a:noFill/>
          <a:ln>
            <a:noFill/>
          </a:ln>
        </p:spPr>
        <p:txBody>
          <a:bodyPr spcFirstLastPara="1" wrap="square" lIns="0" tIns="0" rIns="0" bIns="0" anchor="t" anchorCtr="0">
            <a:noAutofit/>
          </a:bodyPr>
          <a:lstStyle>
            <a:lvl1pPr marL="609585" marR="0" lvl="0" indent="-406390" algn="l" rtl="0">
              <a:lnSpc>
                <a:spcPct val="100000"/>
              </a:lnSpc>
              <a:spcBef>
                <a:spcPts val="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1pPr>
            <a:lvl2pPr marL="1219170" marR="0" lvl="1"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6pPr>
            <a:lvl7pPr marL="4267093" marR="0" lvl="6"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7pPr>
            <a:lvl8pPr marL="4876678" marR="0" lvl="7"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8pPr>
            <a:lvl9pPr marL="5486263" marR="0" lvl="8" indent="-406390" algn="l" rtl="0">
              <a:lnSpc>
                <a:spcPct val="100000"/>
              </a:lnSpc>
              <a:spcBef>
                <a:spcPts val="667"/>
              </a:spcBef>
              <a:spcAft>
                <a:spcPts val="667"/>
              </a:spcAft>
              <a:buClr>
                <a:schemeClr val="dk1"/>
              </a:buClr>
              <a:buSzPts val="12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50" name="Google Shape;450;p83"/>
          <p:cNvSpPr txBox="1">
            <a:spLocks noGrp="1"/>
          </p:cNvSpPr>
          <p:nvPr>
            <p:ph type="title"/>
          </p:nvPr>
        </p:nvSpPr>
        <p:spPr>
          <a:xfrm>
            <a:off x="442913" y="432000"/>
            <a:ext cx="113060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100"/>
              <a:buNone/>
              <a:defRPr sz="1867"/>
            </a:lvl2pPr>
            <a:lvl3pPr lvl="2" algn="l" rtl="0">
              <a:lnSpc>
                <a:spcPct val="100000"/>
              </a:lnSpc>
              <a:spcBef>
                <a:spcPts val="0"/>
              </a:spcBef>
              <a:spcAft>
                <a:spcPts val="0"/>
              </a:spcAft>
              <a:buSzPts val="1100"/>
              <a:buNone/>
              <a:defRPr sz="1867"/>
            </a:lvl3pPr>
            <a:lvl4pPr lvl="3" algn="l" rtl="0">
              <a:lnSpc>
                <a:spcPct val="100000"/>
              </a:lnSpc>
              <a:spcBef>
                <a:spcPts val="0"/>
              </a:spcBef>
              <a:spcAft>
                <a:spcPts val="0"/>
              </a:spcAft>
              <a:buSzPts val="1100"/>
              <a:buNone/>
              <a:defRPr sz="1867"/>
            </a:lvl4pPr>
            <a:lvl5pPr lvl="4" algn="l" rtl="0">
              <a:lnSpc>
                <a:spcPct val="100000"/>
              </a:lnSpc>
              <a:spcBef>
                <a:spcPts val="0"/>
              </a:spcBef>
              <a:spcAft>
                <a:spcPts val="0"/>
              </a:spcAft>
              <a:buSzPts val="1100"/>
              <a:buNone/>
              <a:defRPr sz="1867"/>
            </a:lvl5pPr>
            <a:lvl6pPr lvl="5" algn="l" rtl="0">
              <a:lnSpc>
                <a:spcPct val="100000"/>
              </a:lnSpc>
              <a:spcBef>
                <a:spcPts val="0"/>
              </a:spcBef>
              <a:spcAft>
                <a:spcPts val="0"/>
              </a:spcAft>
              <a:buSzPts val="1100"/>
              <a:buNone/>
              <a:defRPr sz="1867"/>
            </a:lvl6pPr>
            <a:lvl7pPr lvl="6" algn="l" rtl="0">
              <a:lnSpc>
                <a:spcPct val="100000"/>
              </a:lnSpc>
              <a:spcBef>
                <a:spcPts val="0"/>
              </a:spcBef>
              <a:spcAft>
                <a:spcPts val="0"/>
              </a:spcAft>
              <a:buSzPts val="1100"/>
              <a:buNone/>
              <a:defRPr sz="1867"/>
            </a:lvl7pPr>
            <a:lvl8pPr lvl="7" algn="l" rtl="0">
              <a:lnSpc>
                <a:spcPct val="100000"/>
              </a:lnSpc>
              <a:spcBef>
                <a:spcPts val="0"/>
              </a:spcBef>
              <a:spcAft>
                <a:spcPts val="0"/>
              </a:spcAft>
              <a:buSzPts val="1100"/>
              <a:buNone/>
              <a:defRPr sz="1867"/>
            </a:lvl8pPr>
            <a:lvl9pPr lvl="8" algn="l" rtl="0">
              <a:lnSpc>
                <a:spcPct val="100000"/>
              </a:lnSpc>
              <a:spcBef>
                <a:spcPts val="0"/>
              </a:spcBef>
              <a:spcAft>
                <a:spcPts val="0"/>
              </a:spcAft>
              <a:buSzPts val="1100"/>
              <a:buNone/>
              <a:defRPr sz="1867"/>
            </a:lvl9pPr>
          </a:lstStyle>
          <a:p>
            <a:endParaRPr/>
          </a:p>
        </p:txBody>
      </p:sp>
      <p:sp>
        <p:nvSpPr>
          <p:cNvPr id="2" name="Date Placeholder 1">
            <a:extLst>
              <a:ext uri="{FF2B5EF4-FFF2-40B4-BE49-F238E27FC236}">
                <a16:creationId xmlns:a16="http://schemas.microsoft.com/office/drawing/2014/main" id="{7280E81D-19C3-414D-AB61-AF437080F93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5211DE38-9EA8-4B2B-A9C7-F67576C2C65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E42BFA59-CA29-4DD4-AE77-64E3AD884565}"/>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FEE48136-A9DB-409D-B8A2-426B75638BC0}" type="slidenum">
              <a:rPr lang="en-US" altLang="zh-TW" smtClean="0"/>
              <a:pPr/>
              <a:t>‹#›</a:t>
            </a:fld>
            <a:endParaRPr lang="en-US" altLang="zh-TW"/>
          </a:p>
        </p:txBody>
      </p:sp>
    </p:spTree>
    <p:extLst>
      <p:ext uri="{BB962C8B-B14F-4D97-AF65-F5344CB8AC3E}">
        <p14:creationId xmlns:p14="http://schemas.microsoft.com/office/powerpoint/2010/main" val="18184590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matchingName="Content 1">
  <p:cSld name="Content 1">
    <p:spTree>
      <p:nvGrpSpPr>
        <p:cNvPr id="1" name="Shape 20"/>
        <p:cNvGrpSpPr/>
        <p:nvPr/>
      </p:nvGrpSpPr>
      <p:grpSpPr>
        <a:xfrm>
          <a:off x="0" y="0"/>
          <a:ext cx="0" cy="0"/>
          <a:chOff x="0" y="0"/>
          <a:chExt cx="0" cy="0"/>
        </a:xfrm>
      </p:grpSpPr>
      <p:sp>
        <p:nvSpPr>
          <p:cNvPr id="21" name="Google Shape;21;p5"/>
          <p:cNvSpPr txBox="1"/>
          <p:nvPr/>
        </p:nvSpPr>
        <p:spPr>
          <a:xfrm>
            <a:off x="435119" y="378000"/>
            <a:ext cx="11338000" cy="4708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endParaRPr sz="3600" b="1">
              <a:solidFill>
                <a:srgbClr val="E0301E"/>
              </a:solidFill>
            </a:endParaRPr>
          </a:p>
        </p:txBody>
      </p:sp>
      <p:sp>
        <p:nvSpPr>
          <p:cNvPr id="22" name="Google Shape;22;p5"/>
          <p:cNvSpPr txBox="1"/>
          <p:nvPr/>
        </p:nvSpPr>
        <p:spPr>
          <a:xfrm>
            <a:off x="435124" y="1303200"/>
            <a:ext cx="11338000" cy="295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67">
              <a:solidFill>
                <a:srgbClr val="000000"/>
              </a:solidFill>
            </a:endParaRPr>
          </a:p>
        </p:txBody>
      </p:sp>
      <p:sp>
        <p:nvSpPr>
          <p:cNvPr id="23" name="Google Shape;23;p5"/>
          <p:cNvSpPr txBox="1"/>
          <p:nvPr/>
        </p:nvSpPr>
        <p:spPr>
          <a:xfrm>
            <a:off x="8928175" y="6513775"/>
            <a:ext cx="2821200" cy="10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67" b="0" i="0" u="none" strike="noStrike" cap="none">
                <a:latin typeface="Arial"/>
                <a:ea typeface="Arial"/>
                <a:cs typeface="Arial"/>
                <a:sym typeface="Arial"/>
              </a:rPr>
              <a:pPr marL="0" marR="0" lvl="0" indent="0" algn="r" rtl="0">
                <a:lnSpc>
                  <a:spcPct val="100000"/>
                </a:lnSpc>
                <a:spcBef>
                  <a:spcPts val="0"/>
                </a:spcBef>
                <a:spcAft>
                  <a:spcPts val="0"/>
                </a:spcAft>
                <a:buClr>
                  <a:srgbClr val="000000"/>
                </a:buClr>
                <a:buSzPts val="600"/>
                <a:buFont typeface="Arial"/>
                <a:buNone/>
              </a:pPr>
              <a:t>‹#›</a:t>
            </a:fld>
            <a:endParaRPr sz="667" b="0" i="0" u="none" strike="noStrike" cap="none">
              <a:latin typeface="Arial"/>
              <a:ea typeface="Arial"/>
              <a:cs typeface="Arial"/>
              <a:sym typeface="Arial"/>
            </a:endParaRPr>
          </a:p>
        </p:txBody>
      </p:sp>
    </p:spTree>
    <p:extLst>
      <p:ext uri="{BB962C8B-B14F-4D97-AF65-F5344CB8AC3E}">
        <p14:creationId xmlns:p14="http://schemas.microsoft.com/office/powerpoint/2010/main" val="3048209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Date Placeholder 8">
            <a:extLst>
              <a:ext uri="{FF2B5EF4-FFF2-40B4-BE49-F238E27FC236}">
                <a16:creationId xmlns:a16="http://schemas.microsoft.com/office/drawing/2014/main" id="{3609FAA8-621E-4509-967B-D06A05C1A13A}"/>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CA0679A0-5E0E-4A35-948A-6710B9CB1BF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B1687DD1-0996-4ACB-A231-2EBE31A38D3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61AD622C-5ED6-4296-95EF-CBEDBC6FAFBF}" type="slidenum">
              <a:rPr lang="zh-TW" altLang="en-US" smtClean="0"/>
              <a:pPr/>
              <a:t>‹#›</a:t>
            </a:fld>
            <a:endParaRPr lang="zh-TW" altLang="en-US"/>
          </a:p>
        </p:txBody>
      </p:sp>
    </p:spTree>
    <p:extLst>
      <p:ext uri="{BB962C8B-B14F-4D97-AF65-F5344CB8AC3E}">
        <p14:creationId xmlns:p14="http://schemas.microsoft.com/office/powerpoint/2010/main" val="254347932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matchingName="TOC 2">
  <p:cSld name="TOC 2">
    <p:bg>
      <p:bgPr>
        <a:solidFill>
          <a:schemeClr val="lt1"/>
        </a:solidFill>
        <a:effectLst/>
      </p:bgPr>
    </p:bg>
    <p:spTree>
      <p:nvGrpSpPr>
        <p:cNvPr id="1" name="Shape 2443"/>
        <p:cNvGrpSpPr/>
        <p:nvPr/>
      </p:nvGrpSpPr>
      <p:grpSpPr>
        <a:xfrm>
          <a:off x="0" y="0"/>
          <a:ext cx="0" cy="0"/>
          <a:chOff x="0" y="0"/>
          <a:chExt cx="0" cy="0"/>
        </a:xfrm>
      </p:grpSpPr>
      <p:sp>
        <p:nvSpPr>
          <p:cNvPr id="2444" name="Google Shape;2444;p310"/>
          <p:cNvSpPr txBox="1">
            <a:spLocks noGrp="1"/>
          </p:cNvSpPr>
          <p:nvPr>
            <p:ph type="body" idx="1"/>
          </p:nvPr>
        </p:nvSpPr>
        <p:spPr>
          <a:xfrm>
            <a:off x="435124" y="1371600"/>
            <a:ext cx="11338000" cy="2953600"/>
          </a:xfrm>
          <a:prstGeom prst="rect">
            <a:avLst/>
          </a:prstGeom>
          <a:noFill/>
          <a:ln>
            <a:noFill/>
          </a:ln>
        </p:spPr>
        <p:txBody>
          <a:bodyPr spcFirstLastPara="1" wrap="square" lIns="0" tIns="0" rIns="0" bIns="0" anchor="t" anchorCtr="0">
            <a:noAutofit/>
          </a:bodyPr>
          <a:lstStyle>
            <a:lvl1pPr marL="609585" marR="0" lvl="0" indent="-389457" algn="l" rtl="0">
              <a:lnSpc>
                <a:spcPct val="100000"/>
              </a:lnSpc>
              <a:spcBef>
                <a:spcPts val="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1pPr>
            <a:lvl2pPr marL="1219170" marR="0" lvl="1" indent="-389457" algn="l" rtl="0">
              <a:lnSpc>
                <a:spcPct val="100000"/>
              </a:lnSpc>
              <a:spcBef>
                <a:spcPts val="120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2pPr>
            <a:lvl3pPr marL="1828754" marR="0" lvl="2"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3pPr>
            <a:lvl4pPr marL="2438339" marR="0" lvl="3"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4pPr>
            <a:lvl5pPr marL="3047924" marR="0" lvl="4"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5pPr>
            <a:lvl6pPr marL="3657509" marR="0" lvl="5"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6pPr>
            <a:lvl7pPr marL="4267093" marR="0" lvl="6"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7pPr>
            <a:lvl8pPr marL="4876678" marR="0" lvl="7"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8pPr>
            <a:lvl9pPr marL="5486263" marR="0" lvl="8" indent="-389457" algn="l" rtl="0">
              <a:lnSpc>
                <a:spcPct val="100000"/>
              </a:lnSpc>
              <a:spcBef>
                <a:spcPts val="667"/>
              </a:spcBef>
              <a:spcAft>
                <a:spcPts val="667"/>
              </a:spcAft>
              <a:buClr>
                <a:srgbClr val="000000"/>
              </a:buClr>
              <a:buSzPts val="1000"/>
              <a:buFont typeface="Arial"/>
              <a:buChar char="■"/>
              <a:defRPr sz="1333" b="0" i="0" u="none" strike="noStrike" cap="none">
                <a:solidFill>
                  <a:srgbClr val="000000"/>
                </a:solidFill>
                <a:latin typeface="Arial"/>
                <a:ea typeface="Arial"/>
                <a:cs typeface="Arial"/>
                <a:sym typeface="Arial"/>
              </a:defRPr>
            </a:lvl9pPr>
          </a:lstStyle>
          <a:p>
            <a:endParaRPr/>
          </a:p>
        </p:txBody>
      </p:sp>
      <p:sp>
        <p:nvSpPr>
          <p:cNvPr id="2445" name="Google Shape;2445;p310"/>
          <p:cNvSpPr txBox="1">
            <a:spLocks noGrp="1"/>
          </p:cNvSpPr>
          <p:nvPr>
            <p:ph type="title"/>
          </p:nvPr>
        </p:nvSpPr>
        <p:spPr>
          <a:xfrm>
            <a:off x="443167" y="768733"/>
            <a:ext cx="11338000" cy="2980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000000"/>
              </a:buClr>
              <a:buSzPts val="2000"/>
              <a:buNone/>
              <a:defRPr sz="2667">
                <a:solidFill>
                  <a:srgbClr val="000000"/>
                </a:solidFill>
              </a:defRPr>
            </a:lvl1pPr>
            <a:lvl2pPr lvl="1" algn="l">
              <a:lnSpc>
                <a:spcPct val="100000"/>
              </a:lnSpc>
              <a:spcBef>
                <a:spcPts val="0"/>
              </a:spcBef>
              <a:spcAft>
                <a:spcPts val="0"/>
              </a:spcAft>
              <a:buSzPts val="2000"/>
              <a:buFont typeface="Georgia"/>
              <a:buNone/>
              <a:defRPr sz="2667">
                <a:latin typeface="Georgia"/>
                <a:ea typeface="Georgia"/>
                <a:cs typeface="Georgia"/>
                <a:sym typeface="Georgia"/>
              </a:defRPr>
            </a:lvl2pPr>
            <a:lvl3pPr lvl="2" algn="l">
              <a:lnSpc>
                <a:spcPct val="100000"/>
              </a:lnSpc>
              <a:spcBef>
                <a:spcPts val="0"/>
              </a:spcBef>
              <a:spcAft>
                <a:spcPts val="0"/>
              </a:spcAft>
              <a:buSzPts val="2000"/>
              <a:buFont typeface="Georgia"/>
              <a:buNone/>
              <a:defRPr sz="2667">
                <a:latin typeface="Georgia"/>
                <a:ea typeface="Georgia"/>
                <a:cs typeface="Georgia"/>
                <a:sym typeface="Georgia"/>
              </a:defRPr>
            </a:lvl3pPr>
            <a:lvl4pPr lvl="3" algn="l">
              <a:lnSpc>
                <a:spcPct val="100000"/>
              </a:lnSpc>
              <a:spcBef>
                <a:spcPts val="0"/>
              </a:spcBef>
              <a:spcAft>
                <a:spcPts val="0"/>
              </a:spcAft>
              <a:buSzPts val="2000"/>
              <a:buFont typeface="Georgia"/>
              <a:buNone/>
              <a:defRPr sz="2667">
                <a:latin typeface="Georgia"/>
                <a:ea typeface="Georgia"/>
                <a:cs typeface="Georgia"/>
                <a:sym typeface="Georgia"/>
              </a:defRPr>
            </a:lvl4pPr>
            <a:lvl5pPr lvl="4" algn="l">
              <a:lnSpc>
                <a:spcPct val="100000"/>
              </a:lnSpc>
              <a:spcBef>
                <a:spcPts val="0"/>
              </a:spcBef>
              <a:spcAft>
                <a:spcPts val="0"/>
              </a:spcAft>
              <a:buSzPts val="2000"/>
              <a:buFont typeface="Georgia"/>
              <a:buNone/>
              <a:defRPr sz="2667">
                <a:latin typeface="Georgia"/>
                <a:ea typeface="Georgia"/>
                <a:cs typeface="Georgia"/>
                <a:sym typeface="Georgia"/>
              </a:defRPr>
            </a:lvl5pPr>
            <a:lvl6pPr lvl="5" algn="l">
              <a:lnSpc>
                <a:spcPct val="100000"/>
              </a:lnSpc>
              <a:spcBef>
                <a:spcPts val="0"/>
              </a:spcBef>
              <a:spcAft>
                <a:spcPts val="0"/>
              </a:spcAft>
              <a:buSzPts val="2000"/>
              <a:buFont typeface="Georgia"/>
              <a:buNone/>
              <a:defRPr sz="2667">
                <a:latin typeface="Georgia"/>
                <a:ea typeface="Georgia"/>
                <a:cs typeface="Georgia"/>
                <a:sym typeface="Georgia"/>
              </a:defRPr>
            </a:lvl6pPr>
            <a:lvl7pPr lvl="6" algn="l">
              <a:lnSpc>
                <a:spcPct val="100000"/>
              </a:lnSpc>
              <a:spcBef>
                <a:spcPts val="0"/>
              </a:spcBef>
              <a:spcAft>
                <a:spcPts val="0"/>
              </a:spcAft>
              <a:buSzPts val="2000"/>
              <a:buFont typeface="Georgia"/>
              <a:buNone/>
              <a:defRPr sz="2667">
                <a:latin typeface="Georgia"/>
                <a:ea typeface="Georgia"/>
                <a:cs typeface="Georgia"/>
                <a:sym typeface="Georgia"/>
              </a:defRPr>
            </a:lvl7pPr>
            <a:lvl8pPr lvl="7" algn="l">
              <a:lnSpc>
                <a:spcPct val="100000"/>
              </a:lnSpc>
              <a:spcBef>
                <a:spcPts val="0"/>
              </a:spcBef>
              <a:spcAft>
                <a:spcPts val="0"/>
              </a:spcAft>
              <a:buSzPts val="2000"/>
              <a:buFont typeface="Georgia"/>
              <a:buNone/>
              <a:defRPr sz="2667">
                <a:latin typeface="Georgia"/>
                <a:ea typeface="Georgia"/>
                <a:cs typeface="Georgia"/>
                <a:sym typeface="Georgia"/>
              </a:defRPr>
            </a:lvl8pPr>
            <a:lvl9pPr lvl="8" algn="l">
              <a:lnSpc>
                <a:spcPct val="100000"/>
              </a:lnSpc>
              <a:spcBef>
                <a:spcPts val="0"/>
              </a:spcBef>
              <a:spcAft>
                <a:spcPts val="0"/>
              </a:spcAft>
              <a:buSzPts val="2000"/>
              <a:buFont typeface="Georgia"/>
              <a:buNone/>
              <a:defRPr sz="2667">
                <a:latin typeface="Georgia"/>
                <a:ea typeface="Georgia"/>
                <a:cs typeface="Georgia"/>
                <a:sym typeface="Georgia"/>
              </a:defRPr>
            </a:lvl9pPr>
          </a:lstStyle>
          <a:p>
            <a:endParaRPr/>
          </a:p>
        </p:txBody>
      </p:sp>
      <p:sp>
        <p:nvSpPr>
          <p:cNvPr id="2446" name="Google Shape;2446;p310"/>
          <p:cNvSpPr/>
          <p:nvPr/>
        </p:nvSpPr>
        <p:spPr>
          <a:xfrm>
            <a:off x="128" y="-2533"/>
            <a:ext cx="12192000" cy="105200"/>
          </a:xfrm>
          <a:prstGeom prst="rect">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05422740"/>
      </p:ext>
    </p:extLst>
  </p:cSld>
  <p:clrMapOvr>
    <a:masterClrMapping/>
  </p:clrMapOvr>
  <p:extLst>
    <p:ext uri="{DCECCB84-F9BA-43D5-87BE-67443E8EF086}">
      <p15:sldGuideLst xmlns:p15="http://schemas.microsoft.com/office/powerpoint/2012/main">
        <p15:guide id="1" orient="horz" pos="363">
          <p15:clr>
            <a:srgbClr val="FA7B17"/>
          </p15:clr>
        </p15:guide>
        <p15:guide id="2" orient="horz" pos="648">
          <p15:clr>
            <a:srgbClr val="FA7B17"/>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4" name="Text Placeholder 123">
            <a:extLst>
              <a:ext uri="{FF2B5EF4-FFF2-40B4-BE49-F238E27FC236}">
                <a16:creationId xmlns:a16="http://schemas.microsoft.com/office/drawing/2014/main" id="{C2077C29-85D6-4B1A-8A4C-23F0B994C1FF}"/>
              </a:ext>
            </a:extLst>
          </p:cNvPr>
          <p:cNvSpPr>
            <a:spLocks noGrp="1"/>
          </p:cNvSpPr>
          <p:nvPr>
            <p:ph type="body" sz="quarter" idx="16" hasCustomPrompt="1"/>
          </p:nvPr>
        </p:nvSpPr>
        <p:spPr>
          <a:xfrm>
            <a:off x="556742" y="3999719"/>
            <a:ext cx="8856526" cy="441596"/>
          </a:xfrm>
          <a:noFill/>
          <a:ln>
            <a:noFill/>
          </a:ln>
        </p:spPr>
        <p:txBody>
          <a:bodyPr wrap="square" rtlCol="0">
            <a:spAutoFit/>
          </a:bodyPr>
          <a:lstStyle>
            <a:lvl1pPr>
              <a:defRPr lang="en-US" altLang="zh-TW" sz="2000" kern="0" smtClean="0">
                <a:solidFill>
                  <a:srgbClr val="000000"/>
                </a:solidFill>
                <a:latin typeface="Arial"/>
                <a:cs typeface="Arial"/>
              </a:defRPr>
            </a:lvl1pPr>
            <a:lvl2pPr>
              <a:defRPr lang="en-US" altLang="zh-TW" sz="1800" smtClean="0"/>
            </a:lvl2pPr>
            <a:lvl3pPr>
              <a:defRPr lang="en-US" altLang="zh-TW" sz="1800" smtClean="0"/>
            </a:lvl3pPr>
            <a:lvl4pPr>
              <a:defRPr lang="en-US" altLang="zh-TW" smtClean="0"/>
            </a:lvl4pPr>
            <a:lvl5pPr>
              <a:defRPr lang="zh-TW" altLang="en-US"/>
            </a:lvl5pPr>
          </a:lstStyle>
          <a:p>
            <a:pPr marL="457200" marR="0" lvl="0" indent="-457200" algn="l" defTabSz="914400" rtl="0" eaLnBrk="1" fontAlgn="auto" latinLnBrk="0" hangingPunct="1">
              <a:lnSpc>
                <a:spcPts val="3000"/>
              </a:lnSpc>
              <a:spcBef>
                <a:spcPts val="0"/>
              </a:spcBef>
              <a:spcAft>
                <a:spcPts val="0"/>
              </a:spcAft>
              <a:buClrTx/>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公司基本資料：</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556743" y="1636730"/>
            <a:ext cx="8856525" cy="501252"/>
          </a:xfrm>
        </p:spPr>
        <p:txBody>
          <a:body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公司簡介：</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        </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2" name="Text Placeholder 53">
            <a:extLst>
              <a:ext uri="{FF2B5EF4-FFF2-40B4-BE49-F238E27FC236}">
                <a16:creationId xmlns:a16="http://schemas.microsoft.com/office/drawing/2014/main" id="{4B899FEB-A846-4F6D-B6CD-D535BB9D3029}"/>
              </a:ext>
            </a:extLst>
          </p:cNvPr>
          <p:cNvSpPr>
            <a:spLocks noGrp="1"/>
          </p:cNvSpPr>
          <p:nvPr>
            <p:ph type="body" sz="quarter" idx="15" hasCustomPrompt="1"/>
          </p:nvPr>
        </p:nvSpPr>
        <p:spPr>
          <a:xfrm>
            <a:off x="6094054" y="4523757"/>
            <a:ext cx="5054343"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產業類別：製造業，醫療器材製造業</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資本額：</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億</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員工數：</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50</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人</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1563942" y="4524607"/>
            <a:ext cx="4655889"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4"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登記名稱：群康生技股份有限公司</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統一編號：</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53829801</a:t>
            </a: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成立時間：</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2012</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年</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公司基本資料</a:t>
            </a:r>
            <a:endParaRPr lang="en-US" altLang="zh-TW" dirty="0"/>
          </a:p>
        </p:txBody>
      </p:sp>
      <p:sp>
        <p:nvSpPr>
          <p:cNvPr id="42" name="Text Placeholder 8">
            <a:extLst>
              <a:ext uri="{FF2B5EF4-FFF2-40B4-BE49-F238E27FC236}">
                <a16:creationId xmlns:a16="http://schemas.microsoft.com/office/drawing/2014/main" id="{959DB2DD-B6EA-45F3-8881-32408E574E5C}"/>
              </a:ext>
            </a:extLst>
          </p:cNvPr>
          <p:cNvSpPr>
            <a:spLocks noGrp="1"/>
          </p:cNvSpPr>
          <p:nvPr>
            <p:ph type="body" sz="quarter" idx="18" hasCustomPrompt="1"/>
          </p:nvPr>
        </p:nvSpPr>
        <p:spPr>
          <a:xfrm>
            <a:off x="546264" y="2220424"/>
            <a:ext cx="11347133" cy="1702966"/>
          </a:xfrm>
        </p:spPr>
        <p:txBody>
          <a:bodyPr/>
          <a:lstStyle>
            <a:lvl1pPr marL="0" indent="0">
              <a:buNone/>
              <a:defRPr/>
            </a:lvl1p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群康生技由關係企業勤輝科技 </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UTYC </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因應客戶需求及醫藥市場所設立，是一家專業的醫療器材商。群康生技長期深耕於藥物輸送系統的設計研發及製造，致力於拓展國際市場，並期望成為具有影響力及發展潛力的醫療器材品牌之一。專注於精密模治具，具備自動化組裝設備；廣泛了解醫療器材知識及專業技能；在醫療容器及藥物輸送系統上具備優勢；靈活的</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OEM/ODM</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製造和生產能力；具備最新的專利知識系統。主要產品為筆型注射器、安全針頭、藥品容器等項目。</a:t>
            </a: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 name="Date Placeholder 1">
            <a:extLst>
              <a:ext uri="{FF2B5EF4-FFF2-40B4-BE49-F238E27FC236}">
                <a16:creationId xmlns:a16="http://schemas.microsoft.com/office/drawing/2014/main" id="{55199226-D14D-4769-9C5C-060094991397}"/>
              </a:ext>
            </a:extLst>
          </p:cNvPr>
          <p:cNvSpPr>
            <a:spLocks noGrp="1"/>
          </p:cNvSpPr>
          <p:nvPr>
            <p:ph type="dt" sz="half" idx="19"/>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1853DCFA-FB57-4BA8-A52F-092D9C0677D1}"/>
              </a:ext>
            </a:extLst>
          </p:cNvPr>
          <p:cNvSpPr>
            <a:spLocks noGrp="1"/>
          </p:cNvSpPr>
          <p:nvPr>
            <p:ph type="ftr" sz="quarter" idx="20"/>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6746BC5B-F8FB-44C2-9701-3B78878FBADA}"/>
              </a:ext>
            </a:extLst>
          </p:cNvPr>
          <p:cNvSpPr>
            <a:spLocks noGrp="1"/>
          </p:cNvSpPr>
          <p:nvPr>
            <p:ph type="sldNum" sz="quarter" idx="21"/>
          </p:nvPr>
        </p:nvSpPr>
        <p:spPr>
          <a:xfrm>
            <a:off x="9984296" y="6492240"/>
            <a:ext cx="1764792" cy="137160"/>
          </a:xfrm>
        </p:spPr>
        <p:txBody>
          <a:bodyPr vert="horz" lIns="0" tIns="0" rIns="0" bIns="0" rtlCol="0" anchor="b" anchorCtr="0">
            <a:noAutofit/>
          </a:bodyPr>
          <a:lstStyle>
            <a:lvl1pPr algn="r">
              <a:defRPr lang="en-US" altLang="zh-TW" smtClean="0"/>
            </a:lvl1pPr>
          </a:lstStyle>
          <a:p>
            <a:fld id="{9D058D57-1A98-496E-B8B8-689D056412F5}" type="slidenum">
              <a:rPr lang="zh-TW" altLang="en-US" smtClean="0"/>
              <a:pPr/>
              <a:t>‹#›</a:t>
            </a:fld>
            <a:endParaRPr lang="zh-TW" altLang="en-US"/>
          </a:p>
        </p:txBody>
      </p:sp>
    </p:spTree>
    <p:extLst>
      <p:ext uri="{BB962C8B-B14F-4D97-AF65-F5344CB8AC3E}">
        <p14:creationId xmlns:p14="http://schemas.microsoft.com/office/powerpoint/2010/main" val="213653828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策略重點：採用新科技進行創新</a:t>
            </a:r>
          </a:p>
        </p:txBody>
      </p:sp>
      <p:sp>
        <p:nvSpPr>
          <p:cNvPr id="8" name="Text Placeholder 7">
            <a:extLst>
              <a:ext uri="{FF2B5EF4-FFF2-40B4-BE49-F238E27FC236}">
                <a16:creationId xmlns:a16="http://schemas.microsoft.com/office/drawing/2014/main" id="{75923960-EB6B-43B2-8724-A83D85434608}"/>
              </a:ext>
            </a:extLst>
          </p:cNvPr>
          <p:cNvSpPr>
            <a:spLocks noGrp="1"/>
          </p:cNvSpPr>
          <p:nvPr>
            <p:ph type="body" sz="quarter" idx="18" hasCustomPrompt="1"/>
          </p:nvPr>
        </p:nvSpPr>
        <p:spPr>
          <a:xfrm>
            <a:off x="1349374" y="1767377"/>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7" name="Text Placeholder 7">
            <a:extLst>
              <a:ext uri="{FF2B5EF4-FFF2-40B4-BE49-F238E27FC236}">
                <a16:creationId xmlns:a16="http://schemas.microsoft.com/office/drawing/2014/main" id="{65D5A4F2-5A6C-4EB0-8640-D033E481A571}"/>
              </a:ext>
            </a:extLst>
          </p:cNvPr>
          <p:cNvSpPr>
            <a:spLocks noGrp="1"/>
          </p:cNvSpPr>
          <p:nvPr>
            <p:ph type="body" sz="quarter" idx="19" hasCustomPrompt="1"/>
          </p:nvPr>
        </p:nvSpPr>
        <p:spPr>
          <a:xfrm>
            <a:off x="1348864" y="3360163"/>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8" name="Text Placeholder 7">
            <a:extLst>
              <a:ext uri="{FF2B5EF4-FFF2-40B4-BE49-F238E27FC236}">
                <a16:creationId xmlns:a16="http://schemas.microsoft.com/office/drawing/2014/main" id="{6C48A857-9E40-46A2-B532-ED5052D16293}"/>
              </a:ext>
            </a:extLst>
          </p:cNvPr>
          <p:cNvSpPr>
            <a:spLocks noGrp="1"/>
          </p:cNvSpPr>
          <p:nvPr>
            <p:ph type="body" sz="quarter" idx="20" hasCustomPrompt="1"/>
          </p:nvPr>
        </p:nvSpPr>
        <p:spPr>
          <a:xfrm>
            <a:off x="1354775" y="4937974"/>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2" name="Date Placeholder 1">
            <a:extLst>
              <a:ext uri="{FF2B5EF4-FFF2-40B4-BE49-F238E27FC236}">
                <a16:creationId xmlns:a16="http://schemas.microsoft.com/office/drawing/2014/main" id="{47941BFE-A38C-417A-B08E-5F13C075A1A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7DC34F77-4749-4B14-8597-5AD53090147F}"/>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54918F6-B20D-47F3-A558-DFBC840AFFD6}"/>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altLang="zh-TW" smtClean="0"/>
            </a:lvl1pPr>
          </a:lstStyle>
          <a:p>
            <a:fld id="{8453EDB4-B7DA-4608-B338-95DF45F47854}" type="slidenum">
              <a:rPr lang="zh-TW" altLang="en-US" smtClean="0"/>
              <a:pPr/>
              <a:t>‹#›</a:t>
            </a:fld>
            <a:endParaRPr lang="zh-TW" altLang="en-US"/>
          </a:p>
        </p:txBody>
      </p:sp>
    </p:spTree>
    <p:extLst>
      <p:ext uri="{BB962C8B-B14F-4D97-AF65-F5344CB8AC3E}">
        <p14:creationId xmlns:p14="http://schemas.microsoft.com/office/powerpoint/2010/main" val="372908652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3" name="Text Placeholder 48">
            <a:extLst>
              <a:ext uri="{FF2B5EF4-FFF2-40B4-BE49-F238E27FC236}">
                <a16:creationId xmlns:a16="http://schemas.microsoft.com/office/drawing/2014/main" id="{68EC7599-0034-FCFA-C058-6DC345749FA7}"/>
              </a:ext>
            </a:extLst>
          </p:cNvPr>
          <p:cNvSpPr>
            <a:spLocks noGrp="1"/>
          </p:cNvSpPr>
          <p:nvPr>
            <p:ph type="body" sz="quarter" idx="21" hasCustomPrompt="1"/>
          </p:nvPr>
        </p:nvSpPr>
        <p:spPr>
          <a:xfrm>
            <a:off x="8706298" y="3805555"/>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42" name="Rectangle 41">
            <a:extLst>
              <a:ext uri="{FF2B5EF4-FFF2-40B4-BE49-F238E27FC236}">
                <a16:creationId xmlns:a16="http://schemas.microsoft.com/office/drawing/2014/main" id="{A4417D4F-B588-A4D5-50DE-170289E8DDD3}"/>
              </a:ext>
            </a:extLst>
          </p:cNvPr>
          <p:cNvSpPr/>
          <p:nvPr/>
        </p:nvSpPr>
        <p:spPr>
          <a:xfrm>
            <a:off x="6114140" y="2105406"/>
            <a:ext cx="5957622" cy="209784"/>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zh-TW" altLang="en-US" sz="14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643737" y="2014037"/>
            <a:ext cx="1942067" cy="739323"/>
          </a:xfrm>
        </p:spPr>
        <p:txBody>
          <a:bodyPr/>
          <a:lstStyle>
            <a:lvl1pPr marL="0" indent="0">
              <a:buFontTx/>
              <a:buNone/>
              <a:defRPr lang="en-US" altLang="zh-TW" sz="1600" b="1" i="0" u="none" strike="noStrike" kern="0" cap="none" noProof="0" dirty="0" smtClean="0">
                <a:solidFill>
                  <a:srgbClr val="000000"/>
                </a:solidFill>
                <a:latin typeface="Arial"/>
                <a:ea typeface="Arial"/>
                <a:cs typeface="Arial" charset="0"/>
                <a:sym typeface="Arial"/>
              </a:defRPr>
            </a:lvl1pPr>
          </a:lstStyle>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charset="0"/>
                <a:sym typeface="Arial"/>
              </a:rPr>
              <a:t>金屬製品製造業</a:t>
            </a:r>
            <a:endParaRPr kumimoji="0" lang="en-US" altLang="zh-TW" sz="1600" b="1"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US" altLang="zh-TW" sz="600" b="0"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金屬製品製造業者採用了少量的數位基礎工具來維持日常的基本營運，建議持續探索或專注於創新工具，才能為企業帶來成長。</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3">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4">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4">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487988" y="4090395"/>
            <a:ext cx="2140715" cy="2682786"/>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轉型重點：金屬製品製造業者期望以轉型提高經營效能並降低營運成本未來希望以數位「改善人力資源管理」避免經營斷層危機。</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建議：須深入了解數位化為何無法降低營運成本，或帶來營收上的效益，找出關鍵問題。探究為何應用數位工具沒有成功提升競爭力，透過觀摩其他轉型個案成功經驗，諮詢外部數位轉型顧問，優化數位工具應用模式。</a:t>
            </a: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100" b="0" i="0" u="none" strike="noStrike" kern="0" cap="none" spc="0" normalizeH="0" baseline="0" noProof="0" dirty="0">
              <a:ln>
                <a:noFill/>
              </a:ln>
              <a:solidFill>
                <a:srgbClr val="000000"/>
              </a:solidFill>
              <a:effectLst/>
              <a:uLnTx/>
              <a:uFillTx/>
              <a:latin typeface="Arial"/>
              <a:cs typeface="Arial" charset="0"/>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客戶產業數位轉型重點與建議 </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 [</a:t>
            </a:r>
            <a:r>
              <a:rPr kumimoji="0" lang="en-US" altLang="zh-TW" sz="3200" b="1" i="0" u="none" strike="noStrike" kern="0" cap="none" spc="0" normalizeH="0" baseline="0" noProof="0" dirty="0" err="1">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industry_l_text</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grpSp>
        <p:nvGrpSpPr>
          <p:cNvPr id="15" name="Group 14">
            <a:extLst>
              <a:ext uri="{FF2B5EF4-FFF2-40B4-BE49-F238E27FC236}">
                <a16:creationId xmlns:a16="http://schemas.microsoft.com/office/drawing/2014/main" id="{B636A38D-41AC-3BA7-4D9B-FB5485D000B1}"/>
              </a:ext>
            </a:extLst>
          </p:cNvPr>
          <p:cNvGrpSpPr/>
          <p:nvPr userDrawn="1"/>
        </p:nvGrpSpPr>
        <p:grpSpPr>
          <a:xfrm rot="16200000">
            <a:off x="466524" y="1776443"/>
            <a:ext cx="2283936" cy="2044877"/>
            <a:chOff x="2267057" y="1714542"/>
            <a:chExt cx="1915862" cy="1715329"/>
          </a:xfrm>
        </p:grpSpPr>
        <p:grpSp>
          <p:nvGrpSpPr>
            <p:cNvPr id="16" name="Group 15">
              <a:extLst>
                <a:ext uri="{FF2B5EF4-FFF2-40B4-BE49-F238E27FC236}">
                  <a16:creationId xmlns:a16="http://schemas.microsoft.com/office/drawing/2014/main" id="{5CB64910-257C-9FF4-880F-4FE80B08AC4D}"/>
                </a:ext>
              </a:extLst>
            </p:cNvPr>
            <p:cNvGrpSpPr/>
            <p:nvPr/>
          </p:nvGrpSpPr>
          <p:grpSpPr>
            <a:xfrm>
              <a:off x="2267057" y="1714542"/>
              <a:ext cx="1843191" cy="1681736"/>
              <a:chOff x="2267057" y="1714542"/>
              <a:chExt cx="1843191" cy="1681736"/>
            </a:xfrm>
          </p:grpSpPr>
          <p:sp>
            <p:nvSpPr>
              <p:cNvPr id="18" name="Freeform 7">
                <a:extLst>
                  <a:ext uri="{FF2B5EF4-FFF2-40B4-BE49-F238E27FC236}">
                    <a16:creationId xmlns:a16="http://schemas.microsoft.com/office/drawing/2014/main" id="{84581F05-31F5-DE5D-ECAD-DF3D46CEADA8}"/>
                  </a:ext>
                </a:extLst>
              </p:cNvPr>
              <p:cNvSpPr>
                <a:spLocks/>
              </p:cNvSpPr>
              <p:nvPr/>
            </p:nvSpPr>
            <p:spPr bwMode="auto">
              <a:xfrm>
                <a:off x="2267057" y="1714542"/>
                <a:ext cx="1843191" cy="1681736"/>
              </a:xfrm>
              <a:custGeom>
                <a:avLst/>
                <a:gdLst>
                  <a:gd name="T0" fmla="*/ 5331 w 5377"/>
                  <a:gd name="T1" fmla="*/ 4906 h 4906"/>
                  <a:gd name="T2" fmla="*/ 5331 w 5377"/>
                  <a:gd name="T3" fmla="*/ 4906 h 4906"/>
                  <a:gd name="T4" fmla="*/ 5323 w 5377"/>
                  <a:gd name="T5" fmla="*/ 4904 h 4906"/>
                  <a:gd name="T6" fmla="*/ 5315 w 5377"/>
                  <a:gd name="T7" fmla="*/ 4902 h 4906"/>
                  <a:gd name="T8" fmla="*/ 5307 w 5377"/>
                  <a:gd name="T9" fmla="*/ 4898 h 4906"/>
                  <a:gd name="T10" fmla="*/ 5299 w 5377"/>
                  <a:gd name="T11" fmla="*/ 4892 h 4906"/>
                  <a:gd name="T12" fmla="*/ 5293 w 5377"/>
                  <a:gd name="T13" fmla="*/ 4886 h 4906"/>
                  <a:gd name="T14" fmla="*/ 5289 w 5377"/>
                  <a:gd name="T15" fmla="*/ 4878 h 4906"/>
                  <a:gd name="T16" fmla="*/ 5287 w 5377"/>
                  <a:gd name="T17" fmla="*/ 4870 h 4906"/>
                  <a:gd name="T18" fmla="*/ 5287 w 5377"/>
                  <a:gd name="T19" fmla="*/ 4860 h 4906"/>
                  <a:gd name="T20" fmla="*/ 5287 w 5377"/>
                  <a:gd name="T21" fmla="*/ 90 h 4906"/>
                  <a:gd name="T22" fmla="*/ 92 w 5377"/>
                  <a:gd name="T23" fmla="*/ 90 h 4906"/>
                  <a:gd name="T24" fmla="*/ 92 w 5377"/>
                  <a:gd name="T25" fmla="*/ 4860 h 4906"/>
                  <a:gd name="T26" fmla="*/ 92 w 5377"/>
                  <a:gd name="T27" fmla="*/ 4860 h 4906"/>
                  <a:gd name="T28" fmla="*/ 90 w 5377"/>
                  <a:gd name="T29" fmla="*/ 4870 h 4906"/>
                  <a:gd name="T30" fmla="*/ 88 w 5377"/>
                  <a:gd name="T31" fmla="*/ 4878 h 4906"/>
                  <a:gd name="T32" fmla="*/ 84 w 5377"/>
                  <a:gd name="T33" fmla="*/ 4886 h 4906"/>
                  <a:gd name="T34" fmla="*/ 78 w 5377"/>
                  <a:gd name="T35" fmla="*/ 4892 h 4906"/>
                  <a:gd name="T36" fmla="*/ 72 w 5377"/>
                  <a:gd name="T37" fmla="*/ 4898 h 4906"/>
                  <a:gd name="T38" fmla="*/ 64 w 5377"/>
                  <a:gd name="T39" fmla="*/ 4902 h 4906"/>
                  <a:gd name="T40" fmla="*/ 56 w 5377"/>
                  <a:gd name="T41" fmla="*/ 4904 h 4906"/>
                  <a:gd name="T42" fmla="*/ 46 w 5377"/>
                  <a:gd name="T43" fmla="*/ 4906 h 4906"/>
                  <a:gd name="T44" fmla="*/ 46 w 5377"/>
                  <a:gd name="T45" fmla="*/ 4906 h 4906"/>
                  <a:gd name="T46" fmla="*/ 36 w 5377"/>
                  <a:gd name="T47" fmla="*/ 4904 h 4906"/>
                  <a:gd name="T48" fmla="*/ 28 w 5377"/>
                  <a:gd name="T49" fmla="*/ 4902 h 4906"/>
                  <a:gd name="T50" fmla="*/ 20 w 5377"/>
                  <a:gd name="T51" fmla="*/ 4898 h 4906"/>
                  <a:gd name="T52" fmla="*/ 14 w 5377"/>
                  <a:gd name="T53" fmla="*/ 4892 h 4906"/>
                  <a:gd name="T54" fmla="*/ 8 w 5377"/>
                  <a:gd name="T55" fmla="*/ 4886 h 4906"/>
                  <a:gd name="T56" fmla="*/ 4 w 5377"/>
                  <a:gd name="T57" fmla="*/ 4878 h 4906"/>
                  <a:gd name="T58" fmla="*/ 2 w 5377"/>
                  <a:gd name="T59" fmla="*/ 4870 h 4906"/>
                  <a:gd name="T60" fmla="*/ 0 w 5377"/>
                  <a:gd name="T61" fmla="*/ 4860 h 4906"/>
                  <a:gd name="T62" fmla="*/ 0 w 5377"/>
                  <a:gd name="T63" fmla="*/ 44 h 4906"/>
                  <a:gd name="T64" fmla="*/ 0 w 5377"/>
                  <a:gd name="T65" fmla="*/ 44 h 4906"/>
                  <a:gd name="T66" fmla="*/ 2 w 5377"/>
                  <a:gd name="T67" fmla="*/ 36 h 4906"/>
                  <a:gd name="T68" fmla="*/ 4 w 5377"/>
                  <a:gd name="T69" fmla="*/ 26 h 4906"/>
                  <a:gd name="T70" fmla="*/ 8 w 5377"/>
                  <a:gd name="T71" fmla="*/ 20 h 4906"/>
                  <a:gd name="T72" fmla="*/ 14 w 5377"/>
                  <a:gd name="T73" fmla="*/ 12 h 4906"/>
                  <a:gd name="T74" fmla="*/ 20 w 5377"/>
                  <a:gd name="T75" fmla="*/ 6 h 4906"/>
                  <a:gd name="T76" fmla="*/ 28 w 5377"/>
                  <a:gd name="T77" fmla="*/ 2 h 4906"/>
                  <a:gd name="T78" fmla="*/ 36 w 5377"/>
                  <a:gd name="T79" fmla="*/ 0 h 4906"/>
                  <a:gd name="T80" fmla="*/ 46 w 5377"/>
                  <a:gd name="T81" fmla="*/ 0 h 4906"/>
                  <a:gd name="T82" fmla="*/ 5331 w 5377"/>
                  <a:gd name="T83" fmla="*/ 0 h 4906"/>
                  <a:gd name="T84" fmla="*/ 5331 w 5377"/>
                  <a:gd name="T85" fmla="*/ 0 h 4906"/>
                  <a:gd name="T86" fmla="*/ 5341 w 5377"/>
                  <a:gd name="T87" fmla="*/ 0 h 4906"/>
                  <a:gd name="T88" fmla="*/ 5349 w 5377"/>
                  <a:gd name="T89" fmla="*/ 2 h 4906"/>
                  <a:gd name="T90" fmla="*/ 5357 w 5377"/>
                  <a:gd name="T91" fmla="*/ 6 h 4906"/>
                  <a:gd name="T92" fmla="*/ 5365 w 5377"/>
                  <a:gd name="T93" fmla="*/ 12 h 4906"/>
                  <a:gd name="T94" fmla="*/ 5369 w 5377"/>
                  <a:gd name="T95" fmla="*/ 20 h 4906"/>
                  <a:gd name="T96" fmla="*/ 5373 w 5377"/>
                  <a:gd name="T97" fmla="*/ 26 h 4906"/>
                  <a:gd name="T98" fmla="*/ 5377 w 5377"/>
                  <a:gd name="T99" fmla="*/ 36 h 4906"/>
                  <a:gd name="T100" fmla="*/ 5377 w 5377"/>
                  <a:gd name="T101" fmla="*/ 44 h 4906"/>
                  <a:gd name="T102" fmla="*/ 5377 w 5377"/>
                  <a:gd name="T103" fmla="*/ 4860 h 4906"/>
                  <a:gd name="T104" fmla="*/ 5377 w 5377"/>
                  <a:gd name="T105" fmla="*/ 4860 h 4906"/>
                  <a:gd name="T106" fmla="*/ 5377 w 5377"/>
                  <a:gd name="T107" fmla="*/ 4870 h 4906"/>
                  <a:gd name="T108" fmla="*/ 5373 w 5377"/>
                  <a:gd name="T109" fmla="*/ 4878 h 4906"/>
                  <a:gd name="T110" fmla="*/ 5369 w 5377"/>
                  <a:gd name="T111" fmla="*/ 4886 h 4906"/>
                  <a:gd name="T112" fmla="*/ 5365 w 5377"/>
                  <a:gd name="T113" fmla="*/ 4892 h 4906"/>
                  <a:gd name="T114" fmla="*/ 5357 w 5377"/>
                  <a:gd name="T115" fmla="*/ 4898 h 4906"/>
                  <a:gd name="T116" fmla="*/ 5349 w 5377"/>
                  <a:gd name="T117" fmla="*/ 4902 h 4906"/>
                  <a:gd name="T118" fmla="*/ 5341 w 5377"/>
                  <a:gd name="T119" fmla="*/ 4904 h 4906"/>
                  <a:gd name="T120" fmla="*/ 5331 w 5377"/>
                  <a:gd name="T121" fmla="*/ 4906 h 4906"/>
                  <a:gd name="T122" fmla="*/ 5331 w 5377"/>
                  <a:gd name="T123" fmla="*/ 4906 h 4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77" h="4906">
                    <a:moveTo>
                      <a:pt x="5331" y="4906"/>
                    </a:moveTo>
                    <a:lnTo>
                      <a:pt x="5331" y="4906"/>
                    </a:lnTo>
                    <a:lnTo>
                      <a:pt x="5323" y="4904"/>
                    </a:lnTo>
                    <a:lnTo>
                      <a:pt x="5315" y="4902"/>
                    </a:lnTo>
                    <a:lnTo>
                      <a:pt x="5307" y="4898"/>
                    </a:lnTo>
                    <a:lnTo>
                      <a:pt x="5299" y="4892"/>
                    </a:lnTo>
                    <a:lnTo>
                      <a:pt x="5293" y="4886"/>
                    </a:lnTo>
                    <a:lnTo>
                      <a:pt x="5289" y="4878"/>
                    </a:lnTo>
                    <a:lnTo>
                      <a:pt x="5287" y="4870"/>
                    </a:lnTo>
                    <a:lnTo>
                      <a:pt x="5287" y="4860"/>
                    </a:lnTo>
                    <a:lnTo>
                      <a:pt x="5287" y="90"/>
                    </a:lnTo>
                    <a:lnTo>
                      <a:pt x="92" y="90"/>
                    </a:lnTo>
                    <a:lnTo>
                      <a:pt x="92" y="4860"/>
                    </a:lnTo>
                    <a:lnTo>
                      <a:pt x="92" y="4860"/>
                    </a:lnTo>
                    <a:lnTo>
                      <a:pt x="90" y="4870"/>
                    </a:lnTo>
                    <a:lnTo>
                      <a:pt x="88" y="4878"/>
                    </a:lnTo>
                    <a:lnTo>
                      <a:pt x="84" y="4886"/>
                    </a:lnTo>
                    <a:lnTo>
                      <a:pt x="78" y="4892"/>
                    </a:lnTo>
                    <a:lnTo>
                      <a:pt x="72" y="4898"/>
                    </a:lnTo>
                    <a:lnTo>
                      <a:pt x="64" y="4902"/>
                    </a:lnTo>
                    <a:lnTo>
                      <a:pt x="56" y="4904"/>
                    </a:lnTo>
                    <a:lnTo>
                      <a:pt x="46" y="4906"/>
                    </a:lnTo>
                    <a:lnTo>
                      <a:pt x="46" y="4906"/>
                    </a:lnTo>
                    <a:lnTo>
                      <a:pt x="36" y="4904"/>
                    </a:lnTo>
                    <a:lnTo>
                      <a:pt x="28" y="4902"/>
                    </a:lnTo>
                    <a:lnTo>
                      <a:pt x="20" y="4898"/>
                    </a:lnTo>
                    <a:lnTo>
                      <a:pt x="14" y="4892"/>
                    </a:lnTo>
                    <a:lnTo>
                      <a:pt x="8" y="4886"/>
                    </a:lnTo>
                    <a:lnTo>
                      <a:pt x="4" y="4878"/>
                    </a:lnTo>
                    <a:lnTo>
                      <a:pt x="2" y="4870"/>
                    </a:lnTo>
                    <a:lnTo>
                      <a:pt x="0" y="4860"/>
                    </a:lnTo>
                    <a:lnTo>
                      <a:pt x="0" y="44"/>
                    </a:lnTo>
                    <a:lnTo>
                      <a:pt x="0" y="44"/>
                    </a:lnTo>
                    <a:lnTo>
                      <a:pt x="2" y="36"/>
                    </a:lnTo>
                    <a:lnTo>
                      <a:pt x="4" y="26"/>
                    </a:lnTo>
                    <a:lnTo>
                      <a:pt x="8" y="20"/>
                    </a:lnTo>
                    <a:lnTo>
                      <a:pt x="14" y="12"/>
                    </a:lnTo>
                    <a:lnTo>
                      <a:pt x="20" y="6"/>
                    </a:lnTo>
                    <a:lnTo>
                      <a:pt x="28" y="2"/>
                    </a:lnTo>
                    <a:lnTo>
                      <a:pt x="36" y="0"/>
                    </a:lnTo>
                    <a:lnTo>
                      <a:pt x="46" y="0"/>
                    </a:lnTo>
                    <a:lnTo>
                      <a:pt x="5331" y="0"/>
                    </a:lnTo>
                    <a:lnTo>
                      <a:pt x="5331" y="0"/>
                    </a:lnTo>
                    <a:lnTo>
                      <a:pt x="5341" y="0"/>
                    </a:lnTo>
                    <a:lnTo>
                      <a:pt x="5349" y="2"/>
                    </a:lnTo>
                    <a:lnTo>
                      <a:pt x="5357" y="6"/>
                    </a:lnTo>
                    <a:lnTo>
                      <a:pt x="5365" y="12"/>
                    </a:lnTo>
                    <a:lnTo>
                      <a:pt x="5369" y="20"/>
                    </a:lnTo>
                    <a:lnTo>
                      <a:pt x="5373" y="26"/>
                    </a:lnTo>
                    <a:lnTo>
                      <a:pt x="5377" y="36"/>
                    </a:lnTo>
                    <a:lnTo>
                      <a:pt x="5377" y="44"/>
                    </a:lnTo>
                    <a:lnTo>
                      <a:pt x="5377" y="4860"/>
                    </a:lnTo>
                    <a:lnTo>
                      <a:pt x="5377" y="4860"/>
                    </a:lnTo>
                    <a:lnTo>
                      <a:pt x="5377" y="4870"/>
                    </a:lnTo>
                    <a:lnTo>
                      <a:pt x="5373" y="4878"/>
                    </a:lnTo>
                    <a:lnTo>
                      <a:pt x="5369" y="4886"/>
                    </a:lnTo>
                    <a:lnTo>
                      <a:pt x="5365" y="4892"/>
                    </a:lnTo>
                    <a:lnTo>
                      <a:pt x="5357" y="4898"/>
                    </a:lnTo>
                    <a:lnTo>
                      <a:pt x="5349" y="4902"/>
                    </a:lnTo>
                    <a:lnTo>
                      <a:pt x="5341" y="4904"/>
                    </a:lnTo>
                    <a:lnTo>
                      <a:pt x="5331" y="4906"/>
                    </a:lnTo>
                    <a:lnTo>
                      <a:pt x="5331" y="4906"/>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sp>
            <p:nvSpPr>
              <p:cNvPr id="19" name="Freeform 8">
                <a:extLst>
                  <a:ext uri="{FF2B5EF4-FFF2-40B4-BE49-F238E27FC236}">
                    <a16:creationId xmlns:a16="http://schemas.microsoft.com/office/drawing/2014/main" id="{59780B08-2A8E-B3E2-1675-61CA01505EEB}"/>
                  </a:ext>
                </a:extLst>
              </p:cNvPr>
              <p:cNvSpPr>
                <a:spLocks/>
              </p:cNvSpPr>
              <p:nvPr/>
            </p:nvSpPr>
            <p:spPr bwMode="auto">
              <a:xfrm>
                <a:off x="2428169" y="1874968"/>
                <a:ext cx="1520967" cy="1521309"/>
              </a:xfrm>
              <a:custGeom>
                <a:avLst/>
                <a:gdLst>
                  <a:gd name="T0" fmla="*/ 4393 w 4437"/>
                  <a:gd name="T1" fmla="*/ 4438 h 4438"/>
                  <a:gd name="T2" fmla="*/ 46 w 4437"/>
                  <a:gd name="T3" fmla="*/ 4438 h 4438"/>
                  <a:gd name="T4" fmla="*/ 46 w 4437"/>
                  <a:gd name="T5" fmla="*/ 4438 h 4438"/>
                  <a:gd name="T6" fmla="*/ 36 w 4437"/>
                  <a:gd name="T7" fmla="*/ 4436 h 4438"/>
                  <a:gd name="T8" fmla="*/ 28 w 4437"/>
                  <a:gd name="T9" fmla="*/ 4434 h 4438"/>
                  <a:gd name="T10" fmla="*/ 20 w 4437"/>
                  <a:gd name="T11" fmla="*/ 4430 h 4438"/>
                  <a:gd name="T12" fmla="*/ 14 w 4437"/>
                  <a:gd name="T13" fmla="*/ 4424 h 4438"/>
                  <a:gd name="T14" fmla="*/ 8 w 4437"/>
                  <a:gd name="T15" fmla="*/ 4418 h 4438"/>
                  <a:gd name="T16" fmla="*/ 4 w 4437"/>
                  <a:gd name="T17" fmla="*/ 4410 h 4438"/>
                  <a:gd name="T18" fmla="*/ 0 w 4437"/>
                  <a:gd name="T19" fmla="*/ 4402 h 4438"/>
                  <a:gd name="T20" fmla="*/ 0 w 4437"/>
                  <a:gd name="T21" fmla="*/ 4392 h 4438"/>
                  <a:gd name="T22" fmla="*/ 0 w 4437"/>
                  <a:gd name="T23" fmla="*/ 46 h 4438"/>
                  <a:gd name="T24" fmla="*/ 0 w 4437"/>
                  <a:gd name="T25" fmla="*/ 46 h 4438"/>
                  <a:gd name="T26" fmla="*/ 0 w 4437"/>
                  <a:gd name="T27" fmla="*/ 36 h 4438"/>
                  <a:gd name="T28" fmla="*/ 4 w 4437"/>
                  <a:gd name="T29" fmla="*/ 28 h 4438"/>
                  <a:gd name="T30" fmla="*/ 8 w 4437"/>
                  <a:gd name="T31" fmla="*/ 20 h 4438"/>
                  <a:gd name="T32" fmla="*/ 14 w 4437"/>
                  <a:gd name="T33" fmla="*/ 14 h 4438"/>
                  <a:gd name="T34" fmla="*/ 20 w 4437"/>
                  <a:gd name="T35" fmla="*/ 8 h 4438"/>
                  <a:gd name="T36" fmla="*/ 28 w 4437"/>
                  <a:gd name="T37" fmla="*/ 4 h 4438"/>
                  <a:gd name="T38" fmla="*/ 36 w 4437"/>
                  <a:gd name="T39" fmla="*/ 2 h 4438"/>
                  <a:gd name="T40" fmla="*/ 46 w 4437"/>
                  <a:gd name="T41" fmla="*/ 0 h 4438"/>
                  <a:gd name="T42" fmla="*/ 46 w 4437"/>
                  <a:gd name="T43" fmla="*/ 0 h 4438"/>
                  <a:gd name="T44" fmla="*/ 54 w 4437"/>
                  <a:gd name="T45" fmla="*/ 2 h 4438"/>
                  <a:gd name="T46" fmla="*/ 64 w 4437"/>
                  <a:gd name="T47" fmla="*/ 4 h 4438"/>
                  <a:gd name="T48" fmla="*/ 72 w 4437"/>
                  <a:gd name="T49" fmla="*/ 8 h 4438"/>
                  <a:gd name="T50" fmla="*/ 78 w 4437"/>
                  <a:gd name="T51" fmla="*/ 14 h 4438"/>
                  <a:gd name="T52" fmla="*/ 84 w 4437"/>
                  <a:gd name="T53" fmla="*/ 20 h 4438"/>
                  <a:gd name="T54" fmla="*/ 88 w 4437"/>
                  <a:gd name="T55" fmla="*/ 28 h 4438"/>
                  <a:gd name="T56" fmla="*/ 90 w 4437"/>
                  <a:gd name="T57" fmla="*/ 36 h 4438"/>
                  <a:gd name="T58" fmla="*/ 92 w 4437"/>
                  <a:gd name="T59" fmla="*/ 46 h 4438"/>
                  <a:gd name="T60" fmla="*/ 92 w 4437"/>
                  <a:gd name="T61" fmla="*/ 4346 h 4438"/>
                  <a:gd name="T62" fmla="*/ 4347 w 4437"/>
                  <a:gd name="T63" fmla="*/ 4346 h 4438"/>
                  <a:gd name="T64" fmla="*/ 4347 w 4437"/>
                  <a:gd name="T65" fmla="*/ 46 h 4438"/>
                  <a:gd name="T66" fmla="*/ 4347 w 4437"/>
                  <a:gd name="T67" fmla="*/ 46 h 4438"/>
                  <a:gd name="T68" fmla="*/ 4347 w 4437"/>
                  <a:gd name="T69" fmla="*/ 36 h 4438"/>
                  <a:gd name="T70" fmla="*/ 4351 w 4437"/>
                  <a:gd name="T71" fmla="*/ 28 h 4438"/>
                  <a:gd name="T72" fmla="*/ 4355 w 4437"/>
                  <a:gd name="T73" fmla="*/ 20 h 4438"/>
                  <a:gd name="T74" fmla="*/ 4361 w 4437"/>
                  <a:gd name="T75" fmla="*/ 14 h 4438"/>
                  <a:gd name="T76" fmla="*/ 4367 w 4437"/>
                  <a:gd name="T77" fmla="*/ 8 h 4438"/>
                  <a:gd name="T78" fmla="*/ 4375 w 4437"/>
                  <a:gd name="T79" fmla="*/ 4 h 4438"/>
                  <a:gd name="T80" fmla="*/ 4383 w 4437"/>
                  <a:gd name="T81" fmla="*/ 2 h 4438"/>
                  <a:gd name="T82" fmla="*/ 4393 w 4437"/>
                  <a:gd name="T83" fmla="*/ 0 h 4438"/>
                  <a:gd name="T84" fmla="*/ 4393 w 4437"/>
                  <a:gd name="T85" fmla="*/ 0 h 4438"/>
                  <a:gd name="T86" fmla="*/ 4401 w 4437"/>
                  <a:gd name="T87" fmla="*/ 2 h 4438"/>
                  <a:gd name="T88" fmla="*/ 4409 w 4437"/>
                  <a:gd name="T89" fmla="*/ 4 h 4438"/>
                  <a:gd name="T90" fmla="*/ 4417 w 4437"/>
                  <a:gd name="T91" fmla="*/ 8 h 4438"/>
                  <a:gd name="T92" fmla="*/ 4425 w 4437"/>
                  <a:gd name="T93" fmla="*/ 14 h 4438"/>
                  <a:gd name="T94" fmla="*/ 4431 w 4437"/>
                  <a:gd name="T95" fmla="*/ 20 h 4438"/>
                  <a:gd name="T96" fmla="*/ 4435 w 4437"/>
                  <a:gd name="T97" fmla="*/ 28 h 4438"/>
                  <a:gd name="T98" fmla="*/ 4437 w 4437"/>
                  <a:gd name="T99" fmla="*/ 36 h 4438"/>
                  <a:gd name="T100" fmla="*/ 4437 w 4437"/>
                  <a:gd name="T101" fmla="*/ 46 h 4438"/>
                  <a:gd name="T102" fmla="*/ 4437 w 4437"/>
                  <a:gd name="T103" fmla="*/ 4392 h 4438"/>
                  <a:gd name="T104" fmla="*/ 4437 w 4437"/>
                  <a:gd name="T105" fmla="*/ 4392 h 4438"/>
                  <a:gd name="T106" fmla="*/ 4437 w 4437"/>
                  <a:gd name="T107" fmla="*/ 4402 h 4438"/>
                  <a:gd name="T108" fmla="*/ 4435 w 4437"/>
                  <a:gd name="T109" fmla="*/ 4410 h 4438"/>
                  <a:gd name="T110" fmla="*/ 4431 w 4437"/>
                  <a:gd name="T111" fmla="*/ 4418 h 4438"/>
                  <a:gd name="T112" fmla="*/ 4425 w 4437"/>
                  <a:gd name="T113" fmla="*/ 4424 h 4438"/>
                  <a:gd name="T114" fmla="*/ 4417 w 4437"/>
                  <a:gd name="T115" fmla="*/ 4430 h 4438"/>
                  <a:gd name="T116" fmla="*/ 4409 w 4437"/>
                  <a:gd name="T117" fmla="*/ 4434 h 4438"/>
                  <a:gd name="T118" fmla="*/ 4401 w 4437"/>
                  <a:gd name="T119" fmla="*/ 4436 h 4438"/>
                  <a:gd name="T120" fmla="*/ 4393 w 4437"/>
                  <a:gd name="T121" fmla="*/ 4438 h 4438"/>
                  <a:gd name="T122" fmla="*/ 4393 w 4437"/>
                  <a:gd name="T123" fmla="*/ 4438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37" h="4438">
                    <a:moveTo>
                      <a:pt x="4393" y="4438"/>
                    </a:moveTo>
                    <a:lnTo>
                      <a:pt x="46" y="4438"/>
                    </a:lnTo>
                    <a:lnTo>
                      <a:pt x="46" y="4438"/>
                    </a:lnTo>
                    <a:lnTo>
                      <a:pt x="36" y="4436"/>
                    </a:lnTo>
                    <a:lnTo>
                      <a:pt x="28" y="4434"/>
                    </a:lnTo>
                    <a:lnTo>
                      <a:pt x="20" y="4430"/>
                    </a:lnTo>
                    <a:lnTo>
                      <a:pt x="14" y="4424"/>
                    </a:lnTo>
                    <a:lnTo>
                      <a:pt x="8" y="4418"/>
                    </a:lnTo>
                    <a:lnTo>
                      <a:pt x="4" y="4410"/>
                    </a:lnTo>
                    <a:lnTo>
                      <a:pt x="0" y="4402"/>
                    </a:lnTo>
                    <a:lnTo>
                      <a:pt x="0" y="4392"/>
                    </a:lnTo>
                    <a:lnTo>
                      <a:pt x="0" y="46"/>
                    </a:lnTo>
                    <a:lnTo>
                      <a:pt x="0" y="46"/>
                    </a:lnTo>
                    <a:lnTo>
                      <a:pt x="0" y="36"/>
                    </a:lnTo>
                    <a:lnTo>
                      <a:pt x="4" y="28"/>
                    </a:lnTo>
                    <a:lnTo>
                      <a:pt x="8" y="20"/>
                    </a:lnTo>
                    <a:lnTo>
                      <a:pt x="14" y="14"/>
                    </a:lnTo>
                    <a:lnTo>
                      <a:pt x="20" y="8"/>
                    </a:lnTo>
                    <a:lnTo>
                      <a:pt x="28" y="4"/>
                    </a:lnTo>
                    <a:lnTo>
                      <a:pt x="36" y="2"/>
                    </a:lnTo>
                    <a:lnTo>
                      <a:pt x="46" y="0"/>
                    </a:lnTo>
                    <a:lnTo>
                      <a:pt x="46" y="0"/>
                    </a:lnTo>
                    <a:lnTo>
                      <a:pt x="54" y="2"/>
                    </a:lnTo>
                    <a:lnTo>
                      <a:pt x="64" y="4"/>
                    </a:lnTo>
                    <a:lnTo>
                      <a:pt x="72" y="8"/>
                    </a:lnTo>
                    <a:lnTo>
                      <a:pt x="78" y="14"/>
                    </a:lnTo>
                    <a:lnTo>
                      <a:pt x="84" y="20"/>
                    </a:lnTo>
                    <a:lnTo>
                      <a:pt x="88" y="28"/>
                    </a:lnTo>
                    <a:lnTo>
                      <a:pt x="90" y="36"/>
                    </a:lnTo>
                    <a:lnTo>
                      <a:pt x="92" y="46"/>
                    </a:lnTo>
                    <a:lnTo>
                      <a:pt x="92" y="4346"/>
                    </a:lnTo>
                    <a:lnTo>
                      <a:pt x="4347" y="4346"/>
                    </a:lnTo>
                    <a:lnTo>
                      <a:pt x="4347" y="46"/>
                    </a:lnTo>
                    <a:lnTo>
                      <a:pt x="4347" y="46"/>
                    </a:lnTo>
                    <a:lnTo>
                      <a:pt x="4347" y="36"/>
                    </a:lnTo>
                    <a:lnTo>
                      <a:pt x="4351" y="28"/>
                    </a:lnTo>
                    <a:lnTo>
                      <a:pt x="4355" y="20"/>
                    </a:lnTo>
                    <a:lnTo>
                      <a:pt x="4361" y="14"/>
                    </a:lnTo>
                    <a:lnTo>
                      <a:pt x="4367" y="8"/>
                    </a:lnTo>
                    <a:lnTo>
                      <a:pt x="4375" y="4"/>
                    </a:lnTo>
                    <a:lnTo>
                      <a:pt x="4383" y="2"/>
                    </a:lnTo>
                    <a:lnTo>
                      <a:pt x="4393" y="0"/>
                    </a:lnTo>
                    <a:lnTo>
                      <a:pt x="4393" y="0"/>
                    </a:lnTo>
                    <a:lnTo>
                      <a:pt x="4401" y="2"/>
                    </a:lnTo>
                    <a:lnTo>
                      <a:pt x="4409" y="4"/>
                    </a:lnTo>
                    <a:lnTo>
                      <a:pt x="4417" y="8"/>
                    </a:lnTo>
                    <a:lnTo>
                      <a:pt x="4425" y="14"/>
                    </a:lnTo>
                    <a:lnTo>
                      <a:pt x="4431" y="20"/>
                    </a:lnTo>
                    <a:lnTo>
                      <a:pt x="4435" y="28"/>
                    </a:lnTo>
                    <a:lnTo>
                      <a:pt x="4437" y="36"/>
                    </a:lnTo>
                    <a:lnTo>
                      <a:pt x="4437" y="46"/>
                    </a:lnTo>
                    <a:lnTo>
                      <a:pt x="4437" y="4392"/>
                    </a:lnTo>
                    <a:lnTo>
                      <a:pt x="4437" y="4392"/>
                    </a:lnTo>
                    <a:lnTo>
                      <a:pt x="4437" y="4402"/>
                    </a:lnTo>
                    <a:lnTo>
                      <a:pt x="4435" y="4410"/>
                    </a:lnTo>
                    <a:lnTo>
                      <a:pt x="4431" y="4418"/>
                    </a:lnTo>
                    <a:lnTo>
                      <a:pt x="4425" y="4424"/>
                    </a:lnTo>
                    <a:lnTo>
                      <a:pt x="4417" y="4430"/>
                    </a:lnTo>
                    <a:lnTo>
                      <a:pt x="4409" y="4434"/>
                    </a:lnTo>
                    <a:lnTo>
                      <a:pt x="4401" y="4436"/>
                    </a:lnTo>
                    <a:lnTo>
                      <a:pt x="4393" y="4438"/>
                    </a:lnTo>
                    <a:lnTo>
                      <a:pt x="4393" y="4438"/>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17" name="Freeform 14">
              <a:extLst>
                <a:ext uri="{FF2B5EF4-FFF2-40B4-BE49-F238E27FC236}">
                  <a16:creationId xmlns:a16="http://schemas.microsoft.com/office/drawing/2014/main" id="{FE3D83BD-3D91-9D7B-74B3-E3A58037C87B}"/>
                </a:ext>
              </a:extLst>
            </p:cNvPr>
            <p:cNvSpPr>
              <a:spLocks/>
            </p:cNvSpPr>
            <p:nvPr/>
          </p:nvSpPr>
          <p:spPr bwMode="auto">
            <a:xfrm>
              <a:off x="4006724" y="3215969"/>
              <a:ext cx="176195" cy="213902"/>
            </a:xfrm>
            <a:custGeom>
              <a:avLst/>
              <a:gdLst>
                <a:gd name="T0" fmla="*/ 514 w 514"/>
                <a:gd name="T1" fmla="*/ 0 h 624"/>
                <a:gd name="T2" fmla="*/ 256 w 514"/>
                <a:gd name="T3" fmla="*/ 624 h 624"/>
                <a:gd name="T4" fmla="*/ 0 w 514"/>
                <a:gd name="T5" fmla="*/ 0 h 624"/>
                <a:gd name="T6" fmla="*/ 514 w 514"/>
                <a:gd name="T7" fmla="*/ 0 h 624"/>
              </a:gdLst>
              <a:ahLst/>
              <a:cxnLst>
                <a:cxn ang="0">
                  <a:pos x="T0" y="T1"/>
                </a:cxn>
                <a:cxn ang="0">
                  <a:pos x="T2" y="T3"/>
                </a:cxn>
                <a:cxn ang="0">
                  <a:pos x="T4" y="T5"/>
                </a:cxn>
                <a:cxn ang="0">
                  <a:pos x="T6" y="T7"/>
                </a:cxn>
              </a:cxnLst>
              <a:rect l="0" t="0" r="r" b="b"/>
              <a:pathLst>
                <a:path w="514" h="624">
                  <a:moveTo>
                    <a:pt x="514" y="0"/>
                  </a:moveTo>
                  <a:lnTo>
                    <a:pt x="256" y="624"/>
                  </a:lnTo>
                  <a:lnTo>
                    <a:pt x="0" y="0"/>
                  </a:lnTo>
                  <a:lnTo>
                    <a:pt x="514" y="0"/>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49" name="Text Placeholder 48">
            <a:extLst>
              <a:ext uri="{FF2B5EF4-FFF2-40B4-BE49-F238E27FC236}">
                <a16:creationId xmlns:a16="http://schemas.microsoft.com/office/drawing/2014/main" id="{8BBD4429-3A0D-EA11-B975-FB864906BB37}"/>
              </a:ext>
            </a:extLst>
          </p:cNvPr>
          <p:cNvSpPr>
            <a:spLocks noGrp="1"/>
          </p:cNvSpPr>
          <p:nvPr>
            <p:ph type="body" sz="quarter" idx="18" hasCustomPrompt="1"/>
          </p:nvPr>
        </p:nvSpPr>
        <p:spPr>
          <a:xfrm>
            <a:off x="6112289" y="2396624"/>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51" name="Picture Placeholder 50">
            <a:extLst>
              <a:ext uri="{FF2B5EF4-FFF2-40B4-BE49-F238E27FC236}">
                <a16:creationId xmlns:a16="http://schemas.microsoft.com/office/drawing/2014/main" id="{31FAF95A-42CF-C201-99C1-1ABEA10AF97E}"/>
              </a:ext>
            </a:extLst>
          </p:cNvPr>
          <p:cNvSpPr>
            <a:spLocks noGrp="1"/>
          </p:cNvSpPr>
          <p:nvPr>
            <p:ph type="pic" sz="quarter" idx="19"/>
          </p:nvPr>
        </p:nvSpPr>
        <p:spPr>
          <a:xfrm>
            <a:off x="3124200" y="2154238"/>
            <a:ext cx="2820988" cy="1889125"/>
          </a:xfrm>
        </p:spPr>
        <p:txBody>
          <a:bodyPr/>
          <a:lstStyle/>
          <a:p>
            <a:endParaRPr lang="zh-TW" altLang="en-US"/>
          </a:p>
        </p:txBody>
      </p:sp>
      <p:sp>
        <p:nvSpPr>
          <p:cNvPr id="52" name="Text Placeholder 48">
            <a:extLst>
              <a:ext uri="{FF2B5EF4-FFF2-40B4-BE49-F238E27FC236}">
                <a16:creationId xmlns:a16="http://schemas.microsoft.com/office/drawing/2014/main" id="{5F5C97A8-0C62-B4F6-84CC-ACE4EEED15D0}"/>
              </a:ext>
            </a:extLst>
          </p:cNvPr>
          <p:cNvSpPr>
            <a:spLocks noGrp="1"/>
          </p:cNvSpPr>
          <p:nvPr>
            <p:ph type="body" sz="quarter" idx="20" hasCustomPrompt="1"/>
          </p:nvPr>
        </p:nvSpPr>
        <p:spPr>
          <a:xfrm>
            <a:off x="6119909" y="2768098"/>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58" name="Text Placeholder 48">
            <a:extLst>
              <a:ext uri="{FF2B5EF4-FFF2-40B4-BE49-F238E27FC236}">
                <a16:creationId xmlns:a16="http://schemas.microsoft.com/office/drawing/2014/main" id="{BAAB2685-E0AD-421B-BCCB-DD0234DC860C}"/>
              </a:ext>
            </a:extLst>
          </p:cNvPr>
          <p:cNvSpPr>
            <a:spLocks noGrp="1"/>
          </p:cNvSpPr>
          <p:nvPr>
            <p:ph type="body" sz="quarter" idx="22" hasCustomPrompt="1"/>
          </p:nvPr>
        </p:nvSpPr>
        <p:spPr>
          <a:xfrm>
            <a:off x="8712448" y="6002194"/>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59" name="Text Placeholder 48">
            <a:extLst>
              <a:ext uri="{FF2B5EF4-FFF2-40B4-BE49-F238E27FC236}">
                <a16:creationId xmlns:a16="http://schemas.microsoft.com/office/drawing/2014/main" id="{7A713829-1433-7089-7A4A-8A148AEE69EB}"/>
              </a:ext>
            </a:extLst>
          </p:cNvPr>
          <p:cNvSpPr>
            <a:spLocks noGrp="1"/>
          </p:cNvSpPr>
          <p:nvPr>
            <p:ph type="body" sz="quarter" idx="23" hasCustomPrompt="1"/>
          </p:nvPr>
        </p:nvSpPr>
        <p:spPr>
          <a:xfrm>
            <a:off x="6118439" y="4593263"/>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60" name="Picture Placeholder 50">
            <a:extLst>
              <a:ext uri="{FF2B5EF4-FFF2-40B4-BE49-F238E27FC236}">
                <a16:creationId xmlns:a16="http://schemas.microsoft.com/office/drawing/2014/main" id="{43005496-3325-F426-EA90-DAB9B44714A5}"/>
              </a:ext>
            </a:extLst>
          </p:cNvPr>
          <p:cNvSpPr>
            <a:spLocks noGrp="1"/>
          </p:cNvSpPr>
          <p:nvPr>
            <p:ph type="pic" sz="quarter" idx="24"/>
          </p:nvPr>
        </p:nvSpPr>
        <p:spPr>
          <a:xfrm>
            <a:off x="3130350" y="4350877"/>
            <a:ext cx="2820988" cy="1889125"/>
          </a:xfrm>
        </p:spPr>
        <p:txBody>
          <a:bodyPr/>
          <a:lstStyle/>
          <a:p>
            <a:endParaRPr lang="zh-TW" altLang="en-US"/>
          </a:p>
        </p:txBody>
      </p:sp>
      <p:sp>
        <p:nvSpPr>
          <p:cNvPr id="61" name="Text Placeholder 48">
            <a:extLst>
              <a:ext uri="{FF2B5EF4-FFF2-40B4-BE49-F238E27FC236}">
                <a16:creationId xmlns:a16="http://schemas.microsoft.com/office/drawing/2014/main" id="{84A8B723-6DE3-2B43-DEAF-A4CDCD550507}"/>
              </a:ext>
            </a:extLst>
          </p:cNvPr>
          <p:cNvSpPr>
            <a:spLocks noGrp="1"/>
          </p:cNvSpPr>
          <p:nvPr>
            <p:ph type="body" sz="quarter" idx="25" hasCustomPrompt="1"/>
          </p:nvPr>
        </p:nvSpPr>
        <p:spPr>
          <a:xfrm>
            <a:off x="6126059" y="4964737"/>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6" name="Text Placeholder 5">
            <a:extLst>
              <a:ext uri="{FF2B5EF4-FFF2-40B4-BE49-F238E27FC236}">
                <a16:creationId xmlns:a16="http://schemas.microsoft.com/office/drawing/2014/main" id="{30C60A50-4EE3-433B-83AF-A20E01429DF6}"/>
              </a:ext>
            </a:extLst>
          </p:cNvPr>
          <p:cNvSpPr>
            <a:spLocks noGrp="1"/>
          </p:cNvSpPr>
          <p:nvPr>
            <p:ph type="body" sz="quarter" idx="26"/>
          </p:nvPr>
        </p:nvSpPr>
        <p:spPr>
          <a:xfrm>
            <a:off x="6112289" y="3429000"/>
            <a:ext cx="5959061" cy="390695"/>
          </a:xfrm>
        </p:spPr>
        <p:txBody>
          <a:bodyPr/>
          <a:lstStyle/>
          <a:p>
            <a:pPr lvl="0"/>
            <a:endParaRPr lang="zh-TW" altLang="en-US" dirty="0"/>
          </a:p>
        </p:txBody>
      </p:sp>
      <p:sp>
        <p:nvSpPr>
          <p:cNvPr id="62" name="Text Placeholder 5">
            <a:extLst>
              <a:ext uri="{FF2B5EF4-FFF2-40B4-BE49-F238E27FC236}">
                <a16:creationId xmlns:a16="http://schemas.microsoft.com/office/drawing/2014/main" id="{584F8B8C-55C8-48CE-9A98-62C9C001FF42}"/>
              </a:ext>
            </a:extLst>
          </p:cNvPr>
          <p:cNvSpPr>
            <a:spLocks noGrp="1"/>
          </p:cNvSpPr>
          <p:nvPr>
            <p:ph type="body" sz="quarter" idx="27"/>
          </p:nvPr>
        </p:nvSpPr>
        <p:spPr>
          <a:xfrm>
            <a:off x="6119909" y="5597140"/>
            <a:ext cx="5959061" cy="390695"/>
          </a:xfrm>
        </p:spPr>
        <p:txBody>
          <a:bodyPr/>
          <a:lstStyle/>
          <a:p>
            <a:pPr lvl="0"/>
            <a:endParaRPr lang="zh-TW" altLang="en-US" dirty="0"/>
          </a:p>
        </p:txBody>
      </p:sp>
      <p:sp>
        <p:nvSpPr>
          <p:cNvPr id="2" name="Date Placeholder 1">
            <a:extLst>
              <a:ext uri="{FF2B5EF4-FFF2-40B4-BE49-F238E27FC236}">
                <a16:creationId xmlns:a16="http://schemas.microsoft.com/office/drawing/2014/main" id="{F1BEE196-547B-4BB6-AC56-55000C38E627}"/>
              </a:ext>
            </a:extLst>
          </p:cNvPr>
          <p:cNvSpPr>
            <a:spLocks noGrp="1"/>
          </p:cNvSpPr>
          <p:nvPr>
            <p:ph type="dt" sz="half" idx="28"/>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D270669-DC9B-47C3-8AB4-1594D71850E1}"/>
              </a:ext>
            </a:extLst>
          </p:cNvPr>
          <p:cNvSpPr>
            <a:spLocks noGrp="1"/>
          </p:cNvSpPr>
          <p:nvPr>
            <p:ph type="ftr" sz="quarter" idx="29"/>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90EA12AD-7157-4A3B-B208-5896F99B8324}"/>
              </a:ext>
            </a:extLst>
          </p:cNvPr>
          <p:cNvSpPr>
            <a:spLocks noGrp="1"/>
          </p:cNvSpPr>
          <p:nvPr>
            <p:ph type="sldNum" sz="quarter" idx="30"/>
          </p:nvPr>
        </p:nvSpPr>
        <p:spPr>
          <a:xfrm>
            <a:off x="9984296" y="6492240"/>
            <a:ext cx="1764792" cy="137160"/>
          </a:xfrm>
        </p:spPr>
        <p:txBody>
          <a:bodyPr vert="horz" lIns="0" tIns="0" rIns="0" bIns="0" rtlCol="0" anchor="b" anchorCtr="0">
            <a:noAutofit/>
          </a:bodyPr>
          <a:lstStyle>
            <a:lvl1pPr algn="r">
              <a:defRPr lang="en-US" altLang="zh-TW" smtClean="0"/>
            </a:lvl1pPr>
          </a:lstStyle>
          <a:p>
            <a:fld id="{86C2E804-0FB0-418E-ACAA-02E275D1A138}" type="slidenum">
              <a:rPr lang="zh-TW" altLang="en-US" smtClean="0"/>
              <a:pPr/>
              <a:t>‹#›</a:t>
            </a:fld>
            <a:endParaRPr lang="zh-TW" altLang="en-US"/>
          </a:p>
        </p:txBody>
      </p:sp>
    </p:spTree>
    <p:extLst>
      <p:ext uri="{BB962C8B-B14F-4D97-AF65-F5344CB8AC3E}">
        <p14:creationId xmlns:p14="http://schemas.microsoft.com/office/powerpoint/2010/main" val="130605905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8"/>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31361908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582931" y="2668509"/>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78" name="Text Placeholder 5">
            <a:extLst>
              <a:ext uri="{FF2B5EF4-FFF2-40B4-BE49-F238E27FC236}">
                <a16:creationId xmlns:a16="http://schemas.microsoft.com/office/drawing/2014/main" id="{C2CC4C1A-48E9-4615-994C-BA80DB5E659D}"/>
              </a:ext>
            </a:extLst>
          </p:cNvPr>
          <p:cNvSpPr>
            <a:spLocks noGrp="1"/>
          </p:cNvSpPr>
          <p:nvPr>
            <p:ph type="body" sz="quarter" idx="20" hasCustomPrompt="1"/>
          </p:nvPr>
        </p:nvSpPr>
        <p:spPr>
          <a:xfrm>
            <a:off x="582931" y="336617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8" name="Text Placeholder 7">
            <a:extLst>
              <a:ext uri="{FF2B5EF4-FFF2-40B4-BE49-F238E27FC236}">
                <a16:creationId xmlns:a16="http://schemas.microsoft.com/office/drawing/2014/main" id="{7C3278DD-97DD-4E93-9C27-15C29208D3A6}"/>
              </a:ext>
            </a:extLst>
          </p:cNvPr>
          <p:cNvSpPr>
            <a:spLocks noGrp="1"/>
          </p:cNvSpPr>
          <p:nvPr>
            <p:ph type="body" sz="quarter" idx="21" hasCustomPrompt="1"/>
          </p:nvPr>
        </p:nvSpPr>
        <p:spPr>
          <a:xfrm>
            <a:off x="5469430" y="344730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21" name="Text Placeholder 7">
            <a:extLst>
              <a:ext uri="{FF2B5EF4-FFF2-40B4-BE49-F238E27FC236}">
                <a16:creationId xmlns:a16="http://schemas.microsoft.com/office/drawing/2014/main" id="{62255DE1-3ABB-49DA-B2D2-D54CB2DDBC14}"/>
              </a:ext>
            </a:extLst>
          </p:cNvPr>
          <p:cNvSpPr>
            <a:spLocks noGrp="1"/>
          </p:cNvSpPr>
          <p:nvPr>
            <p:ph type="body" sz="quarter" idx="22" hasCustomPrompt="1"/>
          </p:nvPr>
        </p:nvSpPr>
        <p:spPr>
          <a:xfrm>
            <a:off x="6635997" y="344976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5" name="Text Placeholder 7">
            <a:extLst>
              <a:ext uri="{FF2B5EF4-FFF2-40B4-BE49-F238E27FC236}">
                <a16:creationId xmlns:a16="http://schemas.microsoft.com/office/drawing/2014/main" id="{471F47B6-FF24-4EB8-B213-5A916446BECD}"/>
              </a:ext>
            </a:extLst>
          </p:cNvPr>
          <p:cNvSpPr>
            <a:spLocks noGrp="1"/>
          </p:cNvSpPr>
          <p:nvPr>
            <p:ph type="body" sz="quarter" idx="23" hasCustomPrompt="1"/>
          </p:nvPr>
        </p:nvSpPr>
        <p:spPr>
          <a:xfrm>
            <a:off x="7809173" y="344499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Text Placeholder 7">
            <a:extLst>
              <a:ext uri="{FF2B5EF4-FFF2-40B4-BE49-F238E27FC236}">
                <a16:creationId xmlns:a16="http://schemas.microsoft.com/office/drawing/2014/main" id="{F5A84071-095B-44F4-A2F1-59CBE960E79D}"/>
              </a:ext>
            </a:extLst>
          </p:cNvPr>
          <p:cNvSpPr>
            <a:spLocks noGrp="1"/>
          </p:cNvSpPr>
          <p:nvPr>
            <p:ph type="body" sz="quarter" idx="24" hasCustomPrompt="1"/>
          </p:nvPr>
        </p:nvSpPr>
        <p:spPr>
          <a:xfrm>
            <a:off x="8969649" y="344023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8" name="Text Placeholder 7">
            <a:extLst>
              <a:ext uri="{FF2B5EF4-FFF2-40B4-BE49-F238E27FC236}">
                <a16:creationId xmlns:a16="http://schemas.microsoft.com/office/drawing/2014/main" id="{4D5CEFDA-010D-4593-9893-448D1C4B9491}"/>
              </a:ext>
            </a:extLst>
          </p:cNvPr>
          <p:cNvSpPr>
            <a:spLocks noGrp="1"/>
          </p:cNvSpPr>
          <p:nvPr>
            <p:ph type="body" sz="quarter" idx="25" hasCustomPrompt="1"/>
          </p:nvPr>
        </p:nvSpPr>
        <p:spPr>
          <a:xfrm>
            <a:off x="10130125" y="343546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45" name="Text Placeholder 5">
            <a:extLst>
              <a:ext uri="{FF2B5EF4-FFF2-40B4-BE49-F238E27FC236}">
                <a16:creationId xmlns:a16="http://schemas.microsoft.com/office/drawing/2014/main" id="{360E8A3F-B24B-4189-BE29-9CC2A07E34C9}"/>
              </a:ext>
            </a:extLst>
          </p:cNvPr>
          <p:cNvSpPr>
            <a:spLocks noGrp="1"/>
          </p:cNvSpPr>
          <p:nvPr>
            <p:ph type="body" sz="quarter" idx="26" hasCustomPrompt="1"/>
          </p:nvPr>
        </p:nvSpPr>
        <p:spPr>
          <a:xfrm>
            <a:off x="582931" y="2673198"/>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46" name="Text Placeholder 7">
            <a:extLst>
              <a:ext uri="{FF2B5EF4-FFF2-40B4-BE49-F238E27FC236}">
                <a16:creationId xmlns:a16="http://schemas.microsoft.com/office/drawing/2014/main" id="{D3B17885-BA26-4945-86E3-E34C7E54E617}"/>
              </a:ext>
            </a:extLst>
          </p:cNvPr>
          <p:cNvSpPr>
            <a:spLocks noGrp="1"/>
          </p:cNvSpPr>
          <p:nvPr>
            <p:ph type="body" sz="quarter" idx="27" hasCustomPrompt="1"/>
          </p:nvPr>
        </p:nvSpPr>
        <p:spPr>
          <a:xfrm>
            <a:off x="5469430" y="275432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47" name="Text Placeholder 7">
            <a:extLst>
              <a:ext uri="{FF2B5EF4-FFF2-40B4-BE49-F238E27FC236}">
                <a16:creationId xmlns:a16="http://schemas.microsoft.com/office/drawing/2014/main" id="{8D415A1F-0125-43E1-BE19-A59414629989}"/>
              </a:ext>
            </a:extLst>
          </p:cNvPr>
          <p:cNvSpPr>
            <a:spLocks noGrp="1"/>
          </p:cNvSpPr>
          <p:nvPr>
            <p:ph type="body" sz="quarter" idx="28" hasCustomPrompt="1"/>
          </p:nvPr>
        </p:nvSpPr>
        <p:spPr>
          <a:xfrm>
            <a:off x="6635997" y="275678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8" name="Text Placeholder 7">
            <a:extLst>
              <a:ext uri="{FF2B5EF4-FFF2-40B4-BE49-F238E27FC236}">
                <a16:creationId xmlns:a16="http://schemas.microsoft.com/office/drawing/2014/main" id="{57BC94A1-E553-482B-8C03-2531C942F7A4}"/>
              </a:ext>
            </a:extLst>
          </p:cNvPr>
          <p:cNvSpPr>
            <a:spLocks noGrp="1"/>
          </p:cNvSpPr>
          <p:nvPr>
            <p:ph type="body" sz="quarter" idx="29" hasCustomPrompt="1"/>
          </p:nvPr>
        </p:nvSpPr>
        <p:spPr>
          <a:xfrm>
            <a:off x="7809173" y="275202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9" name="Text Placeholder 7">
            <a:extLst>
              <a:ext uri="{FF2B5EF4-FFF2-40B4-BE49-F238E27FC236}">
                <a16:creationId xmlns:a16="http://schemas.microsoft.com/office/drawing/2014/main" id="{7EAEDA62-B35E-4139-9FFC-6B2B3A4CC3DF}"/>
              </a:ext>
            </a:extLst>
          </p:cNvPr>
          <p:cNvSpPr>
            <a:spLocks noGrp="1"/>
          </p:cNvSpPr>
          <p:nvPr>
            <p:ph type="body" sz="quarter" idx="30" hasCustomPrompt="1"/>
          </p:nvPr>
        </p:nvSpPr>
        <p:spPr>
          <a:xfrm>
            <a:off x="8969649" y="274725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50" name="Text Placeholder 7">
            <a:extLst>
              <a:ext uri="{FF2B5EF4-FFF2-40B4-BE49-F238E27FC236}">
                <a16:creationId xmlns:a16="http://schemas.microsoft.com/office/drawing/2014/main" id="{C7B48946-0CD8-4F14-8D05-07E7DE23C5A4}"/>
              </a:ext>
            </a:extLst>
          </p:cNvPr>
          <p:cNvSpPr>
            <a:spLocks noGrp="1"/>
          </p:cNvSpPr>
          <p:nvPr>
            <p:ph type="body" sz="quarter" idx="31" hasCustomPrompt="1"/>
          </p:nvPr>
        </p:nvSpPr>
        <p:spPr>
          <a:xfrm>
            <a:off x="10130125" y="2742485"/>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57" name="Text Placeholder 5">
            <a:extLst>
              <a:ext uri="{FF2B5EF4-FFF2-40B4-BE49-F238E27FC236}">
                <a16:creationId xmlns:a16="http://schemas.microsoft.com/office/drawing/2014/main" id="{33466DF4-6D63-4D04-B438-6E73DE5D0AA8}"/>
              </a:ext>
            </a:extLst>
          </p:cNvPr>
          <p:cNvSpPr>
            <a:spLocks noGrp="1"/>
          </p:cNvSpPr>
          <p:nvPr>
            <p:ph type="body" sz="quarter" idx="32" hasCustomPrompt="1"/>
          </p:nvPr>
        </p:nvSpPr>
        <p:spPr>
          <a:xfrm>
            <a:off x="582931" y="198382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58" name="Text Placeholder 7">
            <a:extLst>
              <a:ext uri="{FF2B5EF4-FFF2-40B4-BE49-F238E27FC236}">
                <a16:creationId xmlns:a16="http://schemas.microsoft.com/office/drawing/2014/main" id="{3FEB1089-16EC-4923-B31C-17E1E699D683}"/>
              </a:ext>
            </a:extLst>
          </p:cNvPr>
          <p:cNvSpPr>
            <a:spLocks noGrp="1"/>
          </p:cNvSpPr>
          <p:nvPr>
            <p:ph type="body" sz="quarter" idx="33" hasCustomPrompt="1"/>
          </p:nvPr>
        </p:nvSpPr>
        <p:spPr>
          <a:xfrm>
            <a:off x="5469430" y="206495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59" name="Text Placeholder 7">
            <a:extLst>
              <a:ext uri="{FF2B5EF4-FFF2-40B4-BE49-F238E27FC236}">
                <a16:creationId xmlns:a16="http://schemas.microsoft.com/office/drawing/2014/main" id="{E724C3EE-5179-4AA6-B6BC-01899CB09049}"/>
              </a:ext>
            </a:extLst>
          </p:cNvPr>
          <p:cNvSpPr>
            <a:spLocks noGrp="1"/>
          </p:cNvSpPr>
          <p:nvPr>
            <p:ph type="body" sz="quarter" idx="34" hasCustomPrompt="1"/>
          </p:nvPr>
        </p:nvSpPr>
        <p:spPr>
          <a:xfrm>
            <a:off x="6635997" y="206741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0" name="Text Placeholder 7">
            <a:extLst>
              <a:ext uri="{FF2B5EF4-FFF2-40B4-BE49-F238E27FC236}">
                <a16:creationId xmlns:a16="http://schemas.microsoft.com/office/drawing/2014/main" id="{286ECF9C-B452-42B6-A8A0-42331E83F796}"/>
              </a:ext>
            </a:extLst>
          </p:cNvPr>
          <p:cNvSpPr>
            <a:spLocks noGrp="1"/>
          </p:cNvSpPr>
          <p:nvPr>
            <p:ph type="body" sz="quarter" idx="35" hasCustomPrompt="1"/>
          </p:nvPr>
        </p:nvSpPr>
        <p:spPr>
          <a:xfrm>
            <a:off x="7809173" y="206264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1" name="Text Placeholder 7">
            <a:extLst>
              <a:ext uri="{FF2B5EF4-FFF2-40B4-BE49-F238E27FC236}">
                <a16:creationId xmlns:a16="http://schemas.microsoft.com/office/drawing/2014/main" id="{9896444E-2A4C-417D-A978-C026432ADDA9}"/>
              </a:ext>
            </a:extLst>
          </p:cNvPr>
          <p:cNvSpPr>
            <a:spLocks noGrp="1"/>
          </p:cNvSpPr>
          <p:nvPr>
            <p:ph type="body" sz="quarter" idx="36" hasCustomPrompt="1"/>
          </p:nvPr>
        </p:nvSpPr>
        <p:spPr>
          <a:xfrm>
            <a:off x="8969649" y="205788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2" name="Text Placeholder 7">
            <a:extLst>
              <a:ext uri="{FF2B5EF4-FFF2-40B4-BE49-F238E27FC236}">
                <a16:creationId xmlns:a16="http://schemas.microsoft.com/office/drawing/2014/main" id="{3A0E9036-51C4-484D-B400-B0F93883E343}"/>
              </a:ext>
            </a:extLst>
          </p:cNvPr>
          <p:cNvSpPr>
            <a:spLocks noGrp="1"/>
          </p:cNvSpPr>
          <p:nvPr>
            <p:ph type="body" sz="quarter" idx="37" hasCustomPrompt="1"/>
          </p:nvPr>
        </p:nvSpPr>
        <p:spPr>
          <a:xfrm>
            <a:off x="10130125" y="20531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3" name="Text Placeholder 5">
            <a:extLst>
              <a:ext uri="{FF2B5EF4-FFF2-40B4-BE49-F238E27FC236}">
                <a16:creationId xmlns:a16="http://schemas.microsoft.com/office/drawing/2014/main" id="{D806304E-5A26-4AC4-944B-741C742C79CF}"/>
              </a:ext>
            </a:extLst>
          </p:cNvPr>
          <p:cNvSpPr>
            <a:spLocks noGrp="1"/>
          </p:cNvSpPr>
          <p:nvPr>
            <p:ph type="body" sz="quarter" idx="38" hasCustomPrompt="1"/>
          </p:nvPr>
        </p:nvSpPr>
        <p:spPr>
          <a:xfrm>
            <a:off x="582931" y="4065176"/>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64" name="Text Placeholder 7">
            <a:extLst>
              <a:ext uri="{FF2B5EF4-FFF2-40B4-BE49-F238E27FC236}">
                <a16:creationId xmlns:a16="http://schemas.microsoft.com/office/drawing/2014/main" id="{61883E15-10D4-4714-ACB4-DBCB51458A62}"/>
              </a:ext>
            </a:extLst>
          </p:cNvPr>
          <p:cNvSpPr>
            <a:spLocks noGrp="1"/>
          </p:cNvSpPr>
          <p:nvPr>
            <p:ph type="body" sz="quarter" idx="39" hasCustomPrompt="1"/>
          </p:nvPr>
        </p:nvSpPr>
        <p:spPr>
          <a:xfrm>
            <a:off x="5469430" y="414630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65" name="Text Placeholder 7">
            <a:extLst>
              <a:ext uri="{FF2B5EF4-FFF2-40B4-BE49-F238E27FC236}">
                <a16:creationId xmlns:a16="http://schemas.microsoft.com/office/drawing/2014/main" id="{3F9E4833-E3A7-4CD4-B5D3-7FE0850784D9}"/>
              </a:ext>
            </a:extLst>
          </p:cNvPr>
          <p:cNvSpPr>
            <a:spLocks noGrp="1"/>
          </p:cNvSpPr>
          <p:nvPr>
            <p:ph type="body" sz="quarter" idx="40" hasCustomPrompt="1"/>
          </p:nvPr>
        </p:nvSpPr>
        <p:spPr>
          <a:xfrm>
            <a:off x="6635997" y="414876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6" name="Text Placeholder 7">
            <a:extLst>
              <a:ext uri="{FF2B5EF4-FFF2-40B4-BE49-F238E27FC236}">
                <a16:creationId xmlns:a16="http://schemas.microsoft.com/office/drawing/2014/main" id="{4D457E7C-A382-42DE-81EE-68C1FEAA9A3B}"/>
              </a:ext>
            </a:extLst>
          </p:cNvPr>
          <p:cNvSpPr>
            <a:spLocks noGrp="1"/>
          </p:cNvSpPr>
          <p:nvPr>
            <p:ph type="body" sz="quarter" idx="41" hasCustomPrompt="1"/>
          </p:nvPr>
        </p:nvSpPr>
        <p:spPr>
          <a:xfrm>
            <a:off x="7809173" y="414399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7" name="Text Placeholder 7">
            <a:extLst>
              <a:ext uri="{FF2B5EF4-FFF2-40B4-BE49-F238E27FC236}">
                <a16:creationId xmlns:a16="http://schemas.microsoft.com/office/drawing/2014/main" id="{E29B0D40-1766-4169-B136-5376FE85BF02}"/>
              </a:ext>
            </a:extLst>
          </p:cNvPr>
          <p:cNvSpPr>
            <a:spLocks noGrp="1"/>
          </p:cNvSpPr>
          <p:nvPr>
            <p:ph type="body" sz="quarter" idx="42" hasCustomPrompt="1"/>
          </p:nvPr>
        </p:nvSpPr>
        <p:spPr>
          <a:xfrm>
            <a:off x="8969649" y="413923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8" name="Text Placeholder 7">
            <a:extLst>
              <a:ext uri="{FF2B5EF4-FFF2-40B4-BE49-F238E27FC236}">
                <a16:creationId xmlns:a16="http://schemas.microsoft.com/office/drawing/2014/main" id="{FF05A2F6-4174-4D16-A396-F3CCF70DBD24}"/>
              </a:ext>
            </a:extLst>
          </p:cNvPr>
          <p:cNvSpPr>
            <a:spLocks noGrp="1"/>
          </p:cNvSpPr>
          <p:nvPr>
            <p:ph type="body" sz="quarter" idx="43" hasCustomPrompt="1"/>
          </p:nvPr>
        </p:nvSpPr>
        <p:spPr>
          <a:xfrm>
            <a:off x="10130125" y="413446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9" name="Text Placeholder 5">
            <a:extLst>
              <a:ext uri="{FF2B5EF4-FFF2-40B4-BE49-F238E27FC236}">
                <a16:creationId xmlns:a16="http://schemas.microsoft.com/office/drawing/2014/main" id="{6C3EFBAC-118E-4B7A-B88A-AD1202F9F561}"/>
              </a:ext>
            </a:extLst>
          </p:cNvPr>
          <p:cNvSpPr>
            <a:spLocks noGrp="1"/>
          </p:cNvSpPr>
          <p:nvPr>
            <p:ph type="body" sz="quarter" idx="44" hasCustomPrompt="1"/>
          </p:nvPr>
        </p:nvSpPr>
        <p:spPr>
          <a:xfrm>
            <a:off x="583580" y="4764121"/>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70" name="Text Placeholder 7">
            <a:extLst>
              <a:ext uri="{FF2B5EF4-FFF2-40B4-BE49-F238E27FC236}">
                <a16:creationId xmlns:a16="http://schemas.microsoft.com/office/drawing/2014/main" id="{D4A9DE73-D3B0-4965-8252-05B5D74DBC6F}"/>
              </a:ext>
            </a:extLst>
          </p:cNvPr>
          <p:cNvSpPr>
            <a:spLocks noGrp="1"/>
          </p:cNvSpPr>
          <p:nvPr>
            <p:ph type="body" sz="quarter" idx="45" hasCustomPrompt="1"/>
          </p:nvPr>
        </p:nvSpPr>
        <p:spPr>
          <a:xfrm>
            <a:off x="5470079" y="484525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71" name="Text Placeholder 7">
            <a:extLst>
              <a:ext uri="{FF2B5EF4-FFF2-40B4-BE49-F238E27FC236}">
                <a16:creationId xmlns:a16="http://schemas.microsoft.com/office/drawing/2014/main" id="{30733333-47C2-4DCE-971E-4172AB325E22}"/>
              </a:ext>
            </a:extLst>
          </p:cNvPr>
          <p:cNvSpPr>
            <a:spLocks noGrp="1"/>
          </p:cNvSpPr>
          <p:nvPr>
            <p:ph type="body" sz="quarter" idx="46" hasCustomPrompt="1"/>
          </p:nvPr>
        </p:nvSpPr>
        <p:spPr>
          <a:xfrm>
            <a:off x="6636646" y="48477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2" name="Text Placeholder 7">
            <a:extLst>
              <a:ext uri="{FF2B5EF4-FFF2-40B4-BE49-F238E27FC236}">
                <a16:creationId xmlns:a16="http://schemas.microsoft.com/office/drawing/2014/main" id="{4351ECA7-894E-4E83-9537-DCF0FB19A41A}"/>
              </a:ext>
            </a:extLst>
          </p:cNvPr>
          <p:cNvSpPr>
            <a:spLocks noGrp="1"/>
          </p:cNvSpPr>
          <p:nvPr>
            <p:ph type="body" sz="quarter" idx="47" hasCustomPrompt="1"/>
          </p:nvPr>
        </p:nvSpPr>
        <p:spPr>
          <a:xfrm>
            <a:off x="7809822" y="4842944"/>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3" name="Text Placeholder 7">
            <a:extLst>
              <a:ext uri="{FF2B5EF4-FFF2-40B4-BE49-F238E27FC236}">
                <a16:creationId xmlns:a16="http://schemas.microsoft.com/office/drawing/2014/main" id="{6C04F6AB-088C-448B-A9F1-B981E940CB6F}"/>
              </a:ext>
            </a:extLst>
          </p:cNvPr>
          <p:cNvSpPr>
            <a:spLocks noGrp="1"/>
          </p:cNvSpPr>
          <p:nvPr>
            <p:ph type="body" sz="quarter" idx="48" hasCustomPrompt="1"/>
          </p:nvPr>
        </p:nvSpPr>
        <p:spPr>
          <a:xfrm>
            <a:off x="8970298" y="483817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4" name="Text Placeholder 7">
            <a:extLst>
              <a:ext uri="{FF2B5EF4-FFF2-40B4-BE49-F238E27FC236}">
                <a16:creationId xmlns:a16="http://schemas.microsoft.com/office/drawing/2014/main" id="{DD705B5A-B258-42EF-8A0A-9FB9BC8DD39C}"/>
              </a:ext>
            </a:extLst>
          </p:cNvPr>
          <p:cNvSpPr>
            <a:spLocks noGrp="1"/>
          </p:cNvSpPr>
          <p:nvPr>
            <p:ph type="body" sz="quarter" idx="49" hasCustomPrompt="1"/>
          </p:nvPr>
        </p:nvSpPr>
        <p:spPr>
          <a:xfrm>
            <a:off x="10130774" y="483340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2" name="Date Placeholder 1">
            <a:extLst>
              <a:ext uri="{FF2B5EF4-FFF2-40B4-BE49-F238E27FC236}">
                <a16:creationId xmlns:a16="http://schemas.microsoft.com/office/drawing/2014/main" id="{BD59685C-C77B-4D27-B89E-30939BA82B5D}"/>
              </a:ext>
            </a:extLst>
          </p:cNvPr>
          <p:cNvSpPr>
            <a:spLocks noGrp="1"/>
          </p:cNvSpPr>
          <p:nvPr>
            <p:ph type="dt" sz="half" idx="5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1915934-659D-46BB-AC40-FDD5C96F76B6}"/>
              </a:ext>
            </a:extLst>
          </p:cNvPr>
          <p:cNvSpPr>
            <a:spLocks noGrp="1"/>
          </p:cNvSpPr>
          <p:nvPr>
            <p:ph type="ftr" sz="quarter" idx="5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DF0B79E6-3FEF-4FEC-9664-1A8CF45A77EF}"/>
              </a:ext>
            </a:extLst>
          </p:cNvPr>
          <p:cNvSpPr>
            <a:spLocks noGrp="1"/>
          </p:cNvSpPr>
          <p:nvPr>
            <p:ph type="sldNum" sz="quarter" idx="52"/>
          </p:nvPr>
        </p:nvSpPr>
        <p:spPr>
          <a:xfrm>
            <a:off x="9984296" y="6492240"/>
            <a:ext cx="1764792" cy="137160"/>
          </a:xfrm>
        </p:spPr>
        <p:txBody>
          <a:bodyPr vert="horz" lIns="0" tIns="0" rIns="0" bIns="0" rtlCol="0" anchor="b" anchorCtr="0">
            <a:noAutofit/>
          </a:bodyPr>
          <a:lstStyle>
            <a:lvl1pPr algn="r">
              <a:defRPr lang="en-US" altLang="zh-TW" smtClean="0"/>
            </a:lvl1pPr>
          </a:lstStyle>
          <a:p>
            <a:fld id="{2492177E-A01D-442F-97DB-6B893ABA97F5}" type="slidenum">
              <a:rPr lang="zh-TW" altLang="en-US" smtClean="0"/>
              <a:pPr/>
              <a:t>‹#›</a:t>
            </a:fld>
            <a:endParaRPr lang="zh-TW" altLang="en-US"/>
          </a:p>
        </p:txBody>
      </p:sp>
    </p:spTree>
    <p:extLst>
      <p:ext uri="{BB962C8B-B14F-4D97-AF65-F5344CB8AC3E}">
        <p14:creationId xmlns:p14="http://schemas.microsoft.com/office/powerpoint/2010/main" val="380933478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25" name="Text Placeholder 7">
            <a:extLst>
              <a:ext uri="{FF2B5EF4-FFF2-40B4-BE49-F238E27FC236}">
                <a16:creationId xmlns:a16="http://schemas.microsoft.com/office/drawing/2014/main" id="{CCC53EE5-6CB0-4F1C-96EF-D389620666BE}"/>
              </a:ext>
            </a:extLst>
          </p:cNvPr>
          <p:cNvSpPr>
            <a:spLocks noGrp="1"/>
          </p:cNvSpPr>
          <p:nvPr>
            <p:ph type="body" sz="quarter" idx="41" hasCustomPrompt="1"/>
          </p:nvPr>
        </p:nvSpPr>
        <p:spPr>
          <a:xfrm>
            <a:off x="89587" y="350325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Stable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6" name="Picture Placeholder 5">
            <a:extLst>
              <a:ext uri="{FF2B5EF4-FFF2-40B4-BE49-F238E27FC236}">
                <a16:creationId xmlns:a16="http://schemas.microsoft.com/office/drawing/2014/main" id="{AD57245A-15DC-482A-A106-BE72A3E600A0}"/>
              </a:ext>
            </a:extLst>
          </p:cNvPr>
          <p:cNvSpPr>
            <a:spLocks noGrp="1"/>
          </p:cNvSpPr>
          <p:nvPr>
            <p:ph type="pic" sz="quarter" idx="18"/>
          </p:nvPr>
        </p:nvSpPr>
        <p:spPr>
          <a:xfrm>
            <a:off x="3971722" y="1952497"/>
            <a:ext cx="5086553" cy="982993"/>
          </a:xfrm>
        </p:spPr>
        <p:txBody>
          <a:bodyPr/>
          <a:lstStyle/>
          <a:p>
            <a:endParaRPr lang="zh-TW" altLang="en-US" dirty="0"/>
          </a:p>
        </p:txBody>
      </p:sp>
      <p:sp>
        <p:nvSpPr>
          <p:cNvPr id="273" name="Text Placeholder 5">
            <a:extLst>
              <a:ext uri="{FF2B5EF4-FFF2-40B4-BE49-F238E27FC236}">
                <a16:creationId xmlns:a16="http://schemas.microsoft.com/office/drawing/2014/main" id="{A8A53C3C-3941-48F8-B2A1-7AE56910AE7A}"/>
              </a:ext>
            </a:extLst>
          </p:cNvPr>
          <p:cNvSpPr>
            <a:spLocks noGrp="1"/>
          </p:cNvSpPr>
          <p:nvPr>
            <p:ph type="body" sz="quarter" idx="18" hasCustomPrompt="1"/>
          </p:nvPr>
        </p:nvSpPr>
        <p:spPr>
          <a:xfrm>
            <a:off x="1792715" y="2097512"/>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2" name="Text Placeholder 7">
            <a:extLst>
              <a:ext uri="{FF2B5EF4-FFF2-40B4-BE49-F238E27FC236}">
                <a16:creationId xmlns:a16="http://schemas.microsoft.com/office/drawing/2014/main" id="{0BC7F9DB-BBAE-4FE8-A1C6-A4BE836D9E4D}"/>
              </a:ext>
            </a:extLst>
          </p:cNvPr>
          <p:cNvSpPr>
            <a:spLocks noGrp="1"/>
          </p:cNvSpPr>
          <p:nvPr>
            <p:ph type="body" sz="quarter" idx="28" hasCustomPrompt="1"/>
          </p:nvPr>
        </p:nvSpPr>
        <p:spPr>
          <a:xfrm>
            <a:off x="10527767"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indent="0">
              <a:buSzPts val="1100"/>
              <a:buNone/>
            </a:pPr>
            <a:r>
              <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財務指標表現：</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公司</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銷貨成本</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攀升、</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營收</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表現也下降，不過</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員工生產力</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有上升之趨勢。</a:t>
            </a:r>
          </a:p>
        </p:txBody>
      </p:sp>
      <p:cxnSp>
        <p:nvCxnSpPr>
          <p:cNvPr id="241" name="Straight Connector 240">
            <a:extLst>
              <a:ext uri="{FF2B5EF4-FFF2-40B4-BE49-F238E27FC236}">
                <a16:creationId xmlns:a16="http://schemas.microsoft.com/office/drawing/2014/main" id="{30843B55-7FCA-4511-872F-C67AA8034D54}"/>
              </a:ext>
            </a:extLst>
          </p:cNvPr>
          <p:cNvCxnSpPr>
            <a:cxnSpLocks/>
          </p:cNvCxnSpPr>
          <p:nvPr userDrawn="1"/>
        </p:nvCxnSpPr>
        <p:spPr>
          <a:xfrm>
            <a:off x="1150242" y="1909582"/>
            <a:ext cx="10753635" cy="0"/>
          </a:xfrm>
          <a:prstGeom prst="line">
            <a:avLst/>
          </a:prstGeom>
          <a:noFill/>
          <a:ln w="15875" cap="rnd" cmpd="sng" algn="ctr">
            <a:solidFill>
              <a:srgbClr val="DEDEDE"/>
            </a:solidFill>
            <a:prstDash val="sysDot"/>
          </a:ln>
          <a:effectLst/>
        </p:spPr>
      </p:cxnSp>
      <p:cxnSp>
        <p:nvCxnSpPr>
          <p:cNvPr id="242" name="Straight Connector 241">
            <a:extLst>
              <a:ext uri="{FF2B5EF4-FFF2-40B4-BE49-F238E27FC236}">
                <a16:creationId xmlns:a16="http://schemas.microsoft.com/office/drawing/2014/main" id="{9B1305BB-F7D7-4F64-A42D-F99F8AA1AF52}"/>
              </a:ext>
            </a:extLst>
          </p:cNvPr>
          <p:cNvCxnSpPr>
            <a:cxnSpLocks/>
          </p:cNvCxnSpPr>
          <p:nvPr userDrawn="1"/>
        </p:nvCxnSpPr>
        <p:spPr>
          <a:xfrm>
            <a:off x="1150241" y="2998481"/>
            <a:ext cx="10753200" cy="0"/>
          </a:xfrm>
          <a:prstGeom prst="line">
            <a:avLst/>
          </a:prstGeom>
          <a:noFill/>
          <a:ln w="15875" cap="rnd" cmpd="sng" algn="ctr">
            <a:solidFill>
              <a:srgbClr val="DEDEDE"/>
            </a:solidFill>
            <a:prstDash val="sysDot"/>
          </a:ln>
          <a:effectLst/>
        </p:spPr>
      </p:cxnSp>
      <p:cxnSp>
        <p:nvCxnSpPr>
          <p:cNvPr id="243" name="Straight Connector 242">
            <a:extLst>
              <a:ext uri="{FF2B5EF4-FFF2-40B4-BE49-F238E27FC236}">
                <a16:creationId xmlns:a16="http://schemas.microsoft.com/office/drawing/2014/main" id="{B04B6727-6A7C-4B72-9CCE-5CBC0A5FE94C}"/>
              </a:ext>
            </a:extLst>
          </p:cNvPr>
          <p:cNvCxnSpPr>
            <a:cxnSpLocks/>
          </p:cNvCxnSpPr>
          <p:nvPr userDrawn="1"/>
        </p:nvCxnSpPr>
        <p:spPr>
          <a:xfrm>
            <a:off x="1150241" y="4077856"/>
            <a:ext cx="10753200" cy="0"/>
          </a:xfrm>
          <a:prstGeom prst="line">
            <a:avLst/>
          </a:prstGeom>
          <a:noFill/>
          <a:ln w="15875" cap="rnd" cmpd="sng" algn="ctr">
            <a:solidFill>
              <a:srgbClr val="DEDEDE"/>
            </a:solidFill>
            <a:prstDash val="sysDot"/>
          </a:ln>
          <a:effectLst/>
        </p:spPr>
      </p:cxnSp>
      <p:cxnSp>
        <p:nvCxnSpPr>
          <p:cNvPr id="244" name="Straight Connector 243">
            <a:extLst>
              <a:ext uri="{FF2B5EF4-FFF2-40B4-BE49-F238E27FC236}">
                <a16:creationId xmlns:a16="http://schemas.microsoft.com/office/drawing/2014/main" id="{E0B4E87F-05A9-4EC9-9D46-FE564917400E}"/>
              </a:ext>
            </a:extLst>
          </p:cNvPr>
          <p:cNvCxnSpPr>
            <a:cxnSpLocks/>
          </p:cNvCxnSpPr>
          <p:nvPr userDrawn="1"/>
        </p:nvCxnSpPr>
        <p:spPr>
          <a:xfrm>
            <a:off x="1150241" y="5157231"/>
            <a:ext cx="10753200" cy="0"/>
          </a:xfrm>
          <a:prstGeom prst="line">
            <a:avLst/>
          </a:prstGeom>
          <a:noFill/>
          <a:ln w="15875" cap="rnd" cmpd="sng" algn="ctr">
            <a:solidFill>
              <a:srgbClr val="DEDEDE"/>
            </a:solidFill>
            <a:prstDash val="sysDot"/>
          </a:ln>
          <a:effectLst/>
        </p:spPr>
      </p:cxn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271" name="Text Placeholder 7">
            <a:extLst>
              <a:ext uri="{FF2B5EF4-FFF2-40B4-BE49-F238E27FC236}">
                <a16:creationId xmlns:a16="http://schemas.microsoft.com/office/drawing/2014/main" id="{E70CFE91-7C8A-45B1-BDFA-7F44B2100F70}"/>
              </a:ext>
            </a:extLst>
          </p:cNvPr>
          <p:cNvSpPr>
            <a:spLocks noGrp="1"/>
          </p:cNvSpPr>
          <p:nvPr>
            <p:ph type="body" sz="quarter" idx="27" hasCustomPrompt="1"/>
          </p:nvPr>
        </p:nvSpPr>
        <p:spPr>
          <a:xfrm>
            <a:off x="9258169"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4" name="Text Placeholder 5">
            <a:extLst>
              <a:ext uri="{FF2B5EF4-FFF2-40B4-BE49-F238E27FC236}">
                <a16:creationId xmlns:a16="http://schemas.microsoft.com/office/drawing/2014/main" id="{65906F36-209D-48D9-A91F-A9FE9B46FA95}"/>
              </a:ext>
            </a:extLst>
          </p:cNvPr>
          <p:cNvSpPr>
            <a:spLocks noGrp="1"/>
          </p:cNvSpPr>
          <p:nvPr>
            <p:ph type="body" sz="quarter" idx="29" hasCustomPrompt="1"/>
          </p:nvPr>
        </p:nvSpPr>
        <p:spPr>
          <a:xfrm>
            <a:off x="1792715" y="3185267"/>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5" name="Text Placeholder 7">
            <a:extLst>
              <a:ext uri="{FF2B5EF4-FFF2-40B4-BE49-F238E27FC236}">
                <a16:creationId xmlns:a16="http://schemas.microsoft.com/office/drawing/2014/main" id="{F09862D8-BBEA-4B06-95C4-879D4C688C39}"/>
              </a:ext>
            </a:extLst>
          </p:cNvPr>
          <p:cNvSpPr>
            <a:spLocks noGrp="1"/>
          </p:cNvSpPr>
          <p:nvPr>
            <p:ph type="body" sz="quarter" idx="30" hasCustomPrompt="1"/>
          </p:nvPr>
        </p:nvSpPr>
        <p:spPr>
          <a:xfrm>
            <a:off x="10527767"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6" name="Picture Placeholder 5">
            <a:extLst>
              <a:ext uri="{FF2B5EF4-FFF2-40B4-BE49-F238E27FC236}">
                <a16:creationId xmlns:a16="http://schemas.microsoft.com/office/drawing/2014/main" id="{959B4110-C141-4773-841F-1B6F588AE7C7}"/>
              </a:ext>
            </a:extLst>
          </p:cNvPr>
          <p:cNvSpPr>
            <a:spLocks noGrp="1"/>
          </p:cNvSpPr>
          <p:nvPr>
            <p:ph type="pic" sz="quarter" idx="31"/>
          </p:nvPr>
        </p:nvSpPr>
        <p:spPr>
          <a:xfrm>
            <a:off x="3971722" y="3040252"/>
            <a:ext cx="5086553" cy="982993"/>
          </a:xfrm>
        </p:spPr>
        <p:txBody>
          <a:bodyPr/>
          <a:lstStyle/>
          <a:p>
            <a:endParaRPr lang="zh-TW" altLang="en-US" dirty="0"/>
          </a:p>
        </p:txBody>
      </p:sp>
      <p:sp>
        <p:nvSpPr>
          <p:cNvPr id="277" name="Text Placeholder 7">
            <a:extLst>
              <a:ext uri="{FF2B5EF4-FFF2-40B4-BE49-F238E27FC236}">
                <a16:creationId xmlns:a16="http://schemas.microsoft.com/office/drawing/2014/main" id="{AFE3895A-7597-4114-90DD-2820A0A107A9}"/>
              </a:ext>
            </a:extLst>
          </p:cNvPr>
          <p:cNvSpPr>
            <a:spLocks noGrp="1"/>
          </p:cNvSpPr>
          <p:nvPr>
            <p:ph type="body" sz="quarter" idx="32" hasCustomPrompt="1"/>
          </p:nvPr>
        </p:nvSpPr>
        <p:spPr>
          <a:xfrm>
            <a:off x="9258169"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8" name="Text Placeholder 5">
            <a:extLst>
              <a:ext uri="{FF2B5EF4-FFF2-40B4-BE49-F238E27FC236}">
                <a16:creationId xmlns:a16="http://schemas.microsoft.com/office/drawing/2014/main" id="{5EC3F7AD-A704-4C54-8894-D05A91A3416C}"/>
              </a:ext>
            </a:extLst>
          </p:cNvPr>
          <p:cNvSpPr>
            <a:spLocks noGrp="1"/>
          </p:cNvSpPr>
          <p:nvPr>
            <p:ph type="body" sz="quarter" idx="33" hasCustomPrompt="1"/>
          </p:nvPr>
        </p:nvSpPr>
        <p:spPr>
          <a:xfrm>
            <a:off x="1792715" y="4263611"/>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9" name="Text Placeholder 7">
            <a:extLst>
              <a:ext uri="{FF2B5EF4-FFF2-40B4-BE49-F238E27FC236}">
                <a16:creationId xmlns:a16="http://schemas.microsoft.com/office/drawing/2014/main" id="{A4C48329-EB1E-4A11-9BD2-4EA0687B405A}"/>
              </a:ext>
            </a:extLst>
          </p:cNvPr>
          <p:cNvSpPr>
            <a:spLocks noGrp="1"/>
          </p:cNvSpPr>
          <p:nvPr>
            <p:ph type="body" sz="quarter" idx="34" hasCustomPrompt="1"/>
          </p:nvPr>
        </p:nvSpPr>
        <p:spPr>
          <a:xfrm>
            <a:off x="10527767"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0" name="Picture Placeholder 5">
            <a:extLst>
              <a:ext uri="{FF2B5EF4-FFF2-40B4-BE49-F238E27FC236}">
                <a16:creationId xmlns:a16="http://schemas.microsoft.com/office/drawing/2014/main" id="{5E0B6401-EED1-475C-9A07-2A0C5BA1CCAA}"/>
              </a:ext>
            </a:extLst>
          </p:cNvPr>
          <p:cNvSpPr>
            <a:spLocks noGrp="1"/>
          </p:cNvSpPr>
          <p:nvPr>
            <p:ph type="pic" sz="quarter" idx="35"/>
          </p:nvPr>
        </p:nvSpPr>
        <p:spPr>
          <a:xfrm>
            <a:off x="3971722" y="4118596"/>
            <a:ext cx="5086553" cy="982993"/>
          </a:xfrm>
        </p:spPr>
        <p:txBody>
          <a:bodyPr/>
          <a:lstStyle/>
          <a:p>
            <a:endParaRPr lang="zh-TW" altLang="en-US" dirty="0"/>
          </a:p>
        </p:txBody>
      </p:sp>
      <p:sp>
        <p:nvSpPr>
          <p:cNvPr id="281" name="Text Placeholder 7">
            <a:extLst>
              <a:ext uri="{FF2B5EF4-FFF2-40B4-BE49-F238E27FC236}">
                <a16:creationId xmlns:a16="http://schemas.microsoft.com/office/drawing/2014/main" id="{8D545BE3-1BDD-49EF-A8ED-0CAD52DEF828}"/>
              </a:ext>
            </a:extLst>
          </p:cNvPr>
          <p:cNvSpPr>
            <a:spLocks noGrp="1"/>
          </p:cNvSpPr>
          <p:nvPr>
            <p:ph type="body" sz="quarter" idx="36" hasCustomPrompt="1"/>
          </p:nvPr>
        </p:nvSpPr>
        <p:spPr>
          <a:xfrm>
            <a:off x="9258169"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2" name="Text Placeholder 5">
            <a:extLst>
              <a:ext uri="{FF2B5EF4-FFF2-40B4-BE49-F238E27FC236}">
                <a16:creationId xmlns:a16="http://schemas.microsoft.com/office/drawing/2014/main" id="{88BB6A27-CF56-40EE-A77E-64706C2894F0}"/>
              </a:ext>
            </a:extLst>
          </p:cNvPr>
          <p:cNvSpPr>
            <a:spLocks noGrp="1"/>
          </p:cNvSpPr>
          <p:nvPr>
            <p:ph type="body" sz="quarter" idx="37" hasCustomPrompt="1"/>
          </p:nvPr>
        </p:nvSpPr>
        <p:spPr>
          <a:xfrm>
            <a:off x="1792715" y="5341955"/>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3" name="Text Placeholder 7">
            <a:extLst>
              <a:ext uri="{FF2B5EF4-FFF2-40B4-BE49-F238E27FC236}">
                <a16:creationId xmlns:a16="http://schemas.microsoft.com/office/drawing/2014/main" id="{7B4055DC-AB11-4363-AAF1-55BD362734FA}"/>
              </a:ext>
            </a:extLst>
          </p:cNvPr>
          <p:cNvSpPr>
            <a:spLocks noGrp="1"/>
          </p:cNvSpPr>
          <p:nvPr>
            <p:ph type="body" sz="quarter" idx="38" hasCustomPrompt="1"/>
          </p:nvPr>
        </p:nvSpPr>
        <p:spPr>
          <a:xfrm>
            <a:off x="10527767"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4" name="Picture Placeholder 5">
            <a:extLst>
              <a:ext uri="{FF2B5EF4-FFF2-40B4-BE49-F238E27FC236}">
                <a16:creationId xmlns:a16="http://schemas.microsoft.com/office/drawing/2014/main" id="{EE1B3A01-C82E-4386-9D91-D1468525FA4D}"/>
              </a:ext>
            </a:extLst>
          </p:cNvPr>
          <p:cNvSpPr>
            <a:spLocks noGrp="1"/>
          </p:cNvSpPr>
          <p:nvPr>
            <p:ph type="pic" sz="quarter" idx="39"/>
          </p:nvPr>
        </p:nvSpPr>
        <p:spPr>
          <a:xfrm>
            <a:off x="3971722" y="5196940"/>
            <a:ext cx="5086553" cy="982993"/>
          </a:xfrm>
        </p:spPr>
        <p:txBody>
          <a:bodyPr/>
          <a:lstStyle/>
          <a:p>
            <a:endParaRPr lang="zh-TW" altLang="en-US" dirty="0"/>
          </a:p>
        </p:txBody>
      </p:sp>
      <p:sp>
        <p:nvSpPr>
          <p:cNvPr id="285" name="Text Placeholder 7">
            <a:extLst>
              <a:ext uri="{FF2B5EF4-FFF2-40B4-BE49-F238E27FC236}">
                <a16:creationId xmlns:a16="http://schemas.microsoft.com/office/drawing/2014/main" id="{CBBC44A5-81B1-45BA-A083-F92FD45EDC83}"/>
              </a:ext>
            </a:extLst>
          </p:cNvPr>
          <p:cNvSpPr>
            <a:spLocks noGrp="1"/>
          </p:cNvSpPr>
          <p:nvPr>
            <p:ph type="body" sz="quarter" idx="40" hasCustomPrompt="1"/>
          </p:nvPr>
        </p:nvSpPr>
        <p:spPr>
          <a:xfrm>
            <a:off x="9258169"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6" name="Text Placeholder 7">
            <a:extLst>
              <a:ext uri="{FF2B5EF4-FFF2-40B4-BE49-F238E27FC236}">
                <a16:creationId xmlns:a16="http://schemas.microsoft.com/office/drawing/2014/main" id="{17AAB489-FE4E-4E29-B2AF-2A91287CA20C}"/>
              </a:ext>
            </a:extLst>
          </p:cNvPr>
          <p:cNvSpPr>
            <a:spLocks noGrp="1"/>
          </p:cNvSpPr>
          <p:nvPr>
            <p:ph type="body" sz="quarter" idx="42" hasCustomPrompt="1"/>
          </p:nvPr>
        </p:nvSpPr>
        <p:spPr>
          <a:xfrm>
            <a:off x="89586" y="2412265"/>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7" name="Text Placeholder 7">
            <a:extLst>
              <a:ext uri="{FF2B5EF4-FFF2-40B4-BE49-F238E27FC236}">
                <a16:creationId xmlns:a16="http://schemas.microsoft.com/office/drawing/2014/main" id="{F1F8B399-AA82-4DC8-8B29-34EAB49CE299}"/>
              </a:ext>
            </a:extLst>
          </p:cNvPr>
          <p:cNvSpPr>
            <a:spLocks noGrp="1"/>
          </p:cNvSpPr>
          <p:nvPr>
            <p:ph type="body" sz="quarter" idx="43" hasCustomPrompt="1"/>
          </p:nvPr>
        </p:nvSpPr>
        <p:spPr>
          <a:xfrm>
            <a:off x="89586" y="4582501"/>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Decline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8" name="Text Placeholder 7">
            <a:extLst>
              <a:ext uri="{FF2B5EF4-FFF2-40B4-BE49-F238E27FC236}">
                <a16:creationId xmlns:a16="http://schemas.microsoft.com/office/drawing/2014/main" id="{3A23808C-5F70-4B8C-86DC-599BE70BC9D2}"/>
              </a:ext>
            </a:extLst>
          </p:cNvPr>
          <p:cNvSpPr>
            <a:spLocks noGrp="1"/>
          </p:cNvSpPr>
          <p:nvPr>
            <p:ph type="body" sz="quarter" idx="44" hasCustomPrompt="1"/>
          </p:nvPr>
        </p:nvSpPr>
        <p:spPr>
          <a:xfrm>
            <a:off x="79173" y="566994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 name="Date Placeholder 1">
            <a:extLst>
              <a:ext uri="{FF2B5EF4-FFF2-40B4-BE49-F238E27FC236}">
                <a16:creationId xmlns:a16="http://schemas.microsoft.com/office/drawing/2014/main" id="{9DA9F4FB-37C2-4B01-AD92-D58F6EBBE164}"/>
              </a:ext>
            </a:extLst>
          </p:cNvPr>
          <p:cNvSpPr>
            <a:spLocks noGrp="1"/>
          </p:cNvSpPr>
          <p:nvPr>
            <p:ph type="dt" sz="half" idx="4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983973B1-AD3F-4829-82DF-31EA78FAD159}"/>
              </a:ext>
            </a:extLst>
          </p:cNvPr>
          <p:cNvSpPr>
            <a:spLocks noGrp="1"/>
          </p:cNvSpPr>
          <p:nvPr>
            <p:ph type="ftr" sz="quarter" idx="4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39D8C14-5438-45E7-85D0-9FCAFC00F2E2}"/>
              </a:ext>
            </a:extLst>
          </p:cNvPr>
          <p:cNvSpPr>
            <a:spLocks noGrp="1"/>
          </p:cNvSpPr>
          <p:nvPr>
            <p:ph type="sldNum" sz="quarter" idx="47"/>
          </p:nvPr>
        </p:nvSpPr>
        <p:spPr>
          <a:xfrm>
            <a:off x="9984296" y="6492240"/>
            <a:ext cx="1764792" cy="137160"/>
          </a:xfrm>
        </p:spPr>
        <p:txBody>
          <a:bodyPr vert="horz" lIns="0" tIns="0" rIns="0" bIns="0" rtlCol="0" anchor="b" anchorCtr="0">
            <a:noAutofit/>
          </a:bodyPr>
          <a:lstStyle>
            <a:lvl1pPr algn="r">
              <a:defRPr lang="en-US" altLang="zh-TW" smtClean="0"/>
            </a:lvl1pPr>
          </a:lstStyle>
          <a:p>
            <a:fld id="{86ED8E59-109B-4E57-B02F-1F12DE85E4D2}" type="slidenum">
              <a:rPr lang="zh-TW" altLang="en-US" smtClean="0"/>
              <a:pPr/>
              <a:t>‹#›</a:t>
            </a:fld>
            <a:endParaRPr lang="zh-TW" altLang="en-US"/>
          </a:p>
        </p:txBody>
      </p:sp>
    </p:spTree>
    <p:extLst>
      <p:ext uri="{BB962C8B-B14F-4D97-AF65-F5344CB8AC3E}">
        <p14:creationId xmlns:p14="http://schemas.microsoft.com/office/powerpoint/2010/main" val="59115568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589EAD3-E1F5-4FA0-A7AF-D624C248709E}"/>
              </a:ext>
            </a:extLst>
          </p:cNvPr>
          <p:cNvSpPr>
            <a:spLocks noGrp="1"/>
          </p:cNvSpPr>
          <p:nvPr>
            <p:ph type="pic" sz="quarter" idx="18"/>
          </p:nvPr>
        </p:nvSpPr>
        <p:spPr>
          <a:xfrm>
            <a:off x="1143896" y="1778660"/>
            <a:ext cx="9455548" cy="5008807"/>
          </a:xfrm>
        </p:spPr>
        <p:txBody>
          <a:bodyPr/>
          <a:lstStyle/>
          <a:p>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財務敏感度影響分析：若營收增加</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1%</a:t>
            </a: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，則員工生產力亦會提升</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210(Mil)</a:t>
            </a:r>
          </a:p>
        </p:txBody>
      </p: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2" name="Date Placeholder 1">
            <a:extLst>
              <a:ext uri="{FF2B5EF4-FFF2-40B4-BE49-F238E27FC236}">
                <a16:creationId xmlns:a16="http://schemas.microsoft.com/office/drawing/2014/main" id="{38A3BA1F-AA78-4A2D-8796-223ED60C7AE5}"/>
              </a:ext>
            </a:extLst>
          </p:cNvPr>
          <p:cNvSpPr>
            <a:spLocks noGrp="1"/>
          </p:cNvSpPr>
          <p:nvPr>
            <p:ph type="dt" sz="half" idx="19"/>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AE1273C9-8208-481E-B0C0-38CF6CB810E6}"/>
              </a:ext>
            </a:extLst>
          </p:cNvPr>
          <p:cNvSpPr>
            <a:spLocks noGrp="1"/>
          </p:cNvSpPr>
          <p:nvPr>
            <p:ph type="ftr" sz="quarter" idx="20"/>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29A2707-AAE3-4AB4-9095-8A32922AEF39}"/>
              </a:ext>
            </a:extLst>
          </p:cNvPr>
          <p:cNvSpPr>
            <a:spLocks noGrp="1"/>
          </p:cNvSpPr>
          <p:nvPr>
            <p:ph type="sldNum" sz="quarter" idx="21"/>
          </p:nvPr>
        </p:nvSpPr>
        <p:spPr>
          <a:xfrm>
            <a:off x="9984296" y="6492240"/>
            <a:ext cx="1764792" cy="137160"/>
          </a:xfrm>
        </p:spPr>
        <p:txBody>
          <a:bodyPr vert="horz" lIns="0" tIns="0" rIns="0" bIns="0" rtlCol="0" anchor="b" anchorCtr="0">
            <a:noAutofit/>
          </a:bodyPr>
          <a:lstStyle>
            <a:lvl1pPr algn="r">
              <a:defRPr lang="en-US" altLang="zh-TW" smtClean="0"/>
            </a:lvl1pPr>
          </a:lstStyle>
          <a:p>
            <a:fld id="{FC08CFCF-D397-485F-8D68-3533277E3D5B}" type="slidenum">
              <a:rPr lang="zh-TW" altLang="en-US" smtClean="0"/>
              <a:pPr/>
              <a:t>‹#›</a:t>
            </a:fld>
            <a:endParaRPr lang="zh-TW" altLang="en-US"/>
          </a:p>
        </p:txBody>
      </p:sp>
    </p:spTree>
    <p:extLst>
      <p:ext uri="{BB962C8B-B14F-4D97-AF65-F5344CB8AC3E}">
        <p14:creationId xmlns:p14="http://schemas.microsoft.com/office/powerpoint/2010/main" val="235060494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1261258"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78" name="Text Placeholder 5">
            <a:extLst>
              <a:ext uri="{FF2B5EF4-FFF2-40B4-BE49-F238E27FC236}">
                <a16:creationId xmlns:a16="http://schemas.microsoft.com/office/drawing/2014/main" id="{09A98002-66F9-4818-9CA1-74F09D5BE849}"/>
              </a:ext>
            </a:extLst>
          </p:cNvPr>
          <p:cNvSpPr>
            <a:spLocks noGrp="1"/>
          </p:cNvSpPr>
          <p:nvPr>
            <p:ph type="body" sz="quarter" idx="51" hasCustomPrompt="1"/>
          </p:nvPr>
        </p:nvSpPr>
        <p:spPr>
          <a:xfrm>
            <a:off x="3418689"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0" name="Text Placeholder 5">
            <a:extLst>
              <a:ext uri="{FF2B5EF4-FFF2-40B4-BE49-F238E27FC236}">
                <a16:creationId xmlns:a16="http://schemas.microsoft.com/office/drawing/2014/main" id="{1C5279B9-FE1B-4B90-B058-75841D27A0AB}"/>
              </a:ext>
            </a:extLst>
          </p:cNvPr>
          <p:cNvSpPr>
            <a:spLocks noGrp="1"/>
          </p:cNvSpPr>
          <p:nvPr>
            <p:ph type="body" sz="quarter" idx="52" hasCustomPrompt="1"/>
          </p:nvPr>
        </p:nvSpPr>
        <p:spPr>
          <a:xfrm>
            <a:off x="1261941"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1" name="Text Placeholder 5">
            <a:extLst>
              <a:ext uri="{FF2B5EF4-FFF2-40B4-BE49-F238E27FC236}">
                <a16:creationId xmlns:a16="http://schemas.microsoft.com/office/drawing/2014/main" id="{4058553C-E46C-48A3-9B75-C69DBB471CAB}"/>
              </a:ext>
            </a:extLst>
          </p:cNvPr>
          <p:cNvSpPr>
            <a:spLocks noGrp="1"/>
          </p:cNvSpPr>
          <p:nvPr>
            <p:ph type="body" sz="quarter" idx="53" hasCustomPrompt="1"/>
          </p:nvPr>
        </p:nvSpPr>
        <p:spPr>
          <a:xfrm>
            <a:off x="1258366"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2" name="Text Placeholder 5">
            <a:extLst>
              <a:ext uri="{FF2B5EF4-FFF2-40B4-BE49-F238E27FC236}">
                <a16:creationId xmlns:a16="http://schemas.microsoft.com/office/drawing/2014/main" id="{DABFCB75-18AF-4891-B9F0-9A1738CB0142}"/>
              </a:ext>
            </a:extLst>
          </p:cNvPr>
          <p:cNvSpPr>
            <a:spLocks noGrp="1"/>
          </p:cNvSpPr>
          <p:nvPr>
            <p:ph type="body" sz="quarter" idx="54" hasCustomPrompt="1"/>
          </p:nvPr>
        </p:nvSpPr>
        <p:spPr>
          <a:xfrm>
            <a:off x="1258366"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3414184"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2" name="Text Placeholder 5">
            <a:extLst>
              <a:ext uri="{FF2B5EF4-FFF2-40B4-BE49-F238E27FC236}">
                <a16:creationId xmlns:a16="http://schemas.microsoft.com/office/drawing/2014/main" id="{EBFF75DD-2C32-422A-B6DD-0D4DCD19C5C6}"/>
              </a:ext>
            </a:extLst>
          </p:cNvPr>
          <p:cNvSpPr>
            <a:spLocks noGrp="1"/>
          </p:cNvSpPr>
          <p:nvPr>
            <p:ph type="body" sz="quarter" idx="56" hasCustomPrompt="1"/>
          </p:nvPr>
        </p:nvSpPr>
        <p:spPr>
          <a:xfrm>
            <a:off x="3414184"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3" name="Text Placeholder 5">
            <a:extLst>
              <a:ext uri="{FF2B5EF4-FFF2-40B4-BE49-F238E27FC236}">
                <a16:creationId xmlns:a16="http://schemas.microsoft.com/office/drawing/2014/main" id="{C8F328B4-337D-430B-BC99-205325EC1B8C}"/>
              </a:ext>
            </a:extLst>
          </p:cNvPr>
          <p:cNvSpPr>
            <a:spLocks noGrp="1"/>
          </p:cNvSpPr>
          <p:nvPr>
            <p:ph type="body" sz="quarter" idx="57" hasCustomPrompt="1"/>
          </p:nvPr>
        </p:nvSpPr>
        <p:spPr>
          <a:xfrm>
            <a:off x="3414184"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4" name="Text Placeholder 5">
            <a:extLst>
              <a:ext uri="{FF2B5EF4-FFF2-40B4-BE49-F238E27FC236}">
                <a16:creationId xmlns:a16="http://schemas.microsoft.com/office/drawing/2014/main" id="{6DF0EB33-593C-44E3-9392-4C49D73A17AF}"/>
              </a:ext>
            </a:extLst>
          </p:cNvPr>
          <p:cNvSpPr>
            <a:spLocks noGrp="1"/>
          </p:cNvSpPr>
          <p:nvPr>
            <p:ph type="body" sz="quarter" idx="58" hasCustomPrompt="1"/>
          </p:nvPr>
        </p:nvSpPr>
        <p:spPr>
          <a:xfrm>
            <a:off x="7223984"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5" name="Text Placeholder 5">
            <a:extLst>
              <a:ext uri="{FF2B5EF4-FFF2-40B4-BE49-F238E27FC236}">
                <a16:creationId xmlns:a16="http://schemas.microsoft.com/office/drawing/2014/main" id="{5F2D9778-4808-4BA7-8565-50695008DB5E}"/>
              </a:ext>
            </a:extLst>
          </p:cNvPr>
          <p:cNvSpPr>
            <a:spLocks noGrp="1"/>
          </p:cNvSpPr>
          <p:nvPr>
            <p:ph type="body" sz="quarter" idx="59" hasCustomPrompt="1"/>
          </p:nvPr>
        </p:nvSpPr>
        <p:spPr>
          <a:xfrm>
            <a:off x="9381415"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6" name="Text Placeholder 5">
            <a:extLst>
              <a:ext uri="{FF2B5EF4-FFF2-40B4-BE49-F238E27FC236}">
                <a16:creationId xmlns:a16="http://schemas.microsoft.com/office/drawing/2014/main" id="{0E917CA5-2855-4E3D-81A7-F751C4E3E4D6}"/>
              </a:ext>
            </a:extLst>
          </p:cNvPr>
          <p:cNvSpPr>
            <a:spLocks noGrp="1"/>
          </p:cNvSpPr>
          <p:nvPr>
            <p:ph type="body" sz="quarter" idx="60" hasCustomPrompt="1"/>
          </p:nvPr>
        </p:nvSpPr>
        <p:spPr>
          <a:xfrm>
            <a:off x="7224667"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7" name="Text Placeholder 5">
            <a:extLst>
              <a:ext uri="{FF2B5EF4-FFF2-40B4-BE49-F238E27FC236}">
                <a16:creationId xmlns:a16="http://schemas.microsoft.com/office/drawing/2014/main" id="{4C933A51-E5A6-4DE8-96B2-91E90591A89C}"/>
              </a:ext>
            </a:extLst>
          </p:cNvPr>
          <p:cNvSpPr>
            <a:spLocks noGrp="1"/>
          </p:cNvSpPr>
          <p:nvPr>
            <p:ph type="body" sz="quarter" idx="61" hasCustomPrompt="1"/>
          </p:nvPr>
        </p:nvSpPr>
        <p:spPr>
          <a:xfrm>
            <a:off x="7221092"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8" name="Text Placeholder 5">
            <a:extLst>
              <a:ext uri="{FF2B5EF4-FFF2-40B4-BE49-F238E27FC236}">
                <a16:creationId xmlns:a16="http://schemas.microsoft.com/office/drawing/2014/main" id="{EEB241EF-0FC5-4DE5-B92A-08C7304C2F36}"/>
              </a:ext>
            </a:extLst>
          </p:cNvPr>
          <p:cNvSpPr>
            <a:spLocks noGrp="1"/>
          </p:cNvSpPr>
          <p:nvPr>
            <p:ph type="body" sz="quarter" idx="62" hasCustomPrompt="1"/>
          </p:nvPr>
        </p:nvSpPr>
        <p:spPr>
          <a:xfrm>
            <a:off x="7221092"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9" name="Text Placeholder 5">
            <a:extLst>
              <a:ext uri="{FF2B5EF4-FFF2-40B4-BE49-F238E27FC236}">
                <a16:creationId xmlns:a16="http://schemas.microsoft.com/office/drawing/2014/main" id="{35F88D44-957A-4847-B284-7FA92C7A2FA8}"/>
              </a:ext>
            </a:extLst>
          </p:cNvPr>
          <p:cNvSpPr>
            <a:spLocks noGrp="1"/>
          </p:cNvSpPr>
          <p:nvPr>
            <p:ph type="body" sz="quarter" idx="63" hasCustomPrompt="1"/>
          </p:nvPr>
        </p:nvSpPr>
        <p:spPr>
          <a:xfrm>
            <a:off x="9376910"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0" name="Text Placeholder 5">
            <a:extLst>
              <a:ext uri="{FF2B5EF4-FFF2-40B4-BE49-F238E27FC236}">
                <a16:creationId xmlns:a16="http://schemas.microsoft.com/office/drawing/2014/main" id="{E36AE99C-31D6-429B-B1FE-B33901FAE79E}"/>
              </a:ext>
            </a:extLst>
          </p:cNvPr>
          <p:cNvSpPr>
            <a:spLocks noGrp="1"/>
          </p:cNvSpPr>
          <p:nvPr>
            <p:ph type="body" sz="quarter" idx="64" hasCustomPrompt="1"/>
          </p:nvPr>
        </p:nvSpPr>
        <p:spPr>
          <a:xfrm>
            <a:off x="9376910"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1" name="Text Placeholder 5">
            <a:extLst>
              <a:ext uri="{FF2B5EF4-FFF2-40B4-BE49-F238E27FC236}">
                <a16:creationId xmlns:a16="http://schemas.microsoft.com/office/drawing/2014/main" id="{8E5F2EB2-E840-4917-A65B-BB2468C51CA6}"/>
              </a:ext>
            </a:extLst>
          </p:cNvPr>
          <p:cNvSpPr>
            <a:spLocks noGrp="1"/>
          </p:cNvSpPr>
          <p:nvPr>
            <p:ph type="body" sz="quarter" idx="65" hasCustomPrompt="1"/>
          </p:nvPr>
        </p:nvSpPr>
        <p:spPr>
          <a:xfrm>
            <a:off x="9376910"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 name="Date Placeholder 1">
            <a:extLst>
              <a:ext uri="{FF2B5EF4-FFF2-40B4-BE49-F238E27FC236}">
                <a16:creationId xmlns:a16="http://schemas.microsoft.com/office/drawing/2014/main" id="{E376CBA5-DFD7-4461-AFA2-6AE9B0DE2064}"/>
              </a:ext>
            </a:extLst>
          </p:cNvPr>
          <p:cNvSpPr>
            <a:spLocks noGrp="1"/>
          </p:cNvSpPr>
          <p:nvPr>
            <p:ph type="dt" sz="half" idx="6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099A072-F1F7-4F06-BB4D-D0978853D904}"/>
              </a:ext>
            </a:extLst>
          </p:cNvPr>
          <p:cNvSpPr>
            <a:spLocks noGrp="1"/>
          </p:cNvSpPr>
          <p:nvPr>
            <p:ph type="ftr" sz="quarter" idx="6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999ED1B-BDF5-4FE3-B23E-E71070121A6F}"/>
              </a:ext>
            </a:extLst>
          </p:cNvPr>
          <p:cNvSpPr>
            <a:spLocks noGrp="1"/>
          </p:cNvSpPr>
          <p:nvPr>
            <p:ph type="sldNum" sz="quarter" idx="68"/>
          </p:nvPr>
        </p:nvSpPr>
        <p:spPr>
          <a:xfrm>
            <a:off x="9984296" y="6492240"/>
            <a:ext cx="1764792" cy="137160"/>
          </a:xfrm>
        </p:spPr>
        <p:txBody>
          <a:bodyPr vert="horz" lIns="0" tIns="0" rIns="0" bIns="0" rtlCol="0" anchor="b" anchorCtr="0">
            <a:noAutofit/>
          </a:bodyPr>
          <a:lstStyle>
            <a:lvl1pPr algn="r">
              <a:defRPr lang="en-US" altLang="zh-TW" smtClean="0"/>
            </a:lvl1pPr>
          </a:lstStyle>
          <a:p>
            <a:fld id="{7414B01E-5A36-40B9-9577-B08968AD6CA3}" type="slidenum">
              <a:rPr lang="zh-TW" altLang="en-US" smtClean="0"/>
              <a:pPr/>
              <a:t>‹#›</a:t>
            </a:fld>
            <a:endParaRPr lang="zh-TW" altLang="en-US"/>
          </a:p>
        </p:txBody>
      </p:sp>
    </p:spTree>
    <p:extLst>
      <p:ext uri="{BB962C8B-B14F-4D97-AF65-F5344CB8AC3E}">
        <p14:creationId xmlns:p14="http://schemas.microsoft.com/office/powerpoint/2010/main" val="377407822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514555" y="2533140"/>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ERP</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企業資源規劃</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服務業</a:t>
            </a:r>
          </a:p>
        </p:txBody>
      </p:sp>
      <p:sp>
        <p:nvSpPr>
          <p:cNvPr id="61" name="Text Placeholder 5">
            <a:extLst>
              <a:ext uri="{FF2B5EF4-FFF2-40B4-BE49-F238E27FC236}">
                <a16:creationId xmlns:a16="http://schemas.microsoft.com/office/drawing/2014/main" id="{86F60911-95D1-4AA7-BF9C-CB72DD390835}"/>
              </a:ext>
            </a:extLst>
          </p:cNvPr>
          <p:cNvSpPr>
            <a:spLocks noGrp="1"/>
          </p:cNvSpPr>
          <p:nvPr>
            <p:ph type="body" sz="quarter" idx="56" hasCustomPrompt="1"/>
          </p:nvPr>
        </p:nvSpPr>
        <p:spPr>
          <a:xfrm>
            <a:off x="527823" y="3170774"/>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廠內智能物流系統</a:t>
            </a:r>
          </a:p>
        </p:txBody>
      </p:sp>
      <p:sp>
        <p:nvSpPr>
          <p:cNvPr id="62" name="Text Placeholder 5">
            <a:extLst>
              <a:ext uri="{FF2B5EF4-FFF2-40B4-BE49-F238E27FC236}">
                <a16:creationId xmlns:a16="http://schemas.microsoft.com/office/drawing/2014/main" id="{8A5FD47E-85BA-4D6E-9ED0-825F74F25FC9}"/>
              </a:ext>
            </a:extLst>
          </p:cNvPr>
          <p:cNvSpPr>
            <a:spLocks noGrp="1"/>
          </p:cNvSpPr>
          <p:nvPr>
            <p:ph type="body" sz="quarter" idx="57" hasCustomPrompt="1"/>
          </p:nvPr>
        </p:nvSpPr>
        <p:spPr>
          <a:xfrm>
            <a:off x="530327" y="3775413"/>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物流行動化管理應用</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APP</a:t>
            </a:r>
          </a:p>
        </p:txBody>
      </p:sp>
      <p:sp>
        <p:nvSpPr>
          <p:cNvPr id="63" name="Text Placeholder 5">
            <a:extLst>
              <a:ext uri="{FF2B5EF4-FFF2-40B4-BE49-F238E27FC236}">
                <a16:creationId xmlns:a16="http://schemas.microsoft.com/office/drawing/2014/main" id="{946D64DD-73B5-4097-9395-6A549D18B57F}"/>
              </a:ext>
            </a:extLst>
          </p:cNvPr>
          <p:cNvSpPr>
            <a:spLocks noGrp="1"/>
          </p:cNvSpPr>
          <p:nvPr>
            <p:ph type="body" sz="quarter" idx="58" hasCustomPrompt="1"/>
          </p:nvPr>
        </p:nvSpPr>
        <p:spPr>
          <a:xfrm>
            <a:off x="514555" y="4404745"/>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倉儲管理系統 </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WMS</a:t>
            </a:r>
          </a:p>
        </p:txBody>
      </p:sp>
      <p:sp>
        <p:nvSpPr>
          <p:cNvPr id="64" name="Text Placeholder 5">
            <a:extLst>
              <a:ext uri="{FF2B5EF4-FFF2-40B4-BE49-F238E27FC236}">
                <a16:creationId xmlns:a16="http://schemas.microsoft.com/office/drawing/2014/main" id="{C70B201A-6DBB-4FAF-9831-A9CD62013281}"/>
              </a:ext>
            </a:extLst>
          </p:cNvPr>
          <p:cNvSpPr>
            <a:spLocks noGrp="1"/>
          </p:cNvSpPr>
          <p:nvPr>
            <p:ph type="body" sz="quarter" idx="59" hasCustomPrompt="1"/>
          </p:nvPr>
        </p:nvSpPr>
        <p:spPr>
          <a:xfrm>
            <a:off x="505924" y="5012922"/>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mn-ea"/>
                <a:cs typeface="+mn-cs"/>
              </a:rPr>
              <a:t>Sales Cloud (</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銷售雲</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p>
        </p:txBody>
      </p:sp>
      <p:sp>
        <p:nvSpPr>
          <p:cNvPr id="2" name="Date Placeholder 1">
            <a:extLst>
              <a:ext uri="{FF2B5EF4-FFF2-40B4-BE49-F238E27FC236}">
                <a16:creationId xmlns:a16="http://schemas.microsoft.com/office/drawing/2014/main" id="{5AD9D8A5-48AC-4524-92DB-789CA2A34CE5}"/>
              </a:ext>
            </a:extLst>
          </p:cNvPr>
          <p:cNvSpPr>
            <a:spLocks noGrp="1"/>
          </p:cNvSpPr>
          <p:nvPr>
            <p:ph type="dt" sz="half" idx="6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6049D812-CB34-410E-B346-E9047D1B1A6A}"/>
              </a:ext>
            </a:extLst>
          </p:cNvPr>
          <p:cNvSpPr>
            <a:spLocks noGrp="1"/>
          </p:cNvSpPr>
          <p:nvPr>
            <p:ph type="ftr" sz="quarter" idx="6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EB083FDA-B1FC-4EC2-B0F7-5CCB61E0F167}"/>
              </a:ext>
            </a:extLst>
          </p:cNvPr>
          <p:cNvSpPr>
            <a:spLocks noGrp="1"/>
          </p:cNvSpPr>
          <p:nvPr>
            <p:ph type="sldNum" sz="quarter" idx="62"/>
          </p:nvPr>
        </p:nvSpPr>
        <p:spPr>
          <a:xfrm>
            <a:off x="9984296" y="6492240"/>
            <a:ext cx="1764792" cy="137160"/>
          </a:xfrm>
        </p:spPr>
        <p:txBody>
          <a:bodyPr vert="horz" lIns="0" tIns="0" rIns="0" bIns="0" rtlCol="0" anchor="b" anchorCtr="0">
            <a:noAutofit/>
          </a:bodyPr>
          <a:lstStyle>
            <a:lvl1pPr algn="r">
              <a:defRPr lang="en-US" altLang="zh-TW" smtClean="0"/>
            </a:lvl1pPr>
          </a:lstStyle>
          <a:p>
            <a:fld id="{A9BC2748-C324-4C8F-8E09-B0A78614E17E}" type="slidenum">
              <a:rPr lang="zh-TW" altLang="en-US" smtClean="0"/>
              <a:pPr/>
              <a:t>‹#›</a:t>
            </a:fld>
            <a:endParaRPr lang="zh-TW" altLang="en-US"/>
          </a:p>
        </p:txBody>
      </p:sp>
    </p:spTree>
    <p:extLst>
      <p:ext uri="{BB962C8B-B14F-4D97-AF65-F5344CB8AC3E}">
        <p14:creationId xmlns:p14="http://schemas.microsoft.com/office/powerpoint/2010/main" val="313435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1" name="Date Placeholder 10">
            <a:extLst>
              <a:ext uri="{FF2B5EF4-FFF2-40B4-BE49-F238E27FC236}">
                <a16:creationId xmlns:a16="http://schemas.microsoft.com/office/drawing/2014/main" id="{E0EE13D9-B57B-42BD-9FA7-C2A85F605760}"/>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DD5453F1-E039-4295-B8B3-C703A5849114}"/>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29CFF646-D6F6-456B-9DA3-83FB5BCEE864}"/>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altLang="zh-TW" smtClean="0"/>
            </a:lvl1pPr>
          </a:lstStyle>
          <a:p>
            <a:fld id="{2BBD9D38-2529-49A3-A74B-094C436268E2}" type="slidenum">
              <a:rPr lang="zh-TW" altLang="en-US" smtClean="0"/>
              <a:pPr/>
              <a:t>‹#›</a:t>
            </a:fld>
            <a:endParaRPr lang="zh-TW" altLang="en-US"/>
          </a:p>
        </p:txBody>
      </p:sp>
    </p:spTree>
    <p:extLst>
      <p:ext uri="{BB962C8B-B14F-4D97-AF65-F5344CB8AC3E}">
        <p14:creationId xmlns:p14="http://schemas.microsoft.com/office/powerpoint/2010/main" val="104570719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blank">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65284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9896430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B98B418E-078F-4164-848B-E709B7B76B7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88B4D984-66FE-4811-8E03-6AF3BD3CC6D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
        <p:nvSpPr>
          <p:cNvPr id="9" name="Slide Number Placeholder 8">
            <a:extLst>
              <a:ext uri="{FF2B5EF4-FFF2-40B4-BE49-F238E27FC236}">
                <a16:creationId xmlns:a16="http://schemas.microsoft.com/office/drawing/2014/main" id="{2E05AB68-DE77-4BF2-A53B-D8624C7345D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57DD197-CA0E-4A6D-8F51-FF7861BF8AAC}" type="slidenum">
              <a:rPr lang="en-US" altLang="zh-TW" smtClean="0"/>
              <a:pPr/>
              <a:t>‹#›</a:t>
            </a:fld>
            <a:endParaRPr lang="en-US" altLang="zh-TW"/>
          </a:p>
        </p:txBody>
      </p:sp>
    </p:spTree>
    <p:extLst>
      <p:ext uri="{BB962C8B-B14F-4D97-AF65-F5344CB8AC3E}">
        <p14:creationId xmlns:p14="http://schemas.microsoft.com/office/powerpoint/2010/main" val="254263552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22481192-B931-41F9-BAEC-77F59887583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A9646F73-3C82-47D5-B323-450FCD34F64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
        <p:nvSpPr>
          <p:cNvPr id="6" name="Slide Number Placeholder 5">
            <a:extLst>
              <a:ext uri="{FF2B5EF4-FFF2-40B4-BE49-F238E27FC236}">
                <a16:creationId xmlns:a16="http://schemas.microsoft.com/office/drawing/2014/main" id="{A15D9EED-C526-4EB3-9060-9F600E374B3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E3B9DBE-EFB0-4051-865E-4FE757756E33}" type="slidenum">
              <a:rPr lang="en-US" altLang="zh-TW" smtClean="0"/>
              <a:pPr/>
              <a:t>‹#›</a:t>
            </a:fld>
            <a:endParaRPr lang="en-US" altLang="zh-TW"/>
          </a:p>
        </p:txBody>
      </p:sp>
    </p:spTree>
    <p:extLst>
      <p:ext uri="{BB962C8B-B14F-4D97-AF65-F5344CB8AC3E}">
        <p14:creationId xmlns:p14="http://schemas.microsoft.com/office/powerpoint/2010/main" val="334943470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5D59DBD1-DC6B-4521-B4D5-249AA6F1ED2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Slide Number Placeholder 4">
            <a:extLst>
              <a:ext uri="{FF2B5EF4-FFF2-40B4-BE49-F238E27FC236}">
                <a16:creationId xmlns:a16="http://schemas.microsoft.com/office/drawing/2014/main" id="{68DC7F3E-E8C8-4CD1-A9EA-3CD177A3B92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EB24A87-C503-42A6-8AE8-3329AF1A1945}" type="slidenum">
              <a:rPr lang="en-US" altLang="zh-TW" smtClean="0"/>
              <a:pPr/>
              <a:t>‹#›</a:t>
            </a:fld>
            <a:endParaRPr lang="en-US" altLang="zh-TW"/>
          </a:p>
        </p:txBody>
      </p:sp>
      <p:sp>
        <p:nvSpPr>
          <p:cNvPr id="8" name="Footer Placeholder 3">
            <a:extLst>
              <a:ext uri="{FF2B5EF4-FFF2-40B4-BE49-F238E27FC236}">
                <a16:creationId xmlns:a16="http://schemas.microsoft.com/office/drawing/2014/main" id="{AD126445-1AFB-4FF3-9E24-4EAD8E41B20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Tree>
    <p:extLst>
      <p:ext uri="{BB962C8B-B14F-4D97-AF65-F5344CB8AC3E}">
        <p14:creationId xmlns:p14="http://schemas.microsoft.com/office/powerpoint/2010/main" val="411799739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07985C11-DCAA-4436-B694-B99D13F0114D}"/>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F98CAC25-136A-44B2-A5A6-77AB9746358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08171E8D-8CAB-4E03-9F2E-640D7966230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4A683EC-797D-4DFA-A75D-C2ECF7C9920D}" type="slidenum">
              <a:rPr lang="en-US" altLang="zh-TW" smtClean="0"/>
              <a:pPr/>
              <a:t>‹#›</a:t>
            </a:fld>
            <a:endParaRPr lang="en-US" altLang="zh-TW"/>
          </a:p>
        </p:txBody>
      </p:sp>
    </p:spTree>
    <p:extLst>
      <p:ext uri="{BB962C8B-B14F-4D97-AF65-F5344CB8AC3E}">
        <p14:creationId xmlns:p14="http://schemas.microsoft.com/office/powerpoint/2010/main" val="224922068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8F884BCD-A807-4F68-B5B2-5EC5DA1140E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6D5CD2CA-3C6F-4E1D-8C71-E87EC868265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54021517-6CA6-463C-AA28-B0C01C45E4A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7108472-00BE-4492-A305-4908CE0C6E92}" type="slidenum">
              <a:rPr lang="en-US" altLang="zh-TW" smtClean="0"/>
              <a:pPr/>
              <a:t>‹#›</a:t>
            </a:fld>
            <a:endParaRPr lang="en-US" altLang="zh-TW"/>
          </a:p>
        </p:txBody>
      </p:sp>
    </p:spTree>
    <p:extLst>
      <p:ext uri="{BB962C8B-B14F-4D97-AF65-F5344CB8AC3E}">
        <p14:creationId xmlns:p14="http://schemas.microsoft.com/office/powerpoint/2010/main" val="22852112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E88BFEA4-0BD2-4869-8CA5-D23D98602FB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879CE3DA-DD7C-4752-A37B-C7EE884D20A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ED50CDF-28AF-467E-9008-C3B855E71BD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1C3E1DA-9DAC-4F10-90BF-A06255D5D4A9}" type="slidenum">
              <a:rPr lang="en-US" altLang="zh-TW" smtClean="0"/>
              <a:pPr/>
              <a:t>‹#›</a:t>
            </a:fld>
            <a:endParaRPr lang="en-US" altLang="zh-TW"/>
          </a:p>
        </p:txBody>
      </p:sp>
    </p:spTree>
    <p:extLst>
      <p:ext uri="{BB962C8B-B14F-4D97-AF65-F5344CB8AC3E}">
        <p14:creationId xmlns:p14="http://schemas.microsoft.com/office/powerpoint/2010/main" val="2945422940"/>
      </p:ext>
    </p:extLst>
  </p:cSld>
  <p:clrMapOvr>
    <a:overrideClrMapping bg1="dk1" tx1="lt1" bg2="dk2" tx2="lt2" accent1="accent1" accent2="accent2" accent3="accent3" accent4="accent4" accent5="accent5" accent6="accent6" hlink="hlink" folHlink="folHlink"/>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CC0F00AB-BCDA-446D-A04E-C128FA43FD9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DFA31F00-EDC7-46C7-A97E-C242788C752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7D9F687A-BBF0-4F35-AA5C-FAACBEAD5CCA}"/>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36006B23-685E-41DA-8922-81A2E1C9EB2B}" type="slidenum">
              <a:rPr lang="en-US" altLang="zh-TW" smtClean="0"/>
              <a:pPr/>
              <a:t>‹#›</a:t>
            </a:fld>
            <a:endParaRPr lang="en-US" altLang="zh-TW"/>
          </a:p>
        </p:txBody>
      </p:sp>
    </p:spTree>
    <p:extLst>
      <p:ext uri="{BB962C8B-B14F-4D97-AF65-F5344CB8AC3E}">
        <p14:creationId xmlns:p14="http://schemas.microsoft.com/office/powerpoint/2010/main" val="147095468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5D385AD-1DCD-47C1-99E1-F00FC6961BD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D1F1FBE-F58F-4452-95E3-E4F8568E22B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70532A6C-0121-4785-B9B4-84121D74397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4D66437-824B-414B-A6B6-FB71EA2BCBD1}" type="slidenum">
              <a:rPr lang="en-US" altLang="zh-TW" smtClean="0"/>
              <a:pPr/>
              <a:t>‹#›</a:t>
            </a:fld>
            <a:endParaRPr lang="en-US" altLang="zh-TW"/>
          </a:p>
        </p:txBody>
      </p:sp>
    </p:spTree>
    <p:extLst>
      <p:ext uri="{BB962C8B-B14F-4D97-AF65-F5344CB8AC3E}">
        <p14:creationId xmlns:p14="http://schemas.microsoft.com/office/powerpoint/2010/main" val="706444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0" name="Date Placeholder 9">
            <a:extLst>
              <a:ext uri="{FF2B5EF4-FFF2-40B4-BE49-F238E27FC236}">
                <a16:creationId xmlns:a16="http://schemas.microsoft.com/office/drawing/2014/main" id="{824C8982-84DC-4E19-B2AD-504192A5EAAD}"/>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3" name="Footer Placeholder 12">
            <a:extLst>
              <a:ext uri="{FF2B5EF4-FFF2-40B4-BE49-F238E27FC236}">
                <a16:creationId xmlns:a16="http://schemas.microsoft.com/office/drawing/2014/main" id="{F3A39C28-CC8E-43A8-B2EE-DCDEFCFB08F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4" name="Slide Number Placeholder 13">
            <a:extLst>
              <a:ext uri="{FF2B5EF4-FFF2-40B4-BE49-F238E27FC236}">
                <a16:creationId xmlns:a16="http://schemas.microsoft.com/office/drawing/2014/main" id="{2A72300E-8F88-48E7-9269-69B93DD0825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D2F4370F-F7C9-42E7-A8BC-2637CE64491E}" type="slidenum">
              <a:rPr lang="zh-TW" altLang="en-US" smtClean="0"/>
              <a:pPr/>
              <a:t>‹#›</a:t>
            </a:fld>
            <a:endParaRPr lang="zh-TW" altLang="en-US"/>
          </a:p>
        </p:txBody>
      </p:sp>
    </p:spTree>
    <p:extLst>
      <p:ext uri="{BB962C8B-B14F-4D97-AF65-F5344CB8AC3E}">
        <p14:creationId xmlns:p14="http://schemas.microsoft.com/office/powerpoint/2010/main" val="312981703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4" name="Date Placeholder 3">
            <a:extLst>
              <a:ext uri="{FF2B5EF4-FFF2-40B4-BE49-F238E27FC236}">
                <a16:creationId xmlns:a16="http://schemas.microsoft.com/office/drawing/2014/main" id="{A2B8776E-8905-4C41-8C2C-6D89173B93CB}"/>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B6D02B15-B523-43DD-8AB1-42FF1FCF9D3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47FB33DA-AA77-4F6B-8F24-562E92BC34EF}"/>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CCD8DB1-D203-42A8-B922-BBD65D271455}" type="slidenum">
              <a:rPr lang="en-US" altLang="zh-TW" smtClean="0"/>
              <a:pPr/>
              <a:t>‹#›</a:t>
            </a:fld>
            <a:endParaRPr lang="en-US" altLang="zh-TW"/>
          </a:p>
        </p:txBody>
      </p:sp>
    </p:spTree>
    <p:extLst>
      <p:ext uri="{BB962C8B-B14F-4D97-AF65-F5344CB8AC3E}">
        <p14:creationId xmlns:p14="http://schemas.microsoft.com/office/powerpoint/2010/main" val="300361222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 name="Date Placeholder 1">
            <a:extLst>
              <a:ext uri="{FF2B5EF4-FFF2-40B4-BE49-F238E27FC236}">
                <a16:creationId xmlns:a16="http://schemas.microsoft.com/office/drawing/2014/main" id="{F1240437-D2BF-4E73-BF7E-D17A4588291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94B589A-997A-4C07-92EC-C94C019FDD5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5E09324-DE26-4A77-9563-88893AF8CF29}"/>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6A595756-5870-4A4A-B7ED-DFC23DEFB8F7}" type="slidenum">
              <a:rPr lang="en-US" altLang="zh-TW" smtClean="0"/>
              <a:pPr/>
              <a:t>‹#›</a:t>
            </a:fld>
            <a:endParaRPr lang="en-US" altLang="zh-TW"/>
          </a:p>
        </p:txBody>
      </p:sp>
    </p:spTree>
    <p:extLst>
      <p:ext uri="{BB962C8B-B14F-4D97-AF65-F5344CB8AC3E}">
        <p14:creationId xmlns:p14="http://schemas.microsoft.com/office/powerpoint/2010/main" val="41914991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E12A54D8-F0D7-437E-A6FF-2EF546624C2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343E7B76-DF8E-4EDD-B440-2CDBF7BBB65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EA5639B-0BDA-459A-AE96-2077AC2ABDB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DD4429B-02EA-4857-9FF1-58C267DC6483}" type="slidenum">
              <a:rPr lang="en-US" altLang="zh-TW" smtClean="0"/>
              <a:pPr/>
              <a:t>‹#›</a:t>
            </a:fld>
            <a:endParaRPr lang="en-US" altLang="zh-TW"/>
          </a:p>
        </p:txBody>
      </p:sp>
    </p:spTree>
    <p:extLst>
      <p:ext uri="{BB962C8B-B14F-4D97-AF65-F5344CB8AC3E}">
        <p14:creationId xmlns:p14="http://schemas.microsoft.com/office/powerpoint/2010/main" val="216167544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304D4F-EFA6-4BA8-A783-2A90D56516C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5871003-3372-4540-A9E6-656C3D8EEEB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45EFD29-D7DE-43EB-872D-CBF8627FC14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ADC97AAE-EADF-43F4-9540-F24415898F53}" type="slidenum">
              <a:rPr lang="en-US" altLang="zh-TW" smtClean="0"/>
              <a:pPr/>
              <a:t>‹#›</a:t>
            </a:fld>
            <a:endParaRPr lang="en-US" altLang="zh-TW"/>
          </a:p>
        </p:txBody>
      </p:sp>
    </p:spTree>
    <p:extLst>
      <p:ext uri="{BB962C8B-B14F-4D97-AF65-F5344CB8AC3E}">
        <p14:creationId xmlns:p14="http://schemas.microsoft.com/office/powerpoint/2010/main" val="18699010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187AF32E-69C7-4737-9141-D7BA0A3152A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F657FF69-D226-4184-9712-29040DB2B7C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F472643-E258-4777-8A11-BC310C136894}"/>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9C31A7F-3C45-4D48-9458-12885612C547}" type="slidenum">
              <a:rPr lang="en-US" altLang="zh-TW" smtClean="0"/>
              <a:pPr/>
              <a:t>‹#›</a:t>
            </a:fld>
            <a:endParaRPr lang="en-US" altLang="zh-TW"/>
          </a:p>
        </p:txBody>
      </p:sp>
    </p:spTree>
    <p:extLst>
      <p:ext uri="{BB962C8B-B14F-4D97-AF65-F5344CB8AC3E}">
        <p14:creationId xmlns:p14="http://schemas.microsoft.com/office/powerpoint/2010/main" val="104195528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85F9A54-9229-44C7-AA9E-4D8B4A418CD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B8976946-3E08-48EC-A410-2EFEF163CAB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28C620A-8534-4501-9761-E3ADFF4F0D2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B4ACF1CA-22F7-402E-B2D0-D3516B64670C}" type="slidenum">
              <a:rPr lang="en-US" altLang="zh-TW" smtClean="0"/>
              <a:pPr/>
              <a:t>‹#›</a:t>
            </a:fld>
            <a:endParaRPr lang="en-US" altLang="zh-TW"/>
          </a:p>
        </p:txBody>
      </p:sp>
    </p:spTree>
    <p:extLst>
      <p:ext uri="{BB962C8B-B14F-4D97-AF65-F5344CB8AC3E}">
        <p14:creationId xmlns:p14="http://schemas.microsoft.com/office/powerpoint/2010/main" val="201826616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989D6147-FA13-451D-B114-9F13FE3BACC9}"/>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4B71AE0E-83D4-49B7-B357-744A64E91950}"/>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DBCAF7A0-89AE-4F22-8414-66AB29DCFECC}"/>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19A4B081-65F0-4037-B414-D1780C83FEC2}" type="slidenum">
              <a:rPr lang="en-US" altLang="zh-TW" smtClean="0"/>
              <a:pPr/>
              <a:t>‹#›</a:t>
            </a:fld>
            <a:endParaRPr lang="en-US" altLang="zh-TW"/>
          </a:p>
        </p:txBody>
      </p:sp>
    </p:spTree>
    <p:extLst>
      <p:ext uri="{BB962C8B-B14F-4D97-AF65-F5344CB8AC3E}">
        <p14:creationId xmlns:p14="http://schemas.microsoft.com/office/powerpoint/2010/main" val="220428264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57A264F-8126-4F56-A59C-991746E7F8E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DD7CF10-EF66-404E-8001-9CE0B4B777E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3FE6BEB-1A90-4A21-913D-0095A8532B7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2062B6D0-A571-4B88-9E23-0A0E418A6EE2}" type="slidenum">
              <a:rPr lang="en-US" altLang="zh-TW" smtClean="0"/>
              <a:pPr/>
              <a:t>‹#›</a:t>
            </a:fld>
            <a:endParaRPr lang="en-US" altLang="zh-TW"/>
          </a:p>
        </p:txBody>
      </p:sp>
    </p:spTree>
    <p:extLst>
      <p:ext uri="{BB962C8B-B14F-4D97-AF65-F5344CB8AC3E}">
        <p14:creationId xmlns:p14="http://schemas.microsoft.com/office/powerpoint/2010/main" val="263410984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88FEAFD9-A291-4126-A7F9-02754A47FC68}"/>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F831ABA6-7FDB-4CA3-A6DE-F18AC3D753B5}"/>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E072BF12-6E76-43D3-9B82-D4578F73772F}"/>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7DA89DD9-3F12-4166-8630-C34494EB2048}" type="slidenum">
              <a:rPr lang="en-US" altLang="zh-TW" smtClean="0"/>
              <a:pPr/>
              <a:t>‹#›</a:t>
            </a:fld>
            <a:endParaRPr lang="en-US" altLang="zh-TW"/>
          </a:p>
        </p:txBody>
      </p:sp>
    </p:spTree>
    <p:extLst>
      <p:ext uri="{BB962C8B-B14F-4D97-AF65-F5344CB8AC3E}">
        <p14:creationId xmlns:p14="http://schemas.microsoft.com/office/powerpoint/2010/main" val="423206560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FF5F9995-EF76-43C7-A0C9-B3B8C4AA54A7}"/>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9E86F9F3-EF2D-4136-ADB7-56017504506D}"/>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E7A19CC1-0372-4162-B788-56EBDA58C65C}"/>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FC99E3CA-4121-45B8-9EEC-372BCC1BDEFD}" type="slidenum">
              <a:rPr lang="en-US" altLang="zh-TW" smtClean="0"/>
              <a:pPr/>
              <a:t>‹#›</a:t>
            </a:fld>
            <a:endParaRPr lang="en-US" altLang="zh-TW"/>
          </a:p>
        </p:txBody>
      </p:sp>
    </p:spTree>
    <p:extLst>
      <p:ext uri="{BB962C8B-B14F-4D97-AF65-F5344CB8AC3E}">
        <p14:creationId xmlns:p14="http://schemas.microsoft.com/office/powerpoint/2010/main" val="3001401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6" name="Date Placeholder 5">
            <a:extLst>
              <a:ext uri="{FF2B5EF4-FFF2-40B4-BE49-F238E27FC236}">
                <a16:creationId xmlns:a16="http://schemas.microsoft.com/office/drawing/2014/main" id="{F893A3C8-364D-4FE1-B925-B8F4080939E4}"/>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13ECCCD-7DFF-4998-A324-9454D75267CF}"/>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4214C86-EF3D-413E-9DBE-C155DCA185BB}"/>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altLang="zh-TW" smtClean="0"/>
            </a:lvl1pPr>
          </a:lstStyle>
          <a:p>
            <a:fld id="{2CC13285-74A0-4D52-8524-6BBBAFC3610A}" type="slidenum">
              <a:rPr lang="zh-TW" altLang="en-US" smtClean="0"/>
              <a:pPr/>
              <a:t>‹#›</a:t>
            </a:fld>
            <a:endParaRPr lang="zh-TW" altLang="en-US"/>
          </a:p>
        </p:txBody>
      </p:sp>
    </p:spTree>
    <p:extLst>
      <p:ext uri="{BB962C8B-B14F-4D97-AF65-F5344CB8AC3E}">
        <p14:creationId xmlns:p14="http://schemas.microsoft.com/office/powerpoint/2010/main" val="233532703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87AB00F2-4CAC-441E-BF2F-20421C454F35}"/>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29BF59CC-C6E4-4F0D-A58F-F755BC5E00C9}"/>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7DFCE0F8-3CC2-4AA9-981A-FC56949CB07B}"/>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C8336F87-D223-40C7-AC63-281D8052D33C}" type="slidenum">
              <a:rPr lang="en-US" altLang="zh-TW" smtClean="0"/>
              <a:pPr/>
              <a:t>‹#›</a:t>
            </a:fld>
            <a:endParaRPr lang="en-US" altLang="zh-TW"/>
          </a:p>
        </p:txBody>
      </p:sp>
    </p:spTree>
    <p:extLst>
      <p:ext uri="{BB962C8B-B14F-4D97-AF65-F5344CB8AC3E}">
        <p14:creationId xmlns:p14="http://schemas.microsoft.com/office/powerpoint/2010/main" val="3112893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47596DA-DCE1-4CD7-A257-F8D9DE14837D}"/>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02E58797-6515-4FC6-A1D2-F89FD4C2D24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B6088543-1F67-460E-A90E-17D46D82167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92B2BDA-619A-43F8-843E-B1526E544B70}" type="slidenum">
              <a:rPr lang="en-US" altLang="zh-TW" smtClean="0"/>
              <a:pPr/>
              <a:t>‹#›</a:t>
            </a:fld>
            <a:endParaRPr lang="en-US" altLang="zh-TW"/>
          </a:p>
        </p:txBody>
      </p:sp>
    </p:spTree>
    <p:extLst>
      <p:ext uri="{BB962C8B-B14F-4D97-AF65-F5344CB8AC3E}">
        <p14:creationId xmlns:p14="http://schemas.microsoft.com/office/powerpoint/2010/main" val="190390581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A287851-1FFA-4CC6-B830-1E160D6B29E6}"/>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DBFEA7A8-63B9-470E-AF52-1A0A3B63F1A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28F5F6BA-F51D-49E2-A98A-2358E5F10C12}"/>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75BA6B17-BB63-4C1D-B63D-67428951A75F}" type="slidenum">
              <a:rPr lang="en-US" altLang="zh-TW" smtClean="0"/>
              <a:pPr/>
              <a:t>‹#›</a:t>
            </a:fld>
            <a:endParaRPr lang="en-US" altLang="zh-TW"/>
          </a:p>
        </p:txBody>
      </p:sp>
    </p:spTree>
    <p:extLst>
      <p:ext uri="{BB962C8B-B14F-4D97-AF65-F5344CB8AC3E}">
        <p14:creationId xmlns:p14="http://schemas.microsoft.com/office/powerpoint/2010/main" val="24737890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D3C10B4-D8F1-441C-884D-86E38DD36EDA}"/>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27E83303-D954-44BA-91D4-9256053C7310}"/>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3D7A15F7-D942-4946-9138-B3BB2FDDE931}"/>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90BBF5E4-86D8-45A0-9BED-42AE5E534551}" type="slidenum">
              <a:rPr lang="en-US" altLang="zh-TW" smtClean="0"/>
              <a:pPr/>
              <a:t>‹#›</a:t>
            </a:fld>
            <a:endParaRPr lang="en-US" altLang="zh-TW"/>
          </a:p>
        </p:txBody>
      </p:sp>
    </p:spTree>
    <p:extLst>
      <p:ext uri="{BB962C8B-B14F-4D97-AF65-F5344CB8AC3E}">
        <p14:creationId xmlns:p14="http://schemas.microsoft.com/office/powerpoint/2010/main" val="28004513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252876C6-5455-4279-AE98-F1F02ADC028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C98C158B-2CFE-41B5-87BE-4ABA83838CAA}"/>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BD2F3F7-0849-4E92-89F1-41DF75BF49DA}"/>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E0365C94-46FD-4880-9161-F894303D8ACB}" type="slidenum">
              <a:rPr lang="en-US" altLang="zh-TW" smtClean="0"/>
              <a:pPr/>
              <a:t>‹#›</a:t>
            </a:fld>
            <a:endParaRPr lang="en-US" altLang="zh-TW"/>
          </a:p>
        </p:txBody>
      </p:sp>
    </p:spTree>
    <p:extLst>
      <p:ext uri="{BB962C8B-B14F-4D97-AF65-F5344CB8AC3E}">
        <p14:creationId xmlns:p14="http://schemas.microsoft.com/office/powerpoint/2010/main" val="168639289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297EEC47-77D9-4B3C-BE8E-5974BC68BC84}"/>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920AA011-EC06-439F-AE1D-4532427F9789}"/>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6E64D47-CE0B-40A1-8BE4-B8E9B744621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D6EAE3CF-4BD0-4EFF-B640-078C8FF7E423}" type="slidenum">
              <a:rPr lang="en-US" altLang="zh-TW" smtClean="0"/>
              <a:pPr/>
              <a:t>‹#›</a:t>
            </a:fld>
            <a:endParaRPr lang="en-US" altLang="zh-TW"/>
          </a:p>
        </p:txBody>
      </p:sp>
    </p:spTree>
    <p:extLst>
      <p:ext uri="{BB962C8B-B14F-4D97-AF65-F5344CB8AC3E}">
        <p14:creationId xmlns:p14="http://schemas.microsoft.com/office/powerpoint/2010/main" val="284886862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D537A80-D783-4CA4-B280-9B7E3C5B130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9CAEE6B-145A-4B3A-AC4C-D54CF8E25BA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255DB788-7B33-4085-8F53-69A082C91B56}"/>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2D40AA98-3140-497B-9E0E-56090781A941}" type="slidenum">
              <a:rPr lang="en-US" altLang="zh-TW" smtClean="0"/>
              <a:pPr/>
              <a:t>‹#›</a:t>
            </a:fld>
            <a:endParaRPr lang="en-US" altLang="zh-TW"/>
          </a:p>
        </p:txBody>
      </p:sp>
    </p:spTree>
    <p:extLst>
      <p:ext uri="{BB962C8B-B14F-4D97-AF65-F5344CB8AC3E}">
        <p14:creationId xmlns:p14="http://schemas.microsoft.com/office/powerpoint/2010/main" val="1201050272"/>
      </p:ext>
    </p:extLst>
  </p:cSld>
  <p:clrMapOvr>
    <a:overrideClrMapping bg1="dk1" tx1="lt1" bg2="dk2" tx2="lt2" accent1="accent1" accent2="accent2" accent3="accent3" accent4="accent4" accent5="accent5" accent6="accent6" hlink="hlink" folHlink="folHlink"/>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3" name="Date Placeholder 2">
            <a:extLst>
              <a:ext uri="{FF2B5EF4-FFF2-40B4-BE49-F238E27FC236}">
                <a16:creationId xmlns:a16="http://schemas.microsoft.com/office/drawing/2014/main" id="{2ADCB03C-6B8A-4485-A963-D7F4A102A41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F4C4D791-75B1-4A4F-9E26-9C68FB5A4EA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16281108-60DC-45D4-880F-4140DB957E1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6E32FF90-C823-4A04-BD94-D78AD5961CC1}" type="slidenum">
              <a:rPr lang="en-US" altLang="zh-TW" smtClean="0"/>
              <a:pPr/>
              <a:t>‹#›</a:t>
            </a:fld>
            <a:endParaRPr lang="en-US" altLang="zh-TW"/>
          </a:p>
        </p:txBody>
      </p:sp>
    </p:spTree>
    <p:extLst>
      <p:ext uri="{BB962C8B-B14F-4D97-AF65-F5344CB8AC3E}">
        <p14:creationId xmlns:p14="http://schemas.microsoft.com/office/powerpoint/2010/main" val="5438594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AEBD3-87D5-4330-B215-176CD0543DB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FC2529C0-7213-4D2E-9329-FAE739D3EE1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4582D3CB-F165-477A-8B8E-D1922B31D8D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DD3DF8A-A8B6-4D83-9EA1-C4667C9533EB}" type="slidenum">
              <a:rPr lang="en-US" altLang="zh-TW" smtClean="0"/>
              <a:pPr/>
              <a:t>‹#›</a:t>
            </a:fld>
            <a:endParaRPr lang="en-US" altLang="zh-TW"/>
          </a:p>
        </p:txBody>
      </p:sp>
    </p:spTree>
    <p:extLst>
      <p:ext uri="{BB962C8B-B14F-4D97-AF65-F5344CB8AC3E}">
        <p14:creationId xmlns:p14="http://schemas.microsoft.com/office/powerpoint/2010/main" val="242075597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597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5" name="Date Placeholder 4">
            <a:extLst>
              <a:ext uri="{FF2B5EF4-FFF2-40B4-BE49-F238E27FC236}">
                <a16:creationId xmlns:a16="http://schemas.microsoft.com/office/drawing/2014/main" id="{26E6F96D-D20B-433D-A44A-5B84832B3566}"/>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F09C70A-510F-4F22-BB06-F2BF2AD8D1C2}"/>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D054FB14-0C7C-4B34-800B-97C2DF825D9C}"/>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altLang="zh-TW" smtClean="0"/>
            </a:lvl1pPr>
          </a:lstStyle>
          <a:p>
            <a:fld id="{680E6C94-F48D-4F1E-AAEF-C521D2995845}" type="slidenum">
              <a:rPr lang="zh-TW" altLang="en-US" smtClean="0"/>
              <a:pPr/>
              <a:t>‹#›</a:t>
            </a:fld>
            <a:endParaRPr lang="zh-TW" altLang="en-US"/>
          </a:p>
        </p:txBody>
      </p:sp>
    </p:spTree>
    <p:extLst>
      <p:ext uri="{BB962C8B-B14F-4D97-AF65-F5344CB8AC3E}">
        <p14:creationId xmlns:p14="http://schemas.microsoft.com/office/powerpoint/2010/main" val="112746607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92E7F9BD-9A46-4688-A464-3DD8D08B5B9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14543564-0194-422E-B53C-79624BAFAB4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C90B45EE-4E86-4E19-BEDC-6C8E6C3CFFA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664A7C27-2DDE-4CFD-A594-A29F94F0C7FA}" type="slidenum">
              <a:rPr lang="en-US" altLang="zh-TW" smtClean="0"/>
              <a:pPr/>
              <a:t>‹#›</a:t>
            </a:fld>
            <a:endParaRPr lang="en-US" altLang="zh-TW"/>
          </a:p>
        </p:txBody>
      </p:sp>
    </p:spTree>
    <p:extLst>
      <p:ext uri="{BB962C8B-B14F-4D97-AF65-F5344CB8AC3E}">
        <p14:creationId xmlns:p14="http://schemas.microsoft.com/office/powerpoint/2010/main" val="321886525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5A147EB0-6A0D-49DB-9446-5600BBE64BF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D8E8FD11-DEBA-43E5-A8F3-B55E55B2AA80}"/>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30059FE-076D-432B-8F10-2C3760E153AA}"/>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CB7C4E19-6BDB-4332-9C31-287C9D131EEB}" type="slidenum">
              <a:rPr lang="en-US" altLang="zh-TW" smtClean="0"/>
              <a:pPr/>
              <a:t>‹#›</a:t>
            </a:fld>
            <a:endParaRPr lang="en-US" altLang="zh-TW"/>
          </a:p>
        </p:txBody>
      </p:sp>
    </p:spTree>
    <p:extLst>
      <p:ext uri="{BB962C8B-B14F-4D97-AF65-F5344CB8AC3E}">
        <p14:creationId xmlns:p14="http://schemas.microsoft.com/office/powerpoint/2010/main" val="27973167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5C434932-7A28-4E2C-9DE0-D28736E55A13}"/>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308DBC76-9879-40E4-AB8B-06A82EC183FA}"/>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ADE8409-C306-4B79-AF24-A819F90E9710}"/>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8A82905E-537F-4C24-A421-7BAEE3B28C18}" type="slidenum">
              <a:rPr lang="en-US" altLang="zh-TW" smtClean="0"/>
              <a:pPr/>
              <a:t>‹#›</a:t>
            </a:fld>
            <a:endParaRPr lang="en-US" altLang="zh-TW"/>
          </a:p>
        </p:txBody>
      </p:sp>
    </p:spTree>
    <p:extLst>
      <p:ext uri="{BB962C8B-B14F-4D97-AF65-F5344CB8AC3E}">
        <p14:creationId xmlns:p14="http://schemas.microsoft.com/office/powerpoint/2010/main" val="3895782207"/>
      </p:ext>
    </p:extLst>
  </p:cSld>
  <p:clrMapOvr>
    <a:overrideClrMapping bg1="dk1" tx1="lt1" bg2="dk2" tx2="lt2" accent1="accent1" accent2="accent2" accent3="accent3" accent4="accent4" accent5="accent5" accent6="accent6" hlink="hlink" folHlink="folHlink"/>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3532838324"/>
      </p:ext>
    </p:extLst>
  </p:cSld>
  <p:clrMapOvr>
    <a:overrideClrMapping bg1="lt1" tx1="dk1" bg2="lt2" tx2="dk2" accent1="accent1" accent2="accent2" accent3="accent3" accent4="accent4" accent5="accent5" accent6="accent6" hlink="hlink" folHlink="folHlink"/>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2538684059"/>
      </p:ext>
    </p:extLst>
  </p:cSld>
  <p:clrMapOvr>
    <a:overrideClrMapping bg1="lt1" tx1="dk1" bg2="lt2" tx2="dk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2550733600"/>
      </p:ext>
    </p:extLst>
  </p:cSld>
  <p:clrMapOvr>
    <a:overrideClrMapping bg1="lt1" tx1="dk1" bg2="lt2" tx2="dk2" accent1="accent1" accent2="accent2" accent3="accent3" accent4="accent4" accent5="accent5" accent6="accent6" hlink="hlink" folHlink="folHlink"/>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789694138"/>
      </p:ext>
    </p:extLst>
  </p:cSld>
  <p:clrMapOvr>
    <a:overrideClrMapping bg1="lt1" tx1="dk1" bg2="lt2" tx2="dk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1106979781"/>
      </p:ext>
    </p:extLst>
  </p:cSld>
  <p:clrMapOvr>
    <a:overrideClrMapping bg1="lt1" tx1="dk1" bg2="lt2" tx2="dk2" accent1="accent1" accent2="accent2" accent3="accent3" accent4="accent4" accent5="accent5" accent6="accent6" hlink="hlink" folHlink="folHlink"/>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3278082477"/>
      </p:ext>
    </p:extLst>
  </p:cSld>
  <p:clrMapOvr>
    <a:overrideClrMapping bg1="lt1" tx1="dk1" bg2="lt2" tx2="dk2" accent1="accent1" accent2="accent2" accent3="accent3" accent4="accent4" accent5="accent5" accent6="accent6" hlink="hlink" folHlink="folHlink"/>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369892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dirty="0"/>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E65AB619-C0D3-4DBF-A94D-FF79E879BE8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8BF14914-1DFD-47D8-A54D-63CF49846B1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E0DA3C0D-9B42-4071-8830-43FD7DAF5F1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46367136-630C-4568-B6A0-D8F9F072A2A6}" type="slidenum">
              <a:rPr lang="zh-TW" altLang="en-US" smtClean="0"/>
              <a:pPr/>
              <a:t>‹#›</a:t>
            </a:fld>
            <a:endParaRPr lang="zh-TW" altLang="en-US"/>
          </a:p>
        </p:txBody>
      </p:sp>
    </p:spTree>
    <p:extLst>
      <p:ext uri="{BB962C8B-B14F-4D97-AF65-F5344CB8AC3E}">
        <p14:creationId xmlns:p14="http://schemas.microsoft.com/office/powerpoint/2010/main" val="2123520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24DDCFF9-1368-45E1-8226-0DB547CD009F}"/>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328468EE-A8B1-4C6B-8548-22643E13389F}"/>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B16AB7F-2047-4848-9888-411B5E300B22}"/>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altLang="zh-TW" smtClean="0"/>
            </a:lvl1pPr>
          </a:lstStyle>
          <a:p>
            <a:fld id="{BD077D0A-BE0A-4095-A151-48F8ABAFBB1F}" type="slidenum">
              <a:rPr lang="zh-TW" altLang="en-US" smtClean="0"/>
              <a:pPr/>
              <a:t>‹#›</a:t>
            </a:fld>
            <a:endParaRPr lang="zh-TW" altLang="en-US"/>
          </a:p>
        </p:txBody>
      </p:sp>
    </p:spTree>
    <p:extLst>
      <p:ext uri="{BB962C8B-B14F-4D97-AF65-F5344CB8AC3E}">
        <p14:creationId xmlns:p14="http://schemas.microsoft.com/office/powerpoint/2010/main" val="15937708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373954465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290646911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E7A6BF82-81FB-4254-9B52-C5CAA68569C2}"/>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E7D3248-C0E2-4665-8A09-CF908CB09E31}"/>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544A4896-C9C5-4280-BB25-9AF8EED1821E}"/>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ED6D692B-B594-4B56-A9E9-F1D144405338}" type="slidenum">
              <a:rPr lang="en-US" altLang="zh-TW" smtClean="0"/>
              <a:pPr/>
              <a:t>‹#›</a:t>
            </a:fld>
            <a:endParaRPr lang="en-US" altLang="zh-TW"/>
          </a:p>
        </p:txBody>
      </p:sp>
    </p:spTree>
    <p:extLst>
      <p:ext uri="{BB962C8B-B14F-4D97-AF65-F5344CB8AC3E}">
        <p14:creationId xmlns:p14="http://schemas.microsoft.com/office/powerpoint/2010/main" val="818616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21FB6B31-8B6E-4B99-9CEF-BABE42EA4EA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9EB2820F-003B-4D57-8F18-CB516BC8875B}"/>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96A7A313-7861-45CE-B43F-C685C87551A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8170CEF6-B600-4B91-BB10-EB1DDF198CB5}" type="slidenum">
              <a:rPr lang="en-US" altLang="zh-TW" smtClean="0"/>
              <a:pPr/>
              <a:t>‹#›</a:t>
            </a:fld>
            <a:endParaRPr lang="en-US" altLang="zh-TW"/>
          </a:p>
        </p:txBody>
      </p:sp>
    </p:spTree>
    <p:extLst>
      <p:ext uri="{BB962C8B-B14F-4D97-AF65-F5344CB8AC3E}">
        <p14:creationId xmlns:p14="http://schemas.microsoft.com/office/powerpoint/2010/main" val="21891595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7C26D9A8-E46D-4524-B6DE-F7E463F66B5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49F99520-2702-4D9D-84DD-442EAAF8014B}"/>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6A38D9A-2728-43FA-8EBF-0F1644C0C702}"/>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3B82B949-E7DD-4531-AFA7-9F1FDAF6F9C8}" type="slidenum">
              <a:rPr lang="en-US" altLang="zh-TW" smtClean="0"/>
              <a:pPr/>
              <a:t>‹#›</a:t>
            </a:fld>
            <a:endParaRPr lang="en-US" altLang="zh-TW"/>
          </a:p>
        </p:txBody>
      </p:sp>
    </p:spTree>
    <p:extLst>
      <p:ext uri="{BB962C8B-B14F-4D97-AF65-F5344CB8AC3E}">
        <p14:creationId xmlns:p14="http://schemas.microsoft.com/office/powerpoint/2010/main" val="2270254609"/>
      </p:ext>
    </p:extLst>
  </p:cSld>
  <p:clrMapOvr>
    <a:masterClrMapping/>
  </p:clrMapOvr>
  <p:extLst>
    <p:ext uri="{DCECCB84-F9BA-43D5-87BE-67443E8EF086}">
      <p15:sldGuideLst xmlns:p15="http://schemas.microsoft.com/office/powerpoint/2012/main"/>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9E0B63DB-A8AA-41AE-AA93-3CB3F3B7C16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811266D9-ABEA-4A5C-90ED-6D01E8328A2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D4F221D-1FBC-4303-9B33-494A3D5C288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E981FCF-1416-4E9C-A2C6-5309B5D09BDF}" type="slidenum">
              <a:rPr lang="en-US" altLang="zh-TW" smtClean="0"/>
              <a:pPr/>
              <a:t>‹#›</a:t>
            </a:fld>
            <a:endParaRPr lang="en-US" altLang="zh-TW"/>
          </a:p>
        </p:txBody>
      </p:sp>
    </p:spTree>
    <p:extLst>
      <p:ext uri="{BB962C8B-B14F-4D97-AF65-F5344CB8AC3E}">
        <p14:creationId xmlns:p14="http://schemas.microsoft.com/office/powerpoint/2010/main" val="1158667746"/>
      </p:ext>
    </p:extLst>
  </p:cSld>
  <p:clrMapOvr>
    <a:masterClrMapping/>
  </p:clrMapOvr>
  <p:extLst>
    <p:ext uri="{DCECCB84-F9BA-43D5-87BE-67443E8EF086}">
      <p15:sldGuideLst xmlns:p15="http://schemas.microsoft.com/office/powerpoint/2012/main"/>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1025EF94-25AC-4D5A-BB9E-308D050B5AF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8C1C6AE-7A0B-40B5-A57B-D2A4F159783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1BC19FC-80D0-45FB-87A1-29F542F2F130}"/>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D11D4BE-7B9D-451C-A258-7D1494EA8558}" type="slidenum">
              <a:rPr lang="en-US" altLang="zh-TW" smtClean="0"/>
              <a:pPr/>
              <a:t>‹#›</a:t>
            </a:fld>
            <a:endParaRPr lang="en-US" altLang="zh-TW"/>
          </a:p>
        </p:txBody>
      </p:sp>
    </p:spTree>
    <p:extLst>
      <p:ext uri="{BB962C8B-B14F-4D97-AF65-F5344CB8AC3E}">
        <p14:creationId xmlns:p14="http://schemas.microsoft.com/office/powerpoint/2010/main" val="72700831"/>
      </p:ext>
    </p:extLst>
  </p:cSld>
  <p:clrMapOvr>
    <a:overrideClrMapping bg1="dk1" tx1="lt1" bg2="dk2" tx2="lt2" accent1="accent1" accent2="accent2" accent3="accent3" accent4="accent4" accent5="accent5" accent6="accent6" hlink="hlink" folHlink="folHlink"/>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D28C6587-8C16-4E99-855C-7EECEEC778C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8EC2CBE0-D5A6-4B1F-981F-0E68393EC44F}"/>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09100D18-E396-4C8D-A728-37BBDB8FB77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9DCD2D2-CACA-4119-A536-16C5B1D55A23}" type="slidenum">
              <a:rPr lang="en-US" altLang="zh-TW" smtClean="0"/>
              <a:pPr/>
              <a:t>‹#›</a:t>
            </a:fld>
            <a:endParaRPr lang="en-US" altLang="zh-TW"/>
          </a:p>
        </p:txBody>
      </p:sp>
    </p:spTree>
    <p:extLst>
      <p:ext uri="{BB962C8B-B14F-4D97-AF65-F5344CB8AC3E}">
        <p14:creationId xmlns:p14="http://schemas.microsoft.com/office/powerpoint/2010/main" val="1008628772"/>
      </p:ext>
    </p:extLst>
  </p:cSld>
  <p:clrMapOvr>
    <a:overrideClrMapping bg1="dk1" tx1="lt1" bg2="dk2" tx2="lt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F980F879-9E9C-4746-8B8F-F52ADD9FFB4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5478A6B3-48DA-4ABF-95BB-03586CA7C6D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425528A7-38D9-4CE2-BD2C-16003D09B77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FFDB408A-DA8F-42F6-980D-692304CA4B62}" type="slidenum">
              <a:rPr lang="en-US" altLang="zh-TW" smtClean="0"/>
              <a:pPr/>
              <a:t>‹#›</a:t>
            </a:fld>
            <a:endParaRPr lang="en-US" altLang="zh-TW"/>
          </a:p>
        </p:txBody>
      </p:sp>
    </p:spTree>
    <p:extLst>
      <p:ext uri="{BB962C8B-B14F-4D97-AF65-F5344CB8AC3E}">
        <p14:creationId xmlns:p14="http://schemas.microsoft.com/office/powerpoint/2010/main" val="1847969233"/>
      </p:ext>
    </p:extLst>
  </p:cSld>
  <p:clrMapOvr>
    <a:overrideClrMapping bg1="dk1" tx1="lt1" bg2="dk2" tx2="lt2" accent1="accent1" accent2="accent2" accent3="accent3" accent4="accent4" accent5="accent5" accent6="accent6" hlink="hlink" folHlink="folHlink"/>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8DB06E39-9EBB-4BCA-8A16-327D8C0A41FD}"/>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D9772ED3-6293-42CF-BAAF-0C815A697E3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92FDD254-C974-45FA-BC23-C3FD4D7E122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D0F9CE5-ECD0-42A7-B03E-7FC6551B43CC}" type="slidenum">
              <a:rPr lang="en-US" altLang="zh-TW" smtClean="0"/>
              <a:pPr/>
              <a:t>‹#›</a:t>
            </a:fld>
            <a:endParaRPr lang="en-US" altLang="zh-TW"/>
          </a:p>
        </p:txBody>
      </p:sp>
    </p:spTree>
    <p:extLst>
      <p:ext uri="{BB962C8B-B14F-4D97-AF65-F5344CB8AC3E}">
        <p14:creationId xmlns:p14="http://schemas.microsoft.com/office/powerpoint/2010/main" val="49931441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4B74C330-47B2-4B31-9C91-29AB32EC32E6}"/>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ABE66FB-BF9E-4DEA-9487-D4C9FAC1F582}"/>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799A5514-86AF-462A-9E05-7B5FF0D8AFE8}"/>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altLang="zh-TW" smtClean="0"/>
            </a:lvl1pPr>
          </a:lstStyle>
          <a:p>
            <a:fld id="{189C00D2-E465-4D76-98B5-31E94A67260D}" type="slidenum">
              <a:rPr lang="zh-TW" altLang="en-US" smtClean="0"/>
              <a:pPr/>
              <a:t>‹#›</a:t>
            </a:fld>
            <a:endParaRPr lang="zh-TW" altLang="en-US"/>
          </a:p>
        </p:txBody>
      </p:sp>
    </p:spTree>
    <p:extLst>
      <p:ext uri="{BB962C8B-B14F-4D97-AF65-F5344CB8AC3E}">
        <p14:creationId xmlns:p14="http://schemas.microsoft.com/office/powerpoint/2010/main" val="72697049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One Column Content">
  <p:cSld name="1_One Column Content">
    <p:spTree>
      <p:nvGrpSpPr>
        <p:cNvPr id="1" name="Shape 448"/>
        <p:cNvGrpSpPr/>
        <p:nvPr/>
      </p:nvGrpSpPr>
      <p:grpSpPr>
        <a:xfrm>
          <a:off x="0" y="0"/>
          <a:ext cx="0" cy="0"/>
          <a:chOff x="0" y="0"/>
          <a:chExt cx="0" cy="0"/>
        </a:xfrm>
      </p:grpSpPr>
      <p:sp>
        <p:nvSpPr>
          <p:cNvPr id="449" name="Google Shape;449;p83"/>
          <p:cNvSpPr txBox="1">
            <a:spLocks noGrp="1"/>
          </p:cNvSpPr>
          <p:nvPr>
            <p:ph type="body" idx="1"/>
          </p:nvPr>
        </p:nvSpPr>
        <p:spPr>
          <a:xfrm>
            <a:off x="442884" y="2103435"/>
            <a:ext cx="7476000" cy="3174800"/>
          </a:xfrm>
          <a:prstGeom prst="rect">
            <a:avLst/>
          </a:prstGeom>
          <a:noFill/>
          <a:ln>
            <a:noFill/>
          </a:ln>
        </p:spPr>
        <p:txBody>
          <a:bodyPr spcFirstLastPara="1" wrap="square" lIns="0" tIns="0" rIns="0" bIns="0" anchor="t" anchorCtr="0">
            <a:noAutofit/>
          </a:bodyPr>
          <a:lstStyle>
            <a:lvl1pPr marL="609585" marR="0" lvl="0" indent="-406390" algn="l" rtl="0">
              <a:lnSpc>
                <a:spcPct val="100000"/>
              </a:lnSpc>
              <a:spcBef>
                <a:spcPts val="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1pPr>
            <a:lvl2pPr marL="1219170" marR="0" lvl="1"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6pPr>
            <a:lvl7pPr marL="4267093" marR="0" lvl="6"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7pPr>
            <a:lvl8pPr marL="4876678" marR="0" lvl="7"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8pPr>
            <a:lvl9pPr marL="5486263" marR="0" lvl="8" indent="-406390" algn="l" rtl="0">
              <a:lnSpc>
                <a:spcPct val="100000"/>
              </a:lnSpc>
              <a:spcBef>
                <a:spcPts val="667"/>
              </a:spcBef>
              <a:spcAft>
                <a:spcPts val="667"/>
              </a:spcAft>
              <a:buClr>
                <a:schemeClr val="dk1"/>
              </a:buClr>
              <a:buSzPts val="12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50" name="Google Shape;450;p83"/>
          <p:cNvSpPr txBox="1">
            <a:spLocks noGrp="1"/>
          </p:cNvSpPr>
          <p:nvPr>
            <p:ph type="title"/>
          </p:nvPr>
        </p:nvSpPr>
        <p:spPr>
          <a:xfrm>
            <a:off x="442913" y="432000"/>
            <a:ext cx="113060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100"/>
              <a:buNone/>
              <a:defRPr sz="1867"/>
            </a:lvl2pPr>
            <a:lvl3pPr lvl="2" algn="l" rtl="0">
              <a:lnSpc>
                <a:spcPct val="100000"/>
              </a:lnSpc>
              <a:spcBef>
                <a:spcPts val="0"/>
              </a:spcBef>
              <a:spcAft>
                <a:spcPts val="0"/>
              </a:spcAft>
              <a:buSzPts val="1100"/>
              <a:buNone/>
              <a:defRPr sz="1867"/>
            </a:lvl3pPr>
            <a:lvl4pPr lvl="3" algn="l" rtl="0">
              <a:lnSpc>
                <a:spcPct val="100000"/>
              </a:lnSpc>
              <a:spcBef>
                <a:spcPts val="0"/>
              </a:spcBef>
              <a:spcAft>
                <a:spcPts val="0"/>
              </a:spcAft>
              <a:buSzPts val="1100"/>
              <a:buNone/>
              <a:defRPr sz="1867"/>
            </a:lvl4pPr>
            <a:lvl5pPr lvl="4" algn="l" rtl="0">
              <a:lnSpc>
                <a:spcPct val="100000"/>
              </a:lnSpc>
              <a:spcBef>
                <a:spcPts val="0"/>
              </a:spcBef>
              <a:spcAft>
                <a:spcPts val="0"/>
              </a:spcAft>
              <a:buSzPts val="1100"/>
              <a:buNone/>
              <a:defRPr sz="1867"/>
            </a:lvl5pPr>
            <a:lvl6pPr lvl="5" algn="l" rtl="0">
              <a:lnSpc>
                <a:spcPct val="100000"/>
              </a:lnSpc>
              <a:spcBef>
                <a:spcPts val="0"/>
              </a:spcBef>
              <a:spcAft>
                <a:spcPts val="0"/>
              </a:spcAft>
              <a:buSzPts val="1100"/>
              <a:buNone/>
              <a:defRPr sz="1867"/>
            </a:lvl6pPr>
            <a:lvl7pPr lvl="6" algn="l" rtl="0">
              <a:lnSpc>
                <a:spcPct val="100000"/>
              </a:lnSpc>
              <a:spcBef>
                <a:spcPts val="0"/>
              </a:spcBef>
              <a:spcAft>
                <a:spcPts val="0"/>
              </a:spcAft>
              <a:buSzPts val="1100"/>
              <a:buNone/>
              <a:defRPr sz="1867"/>
            </a:lvl7pPr>
            <a:lvl8pPr lvl="7" algn="l" rtl="0">
              <a:lnSpc>
                <a:spcPct val="100000"/>
              </a:lnSpc>
              <a:spcBef>
                <a:spcPts val="0"/>
              </a:spcBef>
              <a:spcAft>
                <a:spcPts val="0"/>
              </a:spcAft>
              <a:buSzPts val="1100"/>
              <a:buNone/>
              <a:defRPr sz="1867"/>
            </a:lvl8pPr>
            <a:lvl9pPr lvl="8" algn="l" rtl="0">
              <a:lnSpc>
                <a:spcPct val="100000"/>
              </a:lnSpc>
              <a:spcBef>
                <a:spcPts val="0"/>
              </a:spcBef>
              <a:spcAft>
                <a:spcPts val="0"/>
              </a:spcAft>
              <a:buSzPts val="1100"/>
              <a:buNone/>
              <a:defRPr sz="1867"/>
            </a:lvl9pPr>
          </a:lstStyle>
          <a:p>
            <a:endParaRPr/>
          </a:p>
        </p:txBody>
      </p:sp>
      <p:sp>
        <p:nvSpPr>
          <p:cNvPr id="451" name="Google Shape;451;p83"/>
          <p:cNvSpPr txBox="1">
            <a:spLocks noGrp="1"/>
          </p:cNvSpPr>
          <p:nvPr>
            <p:ph type="sldNum" idx="12"/>
          </p:nvPr>
        </p:nvSpPr>
        <p:spPr>
          <a:xfrm>
            <a:off x="8218489" y="6492240"/>
            <a:ext cx="3530800" cy="1372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6519327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20"/>
        <p:cNvGrpSpPr/>
        <p:nvPr/>
      </p:nvGrpSpPr>
      <p:grpSpPr>
        <a:xfrm>
          <a:off x="0" y="0"/>
          <a:ext cx="0" cy="0"/>
          <a:chOff x="0" y="0"/>
          <a:chExt cx="0" cy="0"/>
        </a:xfrm>
      </p:grpSpPr>
      <p:sp>
        <p:nvSpPr>
          <p:cNvPr id="21" name="Google Shape;21;p5"/>
          <p:cNvSpPr txBox="1"/>
          <p:nvPr/>
        </p:nvSpPr>
        <p:spPr>
          <a:xfrm>
            <a:off x="435119" y="378000"/>
            <a:ext cx="11338000" cy="4708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endParaRPr sz="3600" b="1">
              <a:solidFill>
                <a:srgbClr val="E0301E"/>
              </a:solidFill>
            </a:endParaRPr>
          </a:p>
        </p:txBody>
      </p:sp>
      <p:sp>
        <p:nvSpPr>
          <p:cNvPr id="22" name="Google Shape;22;p5"/>
          <p:cNvSpPr txBox="1"/>
          <p:nvPr/>
        </p:nvSpPr>
        <p:spPr>
          <a:xfrm>
            <a:off x="435124" y="1303200"/>
            <a:ext cx="11338000" cy="295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67">
              <a:solidFill>
                <a:srgbClr val="000000"/>
              </a:solidFill>
            </a:endParaRPr>
          </a:p>
        </p:txBody>
      </p:sp>
      <p:sp>
        <p:nvSpPr>
          <p:cNvPr id="23" name="Google Shape;23;p5"/>
          <p:cNvSpPr txBox="1"/>
          <p:nvPr/>
        </p:nvSpPr>
        <p:spPr>
          <a:xfrm>
            <a:off x="8928175" y="6513775"/>
            <a:ext cx="2821200" cy="10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67" b="0" i="0" u="none" strike="noStrike" cap="none">
                <a:latin typeface="Arial"/>
                <a:ea typeface="Arial"/>
                <a:cs typeface="Arial"/>
                <a:sym typeface="Arial"/>
              </a:rPr>
              <a:pPr marL="0" marR="0" lvl="0" indent="0" algn="r" rtl="0">
                <a:lnSpc>
                  <a:spcPct val="100000"/>
                </a:lnSpc>
                <a:spcBef>
                  <a:spcPts val="0"/>
                </a:spcBef>
                <a:spcAft>
                  <a:spcPts val="0"/>
                </a:spcAft>
                <a:buClr>
                  <a:srgbClr val="000000"/>
                </a:buClr>
                <a:buSzPts val="600"/>
                <a:buFont typeface="Arial"/>
                <a:buNone/>
              </a:pPr>
              <a:t>‹#›</a:t>
            </a:fld>
            <a:endParaRPr sz="667" b="0" i="0" u="none" strike="noStrike" cap="none">
              <a:latin typeface="Arial"/>
              <a:ea typeface="Arial"/>
              <a:cs typeface="Arial"/>
              <a:sym typeface="Arial"/>
            </a:endParaRPr>
          </a:p>
        </p:txBody>
      </p:sp>
    </p:spTree>
    <p:extLst>
      <p:ext uri="{BB962C8B-B14F-4D97-AF65-F5344CB8AC3E}">
        <p14:creationId xmlns:p14="http://schemas.microsoft.com/office/powerpoint/2010/main" val="16108753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TOC 2">
  <p:cSld name="TOC 2">
    <p:bg>
      <p:bgPr>
        <a:solidFill>
          <a:schemeClr val="lt1"/>
        </a:solidFill>
        <a:effectLst/>
      </p:bgPr>
    </p:bg>
    <p:spTree>
      <p:nvGrpSpPr>
        <p:cNvPr id="1" name="Shape 2443"/>
        <p:cNvGrpSpPr/>
        <p:nvPr/>
      </p:nvGrpSpPr>
      <p:grpSpPr>
        <a:xfrm>
          <a:off x="0" y="0"/>
          <a:ext cx="0" cy="0"/>
          <a:chOff x="0" y="0"/>
          <a:chExt cx="0" cy="0"/>
        </a:xfrm>
      </p:grpSpPr>
      <p:sp>
        <p:nvSpPr>
          <p:cNvPr id="2444" name="Google Shape;2444;p310"/>
          <p:cNvSpPr txBox="1">
            <a:spLocks noGrp="1"/>
          </p:cNvSpPr>
          <p:nvPr>
            <p:ph type="body" idx="1"/>
          </p:nvPr>
        </p:nvSpPr>
        <p:spPr>
          <a:xfrm>
            <a:off x="435124" y="1371600"/>
            <a:ext cx="11338000" cy="2953600"/>
          </a:xfrm>
          <a:prstGeom prst="rect">
            <a:avLst/>
          </a:prstGeom>
          <a:noFill/>
          <a:ln>
            <a:noFill/>
          </a:ln>
        </p:spPr>
        <p:txBody>
          <a:bodyPr spcFirstLastPara="1" wrap="square" lIns="0" tIns="0" rIns="0" bIns="0" anchor="t" anchorCtr="0">
            <a:noAutofit/>
          </a:bodyPr>
          <a:lstStyle>
            <a:lvl1pPr marL="609585" marR="0" lvl="0" indent="-389457" algn="l" rtl="0">
              <a:lnSpc>
                <a:spcPct val="100000"/>
              </a:lnSpc>
              <a:spcBef>
                <a:spcPts val="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1pPr>
            <a:lvl2pPr marL="1219170" marR="0" lvl="1" indent="-389457" algn="l" rtl="0">
              <a:lnSpc>
                <a:spcPct val="100000"/>
              </a:lnSpc>
              <a:spcBef>
                <a:spcPts val="120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2pPr>
            <a:lvl3pPr marL="1828754" marR="0" lvl="2"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3pPr>
            <a:lvl4pPr marL="2438339" marR="0" lvl="3"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4pPr>
            <a:lvl5pPr marL="3047924" marR="0" lvl="4"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5pPr>
            <a:lvl6pPr marL="3657509" marR="0" lvl="5"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6pPr>
            <a:lvl7pPr marL="4267093" marR="0" lvl="6"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7pPr>
            <a:lvl8pPr marL="4876678" marR="0" lvl="7"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8pPr>
            <a:lvl9pPr marL="5486263" marR="0" lvl="8" indent="-389457" algn="l" rtl="0">
              <a:lnSpc>
                <a:spcPct val="100000"/>
              </a:lnSpc>
              <a:spcBef>
                <a:spcPts val="667"/>
              </a:spcBef>
              <a:spcAft>
                <a:spcPts val="667"/>
              </a:spcAft>
              <a:buClr>
                <a:srgbClr val="000000"/>
              </a:buClr>
              <a:buSzPts val="1000"/>
              <a:buFont typeface="Arial"/>
              <a:buChar char="■"/>
              <a:defRPr sz="1333" b="0" i="0" u="none" strike="noStrike" cap="none">
                <a:solidFill>
                  <a:srgbClr val="000000"/>
                </a:solidFill>
                <a:latin typeface="Arial"/>
                <a:ea typeface="Arial"/>
                <a:cs typeface="Arial"/>
                <a:sym typeface="Arial"/>
              </a:defRPr>
            </a:lvl9pPr>
          </a:lstStyle>
          <a:p>
            <a:endParaRPr/>
          </a:p>
        </p:txBody>
      </p:sp>
      <p:sp>
        <p:nvSpPr>
          <p:cNvPr id="2445" name="Google Shape;2445;p310"/>
          <p:cNvSpPr txBox="1">
            <a:spLocks noGrp="1"/>
          </p:cNvSpPr>
          <p:nvPr>
            <p:ph type="title"/>
          </p:nvPr>
        </p:nvSpPr>
        <p:spPr>
          <a:xfrm>
            <a:off x="443167" y="768733"/>
            <a:ext cx="11338000" cy="2980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000000"/>
              </a:buClr>
              <a:buSzPts val="2000"/>
              <a:buNone/>
              <a:defRPr sz="2667">
                <a:solidFill>
                  <a:srgbClr val="000000"/>
                </a:solidFill>
              </a:defRPr>
            </a:lvl1pPr>
            <a:lvl2pPr lvl="1" algn="l">
              <a:lnSpc>
                <a:spcPct val="100000"/>
              </a:lnSpc>
              <a:spcBef>
                <a:spcPts val="0"/>
              </a:spcBef>
              <a:spcAft>
                <a:spcPts val="0"/>
              </a:spcAft>
              <a:buSzPts val="2000"/>
              <a:buFont typeface="Georgia"/>
              <a:buNone/>
              <a:defRPr sz="2667">
                <a:latin typeface="Georgia"/>
                <a:ea typeface="Georgia"/>
                <a:cs typeface="Georgia"/>
                <a:sym typeface="Georgia"/>
              </a:defRPr>
            </a:lvl2pPr>
            <a:lvl3pPr lvl="2" algn="l">
              <a:lnSpc>
                <a:spcPct val="100000"/>
              </a:lnSpc>
              <a:spcBef>
                <a:spcPts val="0"/>
              </a:spcBef>
              <a:spcAft>
                <a:spcPts val="0"/>
              </a:spcAft>
              <a:buSzPts val="2000"/>
              <a:buFont typeface="Georgia"/>
              <a:buNone/>
              <a:defRPr sz="2667">
                <a:latin typeface="Georgia"/>
                <a:ea typeface="Georgia"/>
                <a:cs typeface="Georgia"/>
                <a:sym typeface="Georgia"/>
              </a:defRPr>
            </a:lvl3pPr>
            <a:lvl4pPr lvl="3" algn="l">
              <a:lnSpc>
                <a:spcPct val="100000"/>
              </a:lnSpc>
              <a:spcBef>
                <a:spcPts val="0"/>
              </a:spcBef>
              <a:spcAft>
                <a:spcPts val="0"/>
              </a:spcAft>
              <a:buSzPts val="2000"/>
              <a:buFont typeface="Georgia"/>
              <a:buNone/>
              <a:defRPr sz="2667">
                <a:latin typeface="Georgia"/>
                <a:ea typeface="Georgia"/>
                <a:cs typeface="Georgia"/>
                <a:sym typeface="Georgia"/>
              </a:defRPr>
            </a:lvl4pPr>
            <a:lvl5pPr lvl="4" algn="l">
              <a:lnSpc>
                <a:spcPct val="100000"/>
              </a:lnSpc>
              <a:spcBef>
                <a:spcPts val="0"/>
              </a:spcBef>
              <a:spcAft>
                <a:spcPts val="0"/>
              </a:spcAft>
              <a:buSzPts val="2000"/>
              <a:buFont typeface="Georgia"/>
              <a:buNone/>
              <a:defRPr sz="2667">
                <a:latin typeface="Georgia"/>
                <a:ea typeface="Georgia"/>
                <a:cs typeface="Georgia"/>
                <a:sym typeface="Georgia"/>
              </a:defRPr>
            </a:lvl5pPr>
            <a:lvl6pPr lvl="5" algn="l">
              <a:lnSpc>
                <a:spcPct val="100000"/>
              </a:lnSpc>
              <a:spcBef>
                <a:spcPts val="0"/>
              </a:spcBef>
              <a:spcAft>
                <a:spcPts val="0"/>
              </a:spcAft>
              <a:buSzPts val="2000"/>
              <a:buFont typeface="Georgia"/>
              <a:buNone/>
              <a:defRPr sz="2667">
                <a:latin typeface="Georgia"/>
                <a:ea typeface="Georgia"/>
                <a:cs typeface="Georgia"/>
                <a:sym typeface="Georgia"/>
              </a:defRPr>
            </a:lvl6pPr>
            <a:lvl7pPr lvl="6" algn="l">
              <a:lnSpc>
                <a:spcPct val="100000"/>
              </a:lnSpc>
              <a:spcBef>
                <a:spcPts val="0"/>
              </a:spcBef>
              <a:spcAft>
                <a:spcPts val="0"/>
              </a:spcAft>
              <a:buSzPts val="2000"/>
              <a:buFont typeface="Georgia"/>
              <a:buNone/>
              <a:defRPr sz="2667">
                <a:latin typeface="Georgia"/>
                <a:ea typeface="Georgia"/>
                <a:cs typeface="Georgia"/>
                <a:sym typeface="Georgia"/>
              </a:defRPr>
            </a:lvl7pPr>
            <a:lvl8pPr lvl="7" algn="l">
              <a:lnSpc>
                <a:spcPct val="100000"/>
              </a:lnSpc>
              <a:spcBef>
                <a:spcPts val="0"/>
              </a:spcBef>
              <a:spcAft>
                <a:spcPts val="0"/>
              </a:spcAft>
              <a:buSzPts val="2000"/>
              <a:buFont typeface="Georgia"/>
              <a:buNone/>
              <a:defRPr sz="2667">
                <a:latin typeface="Georgia"/>
                <a:ea typeface="Georgia"/>
                <a:cs typeface="Georgia"/>
                <a:sym typeface="Georgia"/>
              </a:defRPr>
            </a:lvl8pPr>
            <a:lvl9pPr lvl="8" algn="l">
              <a:lnSpc>
                <a:spcPct val="100000"/>
              </a:lnSpc>
              <a:spcBef>
                <a:spcPts val="0"/>
              </a:spcBef>
              <a:spcAft>
                <a:spcPts val="0"/>
              </a:spcAft>
              <a:buSzPts val="2000"/>
              <a:buFont typeface="Georgia"/>
              <a:buNone/>
              <a:defRPr sz="2667">
                <a:latin typeface="Georgia"/>
                <a:ea typeface="Georgia"/>
                <a:cs typeface="Georgia"/>
                <a:sym typeface="Georgia"/>
              </a:defRPr>
            </a:lvl9pPr>
          </a:lstStyle>
          <a:p>
            <a:endParaRPr/>
          </a:p>
        </p:txBody>
      </p:sp>
      <p:sp>
        <p:nvSpPr>
          <p:cNvPr id="2446" name="Google Shape;2446;p310"/>
          <p:cNvSpPr/>
          <p:nvPr/>
        </p:nvSpPr>
        <p:spPr>
          <a:xfrm>
            <a:off x="128" y="-2533"/>
            <a:ext cx="12192000" cy="105200"/>
          </a:xfrm>
          <a:prstGeom prst="rect">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95477482"/>
      </p:ext>
    </p:extLst>
  </p:cSld>
  <p:clrMapOvr>
    <a:masterClrMapping/>
  </p:clrMapOvr>
  <p:extLst>
    <p:ext uri="{DCECCB84-F9BA-43D5-87BE-67443E8EF086}">
      <p15:sldGuideLst xmlns:p15="http://schemas.microsoft.com/office/powerpoint/2012/main">
        <p15:guide id="1" orient="horz" pos="363">
          <p15:clr>
            <a:srgbClr val="FA7B17"/>
          </p15:clr>
        </p15:guide>
        <p15:guide id="2" orient="horz" pos="648">
          <p15:clr>
            <a:srgbClr val="FA7B17"/>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se studies">
  <p:cSld name="case studies">
    <p:spTree>
      <p:nvGrpSpPr>
        <p:cNvPr id="1" name="Shape 14"/>
        <p:cNvGrpSpPr/>
        <p:nvPr/>
      </p:nvGrpSpPr>
      <p:grpSpPr>
        <a:xfrm>
          <a:off x="0" y="0"/>
          <a:ext cx="0" cy="0"/>
          <a:chOff x="0" y="0"/>
          <a:chExt cx="0" cy="0"/>
        </a:xfrm>
      </p:grpSpPr>
      <p:sp>
        <p:nvSpPr>
          <p:cNvPr id="15" name="Google Shape;15;p2"/>
          <p:cNvSpPr/>
          <p:nvPr/>
        </p:nvSpPr>
        <p:spPr>
          <a:xfrm>
            <a:off x="-14525" y="0"/>
            <a:ext cx="3483900" cy="6858000"/>
          </a:xfrm>
          <a:prstGeom prst="rect">
            <a:avLst/>
          </a:prstGeom>
          <a:solidFill>
            <a:schemeClr val="accent3"/>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Georgia"/>
              <a:ea typeface="Georgia"/>
              <a:cs typeface="Georgia"/>
              <a:sym typeface="Georgia"/>
            </a:endParaRPr>
          </a:p>
        </p:txBody>
      </p:sp>
      <p:sp>
        <p:nvSpPr>
          <p:cNvPr id="16" name="Google Shape;16;p2"/>
          <p:cNvSpPr/>
          <p:nvPr/>
        </p:nvSpPr>
        <p:spPr>
          <a:xfrm>
            <a:off x="2117" y="2117"/>
            <a:ext cx="2100" cy="2100"/>
          </a:xfrm>
          <a:prstGeom prst="rect">
            <a:avLst/>
          </a:prstGeom>
          <a:solidFill>
            <a:srgbClr val="FFFFFF"/>
          </a:solidFill>
          <a:ln>
            <a:noFill/>
          </a:ln>
        </p:spPr>
      </p:sp>
      <p:sp>
        <p:nvSpPr>
          <p:cNvPr id="17" name="Google Shape;17;p2"/>
          <p:cNvSpPr txBox="1"/>
          <p:nvPr/>
        </p:nvSpPr>
        <p:spPr>
          <a:xfrm>
            <a:off x="711200" y="690561"/>
            <a:ext cx="10769700" cy="91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1" u="none" strike="noStrike" cap="none">
              <a:solidFill>
                <a:srgbClr val="000000"/>
              </a:solidFill>
              <a:latin typeface="Georgia"/>
              <a:ea typeface="Georgia"/>
              <a:cs typeface="Georgia"/>
              <a:sym typeface="Georgia"/>
            </a:endParaRPr>
          </a:p>
        </p:txBody>
      </p:sp>
      <p:sp>
        <p:nvSpPr>
          <p:cNvPr id="18" name="Google Shape;18;p2"/>
          <p:cNvSpPr txBox="1"/>
          <p:nvPr/>
        </p:nvSpPr>
        <p:spPr>
          <a:xfrm>
            <a:off x="711200" y="1762792"/>
            <a:ext cx="10769700" cy="440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800"/>
              </a:spcAft>
              <a:buClr>
                <a:srgbClr val="000000"/>
              </a:buClr>
              <a:buSzPts val="1600"/>
              <a:buFont typeface="Arial"/>
              <a:buNone/>
            </a:pPr>
            <a:endParaRPr sz="1600" b="0" i="0" u="none" strike="noStrike" cap="none">
              <a:solidFill>
                <a:srgbClr val="000000"/>
              </a:solidFill>
              <a:latin typeface="Georgia"/>
              <a:ea typeface="Georgia"/>
              <a:cs typeface="Georgia"/>
              <a:sym typeface="Georgia"/>
            </a:endParaRPr>
          </a:p>
        </p:txBody>
      </p:sp>
      <p:sp>
        <p:nvSpPr>
          <p:cNvPr id="19" name="Google Shape;19;p2"/>
          <p:cNvSpPr txBox="1"/>
          <p:nvPr/>
        </p:nvSpPr>
        <p:spPr>
          <a:xfrm>
            <a:off x="9448800" y="6477000"/>
            <a:ext cx="2036100" cy="152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rgbClr val="000000"/>
                </a:solidFill>
                <a:latin typeface="Arial"/>
                <a:ea typeface="Arial"/>
                <a:cs typeface="Arial"/>
                <a:sym typeface="Arial"/>
              </a:rPr>
              <a:t>‹#›</a:t>
            </a:fld>
            <a:endParaRPr sz="1100" b="0" i="0" u="none" strike="noStrike" cap="none">
              <a:solidFill>
                <a:srgbClr val="000000"/>
              </a:solidFill>
              <a:latin typeface="Arial"/>
              <a:ea typeface="Arial"/>
              <a:cs typeface="Arial"/>
              <a:sym typeface="Arial"/>
            </a:endParaRPr>
          </a:p>
        </p:txBody>
      </p:sp>
      <p:sp>
        <p:nvSpPr>
          <p:cNvPr id="20" name="Google Shape;20;p2"/>
          <p:cNvSpPr txBox="1"/>
          <p:nvPr/>
        </p:nvSpPr>
        <p:spPr>
          <a:xfrm>
            <a:off x="447482" y="6480675"/>
            <a:ext cx="79590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800" b="1" i="0" u="none" strike="noStrike" cap="none">
                <a:solidFill>
                  <a:srgbClr val="FFFFFF"/>
                </a:solidFill>
                <a:latin typeface="Arial"/>
                <a:ea typeface="Arial"/>
                <a:cs typeface="Arial"/>
                <a:sym typeface="Arial"/>
              </a:rPr>
              <a:t>PwC</a:t>
            </a:r>
            <a:r>
              <a:rPr lang="en-GB" sz="800" b="0" i="0" u="none" strike="noStrike" cap="none">
                <a:solidFill>
                  <a:srgbClr val="FFFFFF"/>
                </a:solidFill>
                <a:latin typeface="Arial"/>
                <a:ea typeface="Arial"/>
                <a:cs typeface="Arial"/>
                <a:sym typeface="Arial"/>
              </a:rPr>
              <a:t> | </a:t>
            </a:r>
            <a:r>
              <a:rPr lang="en-GB" sz="800">
                <a:solidFill>
                  <a:srgbClr val="FFFFFF"/>
                </a:solidFill>
              </a:rPr>
              <a:t>[CLIENT] - Digital transformation &amp; innovation strategy</a:t>
            </a:r>
            <a:endParaRPr sz="800">
              <a:solidFill>
                <a:srgbClr val="FFFFFF"/>
              </a:solidFill>
            </a:endParaRPr>
          </a:p>
          <a:p>
            <a:pPr marL="0" marR="0" lvl="0" indent="0" algn="l" rtl="0">
              <a:lnSpc>
                <a:spcPct val="100000"/>
              </a:lnSpc>
              <a:spcBef>
                <a:spcPts val="0"/>
              </a:spcBef>
              <a:spcAft>
                <a:spcPts val="0"/>
              </a:spcAft>
              <a:buClr>
                <a:schemeClr val="dk1"/>
              </a:buClr>
              <a:buSzPts val="1100"/>
              <a:buFont typeface="Arial"/>
              <a:buNone/>
            </a:pPr>
            <a:endParaRPr sz="800">
              <a:solidFill>
                <a:srgbClr val="FFFFFF"/>
              </a:solidFill>
            </a:endParaRPr>
          </a:p>
          <a:p>
            <a:pPr marL="0" marR="0" lvl="0" indent="0" algn="l" rtl="0">
              <a:lnSpc>
                <a:spcPct val="100000"/>
              </a:lnSpc>
              <a:spcBef>
                <a:spcPts val="0"/>
              </a:spcBef>
              <a:spcAft>
                <a:spcPts val="0"/>
              </a:spcAft>
              <a:buClr>
                <a:srgbClr val="000000"/>
              </a:buClr>
              <a:buSzPts val="900"/>
              <a:buFont typeface="Arial"/>
              <a:buNone/>
            </a:pPr>
            <a:endParaRPr sz="800">
              <a:solidFill>
                <a:srgbClr val="FFFFFF"/>
              </a:solidFill>
            </a:endParaRPr>
          </a:p>
        </p:txBody>
      </p:sp>
    </p:spTree>
    <p:extLst>
      <p:ext uri="{BB962C8B-B14F-4D97-AF65-F5344CB8AC3E}">
        <p14:creationId xmlns:p14="http://schemas.microsoft.com/office/powerpoint/2010/main" val="285164149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AE2B-54BB-4793-9079-7368C4F1FA8C}"/>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D64E9F2B-A16E-4766-867F-F41160159D67}"/>
              </a:ext>
            </a:extLst>
          </p:cNvPr>
          <p:cNvSpPr>
            <a:spLocks noGrp="1"/>
          </p:cNvSpPr>
          <p:nvPr>
            <p:ph type="dt" sz="half" idx="10"/>
          </p:nvPr>
        </p:nvSpPr>
        <p:spPr/>
        <p:txBody>
          <a:body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293AB180-99A1-4C20-B2A5-793E9047DC56}"/>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5D81CDA9-9ECE-44F2-AF77-23E87AB8A801}"/>
              </a:ext>
            </a:extLst>
          </p:cNvPr>
          <p:cNvSpPr>
            <a:spLocks noGrp="1"/>
          </p:cNvSpPr>
          <p:nvPr>
            <p:ph type="sldNum" sz="quarter" idx="12"/>
          </p:nvPr>
        </p:nvSpPr>
        <p:spPr/>
        <p:txBody>
          <a:bodyPr/>
          <a:lstStyle/>
          <a:p>
            <a:fld id="{1CDD3F18-7E4A-4CA0-AED3-993A41ECD855}" type="slidenum">
              <a:rPr lang="en-US" altLang="zh-TW" smtClean="0"/>
              <a:pPr/>
              <a:t>‹#›</a:t>
            </a:fld>
            <a:endParaRPr lang="en-US" altLang="zh-TW"/>
          </a:p>
        </p:txBody>
      </p:sp>
      <p:pic>
        <p:nvPicPr>
          <p:cNvPr id="6" name="Google Shape;1196;p175">
            <a:extLst>
              <a:ext uri="{FF2B5EF4-FFF2-40B4-BE49-F238E27FC236}">
                <a16:creationId xmlns:a16="http://schemas.microsoft.com/office/drawing/2014/main" id="{83578829-4633-42D5-A9AE-2A7EE742D5C7}"/>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1524" y="0"/>
            <a:ext cx="12188952" cy="6865951"/>
          </a:xfrm>
          <a:prstGeom prst="rect">
            <a:avLst/>
          </a:prstGeom>
          <a:noFill/>
          <a:ln>
            <a:noFill/>
          </a:ln>
        </p:spPr>
      </p:pic>
      <p:pic>
        <p:nvPicPr>
          <p:cNvPr id="7" name="Google Shape;1197;p175">
            <a:extLst>
              <a:ext uri="{FF2B5EF4-FFF2-40B4-BE49-F238E27FC236}">
                <a16:creationId xmlns:a16="http://schemas.microsoft.com/office/drawing/2014/main" id="{A46C7ED5-3BB3-48FB-8BCB-173DF3B9C7EE}"/>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337539" y="5483352"/>
            <a:ext cx="1636776" cy="1351185"/>
          </a:xfrm>
          <a:prstGeom prst="rect">
            <a:avLst/>
          </a:prstGeom>
          <a:noFill/>
          <a:ln>
            <a:noFill/>
          </a:ln>
        </p:spPr>
      </p:pic>
      <p:sp>
        <p:nvSpPr>
          <p:cNvPr id="8" name="Title 1">
            <a:extLst>
              <a:ext uri="{FF2B5EF4-FFF2-40B4-BE49-F238E27FC236}">
                <a16:creationId xmlns:a16="http://schemas.microsoft.com/office/drawing/2014/main" id="{68B613D2-7970-4785-AED4-63F45CAD4103}"/>
              </a:ext>
            </a:extLst>
          </p:cNvPr>
          <p:cNvSpPr txBox="1">
            <a:spLocks/>
          </p:cNvSpPr>
          <p:nvPr userDrawn="1"/>
        </p:nvSpPr>
        <p:spPr>
          <a:xfrm>
            <a:off x="595312" y="2886075"/>
            <a:ext cx="7332663" cy="121920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8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j-cs"/>
              </a:rPr>
              <a:t>數位轉型進程評估報告</a:t>
            </a:r>
            <a:endParaRPr lang="en-US" altLang="zh-TW" sz="3600" dirty="0">
              <a:solidFill>
                <a:srgbClr val="000000"/>
              </a:solidFill>
              <a:latin typeface="Georgia"/>
            </a:endParaRPr>
          </a:p>
          <a:p>
            <a:pPr marL="0" marR="0" lvl="0" indent="0" algn="l" defTabSz="914400" rtl="0" eaLnBrk="1" fontAlgn="auto" latinLnBrk="0" hangingPunct="1">
              <a:lnSpc>
                <a:spcPct val="85000"/>
              </a:lnSpc>
              <a:spcBef>
                <a:spcPct val="0"/>
              </a:spcBef>
              <a:spcAft>
                <a:spcPts val="0"/>
              </a:spcAft>
              <a:buClrTx/>
              <a:buSzTx/>
              <a:buFontTx/>
              <a:buNone/>
              <a:tabLst/>
              <a:defRPr/>
            </a:pPr>
            <a:endParaRPr kumimoji="0" lang="en-US" altLang="zh-TW" sz="4800" b="1" i="0" u="none" strike="noStrike" kern="1200" cap="none" spc="0" normalizeH="0" baseline="0" noProof="0" dirty="0">
              <a:ln>
                <a:noFill/>
              </a:ln>
              <a:solidFill>
                <a:srgbClr val="000000"/>
              </a:solidFill>
              <a:effectLst/>
              <a:highlight>
                <a:srgbClr val="00FFFF"/>
              </a:highlight>
              <a:uLnTx/>
              <a:uFillTx/>
              <a:latin typeface="微軟正黑體" panose="020B0604030504040204" pitchFamily="34" charset="-120"/>
              <a:ea typeface="微軟正黑體" panose="020B0604030504040204" pitchFamily="34" charset="-120"/>
              <a:cs typeface="+mj-cs"/>
            </a:endParaRPr>
          </a:p>
        </p:txBody>
      </p:sp>
      <p:sp>
        <p:nvSpPr>
          <p:cNvPr id="9" name="Subtitle 2">
            <a:extLst>
              <a:ext uri="{FF2B5EF4-FFF2-40B4-BE49-F238E27FC236}">
                <a16:creationId xmlns:a16="http://schemas.microsoft.com/office/drawing/2014/main" id="{7C245F32-5E2F-4271-B8E9-D2E23D9E1A7F}"/>
              </a:ext>
            </a:extLst>
          </p:cNvPr>
          <p:cNvSpPr txBox="1">
            <a:spLocks/>
          </p:cNvSpPr>
          <p:nvPr userDrawn="1"/>
        </p:nvSpPr>
        <p:spPr>
          <a:xfrm>
            <a:off x="595312" y="4373389"/>
            <a:ext cx="5258640" cy="838962"/>
          </a:xfrm>
          <a:prstGeom prst="rect">
            <a:avLst/>
          </a:prstGeom>
        </p:spPr>
        <p:txBody>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zh-TW" sz="1800" b="1" i="0" u="none" strike="noStrike" kern="1200" cap="none" spc="0" normalizeH="0" baseline="0" noProof="0" dirty="0">
                <a:ln>
                  <a:noFill/>
                </a:ln>
                <a:solidFill>
                  <a:srgbClr val="000000"/>
                </a:solidFill>
                <a:effectLst/>
                <a:uLnTx/>
                <a:uFillTx/>
                <a:latin typeface="Arial"/>
                <a:ea typeface="+mn-ea"/>
                <a:cs typeface="+mn-cs"/>
              </a:rPr>
              <a:t>Provided by</a:t>
            </a:r>
            <a:r>
              <a:rPr kumimoji="0" lang="zh-TW" altLang="en-US" sz="1800" b="1" i="0" u="none" strike="noStrike" kern="1200" cap="none" spc="0" normalizeH="0" baseline="0" noProof="0" dirty="0">
                <a:ln>
                  <a:noFill/>
                </a:ln>
                <a:solidFill>
                  <a:srgbClr val="000000"/>
                </a:solidFill>
                <a:effectLst/>
                <a:uLnTx/>
                <a:uFillTx/>
                <a:latin typeface="Arial"/>
                <a:ea typeface="+mn-ea"/>
                <a:cs typeface="+mn-cs"/>
              </a:rPr>
              <a:t> </a:t>
            </a:r>
            <a:r>
              <a:rPr kumimoji="0" lang="en-US" altLang="zh-TW" sz="1800" b="1" i="0" u="none" strike="noStrike" kern="1200" cap="none" spc="0" normalizeH="0" baseline="0" noProof="0" dirty="0">
                <a:ln>
                  <a:noFill/>
                </a:ln>
                <a:solidFill>
                  <a:srgbClr val="000000"/>
                </a:solidFill>
                <a:effectLst/>
                <a:uLnTx/>
                <a:uFillTx/>
                <a:latin typeface="Arial"/>
                <a:ea typeface="+mn-ea"/>
                <a:cs typeface="+mn-cs"/>
              </a:rPr>
              <a:t>PwC </a:t>
            </a:r>
            <a:r>
              <a:rPr kumimoji="0" lang="zh-TW" altLang="en-US" sz="1800" b="1" i="0" u="none" strike="noStrike" kern="1200" cap="none" spc="0" normalizeH="0" baseline="0" noProof="0" dirty="0">
                <a:ln>
                  <a:noFill/>
                </a:ln>
                <a:solidFill>
                  <a:srgbClr val="000000"/>
                </a:solidFill>
                <a:effectLst/>
                <a:uLnTx/>
                <a:uFillTx/>
                <a:latin typeface="Arial"/>
                <a:ea typeface="+mn-ea"/>
                <a:cs typeface="+mn-cs"/>
              </a:rPr>
              <a:t>資誠數位轉型專案小組</a:t>
            </a:r>
            <a:br>
              <a:rPr kumimoji="0" lang="en-US" altLang="zh-TW" sz="1800" b="1" i="0" u="none" strike="noStrike" kern="1200" cap="none" spc="0" normalizeH="0" baseline="0" noProof="0" dirty="0">
                <a:ln>
                  <a:noFill/>
                </a:ln>
                <a:solidFill>
                  <a:srgbClr val="000000"/>
                </a:solidFill>
                <a:effectLst/>
                <a:uLnTx/>
                <a:uFillTx/>
                <a:latin typeface="Arial"/>
                <a:ea typeface="+mn-ea"/>
                <a:cs typeface="+mn-cs"/>
              </a:rPr>
            </a:br>
            <a:endParaRPr kumimoji="0" lang="zh-TW" altLang="en-US" sz="1800" b="1" i="0" u="none" strike="noStrike" kern="1200" cap="none" spc="0" normalizeH="0" baseline="0" noProof="0" dirty="0">
              <a:ln>
                <a:noFill/>
              </a:ln>
              <a:solidFill>
                <a:srgbClr val="000000"/>
              </a:solidFill>
              <a:effectLst/>
              <a:highlight>
                <a:srgbClr val="00FFFF"/>
              </a:highlight>
              <a:uLnTx/>
              <a:uFillTx/>
              <a:latin typeface="Arial"/>
              <a:ea typeface="+mn-ea"/>
              <a:cs typeface="+mn-cs"/>
            </a:endParaRPr>
          </a:p>
        </p:txBody>
      </p:sp>
      <p:grpSp>
        <p:nvGrpSpPr>
          <p:cNvPr id="10" name="Google Shape;2054;p210">
            <a:extLst>
              <a:ext uri="{FF2B5EF4-FFF2-40B4-BE49-F238E27FC236}">
                <a16:creationId xmlns:a16="http://schemas.microsoft.com/office/drawing/2014/main" id="{FF1E36BC-BC18-4EDD-850C-086D0C5D8B58}"/>
              </a:ext>
            </a:extLst>
          </p:cNvPr>
          <p:cNvGrpSpPr/>
          <p:nvPr userDrawn="1"/>
        </p:nvGrpSpPr>
        <p:grpSpPr>
          <a:xfrm>
            <a:off x="5621647" y="4243860"/>
            <a:ext cx="841209" cy="801060"/>
            <a:chOff x="9667841" y="2917308"/>
            <a:chExt cx="687375" cy="654568"/>
          </a:xfrm>
        </p:grpSpPr>
        <p:pic>
          <p:nvPicPr>
            <p:cNvPr id="11" name="Google Shape;2055;p210">
              <a:extLst>
                <a:ext uri="{FF2B5EF4-FFF2-40B4-BE49-F238E27FC236}">
                  <a16:creationId xmlns:a16="http://schemas.microsoft.com/office/drawing/2014/main" id="{33FCEF73-28D8-405D-9E23-C213C42B129B}"/>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9865521" y="2917308"/>
              <a:ext cx="489694" cy="569028"/>
            </a:xfrm>
            <a:prstGeom prst="rect">
              <a:avLst/>
            </a:prstGeom>
            <a:noFill/>
            <a:ln>
              <a:noFill/>
            </a:ln>
          </p:spPr>
        </p:pic>
        <p:grpSp>
          <p:nvGrpSpPr>
            <p:cNvPr id="12" name="Google Shape;2056;p210">
              <a:extLst>
                <a:ext uri="{FF2B5EF4-FFF2-40B4-BE49-F238E27FC236}">
                  <a16:creationId xmlns:a16="http://schemas.microsoft.com/office/drawing/2014/main" id="{6D38AD06-8C9E-44A5-AA56-0DCA38782855}"/>
                </a:ext>
              </a:extLst>
            </p:cNvPr>
            <p:cNvGrpSpPr/>
            <p:nvPr/>
          </p:nvGrpSpPr>
          <p:grpSpPr>
            <a:xfrm>
              <a:off x="9667841" y="3051132"/>
              <a:ext cx="307632" cy="520744"/>
              <a:chOff x="2555225" y="2497100"/>
              <a:chExt cx="268604" cy="454679"/>
            </a:xfrm>
          </p:grpSpPr>
          <p:sp>
            <p:nvSpPr>
              <p:cNvPr id="13" name="Google Shape;2057;p210">
                <a:extLst>
                  <a:ext uri="{FF2B5EF4-FFF2-40B4-BE49-F238E27FC236}">
                    <a16:creationId xmlns:a16="http://schemas.microsoft.com/office/drawing/2014/main" id="{E14B495D-E0B6-489D-947A-BD28D7B0FACE}"/>
                  </a:ext>
                </a:extLst>
              </p:cNvPr>
              <p:cNvSpPr/>
              <p:nvPr/>
            </p:nvSpPr>
            <p:spPr>
              <a:xfrm>
                <a:off x="2596182" y="2497100"/>
                <a:ext cx="227647" cy="427621"/>
              </a:xfrm>
              <a:custGeom>
                <a:avLst/>
                <a:gdLst/>
                <a:ahLst/>
                <a:cxnLst/>
                <a:rect l="l" t="t" r="r" b="b"/>
                <a:pathLst>
                  <a:path w="227647" h="427621" extrusionOk="0">
                    <a:moveTo>
                      <a:pt x="227648" y="427622"/>
                    </a:moveTo>
                    <a:lnTo>
                      <a:pt x="0" y="261257"/>
                    </a:lnTo>
                    <a:lnTo>
                      <a:pt x="0" y="0"/>
                    </a:lnTo>
                    <a:lnTo>
                      <a:pt x="227648" y="165992"/>
                    </a:lnTo>
                    <a:close/>
                    <a:moveTo>
                      <a:pt x="9525" y="256965"/>
                    </a:moveTo>
                    <a:lnTo>
                      <a:pt x="218123" y="409054"/>
                    </a:lnTo>
                    <a:lnTo>
                      <a:pt x="218123" y="170657"/>
                    </a:lnTo>
                    <a:lnTo>
                      <a:pt x="9525" y="18661"/>
                    </a:ln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50"/>
                  <a:buFont typeface="Arial"/>
                  <a:buNone/>
                  <a:tabLst/>
                  <a:defRPr/>
                </a:pPr>
                <a:endParaRPr kumimoji="0" sz="135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14" name="Google Shape;2058;p210">
                <a:extLst>
                  <a:ext uri="{FF2B5EF4-FFF2-40B4-BE49-F238E27FC236}">
                    <a16:creationId xmlns:a16="http://schemas.microsoft.com/office/drawing/2014/main" id="{5675A626-3847-484F-BAC9-D910F410D3B3}"/>
                  </a:ext>
                </a:extLst>
              </p:cNvPr>
              <p:cNvSpPr/>
              <p:nvPr/>
            </p:nvSpPr>
            <p:spPr>
              <a:xfrm>
                <a:off x="2555225" y="2524158"/>
                <a:ext cx="227647" cy="427621"/>
              </a:xfrm>
              <a:custGeom>
                <a:avLst/>
                <a:gdLst/>
                <a:ahLst/>
                <a:cxnLst/>
                <a:rect l="l" t="t" r="r" b="b"/>
                <a:pathLst>
                  <a:path w="227647" h="427621" extrusionOk="0">
                    <a:moveTo>
                      <a:pt x="227648" y="427622"/>
                    </a:moveTo>
                    <a:lnTo>
                      <a:pt x="0" y="261630"/>
                    </a:lnTo>
                    <a:lnTo>
                      <a:pt x="0" y="0"/>
                    </a:lnTo>
                    <a:lnTo>
                      <a:pt x="227648" y="165992"/>
                    </a:lnTo>
                    <a:close/>
                    <a:moveTo>
                      <a:pt x="9525" y="256965"/>
                    </a:moveTo>
                    <a:lnTo>
                      <a:pt x="218123" y="409054"/>
                    </a:lnTo>
                    <a:lnTo>
                      <a:pt x="218123" y="170657"/>
                    </a:lnTo>
                    <a:lnTo>
                      <a:pt x="9525" y="18568"/>
                    </a:ln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50"/>
                  <a:buFont typeface="Arial"/>
                  <a:buNone/>
                  <a:tabLst/>
                  <a:defRPr/>
                </a:pPr>
                <a:endParaRPr kumimoji="0" sz="135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grpSp>
      </p:grpSp>
      <p:sp>
        <p:nvSpPr>
          <p:cNvPr id="15" name="Slide Number Placeholder 1">
            <a:extLst>
              <a:ext uri="{FF2B5EF4-FFF2-40B4-BE49-F238E27FC236}">
                <a16:creationId xmlns:a16="http://schemas.microsoft.com/office/drawing/2014/main" id="{9DD5BF3F-A881-4BA1-B9DF-622BECB6AEE8}"/>
              </a:ext>
            </a:extLst>
          </p:cNvPr>
          <p:cNvSpPr txBox="1">
            <a:spLocks/>
          </p:cNvSpPr>
          <p:nvPr userDrawn="1"/>
        </p:nvSpPr>
        <p:spPr>
          <a:xfrm>
            <a:off x="10136696" y="6644640"/>
            <a:ext cx="1764792" cy="137160"/>
          </a:xfrm>
          <a:prstGeom prst="rect">
            <a:avLst/>
          </a:prstGeom>
        </p:spPr>
        <p:txBody>
          <a:bodyPr vert="horz" lIns="0" tIns="0" rIns="0" bIns="0" rtlCol="0" anchor="b" anchorCtr="0">
            <a:noAutofit/>
          </a:bodyPr>
          <a:lstStyle>
            <a:defPPr>
              <a:defRPr lang="en-US"/>
            </a:defPPr>
            <a:lvl1pPr marL="0" algn="r" defTabSz="914400" rtl="0" eaLnBrk="1" latinLnBrk="0" hangingPunct="1">
              <a:defRPr lang="zh-TW" altLang="en-US" sz="75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C75371-FDA9-4322-8424-ABCF2C0FD012}" type="slidenum">
              <a:rPr lang="en-US" altLang="zh-TW" smtClean="0"/>
              <a:pPr/>
              <a:t>‹#›</a:t>
            </a:fld>
            <a:endParaRPr lang="en-US" altLang="zh-TW"/>
          </a:p>
        </p:txBody>
      </p:sp>
      <p:sp>
        <p:nvSpPr>
          <p:cNvPr id="16" name="Date Placeholder 2">
            <a:extLst>
              <a:ext uri="{FF2B5EF4-FFF2-40B4-BE49-F238E27FC236}">
                <a16:creationId xmlns:a16="http://schemas.microsoft.com/office/drawing/2014/main" id="{EB80DEF6-7A38-4C75-A254-73479E8D794D}"/>
              </a:ext>
            </a:extLst>
          </p:cNvPr>
          <p:cNvSpPr txBox="1">
            <a:spLocks/>
          </p:cNvSpPr>
          <p:nvPr userDrawn="1"/>
        </p:nvSpPr>
        <p:spPr>
          <a:xfrm>
            <a:off x="10136696" y="6507480"/>
            <a:ext cx="1764792" cy="137160"/>
          </a:xfrm>
          <a:prstGeom prst="rect">
            <a:avLst/>
          </a:prstGeom>
        </p:spPr>
        <p:txBody>
          <a:bodyPr vert="horz" lIns="0" tIns="0" rIns="0" bIns="0" rtlCol="0" anchor="b" anchorCtr="0"/>
          <a:lstStyle>
            <a:defPPr>
              <a:defRPr lang="en-US"/>
            </a:defPPr>
            <a:lvl1pPr marL="0" algn="r" defTabSz="914400" rtl="0" eaLnBrk="1" latinLnBrk="0" hangingPunct="1">
              <a:defRPr lang="zh-TW" altLang="en-US" sz="75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a:t>一月 </a:t>
            </a:r>
            <a:r>
              <a:rPr lang="en-US" altLang="zh-TW"/>
              <a:t>2023</a:t>
            </a:r>
            <a:endParaRPr lang="zh-TW" altLang="en-US"/>
          </a:p>
        </p:txBody>
      </p:sp>
      <p:sp>
        <p:nvSpPr>
          <p:cNvPr id="18" name="Text Placeholder 17">
            <a:extLst>
              <a:ext uri="{FF2B5EF4-FFF2-40B4-BE49-F238E27FC236}">
                <a16:creationId xmlns:a16="http://schemas.microsoft.com/office/drawing/2014/main" id="{893E21D0-AC8B-42B2-9DC8-EC29D3A23726}"/>
              </a:ext>
            </a:extLst>
          </p:cNvPr>
          <p:cNvSpPr>
            <a:spLocks noGrp="1"/>
          </p:cNvSpPr>
          <p:nvPr>
            <p:ph type="body" sz="quarter" idx="13"/>
          </p:nvPr>
        </p:nvSpPr>
        <p:spPr>
          <a:xfrm>
            <a:off x="595313" y="3429000"/>
            <a:ext cx="5978207" cy="676275"/>
          </a:xfrm>
        </p:spPr>
        <p:txBody>
          <a:bodyPr>
            <a:noAutofit/>
          </a:bodyPr>
          <a:lstStyle>
            <a:lvl1pPr marL="0" indent="0">
              <a:buNone/>
              <a:defRPr sz="48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 name="Text Placeholder 19">
            <a:extLst>
              <a:ext uri="{FF2B5EF4-FFF2-40B4-BE49-F238E27FC236}">
                <a16:creationId xmlns:a16="http://schemas.microsoft.com/office/drawing/2014/main" id="{B3A615D9-B458-4308-A588-6D51A5DDF0DA}"/>
              </a:ext>
            </a:extLst>
          </p:cNvPr>
          <p:cNvSpPr>
            <a:spLocks noGrp="1"/>
          </p:cNvSpPr>
          <p:nvPr>
            <p:ph type="body" sz="quarter" idx="14"/>
          </p:nvPr>
        </p:nvSpPr>
        <p:spPr>
          <a:xfrm>
            <a:off x="595314" y="4803513"/>
            <a:ext cx="3722686" cy="487951"/>
          </a:xfrm>
        </p:spPr>
        <p:txBody>
          <a:bodyPr>
            <a:normAutofit/>
          </a:bodyPr>
          <a:lstStyle>
            <a:lvl1pPr marL="0" indent="0">
              <a:buNone/>
              <a:defRPr sz="1800" b="1"/>
            </a:lvl1pPr>
          </a:lstStyle>
          <a:p>
            <a:pPr lvl="0"/>
            <a:endParaRPr lang="zh-TW" altLang="en-US" dirty="0"/>
          </a:p>
        </p:txBody>
      </p:sp>
    </p:spTree>
    <p:extLst>
      <p:ext uri="{BB962C8B-B14F-4D97-AF65-F5344CB8AC3E}">
        <p14:creationId xmlns:p14="http://schemas.microsoft.com/office/powerpoint/2010/main" val="309007367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5" name="Title 1">
            <a:extLst>
              <a:ext uri="{FF2B5EF4-FFF2-40B4-BE49-F238E27FC236}">
                <a16:creationId xmlns:a16="http://schemas.microsoft.com/office/drawing/2014/main" id="{AA058E9B-420C-49D7-8715-D487AF232A2F}"/>
              </a:ext>
            </a:extLst>
          </p:cNvPr>
          <p:cNvSpPr>
            <a:spLocks noGrp="1"/>
          </p:cNvSpPr>
          <p:nvPr>
            <p:ph type="title"/>
          </p:nvPr>
        </p:nvSpPr>
        <p:spPr>
          <a:xfrm>
            <a:off x="370185" y="432001"/>
            <a:ext cx="11306175" cy="1387274"/>
          </a:xfrm>
        </p:spPr>
        <p:txBody>
          <a:bodyPr vert="horz" lIns="0" tIns="0" rIns="0" bIns="0" rtlCol="0" anchor="t" anchorCtr="0">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公司基本資料</a:t>
            </a:r>
          </a:p>
        </p:txBody>
      </p:sp>
      <p:grpSp>
        <p:nvGrpSpPr>
          <p:cNvPr id="41" name="Group 40">
            <a:extLst>
              <a:ext uri="{FF2B5EF4-FFF2-40B4-BE49-F238E27FC236}">
                <a16:creationId xmlns:a16="http://schemas.microsoft.com/office/drawing/2014/main" id="{8E9CE350-D7DE-4211-A420-C28AEE830583}"/>
              </a:ext>
            </a:extLst>
          </p:cNvPr>
          <p:cNvGrpSpPr/>
          <p:nvPr userDrawn="1"/>
        </p:nvGrpSpPr>
        <p:grpSpPr>
          <a:xfrm>
            <a:off x="442912" y="1237889"/>
            <a:ext cx="8856526" cy="3008943"/>
            <a:chOff x="546263" y="1101760"/>
            <a:chExt cx="8856526" cy="3008943"/>
          </a:xfrm>
        </p:grpSpPr>
        <p:sp>
          <p:nvSpPr>
            <p:cNvPr id="42" name="Text Placeholder 5">
              <a:extLst>
                <a:ext uri="{FF2B5EF4-FFF2-40B4-BE49-F238E27FC236}">
                  <a16:creationId xmlns:a16="http://schemas.microsoft.com/office/drawing/2014/main" id="{25CA3F08-CE1F-4E78-8468-393CFEBADC6C}"/>
                </a:ext>
              </a:extLst>
            </p:cNvPr>
            <p:cNvSpPr txBox="1">
              <a:spLocks/>
            </p:cNvSpPr>
            <p:nvPr/>
          </p:nvSpPr>
          <p:spPr>
            <a:xfrm>
              <a:off x="546264" y="1101760"/>
              <a:ext cx="8856525" cy="501252"/>
            </a:xfrm>
            <a:prstGeom prst="rect">
              <a:avLst/>
            </a:prstGeom>
          </p:spPr>
          <p:txBody>
            <a:bodyPr>
              <a:norm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nSpc>
                  <a:spcPts val="3000"/>
                </a:lnSpc>
                <a:spcAft>
                  <a:spcPts val="0"/>
                </a:spcAft>
                <a:buClr>
                  <a:srgbClr val="000000"/>
                </a:buClr>
                <a:defRPr/>
              </a:pPr>
              <a:r>
                <a:rPr lang="zh-TW" altLang="en-US" sz="2000" kern="0" dirty="0">
                  <a:solidFill>
                    <a:srgbClr val="000000"/>
                  </a:solidFill>
                  <a:latin typeface="微軟正黑體" panose="020B0604030504040204" pitchFamily="34" charset="-120"/>
                  <a:ea typeface="微軟正黑體" panose="020B0604030504040204" pitchFamily="34" charset="-120"/>
                  <a:cs typeface="Arial"/>
                  <a:sym typeface="Arial"/>
                </a:rPr>
                <a:t>公司簡介</a:t>
              </a:r>
              <a:endParaRPr lang="en-US" altLang="zh-TW" sz="2000" kern="0" dirty="0">
                <a:solidFill>
                  <a:srgbClr val="000000"/>
                </a:solidFill>
                <a:latin typeface="微軟正黑體" panose="020B0604030504040204" pitchFamily="34" charset="-120"/>
                <a:ea typeface="微軟正黑體" panose="020B0604030504040204" pitchFamily="34" charset="-120"/>
                <a:cs typeface="Arial"/>
                <a:sym typeface="Arial"/>
              </a:endParaRPr>
            </a:p>
          </p:txBody>
        </p:sp>
        <p:cxnSp>
          <p:nvCxnSpPr>
            <p:cNvPr id="46" name="直線接點 75">
              <a:extLst>
                <a:ext uri="{FF2B5EF4-FFF2-40B4-BE49-F238E27FC236}">
                  <a16:creationId xmlns:a16="http://schemas.microsoft.com/office/drawing/2014/main" id="{36834E3A-DC18-4EA7-A7BE-939B2B9F152C}"/>
                </a:ext>
              </a:extLst>
            </p:cNvPr>
            <p:cNvCxnSpPr>
              <a:cxnSpLocks/>
            </p:cNvCxnSpPr>
            <p:nvPr/>
          </p:nvCxnSpPr>
          <p:spPr>
            <a:xfrm>
              <a:off x="546264" y="1561620"/>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47" name="Group 46">
              <a:extLst>
                <a:ext uri="{FF2B5EF4-FFF2-40B4-BE49-F238E27FC236}">
                  <a16:creationId xmlns:a16="http://schemas.microsoft.com/office/drawing/2014/main" id="{732320A6-79C5-4935-B082-014720C2D29D}"/>
                </a:ext>
              </a:extLst>
            </p:cNvPr>
            <p:cNvGrpSpPr/>
            <p:nvPr/>
          </p:nvGrpSpPr>
          <p:grpSpPr>
            <a:xfrm>
              <a:off x="546263" y="3609451"/>
              <a:ext cx="8856525" cy="501252"/>
              <a:chOff x="546264" y="3415175"/>
              <a:chExt cx="8856525" cy="501252"/>
            </a:xfrm>
          </p:grpSpPr>
          <p:sp>
            <p:nvSpPr>
              <p:cNvPr id="48" name="Text Placeholder 5">
                <a:extLst>
                  <a:ext uri="{FF2B5EF4-FFF2-40B4-BE49-F238E27FC236}">
                    <a16:creationId xmlns:a16="http://schemas.microsoft.com/office/drawing/2014/main" id="{6244AA08-9C3B-4BEA-A2A7-422B8643BF74}"/>
                  </a:ext>
                </a:extLst>
              </p:cNvPr>
              <p:cNvSpPr txBox="1">
                <a:spLocks/>
              </p:cNvSpPr>
              <p:nvPr/>
            </p:nvSpPr>
            <p:spPr>
              <a:xfrm>
                <a:off x="546264" y="3415175"/>
                <a:ext cx="8856525" cy="501252"/>
              </a:xfrm>
              <a:prstGeom prst="rect">
                <a:avLst/>
              </a:prstGeom>
            </p:spPr>
            <p:txBody>
              <a:bodyPr>
                <a:norm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nSpc>
                    <a:spcPts val="3000"/>
                  </a:lnSpc>
                  <a:spcAft>
                    <a:spcPts val="0"/>
                  </a:spcAft>
                  <a:buClr>
                    <a:srgbClr val="000000"/>
                  </a:buClr>
                  <a:defRPr/>
                </a:pPr>
                <a:r>
                  <a:rPr lang="zh-TW" altLang="en-US" sz="2000" kern="0" dirty="0">
                    <a:solidFill>
                      <a:srgbClr val="000000"/>
                    </a:solidFill>
                    <a:latin typeface="微軟正黑體" panose="020B0604030504040204" pitchFamily="34" charset="-120"/>
                    <a:ea typeface="微軟正黑體" panose="020B0604030504040204" pitchFamily="34" charset="-120"/>
                    <a:cs typeface="Arial"/>
                    <a:sym typeface="Arial"/>
                  </a:rPr>
                  <a:t>公司基本資料</a:t>
                </a:r>
                <a:endParaRPr lang="en-US" altLang="zh-TW" sz="2000" kern="0" dirty="0">
                  <a:solidFill>
                    <a:srgbClr val="000000"/>
                  </a:solidFill>
                  <a:latin typeface="微軟正黑體" panose="020B0604030504040204" pitchFamily="34" charset="-120"/>
                  <a:ea typeface="微軟正黑體" panose="020B0604030504040204" pitchFamily="34" charset="-120"/>
                  <a:cs typeface="Arial"/>
                  <a:sym typeface="Arial"/>
                </a:endParaRPr>
              </a:p>
            </p:txBody>
          </p:sp>
          <p:cxnSp>
            <p:nvCxnSpPr>
              <p:cNvPr id="49" name="直線接點 75">
                <a:extLst>
                  <a:ext uri="{FF2B5EF4-FFF2-40B4-BE49-F238E27FC236}">
                    <a16:creationId xmlns:a16="http://schemas.microsoft.com/office/drawing/2014/main" id="{AE1B8FA8-BAF9-4BC9-9F0C-082542646F77}"/>
                  </a:ext>
                </a:extLst>
              </p:cNvPr>
              <p:cNvCxnSpPr>
                <a:cxnSpLocks/>
              </p:cNvCxnSpPr>
              <p:nvPr/>
            </p:nvCxnSpPr>
            <p:spPr>
              <a:xfrm>
                <a:off x="546264" y="3875035"/>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grpSp>
      <p:sp>
        <p:nvSpPr>
          <p:cNvPr id="33" name="Text Placeholder 32">
            <a:extLst>
              <a:ext uri="{FF2B5EF4-FFF2-40B4-BE49-F238E27FC236}">
                <a16:creationId xmlns:a16="http://schemas.microsoft.com/office/drawing/2014/main" id="{1A776DBC-6CD8-4BA6-8C53-81CB7C56C1B0}"/>
              </a:ext>
            </a:extLst>
          </p:cNvPr>
          <p:cNvSpPr>
            <a:spLocks noGrp="1"/>
          </p:cNvSpPr>
          <p:nvPr>
            <p:ph type="body" sz="quarter" idx="10"/>
          </p:nvPr>
        </p:nvSpPr>
        <p:spPr>
          <a:xfrm>
            <a:off x="369888" y="1819275"/>
            <a:ext cx="11661775" cy="1925638"/>
          </a:xfrm>
        </p:spPr>
        <p:txBody>
          <a:bodyPr/>
          <a:lstStyle/>
          <a:p>
            <a:pPr lvl="0"/>
            <a:endParaRPr lang="zh-TW" altLang="en-US" dirty="0"/>
          </a:p>
        </p:txBody>
      </p:sp>
      <p:sp>
        <p:nvSpPr>
          <p:cNvPr id="50" name="Text Placeholder 49">
            <a:extLst>
              <a:ext uri="{FF2B5EF4-FFF2-40B4-BE49-F238E27FC236}">
                <a16:creationId xmlns:a16="http://schemas.microsoft.com/office/drawing/2014/main" id="{85B475EC-D47F-4DF0-AD8C-D6BADB1729A3}"/>
              </a:ext>
            </a:extLst>
          </p:cNvPr>
          <p:cNvSpPr>
            <a:spLocks noGrp="1"/>
          </p:cNvSpPr>
          <p:nvPr>
            <p:ph type="body" sz="quarter" idx="11"/>
          </p:nvPr>
        </p:nvSpPr>
        <p:spPr>
          <a:xfrm>
            <a:off x="577850" y="4427538"/>
            <a:ext cx="5999163" cy="1876425"/>
          </a:xfrm>
        </p:spPr>
        <p:txBody>
          <a:bodyPr/>
          <a:lstStyle/>
          <a:p>
            <a:pPr lvl="0"/>
            <a:endParaRPr lang="zh-TW" altLang="en-US" dirty="0"/>
          </a:p>
        </p:txBody>
      </p:sp>
      <p:sp>
        <p:nvSpPr>
          <p:cNvPr id="55" name="Text Placeholder 49">
            <a:extLst>
              <a:ext uri="{FF2B5EF4-FFF2-40B4-BE49-F238E27FC236}">
                <a16:creationId xmlns:a16="http://schemas.microsoft.com/office/drawing/2014/main" id="{5CBE296C-A8AC-450A-94C8-DCCF716D0807}"/>
              </a:ext>
            </a:extLst>
          </p:cNvPr>
          <p:cNvSpPr>
            <a:spLocks noGrp="1"/>
          </p:cNvSpPr>
          <p:nvPr>
            <p:ph type="body" sz="quarter" idx="12"/>
          </p:nvPr>
        </p:nvSpPr>
        <p:spPr>
          <a:xfrm>
            <a:off x="5614987" y="4425315"/>
            <a:ext cx="5999163" cy="1876425"/>
          </a:xfrm>
        </p:spPr>
        <p:txBody>
          <a:bodyPr/>
          <a:lstStyle/>
          <a:p>
            <a:pPr lvl="0"/>
            <a:endParaRPr lang="zh-TW" altLang="en-US" dirty="0"/>
          </a:p>
        </p:txBody>
      </p:sp>
    </p:spTree>
    <p:extLst>
      <p:ext uri="{BB962C8B-B14F-4D97-AF65-F5344CB8AC3E}">
        <p14:creationId xmlns:p14="http://schemas.microsoft.com/office/powerpoint/2010/main" val="237872724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25" name="Title 1">
            <a:extLst>
              <a:ext uri="{FF2B5EF4-FFF2-40B4-BE49-F238E27FC236}">
                <a16:creationId xmlns:a16="http://schemas.microsoft.com/office/drawing/2014/main" id="{43124E63-EBE0-48EB-B406-FFAFDF286C8B}"/>
              </a:ext>
            </a:extLst>
          </p:cNvPr>
          <p:cNvSpPr>
            <a:spLocks noGrp="1"/>
          </p:cNvSpPr>
          <p:nvPr>
            <p:ph type="title"/>
          </p:nvPr>
        </p:nvSpPr>
        <p:spPr>
          <a:xfrm>
            <a:off x="442913" y="430514"/>
            <a:ext cx="11306175" cy="864886"/>
          </a:xfrm>
        </p:spPr>
        <p:txBody>
          <a:bodyPr vert="horz" lIns="0" tIns="0" rIns="0" bIns="0" rtlCol="0" anchor="t" anchorCtr="0">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客戶主要的三大發展策略</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27" name="TextBox 26">
            <a:extLst>
              <a:ext uri="{FF2B5EF4-FFF2-40B4-BE49-F238E27FC236}">
                <a16:creationId xmlns:a16="http://schemas.microsoft.com/office/drawing/2014/main" id="{29CE9CB7-3055-46C5-A447-B9DE9BB82A1F}"/>
              </a:ext>
            </a:extLst>
          </p:cNvPr>
          <p:cNvSpPr txBox="1"/>
          <p:nvPr userDrawn="1"/>
        </p:nvSpPr>
        <p:spPr>
          <a:xfrm>
            <a:off x="3011975" y="1367767"/>
            <a:ext cx="2667575" cy="276999"/>
          </a:xfrm>
          <a:prstGeom prst="rect">
            <a:avLst/>
          </a:prstGeom>
          <a:noFill/>
        </p:spPr>
        <p:txBody>
          <a:bodyPr wrap="square" lIns="0" tIns="0" rIns="0" bIns="0" rtlCol="0">
            <a:spAutoFit/>
          </a:bodyPr>
          <a:lstStyle/>
          <a:p>
            <a:pPr>
              <a:lnSpc>
                <a:spcPct val="100000"/>
              </a:lnSpc>
              <a:spcAft>
                <a:spcPts val="600"/>
              </a:spcAft>
              <a:buSzPct val="100000"/>
            </a:pPr>
            <a:r>
              <a:rPr lang="zh-TW" altLang="en-US" b="1" dirty="0">
                <a:latin typeface="微軟正黑體" panose="020B0604030504040204" pitchFamily="34" charset="-120"/>
                <a:ea typeface="微軟正黑體" panose="020B0604030504040204" pitchFamily="34" charset="-120"/>
              </a:rPr>
              <a:t>未來主要的發展策略</a:t>
            </a:r>
            <a:r>
              <a:rPr lang="en-US" altLang="zh-TW" b="1" dirty="0">
                <a:latin typeface="微軟正黑體" panose="020B0604030504040204" pitchFamily="34" charset="-120"/>
                <a:ea typeface="微軟正黑體" panose="020B0604030504040204" pitchFamily="34" charset="-120"/>
              </a:rPr>
              <a:t>:</a:t>
            </a:r>
            <a:endParaRPr lang="zh-TW" altLang="en-US" b="1" dirty="0" err="1">
              <a:latin typeface="微軟正黑體" panose="020B0604030504040204" pitchFamily="34" charset="-120"/>
              <a:ea typeface="微軟正黑體" panose="020B0604030504040204" pitchFamily="34" charset="-120"/>
            </a:endParaRPr>
          </a:p>
        </p:txBody>
      </p:sp>
      <p:cxnSp>
        <p:nvCxnSpPr>
          <p:cNvPr id="44" name="Google Shape;200;p32">
            <a:extLst>
              <a:ext uri="{FF2B5EF4-FFF2-40B4-BE49-F238E27FC236}">
                <a16:creationId xmlns:a16="http://schemas.microsoft.com/office/drawing/2014/main" id="{9021B7E9-C1EC-4CAC-BB74-F6DBF7279C66}"/>
              </a:ext>
            </a:extLst>
          </p:cNvPr>
          <p:cNvCxnSpPr>
            <a:cxnSpLocks/>
          </p:cNvCxnSpPr>
          <p:nvPr userDrawn="1"/>
        </p:nvCxnSpPr>
        <p:spPr>
          <a:xfrm>
            <a:off x="3011974" y="3119837"/>
            <a:ext cx="6216150" cy="0"/>
          </a:xfrm>
          <a:prstGeom prst="straightConnector1">
            <a:avLst/>
          </a:prstGeom>
          <a:noFill/>
          <a:ln w="19050" cap="flat" cmpd="sng">
            <a:solidFill>
              <a:schemeClr val="tx2"/>
            </a:solidFill>
            <a:prstDash val="dash"/>
            <a:round/>
            <a:headEnd type="none" w="med" len="med"/>
            <a:tailEnd type="none" w="med" len="med"/>
          </a:ln>
        </p:spPr>
      </p:cxnSp>
      <p:cxnSp>
        <p:nvCxnSpPr>
          <p:cNvPr id="45" name="Google Shape;200;p32">
            <a:extLst>
              <a:ext uri="{FF2B5EF4-FFF2-40B4-BE49-F238E27FC236}">
                <a16:creationId xmlns:a16="http://schemas.microsoft.com/office/drawing/2014/main" id="{ADBC25A3-BCB7-45ED-87F2-5078AEBAC4F6}"/>
              </a:ext>
            </a:extLst>
          </p:cNvPr>
          <p:cNvCxnSpPr>
            <a:cxnSpLocks/>
          </p:cNvCxnSpPr>
          <p:nvPr userDrawn="1"/>
        </p:nvCxnSpPr>
        <p:spPr>
          <a:xfrm>
            <a:off x="3011975" y="4661569"/>
            <a:ext cx="6216150" cy="0"/>
          </a:xfrm>
          <a:prstGeom prst="straightConnector1">
            <a:avLst/>
          </a:prstGeom>
          <a:noFill/>
          <a:ln w="19050" cap="flat" cmpd="sng">
            <a:solidFill>
              <a:schemeClr val="tx2"/>
            </a:solidFill>
            <a:prstDash val="dash"/>
            <a:round/>
            <a:headEnd type="none" w="med" len="med"/>
            <a:tailEnd type="none" w="med" len="med"/>
          </a:ln>
        </p:spPr>
      </p:cxnSp>
      <p:sp>
        <p:nvSpPr>
          <p:cNvPr id="135" name="Isosceles Triangle 134">
            <a:extLst>
              <a:ext uri="{FF2B5EF4-FFF2-40B4-BE49-F238E27FC236}">
                <a16:creationId xmlns:a16="http://schemas.microsoft.com/office/drawing/2014/main" id="{C37D0978-D38A-4AFC-8D60-20DB4212BF50}"/>
              </a:ext>
            </a:extLst>
          </p:cNvPr>
          <p:cNvSpPr/>
          <p:nvPr userDrawn="1"/>
        </p:nvSpPr>
        <p:spPr>
          <a:xfrm rot="5400000">
            <a:off x="8736520" y="3913716"/>
            <a:ext cx="2038350" cy="315855"/>
          </a:xfrm>
          <a:prstGeom prst="triangle">
            <a:avLst/>
          </a:prstGeom>
          <a:solidFill>
            <a:schemeClr val="bg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nvGrpSpPr>
          <p:cNvPr id="137" name="Google Shape;2548;p359">
            <a:extLst>
              <a:ext uri="{FF2B5EF4-FFF2-40B4-BE49-F238E27FC236}">
                <a16:creationId xmlns:a16="http://schemas.microsoft.com/office/drawing/2014/main" id="{965D437A-03B8-4171-AC6B-02DE8F6DE328}"/>
              </a:ext>
            </a:extLst>
          </p:cNvPr>
          <p:cNvGrpSpPr/>
          <p:nvPr userDrawn="1"/>
        </p:nvGrpSpPr>
        <p:grpSpPr>
          <a:xfrm>
            <a:off x="9989902" y="1791495"/>
            <a:ext cx="2038779" cy="1150379"/>
            <a:chOff x="3830902" y="3632413"/>
            <a:chExt cx="4970207" cy="2806487"/>
          </a:xfrm>
        </p:grpSpPr>
        <p:grpSp>
          <p:nvGrpSpPr>
            <p:cNvPr id="138" name="Google Shape;2549;p359">
              <a:extLst>
                <a:ext uri="{FF2B5EF4-FFF2-40B4-BE49-F238E27FC236}">
                  <a16:creationId xmlns:a16="http://schemas.microsoft.com/office/drawing/2014/main" id="{8184713B-456B-4273-BE56-4BBE82FD9C3B}"/>
                </a:ext>
              </a:extLst>
            </p:cNvPr>
            <p:cNvGrpSpPr/>
            <p:nvPr/>
          </p:nvGrpSpPr>
          <p:grpSpPr>
            <a:xfrm>
              <a:off x="3830902" y="3694211"/>
              <a:ext cx="4970207" cy="2742419"/>
              <a:chOff x="722312" y="1140619"/>
              <a:chExt cx="9229726" cy="5092700"/>
            </a:xfrm>
          </p:grpSpPr>
          <p:sp>
            <p:nvSpPr>
              <p:cNvPr id="224" name="Google Shape;2550;p359">
                <a:extLst>
                  <a:ext uri="{FF2B5EF4-FFF2-40B4-BE49-F238E27FC236}">
                    <a16:creationId xmlns:a16="http://schemas.microsoft.com/office/drawing/2014/main" id="{0ACE300C-BACE-4283-87AA-C0C281699290}"/>
                  </a:ext>
                </a:extLst>
              </p:cNvPr>
              <p:cNvSpPr/>
              <p:nvPr/>
            </p:nvSpPr>
            <p:spPr>
              <a:xfrm>
                <a:off x="722312" y="1943894"/>
                <a:ext cx="9229726" cy="4289425"/>
              </a:xfrm>
              <a:custGeom>
                <a:avLst/>
                <a:gdLst/>
                <a:ahLst/>
                <a:cxnLst/>
                <a:rect l="l" t="t" r="r" b="b"/>
                <a:pathLst>
                  <a:path w="1168" h="539" extrusionOk="0">
                    <a:moveTo>
                      <a:pt x="0" y="537"/>
                    </a:moveTo>
                    <a:cubicBezTo>
                      <a:pt x="0" y="537"/>
                      <a:pt x="6" y="389"/>
                      <a:pt x="132" y="374"/>
                    </a:cubicBezTo>
                    <a:cubicBezTo>
                      <a:pt x="257" y="360"/>
                      <a:pt x="222" y="313"/>
                      <a:pt x="186" y="270"/>
                    </a:cubicBezTo>
                    <a:cubicBezTo>
                      <a:pt x="151" y="227"/>
                      <a:pt x="46" y="108"/>
                      <a:pt x="146" y="75"/>
                    </a:cubicBezTo>
                    <a:cubicBezTo>
                      <a:pt x="246" y="42"/>
                      <a:pt x="353" y="184"/>
                      <a:pt x="394" y="193"/>
                    </a:cubicBezTo>
                    <a:cubicBezTo>
                      <a:pt x="434" y="202"/>
                      <a:pt x="423" y="74"/>
                      <a:pt x="507" y="42"/>
                    </a:cubicBezTo>
                    <a:cubicBezTo>
                      <a:pt x="590" y="10"/>
                      <a:pt x="647" y="0"/>
                      <a:pt x="725" y="119"/>
                    </a:cubicBezTo>
                    <a:cubicBezTo>
                      <a:pt x="803" y="237"/>
                      <a:pt x="817" y="248"/>
                      <a:pt x="853" y="202"/>
                    </a:cubicBezTo>
                    <a:cubicBezTo>
                      <a:pt x="890" y="156"/>
                      <a:pt x="868" y="35"/>
                      <a:pt x="961" y="56"/>
                    </a:cubicBezTo>
                    <a:cubicBezTo>
                      <a:pt x="1054" y="77"/>
                      <a:pt x="1008" y="182"/>
                      <a:pt x="973" y="240"/>
                    </a:cubicBezTo>
                    <a:cubicBezTo>
                      <a:pt x="938" y="299"/>
                      <a:pt x="968" y="350"/>
                      <a:pt x="1028" y="373"/>
                    </a:cubicBezTo>
                    <a:cubicBezTo>
                      <a:pt x="1088" y="396"/>
                      <a:pt x="1158" y="468"/>
                      <a:pt x="1168" y="539"/>
                    </a:cubicBezTo>
                    <a:lnTo>
                      <a:pt x="0" y="537"/>
                    </a:ln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5" name="Google Shape;2551;p359">
                <a:extLst>
                  <a:ext uri="{FF2B5EF4-FFF2-40B4-BE49-F238E27FC236}">
                    <a16:creationId xmlns:a16="http://schemas.microsoft.com/office/drawing/2014/main" id="{505F25AE-0766-4EC4-B9E6-64DC41276DFC}"/>
                  </a:ext>
                </a:extLst>
              </p:cNvPr>
              <p:cNvSpPr/>
              <p:nvPr/>
            </p:nvSpPr>
            <p:spPr>
              <a:xfrm>
                <a:off x="6411912" y="1140619"/>
                <a:ext cx="1209675" cy="1201738"/>
              </a:xfrm>
              <a:custGeom>
                <a:avLst/>
                <a:gdLst/>
                <a:ahLst/>
                <a:cxnLst/>
                <a:rect l="l" t="t" r="r" b="b"/>
                <a:pathLst>
                  <a:path w="153" h="151" extrusionOk="0">
                    <a:moveTo>
                      <a:pt x="33" y="35"/>
                    </a:moveTo>
                    <a:cubicBezTo>
                      <a:pt x="33" y="35"/>
                      <a:pt x="0" y="58"/>
                      <a:pt x="17" y="81"/>
                    </a:cubicBezTo>
                    <a:cubicBezTo>
                      <a:pt x="33" y="104"/>
                      <a:pt x="87" y="151"/>
                      <a:pt x="120" y="142"/>
                    </a:cubicBezTo>
                    <a:cubicBezTo>
                      <a:pt x="153" y="133"/>
                      <a:pt x="146" y="63"/>
                      <a:pt x="115" y="32"/>
                    </a:cubicBezTo>
                    <a:cubicBezTo>
                      <a:pt x="84" y="0"/>
                      <a:pt x="33" y="35"/>
                      <a:pt x="33" y="3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39" name="Google Shape;2552;p359">
              <a:extLst>
                <a:ext uri="{FF2B5EF4-FFF2-40B4-BE49-F238E27FC236}">
                  <a16:creationId xmlns:a16="http://schemas.microsoft.com/office/drawing/2014/main" id="{F74D5A22-6C7F-4D60-BC11-354193AB70BD}"/>
                </a:ext>
              </a:extLst>
            </p:cNvPr>
            <p:cNvGrpSpPr/>
            <p:nvPr/>
          </p:nvGrpSpPr>
          <p:grpSpPr>
            <a:xfrm rot="-495795">
              <a:off x="6983689" y="4412797"/>
              <a:ext cx="335990" cy="551004"/>
              <a:chOff x="8704947" y="842641"/>
              <a:chExt cx="736113" cy="1207181"/>
            </a:xfrm>
          </p:grpSpPr>
          <p:sp>
            <p:nvSpPr>
              <p:cNvPr id="221" name="Google Shape;2553;p359">
                <a:extLst>
                  <a:ext uri="{FF2B5EF4-FFF2-40B4-BE49-F238E27FC236}">
                    <a16:creationId xmlns:a16="http://schemas.microsoft.com/office/drawing/2014/main" id="{105FBAB0-2B3D-4EA3-898E-8D8F11DC9DAD}"/>
                  </a:ext>
                </a:extLst>
              </p:cNvPr>
              <p:cNvSpPr/>
              <p:nvPr/>
            </p:nvSpPr>
            <p:spPr>
              <a:xfrm>
                <a:off x="8704947" y="842641"/>
                <a:ext cx="736113" cy="847252"/>
              </a:xfrm>
              <a:custGeom>
                <a:avLst/>
                <a:gdLst/>
                <a:ahLst/>
                <a:cxnLst/>
                <a:rect l="l" t="t" r="r" b="b"/>
                <a:pathLst>
                  <a:path w="47" h="50" extrusionOk="0">
                    <a:moveTo>
                      <a:pt x="13" y="48"/>
                    </a:moveTo>
                    <a:cubicBezTo>
                      <a:pt x="13" y="48"/>
                      <a:pt x="6" y="50"/>
                      <a:pt x="5" y="44"/>
                    </a:cubicBezTo>
                    <a:cubicBezTo>
                      <a:pt x="3" y="37"/>
                      <a:pt x="1" y="23"/>
                      <a:pt x="1" y="23"/>
                    </a:cubicBezTo>
                    <a:cubicBezTo>
                      <a:pt x="1" y="23"/>
                      <a:pt x="0" y="12"/>
                      <a:pt x="10" y="10"/>
                    </a:cubicBezTo>
                    <a:cubicBezTo>
                      <a:pt x="10" y="10"/>
                      <a:pt x="10" y="7"/>
                      <a:pt x="13" y="5"/>
                    </a:cubicBezTo>
                    <a:cubicBezTo>
                      <a:pt x="17" y="3"/>
                      <a:pt x="23" y="3"/>
                      <a:pt x="27" y="2"/>
                    </a:cubicBezTo>
                    <a:cubicBezTo>
                      <a:pt x="31" y="2"/>
                      <a:pt x="30" y="2"/>
                      <a:pt x="30" y="2"/>
                    </a:cubicBezTo>
                    <a:cubicBezTo>
                      <a:pt x="30" y="2"/>
                      <a:pt x="36" y="0"/>
                      <a:pt x="39" y="2"/>
                    </a:cubicBezTo>
                    <a:cubicBezTo>
                      <a:pt x="42" y="5"/>
                      <a:pt x="39" y="8"/>
                      <a:pt x="39" y="8"/>
                    </a:cubicBezTo>
                    <a:cubicBezTo>
                      <a:pt x="39" y="8"/>
                      <a:pt x="47" y="8"/>
                      <a:pt x="47" y="13"/>
                    </a:cubicBezTo>
                    <a:cubicBezTo>
                      <a:pt x="47" y="18"/>
                      <a:pt x="44" y="19"/>
                      <a:pt x="44" y="19"/>
                    </a:cubicBezTo>
                    <a:cubicBezTo>
                      <a:pt x="44" y="19"/>
                      <a:pt x="45" y="27"/>
                      <a:pt x="43" y="33"/>
                    </a:cubicBezTo>
                    <a:lnTo>
                      <a:pt x="13" y="4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2" name="Google Shape;2554;p359">
                <a:extLst>
                  <a:ext uri="{FF2B5EF4-FFF2-40B4-BE49-F238E27FC236}">
                    <a16:creationId xmlns:a16="http://schemas.microsoft.com/office/drawing/2014/main" id="{5CF5A4E7-C880-4DC4-BF41-A8CDF9CCEAFD}"/>
                  </a:ext>
                </a:extLst>
              </p:cNvPr>
              <p:cNvSpPr/>
              <p:nvPr/>
            </p:nvSpPr>
            <p:spPr>
              <a:xfrm>
                <a:off x="8801260" y="1201147"/>
                <a:ext cx="587467" cy="848675"/>
              </a:xfrm>
              <a:custGeom>
                <a:avLst/>
                <a:gdLst/>
                <a:ahLst/>
                <a:cxnLst/>
                <a:rect l="l" t="t" r="r" b="b"/>
                <a:pathLst>
                  <a:path w="9952" h="10000" extrusionOk="0">
                    <a:moveTo>
                      <a:pt x="9895" y="2489"/>
                    </a:moveTo>
                    <a:cubicBezTo>
                      <a:pt x="9717" y="1675"/>
                      <a:pt x="9538" y="862"/>
                      <a:pt x="9360" y="48"/>
                    </a:cubicBezTo>
                    <a:cubicBezTo>
                      <a:pt x="9360" y="48"/>
                      <a:pt x="8558" y="-140"/>
                      <a:pt x="7220" y="235"/>
                    </a:cubicBezTo>
                    <a:cubicBezTo>
                      <a:pt x="5883" y="611"/>
                      <a:pt x="4279" y="424"/>
                      <a:pt x="3476" y="235"/>
                    </a:cubicBezTo>
                    <a:cubicBezTo>
                      <a:pt x="2674" y="48"/>
                      <a:pt x="2942" y="611"/>
                      <a:pt x="2942" y="611"/>
                    </a:cubicBezTo>
                    <a:cubicBezTo>
                      <a:pt x="2942" y="611"/>
                      <a:pt x="2942" y="799"/>
                      <a:pt x="3476" y="1926"/>
                    </a:cubicBezTo>
                    <a:cubicBezTo>
                      <a:pt x="3744" y="3052"/>
                      <a:pt x="3476" y="3240"/>
                      <a:pt x="3476" y="3240"/>
                    </a:cubicBezTo>
                    <a:lnTo>
                      <a:pt x="2407" y="3240"/>
                    </a:lnTo>
                    <a:lnTo>
                      <a:pt x="2407" y="3240"/>
                    </a:lnTo>
                    <a:cubicBezTo>
                      <a:pt x="2407" y="3052"/>
                      <a:pt x="2674" y="3052"/>
                      <a:pt x="2674" y="2865"/>
                    </a:cubicBezTo>
                    <a:cubicBezTo>
                      <a:pt x="2674" y="2301"/>
                      <a:pt x="2139" y="1926"/>
                      <a:pt x="1337" y="1926"/>
                    </a:cubicBezTo>
                    <a:cubicBezTo>
                      <a:pt x="535" y="1926"/>
                      <a:pt x="0" y="2301"/>
                      <a:pt x="0" y="2865"/>
                    </a:cubicBezTo>
                    <a:cubicBezTo>
                      <a:pt x="0" y="3240"/>
                      <a:pt x="535" y="3616"/>
                      <a:pt x="1337" y="3616"/>
                    </a:cubicBezTo>
                    <a:lnTo>
                      <a:pt x="1604" y="3616"/>
                    </a:lnTo>
                    <a:cubicBezTo>
                      <a:pt x="1593" y="4128"/>
                      <a:pt x="1582" y="4639"/>
                      <a:pt x="1571" y="5151"/>
                    </a:cubicBezTo>
                    <a:cubicBezTo>
                      <a:pt x="1437" y="5432"/>
                      <a:pt x="1454" y="5399"/>
                      <a:pt x="802" y="5305"/>
                    </a:cubicBezTo>
                    <a:cubicBezTo>
                      <a:pt x="674" y="5800"/>
                      <a:pt x="802" y="7183"/>
                      <a:pt x="802" y="8122"/>
                    </a:cubicBezTo>
                    <a:cubicBezTo>
                      <a:pt x="802" y="9249"/>
                      <a:pt x="2139" y="10000"/>
                      <a:pt x="3476" y="10000"/>
                    </a:cubicBezTo>
                    <a:cubicBezTo>
                      <a:pt x="4813" y="10000"/>
                      <a:pt x="6150" y="9249"/>
                      <a:pt x="6150" y="8122"/>
                    </a:cubicBezTo>
                    <a:cubicBezTo>
                      <a:pt x="6239" y="7371"/>
                      <a:pt x="6329" y="6620"/>
                      <a:pt x="6418" y="5869"/>
                    </a:cubicBezTo>
                    <a:lnTo>
                      <a:pt x="6418" y="5869"/>
                    </a:lnTo>
                    <a:lnTo>
                      <a:pt x="9093" y="5494"/>
                    </a:lnTo>
                    <a:cubicBezTo>
                      <a:pt x="10272" y="3844"/>
                      <a:pt x="9895" y="2489"/>
                      <a:pt x="9895" y="2489"/>
                    </a:cubicBez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3" name="Google Shape;2555;p359">
                <a:extLst>
                  <a:ext uri="{FF2B5EF4-FFF2-40B4-BE49-F238E27FC236}">
                    <a16:creationId xmlns:a16="http://schemas.microsoft.com/office/drawing/2014/main" id="{FBA29216-9C9B-44BC-9B45-870F659E1C7B}"/>
                  </a:ext>
                </a:extLst>
              </p:cNvPr>
              <p:cNvSpPr/>
              <p:nvPr/>
            </p:nvSpPr>
            <p:spPr>
              <a:xfrm>
                <a:off x="8801100" y="1338263"/>
                <a:ext cx="171300" cy="171300"/>
              </a:xfrm>
              <a:prstGeom prst="ellipse">
                <a:avLst/>
              </a:prstGeom>
              <a:solidFill>
                <a:srgbClr val="BB27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Arial"/>
                  <a:ea typeface="Arial"/>
                  <a:cs typeface="Arial"/>
                  <a:sym typeface="Arial"/>
                </a:endParaRPr>
              </a:p>
            </p:txBody>
          </p:sp>
        </p:grpSp>
        <p:grpSp>
          <p:nvGrpSpPr>
            <p:cNvPr id="140" name="Google Shape;2556;p359">
              <a:extLst>
                <a:ext uri="{FF2B5EF4-FFF2-40B4-BE49-F238E27FC236}">
                  <a16:creationId xmlns:a16="http://schemas.microsoft.com/office/drawing/2014/main" id="{B56EC49D-6F28-49F1-883A-B246B41B2C50}"/>
                </a:ext>
              </a:extLst>
            </p:cNvPr>
            <p:cNvGrpSpPr/>
            <p:nvPr/>
          </p:nvGrpSpPr>
          <p:grpSpPr>
            <a:xfrm>
              <a:off x="5614157" y="4043605"/>
              <a:ext cx="807851" cy="1302821"/>
              <a:chOff x="4033837" y="1816894"/>
              <a:chExt cx="1500187" cy="2419351"/>
            </a:xfrm>
          </p:grpSpPr>
          <p:sp>
            <p:nvSpPr>
              <p:cNvPr id="215" name="Google Shape;2557;p359">
                <a:extLst>
                  <a:ext uri="{FF2B5EF4-FFF2-40B4-BE49-F238E27FC236}">
                    <a16:creationId xmlns:a16="http://schemas.microsoft.com/office/drawing/2014/main" id="{542A106F-B9F4-4DDD-8932-487301AD732E}"/>
                  </a:ext>
                </a:extLst>
              </p:cNvPr>
              <p:cNvSpPr/>
              <p:nvPr/>
            </p:nvSpPr>
            <p:spPr>
              <a:xfrm>
                <a:off x="4578349" y="1816894"/>
                <a:ext cx="955675" cy="1631950"/>
              </a:xfrm>
              <a:custGeom>
                <a:avLst/>
                <a:gdLst/>
                <a:ahLst/>
                <a:cxnLst/>
                <a:rect l="l" t="t" r="r" b="b"/>
                <a:pathLst>
                  <a:path w="121" h="205" extrusionOk="0">
                    <a:moveTo>
                      <a:pt x="37" y="10"/>
                    </a:moveTo>
                    <a:cubicBezTo>
                      <a:pt x="37" y="10"/>
                      <a:pt x="17" y="11"/>
                      <a:pt x="11" y="36"/>
                    </a:cubicBezTo>
                    <a:cubicBezTo>
                      <a:pt x="4" y="60"/>
                      <a:pt x="17" y="73"/>
                      <a:pt x="17" y="73"/>
                    </a:cubicBezTo>
                    <a:cubicBezTo>
                      <a:pt x="18" y="74"/>
                      <a:pt x="23" y="88"/>
                      <a:pt x="11" y="96"/>
                    </a:cubicBezTo>
                    <a:cubicBezTo>
                      <a:pt x="0" y="105"/>
                      <a:pt x="22" y="151"/>
                      <a:pt x="22" y="151"/>
                    </a:cubicBezTo>
                    <a:cubicBezTo>
                      <a:pt x="63" y="202"/>
                      <a:pt x="63" y="202"/>
                      <a:pt x="63" y="202"/>
                    </a:cubicBezTo>
                    <a:cubicBezTo>
                      <a:pt x="63" y="202"/>
                      <a:pt x="98" y="205"/>
                      <a:pt x="109" y="185"/>
                    </a:cubicBezTo>
                    <a:cubicBezTo>
                      <a:pt x="121" y="164"/>
                      <a:pt x="112" y="152"/>
                      <a:pt x="106" y="145"/>
                    </a:cubicBezTo>
                    <a:cubicBezTo>
                      <a:pt x="100" y="138"/>
                      <a:pt x="96" y="132"/>
                      <a:pt x="100" y="116"/>
                    </a:cubicBezTo>
                    <a:cubicBezTo>
                      <a:pt x="104" y="100"/>
                      <a:pt x="103" y="93"/>
                      <a:pt x="96" y="86"/>
                    </a:cubicBezTo>
                    <a:cubicBezTo>
                      <a:pt x="89" y="80"/>
                      <a:pt x="83" y="76"/>
                      <a:pt x="87" y="61"/>
                    </a:cubicBezTo>
                    <a:cubicBezTo>
                      <a:pt x="90" y="45"/>
                      <a:pt x="86" y="0"/>
                      <a:pt x="37" y="10"/>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558;p359">
                <a:extLst>
                  <a:ext uri="{FF2B5EF4-FFF2-40B4-BE49-F238E27FC236}">
                    <a16:creationId xmlns:a16="http://schemas.microsoft.com/office/drawing/2014/main" id="{8734779D-038D-4665-859B-7650479A1824}"/>
                  </a:ext>
                </a:extLst>
              </p:cNvPr>
              <p:cNvSpPr/>
              <p:nvPr/>
            </p:nvSpPr>
            <p:spPr>
              <a:xfrm>
                <a:off x="4570412" y="3288507"/>
                <a:ext cx="608013" cy="947738"/>
              </a:xfrm>
              <a:custGeom>
                <a:avLst/>
                <a:gdLst/>
                <a:ahLst/>
                <a:cxnLst/>
                <a:rect l="l" t="t" r="r" b="b"/>
                <a:pathLst>
                  <a:path w="77" h="119" extrusionOk="0">
                    <a:moveTo>
                      <a:pt x="6" y="0"/>
                    </a:moveTo>
                    <a:cubicBezTo>
                      <a:pt x="6" y="0"/>
                      <a:pt x="0" y="7"/>
                      <a:pt x="1" y="26"/>
                    </a:cubicBezTo>
                    <a:cubicBezTo>
                      <a:pt x="1" y="46"/>
                      <a:pt x="5" y="119"/>
                      <a:pt x="5" y="119"/>
                    </a:cubicBezTo>
                    <a:cubicBezTo>
                      <a:pt x="77" y="119"/>
                      <a:pt x="77" y="119"/>
                      <a:pt x="77" y="119"/>
                    </a:cubicBezTo>
                    <a:cubicBezTo>
                      <a:pt x="69" y="23"/>
                      <a:pt x="69" y="23"/>
                      <a:pt x="69" y="23"/>
                    </a:cubicBezTo>
                    <a:cubicBezTo>
                      <a:pt x="69" y="23"/>
                      <a:pt x="70" y="9"/>
                      <a:pt x="55" y="0"/>
                    </a:cubicBezTo>
                    <a:lnTo>
                      <a:pt x="6" y="0"/>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7" name="Google Shape;2559;p359">
                <a:extLst>
                  <a:ext uri="{FF2B5EF4-FFF2-40B4-BE49-F238E27FC236}">
                    <a16:creationId xmlns:a16="http://schemas.microsoft.com/office/drawing/2014/main" id="{10D6FACB-E325-4A42-A2C5-192467A5E2D5}"/>
                  </a:ext>
                </a:extLst>
              </p:cNvPr>
              <p:cNvSpPr/>
              <p:nvPr/>
            </p:nvSpPr>
            <p:spPr>
              <a:xfrm>
                <a:off x="4705349" y="2080419"/>
                <a:ext cx="441325" cy="676275"/>
              </a:xfrm>
              <a:custGeom>
                <a:avLst/>
                <a:gdLst/>
                <a:ahLst/>
                <a:cxnLst/>
                <a:rect l="l" t="t" r="r" b="b"/>
                <a:pathLst>
                  <a:path w="56" h="85" extrusionOk="0">
                    <a:moveTo>
                      <a:pt x="12" y="0"/>
                    </a:moveTo>
                    <a:cubicBezTo>
                      <a:pt x="5" y="26"/>
                      <a:pt x="5" y="26"/>
                      <a:pt x="5" y="26"/>
                    </a:cubicBezTo>
                    <a:cubicBezTo>
                      <a:pt x="5" y="26"/>
                      <a:pt x="0" y="45"/>
                      <a:pt x="19" y="46"/>
                    </a:cubicBezTo>
                    <a:cubicBezTo>
                      <a:pt x="16" y="62"/>
                      <a:pt x="16" y="62"/>
                      <a:pt x="16" y="62"/>
                    </a:cubicBezTo>
                    <a:cubicBezTo>
                      <a:pt x="12" y="61"/>
                      <a:pt x="12" y="61"/>
                      <a:pt x="12" y="61"/>
                    </a:cubicBezTo>
                    <a:cubicBezTo>
                      <a:pt x="10" y="85"/>
                      <a:pt x="10" y="85"/>
                      <a:pt x="10" y="85"/>
                    </a:cubicBezTo>
                    <a:cubicBezTo>
                      <a:pt x="49" y="66"/>
                      <a:pt x="49" y="66"/>
                      <a:pt x="49" y="66"/>
                    </a:cubicBezTo>
                    <a:cubicBezTo>
                      <a:pt x="39" y="65"/>
                      <a:pt x="39" y="65"/>
                      <a:pt x="39" y="65"/>
                    </a:cubicBezTo>
                    <a:cubicBezTo>
                      <a:pt x="46" y="31"/>
                      <a:pt x="46" y="31"/>
                      <a:pt x="46" y="31"/>
                    </a:cubicBezTo>
                    <a:cubicBezTo>
                      <a:pt x="46" y="31"/>
                      <a:pt x="50" y="33"/>
                      <a:pt x="53" y="29"/>
                    </a:cubicBezTo>
                    <a:cubicBezTo>
                      <a:pt x="56" y="25"/>
                      <a:pt x="49" y="21"/>
                      <a:pt x="49" y="21"/>
                    </a:cubicBezTo>
                    <a:cubicBezTo>
                      <a:pt x="49" y="21"/>
                      <a:pt x="39" y="22"/>
                      <a:pt x="31" y="11"/>
                    </a:cubicBezTo>
                    <a:cubicBezTo>
                      <a:pt x="23" y="0"/>
                      <a:pt x="12" y="0"/>
                      <a:pt x="12" y="0"/>
                    </a:cubicBez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8" name="Google Shape;2560;p359">
                <a:extLst>
                  <a:ext uri="{FF2B5EF4-FFF2-40B4-BE49-F238E27FC236}">
                    <a16:creationId xmlns:a16="http://schemas.microsoft.com/office/drawing/2014/main" id="{A8EF409C-20B6-4C05-B2CB-7278DC5A364D}"/>
                  </a:ext>
                </a:extLst>
              </p:cNvPr>
              <p:cNvSpPr/>
              <p:nvPr/>
            </p:nvSpPr>
            <p:spPr>
              <a:xfrm>
                <a:off x="4791074" y="2294732"/>
                <a:ext cx="95250" cy="79375"/>
              </a:xfrm>
              <a:custGeom>
                <a:avLst/>
                <a:gdLst/>
                <a:ahLst/>
                <a:cxnLst/>
                <a:rect l="l" t="t" r="r" b="b"/>
                <a:pathLst>
                  <a:path w="12" h="10" extrusionOk="0">
                    <a:moveTo>
                      <a:pt x="1" y="0"/>
                    </a:moveTo>
                    <a:cubicBezTo>
                      <a:pt x="12" y="3"/>
                      <a:pt x="12" y="3"/>
                      <a:pt x="12" y="3"/>
                    </a:cubicBezTo>
                    <a:cubicBezTo>
                      <a:pt x="12" y="3"/>
                      <a:pt x="10" y="10"/>
                      <a:pt x="5" y="8"/>
                    </a:cubicBezTo>
                    <a:cubicBezTo>
                      <a:pt x="0" y="7"/>
                      <a:pt x="1" y="0"/>
                      <a:pt x="1"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9" name="Google Shape;2561;p359">
                <a:extLst>
                  <a:ext uri="{FF2B5EF4-FFF2-40B4-BE49-F238E27FC236}">
                    <a16:creationId xmlns:a16="http://schemas.microsoft.com/office/drawing/2014/main" id="{65356CE5-338A-48C4-9FFB-CD8B82937F3C}"/>
                  </a:ext>
                </a:extLst>
              </p:cNvPr>
              <p:cNvSpPr/>
              <p:nvPr/>
            </p:nvSpPr>
            <p:spPr>
              <a:xfrm>
                <a:off x="4063999" y="2278857"/>
                <a:ext cx="1320800" cy="1384300"/>
              </a:xfrm>
              <a:custGeom>
                <a:avLst/>
                <a:gdLst/>
                <a:ahLst/>
                <a:cxnLst/>
                <a:rect l="l" t="t" r="r" b="b"/>
                <a:pathLst>
                  <a:path w="167" h="174" extrusionOk="0">
                    <a:moveTo>
                      <a:pt x="93" y="36"/>
                    </a:moveTo>
                    <a:cubicBezTo>
                      <a:pt x="93" y="36"/>
                      <a:pt x="91" y="35"/>
                      <a:pt x="76" y="38"/>
                    </a:cubicBezTo>
                    <a:cubicBezTo>
                      <a:pt x="62" y="42"/>
                      <a:pt x="38" y="47"/>
                      <a:pt x="38" y="47"/>
                    </a:cubicBezTo>
                    <a:cubicBezTo>
                      <a:pt x="10" y="0"/>
                      <a:pt x="10" y="0"/>
                      <a:pt x="10" y="0"/>
                    </a:cubicBezTo>
                    <a:cubicBezTo>
                      <a:pt x="0" y="5"/>
                      <a:pt x="0" y="5"/>
                      <a:pt x="0" y="5"/>
                    </a:cubicBezTo>
                    <a:cubicBezTo>
                      <a:pt x="24" y="61"/>
                      <a:pt x="24" y="61"/>
                      <a:pt x="24" y="61"/>
                    </a:cubicBezTo>
                    <a:cubicBezTo>
                      <a:pt x="24" y="61"/>
                      <a:pt x="26" y="68"/>
                      <a:pt x="34" y="68"/>
                    </a:cubicBezTo>
                    <a:cubicBezTo>
                      <a:pt x="43" y="67"/>
                      <a:pt x="65" y="66"/>
                      <a:pt x="65" y="66"/>
                    </a:cubicBezTo>
                    <a:cubicBezTo>
                      <a:pt x="65" y="66"/>
                      <a:pt x="54" y="83"/>
                      <a:pt x="74" y="89"/>
                    </a:cubicBezTo>
                    <a:cubicBezTo>
                      <a:pt x="70" y="127"/>
                      <a:pt x="70" y="127"/>
                      <a:pt x="70" y="127"/>
                    </a:cubicBezTo>
                    <a:cubicBezTo>
                      <a:pt x="119" y="127"/>
                      <a:pt x="119" y="127"/>
                      <a:pt x="119" y="127"/>
                    </a:cubicBezTo>
                    <a:cubicBezTo>
                      <a:pt x="134" y="90"/>
                      <a:pt x="134" y="90"/>
                      <a:pt x="134" y="90"/>
                    </a:cubicBezTo>
                    <a:cubicBezTo>
                      <a:pt x="156" y="174"/>
                      <a:pt x="156" y="174"/>
                      <a:pt x="156" y="174"/>
                    </a:cubicBezTo>
                    <a:cubicBezTo>
                      <a:pt x="167" y="172"/>
                      <a:pt x="167" y="172"/>
                      <a:pt x="167" y="172"/>
                    </a:cubicBezTo>
                    <a:cubicBezTo>
                      <a:pt x="153" y="54"/>
                      <a:pt x="153" y="54"/>
                      <a:pt x="153" y="54"/>
                    </a:cubicBezTo>
                    <a:cubicBezTo>
                      <a:pt x="153" y="54"/>
                      <a:pt x="149" y="44"/>
                      <a:pt x="142" y="42"/>
                    </a:cubicBezTo>
                    <a:cubicBezTo>
                      <a:pt x="134" y="41"/>
                      <a:pt x="130" y="41"/>
                      <a:pt x="130" y="41"/>
                    </a:cubicBezTo>
                    <a:lnTo>
                      <a:pt x="93" y="36"/>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0" name="Google Shape;2562;p359">
                <a:extLst>
                  <a:ext uri="{FF2B5EF4-FFF2-40B4-BE49-F238E27FC236}">
                    <a16:creationId xmlns:a16="http://schemas.microsoft.com/office/drawing/2014/main" id="{11586352-4F61-4831-A265-99A0FB584D7F}"/>
                  </a:ext>
                </a:extLst>
              </p:cNvPr>
              <p:cNvSpPr/>
              <p:nvPr/>
            </p:nvSpPr>
            <p:spPr>
              <a:xfrm>
                <a:off x="4033837" y="2047082"/>
                <a:ext cx="125413" cy="271463"/>
              </a:xfrm>
              <a:custGeom>
                <a:avLst/>
                <a:gdLst/>
                <a:ahLst/>
                <a:cxnLst/>
                <a:rect l="l" t="t" r="r" b="b"/>
                <a:pathLst>
                  <a:path w="16" h="34" extrusionOk="0">
                    <a:moveTo>
                      <a:pt x="5" y="34"/>
                    </a:moveTo>
                    <a:cubicBezTo>
                      <a:pt x="5" y="34"/>
                      <a:pt x="0" y="27"/>
                      <a:pt x="0" y="22"/>
                    </a:cubicBezTo>
                    <a:cubicBezTo>
                      <a:pt x="0" y="18"/>
                      <a:pt x="1" y="9"/>
                      <a:pt x="1" y="9"/>
                    </a:cubicBezTo>
                    <a:cubicBezTo>
                      <a:pt x="1" y="9"/>
                      <a:pt x="3" y="0"/>
                      <a:pt x="10" y="3"/>
                    </a:cubicBezTo>
                    <a:cubicBezTo>
                      <a:pt x="16" y="6"/>
                      <a:pt x="13" y="15"/>
                      <a:pt x="12" y="18"/>
                    </a:cubicBezTo>
                    <a:cubicBezTo>
                      <a:pt x="11" y="21"/>
                      <a:pt x="10" y="23"/>
                      <a:pt x="11" y="25"/>
                    </a:cubicBezTo>
                    <a:cubicBezTo>
                      <a:pt x="11" y="27"/>
                      <a:pt x="13" y="29"/>
                      <a:pt x="13" y="29"/>
                    </a:cubicBezTo>
                    <a:lnTo>
                      <a:pt x="5" y="34"/>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41" name="Google Shape;2563;p359">
              <a:extLst>
                <a:ext uri="{FF2B5EF4-FFF2-40B4-BE49-F238E27FC236}">
                  <a16:creationId xmlns:a16="http://schemas.microsoft.com/office/drawing/2014/main" id="{7340F26F-9756-4D07-87CB-45A6BF1AF4C4}"/>
                </a:ext>
              </a:extLst>
            </p:cNvPr>
            <p:cNvGrpSpPr/>
            <p:nvPr/>
          </p:nvGrpSpPr>
          <p:grpSpPr>
            <a:xfrm>
              <a:off x="5184159" y="5029269"/>
              <a:ext cx="1340380" cy="1392628"/>
              <a:chOff x="3235324" y="3647282"/>
              <a:chExt cx="2489100" cy="2586125"/>
            </a:xfrm>
          </p:grpSpPr>
          <p:sp>
            <p:nvSpPr>
              <p:cNvPr id="209" name="Google Shape;2564;p359">
                <a:extLst>
                  <a:ext uri="{FF2B5EF4-FFF2-40B4-BE49-F238E27FC236}">
                    <a16:creationId xmlns:a16="http://schemas.microsoft.com/office/drawing/2014/main" id="{1221ECEE-B9C8-4CDB-B5A4-00D63C1D49FC}"/>
                  </a:ext>
                </a:extLst>
              </p:cNvPr>
              <p:cNvSpPr/>
              <p:nvPr/>
            </p:nvSpPr>
            <p:spPr>
              <a:xfrm>
                <a:off x="5297487" y="3647282"/>
                <a:ext cx="220663" cy="134938"/>
              </a:xfrm>
              <a:custGeom>
                <a:avLst/>
                <a:gdLst/>
                <a:ahLst/>
                <a:cxnLst/>
                <a:rect l="l" t="t" r="r" b="b"/>
                <a:pathLst>
                  <a:path w="28" h="17" extrusionOk="0">
                    <a:moveTo>
                      <a:pt x="0" y="2"/>
                    </a:moveTo>
                    <a:cubicBezTo>
                      <a:pt x="0" y="2"/>
                      <a:pt x="2" y="8"/>
                      <a:pt x="2" y="11"/>
                    </a:cubicBezTo>
                    <a:cubicBezTo>
                      <a:pt x="2" y="14"/>
                      <a:pt x="5" y="16"/>
                      <a:pt x="10" y="17"/>
                    </a:cubicBezTo>
                    <a:cubicBezTo>
                      <a:pt x="15" y="17"/>
                      <a:pt x="25" y="17"/>
                      <a:pt x="25" y="17"/>
                    </a:cubicBezTo>
                    <a:cubicBezTo>
                      <a:pt x="25" y="17"/>
                      <a:pt x="28" y="12"/>
                      <a:pt x="26" y="8"/>
                    </a:cubicBezTo>
                    <a:cubicBezTo>
                      <a:pt x="25" y="4"/>
                      <a:pt x="23" y="4"/>
                      <a:pt x="18" y="4"/>
                    </a:cubicBezTo>
                    <a:cubicBezTo>
                      <a:pt x="13" y="5"/>
                      <a:pt x="11" y="5"/>
                      <a:pt x="11" y="5"/>
                    </a:cubicBezTo>
                    <a:cubicBezTo>
                      <a:pt x="10" y="0"/>
                      <a:pt x="10" y="0"/>
                      <a:pt x="10" y="0"/>
                    </a:cubicBezTo>
                    <a:lnTo>
                      <a:pt x="0" y="2"/>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565;p359">
                <a:extLst>
                  <a:ext uri="{FF2B5EF4-FFF2-40B4-BE49-F238E27FC236}">
                    <a16:creationId xmlns:a16="http://schemas.microsoft.com/office/drawing/2014/main" id="{CBFCD4B5-CFAA-458B-BB66-D5139BA4B0AC}"/>
                  </a:ext>
                </a:extLst>
              </p:cNvPr>
              <p:cNvSpPr/>
              <p:nvPr/>
            </p:nvSpPr>
            <p:spPr>
              <a:xfrm>
                <a:off x="3235324" y="3758407"/>
                <a:ext cx="2489100" cy="2475000"/>
              </a:xfrm>
              <a:prstGeom prst="rect">
                <a:avLst/>
              </a:pr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566;p359">
                <a:extLst>
                  <a:ext uri="{FF2B5EF4-FFF2-40B4-BE49-F238E27FC236}">
                    <a16:creationId xmlns:a16="http://schemas.microsoft.com/office/drawing/2014/main" id="{39FC522E-CC21-40A4-A1B0-E82436681D0D}"/>
                  </a:ext>
                </a:extLst>
              </p:cNvPr>
              <p:cNvSpPr/>
              <p:nvPr/>
            </p:nvSpPr>
            <p:spPr>
              <a:xfrm>
                <a:off x="3235324" y="3758407"/>
                <a:ext cx="2489100" cy="174600"/>
              </a:xfrm>
              <a:prstGeom prst="rect">
                <a:avLst/>
              </a:pr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567;p359">
                <a:extLst>
                  <a:ext uri="{FF2B5EF4-FFF2-40B4-BE49-F238E27FC236}">
                    <a16:creationId xmlns:a16="http://schemas.microsoft.com/office/drawing/2014/main" id="{F64519ED-5582-4AF9-A171-AC7008A160AB}"/>
                  </a:ext>
                </a:extLst>
              </p:cNvPr>
              <p:cNvSpPr/>
              <p:nvPr/>
            </p:nvSpPr>
            <p:spPr>
              <a:xfrm>
                <a:off x="3298824" y="3813969"/>
                <a:ext cx="699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568;p359">
                <a:extLst>
                  <a:ext uri="{FF2B5EF4-FFF2-40B4-BE49-F238E27FC236}">
                    <a16:creationId xmlns:a16="http://schemas.microsoft.com/office/drawing/2014/main" id="{6284AF93-781F-4C32-BCB8-F2BA4CD8A096}"/>
                  </a:ext>
                </a:extLst>
              </p:cNvPr>
              <p:cNvSpPr/>
              <p:nvPr/>
            </p:nvSpPr>
            <p:spPr>
              <a:xfrm>
                <a:off x="3408362" y="3813969"/>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569;p359">
                <a:extLst>
                  <a:ext uri="{FF2B5EF4-FFF2-40B4-BE49-F238E27FC236}">
                    <a16:creationId xmlns:a16="http://schemas.microsoft.com/office/drawing/2014/main" id="{7FF27FC9-2D9E-432C-AF77-93677073C769}"/>
                  </a:ext>
                </a:extLst>
              </p:cNvPr>
              <p:cNvSpPr/>
              <p:nvPr/>
            </p:nvSpPr>
            <p:spPr>
              <a:xfrm>
                <a:off x="3519487" y="3813969"/>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42" name="Google Shape;2570;p359">
              <a:extLst>
                <a:ext uri="{FF2B5EF4-FFF2-40B4-BE49-F238E27FC236}">
                  <a16:creationId xmlns:a16="http://schemas.microsoft.com/office/drawing/2014/main" id="{E6F17E13-9C68-429E-AEAE-99569F1886EC}"/>
                </a:ext>
              </a:extLst>
            </p:cNvPr>
            <p:cNvSpPr/>
            <p:nvPr/>
          </p:nvSpPr>
          <p:spPr>
            <a:xfrm>
              <a:off x="6673297" y="4677895"/>
              <a:ext cx="978812" cy="1701165"/>
            </a:xfrm>
            <a:custGeom>
              <a:avLst/>
              <a:gdLst/>
              <a:ahLst/>
              <a:cxnLst/>
              <a:rect l="l" t="t" r="r" b="b"/>
              <a:pathLst>
                <a:path w="230" h="397" extrusionOk="0">
                  <a:moveTo>
                    <a:pt x="216" y="0"/>
                  </a:moveTo>
                  <a:cubicBezTo>
                    <a:pt x="196" y="55"/>
                    <a:pt x="196" y="55"/>
                    <a:pt x="196" y="55"/>
                  </a:cubicBezTo>
                  <a:cubicBezTo>
                    <a:pt x="147" y="43"/>
                    <a:pt x="147" y="43"/>
                    <a:pt x="147" y="43"/>
                  </a:cubicBezTo>
                  <a:cubicBezTo>
                    <a:pt x="147" y="43"/>
                    <a:pt x="135" y="40"/>
                    <a:pt x="126" y="42"/>
                  </a:cubicBezTo>
                  <a:cubicBezTo>
                    <a:pt x="96" y="48"/>
                    <a:pt x="96" y="48"/>
                    <a:pt x="96" y="48"/>
                  </a:cubicBezTo>
                  <a:cubicBezTo>
                    <a:pt x="85" y="48"/>
                    <a:pt x="85" y="48"/>
                    <a:pt x="85" y="48"/>
                  </a:cubicBezTo>
                  <a:cubicBezTo>
                    <a:pt x="85" y="48"/>
                    <a:pt x="72" y="42"/>
                    <a:pt x="63" y="51"/>
                  </a:cubicBezTo>
                  <a:cubicBezTo>
                    <a:pt x="54" y="61"/>
                    <a:pt x="11" y="121"/>
                    <a:pt x="11" y="121"/>
                  </a:cubicBezTo>
                  <a:cubicBezTo>
                    <a:pt x="11" y="121"/>
                    <a:pt x="0" y="144"/>
                    <a:pt x="18" y="144"/>
                  </a:cubicBezTo>
                  <a:cubicBezTo>
                    <a:pt x="36" y="145"/>
                    <a:pt x="82" y="145"/>
                    <a:pt x="82" y="145"/>
                  </a:cubicBezTo>
                  <a:cubicBezTo>
                    <a:pt x="97" y="209"/>
                    <a:pt x="97" y="209"/>
                    <a:pt x="97" y="209"/>
                  </a:cubicBezTo>
                  <a:cubicBezTo>
                    <a:pt x="127" y="347"/>
                    <a:pt x="127" y="347"/>
                    <a:pt x="127" y="347"/>
                  </a:cubicBezTo>
                  <a:cubicBezTo>
                    <a:pt x="111" y="382"/>
                    <a:pt x="111" y="382"/>
                    <a:pt x="111" y="382"/>
                  </a:cubicBezTo>
                  <a:cubicBezTo>
                    <a:pt x="127" y="390"/>
                    <a:pt x="127" y="390"/>
                    <a:pt x="127" y="390"/>
                  </a:cubicBezTo>
                  <a:cubicBezTo>
                    <a:pt x="132" y="378"/>
                    <a:pt x="132" y="378"/>
                    <a:pt x="132" y="378"/>
                  </a:cubicBezTo>
                  <a:cubicBezTo>
                    <a:pt x="137" y="397"/>
                    <a:pt x="137" y="397"/>
                    <a:pt x="137" y="397"/>
                  </a:cubicBezTo>
                  <a:cubicBezTo>
                    <a:pt x="155" y="397"/>
                    <a:pt x="155" y="397"/>
                    <a:pt x="155" y="397"/>
                  </a:cubicBezTo>
                  <a:cubicBezTo>
                    <a:pt x="147" y="350"/>
                    <a:pt x="147" y="350"/>
                    <a:pt x="147" y="350"/>
                  </a:cubicBezTo>
                  <a:cubicBezTo>
                    <a:pt x="195" y="258"/>
                    <a:pt x="195" y="258"/>
                    <a:pt x="195" y="258"/>
                  </a:cubicBezTo>
                  <a:cubicBezTo>
                    <a:pt x="195" y="258"/>
                    <a:pt x="195" y="254"/>
                    <a:pt x="192" y="246"/>
                  </a:cubicBezTo>
                  <a:cubicBezTo>
                    <a:pt x="190" y="238"/>
                    <a:pt x="165" y="172"/>
                    <a:pt x="165" y="172"/>
                  </a:cubicBezTo>
                  <a:cubicBezTo>
                    <a:pt x="165" y="172"/>
                    <a:pt x="163" y="162"/>
                    <a:pt x="161" y="150"/>
                  </a:cubicBezTo>
                  <a:cubicBezTo>
                    <a:pt x="160" y="137"/>
                    <a:pt x="155" y="83"/>
                    <a:pt x="155" y="83"/>
                  </a:cubicBezTo>
                  <a:cubicBezTo>
                    <a:pt x="208" y="85"/>
                    <a:pt x="208" y="85"/>
                    <a:pt x="208" y="85"/>
                  </a:cubicBezTo>
                  <a:cubicBezTo>
                    <a:pt x="208" y="85"/>
                    <a:pt x="218" y="85"/>
                    <a:pt x="220" y="72"/>
                  </a:cubicBezTo>
                  <a:cubicBezTo>
                    <a:pt x="222" y="58"/>
                    <a:pt x="230" y="5"/>
                    <a:pt x="230" y="5"/>
                  </a:cubicBezTo>
                  <a:lnTo>
                    <a:pt x="216" y="0"/>
                  </a:lnTo>
                  <a:close/>
                  <a:moveTo>
                    <a:pt x="50" y="124"/>
                  </a:moveTo>
                  <a:cubicBezTo>
                    <a:pt x="74" y="99"/>
                    <a:pt x="74" y="99"/>
                    <a:pt x="74" y="99"/>
                  </a:cubicBezTo>
                  <a:cubicBezTo>
                    <a:pt x="74" y="100"/>
                    <a:pt x="81" y="133"/>
                    <a:pt x="80" y="132"/>
                  </a:cubicBezTo>
                  <a:cubicBezTo>
                    <a:pt x="80" y="130"/>
                    <a:pt x="50" y="124"/>
                    <a:pt x="50" y="124"/>
                  </a:cubicBezTo>
                  <a:close/>
                  <a:moveTo>
                    <a:pt x="170" y="256"/>
                  </a:moveTo>
                  <a:cubicBezTo>
                    <a:pt x="141" y="314"/>
                    <a:pt x="141" y="314"/>
                    <a:pt x="141" y="314"/>
                  </a:cubicBezTo>
                  <a:cubicBezTo>
                    <a:pt x="124" y="200"/>
                    <a:pt x="124" y="200"/>
                    <a:pt x="124" y="200"/>
                  </a:cubicBezTo>
                  <a:cubicBezTo>
                    <a:pt x="136" y="205"/>
                    <a:pt x="144" y="195"/>
                    <a:pt x="144" y="195"/>
                  </a:cubicBezTo>
                  <a:lnTo>
                    <a:pt x="170" y="256"/>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2571;p359">
              <a:extLst>
                <a:ext uri="{FF2B5EF4-FFF2-40B4-BE49-F238E27FC236}">
                  <a16:creationId xmlns:a16="http://schemas.microsoft.com/office/drawing/2014/main" id="{DE404EEE-E9D7-4DC2-8D24-FE1FF785E586}"/>
                </a:ext>
              </a:extLst>
            </p:cNvPr>
            <p:cNvSpPr/>
            <p:nvPr/>
          </p:nvSpPr>
          <p:spPr>
            <a:xfrm>
              <a:off x="7081920" y="4857415"/>
              <a:ext cx="148745" cy="329975"/>
            </a:xfrm>
            <a:custGeom>
              <a:avLst/>
              <a:gdLst/>
              <a:ahLst/>
              <a:cxnLst/>
              <a:rect l="l" t="t" r="r" b="b"/>
              <a:pathLst>
                <a:path w="174" h="386" extrusionOk="0">
                  <a:moveTo>
                    <a:pt x="149" y="386"/>
                  </a:moveTo>
                  <a:lnTo>
                    <a:pt x="174" y="101"/>
                  </a:lnTo>
                  <a:lnTo>
                    <a:pt x="149" y="0"/>
                  </a:lnTo>
                  <a:lnTo>
                    <a:pt x="0" y="30"/>
                  </a:lnTo>
                  <a:lnTo>
                    <a:pt x="149" y="38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2572;p359">
              <a:extLst>
                <a:ext uri="{FF2B5EF4-FFF2-40B4-BE49-F238E27FC236}">
                  <a16:creationId xmlns:a16="http://schemas.microsoft.com/office/drawing/2014/main" id="{5453C226-D23D-45BD-8CDB-68F157272CD3}"/>
                </a:ext>
              </a:extLst>
            </p:cNvPr>
            <p:cNvSpPr/>
            <p:nvPr/>
          </p:nvSpPr>
          <p:spPr>
            <a:xfrm>
              <a:off x="7154582" y="4891609"/>
              <a:ext cx="67534" cy="295781"/>
            </a:xfrm>
            <a:custGeom>
              <a:avLst/>
              <a:gdLst/>
              <a:ahLst/>
              <a:cxnLst/>
              <a:rect l="l" t="t" r="r" b="b"/>
              <a:pathLst>
                <a:path w="79" h="346" extrusionOk="0">
                  <a:moveTo>
                    <a:pt x="9" y="0"/>
                  </a:moveTo>
                  <a:lnTo>
                    <a:pt x="0" y="191"/>
                  </a:lnTo>
                  <a:lnTo>
                    <a:pt x="64" y="346"/>
                  </a:lnTo>
                  <a:lnTo>
                    <a:pt x="79" y="181"/>
                  </a:lnTo>
                  <a:lnTo>
                    <a:pt x="9"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2573;p359">
              <a:extLst>
                <a:ext uri="{FF2B5EF4-FFF2-40B4-BE49-F238E27FC236}">
                  <a16:creationId xmlns:a16="http://schemas.microsoft.com/office/drawing/2014/main" id="{4345B8C5-F48F-46AA-8020-867AB43531D8}"/>
                </a:ext>
              </a:extLst>
            </p:cNvPr>
            <p:cNvSpPr/>
            <p:nvPr/>
          </p:nvSpPr>
          <p:spPr>
            <a:xfrm>
              <a:off x="7017805" y="5247229"/>
              <a:ext cx="42743" cy="56421"/>
            </a:xfrm>
            <a:custGeom>
              <a:avLst/>
              <a:gdLst/>
              <a:ahLst/>
              <a:cxnLst/>
              <a:rect l="l" t="t" r="r" b="b"/>
              <a:pathLst>
                <a:path w="10" h="13" extrusionOk="0">
                  <a:moveTo>
                    <a:pt x="3" y="0"/>
                  </a:moveTo>
                  <a:cubicBezTo>
                    <a:pt x="3" y="0"/>
                    <a:pt x="0" y="12"/>
                    <a:pt x="1" y="12"/>
                  </a:cubicBezTo>
                  <a:cubicBezTo>
                    <a:pt x="2" y="13"/>
                    <a:pt x="9" y="13"/>
                    <a:pt x="9" y="13"/>
                  </a:cubicBezTo>
                  <a:cubicBezTo>
                    <a:pt x="10" y="0"/>
                    <a:pt x="10" y="0"/>
                    <a:pt x="10" y="0"/>
                  </a:cubicBezTo>
                  <a:lnTo>
                    <a:pt x="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6" name="Google Shape;2574;p359">
              <a:extLst>
                <a:ext uri="{FF2B5EF4-FFF2-40B4-BE49-F238E27FC236}">
                  <a16:creationId xmlns:a16="http://schemas.microsoft.com/office/drawing/2014/main" id="{FF6873DA-7C21-486E-988E-1179839A4EF2}"/>
                </a:ext>
              </a:extLst>
            </p:cNvPr>
            <p:cNvSpPr/>
            <p:nvPr/>
          </p:nvSpPr>
          <p:spPr>
            <a:xfrm>
              <a:off x="7605092" y="4541117"/>
              <a:ext cx="89760" cy="141052"/>
            </a:xfrm>
            <a:custGeom>
              <a:avLst/>
              <a:gdLst/>
              <a:ahLst/>
              <a:cxnLst/>
              <a:rect l="l" t="t" r="r" b="b"/>
              <a:pathLst>
                <a:path w="21" h="33" extrusionOk="0">
                  <a:moveTo>
                    <a:pt x="0" y="29"/>
                  </a:moveTo>
                  <a:cubicBezTo>
                    <a:pt x="0" y="29"/>
                    <a:pt x="2" y="21"/>
                    <a:pt x="3" y="13"/>
                  </a:cubicBezTo>
                  <a:cubicBezTo>
                    <a:pt x="4" y="5"/>
                    <a:pt x="12" y="0"/>
                    <a:pt x="16" y="4"/>
                  </a:cubicBezTo>
                  <a:cubicBezTo>
                    <a:pt x="21" y="7"/>
                    <a:pt x="21" y="18"/>
                    <a:pt x="17" y="21"/>
                  </a:cubicBezTo>
                  <a:cubicBezTo>
                    <a:pt x="14" y="25"/>
                    <a:pt x="11" y="33"/>
                    <a:pt x="11" y="33"/>
                  </a:cubicBezTo>
                  <a:lnTo>
                    <a:pt x="0" y="29"/>
                  </a:ln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7" name="Google Shape;2575;p359">
              <a:extLst>
                <a:ext uri="{FF2B5EF4-FFF2-40B4-BE49-F238E27FC236}">
                  <a16:creationId xmlns:a16="http://schemas.microsoft.com/office/drawing/2014/main" id="{FB35D9CD-7C2D-45FA-B90F-EED5F4D589E5}"/>
                </a:ext>
              </a:extLst>
            </p:cNvPr>
            <p:cNvSpPr/>
            <p:nvPr/>
          </p:nvSpPr>
          <p:spPr>
            <a:xfrm>
              <a:off x="7052000" y="5247229"/>
              <a:ext cx="114551" cy="94889"/>
            </a:xfrm>
            <a:custGeom>
              <a:avLst/>
              <a:gdLst/>
              <a:ahLst/>
              <a:cxnLst/>
              <a:rect l="l" t="t" r="r" b="b"/>
              <a:pathLst>
                <a:path w="27" h="22" extrusionOk="0">
                  <a:moveTo>
                    <a:pt x="0" y="13"/>
                  </a:moveTo>
                  <a:cubicBezTo>
                    <a:pt x="0" y="13"/>
                    <a:pt x="4" y="13"/>
                    <a:pt x="9" y="16"/>
                  </a:cubicBezTo>
                  <a:cubicBezTo>
                    <a:pt x="14" y="20"/>
                    <a:pt x="22" y="22"/>
                    <a:pt x="24" y="17"/>
                  </a:cubicBezTo>
                  <a:cubicBezTo>
                    <a:pt x="27" y="12"/>
                    <a:pt x="26" y="4"/>
                    <a:pt x="20" y="3"/>
                  </a:cubicBezTo>
                  <a:cubicBezTo>
                    <a:pt x="15" y="3"/>
                    <a:pt x="2" y="0"/>
                    <a:pt x="2" y="0"/>
                  </a:cubicBezTo>
                  <a:lnTo>
                    <a:pt x="0" y="13"/>
                  </a:ln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2576;p359">
              <a:extLst>
                <a:ext uri="{FF2B5EF4-FFF2-40B4-BE49-F238E27FC236}">
                  <a16:creationId xmlns:a16="http://schemas.microsoft.com/office/drawing/2014/main" id="{81B9D36A-950C-43EF-BF43-71E23CB956AB}"/>
                </a:ext>
              </a:extLst>
            </p:cNvPr>
            <p:cNvSpPr/>
            <p:nvPr/>
          </p:nvSpPr>
          <p:spPr>
            <a:xfrm>
              <a:off x="7592269" y="4656523"/>
              <a:ext cx="68389" cy="42743"/>
            </a:xfrm>
            <a:custGeom>
              <a:avLst/>
              <a:gdLst/>
              <a:ahLst/>
              <a:cxnLst/>
              <a:rect l="l" t="t" r="r" b="b"/>
              <a:pathLst>
                <a:path w="80" h="50" extrusionOk="0">
                  <a:moveTo>
                    <a:pt x="0" y="25"/>
                  </a:moveTo>
                  <a:lnTo>
                    <a:pt x="10" y="0"/>
                  </a:lnTo>
                  <a:lnTo>
                    <a:pt x="80" y="20"/>
                  </a:lnTo>
                  <a:lnTo>
                    <a:pt x="70" y="50"/>
                  </a:lnTo>
                  <a:lnTo>
                    <a:pt x="0" y="2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2577;p359">
              <a:extLst>
                <a:ext uri="{FF2B5EF4-FFF2-40B4-BE49-F238E27FC236}">
                  <a16:creationId xmlns:a16="http://schemas.microsoft.com/office/drawing/2014/main" id="{59766129-AE50-462F-A647-960029FFD714}"/>
                </a:ext>
              </a:extLst>
            </p:cNvPr>
            <p:cNvSpPr/>
            <p:nvPr/>
          </p:nvSpPr>
          <p:spPr>
            <a:xfrm>
              <a:off x="7192196" y="4710807"/>
              <a:ext cx="59840" cy="38469"/>
            </a:xfrm>
            <a:custGeom>
              <a:avLst/>
              <a:gdLst/>
              <a:ahLst/>
              <a:cxnLst/>
              <a:rect l="l" t="t" r="r" b="b"/>
              <a:pathLst>
                <a:path w="14" h="9" extrusionOk="0">
                  <a:moveTo>
                    <a:pt x="0" y="3"/>
                  </a:moveTo>
                  <a:cubicBezTo>
                    <a:pt x="12" y="0"/>
                    <a:pt x="12" y="0"/>
                    <a:pt x="12" y="0"/>
                  </a:cubicBezTo>
                  <a:cubicBezTo>
                    <a:pt x="12" y="0"/>
                    <a:pt x="14" y="7"/>
                    <a:pt x="8" y="8"/>
                  </a:cubicBezTo>
                  <a:cubicBezTo>
                    <a:pt x="3" y="9"/>
                    <a:pt x="1" y="6"/>
                    <a:pt x="0"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2578;p359">
              <a:extLst>
                <a:ext uri="{FF2B5EF4-FFF2-40B4-BE49-F238E27FC236}">
                  <a16:creationId xmlns:a16="http://schemas.microsoft.com/office/drawing/2014/main" id="{47611D20-D9A4-4D36-B613-E10A78F7DACE}"/>
                </a:ext>
              </a:extLst>
            </p:cNvPr>
            <p:cNvSpPr/>
            <p:nvPr/>
          </p:nvSpPr>
          <p:spPr>
            <a:xfrm>
              <a:off x="7107565" y="6314091"/>
              <a:ext cx="106002" cy="124809"/>
            </a:xfrm>
            <a:custGeom>
              <a:avLst/>
              <a:gdLst/>
              <a:ahLst/>
              <a:cxnLst/>
              <a:rect l="l" t="t" r="r" b="b"/>
              <a:pathLst>
                <a:path w="25" h="29" extrusionOk="0">
                  <a:moveTo>
                    <a:pt x="9" y="0"/>
                  </a:moveTo>
                  <a:cubicBezTo>
                    <a:pt x="2" y="15"/>
                    <a:pt x="2" y="15"/>
                    <a:pt x="2" y="15"/>
                  </a:cubicBezTo>
                  <a:cubicBezTo>
                    <a:pt x="0" y="20"/>
                    <a:pt x="2" y="25"/>
                    <a:pt x="7" y="27"/>
                  </a:cubicBezTo>
                  <a:cubicBezTo>
                    <a:pt x="7" y="27"/>
                    <a:pt x="7" y="27"/>
                    <a:pt x="7" y="27"/>
                  </a:cubicBezTo>
                  <a:cubicBezTo>
                    <a:pt x="11" y="29"/>
                    <a:pt x="15" y="27"/>
                    <a:pt x="17" y="23"/>
                  </a:cubicBezTo>
                  <a:cubicBezTo>
                    <a:pt x="25" y="8"/>
                    <a:pt x="25" y="8"/>
                    <a:pt x="25" y="8"/>
                  </a:cubicBezTo>
                  <a:lnTo>
                    <a:pt x="9"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1" name="Google Shape;2579;p359">
              <a:extLst>
                <a:ext uri="{FF2B5EF4-FFF2-40B4-BE49-F238E27FC236}">
                  <a16:creationId xmlns:a16="http://schemas.microsoft.com/office/drawing/2014/main" id="{21656268-BFF3-4BF1-AF59-F9B398D84967}"/>
                </a:ext>
              </a:extLst>
            </p:cNvPr>
            <p:cNvGrpSpPr/>
            <p:nvPr/>
          </p:nvGrpSpPr>
          <p:grpSpPr>
            <a:xfrm>
              <a:off x="5354278" y="5299408"/>
              <a:ext cx="1633728" cy="1122449"/>
              <a:chOff x="3551237" y="4148932"/>
              <a:chExt cx="3033850" cy="2084400"/>
            </a:xfrm>
          </p:grpSpPr>
          <p:sp>
            <p:nvSpPr>
              <p:cNvPr id="182" name="Google Shape;2580;p359">
                <a:extLst>
                  <a:ext uri="{FF2B5EF4-FFF2-40B4-BE49-F238E27FC236}">
                    <a16:creationId xmlns:a16="http://schemas.microsoft.com/office/drawing/2014/main" id="{27494809-A731-48F9-AF16-CC4BC04AE1D6}"/>
                  </a:ext>
                </a:extLst>
              </p:cNvPr>
              <p:cNvSpPr/>
              <p:nvPr/>
            </p:nvSpPr>
            <p:spPr>
              <a:xfrm>
                <a:off x="4610099" y="4236244"/>
                <a:ext cx="188913" cy="1049338"/>
              </a:xfrm>
              <a:custGeom>
                <a:avLst/>
                <a:gdLst/>
                <a:ahLst/>
                <a:cxnLst/>
                <a:rect l="l" t="t" r="r" b="b"/>
                <a:pathLst>
                  <a:path w="119" h="661" extrusionOk="0">
                    <a:moveTo>
                      <a:pt x="0" y="0"/>
                    </a:moveTo>
                    <a:lnTo>
                      <a:pt x="50" y="661"/>
                    </a:lnTo>
                    <a:lnTo>
                      <a:pt x="119" y="661"/>
                    </a:lnTo>
                    <a:lnTo>
                      <a:pt x="114" y="0"/>
                    </a:lnTo>
                    <a:lnTo>
                      <a:pt x="0" y="0"/>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2581;p359">
                <a:extLst>
                  <a:ext uri="{FF2B5EF4-FFF2-40B4-BE49-F238E27FC236}">
                    <a16:creationId xmlns:a16="http://schemas.microsoft.com/office/drawing/2014/main" id="{64746AEA-DD04-4DF2-83DA-768677537575}"/>
                  </a:ext>
                </a:extLst>
              </p:cNvPr>
              <p:cNvSpPr/>
              <p:nvPr/>
            </p:nvSpPr>
            <p:spPr>
              <a:xfrm>
                <a:off x="4981574" y="4236244"/>
                <a:ext cx="252413" cy="1049338"/>
              </a:xfrm>
              <a:custGeom>
                <a:avLst/>
                <a:gdLst/>
                <a:ahLst/>
                <a:cxnLst/>
                <a:rect l="l" t="t" r="r" b="b"/>
                <a:pathLst>
                  <a:path w="159" h="661" extrusionOk="0">
                    <a:moveTo>
                      <a:pt x="0" y="0"/>
                    </a:moveTo>
                    <a:lnTo>
                      <a:pt x="89" y="661"/>
                    </a:lnTo>
                    <a:lnTo>
                      <a:pt x="159" y="661"/>
                    </a:lnTo>
                    <a:lnTo>
                      <a:pt x="124" y="0"/>
                    </a:lnTo>
                    <a:lnTo>
                      <a:pt x="0" y="0"/>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2582;p359">
                <a:extLst>
                  <a:ext uri="{FF2B5EF4-FFF2-40B4-BE49-F238E27FC236}">
                    <a16:creationId xmlns:a16="http://schemas.microsoft.com/office/drawing/2014/main" id="{A0BCF5CE-69F1-4746-A908-2D757AA8695D}"/>
                  </a:ext>
                </a:extLst>
              </p:cNvPr>
              <p:cNvSpPr/>
              <p:nvPr/>
            </p:nvSpPr>
            <p:spPr>
              <a:xfrm>
                <a:off x="4538662" y="5285582"/>
                <a:ext cx="260350" cy="79375"/>
              </a:xfrm>
              <a:custGeom>
                <a:avLst/>
                <a:gdLst/>
                <a:ahLst/>
                <a:cxnLst/>
                <a:rect l="l" t="t" r="r" b="b"/>
                <a:pathLst>
                  <a:path w="33" h="10" extrusionOk="0">
                    <a:moveTo>
                      <a:pt x="33" y="0"/>
                    </a:moveTo>
                    <a:cubicBezTo>
                      <a:pt x="33" y="10"/>
                      <a:pt x="33" y="10"/>
                      <a:pt x="33" y="10"/>
                    </a:cubicBezTo>
                    <a:cubicBezTo>
                      <a:pt x="1" y="10"/>
                      <a:pt x="1" y="10"/>
                      <a:pt x="1" y="10"/>
                    </a:cubicBezTo>
                    <a:cubicBezTo>
                      <a:pt x="1" y="10"/>
                      <a:pt x="0" y="4"/>
                      <a:pt x="6" y="3"/>
                    </a:cubicBezTo>
                    <a:cubicBezTo>
                      <a:pt x="13" y="2"/>
                      <a:pt x="19" y="0"/>
                      <a:pt x="19" y="0"/>
                    </a:cubicBezTo>
                    <a:lnTo>
                      <a:pt x="33"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2583;p359">
                <a:extLst>
                  <a:ext uri="{FF2B5EF4-FFF2-40B4-BE49-F238E27FC236}">
                    <a16:creationId xmlns:a16="http://schemas.microsoft.com/office/drawing/2014/main" id="{1914563D-3EF3-45C9-8562-EFB870E8E5DF}"/>
                  </a:ext>
                </a:extLst>
              </p:cNvPr>
              <p:cNvSpPr/>
              <p:nvPr/>
            </p:nvSpPr>
            <p:spPr>
              <a:xfrm>
                <a:off x="4973637" y="5285582"/>
                <a:ext cx="260350" cy="79375"/>
              </a:xfrm>
              <a:custGeom>
                <a:avLst/>
                <a:gdLst/>
                <a:ahLst/>
                <a:cxnLst/>
                <a:rect l="l" t="t" r="r" b="b"/>
                <a:pathLst>
                  <a:path w="33" h="10" extrusionOk="0">
                    <a:moveTo>
                      <a:pt x="33" y="0"/>
                    </a:moveTo>
                    <a:cubicBezTo>
                      <a:pt x="33" y="10"/>
                      <a:pt x="33" y="10"/>
                      <a:pt x="33" y="10"/>
                    </a:cubicBezTo>
                    <a:cubicBezTo>
                      <a:pt x="1" y="10"/>
                      <a:pt x="1" y="10"/>
                      <a:pt x="1" y="10"/>
                    </a:cubicBezTo>
                    <a:cubicBezTo>
                      <a:pt x="1" y="10"/>
                      <a:pt x="0" y="4"/>
                      <a:pt x="7" y="3"/>
                    </a:cubicBezTo>
                    <a:cubicBezTo>
                      <a:pt x="13" y="2"/>
                      <a:pt x="19" y="0"/>
                      <a:pt x="19" y="0"/>
                    </a:cubicBezTo>
                    <a:lnTo>
                      <a:pt x="33"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2584;p359">
                <a:extLst>
                  <a:ext uri="{FF2B5EF4-FFF2-40B4-BE49-F238E27FC236}">
                    <a16:creationId xmlns:a16="http://schemas.microsoft.com/office/drawing/2014/main" id="{99EE39DB-1F52-4B39-A783-AC70B9DCB2CE}"/>
                  </a:ext>
                </a:extLst>
              </p:cNvPr>
              <p:cNvSpPr/>
              <p:nvPr/>
            </p:nvSpPr>
            <p:spPr>
              <a:xfrm>
                <a:off x="3811587" y="4148932"/>
                <a:ext cx="2773500" cy="20844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7" name="Google Shape;2585;p359">
                <a:extLst>
                  <a:ext uri="{FF2B5EF4-FFF2-40B4-BE49-F238E27FC236}">
                    <a16:creationId xmlns:a16="http://schemas.microsoft.com/office/drawing/2014/main" id="{F3D6236A-3B17-4DFF-A504-40765583F7F7}"/>
                  </a:ext>
                </a:extLst>
              </p:cNvPr>
              <p:cNvSpPr/>
              <p:nvPr/>
            </p:nvSpPr>
            <p:spPr>
              <a:xfrm>
                <a:off x="3811587" y="4148932"/>
                <a:ext cx="2773500" cy="174600"/>
              </a:xfrm>
              <a:prstGeom prst="rect">
                <a:avLst/>
              </a:pr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8" name="Google Shape;2586;p359">
                <a:extLst>
                  <a:ext uri="{FF2B5EF4-FFF2-40B4-BE49-F238E27FC236}">
                    <a16:creationId xmlns:a16="http://schemas.microsoft.com/office/drawing/2014/main" id="{CAEF4BA9-C8BA-44FB-A6EE-1ADF59B195CB}"/>
                  </a:ext>
                </a:extLst>
              </p:cNvPr>
              <p:cNvSpPr/>
              <p:nvPr/>
            </p:nvSpPr>
            <p:spPr>
              <a:xfrm>
                <a:off x="3875087" y="4204494"/>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2587;p359">
                <a:extLst>
                  <a:ext uri="{FF2B5EF4-FFF2-40B4-BE49-F238E27FC236}">
                    <a16:creationId xmlns:a16="http://schemas.microsoft.com/office/drawing/2014/main" id="{8CFCD9BE-E8A2-4E46-A893-F5E96A9B9C49}"/>
                  </a:ext>
                </a:extLst>
              </p:cNvPr>
              <p:cNvSpPr/>
              <p:nvPr/>
            </p:nvSpPr>
            <p:spPr>
              <a:xfrm>
                <a:off x="3986212" y="4204494"/>
                <a:ext cx="618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0" name="Google Shape;2588;p359">
                <a:extLst>
                  <a:ext uri="{FF2B5EF4-FFF2-40B4-BE49-F238E27FC236}">
                    <a16:creationId xmlns:a16="http://schemas.microsoft.com/office/drawing/2014/main" id="{97E34CB7-B85D-42C6-ABB0-15FC14B9C732}"/>
                  </a:ext>
                </a:extLst>
              </p:cNvPr>
              <p:cNvSpPr/>
              <p:nvPr/>
            </p:nvSpPr>
            <p:spPr>
              <a:xfrm>
                <a:off x="4095749" y="4204494"/>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1" name="Google Shape;2589;p359">
                <a:extLst>
                  <a:ext uri="{FF2B5EF4-FFF2-40B4-BE49-F238E27FC236}">
                    <a16:creationId xmlns:a16="http://schemas.microsoft.com/office/drawing/2014/main" id="{EC1403A6-6D83-487B-BB64-89F40AC068DD}"/>
                  </a:ext>
                </a:extLst>
              </p:cNvPr>
              <p:cNvSpPr/>
              <p:nvPr/>
            </p:nvSpPr>
            <p:spPr>
              <a:xfrm>
                <a:off x="4135437" y="4514057"/>
                <a:ext cx="15875" cy="1550988"/>
              </a:xfrm>
              <a:custGeom>
                <a:avLst/>
                <a:gdLst/>
                <a:ahLst/>
                <a:cxnLst/>
                <a:rect l="l" t="t" r="r" b="b"/>
                <a:pathLst>
                  <a:path w="2" h="195" extrusionOk="0">
                    <a:moveTo>
                      <a:pt x="1" y="195"/>
                    </a:moveTo>
                    <a:cubicBezTo>
                      <a:pt x="1" y="195"/>
                      <a:pt x="0" y="195"/>
                      <a:pt x="0" y="194"/>
                    </a:cubicBezTo>
                    <a:cubicBezTo>
                      <a:pt x="0" y="1"/>
                      <a:pt x="0" y="1"/>
                      <a:pt x="0" y="1"/>
                    </a:cubicBezTo>
                    <a:cubicBezTo>
                      <a:pt x="0" y="1"/>
                      <a:pt x="1"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2" name="Google Shape;2590;p359">
                <a:extLst>
                  <a:ext uri="{FF2B5EF4-FFF2-40B4-BE49-F238E27FC236}">
                    <a16:creationId xmlns:a16="http://schemas.microsoft.com/office/drawing/2014/main" id="{01075170-1637-450C-9ACA-0C1E9E5301F4}"/>
                  </a:ext>
                </a:extLst>
              </p:cNvPr>
              <p:cNvSpPr/>
              <p:nvPr/>
            </p:nvSpPr>
            <p:spPr>
              <a:xfrm>
                <a:off x="4546599"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3" name="Google Shape;2591;p359">
                <a:extLst>
                  <a:ext uri="{FF2B5EF4-FFF2-40B4-BE49-F238E27FC236}">
                    <a16:creationId xmlns:a16="http://schemas.microsoft.com/office/drawing/2014/main" id="{5C7135BC-1D64-4042-A88D-4CBE51DD23DD}"/>
                  </a:ext>
                </a:extLst>
              </p:cNvPr>
              <p:cNvSpPr/>
              <p:nvPr/>
            </p:nvSpPr>
            <p:spPr>
              <a:xfrm>
                <a:off x="4957762"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4" name="Google Shape;2592;p359">
                <a:extLst>
                  <a:ext uri="{FF2B5EF4-FFF2-40B4-BE49-F238E27FC236}">
                    <a16:creationId xmlns:a16="http://schemas.microsoft.com/office/drawing/2014/main" id="{0243EC07-9315-4660-BD58-2B779CC63991}"/>
                  </a:ext>
                </a:extLst>
              </p:cNvPr>
              <p:cNvSpPr/>
              <p:nvPr/>
            </p:nvSpPr>
            <p:spPr>
              <a:xfrm>
                <a:off x="5400674"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5" name="Google Shape;2593;p359">
                <a:extLst>
                  <a:ext uri="{FF2B5EF4-FFF2-40B4-BE49-F238E27FC236}">
                    <a16:creationId xmlns:a16="http://schemas.microsoft.com/office/drawing/2014/main" id="{452E8ABA-C448-4557-BD87-D9FFC167E06E}"/>
                  </a:ext>
                </a:extLst>
              </p:cNvPr>
              <p:cNvSpPr/>
              <p:nvPr/>
            </p:nvSpPr>
            <p:spPr>
              <a:xfrm>
                <a:off x="5803899" y="4514057"/>
                <a:ext cx="15875" cy="1550988"/>
              </a:xfrm>
              <a:custGeom>
                <a:avLst/>
                <a:gdLst/>
                <a:ahLst/>
                <a:cxnLst/>
                <a:rect l="l" t="t" r="r" b="b"/>
                <a:pathLst>
                  <a:path w="2" h="195" extrusionOk="0">
                    <a:moveTo>
                      <a:pt x="1" y="195"/>
                    </a:moveTo>
                    <a:cubicBezTo>
                      <a:pt x="1" y="195"/>
                      <a:pt x="0" y="195"/>
                      <a:pt x="0" y="194"/>
                    </a:cubicBezTo>
                    <a:cubicBezTo>
                      <a:pt x="0" y="1"/>
                      <a:pt x="0" y="1"/>
                      <a:pt x="0" y="1"/>
                    </a:cubicBezTo>
                    <a:cubicBezTo>
                      <a:pt x="0" y="1"/>
                      <a:pt x="1"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6" name="Google Shape;2594;p359">
                <a:extLst>
                  <a:ext uri="{FF2B5EF4-FFF2-40B4-BE49-F238E27FC236}">
                    <a16:creationId xmlns:a16="http://schemas.microsoft.com/office/drawing/2014/main" id="{B9676FC2-14B4-473C-B5D6-8B40D09129F0}"/>
                  </a:ext>
                </a:extLst>
              </p:cNvPr>
              <p:cNvSpPr/>
              <p:nvPr/>
            </p:nvSpPr>
            <p:spPr>
              <a:xfrm>
                <a:off x="6213474"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2595;p359">
                <a:extLst>
                  <a:ext uri="{FF2B5EF4-FFF2-40B4-BE49-F238E27FC236}">
                    <a16:creationId xmlns:a16="http://schemas.microsoft.com/office/drawing/2014/main" id="{CAC2B9CE-6EDC-4985-A294-14C87BFCF70F}"/>
                  </a:ext>
                </a:extLst>
              </p:cNvPr>
              <p:cNvSpPr/>
              <p:nvPr/>
            </p:nvSpPr>
            <p:spPr>
              <a:xfrm>
                <a:off x="4025899" y="4641057"/>
                <a:ext cx="2354263" cy="15875"/>
              </a:xfrm>
              <a:custGeom>
                <a:avLst/>
                <a:gdLst/>
                <a:ahLst/>
                <a:cxnLst/>
                <a:rect l="l" t="t" r="r" b="b"/>
                <a:pathLst>
                  <a:path w="298" h="2" extrusionOk="0">
                    <a:moveTo>
                      <a:pt x="297" y="2"/>
                    </a:moveTo>
                    <a:cubicBezTo>
                      <a:pt x="1" y="2"/>
                      <a:pt x="1" y="2"/>
                      <a:pt x="1" y="2"/>
                    </a:cubicBezTo>
                    <a:cubicBezTo>
                      <a:pt x="0" y="2"/>
                      <a:pt x="0" y="2"/>
                      <a:pt x="0" y="1"/>
                    </a:cubicBezTo>
                    <a:cubicBezTo>
                      <a:pt x="0" y="1"/>
                      <a:pt x="0" y="0"/>
                      <a:pt x="1" y="0"/>
                    </a:cubicBezTo>
                    <a:cubicBezTo>
                      <a:pt x="297" y="0"/>
                      <a:pt x="297" y="0"/>
                      <a:pt x="297" y="0"/>
                    </a:cubicBezTo>
                    <a:cubicBezTo>
                      <a:pt x="297" y="0"/>
                      <a:pt x="298" y="1"/>
                      <a:pt x="298" y="1"/>
                    </a:cubicBezTo>
                    <a:cubicBezTo>
                      <a:pt x="298" y="2"/>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2596;p359">
                <a:extLst>
                  <a:ext uri="{FF2B5EF4-FFF2-40B4-BE49-F238E27FC236}">
                    <a16:creationId xmlns:a16="http://schemas.microsoft.com/office/drawing/2014/main" id="{791B6D2F-4B74-486D-B0D7-BCC3E4F568F7}"/>
                  </a:ext>
                </a:extLst>
              </p:cNvPr>
              <p:cNvSpPr/>
              <p:nvPr/>
            </p:nvSpPr>
            <p:spPr>
              <a:xfrm>
                <a:off x="4025899" y="5063332"/>
                <a:ext cx="2354263" cy="15875"/>
              </a:xfrm>
              <a:custGeom>
                <a:avLst/>
                <a:gdLst/>
                <a:ahLst/>
                <a:cxnLst/>
                <a:rect l="l" t="t" r="r" b="b"/>
                <a:pathLst>
                  <a:path w="298" h="2" extrusionOk="0">
                    <a:moveTo>
                      <a:pt x="297" y="2"/>
                    </a:moveTo>
                    <a:cubicBezTo>
                      <a:pt x="1" y="2"/>
                      <a:pt x="1" y="2"/>
                      <a:pt x="1" y="2"/>
                    </a:cubicBezTo>
                    <a:cubicBezTo>
                      <a:pt x="0" y="2"/>
                      <a:pt x="0" y="2"/>
                      <a:pt x="0" y="1"/>
                    </a:cubicBezTo>
                    <a:cubicBezTo>
                      <a:pt x="0" y="1"/>
                      <a:pt x="0" y="0"/>
                      <a:pt x="1" y="0"/>
                    </a:cubicBezTo>
                    <a:cubicBezTo>
                      <a:pt x="297" y="0"/>
                      <a:pt x="297" y="0"/>
                      <a:pt x="297" y="0"/>
                    </a:cubicBezTo>
                    <a:cubicBezTo>
                      <a:pt x="297" y="0"/>
                      <a:pt x="298" y="1"/>
                      <a:pt x="298" y="1"/>
                    </a:cubicBezTo>
                    <a:cubicBezTo>
                      <a:pt x="298" y="2"/>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2597;p359">
                <a:extLst>
                  <a:ext uri="{FF2B5EF4-FFF2-40B4-BE49-F238E27FC236}">
                    <a16:creationId xmlns:a16="http://schemas.microsoft.com/office/drawing/2014/main" id="{99137756-7EB9-40EE-9B8C-E826506F61E9}"/>
                  </a:ext>
                </a:extLst>
              </p:cNvPr>
              <p:cNvSpPr/>
              <p:nvPr/>
            </p:nvSpPr>
            <p:spPr>
              <a:xfrm>
                <a:off x="4025899" y="5493544"/>
                <a:ext cx="2354263" cy="15875"/>
              </a:xfrm>
              <a:custGeom>
                <a:avLst/>
                <a:gdLst/>
                <a:ahLst/>
                <a:cxnLst/>
                <a:rect l="l" t="t" r="r" b="b"/>
                <a:pathLst>
                  <a:path w="298" h="2" extrusionOk="0">
                    <a:moveTo>
                      <a:pt x="297" y="2"/>
                    </a:moveTo>
                    <a:cubicBezTo>
                      <a:pt x="1" y="2"/>
                      <a:pt x="1" y="2"/>
                      <a:pt x="1" y="2"/>
                    </a:cubicBezTo>
                    <a:cubicBezTo>
                      <a:pt x="0" y="2"/>
                      <a:pt x="0" y="1"/>
                      <a:pt x="0" y="1"/>
                    </a:cubicBezTo>
                    <a:cubicBezTo>
                      <a:pt x="0" y="0"/>
                      <a:pt x="0" y="0"/>
                      <a:pt x="1" y="0"/>
                    </a:cubicBezTo>
                    <a:cubicBezTo>
                      <a:pt x="297" y="0"/>
                      <a:pt x="297" y="0"/>
                      <a:pt x="297" y="0"/>
                    </a:cubicBezTo>
                    <a:cubicBezTo>
                      <a:pt x="297" y="0"/>
                      <a:pt x="298" y="0"/>
                      <a:pt x="298" y="1"/>
                    </a:cubicBezTo>
                    <a:cubicBezTo>
                      <a:pt x="298" y="1"/>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598;p359">
                <a:extLst>
                  <a:ext uri="{FF2B5EF4-FFF2-40B4-BE49-F238E27FC236}">
                    <a16:creationId xmlns:a16="http://schemas.microsoft.com/office/drawing/2014/main" id="{28C59BC2-690F-4FD4-8E93-CFE9B692E929}"/>
                  </a:ext>
                </a:extLst>
              </p:cNvPr>
              <p:cNvSpPr/>
              <p:nvPr/>
            </p:nvSpPr>
            <p:spPr>
              <a:xfrm>
                <a:off x="4025899" y="5914232"/>
                <a:ext cx="2354263" cy="15875"/>
              </a:xfrm>
              <a:custGeom>
                <a:avLst/>
                <a:gdLst/>
                <a:ahLst/>
                <a:cxnLst/>
                <a:rect l="l" t="t" r="r" b="b"/>
                <a:pathLst>
                  <a:path w="298" h="2" extrusionOk="0">
                    <a:moveTo>
                      <a:pt x="297" y="2"/>
                    </a:moveTo>
                    <a:cubicBezTo>
                      <a:pt x="1" y="2"/>
                      <a:pt x="1" y="2"/>
                      <a:pt x="1" y="2"/>
                    </a:cubicBezTo>
                    <a:cubicBezTo>
                      <a:pt x="0" y="2"/>
                      <a:pt x="0" y="1"/>
                      <a:pt x="0" y="1"/>
                    </a:cubicBezTo>
                    <a:cubicBezTo>
                      <a:pt x="0" y="0"/>
                      <a:pt x="0" y="0"/>
                      <a:pt x="1" y="0"/>
                    </a:cubicBezTo>
                    <a:cubicBezTo>
                      <a:pt x="297" y="0"/>
                      <a:pt x="297" y="0"/>
                      <a:pt x="297" y="0"/>
                    </a:cubicBezTo>
                    <a:cubicBezTo>
                      <a:pt x="297" y="0"/>
                      <a:pt x="298" y="0"/>
                      <a:pt x="298" y="1"/>
                    </a:cubicBezTo>
                    <a:cubicBezTo>
                      <a:pt x="298" y="1"/>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599;p359">
                <a:extLst>
                  <a:ext uri="{FF2B5EF4-FFF2-40B4-BE49-F238E27FC236}">
                    <a16:creationId xmlns:a16="http://schemas.microsoft.com/office/drawing/2014/main" id="{A950E04C-F925-4E53-8A06-F3DFAA940D79}"/>
                  </a:ext>
                </a:extLst>
              </p:cNvPr>
              <p:cNvSpPr/>
              <p:nvPr/>
            </p:nvSpPr>
            <p:spPr>
              <a:xfrm>
                <a:off x="4135437" y="4648994"/>
                <a:ext cx="2101850" cy="1273175"/>
              </a:xfrm>
              <a:custGeom>
                <a:avLst/>
                <a:gdLst/>
                <a:ahLst/>
                <a:cxnLst/>
                <a:rect l="l" t="t" r="r" b="b"/>
                <a:pathLst>
                  <a:path w="1324" h="802" extrusionOk="0">
                    <a:moveTo>
                      <a:pt x="15" y="802"/>
                    </a:moveTo>
                    <a:lnTo>
                      <a:pt x="0" y="792"/>
                    </a:lnTo>
                    <a:lnTo>
                      <a:pt x="523" y="256"/>
                    </a:lnTo>
                    <a:lnTo>
                      <a:pt x="802" y="527"/>
                    </a:lnTo>
                    <a:lnTo>
                      <a:pt x="1314" y="0"/>
                    </a:lnTo>
                    <a:lnTo>
                      <a:pt x="1324" y="10"/>
                    </a:lnTo>
                    <a:lnTo>
                      <a:pt x="802" y="552"/>
                    </a:lnTo>
                    <a:lnTo>
                      <a:pt x="523" y="286"/>
                    </a:lnTo>
                    <a:lnTo>
                      <a:pt x="15" y="802"/>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600;p359">
                <a:extLst>
                  <a:ext uri="{FF2B5EF4-FFF2-40B4-BE49-F238E27FC236}">
                    <a16:creationId xmlns:a16="http://schemas.microsoft.com/office/drawing/2014/main" id="{4BF88142-73AE-4B98-8638-7175F11C4231}"/>
                  </a:ext>
                </a:extLst>
              </p:cNvPr>
              <p:cNvSpPr/>
              <p:nvPr/>
            </p:nvSpPr>
            <p:spPr>
              <a:xfrm>
                <a:off x="4063999" y="5842794"/>
                <a:ext cx="1428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601;p359">
                <a:extLst>
                  <a:ext uri="{FF2B5EF4-FFF2-40B4-BE49-F238E27FC236}">
                    <a16:creationId xmlns:a16="http://schemas.microsoft.com/office/drawing/2014/main" id="{8AF94029-E151-4AF9-A7FF-5FBBE4EC9675}"/>
                  </a:ext>
                </a:extLst>
              </p:cNvPr>
              <p:cNvSpPr/>
              <p:nvPr/>
            </p:nvSpPr>
            <p:spPr>
              <a:xfrm>
                <a:off x="4483099" y="5430044"/>
                <a:ext cx="1428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602;p359">
                <a:extLst>
                  <a:ext uri="{FF2B5EF4-FFF2-40B4-BE49-F238E27FC236}">
                    <a16:creationId xmlns:a16="http://schemas.microsoft.com/office/drawing/2014/main" id="{5204DB27-7949-424B-BA37-394938067445}"/>
                  </a:ext>
                </a:extLst>
              </p:cNvPr>
              <p:cNvSpPr/>
              <p:nvPr/>
            </p:nvSpPr>
            <p:spPr>
              <a:xfrm>
                <a:off x="4894262" y="5007769"/>
                <a:ext cx="1350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603;p359">
                <a:extLst>
                  <a:ext uri="{FF2B5EF4-FFF2-40B4-BE49-F238E27FC236}">
                    <a16:creationId xmlns:a16="http://schemas.microsoft.com/office/drawing/2014/main" id="{B9371C9C-E5C1-4A08-8068-6CE7D5B8849B}"/>
                  </a:ext>
                </a:extLst>
              </p:cNvPr>
              <p:cNvSpPr/>
              <p:nvPr/>
            </p:nvSpPr>
            <p:spPr>
              <a:xfrm>
                <a:off x="5337174" y="5430044"/>
                <a:ext cx="1413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6" name="Google Shape;2604;p359">
                <a:extLst>
                  <a:ext uri="{FF2B5EF4-FFF2-40B4-BE49-F238E27FC236}">
                    <a16:creationId xmlns:a16="http://schemas.microsoft.com/office/drawing/2014/main" id="{3376837A-7B5F-4C08-8E1D-BE03A88A5A2A}"/>
                  </a:ext>
                </a:extLst>
              </p:cNvPr>
              <p:cNvSpPr/>
              <p:nvPr/>
            </p:nvSpPr>
            <p:spPr>
              <a:xfrm>
                <a:off x="5748337" y="5007769"/>
                <a:ext cx="141300" cy="1350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7" name="Google Shape;2605;p359">
                <a:extLst>
                  <a:ext uri="{FF2B5EF4-FFF2-40B4-BE49-F238E27FC236}">
                    <a16:creationId xmlns:a16="http://schemas.microsoft.com/office/drawing/2014/main" id="{2BDB57DC-9565-4FA5-9BBB-859DB34B7B57}"/>
                  </a:ext>
                </a:extLst>
              </p:cNvPr>
              <p:cNvSpPr/>
              <p:nvPr/>
            </p:nvSpPr>
            <p:spPr>
              <a:xfrm>
                <a:off x="6159499" y="4577557"/>
                <a:ext cx="1413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606;p359">
                <a:extLst>
                  <a:ext uri="{FF2B5EF4-FFF2-40B4-BE49-F238E27FC236}">
                    <a16:creationId xmlns:a16="http://schemas.microsoft.com/office/drawing/2014/main" id="{D94068B5-E371-455E-9782-A60838173604}"/>
                  </a:ext>
                </a:extLst>
              </p:cNvPr>
              <p:cNvSpPr/>
              <p:nvPr/>
            </p:nvSpPr>
            <p:spPr>
              <a:xfrm>
                <a:off x="3551237" y="4148932"/>
                <a:ext cx="260350" cy="2084388"/>
              </a:xfrm>
              <a:custGeom>
                <a:avLst/>
                <a:gdLst/>
                <a:ahLst/>
                <a:cxnLst/>
                <a:rect l="l" t="t" r="r" b="b"/>
                <a:pathLst>
                  <a:path w="164" h="1313" extrusionOk="0">
                    <a:moveTo>
                      <a:pt x="164" y="0"/>
                    </a:moveTo>
                    <a:lnTo>
                      <a:pt x="0" y="1313"/>
                    </a:lnTo>
                    <a:lnTo>
                      <a:pt x="164" y="1313"/>
                    </a:lnTo>
                    <a:lnTo>
                      <a:pt x="164" y="0"/>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2" name="Google Shape;2607;p359">
              <a:extLst>
                <a:ext uri="{FF2B5EF4-FFF2-40B4-BE49-F238E27FC236}">
                  <a16:creationId xmlns:a16="http://schemas.microsoft.com/office/drawing/2014/main" id="{0FECE637-FA6D-440C-B927-C3D75CE560CD}"/>
                </a:ext>
              </a:extLst>
            </p:cNvPr>
            <p:cNvGrpSpPr/>
            <p:nvPr/>
          </p:nvGrpSpPr>
          <p:grpSpPr>
            <a:xfrm>
              <a:off x="4119847" y="5427636"/>
              <a:ext cx="1647332" cy="998487"/>
              <a:chOff x="1258887" y="4387057"/>
              <a:chExt cx="3059112" cy="1854200"/>
            </a:xfrm>
          </p:grpSpPr>
          <p:sp>
            <p:nvSpPr>
              <p:cNvPr id="170" name="Google Shape;2608;p359">
                <a:extLst>
                  <a:ext uri="{FF2B5EF4-FFF2-40B4-BE49-F238E27FC236}">
                    <a16:creationId xmlns:a16="http://schemas.microsoft.com/office/drawing/2014/main" id="{5DA713DE-FB8A-4912-8BD7-1B50C67B578F}"/>
                  </a:ext>
                </a:extLst>
              </p:cNvPr>
              <p:cNvSpPr/>
              <p:nvPr/>
            </p:nvSpPr>
            <p:spPr>
              <a:xfrm>
                <a:off x="2895599" y="4387057"/>
                <a:ext cx="496888" cy="533400"/>
              </a:xfrm>
              <a:custGeom>
                <a:avLst/>
                <a:gdLst/>
                <a:ahLst/>
                <a:cxnLst/>
                <a:rect l="l" t="t" r="r" b="b"/>
                <a:pathLst>
                  <a:path w="63" h="67" extrusionOk="0">
                    <a:moveTo>
                      <a:pt x="11" y="47"/>
                    </a:moveTo>
                    <a:cubicBezTo>
                      <a:pt x="11" y="47"/>
                      <a:pt x="3" y="46"/>
                      <a:pt x="4" y="40"/>
                    </a:cubicBezTo>
                    <a:cubicBezTo>
                      <a:pt x="6" y="33"/>
                      <a:pt x="6" y="24"/>
                      <a:pt x="6" y="24"/>
                    </a:cubicBezTo>
                    <a:cubicBezTo>
                      <a:pt x="6" y="24"/>
                      <a:pt x="0" y="21"/>
                      <a:pt x="2" y="15"/>
                    </a:cubicBezTo>
                    <a:cubicBezTo>
                      <a:pt x="4" y="10"/>
                      <a:pt x="11" y="11"/>
                      <a:pt x="11" y="11"/>
                    </a:cubicBezTo>
                    <a:cubicBezTo>
                      <a:pt x="11" y="11"/>
                      <a:pt x="9" y="0"/>
                      <a:pt x="20" y="1"/>
                    </a:cubicBezTo>
                    <a:cubicBezTo>
                      <a:pt x="30" y="2"/>
                      <a:pt x="45" y="6"/>
                      <a:pt x="48" y="6"/>
                    </a:cubicBezTo>
                    <a:cubicBezTo>
                      <a:pt x="50" y="6"/>
                      <a:pt x="50" y="11"/>
                      <a:pt x="51" y="11"/>
                    </a:cubicBezTo>
                    <a:cubicBezTo>
                      <a:pt x="51" y="11"/>
                      <a:pt x="63" y="15"/>
                      <a:pt x="63" y="24"/>
                    </a:cubicBezTo>
                    <a:cubicBezTo>
                      <a:pt x="63" y="34"/>
                      <a:pt x="59" y="57"/>
                      <a:pt x="59" y="57"/>
                    </a:cubicBezTo>
                    <a:cubicBezTo>
                      <a:pt x="59" y="57"/>
                      <a:pt x="59" y="67"/>
                      <a:pt x="47" y="64"/>
                    </a:cubicBezTo>
                    <a:cubicBezTo>
                      <a:pt x="35" y="61"/>
                      <a:pt x="11" y="47"/>
                      <a:pt x="11" y="47"/>
                    </a:cubicBezTo>
                    <a:close/>
                  </a:path>
                </a:pathLst>
              </a:custGeom>
              <a:solidFill>
                <a:srgbClr val="EB8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2609;p359">
                <a:extLst>
                  <a:ext uri="{FF2B5EF4-FFF2-40B4-BE49-F238E27FC236}">
                    <a16:creationId xmlns:a16="http://schemas.microsoft.com/office/drawing/2014/main" id="{F2F386C1-6D79-4182-A220-4783E7820674}"/>
                  </a:ext>
                </a:extLst>
              </p:cNvPr>
              <p:cNvSpPr/>
              <p:nvPr/>
            </p:nvSpPr>
            <p:spPr>
              <a:xfrm>
                <a:off x="2935287" y="4601369"/>
                <a:ext cx="355600" cy="493713"/>
              </a:xfrm>
              <a:custGeom>
                <a:avLst/>
                <a:gdLst/>
                <a:ahLst/>
                <a:cxnLst/>
                <a:rect l="l" t="t" r="r" b="b"/>
                <a:pathLst>
                  <a:path w="45" h="62" extrusionOk="0">
                    <a:moveTo>
                      <a:pt x="6" y="0"/>
                    </a:moveTo>
                    <a:cubicBezTo>
                      <a:pt x="2" y="31"/>
                      <a:pt x="2" y="31"/>
                      <a:pt x="2" y="31"/>
                    </a:cubicBezTo>
                    <a:cubicBezTo>
                      <a:pt x="2" y="31"/>
                      <a:pt x="0" y="46"/>
                      <a:pt x="16" y="45"/>
                    </a:cubicBezTo>
                    <a:cubicBezTo>
                      <a:pt x="14" y="59"/>
                      <a:pt x="14" y="59"/>
                      <a:pt x="14" y="59"/>
                    </a:cubicBezTo>
                    <a:cubicBezTo>
                      <a:pt x="39" y="62"/>
                      <a:pt x="39" y="62"/>
                      <a:pt x="39" y="62"/>
                    </a:cubicBezTo>
                    <a:cubicBezTo>
                      <a:pt x="45" y="25"/>
                      <a:pt x="45" y="25"/>
                      <a:pt x="45" y="25"/>
                    </a:cubicBezTo>
                    <a:cubicBezTo>
                      <a:pt x="40" y="19"/>
                      <a:pt x="40" y="19"/>
                      <a:pt x="40" y="19"/>
                    </a:cubicBezTo>
                    <a:cubicBezTo>
                      <a:pt x="39" y="23"/>
                      <a:pt x="39" y="23"/>
                      <a:pt x="39" y="23"/>
                    </a:cubicBezTo>
                    <a:cubicBezTo>
                      <a:pt x="34" y="22"/>
                      <a:pt x="34" y="22"/>
                      <a:pt x="34" y="22"/>
                    </a:cubicBezTo>
                    <a:cubicBezTo>
                      <a:pt x="34" y="22"/>
                      <a:pt x="37" y="7"/>
                      <a:pt x="37" y="4"/>
                    </a:cubicBezTo>
                    <a:cubicBezTo>
                      <a:pt x="37" y="4"/>
                      <a:pt x="16" y="4"/>
                      <a:pt x="6" y="0"/>
                    </a:cubicBez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2610;p359">
                <a:extLst>
                  <a:ext uri="{FF2B5EF4-FFF2-40B4-BE49-F238E27FC236}">
                    <a16:creationId xmlns:a16="http://schemas.microsoft.com/office/drawing/2014/main" id="{39BA0BBB-E311-4AD9-AA9A-2DAB825F0E3E}"/>
                  </a:ext>
                </a:extLst>
              </p:cNvPr>
              <p:cNvSpPr/>
              <p:nvPr/>
            </p:nvSpPr>
            <p:spPr>
              <a:xfrm>
                <a:off x="2981324" y="4817269"/>
                <a:ext cx="111125" cy="71438"/>
              </a:xfrm>
              <a:custGeom>
                <a:avLst/>
                <a:gdLst/>
                <a:ahLst/>
                <a:cxnLst/>
                <a:rect l="l" t="t" r="r" b="b"/>
                <a:pathLst>
                  <a:path w="14" h="9" extrusionOk="0">
                    <a:moveTo>
                      <a:pt x="2" y="0"/>
                    </a:moveTo>
                    <a:cubicBezTo>
                      <a:pt x="14" y="3"/>
                      <a:pt x="14" y="3"/>
                      <a:pt x="14" y="3"/>
                    </a:cubicBezTo>
                    <a:cubicBezTo>
                      <a:pt x="14" y="3"/>
                      <a:pt x="12" y="9"/>
                      <a:pt x="5" y="8"/>
                    </a:cubicBezTo>
                    <a:cubicBezTo>
                      <a:pt x="0" y="6"/>
                      <a:pt x="2" y="0"/>
                      <a:pt x="2" y="0"/>
                    </a:cubicBez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2611;p359">
                <a:extLst>
                  <a:ext uri="{FF2B5EF4-FFF2-40B4-BE49-F238E27FC236}">
                    <a16:creationId xmlns:a16="http://schemas.microsoft.com/office/drawing/2014/main" id="{80BFDFA7-3D09-4188-B646-EF6CA444DDEA}"/>
                  </a:ext>
                </a:extLst>
              </p:cNvPr>
              <p:cNvSpPr/>
              <p:nvPr/>
            </p:nvSpPr>
            <p:spPr>
              <a:xfrm>
                <a:off x="1354137" y="4720432"/>
                <a:ext cx="2717800" cy="1512888"/>
              </a:xfrm>
              <a:custGeom>
                <a:avLst/>
                <a:gdLst/>
                <a:ahLst/>
                <a:cxnLst/>
                <a:rect l="l" t="t" r="r" b="b"/>
                <a:pathLst>
                  <a:path w="344" h="190" extrusionOk="0">
                    <a:moveTo>
                      <a:pt x="270" y="56"/>
                    </a:moveTo>
                    <a:cubicBezTo>
                      <a:pt x="270" y="56"/>
                      <a:pt x="264" y="48"/>
                      <a:pt x="253" y="48"/>
                    </a:cubicBezTo>
                    <a:cubicBezTo>
                      <a:pt x="243" y="47"/>
                      <a:pt x="239" y="47"/>
                      <a:pt x="239" y="47"/>
                    </a:cubicBezTo>
                    <a:cubicBezTo>
                      <a:pt x="214" y="44"/>
                      <a:pt x="214" y="44"/>
                      <a:pt x="214" y="44"/>
                    </a:cubicBezTo>
                    <a:cubicBezTo>
                      <a:pt x="208" y="42"/>
                      <a:pt x="208" y="42"/>
                      <a:pt x="208" y="42"/>
                    </a:cubicBezTo>
                    <a:cubicBezTo>
                      <a:pt x="208" y="42"/>
                      <a:pt x="200" y="40"/>
                      <a:pt x="191" y="41"/>
                    </a:cubicBezTo>
                    <a:cubicBezTo>
                      <a:pt x="182" y="43"/>
                      <a:pt x="135" y="50"/>
                      <a:pt x="135" y="50"/>
                    </a:cubicBezTo>
                    <a:cubicBezTo>
                      <a:pt x="98" y="0"/>
                      <a:pt x="98" y="0"/>
                      <a:pt x="98" y="0"/>
                    </a:cubicBezTo>
                    <a:cubicBezTo>
                      <a:pt x="87" y="8"/>
                      <a:pt x="87" y="8"/>
                      <a:pt x="87" y="8"/>
                    </a:cubicBezTo>
                    <a:cubicBezTo>
                      <a:pt x="117" y="71"/>
                      <a:pt x="117" y="71"/>
                      <a:pt x="117" y="71"/>
                    </a:cubicBezTo>
                    <a:cubicBezTo>
                      <a:pt x="117" y="71"/>
                      <a:pt x="120" y="78"/>
                      <a:pt x="128" y="78"/>
                    </a:cubicBezTo>
                    <a:cubicBezTo>
                      <a:pt x="137" y="79"/>
                      <a:pt x="181" y="80"/>
                      <a:pt x="181" y="80"/>
                    </a:cubicBezTo>
                    <a:cubicBezTo>
                      <a:pt x="175" y="143"/>
                      <a:pt x="175" y="143"/>
                      <a:pt x="175" y="143"/>
                    </a:cubicBezTo>
                    <a:cubicBezTo>
                      <a:pt x="115" y="81"/>
                      <a:pt x="115" y="81"/>
                      <a:pt x="115" y="81"/>
                    </a:cubicBezTo>
                    <a:cubicBezTo>
                      <a:pt x="115" y="81"/>
                      <a:pt x="106" y="75"/>
                      <a:pt x="101" y="79"/>
                    </a:cubicBezTo>
                    <a:cubicBezTo>
                      <a:pt x="96" y="83"/>
                      <a:pt x="43" y="171"/>
                      <a:pt x="43" y="171"/>
                    </a:cubicBezTo>
                    <a:cubicBezTo>
                      <a:pt x="0" y="173"/>
                      <a:pt x="0" y="173"/>
                      <a:pt x="0" y="173"/>
                    </a:cubicBezTo>
                    <a:cubicBezTo>
                      <a:pt x="0" y="190"/>
                      <a:pt x="0" y="190"/>
                      <a:pt x="0" y="190"/>
                    </a:cubicBezTo>
                    <a:cubicBezTo>
                      <a:pt x="233" y="190"/>
                      <a:pt x="233" y="190"/>
                      <a:pt x="233" y="190"/>
                    </a:cubicBezTo>
                    <a:cubicBezTo>
                      <a:pt x="233" y="190"/>
                      <a:pt x="245" y="187"/>
                      <a:pt x="247" y="171"/>
                    </a:cubicBezTo>
                    <a:cubicBezTo>
                      <a:pt x="250" y="155"/>
                      <a:pt x="261" y="105"/>
                      <a:pt x="261" y="105"/>
                    </a:cubicBezTo>
                    <a:cubicBezTo>
                      <a:pt x="333" y="178"/>
                      <a:pt x="333" y="178"/>
                      <a:pt x="333" y="178"/>
                    </a:cubicBezTo>
                    <a:cubicBezTo>
                      <a:pt x="344" y="167"/>
                      <a:pt x="344" y="167"/>
                      <a:pt x="344" y="167"/>
                    </a:cubicBezTo>
                    <a:lnTo>
                      <a:pt x="270" y="56"/>
                    </a:lnTo>
                    <a:close/>
                    <a:moveTo>
                      <a:pt x="156" y="164"/>
                    </a:moveTo>
                    <a:cubicBezTo>
                      <a:pt x="153" y="165"/>
                      <a:pt x="66" y="168"/>
                      <a:pt x="66" y="168"/>
                    </a:cubicBezTo>
                    <a:cubicBezTo>
                      <a:pt x="107" y="110"/>
                      <a:pt x="107" y="110"/>
                      <a:pt x="107" y="110"/>
                    </a:cubicBezTo>
                    <a:cubicBezTo>
                      <a:pt x="107" y="110"/>
                      <a:pt x="108" y="108"/>
                      <a:pt x="110" y="111"/>
                    </a:cubicBezTo>
                    <a:cubicBezTo>
                      <a:pt x="113" y="114"/>
                      <a:pt x="156" y="161"/>
                      <a:pt x="156" y="161"/>
                    </a:cubicBezTo>
                    <a:cubicBezTo>
                      <a:pt x="156" y="161"/>
                      <a:pt x="159" y="163"/>
                      <a:pt x="156" y="164"/>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2612;p359">
                <a:extLst>
                  <a:ext uri="{FF2B5EF4-FFF2-40B4-BE49-F238E27FC236}">
                    <a16:creationId xmlns:a16="http://schemas.microsoft.com/office/drawing/2014/main" id="{8CFADE47-0AEE-4DEF-B4BB-AFD739D9C924}"/>
                  </a:ext>
                </a:extLst>
              </p:cNvPr>
              <p:cNvSpPr/>
              <p:nvPr/>
            </p:nvSpPr>
            <p:spPr>
              <a:xfrm>
                <a:off x="2965449" y="5055394"/>
                <a:ext cx="277813" cy="604838"/>
              </a:xfrm>
              <a:custGeom>
                <a:avLst/>
                <a:gdLst/>
                <a:ahLst/>
                <a:cxnLst/>
                <a:rect l="l" t="t" r="r" b="b"/>
                <a:pathLst>
                  <a:path w="175" h="381" extrusionOk="0">
                    <a:moveTo>
                      <a:pt x="50" y="10"/>
                    </a:moveTo>
                    <a:lnTo>
                      <a:pt x="20" y="0"/>
                    </a:lnTo>
                    <a:lnTo>
                      <a:pt x="0" y="100"/>
                    </a:lnTo>
                    <a:lnTo>
                      <a:pt x="30" y="381"/>
                    </a:lnTo>
                    <a:lnTo>
                      <a:pt x="175" y="25"/>
                    </a:lnTo>
                    <a:lnTo>
                      <a:pt x="50" y="10"/>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2613;p359">
                <a:extLst>
                  <a:ext uri="{FF2B5EF4-FFF2-40B4-BE49-F238E27FC236}">
                    <a16:creationId xmlns:a16="http://schemas.microsoft.com/office/drawing/2014/main" id="{38EBAFFC-D0B1-4C31-9099-2DABA9EE1B4B}"/>
                  </a:ext>
                </a:extLst>
              </p:cNvPr>
              <p:cNvSpPr/>
              <p:nvPr/>
            </p:nvSpPr>
            <p:spPr>
              <a:xfrm>
                <a:off x="2989262" y="5110957"/>
                <a:ext cx="127000" cy="549275"/>
              </a:xfrm>
              <a:custGeom>
                <a:avLst/>
                <a:gdLst/>
                <a:ahLst/>
                <a:cxnLst/>
                <a:rect l="l" t="t" r="r" b="b"/>
                <a:pathLst>
                  <a:path w="80" h="346" extrusionOk="0">
                    <a:moveTo>
                      <a:pt x="65" y="0"/>
                    </a:moveTo>
                    <a:lnTo>
                      <a:pt x="0" y="196"/>
                    </a:lnTo>
                    <a:lnTo>
                      <a:pt x="15" y="346"/>
                    </a:lnTo>
                    <a:lnTo>
                      <a:pt x="80" y="196"/>
                    </a:lnTo>
                    <a:lnTo>
                      <a:pt x="65"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2614;p359">
                <a:extLst>
                  <a:ext uri="{FF2B5EF4-FFF2-40B4-BE49-F238E27FC236}">
                    <a16:creationId xmlns:a16="http://schemas.microsoft.com/office/drawing/2014/main" id="{095E4356-DF8A-481A-AD12-C81840EC1F23}"/>
                  </a:ext>
                </a:extLst>
              </p:cNvPr>
              <p:cNvSpPr/>
              <p:nvPr/>
            </p:nvSpPr>
            <p:spPr>
              <a:xfrm>
                <a:off x="2017712" y="4680744"/>
                <a:ext cx="111125" cy="104775"/>
              </a:xfrm>
              <a:custGeom>
                <a:avLst/>
                <a:gdLst/>
                <a:ahLst/>
                <a:cxnLst/>
                <a:rect l="l" t="t" r="r" b="b"/>
                <a:pathLst>
                  <a:path w="70" h="66" extrusionOk="0">
                    <a:moveTo>
                      <a:pt x="50" y="0"/>
                    </a:moveTo>
                    <a:lnTo>
                      <a:pt x="0" y="41"/>
                    </a:lnTo>
                    <a:lnTo>
                      <a:pt x="15" y="66"/>
                    </a:lnTo>
                    <a:lnTo>
                      <a:pt x="70" y="25"/>
                    </a:lnTo>
                    <a:lnTo>
                      <a:pt x="50" y="0"/>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7" name="Google Shape;2615;p359">
                <a:extLst>
                  <a:ext uri="{FF2B5EF4-FFF2-40B4-BE49-F238E27FC236}">
                    <a16:creationId xmlns:a16="http://schemas.microsoft.com/office/drawing/2014/main" id="{7483FD43-1791-42D3-AA87-865255CA85D3}"/>
                  </a:ext>
                </a:extLst>
              </p:cNvPr>
              <p:cNvSpPr/>
              <p:nvPr/>
            </p:nvSpPr>
            <p:spPr>
              <a:xfrm>
                <a:off x="1930399" y="4490244"/>
                <a:ext cx="166688" cy="255588"/>
              </a:xfrm>
              <a:custGeom>
                <a:avLst/>
                <a:gdLst/>
                <a:ahLst/>
                <a:cxnLst/>
                <a:rect l="l" t="t" r="r" b="b"/>
                <a:pathLst>
                  <a:path w="21" h="32" extrusionOk="0">
                    <a:moveTo>
                      <a:pt x="21" y="24"/>
                    </a:moveTo>
                    <a:cubicBezTo>
                      <a:pt x="21" y="24"/>
                      <a:pt x="17" y="18"/>
                      <a:pt x="18" y="14"/>
                    </a:cubicBezTo>
                    <a:cubicBezTo>
                      <a:pt x="18" y="9"/>
                      <a:pt x="17" y="0"/>
                      <a:pt x="10" y="1"/>
                    </a:cubicBezTo>
                    <a:cubicBezTo>
                      <a:pt x="4" y="2"/>
                      <a:pt x="0" y="8"/>
                      <a:pt x="2" y="13"/>
                    </a:cubicBezTo>
                    <a:cubicBezTo>
                      <a:pt x="4" y="18"/>
                      <a:pt x="11" y="32"/>
                      <a:pt x="11" y="32"/>
                    </a:cubicBezTo>
                    <a:lnTo>
                      <a:pt x="21" y="24"/>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2616;p359">
                <a:extLst>
                  <a:ext uri="{FF2B5EF4-FFF2-40B4-BE49-F238E27FC236}">
                    <a16:creationId xmlns:a16="http://schemas.microsoft.com/office/drawing/2014/main" id="{0AA8B0FF-1492-4255-8CA0-ADAD51F9352F}"/>
                  </a:ext>
                </a:extLst>
              </p:cNvPr>
              <p:cNvSpPr/>
              <p:nvPr/>
            </p:nvSpPr>
            <p:spPr>
              <a:xfrm>
                <a:off x="4025899" y="6080919"/>
                <a:ext cx="292100" cy="160338"/>
              </a:xfrm>
              <a:custGeom>
                <a:avLst/>
                <a:gdLst/>
                <a:ahLst/>
                <a:cxnLst/>
                <a:rect l="l" t="t" r="r" b="b"/>
                <a:pathLst>
                  <a:path w="37" h="20" extrusionOk="0">
                    <a:moveTo>
                      <a:pt x="0" y="13"/>
                    </a:moveTo>
                    <a:cubicBezTo>
                      <a:pt x="0" y="13"/>
                      <a:pt x="7" y="18"/>
                      <a:pt x="7" y="20"/>
                    </a:cubicBezTo>
                    <a:cubicBezTo>
                      <a:pt x="33" y="20"/>
                      <a:pt x="33" y="20"/>
                      <a:pt x="33" y="20"/>
                    </a:cubicBezTo>
                    <a:cubicBezTo>
                      <a:pt x="33" y="20"/>
                      <a:pt x="37" y="12"/>
                      <a:pt x="30" y="11"/>
                    </a:cubicBezTo>
                    <a:cubicBezTo>
                      <a:pt x="22" y="10"/>
                      <a:pt x="16" y="9"/>
                      <a:pt x="13" y="7"/>
                    </a:cubicBezTo>
                    <a:cubicBezTo>
                      <a:pt x="10" y="6"/>
                      <a:pt x="9" y="0"/>
                      <a:pt x="9" y="0"/>
                    </a:cubicBezTo>
                    <a:lnTo>
                      <a:pt x="0" y="13"/>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2617;p359">
                <a:extLst>
                  <a:ext uri="{FF2B5EF4-FFF2-40B4-BE49-F238E27FC236}">
                    <a16:creationId xmlns:a16="http://schemas.microsoft.com/office/drawing/2014/main" id="{CF4F962F-107D-4E08-B97D-79902E9BC2EC}"/>
                  </a:ext>
                </a:extLst>
              </p:cNvPr>
              <p:cNvSpPr/>
              <p:nvPr/>
            </p:nvSpPr>
            <p:spPr>
              <a:xfrm>
                <a:off x="1258887" y="5914232"/>
                <a:ext cx="95250" cy="319088"/>
              </a:xfrm>
              <a:custGeom>
                <a:avLst/>
                <a:gdLst/>
                <a:ahLst/>
                <a:cxnLst/>
                <a:rect l="l" t="t" r="r" b="b"/>
                <a:pathLst>
                  <a:path w="12" h="40" extrusionOk="0">
                    <a:moveTo>
                      <a:pt x="12" y="23"/>
                    </a:moveTo>
                    <a:cubicBezTo>
                      <a:pt x="4" y="3"/>
                      <a:pt x="4" y="3"/>
                      <a:pt x="4" y="3"/>
                    </a:cubicBezTo>
                    <a:cubicBezTo>
                      <a:pt x="4" y="3"/>
                      <a:pt x="0" y="0"/>
                      <a:pt x="1" y="7"/>
                    </a:cubicBezTo>
                    <a:cubicBezTo>
                      <a:pt x="1" y="13"/>
                      <a:pt x="1" y="40"/>
                      <a:pt x="1" y="40"/>
                    </a:cubicBezTo>
                    <a:cubicBezTo>
                      <a:pt x="12" y="40"/>
                      <a:pt x="12" y="40"/>
                      <a:pt x="12" y="40"/>
                    </a:cubicBezTo>
                    <a:lnTo>
                      <a:pt x="12" y="23"/>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2618;p359">
                <a:extLst>
                  <a:ext uri="{FF2B5EF4-FFF2-40B4-BE49-F238E27FC236}">
                    <a16:creationId xmlns:a16="http://schemas.microsoft.com/office/drawing/2014/main" id="{DFFEF018-FCC9-487D-AE73-A1F650452D4F}"/>
                  </a:ext>
                </a:extLst>
              </p:cNvPr>
              <p:cNvSpPr/>
              <p:nvPr/>
            </p:nvSpPr>
            <p:spPr>
              <a:xfrm>
                <a:off x="3986212" y="6049169"/>
                <a:ext cx="125413" cy="136525"/>
              </a:xfrm>
              <a:custGeom>
                <a:avLst/>
                <a:gdLst/>
                <a:ahLst/>
                <a:cxnLst/>
                <a:rect l="l" t="t" r="r" b="b"/>
                <a:pathLst>
                  <a:path w="79" h="86" extrusionOk="0">
                    <a:moveTo>
                      <a:pt x="0" y="56"/>
                    </a:moveTo>
                    <a:lnTo>
                      <a:pt x="25" y="86"/>
                    </a:lnTo>
                    <a:lnTo>
                      <a:pt x="79" y="31"/>
                    </a:lnTo>
                    <a:lnTo>
                      <a:pt x="54" y="0"/>
                    </a:lnTo>
                    <a:lnTo>
                      <a:pt x="0" y="56"/>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2619;p359">
                <a:extLst>
                  <a:ext uri="{FF2B5EF4-FFF2-40B4-BE49-F238E27FC236}">
                    <a16:creationId xmlns:a16="http://schemas.microsoft.com/office/drawing/2014/main" id="{6D5AAC51-760C-442B-8B42-DC319E8DF429}"/>
                  </a:ext>
                </a:extLst>
              </p:cNvPr>
              <p:cNvSpPr/>
              <p:nvPr/>
            </p:nvSpPr>
            <p:spPr>
              <a:xfrm>
                <a:off x="3251199" y="4704557"/>
                <a:ext cx="93600" cy="104700"/>
              </a:xfrm>
              <a:prstGeom prst="ellipse">
                <a:avLst/>
              </a:prstGeom>
              <a:solidFill>
                <a:srgbClr val="ED80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3" name="Google Shape;2620;p359">
              <a:extLst>
                <a:ext uri="{FF2B5EF4-FFF2-40B4-BE49-F238E27FC236}">
                  <a16:creationId xmlns:a16="http://schemas.microsoft.com/office/drawing/2014/main" id="{16C02689-EC5F-4CFF-922D-E0051562A6AF}"/>
                </a:ext>
              </a:extLst>
            </p:cNvPr>
            <p:cNvGrpSpPr/>
            <p:nvPr/>
          </p:nvGrpSpPr>
          <p:grpSpPr>
            <a:xfrm>
              <a:off x="7605146" y="5642209"/>
              <a:ext cx="783060" cy="783915"/>
              <a:chOff x="7731124" y="4785519"/>
              <a:chExt cx="1454150" cy="1455738"/>
            </a:xfrm>
          </p:grpSpPr>
          <p:sp>
            <p:nvSpPr>
              <p:cNvPr id="167" name="Google Shape;2621;p359">
                <a:extLst>
                  <a:ext uri="{FF2B5EF4-FFF2-40B4-BE49-F238E27FC236}">
                    <a16:creationId xmlns:a16="http://schemas.microsoft.com/office/drawing/2014/main" id="{709716F9-0D9C-42A8-A704-4CDA0D7ECD77}"/>
                  </a:ext>
                </a:extLst>
              </p:cNvPr>
              <p:cNvSpPr/>
              <p:nvPr/>
            </p:nvSpPr>
            <p:spPr>
              <a:xfrm>
                <a:off x="7731124" y="4785519"/>
                <a:ext cx="639763" cy="644525"/>
              </a:xfrm>
              <a:custGeom>
                <a:avLst/>
                <a:gdLst/>
                <a:ahLst/>
                <a:cxnLst/>
                <a:rect l="l" t="t" r="r" b="b"/>
                <a:pathLst>
                  <a:path w="81" h="81" extrusionOk="0">
                    <a:moveTo>
                      <a:pt x="40" y="0"/>
                    </a:moveTo>
                    <a:cubicBezTo>
                      <a:pt x="18" y="0"/>
                      <a:pt x="0" y="18"/>
                      <a:pt x="0" y="40"/>
                    </a:cubicBezTo>
                    <a:cubicBezTo>
                      <a:pt x="0" y="63"/>
                      <a:pt x="18" y="81"/>
                      <a:pt x="40" y="81"/>
                    </a:cubicBezTo>
                    <a:cubicBezTo>
                      <a:pt x="63" y="81"/>
                      <a:pt x="81" y="63"/>
                      <a:pt x="81" y="40"/>
                    </a:cubicBezTo>
                    <a:cubicBezTo>
                      <a:pt x="81" y="18"/>
                      <a:pt x="63" y="0"/>
                      <a:pt x="40" y="0"/>
                    </a:cubicBezTo>
                    <a:close/>
                    <a:moveTo>
                      <a:pt x="40" y="56"/>
                    </a:moveTo>
                    <a:cubicBezTo>
                      <a:pt x="32" y="56"/>
                      <a:pt x="24" y="49"/>
                      <a:pt x="24" y="40"/>
                    </a:cubicBezTo>
                    <a:cubicBezTo>
                      <a:pt x="24" y="32"/>
                      <a:pt x="32" y="24"/>
                      <a:pt x="40" y="24"/>
                    </a:cubicBezTo>
                    <a:cubicBezTo>
                      <a:pt x="49" y="24"/>
                      <a:pt x="56" y="32"/>
                      <a:pt x="56" y="40"/>
                    </a:cubicBezTo>
                    <a:cubicBezTo>
                      <a:pt x="56" y="49"/>
                      <a:pt x="49" y="56"/>
                      <a:pt x="40" y="56"/>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2622;p359">
                <a:extLst>
                  <a:ext uri="{FF2B5EF4-FFF2-40B4-BE49-F238E27FC236}">
                    <a16:creationId xmlns:a16="http://schemas.microsoft.com/office/drawing/2014/main" id="{A1BB3096-FA23-4B57-A4EF-199FDB97DE6E}"/>
                  </a:ext>
                </a:extLst>
              </p:cNvPr>
              <p:cNvSpPr/>
              <p:nvPr/>
            </p:nvSpPr>
            <p:spPr>
              <a:xfrm>
                <a:off x="8545512" y="5596732"/>
                <a:ext cx="639763" cy="644525"/>
              </a:xfrm>
              <a:custGeom>
                <a:avLst/>
                <a:gdLst/>
                <a:ahLst/>
                <a:cxnLst/>
                <a:rect l="l" t="t" r="r" b="b"/>
                <a:pathLst>
                  <a:path w="81" h="81" extrusionOk="0">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56"/>
                    </a:moveTo>
                    <a:cubicBezTo>
                      <a:pt x="32" y="56"/>
                      <a:pt x="25" y="49"/>
                      <a:pt x="25" y="40"/>
                    </a:cubicBezTo>
                    <a:cubicBezTo>
                      <a:pt x="25" y="32"/>
                      <a:pt x="32" y="24"/>
                      <a:pt x="41" y="24"/>
                    </a:cubicBezTo>
                    <a:cubicBezTo>
                      <a:pt x="49" y="24"/>
                      <a:pt x="56" y="32"/>
                      <a:pt x="56" y="40"/>
                    </a:cubicBezTo>
                    <a:cubicBezTo>
                      <a:pt x="56" y="49"/>
                      <a:pt x="49" y="56"/>
                      <a:pt x="41" y="56"/>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2623;p359">
                <a:extLst>
                  <a:ext uri="{FF2B5EF4-FFF2-40B4-BE49-F238E27FC236}">
                    <a16:creationId xmlns:a16="http://schemas.microsoft.com/office/drawing/2014/main" id="{A6DFFEA0-810B-4087-8BC8-BFCA0E2E3697}"/>
                  </a:ext>
                </a:extLst>
              </p:cNvPr>
              <p:cNvSpPr/>
              <p:nvPr/>
            </p:nvSpPr>
            <p:spPr>
              <a:xfrm>
                <a:off x="7842249" y="4801394"/>
                <a:ext cx="1271588" cy="1423988"/>
              </a:xfrm>
              <a:custGeom>
                <a:avLst/>
                <a:gdLst/>
                <a:ahLst/>
                <a:cxnLst/>
                <a:rect l="l" t="t" r="r" b="b"/>
                <a:pathLst>
                  <a:path w="801" h="897" extrusionOk="0">
                    <a:moveTo>
                      <a:pt x="104" y="897"/>
                    </a:moveTo>
                    <a:lnTo>
                      <a:pt x="0" y="801"/>
                    </a:lnTo>
                    <a:lnTo>
                      <a:pt x="697" y="0"/>
                    </a:lnTo>
                    <a:lnTo>
                      <a:pt x="801" y="90"/>
                    </a:lnTo>
                    <a:lnTo>
                      <a:pt x="104" y="897"/>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4" name="Google Shape;2624;p359">
              <a:extLst>
                <a:ext uri="{FF2B5EF4-FFF2-40B4-BE49-F238E27FC236}">
                  <a16:creationId xmlns:a16="http://schemas.microsoft.com/office/drawing/2014/main" id="{D1A3A86D-ED0E-4B29-A0D1-35E8E6A84BF0}"/>
                </a:ext>
              </a:extLst>
            </p:cNvPr>
            <p:cNvGrpSpPr/>
            <p:nvPr/>
          </p:nvGrpSpPr>
          <p:grpSpPr>
            <a:xfrm>
              <a:off x="5268789" y="4652272"/>
              <a:ext cx="264155" cy="436838"/>
              <a:chOff x="3392487" y="2947194"/>
              <a:chExt cx="490538" cy="811213"/>
            </a:xfrm>
          </p:grpSpPr>
          <p:sp>
            <p:nvSpPr>
              <p:cNvPr id="159" name="Google Shape;2625;p359">
                <a:extLst>
                  <a:ext uri="{FF2B5EF4-FFF2-40B4-BE49-F238E27FC236}">
                    <a16:creationId xmlns:a16="http://schemas.microsoft.com/office/drawing/2014/main" id="{25038586-5E19-4946-BCF5-051EA8834F96}"/>
                  </a:ext>
                </a:extLst>
              </p:cNvPr>
              <p:cNvSpPr/>
              <p:nvPr/>
            </p:nvSpPr>
            <p:spPr>
              <a:xfrm>
                <a:off x="3551237" y="2947194"/>
                <a:ext cx="141288" cy="214313"/>
              </a:xfrm>
              <a:custGeom>
                <a:avLst/>
                <a:gdLst/>
                <a:ahLst/>
                <a:cxnLst/>
                <a:rect l="l" t="t" r="r" b="b"/>
                <a:pathLst>
                  <a:path w="18" h="27" extrusionOk="0">
                    <a:moveTo>
                      <a:pt x="18" y="9"/>
                    </a:moveTo>
                    <a:cubicBezTo>
                      <a:pt x="18" y="4"/>
                      <a:pt x="14" y="0"/>
                      <a:pt x="9" y="0"/>
                    </a:cubicBezTo>
                    <a:cubicBezTo>
                      <a:pt x="4" y="0"/>
                      <a:pt x="0" y="4"/>
                      <a:pt x="0" y="9"/>
                    </a:cubicBezTo>
                    <a:cubicBezTo>
                      <a:pt x="0" y="12"/>
                      <a:pt x="2" y="15"/>
                      <a:pt x="4" y="17"/>
                    </a:cubicBezTo>
                    <a:cubicBezTo>
                      <a:pt x="9" y="27"/>
                      <a:pt x="9" y="27"/>
                      <a:pt x="9" y="27"/>
                    </a:cubicBezTo>
                    <a:cubicBezTo>
                      <a:pt x="14" y="17"/>
                      <a:pt x="14" y="17"/>
                      <a:pt x="14" y="17"/>
                    </a:cubicBezTo>
                    <a:cubicBezTo>
                      <a:pt x="17" y="15"/>
                      <a:pt x="18" y="12"/>
                      <a:pt x="18" y="9"/>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0" name="Google Shape;2626;p359">
                <a:extLst>
                  <a:ext uri="{FF2B5EF4-FFF2-40B4-BE49-F238E27FC236}">
                    <a16:creationId xmlns:a16="http://schemas.microsoft.com/office/drawing/2014/main" id="{8398C090-622F-445C-8A8E-A11B439BE24C}"/>
                  </a:ext>
                </a:extLst>
              </p:cNvPr>
              <p:cNvSpPr/>
              <p:nvPr/>
            </p:nvSpPr>
            <p:spPr>
              <a:xfrm>
                <a:off x="3700462" y="3082132"/>
                <a:ext cx="182563" cy="190500"/>
              </a:xfrm>
              <a:custGeom>
                <a:avLst/>
                <a:gdLst/>
                <a:ahLst/>
                <a:cxnLst/>
                <a:rect l="l" t="t" r="r" b="b"/>
                <a:pathLst>
                  <a:path w="23" h="24" extrusionOk="0">
                    <a:moveTo>
                      <a:pt x="19" y="17"/>
                    </a:moveTo>
                    <a:cubicBezTo>
                      <a:pt x="23" y="13"/>
                      <a:pt x="22" y="7"/>
                      <a:pt x="19" y="4"/>
                    </a:cubicBezTo>
                    <a:cubicBezTo>
                      <a:pt x="15" y="0"/>
                      <a:pt x="9" y="1"/>
                      <a:pt x="6" y="4"/>
                    </a:cubicBezTo>
                    <a:cubicBezTo>
                      <a:pt x="4" y="7"/>
                      <a:pt x="3" y="10"/>
                      <a:pt x="4" y="13"/>
                    </a:cubicBezTo>
                    <a:cubicBezTo>
                      <a:pt x="0" y="24"/>
                      <a:pt x="0" y="24"/>
                      <a:pt x="0" y="24"/>
                    </a:cubicBezTo>
                    <a:cubicBezTo>
                      <a:pt x="11" y="20"/>
                      <a:pt x="11" y="20"/>
                      <a:pt x="11" y="20"/>
                    </a:cubicBezTo>
                    <a:cubicBezTo>
                      <a:pt x="14" y="20"/>
                      <a:pt x="17" y="19"/>
                      <a:pt x="19" y="17"/>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1" name="Google Shape;2627;p359">
                <a:extLst>
                  <a:ext uri="{FF2B5EF4-FFF2-40B4-BE49-F238E27FC236}">
                    <a16:creationId xmlns:a16="http://schemas.microsoft.com/office/drawing/2014/main" id="{88238C6E-F5BA-44B5-882B-3B39E06D07D7}"/>
                  </a:ext>
                </a:extLst>
              </p:cNvPr>
              <p:cNvSpPr/>
              <p:nvPr/>
            </p:nvSpPr>
            <p:spPr>
              <a:xfrm>
                <a:off x="3392487" y="3185319"/>
                <a:ext cx="150813" cy="158750"/>
              </a:xfrm>
              <a:custGeom>
                <a:avLst/>
                <a:gdLst/>
                <a:ahLst/>
                <a:cxnLst/>
                <a:rect l="l" t="t" r="r" b="b"/>
                <a:pathLst>
                  <a:path w="19" h="20" extrusionOk="0">
                    <a:moveTo>
                      <a:pt x="3" y="14"/>
                    </a:moveTo>
                    <a:cubicBezTo>
                      <a:pt x="0" y="11"/>
                      <a:pt x="0" y="6"/>
                      <a:pt x="3" y="3"/>
                    </a:cubicBezTo>
                    <a:cubicBezTo>
                      <a:pt x="7" y="0"/>
                      <a:pt x="11" y="0"/>
                      <a:pt x="14" y="4"/>
                    </a:cubicBezTo>
                    <a:cubicBezTo>
                      <a:pt x="16" y="6"/>
                      <a:pt x="17" y="8"/>
                      <a:pt x="16" y="11"/>
                    </a:cubicBezTo>
                    <a:cubicBezTo>
                      <a:pt x="19" y="20"/>
                      <a:pt x="19" y="20"/>
                      <a:pt x="19" y="20"/>
                    </a:cubicBezTo>
                    <a:cubicBezTo>
                      <a:pt x="10" y="16"/>
                      <a:pt x="10" y="16"/>
                      <a:pt x="10" y="16"/>
                    </a:cubicBezTo>
                    <a:cubicBezTo>
                      <a:pt x="7" y="17"/>
                      <a:pt x="5" y="16"/>
                      <a:pt x="3" y="14"/>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2" name="Google Shape;2628;p359">
                <a:extLst>
                  <a:ext uri="{FF2B5EF4-FFF2-40B4-BE49-F238E27FC236}">
                    <a16:creationId xmlns:a16="http://schemas.microsoft.com/office/drawing/2014/main" id="{23207CCB-9772-4F1E-A8D6-8E3FFC9BAA67}"/>
                  </a:ext>
                </a:extLst>
              </p:cNvPr>
              <p:cNvSpPr/>
              <p:nvPr/>
            </p:nvSpPr>
            <p:spPr>
              <a:xfrm>
                <a:off x="3614737" y="3058319"/>
                <a:ext cx="15875" cy="446088"/>
              </a:xfrm>
              <a:custGeom>
                <a:avLst/>
                <a:gdLst/>
                <a:ahLst/>
                <a:cxnLst/>
                <a:rect l="l" t="t" r="r" b="b"/>
                <a:pathLst>
                  <a:path w="2" h="56" extrusionOk="0">
                    <a:moveTo>
                      <a:pt x="1" y="56"/>
                    </a:moveTo>
                    <a:cubicBezTo>
                      <a:pt x="1" y="56"/>
                      <a:pt x="0" y="56"/>
                      <a:pt x="0" y="55"/>
                    </a:cubicBezTo>
                    <a:cubicBezTo>
                      <a:pt x="0" y="1"/>
                      <a:pt x="0" y="1"/>
                      <a:pt x="0" y="1"/>
                    </a:cubicBezTo>
                    <a:cubicBezTo>
                      <a:pt x="0" y="1"/>
                      <a:pt x="1" y="0"/>
                      <a:pt x="1" y="0"/>
                    </a:cubicBezTo>
                    <a:cubicBezTo>
                      <a:pt x="2" y="0"/>
                      <a:pt x="2" y="1"/>
                      <a:pt x="2" y="1"/>
                    </a:cubicBezTo>
                    <a:cubicBezTo>
                      <a:pt x="2" y="55"/>
                      <a:pt x="2" y="55"/>
                      <a:pt x="2" y="55"/>
                    </a:cubicBezTo>
                    <a:cubicBezTo>
                      <a:pt x="2" y="56"/>
                      <a:pt x="2" y="56"/>
                      <a:pt x="1" y="56"/>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3" name="Google Shape;2629;p359">
                <a:extLst>
                  <a:ext uri="{FF2B5EF4-FFF2-40B4-BE49-F238E27FC236}">
                    <a16:creationId xmlns:a16="http://schemas.microsoft.com/office/drawing/2014/main" id="{ABAC8679-5B3E-4EBA-9E45-4F8B5429D2B0}"/>
                  </a:ext>
                </a:extLst>
              </p:cNvPr>
              <p:cNvSpPr/>
              <p:nvPr/>
            </p:nvSpPr>
            <p:spPr>
              <a:xfrm>
                <a:off x="3614737" y="3177382"/>
                <a:ext cx="180975" cy="182563"/>
              </a:xfrm>
              <a:custGeom>
                <a:avLst/>
                <a:gdLst/>
                <a:ahLst/>
                <a:cxnLst/>
                <a:rect l="l" t="t" r="r" b="b"/>
                <a:pathLst>
                  <a:path w="23" h="23" extrusionOk="0">
                    <a:moveTo>
                      <a:pt x="1" y="23"/>
                    </a:moveTo>
                    <a:cubicBezTo>
                      <a:pt x="1" y="23"/>
                      <a:pt x="0" y="23"/>
                      <a:pt x="0" y="23"/>
                    </a:cubicBezTo>
                    <a:cubicBezTo>
                      <a:pt x="0" y="22"/>
                      <a:pt x="0" y="22"/>
                      <a:pt x="0" y="21"/>
                    </a:cubicBezTo>
                    <a:cubicBezTo>
                      <a:pt x="21" y="0"/>
                      <a:pt x="21" y="0"/>
                      <a:pt x="21" y="0"/>
                    </a:cubicBezTo>
                    <a:cubicBezTo>
                      <a:pt x="21" y="0"/>
                      <a:pt x="22" y="0"/>
                      <a:pt x="22" y="0"/>
                    </a:cubicBezTo>
                    <a:cubicBezTo>
                      <a:pt x="23" y="1"/>
                      <a:pt x="23" y="1"/>
                      <a:pt x="22" y="2"/>
                    </a:cubicBezTo>
                    <a:cubicBezTo>
                      <a:pt x="2" y="23"/>
                      <a:pt x="2" y="23"/>
                      <a:pt x="2" y="23"/>
                    </a:cubicBezTo>
                    <a:cubicBezTo>
                      <a:pt x="1" y="23"/>
                      <a:pt x="1" y="23"/>
                      <a:pt x="1" y="23"/>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4" name="Google Shape;2630;p359">
                <a:extLst>
                  <a:ext uri="{FF2B5EF4-FFF2-40B4-BE49-F238E27FC236}">
                    <a16:creationId xmlns:a16="http://schemas.microsoft.com/office/drawing/2014/main" id="{1262EAFB-5090-4DCF-A333-764743E5B572}"/>
                  </a:ext>
                </a:extLst>
              </p:cNvPr>
              <p:cNvSpPr/>
              <p:nvPr/>
            </p:nvSpPr>
            <p:spPr>
              <a:xfrm>
                <a:off x="3471862" y="3264694"/>
                <a:ext cx="158750" cy="160338"/>
              </a:xfrm>
              <a:custGeom>
                <a:avLst/>
                <a:gdLst/>
                <a:ahLst/>
                <a:cxnLst/>
                <a:rect l="l" t="t" r="r" b="b"/>
                <a:pathLst>
                  <a:path w="20" h="20" extrusionOk="0">
                    <a:moveTo>
                      <a:pt x="18" y="20"/>
                    </a:moveTo>
                    <a:cubicBezTo>
                      <a:pt x="18" y="20"/>
                      <a:pt x="18" y="20"/>
                      <a:pt x="18" y="20"/>
                    </a:cubicBezTo>
                    <a:cubicBezTo>
                      <a:pt x="0" y="2"/>
                      <a:pt x="0" y="2"/>
                      <a:pt x="0" y="2"/>
                    </a:cubicBezTo>
                    <a:cubicBezTo>
                      <a:pt x="0" y="1"/>
                      <a:pt x="0" y="1"/>
                      <a:pt x="0" y="0"/>
                    </a:cubicBezTo>
                    <a:cubicBezTo>
                      <a:pt x="0" y="0"/>
                      <a:pt x="1" y="0"/>
                      <a:pt x="1" y="0"/>
                    </a:cubicBezTo>
                    <a:cubicBezTo>
                      <a:pt x="19" y="19"/>
                      <a:pt x="19" y="19"/>
                      <a:pt x="19" y="19"/>
                    </a:cubicBezTo>
                    <a:cubicBezTo>
                      <a:pt x="20" y="19"/>
                      <a:pt x="20" y="20"/>
                      <a:pt x="19" y="20"/>
                    </a:cubicBezTo>
                    <a:cubicBezTo>
                      <a:pt x="19" y="20"/>
                      <a:pt x="19" y="20"/>
                      <a:pt x="18" y="20"/>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5" name="Google Shape;2631;p359">
                <a:extLst>
                  <a:ext uri="{FF2B5EF4-FFF2-40B4-BE49-F238E27FC236}">
                    <a16:creationId xmlns:a16="http://schemas.microsoft.com/office/drawing/2014/main" id="{BAC3AA8B-D5A3-40C5-B7E6-65AF11BCB1EF}"/>
                  </a:ext>
                </a:extLst>
              </p:cNvPr>
              <p:cNvSpPr/>
              <p:nvPr/>
            </p:nvSpPr>
            <p:spPr>
              <a:xfrm>
                <a:off x="3455987" y="3488532"/>
                <a:ext cx="347663" cy="269875"/>
              </a:xfrm>
              <a:custGeom>
                <a:avLst/>
                <a:gdLst/>
                <a:ahLst/>
                <a:cxnLst/>
                <a:rect l="l" t="t" r="r" b="b"/>
                <a:pathLst>
                  <a:path w="44" h="34" extrusionOk="0">
                    <a:moveTo>
                      <a:pt x="26" y="34"/>
                    </a:moveTo>
                    <a:cubicBezTo>
                      <a:pt x="17" y="34"/>
                      <a:pt x="17" y="34"/>
                      <a:pt x="17" y="34"/>
                    </a:cubicBezTo>
                    <a:cubicBezTo>
                      <a:pt x="7" y="34"/>
                      <a:pt x="0" y="26"/>
                      <a:pt x="0" y="17"/>
                    </a:cubicBezTo>
                    <a:cubicBezTo>
                      <a:pt x="0" y="0"/>
                      <a:pt x="0" y="0"/>
                      <a:pt x="0" y="0"/>
                    </a:cubicBezTo>
                    <a:cubicBezTo>
                      <a:pt x="44" y="0"/>
                      <a:pt x="44" y="0"/>
                      <a:pt x="44" y="0"/>
                    </a:cubicBezTo>
                    <a:cubicBezTo>
                      <a:pt x="44" y="17"/>
                      <a:pt x="44" y="17"/>
                      <a:pt x="44" y="17"/>
                    </a:cubicBezTo>
                    <a:cubicBezTo>
                      <a:pt x="44" y="26"/>
                      <a:pt x="36" y="34"/>
                      <a:pt x="26" y="34"/>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6" name="Google Shape;2632;p359">
                <a:extLst>
                  <a:ext uri="{FF2B5EF4-FFF2-40B4-BE49-F238E27FC236}">
                    <a16:creationId xmlns:a16="http://schemas.microsoft.com/office/drawing/2014/main" id="{9AE5AC51-A46F-4118-BF5A-0369C7CFE3C7}"/>
                  </a:ext>
                </a:extLst>
              </p:cNvPr>
              <p:cNvSpPr/>
              <p:nvPr/>
            </p:nvSpPr>
            <p:spPr>
              <a:xfrm>
                <a:off x="3455987" y="3536157"/>
                <a:ext cx="347700" cy="15900"/>
              </a:xfrm>
              <a:prstGeom prst="rect">
                <a:avLst/>
              </a:prstGeom>
              <a:solidFill>
                <a:srgbClr val="F9F5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5" name="Google Shape;2633;p359">
              <a:extLst>
                <a:ext uri="{FF2B5EF4-FFF2-40B4-BE49-F238E27FC236}">
                  <a16:creationId xmlns:a16="http://schemas.microsoft.com/office/drawing/2014/main" id="{EC8DC737-1322-45D0-B43A-6D068B1754D6}"/>
                </a:ext>
              </a:extLst>
            </p:cNvPr>
            <p:cNvGrpSpPr/>
            <p:nvPr/>
          </p:nvGrpSpPr>
          <p:grpSpPr>
            <a:xfrm>
              <a:off x="4779806" y="3632413"/>
              <a:ext cx="825803" cy="830932"/>
              <a:chOff x="2484437" y="1053307"/>
              <a:chExt cx="1533525" cy="1543050"/>
            </a:xfrm>
          </p:grpSpPr>
          <p:sp>
            <p:nvSpPr>
              <p:cNvPr id="156" name="Google Shape;2634;p359">
                <a:extLst>
                  <a:ext uri="{FF2B5EF4-FFF2-40B4-BE49-F238E27FC236}">
                    <a16:creationId xmlns:a16="http://schemas.microsoft.com/office/drawing/2014/main" id="{B1CC968A-4C16-485F-BE70-D988092B50F4}"/>
                  </a:ext>
                </a:extLst>
              </p:cNvPr>
              <p:cNvSpPr/>
              <p:nvPr/>
            </p:nvSpPr>
            <p:spPr>
              <a:xfrm>
                <a:off x="2633662" y="1204119"/>
                <a:ext cx="1233600" cy="1233600"/>
              </a:xfrm>
              <a:prstGeom prst="ellipse">
                <a:avLst/>
              </a:pr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 name="Google Shape;2635;p359">
                <a:extLst>
                  <a:ext uri="{FF2B5EF4-FFF2-40B4-BE49-F238E27FC236}">
                    <a16:creationId xmlns:a16="http://schemas.microsoft.com/office/drawing/2014/main" id="{C19B2E61-6932-42D3-A155-21FF7B8C2947}"/>
                  </a:ext>
                </a:extLst>
              </p:cNvPr>
              <p:cNvSpPr/>
              <p:nvPr/>
            </p:nvSpPr>
            <p:spPr>
              <a:xfrm>
                <a:off x="2863300" y="1515269"/>
                <a:ext cx="749300" cy="612775"/>
              </a:xfrm>
              <a:custGeom>
                <a:avLst/>
                <a:gdLst/>
                <a:ahLst/>
                <a:cxnLst/>
                <a:rect l="l" t="t" r="r" b="b"/>
                <a:pathLst>
                  <a:path w="472" h="386" extrusionOk="0">
                    <a:moveTo>
                      <a:pt x="159" y="386"/>
                    </a:moveTo>
                    <a:lnTo>
                      <a:pt x="0" y="235"/>
                    </a:lnTo>
                    <a:lnTo>
                      <a:pt x="54" y="180"/>
                    </a:lnTo>
                    <a:lnTo>
                      <a:pt x="154" y="270"/>
                    </a:lnTo>
                    <a:lnTo>
                      <a:pt x="413" y="0"/>
                    </a:lnTo>
                    <a:lnTo>
                      <a:pt x="472" y="55"/>
                    </a:lnTo>
                    <a:lnTo>
                      <a:pt x="159" y="386"/>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 name="Google Shape;2636;p359">
                <a:extLst>
                  <a:ext uri="{FF2B5EF4-FFF2-40B4-BE49-F238E27FC236}">
                    <a16:creationId xmlns:a16="http://schemas.microsoft.com/office/drawing/2014/main" id="{8683EDC0-89A2-491F-B759-D63AA54C9F55}"/>
                  </a:ext>
                </a:extLst>
              </p:cNvPr>
              <p:cNvSpPr/>
              <p:nvPr/>
            </p:nvSpPr>
            <p:spPr>
              <a:xfrm>
                <a:off x="2484437" y="1053307"/>
                <a:ext cx="1533525" cy="1543050"/>
              </a:xfrm>
              <a:custGeom>
                <a:avLst/>
                <a:gdLst/>
                <a:ahLst/>
                <a:cxnLst/>
                <a:rect l="l" t="t" r="r" b="b"/>
                <a:pathLst>
                  <a:path w="194" h="194" extrusionOk="0">
                    <a:moveTo>
                      <a:pt x="97" y="0"/>
                    </a:moveTo>
                    <a:cubicBezTo>
                      <a:pt x="43" y="0"/>
                      <a:pt x="0" y="43"/>
                      <a:pt x="0" y="97"/>
                    </a:cubicBezTo>
                    <a:cubicBezTo>
                      <a:pt x="0" y="150"/>
                      <a:pt x="43" y="194"/>
                      <a:pt x="97" y="194"/>
                    </a:cubicBezTo>
                    <a:cubicBezTo>
                      <a:pt x="151" y="194"/>
                      <a:pt x="194" y="150"/>
                      <a:pt x="194" y="97"/>
                    </a:cubicBezTo>
                    <a:cubicBezTo>
                      <a:pt x="194" y="43"/>
                      <a:pt x="151" y="0"/>
                      <a:pt x="97" y="0"/>
                    </a:cubicBezTo>
                    <a:close/>
                    <a:moveTo>
                      <a:pt x="97" y="190"/>
                    </a:moveTo>
                    <a:cubicBezTo>
                      <a:pt x="46" y="190"/>
                      <a:pt x="4" y="148"/>
                      <a:pt x="4" y="97"/>
                    </a:cubicBezTo>
                    <a:cubicBezTo>
                      <a:pt x="4" y="45"/>
                      <a:pt x="46" y="4"/>
                      <a:pt x="97" y="4"/>
                    </a:cubicBezTo>
                    <a:cubicBezTo>
                      <a:pt x="149" y="4"/>
                      <a:pt x="190" y="45"/>
                      <a:pt x="190" y="97"/>
                    </a:cubicBezTo>
                    <a:cubicBezTo>
                      <a:pt x="190" y="148"/>
                      <a:pt x="149" y="190"/>
                      <a:pt x="97" y="190"/>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26" name="Group 225">
            <a:extLst>
              <a:ext uri="{FF2B5EF4-FFF2-40B4-BE49-F238E27FC236}">
                <a16:creationId xmlns:a16="http://schemas.microsoft.com/office/drawing/2014/main" id="{DA92E6F9-4AA3-4FC4-9ACC-F63CD7ED9031}"/>
              </a:ext>
            </a:extLst>
          </p:cNvPr>
          <p:cNvGrpSpPr/>
          <p:nvPr userDrawn="1"/>
        </p:nvGrpSpPr>
        <p:grpSpPr>
          <a:xfrm>
            <a:off x="10025691" y="4698276"/>
            <a:ext cx="1777432" cy="1762661"/>
            <a:chOff x="12743916" y="1987769"/>
            <a:chExt cx="4545958" cy="4508178"/>
          </a:xfrm>
        </p:grpSpPr>
        <p:grpSp>
          <p:nvGrpSpPr>
            <p:cNvPr id="227" name="Google Shape;1988;p141">
              <a:extLst>
                <a:ext uri="{FF2B5EF4-FFF2-40B4-BE49-F238E27FC236}">
                  <a16:creationId xmlns:a16="http://schemas.microsoft.com/office/drawing/2014/main" id="{B65EC728-299E-4BCA-93CC-4376B235AEA7}"/>
                </a:ext>
              </a:extLst>
            </p:cNvPr>
            <p:cNvGrpSpPr/>
            <p:nvPr/>
          </p:nvGrpSpPr>
          <p:grpSpPr>
            <a:xfrm>
              <a:off x="12743916" y="2052603"/>
              <a:ext cx="4545958" cy="4443344"/>
              <a:chOff x="331793" y="1879977"/>
              <a:chExt cx="2979279" cy="2748785"/>
            </a:xfrm>
          </p:grpSpPr>
          <p:grpSp>
            <p:nvGrpSpPr>
              <p:cNvPr id="230" name="Google Shape;1989;p141">
                <a:extLst>
                  <a:ext uri="{FF2B5EF4-FFF2-40B4-BE49-F238E27FC236}">
                    <a16:creationId xmlns:a16="http://schemas.microsoft.com/office/drawing/2014/main" id="{9DDC0A53-3E11-429B-8B65-E447B3E78039}"/>
                  </a:ext>
                </a:extLst>
              </p:cNvPr>
              <p:cNvGrpSpPr/>
              <p:nvPr/>
            </p:nvGrpSpPr>
            <p:grpSpPr>
              <a:xfrm>
                <a:off x="331793" y="1879977"/>
                <a:ext cx="2979279" cy="2748785"/>
                <a:chOff x="331793" y="1879977"/>
                <a:chExt cx="2979279" cy="2748785"/>
              </a:xfrm>
            </p:grpSpPr>
            <p:grpSp>
              <p:nvGrpSpPr>
                <p:cNvPr id="241" name="Google Shape;1990;p141">
                  <a:extLst>
                    <a:ext uri="{FF2B5EF4-FFF2-40B4-BE49-F238E27FC236}">
                      <a16:creationId xmlns:a16="http://schemas.microsoft.com/office/drawing/2014/main" id="{DC32F0F8-D4FD-41FE-ABC7-D78305228CB5}"/>
                    </a:ext>
                  </a:extLst>
                </p:cNvPr>
                <p:cNvGrpSpPr/>
                <p:nvPr/>
              </p:nvGrpSpPr>
              <p:grpSpPr>
                <a:xfrm>
                  <a:off x="331793" y="2532895"/>
                  <a:ext cx="2979279" cy="2095867"/>
                  <a:chOff x="470946" y="2447810"/>
                  <a:chExt cx="2979279" cy="2095867"/>
                </a:xfrm>
              </p:grpSpPr>
              <p:sp>
                <p:nvSpPr>
                  <p:cNvPr id="250" name="Google Shape;1991;p141">
                    <a:extLst>
                      <a:ext uri="{FF2B5EF4-FFF2-40B4-BE49-F238E27FC236}">
                        <a16:creationId xmlns:a16="http://schemas.microsoft.com/office/drawing/2014/main" id="{56764B94-4E3C-474B-8082-66B4F69FF80D}"/>
                      </a:ext>
                    </a:extLst>
                  </p:cNvPr>
                  <p:cNvSpPr/>
                  <p:nvPr/>
                </p:nvSpPr>
                <p:spPr>
                  <a:xfrm>
                    <a:off x="554396" y="4316599"/>
                    <a:ext cx="2895829" cy="227078"/>
                  </a:xfrm>
                  <a:custGeom>
                    <a:avLst/>
                    <a:gdLst/>
                    <a:ahLst/>
                    <a:cxnLst/>
                    <a:rect l="l" t="t" r="r" b="b"/>
                    <a:pathLst>
                      <a:path w="6507480" h="380047" extrusionOk="0">
                        <a:moveTo>
                          <a:pt x="6507480" y="190024"/>
                        </a:moveTo>
                        <a:cubicBezTo>
                          <a:pt x="6507480" y="294971"/>
                          <a:pt x="5050731" y="380048"/>
                          <a:pt x="3253740" y="380048"/>
                        </a:cubicBezTo>
                        <a:cubicBezTo>
                          <a:pt x="1456749" y="380048"/>
                          <a:pt x="0" y="294971"/>
                          <a:pt x="0" y="190024"/>
                        </a:cubicBezTo>
                        <a:cubicBezTo>
                          <a:pt x="0" y="85077"/>
                          <a:pt x="1456749" y="0"/>
                          <a:pt x="3253740" y="0"/>
                        </a:cubicBezTo>
                        <a:cubicBezTo>
                          <a:pt x="5050731" y="0"/>
                          <a:pt x="6507480" y="85076"/>
                          <a:pt x="6507480" y="19002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1" name="Google Shape;1992;p141">
                    <a:extLst>
                      <a:ext uri="{FF2B5EF4-FFF2-40B4-BE49-F238E27FC236}">
                        <a16:creationId xmlns:a16="http://schemas.microsoft.com/office/drawing/2014/main" id="{446A1FEA-64C4-4B90-AFDE-EDE77A1AE12C}"/>
                      </a:ext>
                    </a:extLst>
                  </p:cNvPr>
                  <p:cNvGrpSpPr/>
                  <p:nvPr/>
                </p:nvGrpSpPr>
                <p:grpSpPr>
                  <a:xfrm>
                    <a:off x="470946" y="2447810"/>
                    <a:ext cx="2938645" cy="1995864"/>
                    <a:chOff x="13080902" y="1990135"/>
                    <a:chExt cx="5977716" cy="4059935"/>
                  </a:xfrm>
                </p:grpSpPr>
                <p:sp>
                  <p:nvSpPr>
                    <p:cNvPr id="252" name="Google Shape;1993;p141">
                      <a:extLst>
                        <a:ext uri="{FF2B5EF4-FFF2-40B4-BE49-F238E27FC236}">
                          <a16:creationId xmlns:a16="http://schemas.microsoft.com/office/drawing/2014/main" id="{4D9AEC11-CC6F-4CF3-938B-B7EC91894436}"/>
                        </a:ext>
                      </a:extLst>
                    </p:cNvPr>
                    <p:cNvSpPr/>
                    <p:nvPr/>
                  </p:nvSpPr>
                  <p:spPr>
                    <a:xfrm>
                      <a:off x="15514348" y="3346590"/>
                      <a:ext cx="465486" cy="478250"/>
                    </a:xfrm>
                    <a:custGeom>
                      <a:avLst/>
                      <a:gdLst/>
                      <a:ahLst/>
                      <a:cxnLst/>
                      <a:rect l="l" t="t" r="r" b="b"/>
                      <a:pathLst>
                        <a:path w="465486" h="478250" extrusionOk="0">
                          <a:moveTo>
                            <a:pt x="314515" y="478250"/>
                          </a:moveTo>
                          <a:lnTo>
                            <a:pt x="0" y="478250"/>
                          </a:lnTo>
                          <a:lnTo>
                            <a:pt x="151066" y="0"/>
                          </a:lnTo>
                          <a:lnTo>
                            <a:pt x="465487" y="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53" name="Google Shape;1994;p141">
                      <a:extLst>
                        <a:ext uri="{FF2B5EF4-FFF2-40B4-BE49-F238E27FC236}">
                          <a16:creationId xmlns:a16="http://schemas.microsoft.com/office/drawing/2014/main" id="{D89E3B93-49F2-496B-948A-1B3BE12894E0}"/>
                        </a:ext>
                      </a:extLst>
                    </p:cNvPr>
                    <p:cNvSpPr/>
                    <p:nvPr/>
                  </p:nvSpPr>
                  <p:spPr>
                    <a:xfrm>
                      <a:off x="15621316" y="3346590"/>
                      <a:ext cx="358521" cy="139636"/>
                    </a:xfrm>
                    <a:custGeom>
                      <a:avLst/>
                      <a:gdLst/>
                      <a:ahLst/>
                      <a:cxnLst/>
                      <a:rect l="l" t="t" r="r" b="b"/>
                      <a:pathLst>
                        <a:path w="358521" h="139636" extrusionOk="0">
                          <a:moveTo>
                            <a:pt x="0" y="139637"/>
                          </a:moveTo>
                          <a:lnTo>
                            <a:pt x="314420" y="139637"/>
                          </a:lnTo>
                          <a:lnTo>
                            <a:pt x="358521" y="0"/>
                          </a:lnTo>
                          <a:lnTo>
                            <a:pt x="44101" y="0"/>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4" name="Google Shape;1995;p141">
                      <a:extLst>
                        <a:ext uri="{FF2B5EF4-FFF2-40B4-BE49-F238E27FC236}">
                          <a16:creationId xmlns:a16="http://schemas.microsoft.com/office/drawing/2014/main" id="{F4702948-29C6-40EE-8744-FA6FE3D98B6F}"/>
                        </a:ext>
                      </a:extLst>
                    </p:cNvPr>
                    <p:cNvGrpSpPr/>
                    <p:nvPr/>
                  </p:nvGrpSpPr>
                  <p:grpSpPr>
                    <a:xfrm>
                      <a:off x="15475964" y="3794360"/>
                      <a:ext cx="601884" cy="72675"/>
                      <a:chOff x="15475964" y="3794360"/>
                      <a:chExt cx="601884" cy="72675"/>
                    </a:xfrm>
                  </p:grpSpPr>
                  <p:sp>
                    <p:nvSpPr>
                      <p:cNvPr id="420" name="Google Shape;1996;p141">
                        <a:extLst>
                          <a:ext uri="{FF2B5EF4-FFF2-40B4-BE49-F238E27FC236}">
                            <a16:creationId xmlns:a16="http://schemas.microsoft.com/office/drawing/2014/main" id="{65B2B4AC-F888-414E-95BA-6FC68D006357}"/>
                          </a:ext>
                        </a:extLst>
                      </p:cNvPr>
                      <p:cNvSpPr/>
                      <p:nvPr/>
                    </p:nvSpPr>
                    <p:spPr>
                      <a:xfrm>
                        <a:off x="15475964" y="3794360"/>
                        <a:ext cx="601884" cy="72675"/>
                      </a:xfrm>
                      <a:custGeom>
                        <a:avLst/>
                        <a:gdLst/>
                        <a:ahLst/>
                        <a:cxnLst/>
                        <a:rect l="l" t="t" r="r" b="b"/>
                        <a:pathLst>
                          <a:path w="601884" h="72675" extrusionOk="0">
                            <a:moveTo>
                              <a:pt x="0" y="0"/>
                            </a:moveTo>
                            <a:lnTo>
                              <a:pt x="601885" y="0"/>
                            </a:lnTo>
                            <a:lnTo>
                              <a:pt x="60188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21" name="Google Shape;1997;p141">
                        <a:extLst>
                          <a:ext uri="{FF2B5EF4-FFF2-40B4-BE49-F238E27FC236}">
                            <a16:creationId xmlns:a16="http://schemas.microsoft.com/office/drawing/2014/main" id="{D6446A7A-C729-46C8-9736-D3348949CD86}"/>
                          </a:ext>
                        </a:extLst>
                      </p:cNvPr>
                      <p:cNvSpPr/>
                      <p:nvPr/>
                    </p:nvSpPr>
                    <p:spPr>
                      <a:xfrm>
                        <a:off x="15475964" y="3794360"/>
                        <a:ext cx="601884" cy="72675"/>
                      </a:xfrm>
                      <a:custGeom>
                        <a:avLst/>
                        <a:gdLst/>
                        <a:ahLst/>
                        <a:cxnLst/>
                        <a:rect l="l" t="t" r="r" b="b"/>
                        <a:pathLst>
                          <a:path w="601884" h="72675" extrusionOk="0">
                            <a:moveTo>
                              <a:pt x="0" y="0"/>
                            </a:moveTo>
                            <a:lnTo>
                              <a:pt x="601885" y="0"/>
                            </a:lnTo>
                            <a:lnTo>
                              <a:pt x="60188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22" name="Google Shape;1998;p141">
                        <a:extLst>
                          <a:ext uri="{FF2B5EF4-FFF2-40B4-BE49-F238E27FC236}">
                            <a16:creationId xmlns:a16="http://schemas.microsoft.com/office/drawing/2014/main" id="{4E9C7234-8C62-4558-8E5B-2720E65101B9}"/>
                          </a:ext>
                        </a:extLst>
                      </p:cNvPr>
                      <p:cNvSpPr/>
                      <p:nvPr/>
                    </p:nvSpPr>
                    <p:spPr>
                      <a:xfrm>
                        <a:off x="15475964" y="3794360"/>
                        <a:ext cx="300894" cy="72675"/>
                      </a:xfrm>
                      <a:custGeom>
                        <a:avLst/>
                        <a:gdLst/>
                        <a:ahLst/>
                        <a:cxnLst/>
                        <a:rect l="l" t="t" r="r" b="b"/>
                        <a:pathLst>
                          <a:path w="300894" h="72675" extrusionOk="0">
                            <a:moveTo>
                              <a:pt x="0" y="0"/>
                            </a:moveTo>
                            <a:lnTo>
                              <a:pt x="300895" y="0"/>
                            </a:lnTo>
                            <a:lnTo>
                              <a:pt x="30089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55" name="Google Shape;1999;p141">
                      <a:extLst>
                        <a:ext uri="{FF2B5EF4-FFF2-40B4-BE49-F238E27FC236}">
                          <a16:creationId xmlns:a16="http://schemas.microsoft.com/office/drawing/2014/main" id="{C68322B5-2734-4909-82AF-A645055D25EE}"/>
                        </a:ext>
                      </a:extLst>
                    </p:cNvPr>
                    <p:cNvGrpSpPr/>
                    <p:nvPr/>
                  </p:nvGrpSpPr>
                  <p:grpSpPr>
                    <a:xfrm>
                      <a:off x="13080902" y="1990135"/>
                      <a:ext cx="5328666" cy="1437322"/>
                      <a:chOff x="13080902" y="1990135"/>
                      <a:chExt cx="5328666" cy="1437322"/>
                    </a:xfrm>
                  </p:grpSpPr>
                  <p:sp>
                    <p:nvSpPr>
                      <p:cNvPr id="418" name="Google Shape;2000;p141">
                        <a:extLst>
                          <a:ext uri="{FF2B5EF4-FFF2-40B4-BE49-F238E27FC236}">
                            <a16:creationId xmlns:a16="http://schemas.microsoft.com/office/drawing/2014/main" id="{5FAE645E-73B7-4F83-8C93-413DAF5044CB}"/>
                          </a:ext>
                        </a:extLst>
                      </p:cNvPr>
                      <p:cNvSpPr/>
                      <p:nvPr/>
                    </p:nvSpPr>
                    <p:spPr>
                      <a:xfrm>
                        <a:off x="13080902" y="1990135"/>
                        <a:ext cx="5328666" cy="1437322"/>
                      </a:xfrm>
                      <a:custGeom>
                        <a:avLst/>
                        <a:gdLst/>
                        <a:ahLst/>
                        <a:cxnLst/>
                        <a:rect l="l" t="t" r="r" b="b"/>
                        <a:pathLst>
                          <a:path w="5328666" h="1437322" extrusionOk="0">
                            <a:moveTo>
                              <a:pt x="5328667" y="1252538"/>
                            </a:moveTo>
                            <a:lnTo>
                              <a:pt x="5219129" y="0"/>
                            </a:lnTo>
                            <a:lnTo>
                              <a:pt x="3503771" y="151257"/>
                            </a:lnTo>
                            <a:lnTo>
                              <a:pt x="1775365" y="151257"/>
                            </a:lnTo>
                            <a:lnTo>
                              <a:pt x="33528" y="0"/>
                            </a:lnTo>
                            <a:lnTo>
                              <a:pt x="0" y="33528"/>
                            </a:lnTo>
                            <a:lnTo>
                              <a:pt x="109537" y="1286161"/>
                            </a:lnTo>
                            <a:lnTo>
                              <a:pt x="1851279" y="1437323"/>
                            </a:lnTo>
                            <a:lnTo>
                              <a:pt x="1851279" y="1437323"/>
                            </a:lnTo>
                            <a:lnTo>
                              <a:pt x="3579876" y="1437323"/>
                            </a:lnTo>
                            <a:lnTo>
                              <a:pt x="3579876" y="1437323"/>
                            </a:lnTo>
                            <a:lnTo>
                              <a:pt x="5295138" y="128616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9" name="Google Shape;2001;p141">
                        <a:extLst>
                          <a:ext uri="{FF2B5EF4-FFF2-40B4-BE49-F238E27FC236}">
                            <a16:creationId xmlns:a16="http://schemas.microsoft.com/office/drawing/2014/main" id="{8C6BF34E-B93F-433C-9BFE-B2AC092B79E8}"/>
                          </a:ext>
                        </a:extLst>
                      </p:cNvPr>
                      <p:cNvSpPr/>
                      <p:nvPr/>
                    </p:nvSpPr>
                    <p:spPr>
                      <a:xfrm>
                        <a:off x="13114430" y="1990135"/>
                        <a:ext cx="5295138" cy="1403794"/>
                      </a:xfrm>
                      <a:custGeom>
                        <a:avLst/>
                        <a:gdLst/>
                        <a:ahLst/>
                        <a:cxnLst/>
                        <a:rect l="l" t="t" r="r" b="b"/>
                        <a:pathLst>
                          <a:path w="5295138" h="1403794" extrusionOk="0">
                            <a:moveTo>
                              <a:pt x="5295139" y="1252538"/>
                            </a:moveTo>
                            <a:lnTo>
                              <a:pt x="5185601" y="0"/>
                            </a:lnTo>
                            <a:lnTo>
                              <a:pt x="3470243" y="151257"/>
                            </a:lnTo>
                            <a:lnTo>
                              <a:pt x="1741837" y="151257"/>
                            </a:lnTo>
                            <a:lnTo>
                              <a:pt x="0" y="0"/>
                            </a:lnTo>
                            <a:lnTo>
                              <a:pt x="109633" y="1252538"/>
                            </a:lnTo>
                            <a:lnTo>
                              <a:pt x="1851374" y="1403795"/>
                            </a:lnTo>
                            <a:lnTo>
                              <a:pt x="1851374" y="1403795"/>
                            </a:lnTo>
                            <a:lnTo>
                              <a:pt x="3579876" y="1403795"/>
                            </a:lnTo>
                            <a:lnTo>
                              <a:pt x="3579876" y="1403795"/>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56" name="Google Shape;2002;p141">
                      <a:extLst>
                        <a:ext uri="{FF2B5EF4-FFF2-40B4-BE49-F238E27FC236}">
                          <a16:creationId xmlns:a16="http://schemas.microsoft.com/office/drawing/2014/main" id="{686F514C-C932-4D01-B87E-43CD3400E32F}"/>
                        </a:ext>
                      </a:extLst>
                    </p:cNvPr>
                    <p:cNvSpPr/>
                    <p:nvPr/>
                  </p:nvSpPr>
                  <p:spPr>
                    <a:xfrm rot="-301539">
                      <a:off x="16686501" y="2113382"/>
                      <a:ext cx="1619765" cy="1154909"/>
                    </a:xfrm>
                    <a:custGeom>
                      <a:avLst/>
                      <a:gdLst/>
                      <a:ahLst/>
                      <a:cxnLst/>
                      <a:rect l="l" t="t" r="r" b="b"/>
                      <a:pathLst>
                        <a:path w="1621646" h="1156250" extrusionOk="0">
                          <a:moveTo>
                            <a:pt x="0" y="0"/>
                          </a:moveTo>
                          <a:lnTo>
                            <a:pt x="1621646" y="0"/>
                          </a:lnTo>
                          <a:lnTo>
                            <a:pt x="1621646" y="1156250"/>
                          </a:lnTo>
                          <a:lnTo>
                            <a:pt x="0" y="1156250"/>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57" name="Google Shape;2003;p141">
                      <a:extLst>
                        <a:ext uri="{FF2B5EF4-FFF2-40B4-BE49-F238E27FC236}">
                          <a16:creationId xmlns:a16="http://schemas.microsoft.com/office/drawing/2014/main" id="{F77E93B7-755F-4551-95BC-34C8CA620250}"/>
                        </a:ext>
                      </a:extLst>
                    </p:cNvPr>
                    <p:cNvSpPr/>
                    <p:nvPr/>
                  </p:nvSpPr>
                  <p:spPr>
                    <a:xfrm>
                      <a:off x="16805330" y="2342879"/>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BDC2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8" name="Google Shape;2004;p141">
                      <a:extLst>
                        <a:ext uri="{FF2B5EF4-FFF2-40B4-BE49-F238E27FC236}">
                          <a16:creationId xmlns:a16="http://schemas.microsoft.com/office/drawing/2014/main" id="{6EB90CBD-F1F5-4C24-BFB6-0C5568294FDA}"/>
                        </a:ext>
                      </a:extLst>
                    </p:cNvPr>
                    <p:cNvGrpSpPr/>
                    <p:nvPr/>
                  </p:nvGrpSpPr>
                  <p:grpSpPr>
                    <a:xfrm>
                      <a:off x="17583681" y="2173232"/>
                      <a:ext cx="441907" cy="71859"/>
                      <a:chOff x="17583681" y="2173232"/>
                      <a:chExt cx="441907" cy="71859"/>
                    </a:xfrm>
                  </p:grpSpPr>
                  <p:sp>
                    <p:nvSpPr>
                      <p:cNvPr id="416" name="Google Shape;2005;p141">
                        <a:extLst>
                          <a:ext uri="{FF2B5EF4-FFF2-40B4-BE49-F238E27FC236}">
                            <a16:creationId xmlns:a16="http://schemas.microsoft.com/office/drawing/2014/main" id="{57F3E508-07FB-4D79-B7EA-A072D8728B2C}"/>
                          </a:ext>
                        </a:extLst>
                      </p:cNvPr>
                      <p:cNvSpPr/>
                      <p:nvPr/>
                    </p:nvSpPr>
                    <p:spPr>
                      <a:xfrm>
                        <a:off x="17583681" y="2173232"/>
                        <a:ext cx="441907" cy="71859"/>
                      </a:xfrm>
                      <a:custGeom>
                        <a:avLst/>
                        <a:gdLst/>
                        <a:ahLst/>
                        <a:cxnLst/>
                        <a:rect l="l" t="t" r="r" b="b"/>
                        <a:pathLst>
                          <a:path w="441907" h="71859" extrusionOk="0">
                            <a:moveTo>
                              <a:pt x="19404" y="71791"/>
                            </a:moveTo>
                            <a:cubicBezTo>
                              <a:pt x="9594" y="72649"/>
                              <a:pt x="926" y="65314"/>
                              <a:pt x="69" y="55408"/>
                            </a:cubicBezTo>
                            <a:cubicBezTo>
                              <a:pt x="-789" y="45502"/>
                              <a:pt x="6451" y="36835"/>
                              <a:pt x="16262" y="35882"/>
                            </a:cubicBezTo>
                            <a:lnTo>
                              <a:pt x="422502" y="68"/>
                            </a:lnTo>
                            <a:cubicBezTo>
                              <a:pt x="432314" y="-789"/>
                              <a:pt x="440981" y="6545"/>
                              <a:pt x="441839" y="16451"/>
                            </a:cubicBezTo>
                            <a:cubicBezTo>
                              <a:pt x="442695" y="26357"/>
                              <a:pt x="435456" y="35025"/>
                              <a:pt x="425646" y="35977"/>
                            </a:cubicBezTo>
                            <a:lnTo>
                              <a:pt x="19404"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7" name="Google Shape;2006;p141">
                        <a:extLst>
                          <a:ext uri="{FF2B5EF4-FFF2-40B4-BE49-F238E27FC236}">
                            <a16:creationId xmlns:a16="http://schemas.microsoft.com/office/drawing/2014/main" id="{5808F74D-B0DA-49D5-891B-124110F52EB8}"/>
                          </a:ext>
                        </a:extLst>
                      </p:cNvPr>
                      <p:cNvSpPr/>
                      <p:nvPr/>
                    </p:nvSpPr>
                    <p:spPr>
                      <a:xfrm>
                        <a:off x="17583681" y="2173232"/>
                        <a:ext cx="441907" cy="71859"/>
                      </a:xfrm>
                      <a:custGeom>
                        <a:avLst/>
                        <a:gdLst/>
                        <a:ahLst/>
                        <a:cxnLst/>
                        <a:rect l="l" t="t" r="r" b="b"/>
                        <a:pathLst>
                          <a:path w="441907" h="71859" extrusionOk="0">
                            <a:moveTo>
                              <a:pt x="19404" y="71791"/>
                            </a:moveTo>
                            <a:cubicBezTo>
                              <a:pt x="9594" y="72649"/>
                              <a:pt x="926" y="65314"/>
                              <a:pt x="69" y="55408"/>
                            </a:cubicBezTo>
                            <a:cubicBezTo>
                              <a:pt x="-789" y="45502"/>
                              <a:pt x="6451" y="36835"/>
                              <a:pt x="16262" y="35882"/>
                            </a:cubicBezTo>
                            <a:lnTo>
                              <a:pt x="422502" y="68"/>
                            </a:lnTo>
                            <a:cubicBezTo>
                              <a:pt x="432314" y="-789"/>
                              <a:pt x="440981" y="6545"/>
                              <a:pt x="441839" y="16451"/>
                            </a:cubicBezTo>
                            <a:cubicBezTo>
                              <a:pt x="442695" y="26357"/>
                              <a:pt x="435456" y="35025"/>
                              <a:pt x="425646" y="35977"/>
                            </a:cubicBezTo>
                            <a:lnTo>
                              <a:pt x="19404"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59" name="Google Shape;2007;p141">
                      <a:extLst>
                        <a:ext uri="{FF2B5EF4-FFF2-40B4-BE49-F238E27FC236}">
                          <a16:creationId xmlns:a16="http://schemas.microsoft.com/office/drawing/2014/main" id="{AE16B787-DBC9-4E43-8CC0-E73AD0809532}"/>
                        </a:ext>
                      </a:extLst>
                    </p:cNvPr>
                    <p:cNvGrpSpPr/>
                    <p:nvPr/>
                  </p:nvGrpSpPr>
                  <p:grpSpPr>
                    <a:xfrm>
                      <a:off x="16991486" y="2722663"/>
                      <a:ext cx="1114967" cy="492907"/>
                      <a:chOff x="16991486" y="2722663"/>
                      <a:chExt cx="1114967" cy="492907"/>
                    </a:xfrm>
                  </p:grpSpPr>
                  <p:sp>
                    <p:nvSpPr>
                      <p:cNvPr id="407" name="Google Shape;2008;p141">
                        <a:extLst>
                          <a:ext uri="{FF2B5EF4-FFF2-40B4-BE49-F238E27FC236}">
                            <a16:creationId xmlns:a16="http://schemas.microsoft.com/office/drawing/2014/main" id="{9145676C-4EF2-42AF-B70F-43CFDDBC2158}"/>
                          </a:ext>
                        </a:extLst>
                      </p:cNvPr>
                      <p:cNvSpPr/>
                      <p:nvPr/>
                    </p:nvSpPr>
                    <p:spPr>
                      <a:xfrm rot="-301539">
                        <a:off x="16997475" y="3068330"/>
                        <a:ext cx="122820" cy="142133"/>
                      </a:xfrm>
                      <a:custGeom>
                        <a:avLst/>
                        <a:gdLst/>
                        <a:ahLst/>
                        <a:cxnLst/>
                        <a:rect l="l" t="t" r="r" b="b"/>
                        <a:pathLst>
                          <a:path w="122963" h="142298" extrusionOk="0">
                            <a:moveTo>
                              <a:pt x="0" y="0"/>
                            </a:moveTo>
                            <a:lnTo>
                              <a:pt x="122963" y="0"/>
                            </a:lnTo>
                            <a:lnTo>
                              <a:pt x="122963" y="142298"/>
                            </a:lnTo>
                            <a:lnTo>
                              <a:pt x="0" y="142298"/>
                            </a:lnTo>
                            <a:close/>
                          </a:path>
                        </a:pathLst>
                      </a:custGeom>
                      <a:solidFill>
                        <a:srgbClr val="FD894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8" name="Google Shape;2009;p141">
                        <a:extLst>
                          <a:ext uri="{FF2B5EF4-FFF2-40B4-BE49-F238E27FC236}">
                            <a16:creationId xmlns:a16="http://schemas.microsoft.com/office/drawing/2014/main" id="{778E9636-040F-4181-A72D-E99F3965DF7C}"/>
                          </a:ext>
                        </a:extLst>
                      </p:cNvPr>
                      <p:cNvSpPr/>
                      <p:nvPr/>
                    </p:nvSpPr>
                    <p:spPr>
                      <a:xfrm rot="-301539">
                        <a:off x="17121284" y="3088499"/>
                        <a:ext cx="122820" cy="111118"/>
                      </a:xfrm>
                      <a:custGeom>
                        <a:avLst/>
                        <a:gdLst/>
                        <a:ahLst/>
                        <a:cxnLst/>
                        <a:rect l="l" t="t" r="r" b="b"/>
                        <a:pathLst>
                          <a:path w="122963" h="111247" extrusionOk="0">
                            <a:moveTo>
                              <a:pt x="0" y="0"/>
                            </a:moveTo>
                            <a:lnTo>
                              <a:pt x="122963" y="0"/>
                            </a:lnTo>
                            <a:lnTo>
                              <a:pt x="122963" y="111248"/>
                            </a:lnTo>
                            <a:lnTo>
                              <a:pt x="0" y="111248"/>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9" name="Google Shape;2010;p141">
                        <a:extLst>
                          <a:ext uri="{FF2B5EF4-FFF2-40B4-BE49-F238E27FC236}">
                            <a16:creationId xmlns:a16="http://schemas.microsoft.com/office/drawing/2014/main" id="{54872563-8A35-4F93-9853-8F3E70880BCE}"/>
                          </a:ext>
                        </a:extLst>
                      </p:cNvPr>
                      <p:cNvSpPr/>
                      <p:nvPr/>
                    </p:nvSpPr>
                    <p:spPr>
                      <a:xfrm rot="-301539">
                        <a:off x="17360063" y="2922614"/>
                        <a:ext cx="122820" cy="255534"/>
                      </a:xfrm>
                      <a:custGeom>
                        <a:avLst/>
                        <a:gdLst/>
                        <a:ahLst/>
                        <a:cxnLst/>
                        <a:rect l="l" t="t" r="r" b="b"/>
                        <a:pathLst>
                          <a:path w="122963" h="255831" extrusionOk="0">
                            <a:moveTo>
                              <a:pt x="0" y="0"/>
                            </a:moveTo>
                            <a:lnTo>
                              <a:pt x="122963" y="0"/>
                            </a:lnTo>
                            <a:lnTo>
                              <a:pt x="122963" y="255832"/>
                            </a:lnTo>
                            <a:lnTo>
                              <a:pt x="0" y="255832"/>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0" name="Google Shape;2011;p141">
                        <a:extLst>
                          <a:ext uri="{FF2B5EF4-FFF2-40B4-BE49-F238E27FC236}">
                            <a16:creationId xmlns:a16="http://schemas.microsoft.com/office/drawing/2014/main" id="{72AE6DC1-5988-4037-95A0-735ACA903162}"/>
                          </a:ext>
                        </a:extLst>
                      </p:cNvPr>
                      <p:cNvSpPr/>
                      <p:nvPr/>
                    </p:nvSpPr>
                    <p:spPr>
                      <a:xfrm rot="-301539">
                        <a:off x="17603792" y="2870614"/>
                        <a:ext cx="122820" cy="285883"/>
                      </a:xfrm>
                      <a:custGeom>
                        <a:avLst/>
                        <a:gdLst/>
                        <a:ahLst/>
                        <a:cxnLst/>
                        <a:rect l="l" t="t" r="r" b="b"/>
                        <a:pathLst>
                          <a:path w="122963" h="286215" extrusionOk="0">
                            <a:moveTo>
                              <a:pt x="0" y="0"/>
                            </a:moveTo>
                            <a:lnTo>
                              <a:pt x="122963" y="0"/>
                            </a:lnTo>
                            <a:lnTo>
                              <a:pt x="122963" y="286215"/>
                            </a:lnTo>
                            <a:lnTo>
                              <a:pt x="0" y="286215"/>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1" name="Google Shape;2012;p141">
                        <a:extLst>
                          <a:ext uri="{FF2B5EF4-FFF2-40B4-BE49-F238E27FC236}">
                            <a16:creationId xmlns:a16="http://schemas.microsoft.com/office/drawing/2014/main" id="{3EC073B4-D558-4BC9-89EE-DC5AD9A07656}"/>
                          </a:ext>
                        </a:extLst>
                      </p:cNvPr>
                      <p:cNvSpPr/>
                      <p:nvPr/>
                    </p:nvSpPr>
                    <p:spPr>
                      <a:xfrm rot="-301539">
                        <a:off x="17851625" y="2912696"/>
                        <a:ext cx="122820" cy="222237"/>
                      </a:xfrm>
                      <a:custGeom>
                        <a:avLst/>
                        <a:gdLst/>
                        <a:ahLst/>
                        <a:cxnLst/>
                        <a:rect l="l" t="t" r="r" b="b"/>
                        <a:pathLst>
                          <a:path w="122963" h="222495" extrusionOk="0">
                            <a:moveTo>
                              <a:pt x="0" y="0"/>
                            </a:moveTo>
                            <a:lnTo>
                              <a:pt x="122963" y="0"/>
                            </a:lnTo>
                            <a:lnTo>
                              <a:pt x="122963" y="222496"/>
                            </a:lnTo>
                            <a:lnTo>
                              <a:pt x="0" y="222496"/>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2" name="Google Shape;2013;p141">
                        <a:extLst>
                          <a:ext uri="{FF2B5EF4-FFF2-40B4-BE49-F238E27FC236}">
                            <a16:creationId xmlns:a16="http://schemas.microsoft.com/office/drawing/2014/main" id="{F0B88CD1-9337-4EB7-9D4C-743CA64EF42E}"/>
                          </a:ext>
                        </a:extLst>
                      </p:cNvPr>
                      <p:cNvSpPr/>
                      <p:nvPr/>
                    </p:nvSpPr>
                    <p:spPr>
                      <a:xfrm rot="-301539">
                        <a:off x="17238526" y="2956330"/>
                        <a:ext cx="122820" cy="232512"/>
                      </a:xfrm>
                      <a:custGeom>
                        <a:avLst/>
                        <a:gdLst/>
                        <a:ahLst/>
                        <a:cxnLst/>
                        <a:rect l="l" t="t" r="r" b="b"/>
                        <a:pathLst>
                          <a:path w="122963" h="232782" extrusionOk="0">
                            <a:moveTo>
                              <a:pt x="0" y="0"/>
                            </a:moveTo>
                            <a:lnTo>
                              <a:pt x="122963" y="0"/>
                            </a:lnTo>
                            <a:lnTo>
                              <a:pt x="122963" y="232782"/>
                            </a:lnTo>
                            <a:lnTo>
                              <a:pt x="0" y="232782"/>
                            </a:ln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3" name="Google Shape;2014;p141">
                        <a:extLst>
                          <a:ext uri="{FF2B5EF4-FFF2-40B4-BE49-F238E27FC236}">
                            <a16:creationId xmlns:a16="http://schemas.microsoft.com/office/drawing/2014/main" id="{83144F5F-6EAE-487E-AE4D-EA5F28936FE8}"/>
                          </a:ext>
                        </a:extLst>
                      </p:cNvPr>
                      <p:cNvSpPr/>
                      <p:nvPr/>
                    </p:nvSpPr>
                    <p:spPr>
                      <a:xfrm rot="-301539">
                        <a:off x="17479868" y="2850970"/>
                        <a:ext cx="122820" cy="316516"/>
                      </a:xfrm>
                      <a:custGeom>
                        <a:avLst/>
                        <a:gdLst/>
                        <a:ahLst/>
                        <a:cxnLst/>
                        <a:rect l="l" t="t" r="r" b="b"/>
                        <a:pathLst>
                          <a:path w="122963" h="316884" extrusionOk="0">
                            <a:moveTo>
                              <a:pt x="0" y="0"/>
                            </a:moveTo>
                            <a:lnTo>
                              <a:pt x="122963" y="0"/>
                            </a:lnTo>
                            <a:lnTo>
                              <a:pt x="122963" y="316885"/>
                            </a:lnTo>
                            <a:lnTo>
                              <a:pt x="0" y="316885"/>
                            </a:ln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4" name="Google Shape;2015;p141">
                        <a:extLst>
                          <a:ext uri="{FF2B5EF4-FFF2-40B4-BE49-F238E27FC236}">
                            <a16:creationId xmlns:a16="http://schemas.microsoft.com/office/drawing/2014/main" id="{02C6DFDE-A26D-4FCA-A041-75B0E71F71B0}"/>
                          </a:ext>
                        </a:extLst>
                      </p:cNvPr>
                      <p:cNvSpPr/>
                      <p:nvPr/>
                    </p:nvSpPr>
                    <p:spPr>
                      <a:xfrm rot="-301539">
                        <a:off x="17727622" y="2890239"/>
                        <a:ext cx="122820" cy="255534"/>
                      </a:xfrm>
                      <a:custGeom>
                        <a:avLst/>
                        <a:gdLst/>
                        <a:ahLst/>
                        <a:cxnLst/>
                        <a:rect l="l" t="t" r="r" b="b"/>
                        <a:pathLst>
                          <a:path w="122963" h="255831" extrusionOk="0">
                            <a:moveTo>
                              <a:pt x="0" y="0"/>
                            </a:moveTo>
                            <a:lnTo>
                              <a:pt x="122963" y="0"/>
                            </a:lnTo>
                            <a:lnTo>
                              <a:pt x="122963" y="255832"/>
                            </a:lnTo>
                            <a:lnTo>
                              <a:pt x="0" y="255832"/>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5" name="Google Shape;2016;p141">
                        <a:extLst>
                          <a:ext uri="{FF2B5EF4-FFF2-40B4-BE49-F238E27FC236}">
                            <a16:creationId xmlns:a16="http://schemas.microsoft.com/office/drawing/2014/main" id="{B8E9CBB1-14B6-48E7-A567-8FD0D9D4D09F}"/>
                          </a:ext>
                        </a:extLst>
                      </p:cNvPr>
                      <p:cNvSpPr/>
                      <p:nvPr/>
                    </p:nvSpPr>
                    <p:spPr>
                      <a:xfrm rot="-301539">
                        <a:off x="17966479" y="2727279"/>
                        <a:ext cx="122820" cy="397002"/>
                      </a:xfrm>
                      <a:custGeom>
                        <a:avLst/>
                        <a:gdLst/>
                        <a:ahLst/>
                        <a:cxnLst/>
                        <a:rect l="l" t="t" r="r" b="b"/>
                        <a:pathLst>
                          <a:path w="122963" h="397463" extrusionOk="0">
                            <a:moveTo>
                              <a:pt x="0" y="0"/>
                            </a:moveTo>
                            <a:lnTo>
                              <a:pt x="122963" y="0"/>
                            </a:lnTo>
                            <a:lnTo>
                              <a:pt x="122963" y="397463"/>
                            </a:lnTo>
                            <a:lnTo>
                              <a:pt x="0" y="397463"/>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60" name="Google Shape;2017;p141">
                      <a:extLst>
                        <a:ext uri="{FF2B5EF4-FFF2-40B4-BE49-F238E27FC236}">
                          <a16:creationId xmlns:a16="http://schemas.microsoft.com/office/drawing/2014/main" id="{7B4442FD-C099-4673-8959-8BC958CAF19E}"/>
                        </a:ext>
                      </a:extLst>
                    </p:cNvPr>
                    <p:cNvSpPr/>
                    <p:nvPr/>
                  </p:nvSpPr>
                  <p:spPr>
                    <a:xfrm>
                      <a:off x="13169580" y="2044903"/>
                      <a:ext cx="1741074" cy="1294257"/>
                    </a:xfrm>
                    <a:custGeom>
                      <a:avLst/>
                      <a:gdLst/>
                      <a:ahLst/>
                      <a:cxnLst/>
                      <a:rect l="l" t="t" r="r" b="b"/>
                      <a:pathLst>
                        <a:path w="1741074" h="1294257" extrusionOk="0">
                          <a:moveTo>
                            <a:pt x="0" y="0"/>
                          </a:moveTo>
                          <a:lnTo>
                            <a:pt x="100775" y="1151858"/>
                          </a:lnTo>
                          <a:lnTo>
                            <a:pt x="1741075" y="1294257"/>
                          </a:lnTo>
                          <a:lnTo>
                            <a:pt x="1640300" y="142399"/>
                          </a:lnTo>
                          <a:close/>
                        </a:path>
                      </a:pathLst>
                    </a:custGeom>
                    <a:solidFill>
                      <a:srgbClr val="F2F2F2">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1" name="Google Shape;2018;p141">
                      <a:extLst>
                        <a:ext uri="{FF2B5EF4-FFF2-40B4-BE49-F238E27FC236}">
                          <a16:creationId xmlns:a16="http://schemas.microsoft.com/office/drawing/2014/main" id="{9A0B5F1A-E627-416A-BD86-8C7600754947}"/>
                        </a:ext>
                      </a:extLst>
                    </p:cNvPr>
                    <p:cNvSpPr/>
                    <p:nvPr/>
                  </p:nvSpPr>
                  <p:spPr>
                    <a:xfrm>
                      <a:off x="13376394" y="2241428"/>
                      <a:ext cx="1026265" cy="337040"/>
                    </a:xfrm>
                    <a:custGeom>
                      <a:avLst/>
                      <a:gdLst/>
                      <a:ahLst/>
                      <a:cxnLst/>
                      <a:rect l="l" t="t" r="r" b="b"/>
                      <a:pathLst>
                        <a:path w="1026265"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6007" y="276010"/>
                          </a:lnTo>
                          <a:cubicBezTo>
                            <a:pt x="1029245" y="312777"/>
                            <a:pt x="1001718"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2" name="Google Shape;2019;p141">
                      <a:extLst>
                        <a:ext uri="{FF2B5EF4-FFF2-40B4-BE49-F238E27FC236}">
                          <a16:creationId xmlns:a16="http://schemas.microsoft.com/office/drawing/2014/main" id="{F285C852-A8C5-4078-BDA0-CD6D9FE4BBB1}"/>
                        </a:ext>
                      </a:extLst>
                    </p:cNvPr>
                    <p:cNvSpPr/>
                    <p:nvPr/>
                  </p:nvSpPr>
                  <p:spPr>
                    <a:xfrm>
                      <a:off x="13445408" y="2298346"/>
                      <a:ext cx="161194" cy="160054"/>
                    </a:xfrm>
                    <a:custGeom>
                      <a:avLst/>
                      <a:gdLst/>
                      <a:ahLst/>
                      <a:cxnLst/>
                      <a:rect l="l" t="t" r="r" b="b"/>
                      <a:pathLst>
                        <a:path w="161194" h="160054" extrusionOk="0">
                          <a:moveTo>
                            <a:pt x="160893" y="86980"/>
                          </a:moveTo>
                          <a:cubicBezTo>
                            <a:pt x="164703" y="130986"/>
                            <a:pt x="131937" y="163561"/>
                            <a:pt x="87550" y="159751"/>
                          </a:cubicBezTo>
                          <a:cubicBezTo>
                            <a:pt x="43164" y="155941"/>
                            <a:pt x="4111" y="117079"/>
                            <a:pt x="301" y="73074"/>
                          </a:cubicBezTo>
                          <a:cubicBezTo>
                            <a:pt x="-3509" y="29068"/>
                            <a:pt x="29257" y="-3507"/>
                            <a:pt x="73644" y="303"/>
                          </a:cubicBezTo>
                          <a:cubicBezTo>
                            <a:pt x="117935" y="4113"/>
                            <a:pt x="157083" y="42975"/>
                            <a:pt x="160893" y="86980"/>
                          </a:cubicBezTo>
                          <a:close/>
                        </a:path>
                      </a:pathLst>
                    </a:custGeom>
                    <a:solidFill>
                      <a:srgbClr val="D04A0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3" name="Google Shape;2020;p141">
                      <a:extLst>
                        <a:ext uri="{FF2B5EF4-FFF2-40B4-BE49-F238E27FC236}">
                          <a16:creationId xmlns:a16="http://schemas.microsoft.com/office/drawing/2014/main" id="{4A322142-C44A-4817-A9F2-56EBEA031359}"/>
                        </a:ext>
                      </a:extLst>
                    </p:cNvPr>
                    <p:cNvGrpSpPr/>
                    <p:nvPr/>
                  </p:nvGrpSpPr>
                  <p:grpSpPr>
                    <a:xfrm>
                      <a:off x="13690052" y="2314772"/>
                      <a:ext cx="574497" cy="187019"/>
                      <a:chOff x="13690052" y="2314772"/>
                      <a:chExt cx="574497" cy="187019"/>
                    </a:xfrm>
                  </p:grpSpPr>
                  <p:grpSp>
                    <p:nvGrpSpPr>
                      <p:cNvPr id="399" name="Google Shape;2021;p141">
                        <a:extLst>
                          <a:ext uri="{FF2B5EF4-FFF2-40B4-BE49-F238E27FC236}">
                            <a16:creationId xmlns:a16="http://schemas.microsoft.com/office/drawing/2014/main" id="{8D321268-C876-4573-8B75-EBF95DFB14A9}"/>
                          </a:ext>
                        </a:extLst>
                      </p:cNvPr>
                      <p:cNvGrpSpPr/>
                      <p:nvPr/>
                    </p:nvGrpSpPr>
                    <p:grpSpPr>
                      <a:xfrm>
                        <a:off x="13690052" y="2314772"/>
                        <a:ext cx="574497" cy="187019"/>
                        <a:chOff x="13690052" y="2314772"/>
                        <a:chExt cx="574497" cy="187019"/>
                      </a:xfrm>
                    </p:grpSpPr>
                    <p:sp>
                      <p:nvSpPr>
                        <p:cNvPr id="404" name="Google Shape;2022;p141">
                          <a:extLst>
                            <a:ext uri="{FF2B5EF4-FFF2-40B4-BE49-F238E27FC236}">
                              <a16:creationId xmlns:a16="http://schemas.microsoft.com/office/drawing/2014/main" id="{7C6163B2-1267-40B7-A3F1-873A3D5C27F2}"/>
                            </a:ext>
                          </a:extLst>
                        </p:cNvPr>
                        <p:cNvSpPr/>
                        <p:nvPr/>
                      </p:nvSpPr>
                      <p:spPr>
                        <a:xfrm>
                          <a:off x="13690052" y="2314772"/>
                          <a:ext cx="574497" cy="81673"/>
                        </a:xfrm>
                        <a:custGeom>
                          <a:avLst/>
                          <a:gdLst/>
                          <a:ahLst/>
                          <a:cxnLst/>
                          <a:rect l="l" t="t" r="r" b="b"/>
                          <a:pathLst>
                            <a:path w="574497" h="81673" extrusionOk="0">
                              <a:moveTo>
                                <a:pt x="19024" y="34741"/>
                              </a:moveTo>
                              <a:cubicBezTo>
                                <a:pt x="9404" y="33884"/>
                                <a:pt x="927" y="25502"/>
                                <a:pt x="70" y="15881"/>
                              </a:cubicBezTo>
                              <a:cubicBezTo>
                                <a:pt x="-788" y="6356"/>
                                <a:pt x="6356" y="-787"/>
                                <a:pt x="15976"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5" name="Google Shape;2023;p141">
                          <a:extLst>
                            <a:ext uri="{FF2B5EF4-FFF2-40B4-BE49-F238E27FC236}">
                              <a16:creationId xmlns:a16="http://schemas.microsoft.com/office/drawing/2014/main" id="{9054D8F5-D684-4450-8A23-35FAA91D6977}"/>
                            </a:ext>
                          </a:extLst>
                        </p:cNvPr>
                        <p:cNvSpPr/>
                        <p:nvPr/>
                      </p:nvSpPr>
                      <p:spPr>
                        <a:xfrm>
                          <a:off x="13701005" y="2439549"/>
                          <a:ext cx="351040" cy="62242"/>
                        </a:xfrm>
                        <a:custGeom>
                          <a:avLst/>
                          <a:gdLst/>
                          <a:ahLst/>
                          <a:cxnLst/>
                          <a:rect l="l" t="t" r="r" b="b"/>
                          <a:pathLst>
                            <a:path w="351040" h="62242" extrusionOk="0">
                              <a:moveTo>
                                <a:pt x="19025" y="34741"/>
                              </a:moveTo>
                              <a:cubicBezTo>
                                <a:pt x="9404" y="33884"/>
                                <a:pt x="927" y="25502"/>
                                <a:pt x="70" y="15881"/>
                              </a:cubicBezTo>
                              <a:cubicBezTo>
                                <a:pt x="-787" y="6356"/>
                                <a:pt x="6356" y="-787"/>
                                <a:pt x="15977" y="70"/>
                              </a:cubicBezTo>
                              <a:lnTo>
                                <a:pt x="332016" y="27502"/>
                              </a:lnTo>
                              <a:cubicBezTo>
                                <a:pt x="341636" y="28359"/>
                                <a:pt x="350114" y="36741"/>
                                <a:pt x="350971" y="46361"/>
                              </a:cubicBezTo>
                              <a:cubicBezTo>
                                <a:pt x="351828" y="55886"/>
                                <a:pt x="344684" y="63030"/>
                                <a:pt x="335064" y="62173"/>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6" name="Google Shape;2024;p141">
                          <a:extLst>
                            <a:ext uri="{FF2B5EF4-FFF2-40B4-BE49-F238E27FC236}">
                              <a16:creationId xmlns:a16="http://schemas.microsoft.com/office/drawing/2014/main" id="{95093F93-7C07-401B-BAFE-B7A45E008FD8}"/>
                            </a:ext>
                          </a:extLst>
                        </p:cNvPr>
                        <p:cNvSpPr/>
                        <p:nvPr/>
                      </p:nvSpPr>
                      <p:spPr>
                        <a:xfrm>
                          <a:off x="13695577" y="2377161"/>
                          <a:ext cx="492582" cy="74529"/>
                        </a:xfrm>
                        <a:custGeom>
                          <a:avLst/>
                          <a:gdLst/>
                          <a:ahLst/>
                          <a:cxnLst/>
                          <a:rect l="l" t="t" r="r" b="b"/>
                          <a:pathLst>
                            <a:path w="492582" h="74529" extrusionOk="0">
                              <a:moveTo>
                                <a:pt x="19025" y="34741"/>
                              </a:moveTo>
                              <a:cubicBezTo>
                                <a:pt x="9404" y="33884"/>
                                <a:pt x="927" y="25502"/>
                                <a:pt x="70" y="15881"/>
                              </a:cubicBezTo>
                              <a:cubicBezTo>
                                <a:pt x="-787" y="6356"/>
                                <a:pt x="6356" y="-787"/>
                                <a:pt x="15977" y="70"/>
                              </a:cubicBezTo>
                              <a:lnTo>
                                <a:pt x="473558" y="39789"/>
                              </a:lnTo>
                              <a:cubicBezTo>
                                <a:pt x="483178" y="40646"/>
                                <a:pt x="491655" y="49028"/>
                                <a:pt x="492512" y="58649"/>
                              </a:cubicBezTo>
                              <a:cubicBezTo>
                                <a:pt x="493370" y="68174"/>
                                <a:pt x="486226" y="75317"/>
                                <a:pt x="476606" y="7446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400" name="Google Shape;2025;p141">
                        <a:extLst>
                          <a:ext uri="{FF2B5EF4-FFF2-40B4-BE49-F238E27FC236}">
                            <a16:creationId xmlns:a16="http://schemas.microsoft.com/office/drawing/2014/main" id="{D35F3193-C2DB-46D2-ADDE-ECE54E507775}"/>
                          </a:ext>
                        </a:extLst>
                      </p:cNvPr>
                      <p:cNvGrpSpPr/>
                      <p:nvPr/>
                    </p:nvGrpSpPr>
                    <p:grpSpPr>
                      <a:xfrm>
                        <a:off x="13690052" y="2314772"/>
                        <a:ext cx="574497" cy="187019"/>
                        <a:chOff x="13690052" y="2314772"/>
                        <a:chExt cx="574497" cy="187019"/>
                      </a:xfrm>
                    </p:grpSpPr>
                    <p:sp>
                      <p:nvSpPr>
                        <p:cNvPr id="401" name="Google Shape;2026;p141">
                          <a:extLst>
                            <a:ext uri="{FF2B5EF4-FFF2-40B4-BE49-F238E27FC236}">
                              <a16:creationId xmlns:a16="http://schemas.microsoft.com/office/drawing/2014/main" id="{08A752E4-A018-45AF-87E1-F26210BE47FD}"/>
                            </a:ext>
                          </a:extLst>
                        </p:cNvPr>
                        <p:cNvSpPr/>
                        <p:nvPr/>
                      </p:nvSpPr>
                      <p:spPr>
                        <a:xfrm>
                          <a:off x="13690052" y="2314772"/>
                          <a:ext cx="574497" cy="81673"/>
                        </a:xfrm>
                        <a:custGeom>
                          <a:avLst/>
                          <a:gdLst/>
                          <a:ahLst/>
                          <a:cxnLst/>
                          <a:rect l="l" t="t" r="r" b="b"/>
                          <a:pathLst>
                            <a:path w="574497" h="81673" extrusionOk="0">
                              <a:moveTo>
                                <a:pt x="19024" y="34741"/>
                              </a:moveTo>
                              <a:cubicBezTo>
                                <a:pt x="9404" y="33884"/>
                                <a:pt x="927" y="25502"/>
                                <a:pt x="70" y="15881"/>
                              </a:cubicBezTo>
                              <a:cubicBezTo>
                                <a:pt x="-788" y="6356"/>
                                <a:pt x="6356" y="-787"/>
                                <a:pt x="15976"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2" name="Google Shape;2027;p141">
                          <a:extLst>
                            <a:ext uri="{FF2B5EF4-FFF2-40B4-BE49-F238E27FC236}">
                              <a16:creationId xmlns:a16="http://schemas.microsoft.com/office/drawing/2014/main" id="{725C12BD-76EE-481C-B74F-0CBAB95B20AA}"/>
                            </a:ext>
                          </a:extLst>
                        </p:cNvPr>
                        <p:cNvSpPr/>
                        <p:nvPr/>
                      </p:nvSpPr>
                      <p:spPr>
                        <a:xfrm>
                          <a:off x="13701005" y="2439549"/>
                          <a:ext cx="351040" cy="62242"/>
                        </a:xfrm>
                        <a:custGeom>
                          <a:avLst/>
                          <a:gdLst/>
                          <a:ahLst/>
                          <a:cxnLst/>
                          <a:rect l="l" t="t" r="r" b="b"/>
                          <a:pathLst>
                            <a:path w="351040" h="62242" extrusionOk="0">
                              <a:moveTo>
                                <a:pt x="19025" y="34741"/>
                              </a:moveTo>
                              <a:cubicBezTo>
                                <a:pt x="9404" y="33884"/>
                                <a:pt x="927" y="25502"/>
                                <a:pt x="70" y="15881"/>
                              </a:cubicBezTo>
                              <a:cubicBezTo>
                                <a:pt x="-787" y="6356"/>
                                <a:pt x="6356" y="-787"/>
                                <a:pt x="15977" y="70"/>
                              </a:cubicBezTo>
                              <a:lnTo>
                                <a:pt x="332016" y="27502"/>
                              </a:lnTo>
                              <a:cubicBezTo>
                                <a:pt x="341636" y="28359"/>
                                <a:pt x="350114" y="36741"/>
                                <a:pt x="350971" y="46361"/>
                              </a:cubicBezTo>
                              <a:cubicBezTo>
                                <a:pt x="351828" y="55886"/>
                                <a:pt x="344684" y="63030"/>
                                <a:pt x="335064" y="62173"/>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3" name="Google Shape;2028;p141">
                          <a:extLst>
                            <a:ext uri="{FF2B5EF4-FFF2-40B4-BE49-F238E27FC236}">
                              <a16:creationId xmlns:a16="http://schemas.microsoft.com/office/drawing/2014/main" id="{2645CB83-36D2-4339-9134-D2D479A4C9D6}"/>
                            </a:ext>
                          </a:extLst>
                        </p:cNvPr>
                        <p:cNvSpPr/>
                        <p:nvPr/>
                      </p:nvSpPr>
                      <p:spPr>
                        <a:xfrm>
                          <a:off x="13695577" y="2377161"/>
                          <a:ext cx="492582" cy="74529"/>
                        </a:xfrm>
                        <a:custGeom>
                          <a:avLst/>
                          <a:gdLst/>
                          <a:ahLst/>
                          <a:cxnLst/>
                          <a:rect l="l" t="t" r="r" b="b"/>
                          <a:pathLst>
                            <a:path w="492582" h="74529" extrusionOk="0">
                              <a:moveTo>
                                <a:pt x="19025" y="34741"/>
                              </a:moveTo>
                              <a:cubicBezTo>
                                <a:pt x="9404" y="33884"/>
                                <a:pt x="927" y="25502"/>
                                <a:pt x="70" y="15881"/>
                              </a:cubicBezTo>
                              <a:cubicBezTo>
                                <a:pt x="-787" y="6356"/>
                                <a:pt x="6356" y="-787"/>
                                <a:pt x="15977" y="70"/>
                              </a:cubicBezTo>
                              <a:lnTo>
                                <a:pt x="473558" y="39789"/>
                              </a:lnTo>
                              <a:cubicBezTo>
                                <a:pt x="483178" y="40646"/>
                                <a:pt x="491655" y="49028"/>
                                <a:pt x="492512" y="58649"/>
                              </a:cubicBezTo>
                              <a:cubicBezTo>
                                <a:pt x="493370" y="68174"/>
                                <a:pt x="486226" y="75317"/>
                                <a:pt x="476606" y="7446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64" name="Google Shape;2029;p141">
                      <a:extLst>
                        <a:ext uri="{FF2B5EF4-FFF2-40B4-BE49-F238E27FC236}">
                          <a16:creationId xmlns:a16="http://schemas.microsoft.com/office/drawing/2014/main" id="{9B71C158-1457-4E39-A16B-9DF9A0FB3501}"/>
                        </a:ext>
                      </a:extLst>
                    </p:cNvPr>
                    <p:cNvSpPr/>
                    <p:nvPr/>
                  </p:nvSpPr>
                  <p:spPr>
                    <a:xfrm>
                      <a:off x="13616995" y="2567279"/>
                      <a:ext cx="1026186" cy="337040"/>
                    </a:xfrm>
                    <a:custGeom>
                      <a:avLst/>
                      <a:gdLst/>
                      <a:ahLst/>
                      <a:cxnLst/>
                      <a:rect l="l" t="t" r="r" b="b"/>
                      <a:pathLst>
                        <a:path w="1026186"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5912" y="276010"/>
                          </a:lnTo>
                          <a:cubicBezTo>
                            <a:pt x="1029245" y="312777"/>
                            <a:pt x="1001813"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5" name="Google Shape;2030;p141">
                      <a:extLst>
                        <a:ext uri="{FF2B5EF4-FFF2-40B4-BE49-F238E27FC236}">
                          <a16:creationId xmlns:a16="http://schemas.microsoft.com/office/drawing/2014/main" id="{D7E36530-CD11-4355-94EC-D3ABB1B9649D}"/>
                        </a:ext>
                      </a:extLst>
                    </p:cNvPr>
                    <p:cNvSpPr/>
                    <p:nvPr/>
                  </p:nvSpPr>
                  <p:spPr>
                    <a:xfrm>
                      <a:off x="13685916" y="2624197"/>
                      <a:ext cx="161289" cy="160054"/>
                    </a:xfrm>
                    <a:custGeom>
                      <a:avLst/>
                      <a:gdLst/>
                      <a:ahLst/>
                      <a:cxnLst/>
                      <a:rect l="l" t="t" r="r" b="b"/>
                      <a:pathLst>
                        <a:path w="161289" h="160054" extrusionOk="0">
                          <a:moveTo>
                            <a:pt x="160988" y="86980"/>
                          </a:moveTo>
                          <a:cubicBezTo>
                            <a:pt x="164798" y="130986"/>
                            <a:pt x="132032" y="163561"/>
                            <a:pt x="87646" y="159751"/>
                          </a:cubicBezTo>
                          <a:cubicBezTo>
                            <a:pt x="43259" y="155941"/>
                            <a:pt x="4207" y="117079"/>
                            <a:pt x="301" y="73074"/>
                          </a:cubicBezTo>
                          <a:cubicBezTo>
                            <a:pt x="-3509" y="29068"/>
                            <a:pt x="29257" y="-3507"/>
                            <a:pt x="73644" y="303"/>
                          </a:cubicBezTo>
                          <a:cubicBezTo>
                            <a:pt x="118030" y="4113"/>
                            <a:pt x="157178" y="42975"/>
                            <a:pt x="160988" y="86980"/>
                          </a:cubicBez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6" name="Google Shape;2031;p141">
                      <a:extLst>
                        <a:ext uri="{FF2B5EF4-FFF2-40B4-BE49-F238E27FC236}">
                          <a16:creationId xmlns:a16="http://schemas.microsoft.com/office/drawing/2014/main" id="{B253A3FF-B2CB-4A7E-BB68-470ED6E92233}"/>
                        </a:ext>
                      </a:extLst>
                    </p:cNvPr>
                    <p:cNvGrpSpPr/>
                    <p:nvPr/>
                  </p:nvGrpSpPr>
                  <p:grpSpPr>
                    <a:xfrm>
                      <a:off x="13930653" y="2640622"/>
                      <a:ext cx="574497" cy="187020"/>
                      <a:chOff x="13930653" y="2640622"/>
                      <a:chExt cx="574497" cy="187020"/>
                    </a:xfrm>
                  </p:grpSpPr>
                  <p:grpSp>
                    <p:nvGrpSpPr>
                      <p:cNvPr id="391" name="Google Shape;2032;p141">
                        <a:extLst>
                          <a:ext uri="{FF2B5EF4-FFF2-40B4-BE49-F238E27FC236}">
                            <a16:creationId xmlns:a16="http://schemas.microsoft.com/office/drawing/2014/main" id="{9F86DE55-CD2B-40EB-85C0-0710FB88F7FD}"/>
                          </a:ext>
                        </a:extLst>
                      </p:cNvPr>
                      <p:cNvGrpSpPr/>
                      <p:nvPr/>
                    </p:nvGrpSpPr>
                    <p:grpSpPr>
                      <a:xfrm>
                        <a:off x="13930653" y="2640622"/>
                        <a:ext cx="574497" cy="187020"/>
                        <a:chOff x="13930653" y="2640622"/>
                        <a:chExt cx="574497" cy="187020"/>
                      </a:xfrm>
                    </p:grpSpPr>
                    <p:sp>
                      <p:nvSpPr>
                        <p:cNvPr id="396" name="Google Shape;2033;p141">
                          <a:extLst>
                            <a:ext uri="{FF2B5EF4-FFF2-40B4-BE49-F238E27FC236}">
                              <a16:creationId xmlns:a16="http://schemas.microsoft.com/office/drawing/2014/main" id="{A3E1AF3F-1CB0-4A21-9A8D-7A5A1838D8D2}"/>
                            </a:ext>
                          </a:extLst>
                        </p:cNvPr>
                        <p:cNvSpPr/>
                        <p:nvPr/>
                      </p:nvSpPr>
                      <p:spPr>
                        <a:xfrm>
                          <a:off x="13930653" y="2640622"/>
                          <a:ext cx="574497" cy="81673"/>
                        </a:xfrm>
                        <a:custGeom>
                          <a:avLst/>
                          <a:gdLst/>
                          <a:ahLst/>
                          <a:cxnLst/>
                          <a:rect l="l" t="t" r="r" b="b"/>
                          <a:pathLst>
                            <a:path w="574497" h="81673" extrusionOk="0">
                              <a:moveTo>
                                <a:pt x="19025" y="34741"/>
                              </a:moveTo>
                              <a:cubicBezTo>
                                <a:pt x="9404" y="33883"/>
                                <a:pt x="927" y="25502"/>
                                <a:pt x="70" y="15881"/>
                              </a:cubicBezTo>
                              <a:cubicBezTo>
                                <a:pt x="-787" y="6356"/>
                                <a:pt x="6356" y="-788"/>
                                <a:pt x="15976" y="70"/>
                              </a:cubicBezTo>
                              <a:lnTo>
                                <a:pt x="555473" y="46933"/>
                              </a:lnTo>
                              <a:cubicBezTo>
                                <a:pt x="565093" y="47790"/>
                                <a:pt x="573570" y="56172"/>
                                <a:pt x="574427" y="65792"/>
                              </a:cubicBezTo>
                              <a:cubicBezTo>
                                <a:pt x="575285" y="75317"/>
                                <a:pt x="568141" y="82461"/>
                                <a:pt x="558521" y="81604"/>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7" name="Google Shape;2034;p141">
                          <a:extLst>
                            <a:ext uri="{FF2B5EF4-FFF2-40B4-BE49-F238E27FC236}">
                              <a16:creationId xmlns:a16="http://schemas.microsoft.com/office/drawing/2014/main" id="{7046C48D-626A-43EF-84BF-B00F148C39C6}"/>
                            </a:ext>
                          </a:extLst>
                        </p:cNvPr>
                        <p:cNvSpPr/>
                        <p:nvPr/>
                      </p:nvSpPr>
                      <p:spPr>
                        <a:xfrm>
                          <a:off x="13941606" y="2765400"/>
                          <a:ext cx="351040" cy="62242"/>
                        </a:xfrm>
                        <a:custGeom>
                          <a:avLst/>
                          <a:gdLst/>
                          <a:ahLst/>
                          <a:cxnLst/>
                          <a:rect l="l" t="t" r="r" b="b"/>
                          <a:pathLst>
                            <a:path w="351040" h="62242" extrusionOk="0">
                              <a:moveTo>
                                <a:pt x="19024" y="34741"/>
                              </a:moveTo>
                              <a:cubicBezTo>
                                <a:pt x="9404" y="33883"/>
                                <a:pt x="927" y="25502"/>
                                <a:pt x="70" y="15881"/>
                              </a:cubicBezTo>
                              <a:cubicBezTo>
                                <a:pt x="-788" y="6356"/>
                                <a:pt x="6356" y="-788"/>
                                <a:pt x="15977" y="70"/>
                              </a:cubicBezTo>
                              <a:lnTo>
                                <a:pt x="332016" y="27502"/>
                              </a:lnTo>
                              <a:cubicBezTo>
                                <a:pt x="341636" y="28359"/>
                                <a:pt x="350114" y="36741"/>
                                <a:pt x="350971" y="46361"/>
                              </a:cubicBezTo>
                              <a:cubicBezTo>
                                <a:pt x="351828" y="55886"/>
                                <a:pt x="344684" y="63030"/>
                                <a:pt x="335064" y="62173"/>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8" name="Google Shape;2035;p141">
                          <a:extLst>
                            <a:ext uri="{FF2B5EF4-FFF2-40B4-BE49-F238E27FC236}">
                              <a16:creationId xmlns:a16="http://schemas.microsoft.com/office/drawing/2014/main" id="{0E74F2BA-B06E-402B-8DCD-2B07FC33F835}"/>
                            </a:ext>
                          </a:extLst>
                        </p:cNvPr>
                        <p:cNvSpPr/>
                        <p:nvPr/>
                      </p:nvSpPr>
                      <p:spPr>
                        <a:xfrm>
                          <a:off x="13936177" y="2703011"/>
                          <a:ext cx="492581" cy="74529"/>
                        </a:xfrm>
                        <a:custGeom>
                          <a:avLst/>
                          <a:gdLst/>
                          <a:ahLst/>
                          <a:cxnLst/>
                          <a:rect l="l" t="t" r="r" b="b"/>
                          <a:pathLst>
                            <a:path w="492581" h="74529" extrusionOk="0">
                              <a:moveTo>
                                <a:pt x="19025" y="34741"/>
                              </a:moveTo>
                              <a:cubicBezTo>
                                <a:pt x="9404" y="33884"/>
                                <a:pt x="927" y="25502"/>
                                <a:pt x="70" y="15881"/>
                              </a:cubicBezTo>
                              <a:cubicBezTo>
                                <a:pt x="-787" y="6356"/>
                                <a:pt x="6356" y="-787"/>
                                <a:pt x="15976" y="70"/>
                              </a:cubicBezTo>
                              <a:lnTo>
                                <a:pt x="473558" y="39789"/>
                              </a:lnTo>
                              <a:cubicBezTo>
                                <a:pt x="483178" y="40646"/>
                                <a:pt x="491655" y="49028"/>
                                <a:pt x="492512" y="58649"/>
                              </a:cubicBezTo>
                              <a:cubicBezTo>
                                <a:pt x="493369" y="68174"/>
                                <a:pt x="486226" y="75317"/>
                                <a:pt x="476606" y="7446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92" name="Google Shape;2036;p141">
                        <a:extLst>
                          <a:ext uri="{FF2B5EF4-FFF2-40B4-BE49-F238E27FC236}">
                            <a16:creationId xmlns:a16="http://schemas.microsoft.com/office/drawing/2014/main" id="{9C62AD8C-9438-419E-BB39-94BCB970276F}"/>
                          </a:ext>
                        </a:extLst>
                      </p:cNvPr>
                      <p:cNvGrpSpPr/>
                      <p:nvPr/>
                    </p:nvGrpSpPr>
                    <p:grpSpPr>
                      <a:xfrm>
                        <a:off x="13930653" y="2640622"/>
                        <a:ext cx="574497" cy="187020"/>
                        <a:chOff x="13930653" y="2640622"/>
                        <a:chExt cx="574497" cy="187020"/>
                      </a:xfrm>
                    </p:grpSpPr>
                    <p:sp>
                      <p:nvSpPr>
                        <p:cNvPr id="393" name="Google Shape;2037;p141">
                          <a:extLst>
                            <a:ext uri="{FF2B5EF4-FFF2-40B4-BE49-F238E27FC236}">
                              <a16:creationId xmlns:a16="http://schemas.microsoft.com/office/drawing/2014/main" id="{97BCF3B3-5432-4FB5-BD85-504CAD57894D}"/>
                            </a:ext>
                          </a:extLst>
                        </p:cNvPr>
                        <p:cNvSpPr/>
                        <p:nvPr/>
                      </p:nvSpPr>
                      <p:spPr>
                        <a:xfrm>
                          <a:off x="13930653" y="2640622"/>
                          <a:ext cx="574497" cy="81673"/>
                        </a:xfrm>
                        <a:custGeom>
                          <a:avLst/>
                          <a:gdLst/>
                          <a:ahLst/>
                          <a:cxnLst/>
                          <a:rect l="l" t="t" r="r" b="b"/>
                          <a:pathLst>
                            <a:path w="574497" h="81673" extrusionOk="0">
                              <a:moveTo>
                                <a:pt x="19025" y="34741"/>
                              </a:moveTo>
                              <a:cubicBezTo>
                                <a:pt x="9404" y="33883"/>
                                <a:pt x="927" y="25502"/>
                                <a:pt x="70" y="15881"/>
                              </a:cubicBezTo>
                              <a:cubicBezTo>
                                <a:pt x="-787" y="6356"/>
                                <a:pt x="6356" y="-788"/>
                                <a:pt x="15976" y="70"/>
                              </a:cubicBezTo>
                              <a:lnTo>
                                <a:pt x="555473" y="46933"/>
                              </a:lnTo>
                              <a:cubicBezTo>
                                <a:pt x="565093" y="47790"/>
                                <a:pt x="573570" y="56172"/>
                                <a:pt x="574427" y="65792"/>
                              </a:cubicBezTo>
                              <a:cubicBezTo>
                                <a:pt x="575285" y="75317"/>
                                <a:pt x="568141" y="82461"/>
                                <a:pt x="558521" y="81604"/>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4" name="Google Shape;2038;p141">
                          <a:extLst>
                            <a:ext uri="{FF2B5EF4-FFF2-40B4-BE49-F238E27FC236}">
                              <a16:creationId xmlns:a16="http://schemas.microsoft.com/office/drawing/2014/main" id="{2719B0E5-D2B8-4A9C-B1D8-9E623E9EA9DE}"/>
                            </a:ext>
                          </a:extLst>
                        </p:cNvPr>
                        <p:cNvSpPr/>
                        <p:nvPr/>
                      </p:nvSpPr>
                      <p:spPr>
                        <a:xfrm>
                          <a:off x="13941606" y="2765400"/>
                          <a:ext cx="351040" cy="62242"/>
                        </a:xfrm>
                        <a:custGeom>
                          <a:avLst/>
                          <a:gdLst/>
                          <a:ahLst/>
                          <a:cxnLst/>
                          <a:rect l="l" t="t" r="r" b="b"/>
                          <a:pathLst>
                            <a:path w="351040" h="62242" extrusionOk="0">
                              <a:moveTo>
                                <a:pt x="19024" y="34741"/>
                              </a:moveTo>
                              <a:cubicBezTo>
                                <a:pt x="9404" y="33883"/>
                                <a:pt x="927" y="25502"/>
                                <a:pt x="70" y="15881"/>
                              </a:cubicBezTo>
                              <a:cubicBezTo>
                                <a:pt x="-788" y="6356"/>
                                <a:pt x="6356" y="-788"/>
                                <a:pt x="15977" y="70"/>
                              </a:cubicBezTo>
                              <a:lnTo>
                                <a:pt x="332016" y="27502"/>
                              </a:lnTo>
                              <a:cubicBezTo>
                                <a:pt x="341636" y="28359"/>
                                <a:pt x="350114" y="36741"/>
                                <a:pt x="350971" y="46361"/>
                              </a:cubicBezTo>
                              <a:cubicBezTo>
                                <a:pt x="351828" y="55886"/>
                                <a:pt x="344684" y="63030"/>
                                <a:pt x="335064" y="62173"/>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5" name="Google Shape;2039;p141">
                          <a:extLst>
                            <a:ext uri="{FF2B5EF4-FFF2-40B4-BE49-F238E27FC236}">
                              <a16:creationId xmlns:a16="http://schemas.microsoft.com/office/drawing/2014/main" id="{43D4353A-AD00-40CE-89E3-F49FDD4516A0}"/>
                            </a:ext>
                          </a:extLst>
                        </p:cNvPr>
                        <p:cNvSpPr/>
                        <p:nvPr/>
                      </p:nvSpPr>
                      <p:spPr>
                        <a:xfrm>
                          <a:off x="13936177" y="2703011"/>
                          <a:ext cx="492581" cy="74529"/>
                        </a:xfrm>
                        <a:custGeom>
                          <a:avLst/>
                          <a:gdLst/>
                          <a:ahLst/>
                          <a:cxnLst/>
                          <a:rect l="l" t="t" r="r" b="b"/>
                          <a:pathLst>
                            <a:path w="492581" h="74529" extrusionOk="0">
                              <a:moveTo>
                                <a:pt x="19025" y="34741"/>
                              </a:moveTo>
                              <a:cubicBezTo>
                                <a:pt x="9404" y="33884"/>
                                <a:pt x="927" y="25502"/>
                                <a:pt x="70" y="15881"/>
                              </a:cubicBezTo>
                              <a:cubicBezTo>
                                <a:pt x="-787" y="6356"/>
                                <a:pt x="6356" y="-787"/>
                                <a:pt x="15976" y="70"/>
                              </a:cubicBezTo>
                              <a:lnTo>
                                <a:pt x="473558" y="39789"/>
                              </a:lnTo>
                              <a:cubicBezTo>
                                <a:pt x="483178" y="40646"/>
                                <a:pt x="491655" y="49028"/>
                                <a:pt x="492512" y="58649"/>
                              </a:cubicBezTo>
                              <a:cubicBezTo>
                                <a:pt x="493369" y="68174"/>
                                <a:pt x="486226" y="75317"/>
                                <a:pt x="476606" y="7446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67" name="Google Shape;2040;p141">
                      <a:extLst>
                        <a:ext uri="{FF2B5EF4-FFF2-40B4-BE49-F238E27FC236}">
                          <a16:creationId xmlns:a16="http://schemas.microsoft.com/office/drawing/2014/main" id="{E4E9321E-CD0E-4C34-8A8A-1D47F82376FD}"/>
                        </a:ext>
                      </a:extLst>
                    </p:cNvPr>
                    <p:cNvSpPr/>
                    <p:nvPr/>
                  </p:nvSpPr>
                  <p:spPr>
                    <a:xfrm>
                      <a:off x="13502030" y="2882937"/>
                      <a:ext cx="1026252" cy="337040"/>
                    </a:xfrm>
                    <a:custGeom>
                      <a:avLst/>
                      <a:gdLst/>
                      <a:ahLst/>
                      <a:cxnLst/>
                      <a:rect l="l" t="t" r="r" b="b"/>
                      <a:pathLst>
                        <a:path w="1026252"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6007" y="276010"/>
                          </a:lnTo>
                          <a:cubicBezTo>
                            <a:pt x="1029150" y="312777"/>
                            <a:pt x="1001718"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8" name="Google Shape;2041;p141">
                      <a:extLst>
                        <a:ext uri="{FF2B5EF4-FFF2-40B4-BE49-F238E27FC236}">
                          <a16:creationId xmlns:a16="http://schemas.microsoft.com/office/drawing/2014/main" id="{CDAB8999-9BCE-4D3E-A9B9-CA01D8B10226}"/>
                        </a:ext>
                      </a:extLst>
                    </p:cNvPr>
                    <p:cNvSpPr/>
                    <p:nvPr/>
                  </p:nvSpPr>
                  <p:spPr>
                    <a:xfrm>
                      <a:off x="13570853" y="2939855"/>
                      <a:ext cx="161289" cy="160054"/>
                    </a:xfrm>
                    <a:custGeom>
                      <a:avLst/>
                      <a:gdLst/>
                      <a:ahLst/>
                      <a:cxnLst/>
                      <a:rect l="l" t="t" r="r" b="b"/>
                      <a:pathLst>
                        <a:path w="161289" h="160054" extrusionOk="0">
                          <a:moveTo>
                            <a:pt x="160988" y="86980"/>
                          </a:moveTo>
                          <a:cubicBezTo>
                            <a:pt x="164798" y="130986"/>
                            <a:pt x="132032" y="163561"/>
                            <a:pt x="87646" y="159751"/>
                          </a:cubicBezTo>
                          <a:cubicBezTo>
                            <a:pt x="43259" y="155941"/>
                            <a:pt x="4207" y="117079"/>
                            <a:pt x="301" y="73074"/>
                          </a:cubicBezTo>
                          <a:cubicBezTo>
                            <a:pt x="-3509" y="29068"/>
                            <a:pt x="29257" y="-3507"/>
                            <a:pt x="73644" y="303"/>
                          </a:cubicBezTo>
                          <a:cubicBezTo>
                            <a:pt x="118126" y="4113"/>
                            <a:pt x="157178" y="42975"/>
                            <a:pt x="160988" y="86980"/>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9" name="Google Shape;2042;p141">
                      <a:extLst>
                        <a:ext uri="{FF2B5EF4-FFF2-40B4-BE49-F238E27FC236}">
                          <a16:creationId xmlns:a16="http://schemas.microsoft.com/office/drawing/2014/main" id="{5C9235BC-B049-4946-B475-5BF92D6DAC3D}"/>
                        </a:ext>
                      </a:extLst>
                    </p:cNvPr>
                    <p:cNvGrpSpPr/>
                    <p:nvPr/>
                  </p:nvGrpSpPr>
                  <p:grpSpPr>
                    <a:xfrm>
                      <a:off x="13815686" y="2956281"/>
                      <a:ext cx="574496" cy="197306"/>
                      <a:chOff x="13815686" y="2956281"/>
                      <a:chExt cx="574496" cy="197306"/>
                    </a:xfrm>
                  </p:grpSpPr>
                  <p:grpSp>
                    <p:nvGrpSpPr>
                      <p:cNvPr id="383" name="Google Shape;2043;p141">
                        <a:extLst>
                          <a:ext uri="{FF2B5EF4-FFF2-40B4-BE49-F238E27FC236}">
                            <a16:creationId xmlns:a16="http://schemas.microsoft.com/office/drawing/2014/main" id="{C51E4217-40F1-4E56-B8EF-717063BB19A5}"/>
                          </a:ext>
                        </a:extLst>
                      </p:cNvPr>
                      <p:cNvGrpSpPr/>
                      <p:nvPr/>
                    </p:nvGrpSpPr>
                    <p:grpSpPr>
                      <a:xfrm>
                        <a:off x="13815686" y="2956281"/>
                        <a:ext cx="574496" cy="197306"/>
                        <a:chOff x="13815686" y="2956281"/>
                        <a:chExt cx="574496" cy="197306"/>
                      </a:xfrm>
                    </p:grpSpPr>
                    <p:sp>
                      <p:nvSpPr>
                        <p:cNvPr id="388" name="Google Shape;2044;p141">
                          <a:extLst>
                            <a:ext uri="{FF2B5EF4-FFF2-40B4-BE49-F238E27FC236}">
                              <a16:creationId xmlns:a16="http://schemas.microsoft.com/office/drawing/2014/main" id="{0866383D-4223-4906-806B-F205C0CC8E90}"/>
                            </a:ext>
                          </a:extLst>
                        </p:cNvPr>
                        <p:cNvSpPr/>
                        <p:nvPr/>
                      </p:nvSpPr>
                      <p:spPr>
                        <a:xfrm>
                          <a:off x="13815686" y="2956281"/>
                          <a:ext cx="574496" cy="81673"/>
                        </a:xfrm>
                        <a:custGeom>
                          <a:avLst/>
                          <a:gdLst/>
                          <a:ahLst/>
                          <a:cxnLst/>
                          <a:rect l="l" t="t" r="r" b="b"/>
                          <a:pathLst>
                            <a:path w="574496" h="81673" extrusionOk="0">
                              <a:moveTo>
                                <a:pt x="19024" y="34741"/>
                              </a:moveTo>
                              <a:cubicBezTo>
                                <a:pt x="9404" y="33883"/>
                                <a:pt x="927" y="25502"/>
                                <a:pt x="70" y="15881"/>
                              </a:cubicBezTo>
                              <a:cubicBezTo>
                                <a:pt x="-788" y="6356"/>
                                <a:pt x="6356" y="-788"/>
                                <a:pt x="15977"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9" name="Google Shape;2045;p141">
                          <a:extLst>
                            <a:ext uri="{FF2B5EF4-FFF2-40B4-BE49-F238E27FC236}">
                              <a16:creationId xmlns:a16="http://schemas.microsoft.com/office/drawing/2014/main" id="{CD4F7A4C-F4E9-4B98-85B8-3AAC9EE5CC3E}"/>
                            </a:ext>
                          </a:extLst>
                        </p:cNvPr>
                        <p:cNvSpPr/>
                        <p:nvPr/>
                      </p:nvSpPr>
                      <p:spPr>
                        <a:xfrm>
                          <a:off x="13826545" y="3081058"/>
                          <a:ext cx="469340" cy="72529"/>
                        </a:xfrm>
                        <a:custGeom>
                          <a:avLst/>
                          <a:gdLst/>
                          <a:ahLst/>
                          <a:cxnLst/>
                          <a:rect l="l" t="t" r="r" b="b"/>
                          <a:pathLst>
                            <a:path w="469340" h="72529" extrusionOk="0">
                              <a:moveTo>
                                <a:pt x="19024" y="34741"/>
                              </a:moveTo>
                              <a:cubicBezTo>
                                <a:pt x="9404" y="33883"/>
                                <a:pt x="927" y="25502"/>
                                <a:pt x="70" y="15881"/>
                              </a:cubicBezTo>
                              <a:cubicBezTo>
                                <a:pt x="-788" y="6356"/>
                                <a:pt x="6356" y="-788"/>
                                <a:pt x="15977" y="70"/>
                              </a:cubicBezTo>
                              <a:lnTo>
                                <a:pt x="450316" y="37789"/>
                              </a:lnTo>
                              <a:cubicBezTo>
                                <a:pt x="459937" y="38646"/>
                                <a:pt x="468414" y="47028"/>
                                <a:pt x="469271" y="56648"/>
                              </a:cubicBezTo>
                              <a:cubicBezTo>
                                <a:pt x="470128" y="66173"/>
                                <a:pt x="462985" y="73317"/>
                                <a:pt x="453365" y="72460"/>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0" name="Google Shape;2046;p141">
                          <a:extLst>
                            <a:ext uri="{FF2B5EF4-FFF2-40B4-BE49-F238E27FC236}">
                              <a16:creationId xmlns:a16="http://schemas.microsoft.com/office/drawing/2014/main" id="{88B2E4DA-3E8B-4B31-827A-99D60B1D9C31}"/>
                            </a:ext>
                          </a:extLst>
                        </p:cNvPr>
                        <p:cNvSpPr/>
                        <p:nvPr/>
                      </p:nvSpPr>
                      <p:spPr>
                        <a:xfrm>
                          <a:off x="13821116" y="3018669"/>
                          <a:ext cx="424954" cy="68719"/>
                        </a:xfrm>
                        <a:custGeom>
                          <a:avLst/>
                          <a:gdLst/>
                          <a:ahLst/>
                          <a:cxnLst/>
                          <a:rect l="l" t="t" r="r" b="b"/>
                          <a:pathLst>
                            <a:path w="424954" h="68719" extrusionOk="0">
                              <a:moveTo>
                                <a:pt x="19025" y="34741"/>
                              </a:moveTo>
                              <a:cubicBezTo>
                                <a:pt x="9404" y="33884"/>
                                <a:pt x="927" y="25502"/>
                                <a:pt x="70" y="15881"/>
                              </a:cubicBezTo>
                              <a:cubicBezTo>
                                <a:pt x="-787" y="6356"/>
                                <a:pt x="6356" y="-787"/>
                                <a:pt x="15976" y="70"/>
                              </a:cubicBezTo>
                              <a:lnTo>
                                <a:pt x="405930" y="33979"/>
                              </a:lnTo>
                              <a:cubicBezTo>
                                <a:pt x="415550" y="34836"/>
                                <a:pt x="424028" y="43218"/>
                                <a:pt x="424885" y="52838"/>
                              </a:cubicBezTo>
                              <a:cubicBezTo>
                                <a:pt x="425742" y="62363"/>
                                <a:pt x="418598" y="69507"/>
                                <a:pt x="408978" y="6865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84" name="Google Shape;2047;p141">
                        <a:extLst>
                          <a:ext uri="{FF2B5EF4-FFF2-40B4-BE49-F238E27FC236}">
                            <a16:creationId xmlns:a16="http://schemas.microsoft.com/office/drawing/2014/main" id="{C44A7DD7-2E19-4E20-9AF3-24232E8DA516}"/>
                          </a:ext>
                        </a:extLst>
                      </p:cNvPr>
                      <p:cNvGrpSpPr/>
                      <p:nvPr/>
                    </p:nvGrpSpPr>
                    <p:grpSpPr>
                      <a:xfrm>
                        <a:off x="13815686" y="2956281"/>
                        <a:ext cx="574496" cy="197306"/>
                        <a:chOff x="13815686" y="2956281"/>
                        <a:chExt cx="574496" cy="197306"/>
                      </a:xfrm>
                    </p:grpSpPr>
                    <p:sp>
                      <p:nvSpPr>
                        <p:cNvPr id="385" name="Google Shape;2048;p141">
                          <a:extLst>
                            <a:ext uri="{FF2B5EF4-FFF2-40B4-BE49-F238E27FC236}">
                              <a16:creationId xmlns:a16="http://schemas.microsoft.com/office/drawing/2014/main" id="{48CB99F6-178B-4948-AD54-17EDB7B1989B}"/>
                            </a:ext>
                          </a:extLst>
                        </p:cNvPr>
                        <p:cNvSpPr/>
                        <p:nvPr/>
                      </p:nvSpPr>
                      <p:spPr>
                        <a:xfrm>
                          <a:off x="13815686" y="2956281"/>
                          <a:ext cx="574496" cy="81673"/>
                        </a:xfrm>
                        <a:custGeom>
                          <a:avLst/>
                          <a:gdLst/>
                          <a:ahLst/>
                          <a:cxnLst/>
                          <a:rect l="l" t="t" r="r" b="b"/>
                          <a:pathLst>
                            <a:path w="574496" h="81673" extrusionOk="0">
                              <a:moveTo>
                                <a:pt x="19024" y="34741"/>
                              </a:moveTo>
                              <a:cubicBezTo>
                                <a:pt x="9404" y="33883"/>
                                <a:pt x="927" y="25502"/>
                                <a:pt x="70" y="15881"/>
                              </a:cubicBezTo>
                              <a:cubicBezTo>
                                <a:pt x="-788" y="6356"/>
                                <a:pt x="6356" y="-788"/>
                                <a:pt x="15977"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6" name="Google Shape;2049;p141">
                          <a:extLst>
                            <a:ext uri="{FF2B5EF4-FFF2-40B4-BE49-F238E27FC236}">
                              <a16:creationId xmlns:a16="http://schemas.microsoft.com/office/drawing/2014/main" id="{26FFA991-65DC-4ED0-923B-C17657FA60C8}"/>
                            </a:ext>
                          </a:extLst>
                        </p:cNvPr>
                        <p:cNvSpPr/>
                        <p:nvPr/>
                      </p:nvSpPr>
                      <p:spPr>
                        <a:xfrm>
                          <a:off x="13826545" y="3081058"/>
                          <a:ext cx="469340" cy="72529"/>
                        </a:xfrm>
                        <a:custGeom>
                          <a:avLst/>
                          <a:gdLst/>
                          <a:ahLst/>
                          <a:cxnLst/>
                          <a:rect l="l" t="t" r="r" b="b"/>
                          <a:pathLst>
                            <a:path w="469340" h="72529" extrusionOk="0">
                              <a:moveTo>
                                <a:pt x="19024" y="34741"/>
                              </a:moveTo>
                              <a:cubicBezTo>
                                <a:pt x="9404" y="33883"/>
                                <a:pt x="927" y="25502"/>
                                <a:pt x="70" y="15881"/>
                              </a:cubicBezTo>
                              <a:cubicBezTo>
                                <a:pt x="-788" y="6356"/>
                                <a:pt x="6356" y="-788"/>
                                <a:pt x="15977" y="70"/>
                              </a:cubicBezTo>
                              <a:lnTo>
                                <a:pt x="450316" y="37789"/>
                              </a:lnTo>
                              <a:cubicBezTo>
                                <a:pt x="459937" y="38646"/>
                                <a:pt x="468414" y="47028"/>
                                <a:pt x="469271" y="56648"/>
                              </a:cubicBezTo>
                              <a:cubicBezTo>
                                <a:pt x="470128" y="66173"/>
                                <a:pt x="462985" y="73317"/>
                                <a:pt x="453365" y="72460"/>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7" name="Google Shape;2050;p141">
                          <a:extLst>
                            <a:ext uri="{FF2B5EF4-FFF2-40B4-BE49-F238E27FC236}">
                              <a16:creationId xmlns:a16="http://schemas.microsoft.com/office/drawing/2014/main" id="{8CFE3599-EC56-4728-8A90-F4C323E03EAF}"/>
                            </a:ext>
                          </a:extLst>
                        </p:cNvPr>
                        <p:cNvSpPr/>
                        <p:nvPr/>
                      </p:nvSpPr>
                      <p:spPr>
                        <a:xfrm>
                          <a:off x="13821116" y="3018669"/>
                          <a:ext cx="424954" cy="68719"/>
                        </a:xfrm>
                        <a:custGeom>
                          <a:avLst/>
                          <a:gdLst/>
                          <a:ahLst/>
                          <a:cxnLst/>
                          <a:rect l="l" t="t" r="r" b="b"/>
                          <a:pathLst>
                            <a:path w="424954" h="68719" extrusionOk="0">
                              <a:moveTo>
                                <a:pt x="19025" y="34741"/>
                              </a:moveTo>
                              <a:cubicBezTo>
                                <a:pt x="9404" y="33884"/>
                                <a:pt x="927" y="25502"/>
                                <a:pt x="70" y="15881"/>
                              </a:cubicBezTo>
                              <a:cubicBezTo>
                                <a:pt x="-787" y="6356"/>
                                <a:pt x="6356" y="-787"/>
                                <a:pt x="15976" y="70"/>
                              </a:cubicBezTo>
                              <a:lnTo>
                                <a:pt x="405930" y="33979"/>
                              </a:lnTo>
                              <a:cubicBezTo>
                                <a:pt x="415550" y="34836"/>
                                <a:pt x="424028" y="43218"/>
                                <a:pt x="424885" y="52838"/>
                              </a:cubicBezTo>
                              <a:cubicBezTo>
                                <a:pt x="425742" y="62363"/>
                                <a:pt x="418598" y="69507"/>
                                <a:pt x="408978" y="6865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70" name="Google Shape;2051;p141">
                      <a:extLst>
                        <a:ext uri="{FF2B5EF4-FFF2-40B4-BE49-F238E27FC236}">
                          <a16:creationId xmlns:a16="http://schemas.microsoft.com/office/drawing/2014/main" id="{9A857407-A5D8-480D-808A-6A09014E7D6A}"/>
                        </a:ext>
                      </a:extLst>
                    </p:cNvPr>
                    <p:cNvSpPr/>
                    <p:nvPr/>
                  </p:nvSpPr>
                  <p:spPr>
                    <a:xfrm>
                      <a:off x="14910941" y="2191683"/>
                      <a:ext cx="1728597" cy="1151858"/>
                    </a:xfrm>
                    <a:custGeom>
                      <a:avLst/>
                      <a:gdLst/>
                      <a:ahLst/>
                      <a:cxnLst/>
                      <a:rect l="l" t="t" r="r" b="b"/>
                      <a:pathLst>
                        <a:path w="1728597" h="1151858" extrusionOk="0">
                          <a:moveTo>
                            <a:pt x="0" y="0"/>
                          </a:moveTo>
                          <a:lnTo>
                            <a:pt x="100774" y="1151858"/>
                          </a:lnTo>
                          <a:lnTo>
                            <a:pt x="1728597" y="1151858"/>
                          </a:lnTo>
                          <a:lnTo>
                            <a:pt x="1627823" y="0"/>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71" name="Google Shape;2052;p141">
                      <a:extLst>
                        <a:ext uri="{FF2B5EF4-FFF2-40B4-BE49-F238E27FC236}">
                          <a16:creationId xmlns:a16="http://schemas.microsoft.com/office/drawing/2014/main" id="{BA87AD81-3210-4954-AF9E-650C97CB2F32}"/>
                        </a:ext>
                      </a:extLst>
                    </p:cNvPr>
                    <p:cNvGrpSpPr/>
                    <p:nvPr/>
                  </p:nvGrpSpPr>
                  <p:grpSpPr>
                    <a:xfrm>
                      <a:off x="14849556" y="2197113"/>
                      <a:ext cx="122958" cy="1141095"/>
                      <a:chOff x="14849556" y="2197113"/>
                      <a:chExt cx="122958" cy="1141095"/>
                    </a:xfrm>
                  </p:grpSpPr>
                  <p:sp>
                    <p:nvSpPr>
                      <p:cNvPr id="380" name="Google Shape;2053;p141">
                        <a:extLst>
                          <a:ext uri="{FF2B5EF4-FFF2-40B4-BE49-F238E27FC236}">
                            <a16:creationId xmlns:a16="http://schemas.microsoft.com/office/drawing/2014/main" id="{16CEACA8-76A4-431C-9470-2233D27C9B72}"/>
                          </a:ext>
                        </a:extLst>
                      </p:cNvPr>
                      <p:cNvSpPr/>
                      <p:nvPr/>
                    </p:nvSpPr>
                    <p:spPr>
                      <a:xfrm>
                        <a:off x="14915469" y="2950350"/>
                        <a:ext cx="57046" cy="387858"/>
                      </a:xfrm>
                      <a:custGeom>
                        <a:avLst/>
                        <a:gdLst/>
                        <a:ahLst/>
                        <a:cxnLst/>
                        <a:rect l="l" t="t" r="r" b="b"/>
                        <a:pathLst>
                          <a:path w="57046" h="387858" extrusionOk="0">
                            <a:moveTo>
                              <a:pt x="45478" y="387858"/>
                            </a:moveTo>
                            <a:lnTo>
                              <a:pt x="45478" y="387858"/>
                            </a:lnTo>
                            <a:cubicBezTo>
                              <a:pt x="38524" y="387858"/>
                              <a:pt x="32428" y="382238"/>
                              <a:pt x="31762" y="375285"/>
                            </a:cubicBezTo>
                            <a:lnTo>
                              <a:pt x="43" y="12573"/>
                            </a:lnTo>
                            <a:cubicBezTo>
                              <a:pt x="-528" y="5620"/>
                              <a:pt x="4615" y="0"/>
                              <a:pt x="11569" y="0"/>
                            </a:cubicBezTo>
                            <a:lnTo>
                              <a:pt x="11569" y="0"/>
                            </a:lnTo>
                            <a:cubicBezTo>
                              <a:pt x="18522" y="0"/>
                              <a:pt x="24618" y="5620"/>
                              <a:pt x="25285" y="12573"/>
                            </a:cubicBezTo>
                            <a:lnTo>
                              <a:pt x="57003" y="375285"/>
                            </a:lnTo>
                            <a:cubicBezTo>
                              <a:pt x="57574" y="382238"/>
                              <a:pt x="52431" y="387858"/>
                              <a:pt x="45478" y="3878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1" name="Google Shape;2054;p141">
                        <a:extLst>
                          <a:ext uri="{FF2B5EF4-FFF2-40B4-BE49-F238E27FC236}">
                            <a16:creationId xmlns:a16="http://schemas.microsoft.com/office/drawing/2014/main" id="{972F6633-D349-4B9F-84BC-CA53DE48E84D}"/>
                          </a:ext>
                        </a:extLst>
                      </p:cNvPr>
                      <p:cNvSpPr/>
                      <p:nvPr/>
                    </p:nvSpPr>
                    <p:spPr>
                      <a:xfrm>
                        <a:off x="14864509" y="2368658"/>
                        <a:ext cx="70381" cy="539781"/>
                      </a:xfrm>
                      <a:custGeom>
                        <a:avLst/>
                        <a:gdLst/>
                        <a:ahLst/>
                        <a:cxnLst/>
                        <a:rect l="l" t="t" r="r" b="b"/>
                        <a:pathLst>
                          <a:path w="70381" h="539781" extrusionOk="0">
                            <a:moveTo>
                              <a:pt x="58813" y="539782"/>
                            </a:moveTo>
                            <a:lnTo>
                              <a:pt x="58813" y="539782"/>
                            </a:lnTo>
                            <a:cubicBezTo>
                              <a:pt x="51859" y="539782"/>
                              <a:pt x="45763" y="534162"/>
                              <a:pt x="45097" y="527209"/>
                            </a:cubicBezTo>
                            <a:lnTo>
                              <a:pt x="43" y="12573"/>
                            </a:lnTo>
                            <a:cubicBezTo>
                              <a:pt x="-528" y="5620"/>
                              <a:pt x="4615" y="0"/>
                              <a:pt x="11569" y="0"/>
                            </a:cubicBezTo>
                            <a:lnTo>
                              <a:pt x="11569" y="0"/>
                            </a:lnTo>
                            <a:cubicBezTo>
                              <a:pt x="18522" y="0"/>
                              <a:pt x="24618" y="5620"/>
                              <a:pt x="25285" y="12573"/>
                            </a:cubicBezTo>
                            <a:lnTo>
                              <a:pt x="70338" y="527209"/>
                            </a:lnTo>
                            <a:cubicBezTo>
                              <a:pt x="70909" y="534067"/>
                              <a:pt x="65766" y="539782"/>
                              <a:pt x="58813" y="5397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2" name="Google Shape;2055;p141">
                        <a:extLst>
                          <a:ext uri="{FF2B5EF4-FFF2-40B4-BE49-F238E27FC236}">
                            <a16:creationId xmlns:a16="http://schemas.microsoft.com/office/drawing/2014/main" id="{E54D163D-5EDB-428D-8605-4D801163DEE0}"/>
                          </a:ext>
                        </a:extLst>
                      </p:cNvPr>
                      <p:cNvSpPr/>
                      <p:nvPr/>
                    </p:nvSpPr>
                    <p:spPr>
                      <a:xfrm>
                        <a:off x="14849556" y="2197113"/>
                        <a:ext cx="34662" cy="132302"/>
                      </a:xfrm>
                      <a:custGeom>
                        <a:avLst/>
                        <a:gdLst/>
                        <a:ahLst/>
                        <a:cxnLst/>
                        <a:rect l="l" t="t" r="r" b="b"/>
                        <a:pathLst>
                          <a:path w="34662" h="132302" extrusionOk="0">
                            <a:moveTo>
                              <a:pt x="23094" y="132302"/>
                            </a:moveTo>
                            <a:lnTo>
                              <a:pt x="23094" y="132302"/>
                            </a:lnTo>
                            <a:cubicBezTo>
                              <a:pt x="16141" y="132302"/>
                              <a:pt x="10045" y="126682"/>
                              <a:pt x="9378" y="119729"/>
                            </a:cubicBezTo>
                            <a:lnTo>
                              <a:pt x="43" y="12573"/>
                            </a:lnTo>
                            <a:cubicBezTo>
                              <a:pt x="-528" y="5620"/>
                              <a:pt x="4615" y="0"/>
                              <a:pt x="11569" y="0"/>
                            </a:cubicBezTo>
                            <a:lnTo>
                              <a:pt x="11569" y="0"/>
                            </a:lnTo>
                            <a:cubicBezTo>
                              <a:pt x="18522" y="0"/>
                              <a:pt x="24618" y="5620"/>
                              <a:pt x="25285" y="12573"/>
                            </a:cubicBezTo>
                            <a:lnTo>
                              <a:pt x="34619" y="119729"/>
                            </a:lnTo>
                            <a:cubicBezTo>
                              <a:pt x="35191" y="126682"/>
                              <a:pt x="30047" y="132302"/>
                              <a:pt x="23094" y="1323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72" name="Google Shape;2056;p141">
                      <a:extLst>
                        <a:ext uri="{FF2B5EF4-FFF2-40B4-BE49-F238E27FC236}">
                          <a16:creationId xmlns:a16="http://schemas.microsoft.com/office/drawing/2014/main" id="{C38C1225-6723-4D8E-8981-9BD6304FA717}"/>
                        </a:ext>
                      </a:extLst>
                    </p:cNvPr>
                    <p:cNvGrpSpPr/>
                    <p:nvPr/>
                  </p:nvGrpSpPr>
                  <p:grpSpPr>
                    <a:xfrm>
                      <a:off x="16577963" y="2197017"/>
                      <a:ext cx="123055" cy="1141191"/>
                      <a:chOff x="16577963" y="2197017"/>
                      <a:chExt cx="123055" cy="1141191"/>
                    </a:xfrm>
                  </p:grpSpPr>
                  <p:sp>
                    <p:nvSpPr>
                      <p:cNvPr id="377" name="Google Shape;2057;p141">
                        <a:extLst>
                          <a:ext uri="{FF2B5EF4-FFF2-40B4-BE49-F238E27FC236}">
                            <a16:creationId xmlns:a16="http://schemas.microsoft.com/office/drawing/2014/main" id="{1E78BBC1-B30B-46B3-84A9-D55D7F3439F7}"/>
                          </a:ext>
                        </a:extLst>
                      </p:cNvPr>
                      <p:cNvSpPr/>
                      <p:nvPr/>
                    </p:nvSpPr>
                    <p:spPr>
                      <a:xfrm>
                        <a:off x="16629494" y="2785377"/>
                        <a:ext cx="71524" cy="552831"/>
                      </a:xfrm>
                      <a:custGeom>
                        <a:avLst/>
                        <a:gdLst/>
                        <a:ahLst/>
                        <a:cxnLst/>
                        <a:rect l="l" t="t" r="r" b="b"/>
                        <a:pathLst>
                          <a:path w="71524" h="552831" extrusionOk="0">
                            <a:moveTo>
                              <a:pt x="59956" y="552831"/>
                            </a:moveTo>
                            <a:lnTo>
                              <a:pt x="59956" y="552831"/>
                            </a:lnTo>
                            <a:cubicBezTo>
                              <a:pt x="53002" y="552831"/>
                              <a:pt x="46906" y="547211"/>
                              <a:pt x="46240" y="540258"/>
                            </a:cubicBezTo>
                            <a:lnTo>
                              <a:pt x="43" y="12573"/>
                            </a:lnTo>
                            <a:cubicBezTo>
                              <a:pt x="-528" y="5620"/>
                              <a:pt x="4615" y="0"/>
                              <a:pt x="11569" y="0"/>
                            </a:cubicBezTo>
                            <a:lnTo>
                              <a:pt x="11569" y="0"/>
                            </a:lnTo>
                            <a:cubicBezTo>
                              <a:pt x="18522" y="0"/>
                              <a:pt x="24618" y="5620"/>
                              <a:pt x="25285" y="12573"/>
                            </a:cubicBezTo>
                            <a:lnTo>
                              <a:pt x="71481" y="540258"/>
                            </a:lnTo>
                            <a:cubicBezTo>
                              <a:pt x="72052" y="547211"/>
                              <a:pt x="66909" y="552831"/>
                              <a:pt x="59956" y="5528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8" name="Google Shape;2058;p141">
                        <a:extLst>
                          <a:ext uri="{FF2B5EF4-FFF2-40B4-BE49-F238E27FC236}">
                            <a16:creationId xmlns:a16="http://schemas.microsoft.com/office/drawing/2014/main" id="{D8F4536F-8C3C-420B-A0B0-F8007BB39AAF}"/>
                          </a:ext>
                        </a:extLst>
                      </p:cNvPr>
                      <p:cNvSpPr/>
                      <p:nvPr/>
                    </p:nvSpPr>
                    <p:spPr>
                      <a:xfrm>
                        <a:off x="16588059" y="2312651"/>
                        <a:ext cx="61332" cy="436340"/>
                      </a:xfrm>
                      <a:custGeom>
                        <a:avLst/>
                        <a:gdLst/>
                        <a:ahLst/>
                        <a:cxnLst/>
                        <a:rect l="l" t="t" r="r" b="b"/>
                        <a:pathLst>
                          <a:path w="61332" h="436340" extrusionOk="0">
                            <a:moveTo>
                              <a:pt x="49764" y="436340"/>
                            </a:moveTo>
                            <a:lnTo>
                              <a:pt x="49764" y="436340"/>
                            </a:lnTo>
                            <a:cubicBezTo>
                              <a:pt x="42811" y="436340"/>
                              <a:pt x="36715" y="430721"/>
                              <a:pt x="36048" y="423767"/>
                            </a:cubicBezTo>
                            <a:lnTo>
                              <a:pt x="43" y="12573"/>
                            </a:lnTo>
                            <a:cubicBezTo>
                              <a:pt x="-528" y="5620"/>
                              <a:pt x="4615" y="0"/>
                              <a:pt x="11569" y="0"/>
                            </a:cubicBezTo>
                            <a:lnTo>
                              <a:pt x="11569" y="0"/>
                            </a:lnTo>
                            <a:cubicBezTo>
                              <a:pt x="18522" y="0"/>
                              <a:pt x="24618" y="5620"/>
                              <a:pt x="25285" y="12573"/>
                            </a:cubicBezTo>
                            <a:lnTo>
                              <a:pt x="61289" y="423767"/>
                            </a:lnTo>
                            <a:cubicBezTo>
                              <a:pt x="61861" y="430721"/>
                              <a:pt x="56717" y="436340"/>
                              <a:pt x="49764" y="436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9" name="Google Shape;2059;p141">
                        <a:extLst>
                          <a:ext uri="{FF2B5EF4-FFF2-40B4-BE49-F238E27FC236}">
                            <a16:creationId xmlns:a16="http://schemas.microsoft.com/office/drawing/2014/main" id="{E3D3A486-A09F-4E3D-BA16-8C7D7C32A863}"/>
                          </a:ext>
                        </a:extLst>
                      </p:cNvPr>
                      <p:cNvSpPr/>
                      <p:nvPr/>
                    </p:nvSpPr>
                    <p:spPr>
                      <a:xfrm>
                        <a:off x="16577963" y="2197017"/>
                        <a:ext cx="28947" cy="66198"/>
                      </a:xfrm>
                      <a:custGeom>
                        <a:avLst/>
                        <a:gdLst/>
                        <a:ahLst/>
                        <a:cxnLst/>
                        <a:rect l="l" t="t" r="r" b="b"/>
                        <a:pathLst>
                          <a:path w="28947" h="66198" extrusionOk="0">
                            <a:moveTo>
                              <a:pt x="17379" y="66199"/>
                            </a:moveTo>
                            <a:lnTo>
                              <a:pt x="17379" y="66199"/>
                            </a:lnTo>
                            <a:cubicBezTo>
                              <a:pt x="10426" y="66199"/>
                              <a:pt x="4330" y="60579"/>
                              <a:pt x="3663" y="53626"/>
                            </a:cubicBezTo>
                            <a:lnTo>
                              <a:pt x="43" y="12573"/>
                            </a:lnTo>
                            <a:cubicBezTo>
                              <a:pt x="-528" y="5620"/>
                              <a:pt x="4615" y="0"/>
                              <a:pt x="11569" y="0"/>
                            </a:cubicBezTo>
                            <a:lnTo>
                              <a:pt x="11569" y="0"/>
                            </a:lnTo>
                            <a:cubicBezTo>
                              <a:pt x="18522" y="0"/>
                              <a:pt x="24618" y="5620"/>
                              <a:pt x="25285" y="12573"/>
                            </a:cubicBezTo>
                            <a:lnTo>
                              <a:pt x="28904" y="53626"/>
                            </a:lnTo>
                            <a:cubicBezTo>
                              <a:pt x="29476" y="60579"/>
                              <a:pt x="24332" y="66199"/>
                              <a:pt x="17379" y="661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73" name="Google Shape;2060;p141">
                      <a:extLst>
                        <a:ext uri="{FF2B5EF4-FFF2-40B4-BE49-F238E27FC236}">
                          <a16:creationId xmlns:a16="http://schemas.microsoft.com/office/drawing/2014/main" id="{6CA5398E-D802-4336-BE04-0FCBCE02C5D0}"/>
                        </a:ext>
                      </a:extLst>
                    </p:cNvPr>
                    <p:cNvSpPr/>
                    <p:nvPr/>
                  </p:nvSpPr>
                  <p:spPr>
                    <a:xfrm>
                      <a:off x="16348859" y="2681459"/>
                      <a:ext cx="54719" cy="262223"/>
                    </a:xfrm>
                    <a:custGeom>
                      <a:avLst/>
                      <a:gdLst/>
                      <a:ahLst/>
                      <a:cxnLst/>
                      <a:rect l="l" t="t" r="r" b="b"/>
                      <a:pathLst>
                        <a:path w="54719" h="262223" extrusionOk="0">
                          <a:moveTo>
                            <a:pt x="71" y="17335"/>
                          </a:moveTo>
                          <a:cubicBezTo>
                            <a:pt x="-787" y="7810"/>
                            <a:pt x="6262" y="0"/>
                            <a:pt x="15882" y="0"/>
                          </a:cubicBezTo>
                          <a:cubicBezTo>
                            <a:pt x="25407" y="0"/>
                            <a:pt x="33884" y="7715"/>
                            <a:pt x="34741" y="17335"/>
                          </a:cubicBezTo>
                          <a:lnTo>
                            <a:pt x="54649" y="244888"/>
                          </a:lnTo>
                          <a:cubicBezTo>
                            <a:pt x="55506" y="254413"/>
                            <a:pt x="48457" y="262223"/>
                            <a:pt x="38837" y="262223"/>
                          </a:cubicBezTo>
                          <a:cubicBezTo>
                            <a:pt x="29312" y="262223"/>
                            <a:pt x="20835" y="254508"/>
                            <a:pt x="19978" y="244888"/>
                          </a:cubicBezTo>
                          <a:lnTo>
                            <a:pt x="71" y="17335"/>
                          </a:lnTo>
                          <a:close/>
                        </a:path>
                      </a:pathLst>
                    </a:custGeom>
                    <a:solidFill>
                      <a:srgbClr val="A7241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4" name="Google Shape;2061;p141">
                      <a:extLst>
                        <a:ext uri="{FF2B5EF4-FFF2-40B4-BE49-F238E27FC236}">
                          <a16:creationId xmlns:a16="http://schemas.microsoft.com/office/drawing/2014/main" id="{04EF41F4-D6F7-40F9-83AC-AAA16F97F734}"/>
                        </a:ext>
                      </a:extLst>
                    </p:cNvPr>
                    <p:cNvSpPr/>
                    <p:nvPr/>
                  </p:nvSpPr>
                  <p:spPr>
                    <a:xfrm>
                      <a:off x="15014502" y="2253882"/>
                      <a:ext cx="430194" cy="34670"/>
                    </a:xfrm>
                    <a:custGeom>
                      <a:avLst/>
                      <a:gdLst/>
                      <a:ahLst/>
                      <a:cxnLst/>
                      <a:rect l="l" t="t" r="r" b="b"/>
                      <a:pathLst>
                        <a:path w="430194" h="34670" extrusionOk="0">
                          <a:moveTo>
                            <a:pt x="18930" y="34671"/>
                          </a:moveTo>
                          <a:cubicBezTo>
                            <a:pt x="9405" y="34671"/>
                            <a:pt x="928" y="26956"/>
                            <a:pt x="71" y="17335"/>
                          </a:cubicBezTo>
                          <a:cubicBezTo>
                            <a:pt x="-787" y="7810"/>
                            <a:pt x="6262" y="0"/>
                            <a:pt x="15882" y="0"/>
                          </a:cubicBezTo>
                          <a:lnTo>
                            <a:pt x="411265" y="0"/>
                          </a:lnTo>
                          <a:cubicBezTo>
                            <a:pt x="420790" y="0"/>
                            <a:pt x="429267" y="7715"/>
                            <a:pt x="430124" y="17335"/>
                          </a:cubicBezTo>
                          <a:cubicBezTo>
                            <a:pt x="430982" y="26860"/>
                            <a:pt x="423933" y="34671"/>
                            <a:pt x="414313"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5" name="Google Shape;2062;p141">
                      <a:extLst>
                        <a:ext uri="{FF2B5EF4-FFF2-40B4-BE49-F238E27FC236}">
                          <a16:creationId xmlns:a16="http://schemas.microsoft.com/office/drawing/2014/main" id="{F7FBD855-83D8-48F7-B4E8-78CA86CB8551}"/>
                        </a:ext>
                      </a:extLst>
                    </p:cNvPr>
                    <p:cNvSpPr/>
                    <p:nvPr/>
                  </p:nvSpPr>
                  <p:spPr>
                    <a:xfrm>
                      <a:off x="15025359" y="2378754"/>
                      <a:ext cx="363139" cy="34670"/>
                    </a:xfrm>
                    <a:custGeom>
                      <a:avLst/>
                      <a:gdLst/>
                      <a:ahLst/>
                      <a:cxnLst/>
                      <a:rect l="l" t="t" r="r" b="b"/>
                      <a:pathLst>
                        <a:path w="363139" h="34670" extrusionOk="0">
                          <a:moveTo>
                            <a:pt x="18930" y="34671"/>
                          </a:moveTo>
                          <a:cubicBezTo>
                            <a:pt x="9405" y="34671"/>
                            <a:pt x="928" y="26956"/>
                            <a:pt x="71" y="17335"/>
                          </a:cubicBezTo>
                          <a:cubicBezTo>
                            <a:pt x="-787" y="7810"/>
                            <a:pt x="6262" y="0"/>
                            <a:pt x="15882" y="0"/>
                          </a:cubicBezTo>
                          <a:lnTo>
                            <a:pt x="344209" y="0"/>
                          </a:lnTo>
                          <a:cubicBezTo>
                            <a:pt x="353734" y="0"/>
                            <a:pt x="362211" y="7715"/>
                            <a:pt x="363069" y="17335"/>
                          </a:cubicBezTo>
                          <a:cubicBezTo>
                            <a:pt x="363926" y="26860"/>
                            <a:pt x="356877" y="34671"/>
                            <a:pt x="347257"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6" name="Google Shape;2063;p141">
                      <a:extLst>
                        <a:ext uri="{FF2B5EF4-FFF2-40B4-BE49-F238E27FC236}">
                          <a16:creationId xmlns:a16="http://schemas.microsoft.com/office/drawing/2014/main" id="{9D8223E0-B221-4E7E-93CF-4C1525F38F1B}"/>
                        </a:ext>
                      </a:extLst>
                    </p:cNvPr>
                    <p:cNvSpPr/>
                    <p:nvPr/>
                  </p:nvSpPr>
                  <p:spPr>
                    <a:xfrm>
                      <a:off x="15019931" y="2316271"/>
                      <a:ext cx="295987" cy="34670"/>
                    </a:xfrm>
                    <a:custGeom>
                      <a:avLst/>
                      <a:gdLst/>
                      <a:ahLst/>
                      <a:cxnLst/>
                      <a:rect l="l" t="t" r="r" b="b"/>
                      <a:pathLst>
                        <a:path w="295987" h="34670" extrusionOk="0">
                          <a:moveTo>
                            <a:pt x="18930" y="34671"/>
                          </a:moveTo>
                          <a:cubicBezTo>
                            <a:pt x="9405" y="34671"/>
                            <a:pt x="928" y="26956"/>
                            <a:pt x="71" y="17335"/>
                          </a:cubicBezTo>
                          <a:cubicBezTo>
                            <a:pt x="-787" y="7810"/>
                            <a:pt x="6262" y="0"/>
                            <a:pt x="15882" y="0"/>
                          </a:cubicBezTo>
                          <a:lnTo>
                            <a:pt x="277058" y="0"/>
                          </a:lnTo>
                          <a:cubicBezTo>
                            <a:pt x="286583" y="0"/>
                            <a:pt x="295060" y="7715"/>
                            <a:pt x="295917" y="17335"/>
                          </a:cubicBezTo>
                          <a:cubicBezTo>
                            <a:pt x="296774" y="26860"/>
                            <a:pt x="289726" y="34671"/>
                            <a:pt x="280106"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7" name="Google Shape;2064;p141">
                      <a:extLst>
                        <a:ext uri="{FF2B5EF4-FFF2-40B4-BE49-F238E27FC236}">
                          <a16:creationId xmlns:a16="http://schemas.microsoft.com/office/drawing/2014/main" id="{4AEF10DC-66BA-4FCC-B42F-1EAAD84C0554}"/>
                        </a:ext>
                      </a:extLst>
                    </p:cNvPr>
                    <p:cNvSpPr/>
                    <p:nvPr/>
                  </p:nvSpPr>
                  <p:spPr>
                    <a:xfrm>
                      <a:off x="15014502" y="2253882"/>
                      <a:ext cx="430194" cy="34670"/>
                    </a:xfrm>
                    <a:custGeom>
                      <a:avLst/>
                      <a:gdLst/>
                      <a:ahLst/>
                      <a:cxnLst/>
                      <a:rect l="l" t="t" r="r" b="b"/>
                      <a:pathLst>
                        <a:path w="430194" h="34670" extrusionOk="0">
                          <a:moveTo>
                            <a:pt x="18930" y="34671"/>
                          </a:moveTo>
                          <a:cubicBezTo>
                            <a:pt x="9405" y="34671"/>
                            <a:pt x="928" y="26956"/>
                            <a:pt x="71" y="17335"/>
                          </a:cubicBezTo>
                          <a:cubicBezTo>
                            <a:pt x="-787" y="7810"/>
                            <a:pt x="6262" y="0"/>
                            <a:pt x="15882" y="0"/>
                          </a:cubicBezTo>
                          <a:lnTo>
                            <a:pt x="411265" y="0"/>
                          </a:lnTo>
                          <a:cubicBezTo>
                            <a:pt x="420790" y="0"/>
                            <a:pt x="429267" y="7715"/>
                            <a:pt x="430124" y="17335"/>
                          </a:cubicBezTo>
                          <a:cubicBezTo>
                            <a:pt x="430982" y="26860"/>
                            <a:pt x="423933" y="34671"/>
                            <a:pt x="414313"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8" name="Google Shape;2065;p141">
                      <a:extLst>
                        <a:ext uri="{FF2B5EF4-FFF2-40B4-BE49-F238E27FC236}">
                          <a16:creationId xmlns:a16="http://schemas.microsoft.com/office/drawing/2014/main" id="{E5884BA0-6915-4D22-9866-7B6AA1951121}"/>
                        </a:ext>
                      </a:extLst>
                    </p:cNvPr>
                    <p:cNvSpPr/>
                    <p:nvPr/>
                  </p:nvSpPr>
                  <p:spPr>
                    <a:xfrm>
                      <a:off x="15025359" y="2378754"/>
                      <a:ext cx="363139" cy="34670"/>
                    </a:xfrm>
                    <a:custGeom>
                      <a:avLst/>
                      <a:gdLst/>
                      <a:ahLst/>
                      <a:cxnLst/>
                      <a:rect l="l" t="t" r="r" b="b"/>
                      <a:pathLst>
                        <a:path w="363139" h="34670" extrusionOk="0">
                          <a:moveTo>
                            <a:pt x="18930" y="34671"/>
                          </a:moveTo>
                          <a:cubicBezTo>
                            <a:pt x="9405" y="34671"/>
                            <a:pt x="928" y="26956"/>
                            <a:pt x="71" y="17335"/>
                          </a:cubicBezTo>
                          <a:cubicBezTo>
                            <a:pt x="-787" y="7810"/>
                            <a:pt x="6262" y="0"/>
                            <a:pt x="15882" y="0"/>
                          </a:cubicBezTo>
                          <a:lnTo>
                            <a:pt x="344209" y="0"/>
                          </a:lnTo>
                          <a:cubicBezTo>
                            <a:pt x="353734" y="0"/>
                            <a:pt x="362211" y="7715"/>
                            <a:pt x="363069" y="17335"/>
                          </a:cubicBezTo>
                          <a:cubicBezTo>
                            <a:pt x="363926" y="26860"/>
                            <a:pt x="356877" y="34671"/>
                            <a:pt x="347257"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9" name="Google Shape;2066;p141">
                      <a:extLst>
                        <a:ext uri="{FF2B5EF4-FFF2-40B4-BE49-F238E27FC236}">
                          <a16:creationId xmlns:a16="http://schemas.microsoft.com/office/drawing/2014/main" id="{164FA04A-E7BF-4D1E-94D7-B39A5FF14F88}"/>
                        </a:ext>
                      </a:extLst>
                    </p:cNvPr>
                    <p:cNvSpPr/>
                    <p:nvPr/>
                  </p:nvSpPr>
                  <p:spPr>
                    <a:xfrm>
                      <a:off x="15019931" y="2316271"/>
                      <a:ext cx="295987" cy="34670"/>
                    </a:xfrm>
                    <a:custGeom>
                      <a:avLst/>
                      <a:gdLst/>
                      <a:ahLst/>
                      <a:cxnLst/>
                      <a:rect l="l" t="t" r="r" b="b"/>
                      <a:pathLst>
                        <a:path w="295987" h="34670" extrusionOk="0">
                          <a:moveTo>
                            <a:pt x="18930" y="34671"/>
                          </a:moveTo>
                          <a:cubicBezTo>
                            <a:pt x="9405" y="34671"/>
                            <a:pt x="928" y="26956"/>
                            <a:pt x="71" y="17335"/>
                          </a:cubicBezTo>
                          <a:cubicBezTo>
                            <a:pt x="-787" y="7810"/>
                            <a:pt x="6262" y="0"/>
                            <a:pt x="15882" y="0"/>
                          </a:cubicBezTo>
                          <a:lnTo>
                            <a:pt x="277058" y="0"/>
                          </a:lnTo>
                          <a:cubicBezTo>
                            <a:pt x="286583" y="0"/>
                            <a:pt x="295060" y="7715"/>
                            <a:pt x="295917" y="17335"/>
                          </a:cubicBezTo>
                          <a:cubicBezTo>
                            <a:pt x="296774" y="26860"/>
                            <a:pt x="289726" y="34671"/>
                            <a:pt x="280106"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0" name="Google Shape;2067;p141">
                      <a:extLst>
                        <a:ext uri="{FF2B5EF4-FFF2-40B4-BE49-F238E27FC236}">
                          <a16:creationId xmlns:a16="http://schemas.microsoft.com/office/drawing/2014/main" id="{F0C36F05-4DED-4933-AB61-3E78E2FD1482}"/>
                        </a:ext>
                      </a:extLst>
                    </p:cNvPr>
                    <p:cNvSpPr/>
                    <p:nvPr/>
                  </p:nvSpPr>
                  <p:spPr>
                    <a:xfrm>
                      <a:off x="16264006" y="2467432"/>
                      <a:ext cx="179752" cy="179070"/>
                    </a:xfrm>
                    <a:custGeom>
                      <a:avLst/>
                      <a:gdLst/>
                      <a:ahLst/>
                      <a:cxnLst/>
                      <a:rect l="l" t="t" r="r" b="b"/>
                      <a:pathLst>
                        <a:path w="179752" h="179070" extrusionOk="0">
                          <a:moveTo>
                            <a:pt x="179411" y="89535"/>
                          </a:moveTo>
                          <a:cubicBezTo>
                            <a:pt x="183698" y="138970"/>
                            <a:pt x="147122" y="179070"/>
                            <a:pt x="97687" y="179070"/>
                          </a:cubicBezTo>
                          <a:cubicBezTo>
                            <a:pt x="48252" y="179070"/>
                            <a:pt x="4628" y="138970"/>
                            <a:pt x="341" y="89535"/>
                          </a:cubicBezTo>
                          <a:cubicBezTo>
                            <a:pt x="-3945" y="40100"/>
                            <a:pt x="32631" y="0"/>
                            <a:pt x="82066" y="0"/>
                          </a:cubicBezTo>
                          <a:cubicBezTo>
                            <a:pt x="131501" y="0"/>
                            <a:pt x="175030" y="40100"/>
                            <a:pt x="179411" y="89535"/>
                          </a:cubicBezTo>
                          <a:close/>
                        </a:path>
                      </a:pathLst>
                    </a:custGeom>
                    <a:solidFill>
                      <a:srgbClr val="ED807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1" name="Google Shape;2068;p141">
                      <a:extLst>
                        <a:ext uri="{FF2B5EF4-FFF2-40B4-BE49-F238E27FC236}">
                          <a16:creationId xmlns:a16="http://schemas.microsoft.com/office/drawing/2014/main" id="{F9389C6E-A997-49CE-8D48-A7A43524C560}"/>
                        </a:ext>
                      </a:extLst>
                    </p:cNvPr>
                    <p:cNvSpPr/>
                    <p:nvPr/>
                  </p:nvSpPr>
                  <p:spPr>
                    <a:xfrm>
                      <a:off x="16308680" y="2978639"/>
                      <a:ext cx="179766" cy="179070"/>
                    </a:xfrm>
                    <a:custGeom>
                      <a:avLst/>
                      <a:gdLst/>
                      <a:ahLst/>
                      <a:cxnLst/>
                      <a:rect l="l" t="t" r="r" b="b"/>
                      <a:pathLst>
                        <a:path w="179766" h="179070" extrusionOk="0">
                          <a:moveTo>
                            <a:pt x="179411" y="89535"/>
                          </a:moveTo>
                          <a:cubicBezTo>
                            <a:pt x="175125" y="40100"/>
                            <a:pt x="131501" y="0"/>
                            <a:pt x="82066" y="0"/>
                          </a:cubicBezTo>
                          <a:cubicBezTo>
                            <a:pt x="32631" y="0"/>
                            <a:pt x="-3945" y="40100"/>
                            <a:pt x="341" y="89535"/>
                          </a:cubicBezTo>
                          <a:cubicBezTo>
                            <a:pt x="4628" y="138970"/>
                            <a:pt x="48252" y="179070"/>
                            <a:pt x="97687" y="179070"/>
                          </a:cubicBezTo>
                          <a:cubicBezTo>
                            <a:pt x="147122" y="179070"/>
                            <a:pt x="183793" y="139065"/>
                            <a:pt x="179411" y="89535"/>
                          </a:cubicBezTo>
                          <a:close/>
                        </a:path>
                      </a:pathLst>
                    </a:custGeom>
                    <a:solidFill>
                      <a:srgbClr val="ED807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2" name="Google Shape;2069;p141">
                      <a:extLst>
                        <a:ext uri="{FF2B5EF4-FFF2-40B4-BE49-F238E27FC236}">
                          <a16:creationId xmlns:a16="http://schemas.microsoft.com/office/drawing/2014/main" id="{483B5FB7-D52C-4452-8103-BE2529C0832F}"/>
                        </a:ext>
                      </a:extLst>
                    </p:cNvPr>
                    <p:cNvSpPr/>
                    <p:nvPr/>
                  </p:nvSpPr>
                  <p:spPr>
                    <a:xfrm rot="-2772874">
                      <a:off x="15333419" y="2329828"/>
                      <a:ext cx="886913" cy="967939"/>
                    </a:xfrm>
                    <a:custGeom>
                      <a:avLst/>
                      <a:gdLst/>
                      <a:ahLst/>
                      <a:cxnLst/>
                      <a:rect l="l" t="t" r="r" b="b"/>
                      <a:pathLst>
                        <a:path w="886221" h="967184" extrusionOk="0">
                          <a:moveTo>
                            <a:pt x="886221" y="483592"/>
                          </a:moveTo>
                          <a:cubicBezTo>
                            <a:pt x="886221" y="750673"/>
                            <a:pt x="687834" y="967185"/>
                            <a:pt x="443111" y="967185"/>
                          </a:cubicBezTo>
                          <a:cubicBezTo>
                            <a:pt x="198387" y="967185"/>
                            <a:pt x="0" y="750673"/>
                            <a:pt x="0" y="483592"/>
                          </a:cubicBezTo>
                          <a:cubicBezTo>
                            <a:pt x="0" y="216512"/>
                            <a:pt x="198388" y="0"/>
                            <a:pt x="443111" y="0"/>
                          </a:cubicBezTo>
                          <a:cubicBezTo>
                            <a:pt x="687834" y="0"/>
                            <a:pt x="886221" y="216512"/>
                            <a:pt x="886221" y="483592"/>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3" name="Google Shape;2070;p141">
                      <a:extLst>
                        <a:ext uri="{FF2B5EF4-FFF2-40B4-BE49-F238E27FC236}">
                          <a16:creationId xmlns:a16="http://schemas.microsoft.com/office/drawing/2014/main" id="{F4D8D7A5-68D6-447A-B940-0C4A75C208F9}"/>
                        </a:ext>
                      </a:extLst>
                    </p:cNvPr>
                    <p:cNvSpPr/>
                    <p:nvPr/>
                  </p:nvSpPr>
                  <p:spPr>
                    <a:xfrm>
                      <a:off x="15311492" y="2350465"/>
                      <a:ext cx="763403" cy="462914"/>
                    </a:xfrm>
                    <a:custGeom>
                      <a:avLst/>
                      <a:gdLst/>
                      <a:ahLst/>
                      <a:cxnLst/>
                      <a:rect l="l" t="t" r="r" b="b"/>
                      <a:pathLst>
                        <a:path w="763403" h="462914" extrusionOk="0">
                          <a:moveTo>
                            <a:pt x="763404" y="135541"/>
                          </a:moveTo>
                          <a:cubicBezTo>
                            <a:pt x="672345" y="51816"/>
                            <a:pt x="552044" y="0"/>
                            <a:pt x="424218" y="0"/>
                          </a:cubicBezTo>
                          <a:cubicBezTo>
                            <a:pt x="168567" y="0"/>
                            <a:pt x="-20504" y="207264"/>
                            <a:pt x="1785" y="462915"/>
                          </a:cubicBezTo>
                          <a:lnTo>
                            <a:pt x="464700" y="462915"/>
                          </a:lnTo>
                          <a:lnTo>
                            <a:pt x="763404" y="135541"/>
                          </a:ln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4" name="Google Shape;2071;p141">
                      <a:extLst>
                        <a:ext uri="{FF2B5EF4-FFF2-40B4-BE49-F238E27FC236}">
                          <a16:creationId xmlns:a16="http://schemas.microsoft.com/office/drawing/2014/main" id="{08823D19-2C77-4EF6-A49D-CC26766183F7}"/>
                        </a:ext>
                      </a:extLst>
                    </p:cNvPr>
                    <p:cNvSpPr/>
                    <p:nvPr/>
                  </p:nvSpPr>
                  <p:spPr>
                    <a:xfrm>
                      <a:off x="15420338" y="2350370"/>
                      <a:ext cx="355949" cy="462914"/>
                    </a:xfrm>
                    <a:custGeom>
                      <a:avLst/>
                      <a:gdLst/>
                      <a:ahLst/>
                      <a:cxnLst/>
                      <a:rect l="l" t="t" r="r" b="b"/>
                      <a:pathLst>
                        <a:path w="355949" h="462914" extrusionOk="0">
                          <a:moveTo>
                            <a:pt x="0" y="135636"/>
                          </a:moveTo>
                          <a:lnTo>
                            <a:pt x="355949" y="462915"/>
                          </a:lnTo>
                          <a:lnTo>
                            <a:pt x="315468" y="0"/>
                          </a:lnTo>
                          <a:cubicBezTo>
                            <a:pt x="187547" y="95"/>
                            <a:pt x="76390" y="51911"/>
                            <a:pt x="0" y="13563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5" name="Google Shape;2072;p141">
                      <a:extLst>
                        <a:ext uri="{FF2B5EF4-FFF2-40B4-BE49-F238E27FC236}">
                          <a16:creationId xmlns:a16="http://schemas.microsoft.com/office/drawing/2014/main" id="{ADD0E69F-0CC8-407A-98B8-C1F296028AD8}"/>
                        </a:ext>
                      </a:extLst>
                    </p:cNvPr>
                    <p:cNvSpPr/>
                    <p:nvPr/>
                  </p:nvSpPr>
                  <p:spPr>
                    <a:xfrm>
                      <a:off x="15420338" y="2350370"/>
                      <a:ext cx="355949" cy="462914"/>
                    </a:xfrm>
                    <a:custGeom>
                      <a:avLst/>
                      <a:gdLst/>
                      <a:ahLst/>
                      <a:cxnLst/>
                      <a:rect l="l" t="t" r="r" b="b"/>
                      <a:pathLst>
                        <a:path w="355949" h="462914" extrusionOk="0">
                          <a:moveTo>
                            <a:pt x="0" y="135636"/>
                          </a:moveTo>
                          <a:lnTo>
                            <a:pt x="355949" y="462915"/>
                          </a:lnTo>
                          <a:lnTo>
                            <a:pt x="315468" y="0"/>
                          </a:lnTo>
                          <a:cubicBezTo>
                            <a:pt x="187547" y="95"/>
                            <a:pt x="76390" y="51911"/>
                            <a:pt x="0" y="135636"/>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6" name="Google Shape;2073;p141">
                      <a:extLst>
                        <a:ext uri="{FF2B5EF4-FFF2-40B4-BE49-F238E27FC236}">
                          <a16:creationId xmlns:a16="http://schemas.microsoft.com/office/drawing/2014/main" id="{DE6C0B95-87D1-4610-8F80-D16E102D35F1}"/>
                        </a:ext>
                      </a:extLst>
                    </p:cNvPr>
                    <p:cNvSpPr/>
                    <p:nvPr/>
                  </p:nvSpPr>
                  <p:spPr>
                    <a:xfrm>
                      <a:off x="15477583" y="2813285"/>
                      <a:ext cx="763403" cy="462915"/>
                    </a:xfrm>
                    <a:custGeom>
                      <a:avLst/>
                      <a:gdLst/>
                      <a:ahLst/>
                      <a:cxnLst/>
                      <a:rect l="l" t="t" r="r" b="b"/>
                      <a:pathLst>
                        <a:path w="763403" h="462915" extrusionOk="0">
                          <a:moveTo>
                            <a:pt x="339185" y="462915"/>
                          </a:moveTo>
                          <a:cubicBezTo>
                            <a:pt x="594836" y="462915"/>
                            <a:pt x="783908" y="255651"/>
                            <a:pt x="761619" y="0"/>
                          </a:cubicBezTo>
                          <a:lnTo>
                            <a:pt x="298704" y="0"/>
                          </a:lnTo>
                          <a:lnTo>
                            <a:pt x="0" y="327279"/>
                          </a:lnTo>
                          <a:cubicBezTo>
                            <a:pt x="91059" y="411194"/>
                            <a:pt x="211360" y="462915"/>
                            <a:pt x="339185" y="46291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87" name="Google Shape;2074;p141">
                      <a:extLst>
                        <a:ext uri="{FF2B5EF4-FFF2-40B4-BE49-F238E27FC236}">
                          <a16:creationId xmlns:a16="http://schemas.microsoft.com/office/drawing/2014/main" id="{C8FE84E8-C310-48B9-BA56-CEA6F635F7AE}"/>
                        </a:ext>
                      </a:extLst>
                    </p:cNvPr>
                    <p:cNvGrpSpPr/>
                    <p:nvPr/>
                  </p:nvGrpSpPr>
                  <p:grpSpPr>
                    <a:xfrm>
                      <a:off x="16138331" y="3782454"/>
                      <a:ext cx="1040891" cy="84677"/>
                      <a:chOff x="16138331" y="3782454"/>
                      <a:chExt cx="1040891" cy="84677"/>
                    </a:xfrm>
                  </p:grpSpPr>
                  <p:sp>
                    <p:nvSpPr>
                      <p:cNvPr id="374" name="Google Shape;2075;p141">
                        <a:extLst>
                          <a:ext uri="{FF2B5EF4-FFF2-40B4-BE49-F238E27FC236}">
                            <a16:creationId xmlns:a16="http://schemas.microsoft.com/office/drawing/2014/main" id="{F61B0302-DD9F-45C2-889A-EDE2A70FDE85}"/>
                          </a:ext>
                        </a:extLst>
                      </p:cNvPr>
                      <p:cNvSpPr/>
                      <p:nvPr/>
                    </p:nvSpPr>
                    <p:spPr>
                      <a:xfrm>
                        <a:off x="16138331" y="3782454"/>
                        <a:ext cx="1040891" cy="84677"/>
                      </a:xfrm>
                      <a:custGeom>
                        <a:avLst/>
                        <a:gdLst/>
                        <a:ahLst/>
                        <a:cxnLst/>
                        <a:rect l="l" t="t" r="r" b="b"/>
                        <a:pathLst>
                          <a:path w="1040891" h="84677" extrusionOk="0">
                            <a:moveTo>
                              <a:pt x="520446" y="0"/>
                            </a:moveTo>
                            <a:lnTo>
                              <a:pt x="0" y="0"/>
                            </a:lnTo>
                            <a:lnTo>
                              <a:pt x="0" y="84677"/>
                            </a:lnTo>
                            <a:lnTo>
                              <a:pt x="1040892" y="84677"/>
                            </a:lnTo>
                            <a:lnTo>
                              <a:pt x="1040892"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5" name="Google Shape;2076;p141">
                        <a:extLst>
                          <a:ext uri="{FF2B5EF4-FFF2-40B4-BE49-F238E27FC236}">
                            <a16:creationId xmlns:a16="http://schemas.microsoft.com/office/drawing/2014/main" id="{418188A5-2B1B-49C4-B83A-2AAA61F499E4}"/>
                          </a:ext>
                        </a:extLst>
                      </p:cNvPr>
                      <p:cNvSpPr/>
                      <p:nvPr/>
                    </p:nvSpPr>
                    <p:spPr>
                      <a:xfrm>
                        <a:off x="16138331" y="3782454"/>
                        <a:ext cx="1040891" cy="84677"/>
                      </a:xfrm>
                      <a:custGeom>
                        <a:avLst/>
                        <a:gdLst/>
                        <a:ahLst/>
                        <a:cxnLst/>
                        <a:rect l="l" t="t" r="r" b="b"/>
                        <a:pathLst>
                          <a:path w="1040891" h="84677" extrusionOk="0">
                            <a:moveTo>
                              <a:pt x="520446" y="0"/>
                            </a:moveTo>
                            <a:lnTo>
                              <a:pt x="0" y="0"/>
                            </a:lnTo>
                            <a:lnTo>
                              <a:pt x="0" y="84677"/>
                            </a:lnTo>
                            <a:lnTo>
                              <a:pt x="1040892" y="84677"/>
                            </a:lnTo>
                            <a:lnTo>
                              <a:pt x="1040892"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6" name="Google Shape;2077;p141">
                        <a:extLst>
                          <a:ext uri="{FF2B5EF4-FFF2-40B4-BE49-F238E27FC236}">
                            <a16:creationId xmlns:a16="http://schemas.microsoft.com/office/drawing/2014/main" id="{49303B30-A54E-49F2-8832-E827BE5F6847}"/>
                          </a:ext>
                        </a:extLst>
                      </p:cNvPr>
                      <p:cNvSpPr/>
                      <p:nvPr/>
                    </p:nvSpPr>
                    <p:spPr>
                      <a:xfrm>
                        <a:off x="16138331" y="3782454"/>
                        <a:ext cx="520446" cy="84677"/>
                      </a:xfrm>
                      <a:custGeom>
                        <a:avLst/>
                        <a:gdLst/>
                        <a:ahLst/>
                        <a:cxnLst/>
                        <a:rect l="l" t="t" r="r" b="b"/>
                        <a:pathLst>
                          <a:path w="520446" h="84677" extrusionOk="0">
                            <a:moveTo>
                              <a:pt x="520446" y="84677"/>
                            </a:moveTo>
                            <a:lnTo>
                              <a:pt x="0" y="84677"/>
                            </a:lnTo>
                            <a:lnTo>
                              <a:pt x="0" y="0"/>
                            </a:lnTo>
                            <a:lnTo>
                              <a:pt x="520446"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88" name="Google Shape;2078;p141">
                      <a:extLst>
                        <a:ext uri="{FF2B5EF4-FFF2-40B4-BE49-F238E27FC236}">
                          <a16:creationId xmlns:a16="http://schemas.microsoft.com/office/drawing/2014/main" id="{8F1AFE54-F4AA-47B0-B210-736578B5902F}"/>
                        </a:ext>
                      </a:extLst>
                    </p:cNvPr>
                    <p:cNvSpPr/>
                    <p:nvPr/>
                  </p:nvSpPr>
                  <p:spPr>
                    <a:xfrm>
                      <a:off x="17735058" y="2048938"/>
                      <a:ext cx="583596" cy="1205865"/>
                    </a:xfrm>
                    <a:custGeom>
                      <a:avLst/>
                      <a:gdLst/>
                      <a:ahLst/>
                      <a:cxnLst/>
                      <a:rect l="l" t="t" r="r" b="b"/>
                      <a:pathLst>
                        <a:path w="583596" h="1205865" extrusionOk="0">
                          <a:moveTo>
                            <a:pt x="583597" y="818388"/>
                          </a:moveTo>
                          <a:lnTo>
                            <a:pt x="511969" y="0"/>
                          </a:lnTo>
                          <a:lnTo>
                            <a:pt x="415100" y="8573"/>
                          </a:lnTo>
                          <a:lnTo>
                            <a:pt x="0" y="1205865"/>
                          </a:lnTo>
                          <a:lnTo>
                            <a:pt x="463391" y="1165003"/>
                          </a:lnTo>
                          <a:close/>
                        </a:path>
                      </a:pathLst>
                    </a:custGeom>
                    <a:solidFill>
                      <a:srgbClr val="FFFFFF">
                        <a:alpha val="458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9" name="Google Shape;2079;p141">
                      <a:extLst>
                        <a:ext uri="{FF2B5EF4-FFF2-40B4-BE49-F238E27FC236}">
                          <a16:creationId xmlns:a16="http://schemas.microsoft.com/office/drawing/2014/main" id="{ABCBE6D8-6D2B-4500-B564-1B8B050B3295}"/>
                        </a:ext>
                      </a:extLst>
                    </p:cNvPr>
                    <p:cNvSpPr/>
                    <p:nvPr/>
                  </p:nvSpPr>
                  <p:spPr>
                    <a:xfrm>
                      <a:off x="14425186" y="2126779"/>
                      <a:ext cx="848677" cy="1151858"/>
                    </a:xfrm>
                    <a:custGeom>
                      <a:avLst/>
                      <a:gdLst/>
                      <a:ahLst/>
                      <a:cxnLst/>
                      <a:rect l="l" t="t" r="r" b="b"/>
                      <a:pathLst>
                        <a:path w="848677" h="1151858" extrusionOk="0">
                          <a:moveTo>
                            <a:pt x="449294" y="1151858"/>
                          </a:moveTo>
                          <a:lnTo>
                            <a:pt x="848678" y="0"/>
                          </a:lnTo>
                          <a:lnTo>
                            <a:pt x="399383" y="0"/>
                          </a:lnTo>
                          <a:lnTo>
                            <a:pt x="0" y="1151858"/>
                          </a:lnTo>
                          <a:close/>
                        </a:path>
                      </a:pathLst>
                    </a:custGeom>
                    <a:solidFill>
                      <a:srgbClr val="FFFFFF">
                        <a:alpha val="278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0" name="Google Shape;2080;p141">
                      <a:extLst>
                        <a:ext uri="{FF2B5EF4-FFF2-40B4-BE49-F238E27FC236}">
                          <a16:creationId xmlns:a16="http://schemas.microsoft.com/office/drawing/2014/main" id="{39FBD13C-7FAD-4791-AF6D-F772E7521C2E}"/>
                        </a:ext>
                      </a:extLst>
                    </p:cNvPr>
                    <p:cNvSpPr/>
                    <p:nvPr/>
                  </p:nvSpPr>
                  <p:spPr>
                    <a:xfrm>
                      <a:off x="14164370" y="3932377"/>
                      <a:ext cx="3343846" cy="100202"/>
                    </a:xfrm>
                    <a:custGeom>
                      <a:avLst/>
                      <a:gdLst/>
                      <a:ahLst/>
                      <a:cxnLst/>
                      <a:rect l="l" t="t" r="r" b="b"/>
                      <a:pathLst>
                        <a:path w="3343846" h="100202" extrusionOk="0">
                          <a:moveTo>
                            <a:pt x="3327368" y="100203"/>
                          </a:moveTo>
                          <a:lnTo>
                            <a:pt x="16383" y="100203"/>
                          </a:lnTo>
                          <a:cubicBezTo>
                            <a:pt x="7334" y="100203"/>
                            <a:pt x="0" y="92869"/>
                            <a:pt x="0" y="83820"/>
                          </a:cubicBezTo>
                          <a:lnTo>
                            <a:pt x="0" y="0"/>
                          </a:lnTo>
                          <a:lnTo>
                            <a:pt x="3343847" y="0"/>
                          </a:lnTo>
                          <a:lnTo>
                            <a:pt x="3343847" y="83820"/>
                          </a:lnTo>
                          <a:cubicBezTo>
                            <a:pt x="3343752" y="92869"/>
                            <a:pt x="3336417" y="100203"/>
                            <a:pt x="3327368" y="100203"/>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1" name="Google Shape;2081;p141">
                      <a:extLst>
                        <a:ext uri="{FF2B5EF4-FFF2-40B4-BE49-F238E27FC236}">
                          <a16:creationId xmlns:a16="http://schemas.microsoft.com/office/drawing/2014/main" id="{3DECE969-81FD-4F7B-AE16-BBF3ADBA1C01}"/>
                        </a:ext>
                      </a:extLst>
                    </p:cNvPr>
                    <p:cNvSpPr/>
                    <p:nvPr/>
                  </p:nvSpPr>
                  <p:spPr>
                    <a:xfrm>
                      <a:off x="14164370" y="3932377"/>
                      <a:ext cx="1513713" cy="100202"/>
                    </a:xfrm>
                    <a:custGeom>
                      <a:avLst/>
                      <a:gdLst/>
                      <a:ahLst/>
                      <a:cxnLst/>
                      <a:rect l="l" t="t" r="r" b="b"/>
                      <a:pathLst>
                        <a:path w="1513713" h="100202" extrusionOk="0">
                          <a:moveTo>
                            <a:pt x="1513713" y="100203"/>
                          </a:moveTo>
                          <a:lnTo>
                            <a:pt x="16383" y="100203"/>
                          </a:lnTo>
                          <a:cubicBezTo>
                            <a:pt x="7334" y="100203"/>
                            <a:pt x="0" y="92869"/>
                            <a:pt x="0" y="83820"/>
                          </a:cubicBezTo>
                          <a:lnTo>
                            <a:pt x="0" y="0"/>
                          </a:lnTo>
                          <a:lnTo>
                            <a:pt x="1513713" y="0"/>
                          </a:lnTo>
                          <a:lnTo>
                            <a:pt x="1513713" y="100203"/>
                          </a:lnTo>
                          <a:close/>
                        </a:path>
                      </a:pathLst>
                    </a:custGeom>
                    <a:solidFill>
                      <a:srgbClr val="3F3F3F">
                        <a:alpha val="2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2" name="Google Shape;2082;p141">
                      <a:extLst>
                        <a:ext uri="{FF2B5EF4-FFF2-40B4-BE49-F238E27FC236}">
                          <a16:creationId xmlns:a16="http://schemas.microsoft.com/office/drawing/2014/main" id="{3529DFFD-23B7-40C3-AACD-403BB1EF6B52}"/>
                        </a:ext>
                      </a:extLst>
                    </p:cNvPr>
                    <p:cNvSpPr/>
                    <p:nvPr/>
                  </p:nvSpPr>
                  <p:spPr>
                    <a:xfrm>
                      <a:off x="14062169" y="3867131"/>
                      <a:ext cx="3548157" cy="83915"/>
                    </a:xfrm>
                    <a:custGeom>
                      <a:avLst/>
                      <a:gdLst/>
                      <a:ahLst/>
                      <a:cxnLst/>
                      <a:rect l="l" t="t" r="r" b="b"/>
                      <a:pathLst>
                        <a:path w="3548157" h="83915" extrusionOk="0">
                          <a:moveTo>
                            <a:pt x="3528822" y="83915"/>
                          </a:moveTo>
                          <a:lnTo>
                            <a:pt x="19336" y="83915"/>
                          </a:lnTo>
                          <a:cubicBezTo>
                            <a:pt x="8668" y="83915"/>
                            <a:pt x="0" y="75248"/>
                            <a:pt x="0" y="64579"/>
                          </a:cubicBezTo>
                          <a:lnTo>
                            <a:pt x="0" y="19336"/>
                          </a:lnTo>
                          <a:cubicBezTo>
                            <a:pt x="0" y="8668"/>
                            <a:pt x="8668" y="0"/>
                            <a:pt x="19336" y="0"/>
                          </a:cubicBezTo>
                          <a:lnTo>
                            <a:pt x="3528822" y="0"/>
                          </a:lnTo>
                          <a:cubicBezTo>
                            <a:pt x="3539490" y="0"/>
                            <a:pt x="3548158" y="8668"/>
                            <a:pt x="3548158" y="19336"/>
                          </a:cubicBezTo>
                          <a:lnTo>
                            <a:pt x="3548158" y="64579"/>
                          </a:lnTo>
                          <a:cubicBezTo>
                            <a:pt x="3548158" y="75248"/>
                            <a:pt x="3539490" y="83915"/>
                            <a:pt x="3528822" y="83915"/>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3" name="Google Shape;2083;p141">
                      <a:extLst>
                        <a:ext uri="{FF2B5EF4-FFF2-40B4-BE49-F238E27FC236}">
                          <a16:creationId xmlns:a16="http://schemas.microsoft.com/office/drawing/2014/main" id="{EA49F36D-EACD-4B11-ACA3-7FF9B633F791}"/>
                        </a:ext>
                      </a:extLst>
                    </p:cNvPr>
                    <p:cNvSpPr/>
                    <p:nvPr/>
                  </p:nvSpPr>
                  <p:spPr>
                    <a:xfrm>
                      <a:off x="14062169" y="3867131"/>
                      <a:ext cx="1615916" cy="83915"/>
                    </a:xfrm>
                    <a:custGeom>
                      <a:avLst/>
                      <a:gdLst/>
                      <a:ahLst/>
                      <a:cxnLst/>
                      <a:rect l="l" t="t" r="r" b="b"/>
                      <a:pathLst>
                        <a:path w="1615916" h="83915" extrusionOk="0">
                          <a:moveTo>
                            <a:pt x="1615916" y="83915"/>
                          </a:moveTo>
                          <a:lnTo>
                            <a:pt x="19336" y="83915"/>
                          </a:lnTo>
                          <a:cubicBezTo>
                            <a:pt x="8668" y="83915"/>
                            <a:pt x="0" y="75248"/>
                            <a:pt x="0" y="64579"/>
                          </a:cubicBezTo>
                          <a:lnTo>
                            <a:pt x="0" y="19336"/>
                          </a:lnTo>
                          <a:cubicBezTo>
                            <a:pt x="0" y="8668"/>
                            <a:pt x="8668" y="0"/>
                            <a:pt x="19336" y="0"/>
                          </a:cubicBezTo>
                          <a:lnTo>
                            <a:pt x="1615821" y="0"/>
                          </a:lnTo>
                          <a:lnTo>
                            <a:pt x="1615821" y="83915"/>
                          </a:lnTo>
                          <a:close/>
                        </a:path>
                      </a:pathLst>
                    </a:custGeom>
                    <a:solidFill>
                      <a:srgbClr val="262626">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94" name="Google Shape;2084;p141">
                      <a:extLst>
                        <a:ext uri="{FF2B5EF4-FFF2-40B4-BE49-F238E27FC236}">
                          <a16:creationId xmlns:a16="http://schemas.microsoft.com/office/drawing/2014/main" id="{65F26A26-75D8-48E8-A5C4-65C028882412}"/>
                        </a:ext>
                      </a:extLst>
                    </p:cNvPr>
                    <p:cNvGrpSpPr/>
                    <p:nvPr/>
                  </p:nvGrpSpPr>
                  <p:grpSpPr>
                    <a:xfrm>
                      <a:off x="14214663" y="4032771"/>
                      <a:ext cx="1413033" cy="2017299"/>
                      <a:chOff x="14214663" y="4032771"/>
                      <a:chExt cx="1413033" cy="2017299"/>
                    </a:xfrm>
                  </p:grpSpPr>
                  <p:sp>
                    <p:nvSpPr>
                      <p:cNvPr id="371" name="Google Shape;2085;p141">
                        <a:extLst>
                          <a:ext uri="{FF2B5EF4-FFF2-40B4-BE49-F238E27FC236}">
                            <a16:creationId xmlns:a16="http://schemas.microsoft.com/office/drawing/2014/main" id="{7B530342-E348-4550-9EFE-8D11C82714E3}"/>
                          </a:ext>
                        </a:extLst>
                      </p:cNvPr>
                      <p:cNvSpPr/>
                      <p:nvPr/>
                    </p:nvSpPr>
                    <p:spPr>
                      <a:xfrm>
                        <a:off x="14214663"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3" y="1923764"/>
                              <a:pt x="1345883" y="1891189"/>
                            </a:cubicBezTo>
                            <a:lnTo>
                              <a:pt x="1345883" y="126206"/>
                            </a:lnTo>
                            <a:cubicBezTo>
                              <a:pt x="1345883"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2" name="Google Shape;2086;p141">
                        <a:extLst>
                          <a:ext uri="{FF2B5EF4-FFF2-40B4-BE49-F238E27FC236}">
                            <a16:creationId xmlns:a16="http://schemas.microsoft.com/office/drawing/2014/main" id="{68BB4877-ACAF-42E0-951C-C9BD2F28DEFB}"/>
                          </a:ext>
                        </a:extLst>
                      </p:cNvPr>
                      <p:cNvSpPr/>
                      <p:nvPr/>
                    </p:nvSpPr>
                    <p:spPr>
                      <a:xfrm>
                        <a:off x="14214663"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3" y="1923764"/>
                              <a:pt x="1345883" y="1891189"/>
                            </a:cubicBezTo>
                            <a:lnTo>
                              <a:pt x="1345883" y="126206"/>
                            </a:lnTo>
                            <a:cubicBezTo>
                              <a:pt x="1345883"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3" name="Google Shape;2087;p141">
                        <a:extLst>
                          <a:ext uri="{FF2B5EF4-FFF2-40B4-BE49-F238E27FC236}">
                            <a16:creationId xmlns:a16="http://schemas.microsoft.com/office/drawing/2014/main" id="{E0164D0F-22EB-405A-8F0C-C6FB627C326D}"/>
                          </a:ext>
                        </a:extLst>
                      </p:cNvPr>
                      <p:cNvSpPr/>
                      <p:nvPr/>
                    </p:nvSpPr>
                    <p:spPr>
                      <a:xfrm>
                        <a:off x="14215330" y="4032771"/>
                        <a:ext cx="1411700" cy="113442"/>
                      </a:xfrm>
                      <a:custGeom>
                        <a:avLst/>
                        <a:gdLst/>
                        <a:ahLst/>
                        <a:cxnLst/>
                        <a:rect l="l" t="t" r="r" b="b"/>
                        <a:pathLst>
                          <a:path w="1411700" h="113442" extrusionOk="0">
                            <a:moveTo>
                              <a:pt x="1286161" y="0"/>
                            </a:moveTo>
                            <a:lnTo>
                              <a:pt x="125539" y="0"/>
                            </a:lnTo>
                            <a:cubicBezTo>
                              <a:pt x="60293" y="0"/>
                              <a:pt x="6382" y="49816"/>
                              <a:pt x="0" y="113443"/>
                            </a:cubicBezTo>
                            <a:lnTo>
                              <a:pt x="67913" y="113443"/>
                            </a:lnTo>
                            <a:cubicBezTo>
                              <a:pt x="73723" y="86963"/>
                              <a:pt x="97346" y="67151"/>
                              <a:pt x="125539" y="67151"/>
                            </a:cubicBezTo>
                            <a:lnTo>
                              <a:pt x="1286161" y="67151"/>
                            </a:lnTo>
                            <a:cubicBezTo>
                              <a:pt x="1314355" y="67151"/>
                              <a:pt x="1337881" y="86963"/>
                              <a:pt x="1343787" y="113443"/>
                            </a:cubicBezTo>
                            <a:lnTo>
                              <a:pt x="1411700" y="113443"/>
                            </a:lnTo>
                            <a:cubicBezTo>
                              <a:pt x="1405319" y="49816"/>
                              <a:pt x="1351407" y="0"/>
                              <a:pt x="1286161"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95" name="Google Shape;2088;p141">
                      <a:extLst>
                        <a:ext uri="{FF2B5EF4-FFF2-40B4-BE49-F238E27FC236}">
                          <a16:creationId xmlns:a16="http://schemas.microsoft.com/office/drawing/2014/main" id="{11620800-DF1B-45B5-9DCF-E1FEA0E6C507}"/>
                        </a:ext>
                      </a:extLst>
                    </p:cNvPr>
                    <p:cNvGrpSpPr/>
                    <p:nvPr/>
                  </p:nvGrpSpPr>
                  <p:grpSpPr>
                    <a:xfrm>
                      <a:off x="16021270" y="4032771"/>
                      <a:ext cx="1413033" cy="2017299"/>
                      <a:chOff x="16021270" y="4032771"/>
                      <a:chExt cx="1413033" cy="2017299"/>
                    </a:xfrm>
                  </p:grpSpPr>
                  <p:sp>
                    <p:nvSpPr>
                      <p:cNvPr id="368" name="Google Shape;2089;p141">
                        <a:extLst>
                          <a:ext uri="{FF2B5EF4-FFF2-40B4-BE49-F238E27FC236}">
                            <a16:creationId xmlns:a16="http://schemas.microsoft.com/office/drawing/2014/main" id="{C97C3EBB-405B-4445-9DB4-1837E857BA2C}"/>
                          </a:ext>
                        </a:extLst>
                      </p:cNvPr>
                      <p:cNvSpPr/>
                      <p:nvPr/>
                    </p:nvSpPr>
                    <p:spPr>
                      <a:xfrm>
                        <a:off x="16021270"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2" y="1923764"/>
                              <a:pt x="1345882" y="1891189"/>
                            </a:cubicBezTo>
                            <a:lnTo>
                              <a:pt x="1345882" y="126206"/>
                            </a:lnTo>
                            <a:cubicBezTo>
                              <a:pt x="1345882"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9" name="Google Shape;2090;p141">
                        <a:extLst>
                          <a:ext uri="{FF2B5EF4-FFF2-40B4-BE49-F238E27FC236}">
                            <a16:creationId xmlns:a16="http://schemas.microsoft.com/office/drawing/2014/main" id="{A3F624D6-4F43-48A1-A5C6-F6B88FFCE498}"/>
                          </a:ext>
                        </a:extLst>
                      </p:cNvPr>
                      <p:cNvSpPr/>
                      <p:nvPr/>
                    </p:nvSpPr>
                    <p:spPr>
                      <a:xfrm>
                        <a:off x="16021270"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2" y="1923764"/>
                              <a:pt x="1345882" y="1891189"/>
                            </a:cubicBezTo>
                            <a:lnTo>
                              <a:pt x="1345882" y="126206"/>
                            </a:lnTo>
                            <a:cubicBezTo>
                              <a:pt x="1345882"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0" name="Google Shape;2091;p141">
                        <a:extLst>
                          <a:ext uri="{FF2B5EF4-FFF2-40B4-BE49-F238E27FC236}">
                            <a16:creationId xmlns:a16="http://schemas.microsoft.com/office/drawing/2014/main" id="{1A7FCE27-0714-4935-9AA1-538B13F8E85C}"/>
                          </a:ext>
                        </a:extLst>
                      </p:cNvPr>
                      <p:cNvSpPr/>
                      <p:nvPr/>
                    </p:nvSpPr>
                    <p:spPr>
                      <a:xfrm>
                        <a:off x="16021936" y="4032771"/>
                        <a:ext cx="1411700" cy="113442"/>
                      </a:xfrm>
                      <a:custGeom>
                        <a:avLst/>
                        <a:gdLst/>
                        <a:ahLst/>
                        <a:cxnLst/>
                        <a:rect l="l" t="t" r="r" b="b"/>
                        <a:pathLst>
                          <a:path w="1411700" h="113442" extrusionOk="0">
                            <a:moveTo>
                              <a:pt x="1286161" y="0"/>
                            </a:moveTo>
                            <a:lnTo>
                              <a:pt x="125540" y="0"/>
                            </a:lnTo>
                            <a:cubicBezTo>
                              <a:pt x="60293" y="0"/>
                              <a:pt x="6382" y="49816"/>
                              <a:pt x="0" y="113443"/>
                            </a:cubicBezTo>
                            <a:lnTo>
                              <a:pt x="67913" y="113443"/>
                            </a:lnTo>
                            <a:cubicBezTo>
                              <a:pt x="73724" y="86963"/>
                              <a:pt x="97346" y="67151"/>
                              <a:pt x="125540" y="67151"/>
                            </a:cubicBezTo>
                            <a:lnTo>
                              <a:pt x="1286161" y="67151"/>
                            </a:lnTo>
                            <a:cubicBezTo>
                              <a:pt x="1314355" y="67151"/>
                              <a:pt x="1337882" y="86963"/>
                              <a:pt x="1343787" y="113443"/>
                            </a:cubicBezTo>
                            <a:lnTo>
                              <a:pt x="1411701" y="113443"/>
                            </a:lnTo>
                            <a:cubicBezTo>
                              <a:pt x="1405319" y="49816"/>
                              <a:pt x="1351502" y="0"/>
                              <a:pt x="1286161"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96" name="Google Shape;2092;p141">
                      <a:extLst>
                        <a:ext uri="{FF2B5EF4-FFF2-40B4-BE49-F238E27FC236}">
                          <a16:creationId xmlns:a16="http://schemas.microsoft.com/office/drawing/2014/main" id="{0198ED07-E928-4B14-8B88-F7498763E055}"/>
                        </a:ext>
                      </a:extLst>
                    </p:cNvPr>
                    <p:cNvGrpSpPr/>
                    <p:nvPr/>
                  </p:nvGrpSpPr>
                  <p:grpSpPr>
                    <a:xfrm>
                      <a:off x="16939670" y="3131272"/>
                      <a:ext cx="1041948" cy="721860"/>
                      <a:chOff x="16939670" y="3131272"/>
                      <a:chExt cx="1041948" cy="721860"/>
                    </a:xfrm>
                  </p:grpSpPr>
                  <p:sp>
                    <p:nvSpPr>
                      <p:cNvPr id="364" name="Google Shape;2093;p141">
                        <a:extLst>
                          <a:ext uri="{FF2B5EF4-FFF2-40B4-BE49-F238E27FC236}">
                            <a16:creationId xmlns:a16="http://schemas.microsoft.com/office/drawing/2014/main" id="{90CE742B-CD98-42B1-93FA-AF4DE8D36CDF}"/>
                          </a:ext>
                        </a:extLst>
                      </p:cNvPr>
                      <p:cNvSpPr/>
                      <p:nvPr/>
                    </p:nvSpPr>
                    <p:spPr>
                      <a:xfrm>
                        <a:off x="16939670" y="3302394"/>
                        <a:ext cx="946023" cy="550738"/>
                      </a:xfrm>
                      <a:custGeom>
                        <a:avLst/>
                        <a:gdLst/>
                        <a:ahLst/>
                        <a:cxnLst/>
                        <a:rect l="l" t="t" r="r" b="b"/>
                        <a:pathLst>
                          <a:path w="946023" h="550738" extrusionOk="0">
                            <a:moveTo>
                              <a:pt x="243459" y="402050"/>
                            </a:moveTo>
                            <a:lnTo>
                              <a:pt x="142113" y="356330"/>
                            </a:lnTo>
                            <a:lnTo>
                              <a:pt x="0" y="415576"/>
                            </a:lnTo>
                            <a:lnTo>
                              <a:pt x="0" y="486346"/>
                            </a:lnTo>
                            <a:cubicBezTo>
                              <a:pt x="0" y="486346"/>
                              <a:pt x="220599" y="479012"/>
                              <a:pt x="220599" y="479298"/>
                            </a:cubicBezTo>
                            <a:cubicBezTo>
                              <a:pt x="220599" y="479298"/>
                              <a:pt x="469487" y="562165"/>
                              <a:pt x="561404" y="549402"/>
                            </a:cubicBezTo>
                            <a:cubicBezTo>
                              <a:pt x="653320" y="536638"/>
                              <a:pt x="946023" y="128778"/>
                              <a:pt x="946023" y="128778"/>
                            </a:cubicBezTo>
                            <a:lnTo>
                              <a:pt x="798957" y="0"/>
                            </a:lnTo>
                            <a:lnTo>
                              <a:pt x="519017" y="399002"/>
                            </a:lnTo>
                            <a:lnTo>
                              <a:pt x="243459" y="40205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5" name="Google Shape;2094;p141">
                        <a:extLst>
                          <a:ext uri="{FF2B5EF4-FFF2-40B4-BE49-F238E27FC236}">
                            <a16:creationId xmlns:a16="http://schemas.microsoft.com/office/drawing/2014/main" id="{0774DAEF-9F58-4A06-A284-ECEAFEAAD95C}"/>
                          </a:ext>
                        </a:extLst>
                      </p:cNvPr>
                      <p:cNvSpPr/>
                      <p:nvPr/>
                    </p:nvSpPr>
                    <p:spPr>
                      <a:xfrm>
                        <a:off x="16939670" y="3658724"/>
                        <a:ext cx="308895" cy="130016"/>
                      </a:xfrm>
                      <a:custGeom>
                        <a:avLst/>
                        <a:gdLst/>
                        <a:ahLst/>
                        <a:cxnLst/>
                        <a:rect l="l" t="t" r="r" b="b"/>
                        <a:pathLst>
                          <a:path w="308895" h="130016" extrusionOk="0">
                            <a:moveTo>
                              <a:pt x="243459" y="45720"/>
                            </a:moveTo>
                            <a:lnTo>
                              <a:pt x="142113" y="0"/>
                            </a:lnTo>
                            <a:lnTo>
                              <a:pt x="0" y="59246"/>
                            </a:lnTo>
                            <a:lnTo>
                              <a:pt x="0" y="130016"/>
                            </a:lnTo>
                            <a:cubicBezTo>
                              <a:pt x="0" y="130016"/>
                              <a:pt x="220599" y="122682"/>
                              <a:pt x="220599" y="122968"/>
                            </a:cubicBezTo>
                            <a:cubicBezTo>
                              <a:pt x="220599" y="122968"/>
                              <a:pt x="226790" y="125063"/>
                              <a:pt x="237649" y="128492"/>
                            </a:cubicBezTo>
                            <a:lnTo>
                              <a:pt x="308896" y="44958"/>
                            </a:lnTo>
                            <a:lnTo>
                              <a:pt x="243459" y="4572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6" name="Google Shape;2095;p141">
                        <a:extLst>
                          <a:ext uri="{FF2B5EF4-FFF2-40B4-BE49-F238E27FC236}">
                            <a16:creationId xmlns:a16="http://schemas.microsoft.com/office/drawing/2014/main" id="{8428D8F6-6584-43DA-BE7D-819F55C69FCA}"/>
                          </a:ext>
                        </a:extLst>
                      </p:cNvPr>
                      <p:cNvSpPr/>
                      <p:nvPr/>
                    </p:nvSpPr>
                    <p:spPr>
                      <a:xfrm>
                        <a:off x="17639567" y="3131272"/>
                        <a:ext cx="342051" cy="427534"/>
                      </a:xfrm>
                      <a:custGeom>
                        <a:avLst/>
                        <a:gdLst/>
                        <a:ahLst/>
                        <a:cxnLst/>
                        <a:rect l="l" t="t" r="r" b="b"/>
                        <a:pathLst>
                          <a:path w="342051" h="427534" extrusionOk="0">
                            <a:moveTo>
                              <a:pt x="0" y="287231"/>
                            </a:moveTo>
                            <a:cubicBezTo>
                              <a:pt x="0" y="287231"/>
                              <a:pt x="101822" y="106256"/>
                              <a:pt x="166878" y="48916"/>
                            </a:cubicBezTo>
                            <a:cubicBezTo>
                              <a:pt x="206311" y="14054"/>
                              <a:pt x="261366" y="3291"/>
                              <a:pt x="298514" y="148"/>
                            </a:cubicBezTo>
                            <a:cubicBezTo>
                              <a:pt x="321850" y="-1853"/>
                              <a:pt x="341852" y="16721"/>
                              <a:pt x="342043" y="40153"/>
                            </a:cubicBezTo>
                            <a:cubicBezTo>
                              <a:pt x="342519" y="111685"/>
                              <a:pt x="323945" y="267324"/>
                              <a:pt x="176784" y="427534"/>
                            </a:cubicBezTo>
                            <a:lnTo>
                              <a:pt x="0" y="287231"/>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7" name="Google Shape;2096;p141">
                        <a:extLst>
                          <a:ext uri="{FF2B5EF4-FFF2-40B4-BE49-F238E27FC236}">
                            <a16:creationId xmlns:a16="http://schemas.microsoft.com/office/drawing/2014/main" id="{B11D43F0-B69D-4A22-8758-366B55F5348D}"/>
                          </a:ext>
                        </a:extLst>
                      </p:cNvPr>
                      <p:cNvSpPr/>
                      <p:nvPr/>
                    </p:nvSpPr>
                    <p:spPr>
                      <a:xfrm>
                        <a:off x="17614706" y="3384404"/>
                        <a:ext cx="221360" cy="203644"/>
                      </a:xfrm>
                      <a:custGeom>
                        <a:avLst/>
                        <a:gdLst/>
                        <a:ahLst/>
                        <a:cxnLst/>
                        <a:rect l="l" t="t" r="r" b="b"/>
                        <a:pathLst>
                          <a:path w="221360" h="203644" extrusionOk="0">
                            <a:moveTo>
                              <a:pt x="24860" y="0"/>
                            </a:moveTo>
                            <a:cubicBezTo>
                              <a:pt x="24860" y="0"/>
                              <a:pt x="148780" y="58293"/>
                              <a:pt x="221361" y="173069"/>
                            </a:cubicBezTo>
                            <a:lnTo>
                              <a:pt x="181737" y="203644"/>
                            </a:lnTo>
                            <a:cubicBezTo>
                              <a:pt x="181737" y="203644"/>
                              <a:pt x="101060" y="101822"/>
                              <a:pt x="0" y="43339"/>
                            </a:cubicBezTo>
                            <a:lnTo>
                              <a:pt x="24860" y="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97" name="Google Shape;2097;p141">
                      <a:extLst>
                        <a:ext uri="{FF2B5EF4-FFF2-40B4-BE49-F238E27FC236}">
                          <a16:creationId xmlns:a16="http://schemas.microsoft.com/office/drawing/2014/main" id="{18AD0BF8-738D-4313-92B9-28DA7B8C6204}"/>
                        </a:ext>
                      </a:extLst>
                    </p:cNvPr>
                    <p:cNvSpPr/>
                    <p:nvPr/>
                  </p:nvSpPr>
                  <p:spPr>
                    <a:xfrm>
                      <a:off x="17340577" y="2730894"/>
                      <a:ext cx="62865" cy="89732"/>
                    </a:xfrm>
                    <a:custGeom>
                      <a:avLst/>
                      <a:gdLst/>
                      <a:ahLst/>
                      <a:cxnLst/>
                      <a:rect l="l" t="t" r="r" b="b"/>
                      <a:pathLst>
                        <a:path w="62865" h="89732" extrusionOk="0">
                          <a:moveTo>
                            <a:pt x="50197" y="0"/>
                          </a:moveTo>
                          <a:lnTo>
                            <a:pt x="0" y="78962"/>
                          </a:lnTo>
                          <a:cubicBezTo>
                            <a:pt x="0" y="78962"/>
                            <a:pt x="26194" y="98298"/>
                            <a:pt x="62865" y="85154"/>
                          </a:cubicBezTo>
                          <a:lnTo>
                            <a:pt x="50197"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8" name="Google Shape;2098;p141">
                      <a:extLst>
                        <a:ext uri="{FF2B5EF4-FFF2-40B4-BE49-F238E27FC236}">
                          <a16:creationId xmlns:a16="http://schemas.microsoft.com/office/drawing/2014/main" id="{825AAE6E-C6EE-4B2C-9C7D-4C476082EA78}"/>
                        </a:ext>
                      </a:extLst>
                    </p:cNvPr>
                    <p:cNvSpPr/>
                    <p:nvPr/>
                  </p:nvSpPr>
                  <p:spPr>
                    <a:xfrm>
                      <a:off x="17372625" y="2475215"/>
                      <a:ext cx="383354" cy="508250"/>
                    </a:xfrm>
                    <a:custGeom>
                      <a:avLst/>
                      <a:gdLst/>
                      <a:ahLst/>
                      <a:cxnLst/>
                      <a:rect l="l" t="t" r="r" b="b"/>
                      <a:pathLst>
                        <a:path w="383354" h="508250" extrusionOk="0">
                          <a:moveTo>
                            <a:pt x="380956" y="181099"/>
                          </a:moveTo>
                          <a:cubicBezTo>
                            <a:pt x="385433" y="316544"/>
                            <a:pt x="390291" y="373789"/>
                            <a:pt x="328854" y="449322"/>
                          </a:cubicBezTo>
                          <a:cubicBezTo>
                            <a:pt x="231604" y="529523"/>
                            <a:pt x="68917" y="538953"/>
                            <a:pt x="24054" y="407508"/>
                          </a:cubicBezTo>
                          <a:cubicBezTo>
                            <a:pt x="-16332" y="289207"/>
                            <a:pt x="-16903" y="88134"/>
                            <a:pt x="109875" y="21364"/>
                          </a:cubicBezTo>
                          <a:cubicBezTo>
                            <a:pt x="200267" y="-26261"/>
                            <a:pt x="312090" y="8410"/>
                            <a:pt x="359715" y="98802"/>
                          </a:cubicBezTo>
                          <a:cubicBezTo>
                            <a:pt x="373146" y="124234"/>
                            <a:pt x="380384" y="152333"/>
                            <a:pt x="380956" y="181099"/>
                          </a:cubicBez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9" name="Google Shape;2099;p141">
                      <a:extLst>
                        <a:ext uri="{FF2B5EF4-FFF2-40B4-BE49-F238E27FC236}">
                          <a16:creationId xmlns:a16="http://schemas.microsoft.com/office/drawing/2014/main" id="{70F90565-78AF-4836-BFFD-2EED3DB12DB7}"/>
                        </a:ext>
                      </a:extLst>
                    </p:cNvPr>
                    <p:cNvSpPr/>
                    <p:nvPr/>
                  </p:nvSpPr>
                  <p:spPr>
                    <a:xfrm>
                      <a:off x="17476498" y="2954513"/>
                      <a:ext cx="86963" cy="28691"/>
                    </a:xfrm>
                    <a:custGeom>
                      <a:avLst/>
                      <a:gdLst/>
                      <a:ahLst/>
                      <a:cxnLst/>
                      <a:rect l="l" t="t" r="r" b="b"/>
                      <a:pathLst>
                        <a:path w="86963" h="28691" extrusionOk="0">
                          <a:moveTo>
                            <a:pt x="86963" y="27746"/>
                          </a:moveTo>
                          <a:lnTo>
                            <a:pt x="86010" y="21078"/>
                          </a:lnTo>
                          <a:cubicBezTo>
                            <a:pt x="83820" y="6410"/>
                            <a:pt x="69342" y="-3020"/>
                            <a:pt x="55054" y="885"/>
                          </a:cubicBezTo>
                          <a:lnTo>
                            <a:pt x="0" y="15935"/>
                          </a:lnTo>
                          <a:cubicBezTo>
                            <a:pt x="26384" y="27079"/>
                            <a:pt x="56292" y="30603"/>
                            <a:pt x="86963" y="27746"/>
                          </a:cubicBezTo>
                          <a:close/>
                        </a:path>
                      </a:pathLst>
                    </a:custGeom>
                    <a:solidFill>
                      <a:srgbClr val="002A32">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0" name="Google Shape;2100;p141">
                      <a:extLst>
                        <a:ext uri="{FF2B5EF4-FFF2-40B4-BE49-F238E27FC236}">
                          <a16:creationId xmlns:a16="http://schemas.microsoft.com/office/drawing/2014/main" id="{5AACDCEF-AE6D-4568-8C78-81E50C2F8CDA}"/>
                        </a:ext>
                      </a:extLst>
                    </p:cNvPr>
                    <p:cNvSpPr/>
                    <p:nvPr/>
                  </p:nvSpPr>
                  <p:spPr>
                    <a:xfrm>
                      <a:off x="17558414" y="2908535"/>
                      <a:ext cx="197643" cy="240601"/>
                    </a:xfrm>
                    <a:custGeom>
                      <a:avLst/>
                      <a:gdLst/>
                      <a:ahLst/>
                      <a:cxnLst/>
                      <a:rect l="l" t="t" r="r" b="b"/>
                      <a:pathLst>
                        <a:path w="197643" h="240601" extrusionOk="0">
                          <a:moveTo>
                            <a:pt x="0" y="39433"/>
                          </a:moveTo>
                          <a:lnTo>
                            <a:pt x="29623" y="240602"/>
                          </a:lnTo>
                          <a:lnTo>
                            <a:pt x="197644" y="205835"/>
                          </a:lnTo>
                          <a:lnTo>
                            <a:pt x="143828"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1" name="Google Shape;2101;p141">
                      <a:extLst>
                        <a:ext uri="{FF2B5EF4-FFF2-40B4-BE49-F238E27FC236}">
                          <a16:creationId xmlns:a16="http://schemas.microsoft.com/office/drawing/2014/main" id="{F44885DF-2B4C-4112-B523-25939B799345}"/>
                        </a:ext>
                      </a:extLst>
                    </p:cNvPr>
                    <p:cNvSpPr/>
                    <p:nvPr/>
                  </p:nvSpPr>
                  <p:spPr>
                    <a:xfrm>
                      <a:off x="17373105" y="2319033"/>
                      <a:ext cx="460438" cy="621863"/>
                    </a:xfrm>
                    <a:custGeom>
                      <a:avLst/>
                      <a:gdLst/>
                      <a:ahLst/>
                      <a:cxnLst/>
                      <a:rect l="l" t="t" r="r" b="b"/>
                      <a:pathLst>
                        <a:path w="460438" h="621863" extrusionOk="0">
                          <a:moveTo>
                            <a:pt x="17002" y="227457"/>
                          </a:moveTo>
                          <a:cubicBezTo>
                            <a:pt x="74152" y="336233"/>
                            <a:pt x="113776" y="236696"/>
                            <a:pt x="103203" y="324422"/>
                          </a:cubicBezTo>
                          <a:cubicBezTo>
                            <a:pt x="92726" y="412147"/>
                            <a:pt x="124254" y="440531"/>
                            <a:pt x="124254" y="440531"/>
                          </a:cubicBezTo>
                          <a:lnTo>
                            <a:pt x="239316" y="612172"/>
                          </a:lnTo>
                          <a:cubicBezTo>
                            <a:pt x="245412" y="621221"/>
                            <a:pt x="257128" y="624269"/>
                            <a:pt x="267129" y="619887"/>
                          </a:cubicBezTo>
                          <a:cubicBezTo>
                            <a:pt x="297038" y="606838"/>
                            <a:pt x="316373" y="609695"/>
                            <a:pt x="326946" y="613982"/>
                          </a:cubicBezTo>
                          <a:cubicBezTo>
                            <a:pt x="334375" y="617030"/>
                            <a:pt x="342853" y="616077"/>
                            <a:pt x="348854" y="610743"/>
                          </a:cubicBezTo>
                          <a:cubicBezTo>
                            <a:pt x="374857" y="587788"/>
                            <a:pt x="436483" y="521875"/>
                            <a:pt x="455438" y="401003"/>
                          </a:cubicBezTo>
                          <a:cubicBezTo>
                            <a:pt x="492586" y="164211"/>
                            <a:pt x="310563" y="128111"/>
                            <a:pt x="310563" y="128111"/>
                          </a:cubicBezTo>
                          <a:cubicBezTo>
                            <a:pt x="209503" y="107061"/>
                            <a:pt x="235410" y="-95"/>
                            <a:pt x="175308" y="0"/>
                          </a:cubicBezTo>
                          <a:cubicBezTo>
                            <a:pt x="129493" y="0"/>
                            <a:pt x="143018" y="75438"/>
                            <a:pt x="143018" y="75438"/>
                          </a:cubicBezTo>
                          <a:cubicBezTo>
                            <a:pt x="143018" y="75438"/>
                            <a:pt x="93964" y="38672"/>
                            <a:pt x="65485" y="51245"/>
                          </a:cubicBezTo>
                          <a:cubicBezTo>
                            <a:pt x="28718" y="67437"/>
                            <a:pt x="61294" y="142780"/>
                            <a:pt x="61294" y="142780"/>
                          </a:cubicBezTo>
                          <a:cubicBezTo>
                            <a:pt x="61294" y="142780"/>
                            <a:pt x="-39005" y="120777"/>
                            <a:pt x="17002" y="227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2" name="Google Shape;2102;p141">
                      <a:extLst>
                        <a:ext uri="{FF2B5EF4-FFF2-40B4-BE49-F238E27FC236}">
                          <a16:creationId xmlns:a16="http://schemas.microsoft.com/office/drawing/2014/main" id="{4D16490E-4930-466D-B54C-474920B05A79}"/>
                        </a:ext>
                      </a:extLst>
                    </p:cNvPr>
                    <p:cNvSpPr/>
                    <p:nvPr/>
                  </p:nvSpPr>
                  <p:spPr>
                    <a:xfrm>
                      <a:off x="17472311" y="2674348"/>
                      <a:ext cx="96549" cy="136992"/>
                    </a:xfrm>
                    <a:custGeom>
                      <a:avLst/>
                      <a:gdLst/>
                      <a:ahLst/>
                      <a:cxnLst/>
                      <a:rect l="l" t="t" r="r" b="b"/>
                      <a:pathLst>
                        <a:path w="96549" h="136992" extrusionOk="0">
                          <a:moveTo>
                            <a:pt x="1616" y="42258"/>
                          </a:moveTo>
                          <a:cubicBezTo>
                            <a:pt x="-3242" y="69500"/>
                            <a:pt x="2950" y="97599"/>
                            <a:pt x="18857" y="120268"/>
                          </a:cubicBezTo>
                          <a:cubicBezTo>
                            <a:pt x="40192" y="150177"/>
                            <a:pt x="74101" y="136842"/>
                            <a:pt x="87627" y="104933"/>
                          </a:cubicBezTo>
                          <a:cubicBezTo>
                            <a:pt x="99914" y="75977"/>
                            <a:pt x="103343" y="25780"/>
                            <a:pt x="72578" y="7111"/>
                          </a:cubicBezTo>
                          <a:cubicBezTo>
                            <a:pt x="41717" y="-11653"/>
                            <a:pt x="7998" y="9016"/>
                            <a:pt x="1616" y="42258"/>
                          </a:cubicBez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3" name="Google Shape;2103;p141">
                      <a:extLst>
                        <a:ext uri="{FF2B5EF4-FFF2-40B4-BE49-F238E27FC236}">
                          <a16:creationId xmlns:a16="http://schemas.microsoft.com/office/drawing/2014/main" id="{D304A9C2-B23C-4018-B508-1EE8525A9D95}"/>
                        </a:ext>
                      </a:extLst>
                    </p:cNvPr>
                    <p:cNvSpPr/>
                    <p:nvPr/>
                  </p:nvSpPr>
                  <p:spPr>
                    <a:xfrm>
                      <a:off x="17513075" y="2981409"/>
                      <a:ext cx="321659" cy="102576"/>
                    </a:xfrm>
                    <a:custGeom>
                      <a:avLst/>
                      <a:gdLst/>
                      <a:ahLst/>
                      <a:cxnLst/>
                      <a:rect l="l" t="t" r="r" b="b"/>
                      <a:pathLst>
                        <a:path w="321659" h="102576" extrusionOk="0">
                          <a:moveTo>
                            <a:pt x="0" y="94195"/>
                          </a:moveTo>
                          <a:cubicBezTo>
                            <a:pt x="0" y="94195"/>
                            <a:pt x="107823" y="-7723"/>
                            <a:pt x="220980" y="469"/>
                          </a:cubicBezTo>
                          <a:cubicBezTo>
                            <a:pt x="297942" y="6088"/>
                            <a:pt x="321659" y="102577"/>
                            <a:pt x="321659" y="102577"/>
                          </a:cubicBezTo>
                          <a:lnTo>
                            <a:pt x="0" y="94195"/>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4" name="Google Shape;2104;p141">
                      <a:extLst>
                        <a:ext uri="{FF2B5EF4-FFF2-40B4-BE49-F238E27FC236}">
                          <a16:creationId xmlns:a16="http://schemas.microsoft.com/office/drawing/2014/main" id="{8E1B3830-C963-43D6-B2B6-CF26F4B605A5}"/>
                        </a:ext>
                      </a:extLst>
                    </p:cNvPr>
                    <p:cNvSpPr/>
                    <p:nvPr/>
                  </p:nvSpPr>
                  <p:spPr>
                    <a:xfrm>
                      <a:off x="17513075" y="2981409"/>
                      <a:ext cx="321659" cy="102576"/>
                    </a:xfrm>
                    <a:custGeom>
                      <a:avLst/>
                      <a:gdLst/>
                      <a:ahLst/>
                      <a:cxnLst/>
                      <a:rect l="l" t="t" r="r" b="b"/>
                      <a:pathLst>
                        <a:path w="321659" h="102576" extrusionOk="0">
                          <a:moveTo>
                            <a:pt x="0" y="94195"/>
                          </a:moveTo>
                          <a:cubicBezTo>
                            <a:pt x="0" y="94195"/>
                            <a:pt x="107823" y="-7723"/>
                            <a:pt x="220980" y="469"/>
                          </a:cubicBezTo>
                          <a:cubicBezTo>
                            <a:pt x="297942" y="6088"/>
                            <a:pt x="321659" y="102577"/>
                            <a:pt x="321659" y="102577"/>
                          </a:cubicBezTo>
                          <a:lnTo>
                            <a:pt x="0" y="94195"/>
                          </a:lnTo>
                          <a:close/>
                        </a:path>
                      </a:pathLst>
                    </a:custGeom>
                    <a:solidFill>
                      <a:srgbClr val="595959">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5" name="Google Shape;2105;p141">
                      <a:extLst>
                        <a:ext uri="{FF2B5EF4-FFF2-40B4-BE49-F238E27FC236}">
                          <a16:creationId xmlns:a16="http://schemas.microsoft.com/office/drawing/2014/main" id="{84B07948-4194-4DCC-AE8D-F183FC1FA289}"/>
                        </a:ext>
                      </a:extLst>
                    </p:cNvPr>
                    <p:cNvSpPr/>
                    <p:nvPr/>
                  </p:nvSpPr>
                  <p:spPr>
                    <a:xfrm>
                      <a:off x="17347941" y="3054239"/>
                      <a:ext cx="868365" cy="1271521"/>
                    </a:xfrm>
                    <a:custGeom>
                      <a:avLst/>
                      <a:gdLst/>
                      <a:ahLst/>
                      <a:cxnLst/>
                      <a:rect l="l" t="t" r="r" b="b"/>
                      <a:pathLst>
                        <a:path w="868365" h="1271521" extrusionOk="0">
                          <a:moveTo>
                            <a:pt x="238001" y="1254757"/>
                          </a:moveTo>
                          <a:lnTo>
                            <a:pt x="1686" y="100899"/>
                          </a:lnTo>
                          <a:cubicBezTo>
                            <a:pt x="-7744" y="54702"/>
                            <a:pt x="23403" y="12316"/>
                            <a:pt x="69790" y="8411"/>
                          </a:cubicBezTo>
                          <a:cubicBezTo>
                            <a:pt x="217999" y="-3972"/>
                            <a:pt x="516988" y="-15878"/>
                            <a:pt x="616906" y="75848"/>
                          </a:cubicBezTo>
                          <a:cubicBezTo>
                            <a:pt x="849887" y="289684"/>
                            <a:pt x="868365" y="1271521"/>
                            <a:pt x="868365" y="1271521"/>
                          </a:cubicBezTo>
                          <a:lnTo>
                            <a:pt x="238001" y="1254757"/>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6" name="Google Shape;2106;p141">
                      <a:extLst>
                        <a:ext uri="{FF2B5EF4-FFF2-40B4-BE49-F238E27FC236}">
                          <a16:creationId xmlns:a16="http://schemas.microsoft.com/office/drawing/2014/main" id="{08423D15-1D85-43F0-A904-B579FD869C62}"/>
                        </a:ext>
                      </a:extLst>
                    </p:cNvPr>
                    <p:cNvSpPr/>
                    <p:nvPr/>
                  </p:nvSpPr>
                  <p:spPr>
                    <a:xfrm>
                      <a:off x="17353913" y="3137135"/>
                      <a:ext cx="142468" cy="418909"/>
                    </a:xfrm>
                    <a:custGeom>
                      <a:avLst/>
                      <a:gdLst/>
                      <a:ahLst/>
                      <a:cxnLst/>
                      <a:rect l="l" t="t" r="r" b="b"/>
                      <a:pathLst>
                        <a:path w="142468" h="418909" extrusionOk="0">
                          <a:moveTo>
                            <a:pt x="62675" y="0"/>
                          </a:moveTo>
                          <a:cubicBezTo>
                            <a:pt x="62675" y="0"/>
                            <a:pt x="25051" y="14383"/>
                            <a:pt x="0" y="39338"/>
                          </a:cubicBezTo>
                          <a:lnTo>
                            <a:pt x="77724" y="418909"/>
                          </a:lnTo>
                          <a:cubicBezTo>
                            <a:pt x="147161" y="263366"/>
                            <a:pt x="142399" y="0"/>
                            <a:pt x="142399" y="0"/>
                          </a:cubicBezTo>
                          <a:lnTo>
                            <a:pt x="62675"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7" name="Google Shape;2107;p141">
                      <a:extLst>
                        <a:ext uri="{FF2B5EF4-FFF2-40B4-BE49-F238E27FC236}">
                          <a16:creationId xmlns:a16="http://schemas.microsoft.com/office/drawing/2014/main" id="{2A8F88CB-2ACB-42E4-B2A0-487F008439E6}"/>
                        </a:ext>
                      </a:extLst>
                    </p:cNvPr>
                    <p:cNvSpPr/>
                    <p:nvPr/>
                  </p:nvSpPr>
                  <p:spPr>
                    <a:xfrm>
                      <a:off x="16471134" y="3249054"/>
                      <a:ext cx="935450" cy="604189"/>
                    </a:xfrm>
                    <a:custGeom>
                      <a:avLst/>
                      <a:gdLst/>
                      <a:ahLst/>
                      <a:cxnLst/>
                      <a:rect l="l" t="t" r="r" b="b"/>
                      <a:pathLst>
                        <a:path w="935450" h="604189" extrusionOk="0">
                          <a:moveTo>
                            <a:pt x="240887" y="440912"/>
                          </a:moveTo>
                          <a:lnTo>
                            <a:pt x="140589" y="390811"/>
                          </a:lnTo>
                          <a:lnTo>
                            <a:pt x="0" y="455867"/>
                          </a:lnTo>
                          <a:lnTo>
                            <a:pt x="0" y="533495"/>
                          </a:lnTo>
                          <a:cubicBezTo>
                            <a:pt x="0" y="533495"/>
                            <a:pt x="218218" y="525399"/>
                            <a:pt x="218123" y="525780"/>
                          </a:cubicBezTo>
                          <a:cubicBezTo>
                            <a:pt x="218123" y="525780"/>
                            <a:pt x="464249" y="616649"/>
                            <a:pt x="555117" y="602742"/>
                          </a:cubicBezTo>
                          <a:cubicBezTo>
                            <a:pt x="645986" y="588740"/>
                            <a:pt x="935450" y="141256"/>
                            <a:pt x="935450" y="141256"/>
                          </a:cubicBezTo>
                          <a:lnTo>
                            <a:pt x="790004" y="0"/>
                          </a:lnTo>
                          <a:lnTo>
                            <a:pt x="513112" y="437674"/>
                          </a:lnTo>
                          <a:lnTo>
                            <a:pt x="240887" y="440912"/>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8" name="Google Shape;2108;p141">
                      <a:extLst>
                        <a:ext uri="{FF2B5EF4-FFF2-40B4-BE49-F238E27FC236}">
                          <a16:creationId xmlns:a16="http://schemas.microsoft.com/office/drawing/2014/main" id="{BCAC14DA-F8BC-4408-B4B1-2C9A02E78C7E}"/>
                        </a:ext>
                      </a:extLst>
                    </p:cNvPr>
                    <p:cNvSpPr/>
                    <p:nvPr/>
                  </p:nvSpPr>
                  <p:spPr>
                    <a:xfrm>
                      <a:off x="17163508" y="3059791"/>
                      <a:ext cx="338239" cy="470154"/>
                    </a:xfrm>
                    <a:custGeom>
                      <a:avLst/>
                      <a:gdLst/>
                      <a:ahLst/>
                      <a:cxnLst/>
                      <a:rect l="l" t="t" r="r" b="b"/>
                      <a:pathLst>
                        <a:path w="338239" h="470154" extrusionOk="0">
                          <a:moveTo>
                            <a:pt x="0" y="316421"/>
                          </a:moveTo>
                          <a:cubicBezTo>
                            <a:pt x="0" y="316421"/>
                            <a:pt x="100679" y="117825"/>
                            <a:pt x="164973" y="54865"/>
                          </a:cubicBezTo>
                          <a:cubicBezTo>
                            <a:pt x="229267" y="-8096"/>
                            <a:pt x="335375" y="382"/>
                            <a:pt x="335375" y="382"/>
                          </a:cubicBezTo>
                          <a:cubicBezTo>
                            <a:pt x="335375" y="382"/>
                            <a:pt x="373094" y="230696"/>
                            <a:pt x="174784" y="470155"/>
                          </a:cubicBezTo>
                          <a:lnTo>
                            <a:pt x="0" y="316421"/>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9" name="Google Shape;2109;p141">
                      <a:extLst>
                        <a:ext uri="{FF2B5EF4-FFF2-40B4-BE49-F238E27FC236}">
                          <a16:creationId xmlns:a16="http://schemas.microsoft.com/office/drawing/2014/main" id="{CCA524DB-3DEF-41A6-B765-93C20F9ABD75}"/>
                        </a:ext>
                      </a:extLst>
                    </p:cNvPr>
                    <p:cNvSpPr/>
                    <p:nvPr/>
                  </p:nvSpPr>
                  <p:spPr>
                    <a:xfrm>
                      <a:off x="17139030" y="3338875"/>
                      <a:ext cx="218884" cy="223361"/>
                    </a:xfrm>
                    <a:custGeom>
                      <a:avLst/>
                      <a:gdLst/>
                      <a:ahLst/>
                      <a:cxnLst/>
                      <a:rect l="l" t="t" r="r" b="b"/>
                      <a:pathLst>
                        <a:path w="218884" h="223361" extrusionOk="0">
                          <a:moveTo>
                            <a:pt x="24479" y="0"/>
                          </a:moveTo>
                          <a:cubicBezTo>
                            <a:pt x="24479" y="0"/>
                            <a:pt x="147066" y="64008"/>
                            <a:pt x="218884" y="189833"/>
                          </a:cubicBezTo>
                          <a:lnTo>
                            <a:pt x="179737" y="223361"/>
                          </a:lnTo>
                          <a:cubicBezTo>
                            <a:pt x="179737" y="223361"/>
                            <a:pt x="99917" y="111633"/>
                            <a:pt x="0" y="47530"/>
                          </a:cubicBezTo>
                          <a:lnTo>
                            <a:pt x="24479" y="0"/>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0" name="Google Shape;2110;p141">
                      <a:extLst>
                        <a:ext uri="{FF2B5EF4-FFF2-40B4-BE49-F238E27FC236}">
                          <a16:creationId xmlns:a16="http://schemas.microsoft.com/office/drawing/2014/main" id="{FAE0EFC1-E4C8-4DAC-9CB1-3E7ABB7B1BC3}"/>
                        </a:ext>
                      </a:extLst>
                    </p:cNvPr>
                    <p:cNvSpPr/>
                    <p:nvPr/>
                  </p:nvSpPr>
                  <p:spPr>
                    <a:xfrm>
                      <a:off x="17139030" y="3338875"/>
                      <a:ext cx="218884" cy="223361"/>
                    </a:xfrm>
                    <a:custGeom>
                      <a:avLst/>
                      <a:gdLst/>
                      <a:ahLst/>
                      <a:cxnLst/>
                      <a:rect l="l" t="t" r="r" b="b"/>
                      <a:pathLst>
                        <a:path w="218884" h="223361" extrusionOk="0">
                          <a:moveTo>
                            <a:pt x="24479" y="0"/>
                          </a:moveTo>
                          <a:cubicBezTo>
                            <a:pt x="24479" y="0"/>
                            <a:pt x="147066" y="64008"/>
                            <a:pt x="218884" y="189833"/>
                          </a:cubicBezTo>
                          <a:lnTo>
                            <a:pt x="179737" y="223361"/>
                          </a:lnTo>
                          <a:cubicBezTo>
                            <a:pt x="179737" y="223361"/>
                            <a:pt x="99917" y="111633"/>
                            <a:pt x="0" y="47530"/>
                          </a:cubicBezTo>
                          <a:lnTo>
                            <a:pt x="24479" y="0"/>
                          </a:lnTo>
                          <a:close/>
                        </a:path>
                      </a:pathLst>
                    </a:custGeom>
                    <a:solidFill>
                      <a:srgbClr val="595959">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11" name="Google Shape;2111;p141">
                      <a:extLst>
                        <a:ext uri="{FF2B5EF4-FFF2-40B4-BE49-F238E27FC236}">
                          <a16:creationId xmlns:a16="http://schemas.microsoft.com/office/drawing/2014/main" id="{3E02D723-F4CF-4A5D-8641-8EE9802F5E74}"/>
                        </a:ext>
                      </a:extLst>
                    </p:cNvPr>
                    <p:cNvGrpSpPr/>
                    <p:nvPr/>
                  </p:nvGrpSpPr>
                  <p:grpSpPr>
                    <a:xfrm>
                      <a:off x="17517933" y="5559247"/>
                      <a:ext cx="170973" cy="288036"/>
                      <a:chOff x="17517933" y="5559247"/>
                      <a:chExt cx="170973" cy="288036"/>
                    </a:xfrm>
                  </p:grpSpPr>
                  <p:sp>
                    <p:nvSpPr>
                      <p:cNvPr id="362" name="Google Shape;2112;p141">
                        <a:extLst>
                          <a:ext uri="{FF2B5EF4-FFF2-40B4-BE49-F238E27FC236}">
                            <a16:creationId xmlns:a16="http://schemas.microsoft.com/office/drawing/2014/main" id="{37F97267-CB76-489C-AB5E-03FBBB7D6C06}"/>
                          </a:ext>
                        </a:extLst>
                      </p:cNvPr>
                      <p:cNvSpPr/>
                      <p:nvPr/>
                    </p:nvSpPr>
                    <p:spPr>
                      <a:xfrm>
                        <a:off x="17517933" y="5559247"/>
                        <a:ext cx="170973" cy="288036"/>
                      </a:xfrm>
                      <a:custGeom>
                        <a:avLst/>
                        <a:gdLst/>
                        <a:ahLst/>
                        <a:cxnLst/>
                        <a:rect l="l" t="t" r="r" b="b"/>
                        <a:pathLst>
                          <a:path w="170973" h="288036" extrusionOk="0">
                            <a:moveTo>
                              <a:pt x="0" y="9430"/>
                            </a:moveTo>
                            <a:lnTo>
                              <a:pt x="57531" y="288036"/>
                            </a:lnTo>
                            <a:lnTo>
                              <a:pt x="170974" y="271272"/>
                            </a:lnTo>
                            <a:lnTo>
                              <a:pt x="143733"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3" name="Google Shape;2113;p141">
                        <a:extLst>
                          <a:ext uri="{FF2B5EF4-FFF2-40B4-BE49-F238E27FC236}">
                            <a16:creationId xmlns:a16="http://schemas.microsoft.com/office/drawing/2014/main" id="{50175176-ACB4-499C-843A-90FE273CCA3C}"/>
                          </a:ext>
                        </a:extLst>
                      </p:cNvPr>
                      <p:cNvSpPr/>
                      <p:nvPr/>
                    </p:nvSpPr>
                    <p:spPr>
                      <a:xfrm>
                        <a:off x="17517933" y="5559247"/>
                        <a:ext cx="161734" cy="183641"/>
                      </a:xfrm>
                      <a:custGeom>
                        <a:avLst/>
                        <a:gdLst/>
                        <a:ahLst/>
                        <a:cxnLst/>
                        <a:rect l="l" t="t" r="r" b="b"/>
                        <a:pathLst>
                          <a:path w="161734" h="183641" extrusionOk="0">
                            <a:moveTo>
                              <a:pt x="161735" y="178689"/>
                            </a:moveTo>
                            <a:lnTo>
                              <a:pt x="143733" y="0"/>
                            </a:lnTo>
                            <a:lnTo>
                              <a:pt x="0" y="9430"/>
                            </a:lnTo>
                            <a:lnTo>
                              <a:pt x="36005" y="183642"/>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12" name="Google Shape;2114;p141">
                      <a:extLst>
                        <a:ext uri="{FF2B5EF4-FFF2-40B4-BE49-F238E27FC236}">
                          <a16:creationId xmlns:a16="http://schemas.microsoft.com/office/drawing/2014/main" id="{FFEF10CD-CC70-4F55-B010-046341D609A6}"/>
                        </a:ext>
                      </a:extLst>
                    </p:cNvPr>
                    <p:cNvGrpSpPr/>
                    <p:nvPr/>
                  </p:nvGrpSpPr>
                  <p:grpSpPr>
                    <a:xfrm>
                      <a:off x="17295659" y="4300614"/>
                      <a:ext cx="903341" cy="1359312"/>
                      <a:chOff x="17295659" y="4300614"/>
                      <a:chExt cx="903341" cy="1359312"/>
                    </a:xfrm>
                  </p:grpSpPr>
                  <p:sp>
                    <p:nvSpPr>
                      <p:cNvPr id="360" name="Google Shape;2115;p141">
                        <a:extLst>
                          <a:ext uri="{FF2B5EF4-FFF2-40B4-BE49-F238E27FC236}">
                            <a16:creationId xmlns:a16="http://schemas.microsoft.com/office/drawing/2014/main" id="{EF31B42E-3F27-4C0B-8441-1B0D821BDE0A}"/>
                          </a:ext>
                        </a:extLst>
                      </p:cNvPr>
                      <p:cNvSpPr/>
                      <p:nvPr/>
                    </p:nvSpPr>
                    <p:spPr>
                      <a:xfrm>
                        <a:off x="17295659" y="4300614"/>
                        <a:ext cx="903341" cy="1359312"/>
                      </a:xfrm>
                      <a:custGeom>
                        <a:avLst/>
                        <a:gdLst/>
                        <a:ahLst/>
                        <a:cxnLst/>
                        <a:rect l="l" t="t" r="r" b="b"/>
                        <a:pathLst>
                          <a:path w="903341" h="1359312" extrusionOk="0">
                            <a:moveTo>
                              <a:pt x="895499" y="0"/>
                            </a:moveTo>
                            <a:cubicBezTo>
                              <a:pt x="895499" y="0"/>
                              <a:pt x="953126" y="302038"/>
                              <a:pt x="755959" y="302038"/>
                            </a:cubicBezTo>
                            <a:cubicBezTo>
                              <a:pt x="558791" y="302038"/>
                              <a:pt x="296473" y="366522"/>
                              <a:pt x="296473" y="366522"/>
                            </a:cubicBezTo>
                            <a:cubicBezTo>
                              <a:pt x="296473" y="366522"/>
                              <a:pt x="372006" y="438245"/>
                              <a:pt x="388770" y="1352359"/>
                            </a:cubicBezTo>
                            <a:lnTo>
                              <a:pt x="225130" y="1359313"/>
                            </a:lnTo>
                            <a:cubicBezTo>
                              <a:pt x="225130" y="1359313"/>
                              <a:pt x="-46618" y="327565"/>
                              <a:pt x="7008" y="214217"/>
                            </a:cubicBezTo>
                            <a:cubicBezTo>
                              <a:pt x="82541" y="54578"/>
                              <a:pt x="473542" y="0"/>
                              <a:pt x="473542" y="0"/>
                            </a:cubicBezTo>
                            <a:lnTo>
                              <a:pt x="895499" y="0"/>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1" name="Google Shape;2116;p141">
                        <a:extLst>
                          <a:ext uri="{FF2B5EF4-FFF2-40B4-BE49-F238E27FC236}">
                            <a16:creationId xmlns:a16="http://schemas.microsoft.com/office/drawing/2014/main" id="{CF8BFDBB-4179-45A1-8B40-A2EBE3F45DE1}"/>
                          </a:ext>
                        </a:extLst>
                      </p:cNvPr>
                      <p:cNvSpPr/>
                      <p:nvPr/>
                    </p:nvSpPr>
                    <p:spPr>
                      <a:xfrm>
                        <a:off x="17295659" y="4300614"/>
                        <a:ext cx="903341" cy="1359312"/>
                      </a:xfrm>
                      <a:custGeom>
                        <a:avLst/>
                        <a:gdLst/>
                        <a:ahLst/>
                        <a:cxnLst/>
                        <a:rect l="l" t="t" r="r" b="b"/>
                        <a:pathLst>
                          <a:path w="903341" h="1359312" extrusionOk="0">
                            <a:moveTo>
                              <a:pt x="895499" y="0"/>
                            </a:moveTo>
                            <a:cubicBezTo>
                              <a:pt x="895499" y="0"/>
                              <a:pt x="953126" y="302038"/>
                              <a:pt x="755959" y="302038"/>
                            </a:cubicBezTo>
                            <a:cubicBezTo>
                              <a:pt x="558791" y="302038"/>
                              <a:pt x="296473" y="366522"/>
                              <a:pt x="296473" y="366522"/>
                            </a:cubicBezTo>
                            <a:cubicBezTo>
                              <a:pt x="296473" y="366522"/>
                              <a:pt x="372006" y="438245"/>
                              <a:pt x="388770" y="1352359"/>
                            </a:cubicBezTo>
                            <a:lnTo>
                              <a:pt x="225130" y="1359313"/>
                            </a:lnTo>
                            <a:cubicBezTo>
                              <a:pt x="225130" y="1359313"/>
                              <a:pt x="-46618" y="327565"/>
                              <a:pt x="7008" y="214217"/>
                            </a:cubicBezTo>
                            <a:cubicBezTo>
                              <a:pt x="82541" y="54578"/>
                              <a:pt x="473542" y="0"/>
                              <a:pt x="473542" y="0"/>
                            </a:cubicBezTo>
                            <a:lnTo>
                              <a:pt x="895499" y="0"/>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13" name="Google Shape;2117;p141">
                      <a:extLst>
                        <a:ext uri="{FF2B5EF4-FFF2-40B4-BE49-F238E27FC236}">
                          <a16:creationId xmlns:a16="http://schemas.microsoft.com/office/drawing/2014/main" id="{5F677F8A-9049-4261-8B09-FF895CD7B026}"/>
                        </a:ext>
                      </a:extLst>
                    </p:cNvPr>
                    <p:cNvSpPr/>
                    <p:nvPr/>
                  </p:nvSpPr>
                  <p:spPr>
                    <a:xfrm>
                      <a:off x="17486120" y="5605348"/>
                      <a:ext cx="222408" cy="100298"/>
                    </a:xfrm>
                    <a:custGeom>
                      <a:avLst/>
                      <a:gdLst/>
                      <a:ahLst/>
                      <a:cxnLst/>
                      <a:rect l="l" t="t" r="r" b="b"/>
                      <a:pathLst>
                        <a:path w="222408" h="100298" extrusionOk="0">
                          <a:moveTo>
                            <a:pt x="0" y="5620"/>
                          </a:moveTo>
                          <a:lnTo>
                            <a:pt x="222409" y="0"/>
                          </a:lnTo>
                          <a:lnTo>
                            <a:pt x="215360" y="92297"/>
                          </a:lnTo>
                          <a:lnTo>
                            <a:pt x="28670" y="100298"/>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14" name="Google Shape;2118;p141">
                      <a:extLst>
                        <a:ext uri="{FF2B5EF4-FFF2-40B4-BE49-F238E27FC236}">
                          <a16:creationId xmlns:a16="http://schemas.microsoft.com/office/drawing/2014/main" id="{DB0CC2B2-ED6B-4D13-A3B3-8EE92DDD2225}"/>
                        </a:ext>
                      </a:extLst>
                    </p:cNvPr>
                    <p:cNvGrpSpPr/>
                    <p:nvPr/>
                  </p:nvGrpSpPr>
                  <p:grpSpPr>
                    <a:xfrm>
                      <a:off x="17403577" y="5807152"/>
                      <a:ext cx="343698" cy="188402"/>
                      <a:chOff x="17403577" y="5807152"/>
                      <a:chExt cx="343698" cy="188402"/>
                    </a:xfrm>
                  </p:grpSpPr>
                  <p:sp>
                    <p:nvSpPr>
                      <p:cNvPr id="357" name="Google Shape;2119;p141">
                        <a:extLst>
                          <a:ext uri="{FF2B5EF4-FFF2-40B4-BE49-F238E27FC236}">
                            <a16:creationId xmlns:a16="http://schemas.microsoft.com/office/drawing/2014/main" id="{B71B98FA-5152-433A-8E22-BCC3FC428450}"/>
                          </a:ext>
                        </a:extLst>
                      </p:cNvPr>
                      <p:cNvSpPr/>
                      <p:nvPr/>
                    </p:nvSpPr>
                    <p:spPr>
                      <a:xfrm>
                        <a:off x="17485995" y="5838227"/>
                        <a:ext cx="76142" cy="27411"/>
                      </a:xfrm>
                      <a:custGeom>
                        <a:avLst/>
                        <a:gdLst/>
                        <a:ahLst/>
                        <a:cxnLst/>
                        <a:rect l="l" t="t" r="r" b="b"/>
                        <a:pathLst>
                          <a:path w="76142" h="27411" extrusionOk="0">
                            <a:moveTo>
                              <a:pt x="38415" y="26583"/>
                            </a:moveTo>
                            <a:cubicBezTo>
                              <a:pt x="23747" y="28393"/>
                              <a:pt x="8221" y="27440"/>
                              <a:pt x="2602" y="21725"/>
                            </a:cubicBezTo>
                            <a:cubicBezTo>
                              <a:pt x="-351" y="18296"/>
                              <a:pt x="-828" y="13438"/>
                              <a:pt x="1363" y="9533"/>
                            </a:cubicBezTo>
                            <a:cubicBezTo>
                              <a:pt x="2982" y="6009"/>
                              <a:pt x="5840" y="3342"/>
                              <a:pt x="9364" y="1913"/>
                            </a:cubicBezTo>
                            <a:cubicBezTo>
                              <a:pt x="28414" y="-5897"/>
                              <a:pt x="72515" y="12676"/>
                              <a:pt x="74420" y="13534"/>
                            </a:cubicBezTo>
                            <a:cubicBezTo>
                              <a:pt x="75468" y="14010"/>
                              <a:pt x="76230" y="15057"/>
                              <a:pt x="76134" y="16296"/>
                            </a:cubicBezTo>
                            <a:cubicBezTo>
                              <a:pt x="76039" y="17439"/>
                              <a:pt x="75277" y="18486"/>
                              <a:pt x="74134" y="18868"/>
                            </a:cubicBezTo>
                            <a:cubicBezTo>
                              <a:pt x="62514" y="22487"/>
                              <a:pt x="50512" y="25059"/>
                              <a:pt x="38415" y="26583"/>
                            </a:cubicBezTo>
                            <a:close/>
                            <a:moveTo>
                              <a:pt x="16889" y="5913"/>
                            </a:moveTo>
                            <a:cubicBezTo>
                              <a:pt x="15079" y="6104"/>
                              <a:pt x="13270" y="6580"/>
                              <a:pt x="11650" y="7247"/>
                            </a:cubicBezTo>
                            <a:cubicBezTo>
                              <a:pt x="9364" y="7914"/>
                              <a:pt x="7554" y="9628"/>
                              <a:pt x="6602" y="11819"/>
                            </a:cubicBezTo>
                            <a:cubicBezTo>
                              <a:pt x="4983" y="15534"/>
                              <a:pt x="5840" y="17153"/>
                              <a:pt x="6793" y="18010"/>
                            </a:cubicBezTo>
                            <a:cubicBezTo>
                              <a:pt x="13174" y="25059"/>
                              <a:pt x="42988" y="21630"/>
                              <a:pt x="64704" y="16296"/>
                            </a:cubicBezTo>
                            <a:cubicBezTo>
                              <a:pt x="49560" y="9819"/>
                              <a:pt x="33272" y="6294"/>
                              <a:pt x="16889" y="5913"/>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8" name="Google Shape;2120;p141">
                        <a:extLst>
                          <a:ext uri="{FF2B5EF4-FFF2-40B4-BE49-F238E27FC236}">
                            <a16:creationId xmlns:a16="http://schemas.microsoft.com/office/drawing/2014/main" id="{5B835FC0-1478-4538-9AA8-EC7138A5A6BF}"/>
                          </a:ext>
                        </a:extLst>
                      </p:cNvPr>
                      <p:cNvSpPr/>
                      <p:nvPr/>
                    </p:nvSpPr>
                    <p:spPr>
                      <a:xfrm>
                        <a:off x="17513148" y="5807152"/>
                        <a:ext cx="49504" cy="50179"/>
                      </a:xfrm>
                      <a:custGeom>
                        <a:avLst/>
                        <a:gdLst/>
                        <a:ahLst/>
                        <a:cxnLst/>
                        <a:rect l="l" t="t" r="r" b="b"/>
                        <a:pathLst>
                          <a:path w="49504" h="50179" extrusionOk="0">
                            <a:moveTo>
                              <a:pt x="46598" y="50037"/>
                            </a:moveTo>
                            <a:cubicBezTo>
                              <a:pt x="46218" y="50227"/>
                              <a:pt x="45836" y="50227"/>
                              <a:pt x="45456" y="50037"/>
                            </a:cubicBezTo>
                            <a:cubicBezTo>
                              <a:pt x="30597" y="45465"/>
                              <a:pt x="-931" y="23272"/>
                              <a:pt x="21" y="9651"/>
                            </a:cubicBezTo>
                            <a:cubicBezTo>
                              <a:pt x="-74" y="6412"/>
                              <a:pt x="1831" y="2221"/>
                              <a:pt x="9451" y="507"/>
                            </a:cubicBezTo>
                            <a:cubicBezTo>
                              <a:pt x="14975" y="-731"/>
                              <a:pt x="20881" y="316"/>
                              <a:pt x="25643" y="3460"/>
                            </a:cubicBezTo>
                            <a:cubicBezTo>
                              <a:pt x="42217" y="14032"/>
                              <a:pt x="49170" y="45560"/>
                              <a:pt x="49456" y="46989"/>
                            </a:cubicBezTo>
                            <a:cubicBezTo>
                              <a:pt x="49647" y="48037"/>
                              <a:pt x="49266" y="48989"/>
                              <a:pt x="48504" y="49656"/>
                            </a:cubicBezTo>
                            <a:cubicBezTo>
                              <a:pt x="47932" y="50037"/>
                              <a:pt x="47265" y="50132"/>
                              <a:pt x="46598" y="50037"/>
                            </a:cubicBezTo>
                            <a:close/>
                            <a:moveTo>
                              <a:pt x="11927" y="5650"/>
                            </a:moveTo>
                            <a:lnTo>
                              <a:pt x="10308" y="5746"/>
                            </a:lnTo>
                            <a:cubicBezTo>
                              <a:pt x="5355" y="6793"/>
                              <a:pt x="5260" y="8889"/>
                              <a:pt x="5070" y="9556"/>
                            </a:cubicBezTo>
                            <a:cubicBezTo>
                              <a:pt x="5355" y="17652"/>
                              <a:pt x="26310" y="35464"/>
                              <a:pt x="42027" y="42322"/>
                            </a:cubicBezTo>
                            <a:cubicBezTo>
                              <a:pt x="38979" y="29082"/>
                              <a:pt x="32026" y="17080"/>
                              <a:pt x="22024" y="7936"/>
                            </a:cubicBezTo>
                            <a:cubicBezTo>
                              <a:pt x="19071" y="6031"/>
                              <a:pt x="15452" y="5174"/>
                              <a:pt x="11927" y="5650"/>
                            </a:cubicBezTo>
                            <a:lnTo>
                              <a:pt x="11927" y="5650"/>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9" name="Google Shape;2121;p141">
                        <a:extLst>
                          <a:ext uri="{FF2B5EF4-FFF2-40B4-BE49-F238E27FC236}">
                            <a16:creationId xmlns:a16="http://schemas.microsoft.com/office/drawing/2014/main" id="{DCCBFD77-D712-474C-8003-352DD7C15445}"/>
                          </a:ext>
                        </a:extLst>
                      </p:cNvPr>
                      <p:cNvSpPr/>
                      <p:nvPr/>
                    </p:nvSpPr>
                    <p:spPr>
                      <a:xfrm>
                        <a:off x="17403577" y="5823589"/>
                        <a:ext cx="343698" cy="171965"/>
                      </a:xfrm>
                      <a:custGeom>
                        <a:avLst/>
                        <a:gdLst/>
                        <a:ahLst/>
                        <a:cxnLst/>
                        <a:rect l="l" t="t" r="r" b="b"/>
                        <a:pathLst>
                          <a:path w="343698" h="171965" extrusionOk="0">
                            <a:moveTo>
                              <a:pt x="166649" y="15598"/>
                            </a:moveTo>
                            <a:lnTo>
                              <a:pt x="295618" y="72"/>
                            </a:lnTo>
                            <a:cubicBezTo>
                              <a:pt x="300476" y="-499"/>
                              <a:pt x="305143" y="2358"/>
                              <a:pt x="306762" y="6930"/>
                            </a:cubicBezTo>
                            <a:lnTo>
                              <a:pt x="342672" y="109038"/>
                            </a:lnTo>
                            <a:cubicBezTo>
                              <a:pt x="345910" y="118087"/>
                              <a:pt x="341243" y="127993"/>
                              <a:pt x="332194" y="131327"/>
                            </a:cubicBezTo>
                            <a:cubicBezTo>
                              <a:pt x="331051" y="131708"/>
                              <a:pt x="329812" y="131994"/>
                              <a:pt x="328574" y="132184"/>
                            </a:cubicBezTo>
                            <a:cubicBezTo>
                              <a:pt x="281997" y="136947"/>
                              <a:pt x="240373" y="139328"/>
                              <a:pt x="182461" y="146376"/>
                            </a:cubicBezTo>
                            <a:cubicBezTo>
                              <a:pt x="114167" y="154568"/>
                              <a:pt x="132455" y="160664"/>
                              <a:pt x="52254" y="171427"/>
                            </a:cubicBezTo>
                            <a:cubicBezTo>
                              <a:pt x="3963" y="177904"/>
                              <a:pt x="-11563" y="123897"/>
                              <a:pt x="8630" y="118754"/>
                            </a:cubicBezTo>
                            <a:cubicBezTo>
                              <a:pt x="101118" y="95704"/>
                              <a:pt x="107499" y="66176"/>
                              <a:pt x="139694" y="28171"/>
                            </a:cubicBezTo>
                            <a:cubicBezTo>
                              <a:pt x="146838" y="20932"/>
                              <a:pt x="156458" y="16360"/>
                              <a:pt x="166649" y="15598"/>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15" name="Google Shape;2122;p141">
                      <a:extLst>
                        <a:ext uri="{FF2B5EF4-FFF2-40B4-BE49-F238E27FC236}">
                          <a16:creationId xmlns:a16="http://schemas.microsoft.com/office/drawing/2014/main" id="{83AB5911-21FF-4B19-80C2-360AE3E4DB1D}"/>
                        </a:ext>
                      </a:extLst>
                    </p:cNvPr>
                    <p:cNvSpPr/>
                    <p:nvPr/>
                  </p:nvSpPr>
                  <p:spPr>
                    <a:xfrm>
                      <a:off x="17186081" y="5604301"/>
                      <a:ext cx="211169" cy="298799"/>
                    </a:xfrm>
                    <a:custGeom>
                      <a:avLst/>
                      <a:gdLst/>
                      <a:ahLst/>
                      <a:cxnLst/>
                      <a:rect l="l" t="t" r="r" b="b"/>
                      <a:pathLst>
                        <a:path w="211169" h="298799" extrusionOk="0">
                          <a:moveTo>
                            <a:pt x="0" y="39053"/>
                          </a:moveTo>
                          <a:lnTo>
                            <a:pt x="106966" y="298799"/>
                          </a:lnTo>
                          <a:lnTo>
                            <a:pt x="211169" y="277939"/>
                          </a:lnTo>
                          <a:lnTo>
                            <a:pt x="139446"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6" name="Google Shape;2123;p141">
                      <a:extLst>
                        <a:ext uri="{FF2B5EF4-FFF2-40B4-BE49-F238E27FC236}">
                          <a16:creationId xmlns:a16="http://schemas.microsoft.com/office/drawing/2014/main" id="{C562BC8D-337C-4FE9-BC6D-0892B277BC15}"/>
                        </a:ext>
                      </a:extLst>
                    </p:cNvPr>
                    <p:cNvSpPr/>
                    <p:nvPr/>
                  </p:nvSpPr>
                  <p:spPr>
                    <a:xfrm>
                      <a:off x="17186081" y="5604301"/>
                      <a:ext cx="187261" cy="207930"/>
                    </a:xfrm>
                    <a:custGeom>
                      <a:avLst/>
                      <a:gdLst/>
                      <a:ahLst/>
                      <a:cxnLst/>
                      <a:rect l="l" t="t" r="r" b="b"/>
                      <a:pathLst>
                        <a:path w="187261" h="207930" extrusionOk="0">
                          <a:moveTo>
                            <a:pt x="187262" y="185452"/>
                          </a:moveTo>
                          <a:lnTo>
                            <a:pt x="139446" y="0"/>
                          </a:lnTo>
                          <a:lnTo>
                            <a:pt x="0" y="39053"/>
                          </a:lnTo>
                          <a:lnTo>
                            <a:pt x="69533" y="20793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7" name="Google Shape;2124;p141">
                      <a:extLst>
                        <a:ext uri="{FF2B5EF4-FFF2-40B4-BE49-F238E27FC236}">
                          <a16:creationId xmlns:a16="http://schemas.microsoft.com/office/drawing/2014/main" id="{BD278CCD-7E66-4DBF-A56C-CD2D50FF8B18}"/>
                        </a:ext>
                      </a:extLst>
                    </p:cNvPr>
                    <p:cNvSpPr/>
                    <p:nvPr/>
                  </p:nvSpPr>
                  <p:spPr>
                    <a:xfrm>
                      <a:off x="16753505" y="4300518"/>
                      <a:ext cx="1454966" cy="1398174"/>
                    </a:xfrm>
                    <a:custGeom>
                      <a:avLst/>
                      <a:gdLst/>
                      <a:ahLst/>
                      <a:cxnLst/>
                      <a:rect l="l" t="t" r="r" b="b"/>
                      <a:pathLst>
                        <a:path w="1454966" h="1398174" extrusionOk="0">
                          <a:moveTo>
                            <a:pt x="1437656" y="95"/>
                          </a:moveTo>
                          <a:cubicBezTo>
                            <a:pt x="1437656" y="95"/>
                            <a:pt x="1559481" y="315182"/>
                            <a:pt x="1156763" y="302133"/>
                          </a:cubicBezTo>
                          <a:cubicBezTo>
                            <a:pt x="1002554" y="297180"/>
                            <a:pt x="334661" y="453200"/>
                            <a:pt x="334661" y="453200"/>
                          </a:cubicBezTo>
                          <a:cubicBezTo>
                            <a:pt x="334661" y="453200"/>
                            <a:pt x="455152" y="516160"/>
                            <a:pt x="606123" y="1359408"/>
                          </a:cubicBezTo>
                          <a:lnTo>
                            <a:pt x="435150" y="1398175"/>
                          </a:lnTo>
                          <a:cubicBezTo>
                            <a:pt x="435150" y="1398175"/>
                            <a:pt x="-49482" y="440722"/>
                            <a:pt x="4143" y="327279"/>
                          </a:cubicBezTo>
                          <a:cubicBezTo>
                            <a:pt x="79677" y="167640"/>
                            <a:pt x="874348" y="0"/>
                            <a:pt x="874348" y="0"/>
                          </a:cubicBezTo>
                          <a:lnTo>
                            <a:pt x="1437656" y="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8" name="Google Shape;2125;p141">
                      <a:extLst>
                        <a:ext uri="{FF2B5EF4-FFF2-40B4-BE49-F238E27FC236}">
                          <a16:creationId xmlns:a16="http://schemas.microsoft.com/office/drawing/2014/main" id="{215A9840-43BA-4844-BF87-7FB0E6C96C58}"/>
                        </a:ext>
                      </a:extLst>
                    </p:cNvPr>
                    <p:cNvSpPr/>
                    <p:nvPr/>
                  </p:nvSpPr>
                  <p:spPr>
                    <a:xfrm>
                      <a:off x="17167698" y="5644591"/>
                      <a:ext cx="223742" cy="128587"/>
                    </a:xfrm>
                    <a:custGeom>
                      <a:avLst/>
                      <a:gdLst/>
                      <a:ahLst/>
                      <a:cxnLst/>
                      <a:rect l="l" t="t" r="r" b="b"/>
                      <a:pathLst>
                        <a:path w="223742" h="128587" extrusionOk="0">
                          <a:moveTo>
                            <a:pt x="0" y="43339"/>
                          </a:moveTo>
                          <a:lnTo>
                            <a:pt x="202692" y="0"/>
                          </a:lnTo>
                          <a:lnTo>
                            <a:pt x="223742" y="83820"/>
                          </a:lnTo>
                          <a:lnTo>
                            <a:pt x="29337" y="128588"/>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9" name="Google Shape;2126;p141">
                      <a:extLst>
                        <a:ext uri="{FF2B5EF4-FFF2-40B4-BE49-F238E27FC236}">
                          <a16:creationId xmlns:a16="http://schemas.microsoft.com/office/drawing/2014/main" id="{D60A8C75-0CD6-4616-95FA-E7AD9450C5A3}"/>
                        </a:ext>
                      </a:extLst>
                    </p:cNvPr>
                    <p:cNvSpPr/>
                    <p:nvPr/>
                  </p:nvSpPr>
                  <p:spPr>
                    <a:xfrm>
                      <a:off x="17167698" y="5644591"/>
                      <a:ext cx="223742" cy="128587"/>
                    </a:xfrm>
                    <a:custGeom>
                      <a:avLst/>
                      <a:gdLst/>
                      <a:ahLst/>
                      <a:cxnLst/>
                      <a:rect l="l" t="t" r="r" b="b"/>
                      <a:pathLst>
                        <a:path w="223742" h="128587" extrusionOk="0">
                          <a:moveTo>
                            <a:pt x="0" y="43339"/>
                          </a:moveTo>
                          <a:lnTo>
                            <a:pt x="202692" y="0"/>
                          </a:lnTo>
                          <a:lnTo>
                            <a:pt x="223742" y="83820"/>
                          </a:lnTo>
                          <a:lnTo>
                            <a:pt x="29337" y="128588"/>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0" name="Google Shape;2127;p141">
                      <a:extLst>
                        <a:ext uri="{FF2B5EF4-FFF2-40B4-BE49-F238E27FC236}">
                          <a16:creationId xmlns:a16="http://schemas.microsoft.com/office/drawing/2014/main" id="{5394BAD0-D769-41E7-8A96-BB05B5E39577}"/>
                        </a:ext>
                      </a:extLst>
                    </p:cNvPr>
                    <p:cNvSpPr/>
                    <p:nvPr/>
                  </p:nvSpPr>
                  <p:spPr>
                    <a:xfrm>
                      <a:off x="17190244" y="5888423"/>
                      <a:ext cx="76142" cy="27411"/>
                    </a:xfrm>
                    <a:custGeom>
                      <a:avLst/>
                      <a:gdLst/>
                      <a:ahLst/>
                      <a:cxnLst/>
                      <a:rect l="l" t="t" r="r" b="b"/>
                      <a:pathLst>
                        <a:path w="76142" h="27411" extrusionOk="0">
                          <a:moveTo>
                            <a:pt x="38415" y="26583"/>
                          </a:moveTo>
                          <a:cubicBezTo>
                            <a:pt x="23747" y="28393"/>
                            <a:pt x="8221" y="27440"/>
                            <a:pt x="2601" y="21725"/>
                          </a:cubicBezTo>
                          <a:cubicBezTo>
                            <a:pt x="-351" y="18296"/>
                            <a:pt x="-828" y="13438"/>
                            <a:pt x="1363" y="9533"/>
                          </a:cubicBezTo>
                          <a:cubicBezTo>
                            <a:pt x="2982" y="6009"/>
                            <a:pt x="5840" y="3342"/>
                            <a:pt x="9364" y="1913"/>
                          </a:cubicBezTo>
                          <a:cubicBezTo>
                            <a:pt x="28414" y="-5898"/>
                            <a:pt x="72515" y="12676"/>
                            <a:pt x="74420" y="13534"/>
                          </a:cubicBezTo>
                          <a:cubicBezTo>
                            <a:pt x="75468" y="14010"/>
                            <a:pt x="76230" y="15058"/>
                            <a:pt x="76134" y="16296"/>
                          </a:cubicBezTo>
                          <a:cubicBezTo>
                            <a:pt x="76039" y="17439"/>
                            <a:pt x="75277" y="18486"/>
                            <a:pt x="74134" y="18868"/>
                          </a:cubicBezTo>
                          <a:cubicBezTo>
                            <a:pt x="62514" y="22487"/>
                            <a:pt x="50512" y="25059"/>
                            <a:pt x="38415" y="26583"/>
                          </a:cubicBezTo>
                          <a:close/>
                          <a:moveTo>
                            <a:pt x="16889" y="5818"/>
                          </a:moveTo>
                          <a:cubicBezTo>
                            <a:pt x="15079" y="6009"/>
                            <a:pt x="13269" y="6485"/>
                            <a:pt x="11650" y="7152"/>
                          </a:cubicBezTo>
                          <a:cubicBezTo>
                            <a:pt x="9364" y="7819"/>
                            <a:pt x="7554" y="9533"/>
                            <a:pt x="6602" y="11724"/>
                          </a:cubicBezTo>
                          <a:cubicBezTo>
                            <a:pt x="4983" y="15439"/>
                            <a:pt x="5840" y="17058"/>
                            <a:pt x="6792" y="17915"/>
                          </a:cubicBezTo>
                          <a:cubicBezTo>
                            <a:pt x="13174" y="24964"/>
                            <a:pt x="42987" y="21535"/>
                            <a:pt x="64704" y="16201"/>
                          </a:cubicBezTo>
                          <a:cubicBezTo>
                            <a:pt x="49464" y="9724"/>
                            <a:pt x="33272" y="6199"/>
                            <a:pt x="16889" y="5818"/>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1" name="Google Shape;2128;p141">
                      <a:extLst>
                        <a:ext uri="{FF2B5EF4-FFF2-40B4-BE49-F238E27FC236}">
                          <a16:creationId xmlns:a16="http://schemas.microsoft.com/office/drawing/2014/main" id="{7E1086C3-BED3-46FA-A07D-D728F496DBD9}"/>
                        </a:ext>
                      </a:extLst>
                    </p:cNvPr>
                    <p:cNvSpPr/>
                    <p:nvPr/>
                  </p:nvSpPr>
                  <p:spPr>
                    <a:xfrm>
                      <a:off x="17217303" y="5857254"/>
                      <a:ext cx="49504" cy="50179"/>
                    </a:xfrm>
                    <a:custGeom>
                      <a:avLst/>
                      <a:gdLst/>
                      <a:ahLst/>
                      <a:cxnLst/>
                      <a:rect l="l" t="t" r="r" b="b"/>
                      <a:pathLst>
                        <a:path w="49504" h="50179" extrusionOk="0">
                          <a:moveTo>
                            <a:pt x="46598" y="50037"/>
                          </a:moveTo>
                          <a:cubicBezTo>
                            <a:pt x="46217" y="50227"/>
                            <a:pt x="45837" y="50227"/>
                            <a:pt x="45456" y="50037"/>
                          </a:cubicBezTo>
                          <a:cubicBezTo>
                            <a:pt x="30597" y="45465"/>
                            <a:pt x="-931" y="23272"/>
                            <a:pt x="21" y="9651"/>
                          </a:cubicBezTo>
                          <a:cubicBezTo>
                            <a:pt x="-74" y="6413"/>
                            <a:pt x="1831" y="2221"/>
                            <a:pt x="9451" y="507"/>
                          </a:cubicBezTo>
                          <a:cubicBezTo>
                            <a:pt x="14975" y="-731"/>
                            <a:pt x="20881" y="316"/>
                            <a:pt x="25643" y="3459"/>
                          </a:cubicBezTo>
                          <a:cubicBezTo>
                            <a:pt x="42217" y="14032"/>
                            <a:pt x="49170" y="45560"/>
                            <a:pt x="49456" y="46989"/>
                          </a:cubicBezTo>
                          <a:cubicBezTo>
                            <a:pt x="49647" y="48037"/>
                            <a:pt x="49265" y="48989"/>
                            <a:pt x="48504" y="49656"/>
                          </a:cubicBezTo>
                          <a:cubicBezTo>
                            <a:pt x="47932" y="50037"/>
                            <a:pt x="47265" y="50132"/>
                            <a:pt x="46598" y="50037"/>
                          </a:cubicBezTo>
                          <a:close/>
                          <a:moveTo>
                            <a:pt x="12023" y="5650"/>
                          </a:moveTo>
                          <a:lnTo>
                            <a:pt x="10404" y="5746"/>
                          </a:lnTo>
                          <a:cubicBezTo>
                            <a:pt x="5450" y="6793"/>
                            <a:pt x="5355" y="8889"/>
                            <a:pt x="5165" y="9556"/>
                          </a:cubicBezTo>
                          <a:cubicBezTo>
                            <a:pt x="5450" y="17652"/>
                            <a:pt x="26406" y="35464"/>
                            <a:pt x="42122" y="42322"/>
                          </a:cubicBezTo>
                          <a:cubicBezTo>
                            <a:pt x="39074" y="29082"/>
                            <a:pt x="32121" y="17080"/>
                            <a:pt x="22119" y="7936"/>
                          </a:cubicBezTo>
                          <a:cubicBezTo>
                            <a:pt x="19166" y="6031"/>
                            <a:pt x="15547" y="5174"/>
                            <a:pt x="12023" y="5650"/>
                          </a:cubicBezTo>
                          <a:lnTo>
                            <a:pt x="12023" y="565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2" name="Google Shape;2129;p141">
                      <a:extLst>
                        <a:ext uri="{FF2B5EF4-FFF2-40B4-BE49-F238E27FC236}">
                          <a16:creationId xmlns:a16="http://schemas.microsoft.com/office/drawing/2014/main" id="{058F225D-3200-473C-8A79-A4714EE63578}"/>
                        </a:ext>
                      </a:extLst>
                    </p:cNvPr>
                    <p:cNvSpPr/>
                    <p:nvPr/>
                  </p:nvSpPr>
                  <p:spPr>
                    <a:xfrm>
                      <a:off x="17107823" y="5873690"/>
                      <a:ext cx="343699" cy="171965"/>
                    </a:xfrm>
                    <a:custGeom>
                      <a:avLst/>
                      <a:gdLst/>
                      <a:ahLst/>
                      <a:cxnLst/>
                      <a:rect l="l" t="t" r="r" b="b"/>
                      <a:pathLst>
                        <a:path w="343699" h="171965" extrusionOk="0">
                          <a:moveTo>
                            <a:pt x="166649" y="15598"/>
                          </a:moveTo>
                          <a:lnTo>
                            <a:pt x="295618" y="72"/>
                          </a:lnTo>
                          <a:cubicBezTo>
                            <a:pt x="300476" y="-499"/>
                            <a:pt x="305143" y="2358"/>
                            <a:pt x="306762" y="6930"/>
                          </a:cubicBezTo>
                          <a:lnTo>
                            <a:pt x="342672" y="109038"/>
                          </a:lnTo>
                          <a:cubicBezTo>
                            <a:pt x="345910" y="118087"/>
                            <a:pt x="341243" y="127993"/>
                            <a:pt x="332194" y="131327"/>
                          </a:cubicBezTo>
                          <a:cubicBezTo>
                            <a:pt x="331051" y="131708"/>
                            <a:pt x="329813" y="131993"/>
                            <a:pt x="328574" y="132184"/>
                          </a:cubicBezTo>
                          <a:cubicBezTo>
                            <a:pt x="281997" y="136947"/>
                            <a:pt x="240373" y="139328"/>
                            <a:pt x="182461" y="146376"/>
                          </a:cubicBezTo>
                          <a:cubicBezTo>
                            <a:pt x="114167" y="154568"/>
                            <a:pt x="132455" y="160664"/>
                            <a:pt x="52254" y="171427"/>
                          </a:cubicBezTo>
                          <a:cubicBezTo>
                            <a:pt x="3963" y="177904"/>
                            <a:pt x="-11563" y="123897"/>
                            <a:pt x="8630" y="118754"/>
                          </a:cubicBezTo>
                          <a:cubicBezTo>
                            <a:pt x="101118" y="95703"/>
                            <a:pt x="107499" y="66176"/>
                            <a:pt x="139694" y="28171"/>
                          </a:cubicBezTo>
                          <a:cubicBezTo>
                            <a:pt x="146838" y="20932"/>
                            <a:pt x="156458" y="16360"/>
                            <a:pt x="166649" y="15598"/>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3" name="Google Shape;2130;p141">
                      <a:extLst>
                        <a:ext uri="{FF2B5EF4-FFF2-40B4-BE49-F238E27FC236}">
                          <a16:creationId xmlns:a16="http://schemas.microsoft.com/office/drawing/2014/main" id="{31EF0A3E-BDD0-4508-8490-D213E22AA56A}"/>
                        </a:ext>
                      </a:extLst>
                    </p:cNvPr>
                    <p:cNvSpPr/>
                    <p:nvPr/>
                  </p:nvSpPr>
                  <p:spPr>
                    <a:xfrm>
                      <a:off x="17575369" y="5152244"/>
                      <a:ext cx="1086612" cy="721613"/>
                    </a:xfrm>
                    <a:custGeom>
                      <a:avLst/>
                      <a:gdLst/>
                      <a:ahLst/>
                      <a:cxnLst/>
                      <a:rect l="l" t="t" r="r" b="b"/>
                      <a:pathLst>
                        <a:path w="1086612" h="721613" extrusionOk="0">
                          <a:moveTo>
                            <a:pt x="984313" y="574357"/>
                          </a:moveTo>
                          <a:cubicBezTo>
                            <a:pt x="881729" y="557498"/>
                            <a:pt x="729615" y="533590"/>
                            <a:pt x="661892" y="528638"/>
                          </a:cubicBezTo>
                          <a:cubicBezTo>
                            <a:pt x="647033" y="527494"/>
                            <a:pt x="628364" y="526732"/>
                            <a:pt x="607790" y="526161"/>
                          </a:cubicBezTo>
                          <a:lnTo>
                            <a:pt x="607790" y="0"/>
                          </a:lnTo>
                          <a:lnTo>
                            <a:pt x="478917" y="0"/>
                          </a:lnTo>
                          <a:lnTo>
                            <a:pt x="478917" y="526161"/>
                          </a:lnTo>
                          <a:cubicBezTo>
                            <a:pt x="458343" y="526732"/>
                            <a:pt x="439674" y="527494"/>
                            <a:pt x="424815" y="528638"/>
                          </a:cubicBezTo>
                          <a:cubicBezTo>
                            <a:pt x="357092" y="533590"/>
                            <a:pt x="204978" y="557498"/>
                            <a:pt x="102394" y="574357"/>
                          </a:cubicBezTo>
                          <a:cubicBezTo>
                            <a:pt x="43339" y="584073"/>
                            <a:pt x="0" y="635127"/>
                            <a:pt x="0" y="695039"/>
                          </a:cubicBezTo>
                          <a:lnTo>
                            <a:pt x="0" y="721614"/>
                          </a:lnTo>
                          <a:lnTo>
                            <a:pt x="124968" y="721614"/>
                          </a:lnTo>
                          <a:lnTo>
                            <a:pt x="141732" y="684181"/>
                          </a:lnTo>
                          <a:cubicBezTo>
                            <a:pt x="141732" y="684181"/>
                            <a:pt x="376618" y="643509"/>
                            <a:pt x="455771" y="637699"/>
                          </a:cubicBezTo>
                          <a:cubicBezTo>
                            <a:pt x="499491" y="634460"/>
                            <a:pt x="587216" y="634460"/>
                            <a:pt x="630936" y="637699"/>
                          </a:cubicBezTo>
                          <a:cubicBezTo>
                            <a:pt x="710089" y="643509"/>
                            <a:pt x="944880" y="684181"/>
                            <a:pt x="944880" y="684181"/>
                          </a:cubicBezTo>
                          <a:lnTo>
                            <a:pt x="961644" y="721614"/>
                          </a:lnTo>
                          <a:lnTo>
                            <a:pt x="1086612" y="721614"/>
                          </a:lnTo>
                          <a:lnTo>
                            <a:pt x="1086612" y="695039"/>
                          </a:lnTo>
                          <a:cubicBezTo>
                            <a:pt x="1086707" y="635222"/>
                            <a:pt x="1043464" y="584073"/>
                            <a:pt x="984313" y="574357"/>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4" name="Google Shape;2131;p141">
                      <a:extLst>
                        <a:ext uri="{FF2B5EF4-FFF2-40B4-BE49-F238E27FC236}">
                          <a16:creationId xmlns:a16="http://schemas.microsoft.com/office/drawing/2014/main" id="{F49CA909-4909-48C0-8405-964827015634}"/>
                        </a:ext>
                      </a:extLst>
                    </p:cNvPr>
                    <p:cNvSpPr/>
                    <p:nvPr/>
                  </p:nvSpPr>
                  <p:spPr>
                    <a:xfrm>
                      <a:off x="18015233" y="4723143"/>
                      <a:ext cx="206883" cy="504634"/>
                    </a:xfrm>
                    <a:custGeom>
                      <a:avLst/>
                      <a:gdLst/>
                      <a:ahLst/>
                      <a:cxnLst/>
                      <a:rect l="l" t="t" r="r" b="b"/>
                      <a:pathLst>
                        <a:path w="206883" h="504634" extrusionOk="0">
                          <a:moveTo>
                            <a:pt x="172974" y="504635"/>
                          </a:moveTo>
                          <a:lnTo>
                            <a:pt x="34004" y="504635"/>
                          </a:lnTo>
                          <a:cubicBezTo>
                            <a:pt x="15240" y="504635"/>
                            <a:pt x="0" y="489395"/>
                            <a:pt x="0" y="470630"/>
                          </a:cubicBezTo>
                          <a:lnTo>
                            <a:pt x="0" y="0"/>
                          </a:lnTo>
                          <a:lnTo>
                            <a:pt x="206883" y="0"/>
                          </a:lnTo>
                          <a:lnTo>
                            <a:pt x="206883" y="470630"/>
                          </a:lnTo>
                          <a:cubicBezTo>
                            <a:pt x="206978" y="489490"/>
                            <a:pt x="191738" y="504635"/>
                            <a:pt x="172974" y="504635"/>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5" name="Google Shape;2132;p141">
                      <a:extLst>
                        <a:ext uri="{FF2B5EF4-FFF2-40B4-BE49-F238E27FC236}">
                          <a16:creationId xmlns:a16="http://schemas.microsoft.com/office/drawing/2014/main" id="{C9269AD4-4ADA-445D-BCF4-EA3CB00D60C0}"/>
                        </a:ext>
                      </a:extLst>
                    </p:cNvPr>
                    <p:cNvSpPr/>
                    <p:nvPr/>
                  </p:nvSpPr>
                  <p:spPr>
                    <a:xfrm>
                      <a:off x="18015330" y="4723238"/>
                      <a:ext cx="206883" cy="122777"/>
                    </a:xfrm>
                    <a:custGeom>
                      <a:avLst/>
                      <a:gdLst/>
                      <a:ahLst/>
                      <a:cxnLst/>
                      <a:rect l="l" t="t" r="r" b="b"/>
                      <a:pathLst>
                        <a:path w="206883" h="122777" extrusionOk="0">
                          <a:moveTo>
                            <a:pt x="0" y="0"/>
                          </a:moveTo>
                          <a:lnTo>
                            <a:pt x="206883" y="0"/>
                          </a:lnTo>
                          <a:lnTo>
                            <a:pt x="206883" y="122777"/>
                          </a:lnTo>
                          <a:lnTo>
                            <a:pt x="0" y="122777"/>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26" name="Google Shape;2133;p141">
                      <a:extLst>
                        <a:ext uri="{FF2B5EF4-FFF2-40B4-BE49-F238E27FC236}">
                          <a16:creationId xmlns:a16="http://schemas.microsoft.com/office/drawing/2014/main" id="{888577B8-A7EA-4FEC-81E1-6288BE8445EC}"/>
                        </a:ext>
                      </a:extLst>
                    </p:cNvPr>
                    <p:cNvGrpSpPr/>
                    <p:nvPr/>
                  </p:nvGrpSpPr>
                  <p:grpSpPr>
                    <a:xfrm>
                      <a:off x="17539745" y="5873858"/>
                      <a:ext cx="1158048" cy="176212"/>
                      <a:chOff x="17539745" y="5873858"/>
                      <a:chExt cx="1158048" cy="176212"/>
                    </a:xfrm>
                  </p:grpSpPr>
                  <p:sp>
                    <p:nvSpPr>
                      <p:cNvPr id="355" name="Google Shape;2134;p141">
                        <a:extLst>
                          <a:ext uri="{FF2B5EF4-FFF2-40B4-BE49-F238E27FC236}">
                            <a16:creationId xmlns:a16="http://schemas.microsoft.com/office/drawing/2014/main" id="{B1B6EA14-A6A9-4C0F-BDFD-BDD91BE8CB2A}"/>
                          </a:ext>
                        </a:extLst>
                      </p:cNvPr>
                      <p:cNvSpPr/>
                      <p:nvPr/>
                    </p:nvSpPr>
                    <p:spPr>
                      <a:xfrm>
                        <a:off x="18521581" y="5873858"/>
                        <a:ext cx="176212" cy="176212"/>
                      </a:xfrm>
                      <a:custGeom>
                        <a:avLst/>
                        <a:gdLst/>
                        <a:ahLst/>
                        <a:cxnLst/>
                        <a:rect l="l" t="t" r="r" b="b"/>
                        <a:pathLst>
                          <a:path w="176212" h="176212" extrusionOk="0">
                            <a:moveTo>
                              <a:pt x="176212" y="88106"/>
                            </a:moveTo>
                            <a:cubicBezTo>
                              <a:pt x="176212" y="136766"/>
                              <a:pt x="136766" y="176212"/>
                              <a:pt x="88106" y="176212"/>
                            </a:cubicBezTo>
                            <a:cubicBezTo>
                              <a:pt x="39446" y="176212"/>
                              <a:pt x="0" y="136766"/>
                              <a:pt x="0" y="88106"/>
                            </a:cubicBezTo>
                            <a:cubicBezTo>
                              <a:pt x="0" y="39446"/>
                              <a:pt x="39446" y="0"/>
                              <a:pt x="88106" y="0"/>
                            </a:cubicBezTo>
                            <a:cubicBezTo>
                              <a:pt x="136766" y="0"/>
                              <a:pt x="176212" y="39446"/>
                              <a:pt x="176212" y="881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6" name="Google Shape;2135;p141">
                        <a:extLst>
                          <a:ext uri="{FF2B5EF4-FFF2-40B4-BE49-F238E27FC236}">
                            <a16:creationId xmlns:a16="http://schemas.microsoft.com/office/drawing/2014/main" id="{76F6019B-9ADE-4766-84A6-7574A3C2831A}"/>
                          </a:ext>
                        </a:extLst>
                      </p:cNvPr>
                      <p:cNvSpPr/>
                      <p:nvPr/>
                    </p:nvSpPr>
                    <p:spPr>
                      <a:xfrm>
                        <a:off x="17539745" y="5873858"/>
                        <a:ext cx="176212" cy="176212"/>
                      </a:xfrm>
                      <a:custGeom>
                        <a:avLst/>
                        <a:gdLst/>
                        <a:ahLst/>
                        <a:cxnLst/>
                        <a:rect l="l" t="t" r="r" b="b"/>
                        <a:pathLst>
                          <a:path w="176212" h="176212" extrusionOk="0">
                            <a:moveTo>
                              <a:pt x="176213" y="88106"/>
                            </a:moveTo>
                            <a:cubicBezTo>
                              <a:pt x="176213" y="136766"/>
                              <a:pt x="136766" y="176212"/>
                              <a:pt x="88106" y="176212"/>
                            </a:cubicBezTo>
                            <a:cubicBezTo>
                              <a:pt x="39447" y="176212"/>
                              <a:pt x="0" y="136766"/>
                              <a:pt x="0" y="88106"/>
                            </a:cubicBezTo>
                            <a:cubicBezTo>
                              <a:pt x="0" y="39446"/>
                              <a:pt x="39447" y="0"/>
                              <a:pt x="88106" y="0"/>
                            </a:cubicBezTo>
                            <a:cubicBezTo>
                              <a:pt x="136766" y="0"/>
                              <a:pt x="176213" y="39446"/>
                              <a:pt x="176213" y="881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27" name="Google Shape;2136;p141">
                      <a:extLst>
                        <a:ext uri="{FF2B5EF4-FFF2-40B4-BE49-F238E27FC236}">
                          <a16:creationId xmlns:a16="http://schemas.microsoft.com/office/drawing/2014/main" id="{2600290C-98F3-48D7-AF83-BED17C103334}"/>
                        </a:ext>
                      </a:extLst>
                    </p:cNvPr>
                    <p:cNvGrpSpPr/>
                    <p:nvPr/>
                  </p:nvGrpSpPr>
                  <p:grpSpPr>
                    <a:xfrm>
                      <a:off x="17227717" y="4564878"/>
                      <a:ext cx="1644107" cy="201809"/>
                      <a:chOff x="17227717" y="4564878"/>
                      <a:chExt cx="1644107" cy="201809"/>
                    </a:xfrm>
                  </p:grpSpPr>
                  <p:sp>
                    <p:nvSpPr>
                      <p:cNvPr id="353" name="Google Shape;2137;p141">
                        <a:extLst>
                          <a:ext uri="{FF2B5EF4-FFF2-40B4-BE49-F238E27FC236}">
                            <a16:creationId xmlns:a16="http://schemas.microsoft.com/office/drawing/2014/main" id="{81C7AFE0-697B-4527-A166-654DF007C86E}"/>
                          </a:ext>
                        </a:extLst>
                      </p:cNvPr>
                      <p:cNvSpPr/>
                      <p:nvPr/>
                    </p:nvSpPr>
                    <p:spPr>
                      <a:xfrm>
                        <a:off x="17227717" y="4564878"/>
                        <a:ext cx="1644107" cy="201809"/>
                      </a:xfrm>
                      <a:custGeom>
                        <a:avLst/>
                        <a:gdLst/>
                        <a:ahLst/>
                        <a:cxnLst/>
                        <a:rect l="l" t="t" r="r" b="b"/>
                        <a:pathLst>
                          <a:path w="1644107" h="201809" extrusionOk="0">
                            <a:moveTo>
                              <a:pt x="1590378" y="53585"/>
                            </a:moveTo>
                            <a:cubicBezTo>
                              <a:pt x="1466935" y="22153"/>
                              <a:pt x="1340157" y="4817"/>
                              <a:pt x="1212998" y="1579"/>
                            </a:cubicBezTo>
                            <a:cubicBezTo>
                              <a:pt x="1081934" y="-1659"/>
                              <a:pt x="591396" y="1103"/>
                              <a:pt x="474906" y="1008"/>
                            </a:cubicBezTo>
                            <a:cubicBezTo>
                              <a:pt x="333078" y="912"/>
                              <a:pt x="191346" y="18438"/>
                              <a:pt x="53710" y="53490"/>
                            </a:cubicBezTo>
                            <a:cubicBezTo>
                              <a:pt x="-32777" y="75588"/>
                              <a:pt x="-6107" y="200366"/>
                              <a:pt x="71998" y="201794"/>
                            </a:cubicBezTo>
                            <a:cubicBezTo>
                              <a:pt x="78856" y="201890"/>
                              <a:pt x="1561708" y="201509"/>
                              <a:pt x="1567137" y="201699"/>
                            </a:cubicBezTo>
                            <a:cubicBezTo>
                              <a:pt x="1648957" y="205604"/>
                              <a:pt x="1678771" y="76160"/>
                              <a:pt x="1590378" y="53585"/>
                            </a:cubicBezTo>
                            <a:close/>
                          </a:path>
                        </a:pathLst>
                      </a:custGeom>
                      <a:solidFill>
                        <a:srgbClr val="AC21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4" name="Google Shape;2138;p141">
                        <a:extLst>
                          <a:ext uri="{FF2B5EF4-FFF2-40B4-BE49-F238E27FC236}">
                            <a16:creationId xmlns:a16="http://schemas.microsoft.com/office/drawing/2014/main" id="{9CE86998-8936-46EC-AAC3-074C983F7661}"/>
                          </a:ext>
                        </a:extLst>
                      </p:cNvPr>
                      <p:cNvSpPr/>
                      <p:nvPr/>
                    </p:nvSpPr>
                    <p:spPr>
                      <a:xfrm>
                        <a:off x="17227717" y="4564878"/>
                        <a:ext cx="1644107" cy="201809"/>
                      </a:xfrm>
                      <a:custGeom>
                        <a:avLst/>
                        <a:gdLst/>
                        <a:ahLst/>
                        <a:cxnLst/>
                        <a:rect l="l" t="t" r="r" b="b"/>
                        <a:pathLst>
                          <a:path w="1644107" h="201809" extrusionOk="0">
                            <a:moveTo>
                              <a:pt x="1590378" y="53585"/>
                            </a:moveTo>
                            <a:cubicBezTo>
                              <a:pt x="1466935" y="22153"/>
                              <a:pt x="1340157" y="4817"/>
                              <a:pt x="1212998" y="1579"/>
                            </a:cubicBezTo>
                            <a:cubicBezTo>
                              <a:pt x="1081934" y="-1659"/>
                              <a:pt x="591396" y="1103"/>
                              <a:pt x="474906" y="1008"/>
                            </a:cubicBezTo>
                            <a:cubicBezTo>
                              <a:pt x="333078" y="912"/>
                              <a:pt x="191346" y="18438"/>
                              <a:pt x="53710" y="53490"/>
                            </a:cubicBezTo>
                            <a:cubicBezTo>
                              <a:pt x="-32777" y="75588"/>
                              <a:pt x="-6107" y="200366"/>
                              <a:pt x="71998" y="201794"/>
                            </a:cubicBezTo>
                            <a:cubicBezTo>
                              <a:pt x="78856" y="201890"/>
                              <a:pt x="1561708" y="201509"/>
                              <a:pt x="1567137" y="201699"/>
                            </a:cubicBezTo>
                            <a:cubicBezTo>
                              <a:pt x="1648957" y="205604"/>
                              <a:pt x="1678771" y="76160"/>
                              <a:pt x="1590378" y="53585"/>
                            </a:cubicBezTo>
                            <a:close/>
                          </a:path>
                        </a:pathLst>
                      </a:custGeom>
                      <a:solidFill>
                        <a:srgbClr val="AC21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28" name="Google Shape;2139;p141">
                      <a:extLst>
                        <a:ext uri="{FF2B5EF4-FFF2-40B4-BE49-F238E27FC236}">
                          <a16:creationId xmlns:a16="http://schemas.microsoft.com/office/drawing/2014/main" id="{CD27DA0E-BEA1-485F-96A9-26F470CE8A00}"/>
                        </a:ext>
                      </a:extLst>
                    </p:cNvPr>
                    <p:cNvSpPr/>
                    <p:nvPr/>
                  </p:nvSpPr>
                  <p:spPr>
                    <a:xfrm>
                      <a:off x="17227825" y="4565814"/>
                      <a:ext cx="949671" cy="200966"/>
                    </a:xfrm>
                    <a:custGeom>
                      <a:avLst/>
                      <a:gdLst/>
                      <a:ahLst/>
                      <a:cxnLst/>
                      <a:rect l="l" t="t" r="r" b="b"/>
                      <a:pathLst>
                        <a:path w="949671" h="200966" extrusionOk="0">
                          <a:moveTo>
                            <a:pt x="93798" y="198287"/>
                          </a:moveTo>
                          <a:cubicBezTo>
                            <a:pt x="342877" y="134755"/>
                            <a:pt x="606719" y="134755"/>
                            <a:pt x="855798" y="198287"/>
                          </a:cubicBezTo>
                          <a:cubicBezTo>
                            <a:pt x="950000" y="222290"/>
                            <a:pt x="990195" y="76652"/>
                            <a:pt x="895994" y="52649"/>
                          </a:cubicBezTo>
                          <a:cubicBezTo>
                            <a:pt x="620912" y="-17550"/>
                            <a:pt x="328779" y="-17550"/>
                            <a:pt x="53698" y="52649"/>
                          </a:cubicBezTo>
                          <a:cubicBezTo>
                            <a:pt x="-40409" y="76652"/>
                            <a:pt x="-500" y="222385"/>
                            <a:pt x="93798" y="198287"/>
                          </a:cubicBezTo>
                          <a:lnTo>
                            <a:pt x="93798" y="198287"/>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9" name="Google Shape;2140;p141">
                      <a:extLst>
                        <a:ext uri="{FF2B5EF4-FFF2-40B4-BE49-F238E27FC236}">
                          <a16:creationId xmlns:a16="http://schemas.microsoft.com/office/drawing/2014/main" id="{4F5F6527-C996-4055-9325-704B9D35654B}"/>
                        </a:ext>
                      </a:extLst>
                    </p:cNvPr>
                    <p:cNvSpPr/>
                    <p:nvPr/>
                  </p:nvSpPr>
                  <p:spPr>
                    <a:xfrm>
                      <a:off x="17227825" y="4565814"/>
                      <a:ext cx="949671" cy="200966"/>
                    </a:xfrm>
                    <a:custGeom>
                      <a:avLst/>
                      <a:gdLst/>
                      <a:ahLst/>
                      <a:cxnLst/>
                      <a:rect l="l" t="t" r="r" b="b"/>
                      <a:pathLst>
                        <a:path w="949671" h="200966" extrusionOk="0">
                          <a:moveTo>
                            <a:pt x="93798" y="198287"/>
                          </a:moveTo>
                          <a:cubicBezTo>
                            <a:pt x="342877" y="134755"/>
                            <a:pt x="606719" y="134755"/>
                            <a:pt x="855798" y="198287"/>
                          </a:cubicBezTo>
                          <a:cubicBezTo>
                            <a:pt x="950000" y="222290"/>
                            <a:pt x="990195" y="76652"/>
                            <a:pt x="895994" y="52649"/>
                          </a:cubicBezTo>
                          <a:cubicBezTo>
                            <a:pt x="620912" y="-17550"/>
                            <a:pt x="328779" y="-17550"/>
                            <a:pt x="53698" y="52649"/>
                          </a:cubicBezTo>
                          <a:cubicBezTo>
                            <a:pt x="-40409" y="76652"/>
                            <a:pt x="-500" y="222385"/>
                            <a:pt x="93798" y="198287"/>
                          </a:cubicBezTo>
                          <a:lnTo>
                            <a:pt x="93798" y="198287"/>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0" name="Google Shape;2141;p141">
                      <a:extLst>
                        <a:ext uri="{FF2B5EF4-FFF2-40B4-BE49-F238E27FC236}">
                          <a16:creationId xmlns:a16="http://schemas.microsoft.com/office/drawing/2014/main" id="{BDBF56D3-103F-4D32-8C18-6EB80A10CB97}"/>
                        </a:ext>
                      </a:extLst>
                    </p:cNvPr>
                    <p:cNvSpPr/>
                    <p:nvPr/>
                  </p:nvSpPr>
                  <p:spPr>
                    <a:xfrm>
                      <a:off x="18152275" y="3537636"/>
                      <a:ext cx="906343" cy="1173913"/>
                    </a:xfrm>
                    <a:custGeom>
                      <a:avLst/>
                      <a:gdLst/>
                      <a:ahLst/>
                      <a:cxnLst/>
                      <a:rect l="l" t="t" r="r" b="b"/>
                      <a:pathLst>
                        <a:path w="906343" h="1173913" extrusionOk="0">
                          <a:moveTo>
                            <a:pt x="269200" y="121"/>
                          </a:moveTo>
                          <a:cubicBezTo>
                            <a:pt x="253579" y="-165"/>
                            <a:pt x="237957" y="6788"/>
                            <a:pt x="227480" y="24124"/>
                          </a:cubicBezTo>
                          <a:cubicBezTo>
                            <a:pt x="27741" y="356356"/>
                            <a:pt x="-43316" y="755739"/>
                            <a:pt x="25645" y="1136739"/>
                          </a:cubicBezTo>
                          <a:cubicBezTo>
                            <a:pt x="29931" y="1160647"/>
                            <a:pt x="46315" y="1171696"/>
                            <a:pt x="64412" y="1172934"/>
                          </a:cubicBezTo>
                          <a:cubicBezTo>
                            <a:pt x="94606" y="1175030"/>
                            <a:pt x="632959" y="1173125"/>
                            <a:pt x="652486" y="1173029"/>
                          </a:cubicBezTo>
                          <a:cubicBezTo>
                            <a:pt x="681822" y="1172934"/>
                            <a:pt x="714112" y="1147979"/>
                            <a:pt x="707159" y="1109879"/>
                          </a:cubicBezTo>
                          <a:cubicBezTo>
                            <a:pt x="643151" y="755835"/>
                            <a:pt x="713636" y="382836"/>
                            <a:pt x="898802" y="74892"/>
                          </a:cubicBezTo>
                          <a:cubicBezTo>
                            <a:pt x="921852" y="36602"/>
                            <a:pt x="887848" y="692"/>
                            <a:pt x="853558" y="26"/>
                          </a:cubicBezTo>
                          <a:cubicBezTo>
                            <a:pt x="838223" y="-165"/>
                            <a:pt x="303585" y="788"/>
                            <a:pt x="269200" y="121"/>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1" name="Google Shape;2142;p141">
                      <a:extLst>
                        <a:ext uri="{FF2B5EF4-FFF2-40B4-BE49-F238E27FC236}">
                          <a16:creationId xmlns:a16="http://schemas.microsoft.com/office/drawing/2014/main" id="{74F72A05-940C-4888-97EF-7A806A37E936}"/>
                        </a:ext>
                      </a:extLst>
                    </p:cNvPr>
                    <p:cNvSpPr/>
                    <p:nvPr/>
                  </p:nvSpPr>
                  <p:spPr>
                    <a:xfrm>
                      <a:off x="18152275" y="3537831"/>
                      <a:ext cx="321960" cy="1172974"/>
                    </a:xfrm>
                    <a:custGeom>
                      <a:avLst/>
                      <a:gdLst/>
                      <a:ahLst/>
                      <a:cxnLst/>
                      <a:rect l="l" t="t" r="r" b="b"/>
                      <a:pathLst>
                        <a:path w="321960" h="1172974" extrusionOk="0">
                          <a:moveTo>
                            <a:pt x="122800" y="1109874"/>
                          </a:moveTo>
                          <a:cubicBezTo>
                            <a:pt x="58792" y="755829"/>
                            <a:pt x="129277" y="382830"/>
                            <a:pt x="314444" y="74887"/>
                          </a:cubicBezTo>
                          <a:cubicBezTo>
                            <a:pt x="347876" y="19261"/>
                            <a:pt x="260912" y="-31507"/>
                            <a:pt x="227480" y="24024"/>
                          </a:cubicBezTo>
                          <a:cubicBezTo>
                            <a:pt x="27741" y="356256"/>
                            <a:pt x="-43316" y="755639"/>
                            <a:pt x="25645" y="1136639"/>
                          </a:cubicBezTo>
                          <a:cubicBezTo>
                            <a:pt x="37266" y="1200266"/>
                            <a:pt x="134325" y="1173310"/>
                            <a:pt x="122800" y="1109874"/>
                          </a:cubicBezTo>
                          <a:lnTo>
                            <a:pt x="122800" y="1109874"/>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2" name="Google Shape;2143;p141">
                      <a:extLst>
                        <a:ext uri="{FF2B5EF4-FFF2-40B4-BE49-F238E27FC236}">
                          <a16:creationId xmlns:a16="http://schemas.microsoft.com/office/drawing/2014/main" id="{1ED2E034-2BB4-4A79-8E00-11F1188B7E60}"/>
                        </a:ext>
                      </a:extLst>
                    </p:cNvPr>
                    <p:cNvSpPr/>
                    <p:nvPr/>
                  </p:nvSpPr>
                  <p:spPr>
                    <a:xfrm>
                      <a:off x="18152275" y="3537831"/>
                      <a:ext cx="321960" cy="1172974"/>
                    </a:xfrm>
                    <a:custGeom>
                      <a:avLst/>
                      <a:gdLst/>
                      <a:ahLst/>
                      <a:cxnLst/>
                      <a:rect l="l" t="t" r="r" b="b"/>
                      <a:pathLst>
                        <a:path w="321960" h="1172974" extrusionOk="0">
                          <a:moveTo>
                            <a:pt x="122800" y="1109874"/>
                          </a:moveTo>
                          <a:cubicBezTo>
                            <a:pt x="58792" y="755829"/>
                            <a:pt x="129277" y="382830"/>
                            <a:pt x="314444" y="74887"/>
                          </a:cubicBezTo>
                          <a:cubicBezTo>
                            <a:pt x="347876" y="19261"/>
                            <a:pt x="260912" y="-31507"/>
                            <a:pt x="227480" y="24024"/>
                          </a:cubicBezTo>
                          <a:cubicBezTo>
                            <a:pt x="27741" y="356256"/>
                            <a:pt x="-43316" y="755639"/>
                            <a:pt x="25645" y="1136639"/>
                          </a:cubicBezTo>
                          <a:cubicBezTo>
                            <a:pt x="37266" y="1200266"/>
                            <a:pt x="134325" y="1173310"/>
                            <a:pt x="122800" y="1109874"/>
                          </a:cubicBezTo>
                          <a:lnTo>
                            <a:pt x="122800" y="1109874"/>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3" name="Google Shape;2144;p141">
                      <a:extLst>
                        <a:ext uri="{FF2B5EF4-FFF2-40B4-BE49-F238E27FC236}">
                          <a16:creationId xmlns:a16="http://schemas.microsoft.com/office/drawing/2014/main" id="{6D4CBE06-71C8-4B2C-9105-AAE06F506EB8}"/>
                        </a:ext>
                      </a:extLst>
                    </p:cNvPr>
                    <p:cNvSpPr/>
                    <p:nvPr/>
                  </p:nvSpPr>
                  <p:spPr>
                    <a:xfrm>
                      <a:off x="17603827" y="4146140"/>
                      <a:ext cx="595984" cy="548409"/>
                    </a:xfrm>
                    <a:custGeom>
                      <a:avLst/>
                      <a:gdLst/>
                      <a:ahLst/>
                      <a:cxnLst/>
                      <a:rect l="l" t="t" r="r" b="b"/>
                      <a:pathLst>
                        <a:path w="595984" h="548409" extrusionOk="0">
                          <a:moveTo>
                            <a:pt x="11929" y="63700"/>
                          </a:moveTo>
                          <a:cubicBezTo>
                            <a:pt x="184808" y="221815"/>
                            <a:pt x="357781" y="380025"/>
                            <a:pt x="530660" y="538140"/>
                          </a:cubicBezTo>
                          <a:cubicBezTo>
                            <a:pt x="566474" y="570906"/>
                            <a:pt x="620005" y="517662"/>
                            <a:pt x="584095" y="484705"/>
                          </a:cubicBezTo>
                          <a:cubicBezTo>
                            <a:pt x="411216" y="326495"/>
                            <a:pt x="238243" y="168380"/>
                            <a:pt x="65364" y="10170"/>
                          </a:cubicBezTo>
                          <a:cubicBezTo>
                            <a:pt x="29550" y="-22406"/>
                            <a:pt x="-24076" y="30839"/>
                            <a:pt x="11929" y="63700"/>
                          </a:cubicBezTo>
                          <a:lnTo>
                            <a:pt x="11929" y="63700"/>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4" name="Google Shape;2145;p141">
                      <a:extLst>
                        <a:ext uri="{FF2B5EF4-FFF2-40B4-BE49-F238E27FC236}">
                          <a16:creationId xmlns:a16="http://schemas.microsoft.com/office/drawing/2014/main" id="{2D866AAF-C84B-48C9-8470-2DF064E7671A}"/>
                        </a:ext>
                      </a:extLst>
                    </p:cNvPr>
                    <p:cNvSpPr/>
                    <p:nvPr/>
                  </p:nvSpPr>
                  <p:spPr>
                    <a:xfrm>
                      <a:off x="17603827" y="4146140"/>
                      <a:ext cx="595984" cy="548409"/>
                    </a:xfrm>
                    <a:custGeom>
                      <a:avLst/>
                      <a:gdLst/>
                      <a:ahLst/>
                      <a:cxnLst/>
                      <a:rect l="l" t="t" r="r" b="b"/>
                      <a:pathLst>
                        <a:path w="595984" h="548409" extrusionOk="0">
                          <a:moveTo>
                            <a:pt x="11929" y="63700"/>
                          </a:moveTo>
                          <a:cubicBezTo>
                            <a:pt x="184808" y="221815"/>
                            <a:pt x="357781" y="380025"/>
                            <a:pt x="530660" y="538140"/>
                          </a:cubicBezTo>
                          <a:cubicBezTo>
                            <a:pt x="566474" y="570906"/>
                            <a:pt x="620005" y="517662"/>
                            <a:pt x="584095" y="484705"/>
                          </a:cubicBezTo>
                          <a:cubicBezTo>
                            <a:pt x="411216" y="326495"/>
                            <a:pt x="238243" y="168380"/>
                            <a:pt x="65364" y="10170"/>
                          </a:cubicBezTo>
                          <a:cubicBezTo>
                            <a:pt x="29550" y="-22406"/>
                            <a:pt x="-24076" y="30839"/>
                            <a:pt x="11929" y="63700"/>
                          </a:cubicBezTo>
                          <a:lnTo>
                            <a:pt x="11929" y="63700"/>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5" name="Google Shape;2146;p141">
                      <a:extLst>
                        <a:ext uri="{FF2B5EF4-FFF2-40B4-BE49-F238E27FC236}">
                          <a16:creationId xmlns:a16="http://schemas.microsoft.com/office/drawing/2014/main" id="{38A54A23-ED4A-4F06-AF9F-367013D62E25}"/>
                        </a:ext>
                      </a:extLst>
                    </p:cNvPr>
                    <p:cNvSpPr/>
                    <p:nvPr/>
                  </p:nvSpPr>
                  <p:spPr>
                    <a:xfrm>
                      <a:off x="17603770" y="4146232"/>
                      <a:ext cx="222963" cy="154477"/>
                    </a:xfrm>
                    <a:custGeom>
                      <a:avLst/>
                      <a:gdLst/>
                      <a:ahLst/>
                      <a:cxnLst/>
                      <a:rect l="l" t="t" r="r" b="b"/>
                      <a:pathLst>
                        <a:path w="222963" h="154477" extrusionOk="0">
                          <a:moveTo>
                            <a:pt x="65324" y="10269"/>
                          </a:moveTo>
                          <a:cubicBezTo>
                            <a:pt x="29511" y="-22497"/>
                            <a:pt x="-24020" y="30747"/>
                            <a:pt x="11889" y="63704"/>
                          </a:cubicBezTo>
                          <a:cubicBezTo>
                            <a:pt x="44941" y="93993"/>
                            <a:pt x="78088" y="124188"/>
                            <a:pt x="111140" y="154477"/>
                          </a:cubicBezTo>
                          <a:lnTo>
                            <a:pt x="222964" y="154477"/>
                          </a:lnTo>
                          <a:cubicBezTo>
                            <a:pt x="170481" y="106376"/>
                            <a:pt x="117903" y="58275"/>
                            <a:pt x="65324" y="1026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6" name="Google Shape;2147;p141">
                      <a:extLst>
                        <a:ext uri="{FF2B5EF4-FFF2-40B4-BE49-F238E27FC236}">
                          <a16:creationId xmlns:a16="http://schemas.microsoft.com/office/drawing/2014/main" id="{5A1AB869-BC11-4F4D-A8EA-A330C1B93248}"/>
                        </a:ext>
                      </a:extLst>
                    </p:cNvPr>
                    <p:cNvSpPr/>
                    <p:nvPr/>
                  </p:nvSpPr>
                  <p:spPr>
                    <a:xfrm>
                      <a:off x="17296631" y="4132783"/>
                      <a:ext cx="809029" cy="100679"/>
                    </a:xfrm>
                    <a:custGeom>
                      <a:avLst/>
                      <a:gdLst/>
                      <a:ahLst/>
                      <a:cxnLst/>
                      <a:rect l="l" t="t" r="r" b="b"/>
                      <a:pathLst>
                        <a:path w="809029" h="100679" extrusionOk="0">
                          <a:moveTo>
                            <a:pt x="48613" y="100679"/>
                          </a:moveTo>
                          <a:cubicBezTo>
                            <a:pt x="313885" y="100679"/>
                            <a:pt x="495145" y="100679"/>
                            <a:pt x="760417" y="100679"/>
                          </a:cubicBezTo>
                          <a:cubicBezTo>
                            <a:pt x="825187" y="100679"/>
                            <a:pt x="825282" y="0"/>
                            <a:pt x="760417" y="0"/>
                          </a:cubicBezTo>
                          <a:cubicBezTo>
                            <a:pt x="495145" y="0"/>
                            <a:pt x="313885" y="0"/>
                            <a:pt x="48613" y="0"/>
                          </a:cubicBezTo>
                          <a:cubicBezTo>
                            <a:pt x="-16157" y="0"/>
                            <a:pt x="-16252" y="100679"/>
                            <a:pt x="48613" y="100679"/>
                          </a:cubicBezTo>
                          <a:lnTo>
                            <a:pt x="48613" y="100679"/>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7" name="Google Shape;2148;p141">
                      <a:extLst>
                        <a:ext uri="{FF2B5EF4-FFF2-40B4-BE49-F238E27FC236}">
                          <a16:creationId xmlns:a16="http://schemas.microsoft.com/office/drawing/2014/main" id="{F1D75F26-9FDA-42BA-9CE2-D6251E906ACE}"/>
                        </a:ext>
                      </a:extLst>
                    </p:cNvPr>
                    <p:cNvSpPr/>
                    <p:nvPr/>
                  </p:nvSpPr>
                  <p:spPr>
                    <a:xfrm>
                      <a:off x="17296631" y="4132783"/>
                      <a:ext cx="809029" cy="100679"/>
                    </a:xfrm>
                    <a:custGeom>
                      <a:avLst/>
                      <a:gdLst/>
                      <a:ahLst/>
                      <a:cxnLst/>
                      <a:rect l="l" t="t" r="r" b="b"/>
                      <a:pathLst>
                        <a:path w="809029" h="100679" extrusionOk="0">
                          <a:moveTo>
                            <a:pt x="48613" y="100679"/>
                          </a:moveTo>
                          <a:cubicBezTo>
                            <a:pt x="313885" y="100679"/>
                            <a:pt x="495145" y="100679"/>
                            <a:pt x="760417" y="100679"/>
                          </a:cubicBezTo>
                          <a:cubicBezTo>
                            <a:pt x="825187" y="100679"/>
                            <a:pt x="825282" y="0"/>
                            <a:pt x="760417" y="0"/>
                          </a:cubicBezTo>
                          <a:cubicBezTo>
                            <a:pt x="495145" y="0"/>
                            <a:pt x="313885" y="0"/>
                            <a:pt x="48613" y="0"/>
                          </a:cubicBezTo>
                          <a:cubicBezTo>
                            <a:pt x="-16157" y="0"/>
                            <a:pt x="-16252" y="100679"/>
                            <a:pt x="48613" y="100679"/>
                          </a:cubicBezTo>
                          <a:lnTo>
                            <a:pt x="48613" y="100679"/>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38" name="Google Shape;2149;p141">
                      <a:extLst>
                        <a:ext uri="{FF2B5EF4-FFF2-40B4-BE49-F238E27FC236}">
                          <a16:creationId xmlns:a16="http://schemas.microsoft.com/office/drawing/2014/main" id="{5660E516-A27E-4F70-AE4F-D4156D595D27}"/>
                        </a:ext>
                      </a:extLst>
                    </p:cNvPr>
                    <p:cNvGrpSpPr/>
                    <p:nvPr/>
                  </p:nvGrpSpPr>
                  <p:grpSpPr>
                    <a:xfrm>
                      <a:off x="16806564" y="2466307"/>
                      <a:ext cx="441907" cy="71859"/>
                      <a:chOff x="16922742" y="2231525"/>
                      <a:chExt cx="441907" cy="71859"/>
                    </a:xfrm>
                  </p:grpSpPr>
                  <p:sp>
                    <p:nvSpPr>
                      <p:cNvPr id="351" name="Google Shape;2150;p141">
                        <a:extLst>
                          <a:ext uri="{FF2B5EF4-FFF2-40B4-BE49-F238E27FC236}">
                            <a16:creationId xmlns:a16="http://schemas.microsoft.com/office/drawing/2014/main" id="{44290408-A3EA-44E6-8F43-A767A9B745B0}"/>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2" name="Google Shape;2151;p141">
                        <a:extLst>
                          <a:ext uri="{FF2B5EF4-FFF2-40B4-BE49-F238E27FC236}">
                            <a16:creationId xmlns:a16="http://schemas.microsoft.com/office/drawing/2014/main" id="{02132397-98CD-4AC8-9C2E-C7A5FE87C4B5}"/>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39" name="Google Shape;2152;p141">
                      <a:extLst>
                        <a:ext uri="{FF2B5EF4-FFF2-40B4-BE49-F238E27FC236}">
                          <a16:creationId xmlns:a16="http://schemas.microsoft.com/office/drawing/2014/main" id="{02F26AE1-841B-4AB7-ADBD-F5A0AA5D7F43}"/>
                        </a:ext>
                      </a:extLst>
                    </p:cNvPr>
                    <p:cNvGrpSpPr/>
                    <p:nvPr/>
                  </p:nvGrpSpPr>
                  <p:grpSpPr>
                    <a:xfrm>
                      <a:off x="17757094" y="2337389"/>
                      <a:ext cx="441907" cy="71859"/>
                      <a:chOff x="16922742" y="2231525"/>
                      <a:chExt cx="441907" cy="71859"/>
                    </a:xfrm>
                  </p:grpSpPr>
                  <p:sp>
                    <p:nvSpPr>
                      <p:cNvPr id="349" name="Google Shape;2153;p141">
                        <a:extLst>
                          <a:ext uri="{FF2B5EF4-FFF2-40B4-BE49-F238E27FC236}">
                            <a16:creationId xmlns:a16="http://schemas.microsoft.com/office/drawing/2014/main" id="{CE39E8B6-E3EC-496E-A9BB-7A7111A8AB05}"/>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0" name="Google Shape;2154;p141">
                        <a:extLst>
                          <a:ext uri="{FF2B5EF4-FFF2-40B4-BE49-F238E27FC236}">
                            <a16:creationId xmlns:a16="http://schemas.microsoft.com/office/drawing/2014/main" id="{D8E03F23-D3A4-498C-A30B-5177AFA48932}"/>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0" name="Google Shape;2155;p141">
                      <a:extLst>
                        <a:ext uri="{FF2B5EF4-FFF2-40B4-BE49-F238E27FC236}">
                          <a16:creationId xmlns:a16="http://schemas.microsoft.com/office/drawing/2014/main" id="{D44380D2-F3A8-4DA7-84D4-AD95A3AEE4D6}"/>
                        </a:ext>
                      </a:extLst>
                    </p:cNvPr>
                    <p:cNvGrpSpPr/>
                    <p:nvPr/>
                  </p:nvGrpSpPr>
                  <p:grpSpPr>
                    <a:xfrm>
                      <a:off x="16822968" y="2591048"/>
                      <a:ext cx="441907" cy="71859"/>
                      <a:chOff x="16922742" y="2231525"/>
                      <a:chExt cx="441907" cy="71859"/>
                    </a:xfrm>
                  </p:grpSpPr>
                  <p:sp>
                    <p:nvSpPr>
                      <p:cNvPr id="347" name="Google Shape;2156;p141">
                        <a:extLst>
                          <a:ext uri="{FF2B5EF4-FFF2-40B4-BE49-F238E27FC236}">
                            <a16:creationId xmlns:a16="http://schemas.microsoft.com/office/drawing/2014/main" id="{052C5AF3-1484-4F5A-960B-B652FAD43D97}"/>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8" name="Google Shape;2157;p141">
                        <a:extLst>
                          <a:ext uri="{FF2B5EF4-FFF2-40B4-BE49-F238E27FC236}">
                            <a16:creationId xmlns:a16="http://schemas.microsoft.com/office/drawing/2014/main" id="{8EC5E8E1-086C-4C57-A25B-CF7D75BC2D50}"/>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1" name="Google Shape;2158;p141">
                      <a:extLst>
                        <a:ext uri="{FF2B5EF4-FFF2-40B4-BE49-F238E27FC236}">
                          <a16:creationId xmlns:a16="http://schemas.microsoft.com/office/drawing/2014/main" id="{FFB7AE46-5EED-4415-BF57-BD643952F0A9}"/>
                        </a:ext>
                      </a:extLst>
                    </p:cNvPr>
                    <p:cNvGrpSpPr/>
                    <p:nvPr/>
                  </p:nvGrpSpPr>
                  <p:grpSpPr>
                    <a:xfrm>
                      <a:off x="16832948" y="2712671"/>
                      <a:ext cx="441907" cy="71859"/>
                      <a:chOff x="16922742" y="2231525"/>
                      <a:chExt cx="441907" cy="71859"/>
                    </a:xfrm>
                  </p:grpSpPr>
                  <p:sp>
                    <p:nvSpPr>
                      <p:cNvPr id="345" name="Google Shape;2159;p141">
                        <a:extLst>
                          <a:ext uri="{FF2B5EF4-FFF2-40B4-BE49-F238E27FC236}">
                            <a16:creationId xmlns:a16="http://schemas.microsoft.com/office/drawing/2014/main" id="{814C2D0F-4B0E-4D7B-96C5-6BAEC231A327}"/>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6" name="Google Shape;2160;p141">
                        <a:extLst>
                          <a:ext uri="{FF2B5EF4-FFF2-40B4-BE49-F238E27FC236}">
                            <a16:creationId xmlns:a16="http://schemas.microsoft.com/office/drawing/2014/main" id="{268F7BA5-6A23-4C04-B018-9C8628F72E33}"/>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2" name="Google Shape;2161;p141">
                      <a:extLst>
                        <a:ext uri="{FF2B5EF4-FFF2-40B4-BE49-F238E27FC236}">
                          <a16:creationId xmlns:a16="http://schemas.microsoft.com/office/drawing/2014/main" id="{2BCBDFCC-9E82-4E29-ACD7-754E23B7B59E}"/>
                        </a:ext>
                      </a:extLst>
                    </p:cNvPr>
                    <p:cNvGrpSpPr/>
                    <p:nvPr/>
                  </p:nvGrpSpPr>
                  <p:grpSpPr>
                    <a:xfrm>
                      <a:off x="17797285" y="2439285"/>
                      <a:ext cx="441907" cy="71859"/>
                      <a:chOff x="16922742" y="2231525"/>
                      <a:chExt cx="441907" cy="71859"/>
                    </a:xfrm>
                  </p:grpSpPr>
                  <p:sp>
                    <p:nvSpPr>
                      <p:cNvPr id="343" name="Google Shape;2162;p141">
                        <a:extLst>
                          <a:ext uri="{FF2B5EF4-FFF2-40B4-BE49-F238E27FC236}">
                            <a16:creationId xmlns:a16="http://schemas.microsoft.com/office/drawing/2014/main" id="{DD4927DE-FAB5-48C4-8B5F-4070E302841A}"/>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4" name="Google Shape;2163;p141">
                        <a:extLst>
                          <a:ext uri="{FF2B5EF4-FFF2-40B4-BE49-F238E27FC236}">
                            <a16:creationId xmlns:a16="http://schemas.microsoft.com/office/drawing/2014/main" id="{F19972CA-E71F-42CA-A96B-174C08010FAE}"/>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grpSp>
            <p:sp>
              <p:nvSpPr>
                <p:cNvPr id="242" name="Google Shape;2164;p141">
                  <a:extLst>
                    <a:ext uri="{FF2B5EF4-FFF2-40B4-BE49-F238E27FC236}">
                      <a16:creationId xmlns:a16="http://schemas.microsoft.com/office/drawing/2014/main" id="{6306E2F5-D508-4EF0-9013-5E02BB05CCB7}"/>
                    </a:ext>
                  </a:extLst>
                </p:cNvPr>
                <p:cNvSpPr/>
                <p:nvPr/>
              </p:nvSpPr>
              <p:spPr>
                <a:xfrm>
                  <a:off x="522413" y="2139308"/>
                  <a:ext cx="113066" cy="113066"/>
                </a:xfrm>
                <a:custGeom>
                  <a:avLst/>
                  <a:gdLst/>
                  <a:ahLst/>
                  <a:cxnLst/>
                  <a:rect l="l" t="t" r="r" b="b"/>
                  <a:pathLst>
                    <a:path w="190828" h="190828" extrusionOk="0">
                      <a:moveTo>
                        <a:pt x="190829" y="95414"/>
                      </a:moveTo>
                      <a:cubicBezTo>
                        <a:pt x="190829" y="148135"/>
                        <a:pt x="148135" y="190829"/>
                        <a:pt x="95414" y="190829"/>
                      </a:cubicBezTo>
                      <a:cubicBezTo>
                        <a:pt x="42694" y="190829"/>
                        <a:pt x="0" y="148135"/>
                        <a:pt x="0" y="95414"/>
                      </a:cubicBezTo>
                      <a:cubicBezTo>
                        <a:pt x="0" y="42694"/>
                        <a:pt x="42694" y="0"/>
                        <a:pt x="95414" y="0"/>
                      </a:cubicBezTo>
                      <a:cubicBezTo>
                        <a:pt x="148135" y="0"/>
                        <a:pt x="190829" y="42694"/>
                        <a:pt x="190829" y="95414"/>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3" name="Google Shape;2166;p141">
                  <a:extLst>
                    <a:ext uri="{FF2B5EF4-FFF2-40B4-BE49-F238E27FC236}">
                      <a16:creationId xmlns:a16="http://schemas.microsoft.com/office/drawing/2014/main" id="{F1D719C1-80AF-4A1D-8A24-80BDC6F92424}"/>
                    </a:ext>
                  </a:extLst>
                </p:cNvPr>
                <p:cNvSpPr/>
                <p:nvPr/>
              </p:nvSpPr>
              <p:spPr>
                <a:xfrm>
                  <a:off x="2630054" y="2252855"/>
                  <a:ext cx="113066" cy="113066"/>
                </a:xfrm>
                <a:custGeom>
                  <a:avLst/>
                  <a:gdLst/>
                  <a:ahLst/>
                  <a:cxnLst/>
                  <a:rect l="l" t="t" r="r" b="b"/>
                  <a:pathLst>
                    <a:path w="190828" h="190828" extrusionOk="0">
                      <a:moveTo>
                        <a:pt x="190829" y="95414"/>
                      </a:moveTo>
                      <a:cubicBezTo>
                        <a:pt x="190829" y="148135"/>
                        <a:pt x="148135" y="190829"/>
                        <a:pt x="95414" y="190829"/>
                      </a:cubicBezTo>
                      <a:cubicBezTo>
                        <a:pt x="42693" y="190829"/>
                        <a:pt x="0" y="148135"/>
                        <a:pt x="0" y="95414"/>
                      </a:cubicBezTo>
                      <a:cubicBezTo>
                        <a:pt x="0" y="42694"/>
                        <a:pt x="42693" y="0"/>
                        <a:pt x="95414" y="0"/>
                      </a:cubicBezTo>
                      <a:cubicBezTo>
                        <a:pt x="148135" y="0"/>
                        <a:pt x="190829" y="42694"/>
                        <a:pt x="190829" y="95414"/>
                      </a:cubicBez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4" name="Google Shape;2170;p141">
                  <a:extLst>
                    <a:ext uri="{FF2B5EF4-FFF2-40B4-BE49-F238E27FC236}">
                      <a16:creationId xmlns:a16="http://schemas.microsoft.com/office/drawing/2014/main" id="{D229E1F7-414A-420B-B5E6-9C0A0525A4C8}"/>
                    </a:ext>
                  </a:extLst>
                </p:cNvPr>
                <p:cNvSpPr/>
                <p:nvPr/>
              </p:nvSpPr>
              <p:spPr>
                <a:xfrm rot="17475781">
                  <a:off x="1923842" y="2369922"/>
                  <a:ext cx="49152" cy="49152"/>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rgbClr val="C7C7C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5" name="Google Shape;2171;p141">
                  <a:extLst>
                    <a:ext uri="{FF2B5EF4-FFF2-40B4-BE49-F238E27FC236}">
                      <a16:creationId xmlns:a16="http://schemas.microsoft.com/office/drawing/2014/main" id="{4C4490BA-AC92-4383-B690-F2D211F7DB8F}"/>
                    </a:ext>
                  </a:extLst>
                </p:cNvPr>
                <p:cNvSpPr/>
                <p:nvPr/>
              </p:nvSpPr>
              <p:spPr>
                <a:xfrm>
                  <a:off x="2118959" y="1879977"/>
                  <a:ext cx="318660" cy="319523"/>
                </a:xfrm>
                <a:custGeom>
                  <a:avLst/>
                  <a:gdLst/>
                  <a:ahLst/>
                  <a:cxnLst/>
                  <a:rect l="l" t="t" r="r" b="b"/>
                  <a:pathLst>
                    <a:path w="537822" h="539279" extrusionOk="0">
                      <a:moveTo>
                        <a:pt x="485329" y="294418"/>
                      </a:moveTo>
                      <a:cubicBezTo>
                        <a:pt x="485536" y="293592"/>
                        <a:pt x="485536" y="292661"/>
                        <a:pt x="485536" y="291938"/>
                      </a:cubicBezTo>
                      <a:cubicBezTo>
                        <a:pt x="486363" y="285632"/>
                        <a:pt x="486673" y="279326"/>
                        <a:pt x="486673" y="273020"/>
                      </a:cubicBezTo>
                      <a:cubicBezTo>
                        <a:pt x="486983" y="262786"/>
                        <a:pt x="486363" y="252552"/>
                        <a:pt x="485123" y="242525"/>
                      </a:cubicBezTo>
                      <a:lnTo>
                        <a:pt x="532055" y="207894"/>
                      </a:lnTo>
                      <a:cubicBezTo>
                        <a:pt x="537430" y="203966"/>
                        <a:pt x="539291" y="197040"/>
                        <a:pt x="536603" y="191044"/>
                      </a:cubicBezTo>
                      <a:lnTo>
                        <a:pt x="511380" y="134395"/>
                      </a:lnTo>
                      <a:cubicBezTo>
                        <a:pt x="508899" y="128709"/>
                        <a:pt x="502903" y="125298"/>
                        <a:pt x="496701" y="126229"/>
                      </a:cubicBezTo>
                      <a:lnTo>
                        <a:pt x="439535" y="134602"/>
                      </a:lnTo>
                      <a:cubicBezTo>
                        <a:pt x="433849" y="127469"/>
                        <a:pt x="427543" y="120543"/>
                        <a:pt x="420824" y="114030"/>
                      </a:cubicBezTo>
                      <a:cubicBezTo>
                        <a:pt x="419687" y="113100"/>
                        <a:pt x="418756" y="111963"/>
                        <a:pt x="417723" y="111033"/>
                      </a:cubicBezTo>
                      <a:cubicBezTo>
                        <a:pt x="413278" y="107001"/>
                        <a:pt x="408936" y="102969"/>
                        <a:pt x="404181" y="99351"/>
                      </a:cubicBezTo>
                      <a:lnTo>
                        <a:pt x="412037" y="40945"/>
                      </a:lnTo>
                      <a:cubicBezTo>
                        <a:pt x="412554" y="37843"/>
                        <a:pt x="411830" y="34639"/>
                        <a:pt x="410280" y="32158"/>
                      </a:cubicBezTo>
                      <a:cubicBezTo>
                        <a:pt x="409039" y="29780"/>
                        <a:pt x="406972" y="27920"/>
                        <a:pt x="404491" y="26679"/>
                      </a:cubicBezTo>
                      <a:cubicBezTo>
                        <a:pt x="403974" y="26369"/>
                        <a:pt x="403560" y="26162"/>
                        <a:pt x="403043" y="26059"/>
                      </a:cubicBezTo>
                      <a:lnTo>
                        <a:pt x="344947" y="4660"/>
                      </a:lnTo>
                      <a:cubicBezTo>
                        <a:pt x="338641" y="2490"/>
                        <a:pt x="332542" y="4660"/>
                        <a:pt x="328717" y="9519"/>
                      </a:cubicBezTo>
                      <a:lnTo>
                        <a:pt x="296568" y="54073"/>
                      </a:lnTo>
                      <a:cubicBezTo>
                        <a:pt x="279925" y="52006"/>
                        <a:pt x="263178" y="51696"/>
                        <a:pt x="246535" y="53453"/>
                      </a:cubicBezTo>
                      <a:lnTo>
                        <a:pt x="210354" y="5487"/>
                      </a:lnTo>
                      <a:cubicBezTo>
                        <a:pt x="206426" y="319"/>
                        <a:pt x="199500" y="-1439"/>
                        <a:pt x="193504" y="1249"/>
                      </a:cubicBezTo>
                      <a:lnTo>
                        <a:pt x="136958" y="26886"/>
                      </a:lnTo>
                      <a:cubicBezTo>
                        <a:pt x="131273" y="29367"/>
                        <a:pt x="128171" y="35569"/>
                        <a:pt x="129102" y="41668"/>
                      </a:cubicBezTo>
                      <a:lnTo>
                        <a:pt x="137578" y="96250"/>
                      </a:lnTo>
                      <a:cubicBezTo>
                        <a:pt x="128791" y="102866"/>
                        <a:pt x="120625" y="110309"/>
                        <a:pt x="112665" y="118269"/>
                      </a:cubicBezTo>
                      <a:cubicBezTo>
                        <a:pt x="107186" y="123747"/>
                        <a:pt x="102121" y="129640"/>
                        <a:pt x="97366" y="135739"/>
                      </a:cubicBezTo>
                      <a:lnTo>
                        <a:pt x="41647" y="127676"/>
                      </a:lnTo>
                      <a:cubicBezTo>
                        <a:pt x="35238" y="126745"/>
                        <a:pt x="29035" y="130364"/>
                        <a:pt x="26658" y="136463"/>
                      </a:cubicBezTo>
                      <a:lnTo>
                        <a:pt x="4742" y="194352"/>
                      </a:lnTo>
                      <a:cubicBezTo>
                        <a:pt x="2572" y="200141"/>
                        <a:pt x="4432" y="206757"/>
                        <a:pt x="9498" y="210582"/>
                      </a:cubicBezTo>
                      <a:lnTo>
                        <a:pt x="52605" y="242215"/>
                      </a:lnTo>
                      <a:cubicBezTo>
                        <a:pt x="50227" y="260615"/>
                        <a:pt x="50227" y="279326"/>
                        <a:pt x="52605" y="297726"/>
                      </a:cubicBezTo>
                      <a:lnTo>
                        <a:pt x="7947" y="332357"/>
                      </a:lnTo>
                      <a:cubicBezTo>
                        <a:pt x="7637" y="332667"/>
                        <a:pt x="7120" y="332977"/>
                        <a:pt x="7120" y="332977"/>
                      </a:cubicBezTo>
                      <a:lnTo>
                        <a:pt x="6500" y="333287"/>
                      </a:lnTo>
                      <a:lnTo>
                        <a:pt x="5363" y="334218"/>
                      </a:lnTo>
                      <a:cubicBezTo>
                        <a:pt x="194" y="338146"/>
                        <a:pt x="-1357" y="345279"/>
                        <a:pt x="1228" y="351171"/>
                      </a:cubicBezTo>
                      <a:lnTo>
                        <a:pt x="27691" y="407096"/>
                      </a:lnTo>
                      <a:cubicBezTo>
                        <a:pt x="28829" y="409577"/>
                        <a:pt x="30483" y="411541"/>
                        <a:pt x="32757" y="413092"/>
                      </a:cubicBezTo>
                      <a:cubicBezTo>
                        <a:pt x="35548" y="414849"/>
                        <a:pt x="39063" y="415573"/>
                        <a:pt x="42681" y="414953"/>
                      </a:cubicBezTo>
                      <a:lnTo>
                        <a:pt x="98089" y="405649"/>
                      </a:lnTo>
                      <a:cubicBezTo>
                        <a:pt x="102018" y="410404"/>
                        <a:pt x="105946" y="414953"/>
                        <a:pt x="110184" y="419294"/>
                      </a:cubicBezTo>
                      <a:cubicBezTo>
                        <a:pt x="112355" y="421672"/>
                        <a:pt x="114629" y="423843"/>
                        <a:pt x="116800" y="426014"/>
                      </a:cubicBezTo>
                      <a:cubicBezTo>
                        <a:pt x="122899" y="432113"/>
                        <a:pt x="129515" y="437695"/>
                        <a:pt x="136338" y="442864"/>
                      </a:cubicBezTo>
                      <a:lnTo>
                        <a:pt x="128585" y="502201"/>
                      </a:lnTo>
                      <a:cubicBezTo>
                        <a:pt x="127654" y="508610"/>
                        <a:pt x="131376" y="514916"/>
                        <a:pt x="137578" y="517190"/>
                      </a:cubicBezTo>
                      <a:lnTo>
                        <a:pt x="195778" y="538485"/>
                      </a:lnTo>
                      <a:cubicBezTo>
                        <a:pt x="201567" y="540553"/>
                        <a:pt x="208183" y="538485"/>
                        <a:pt x="211801" y="533420"/>
                      </a:cubicBezTo>
                      <a:lnTo>
                        <a:pt x="245294" y="486488"/>
                      </a:lnTo>
                      <a:cubicBezTo>
                        <a:pt x="262144" y="488349"/>
                        <a:pt x="278994" y="488245"/>
                        <a:pt x="295844" y="485971"/>
                      </a:cubicBezTo>
                      <a:lnTo>
                        <a:pt x="329234" y="532593"/>
                      </a:lnTo>
                      <a:cubicBezTo>
                        <a:pt x="333059" y="537762"/>
                        <a:pt x="339985" y="539829"/>
                        <a:pt x="345877" y="537141"/>
                      </a:cubicBezTo>
                      <a:lnTo>
                        <a:pt x="403043" y="512952"/>
                      </a:lnTo>
                      <a:cubicBezTo>
                        <a:pt x="408729" y="510471"/>
                        <a:pt x="412140" y="504475"/>
                        <a:pt x="411210" y="498272"/>
                      </a:cubicBezTo>
                      <a:lnTo>
                        <a:pt x="403664" y="441313"/>
                      </a:lnTo>
                      <a:cubicBezTo>
                        <a:pt x="411107" y="435524"/>
                        <a:pt x="418343" y="429012"/>
                        <a:pt x="424959" y="422086"/>
                      </a:cubicBezTo>
                      <a:cubicBezTo>
                        <a:pt x="431058" y="415780"/>
                        <a:pt x="436744" y="409164"/>
                        <a:pt x="441912" y="402445"/>
                      </a:cubicBezTo>
                      <a:lnTo>
                        <a:pt x="497941" y="410611"/>
                      </a:lnTo>
                      <a:cubicBezTo>
                        <a:pt x="504350" y="411541"/>
                        <a:pt x="510656" y="407923"/>
                        <a:pt x="513034" y="401824"/>
                      </a:cubicBezTo>
                      <a:lnTo>
                        <a:pt x="535053" y="343935"/>
                      </a:lnTo>
                      <a:cubicBezTo>
                        <a:pt x="537430" y="338146"/>
                        <a:pt x="535363" y="331530"/>
                        <a:pt x="530297" y="327912"/>
                      </a:cubicBezTo>
                      <a:lnTo>
                        <a:pt x="485329" y="294418"/>
                      </a:lnTo>
                      <a:close/>
                      <a:moveTo>
                        <a:pt x="370274" y="368641"/>
                      </a:moveTo>
                      <a:cubicBezTo>
                        <a:pt x="316623" y="423740"/>
                        <a:pt x="229065" y="425807"/>
                        <a:pt x="173036" y="373707"/>
                      </a:cubicBezTo>
                      <a:cubicBezTo>
                        <a:pt x="172105" y="372879"/>
                        <a:pt x="171278" y="372156"/>
                        <a:pt x="170555" y="371329"/>
                      </a:cubicBezTo>
                      <a:cubicBezTo>
                        <a:pt x="159494" y="360578"/>
                        <a:pt x="150707" y="348690"/>
                        <a:pt x="144091" y="335768"/>
                      </a:cubicBezTo>
                      <a:cubicBezTo>
                        <a:pt x="142644" y="333390"/>
                        <a:pt x="141610" y="331013"/>
                        <a:pt x="140576" y="328635"/>
                      </a:cubicBezTo>
                      <a:cubicBezTo>
                        <a:pt x="139336" y="326154"/>
                        <a:pt x="138199" y="323570"/>
                        <a:pt x="137475" y="321089"/>
                      </a:cubicBezTo>
                      <a:cubicBezTo>
                        <a:pt x="137165" y="320469"/>
                        <a:pt x="136855" y="319952"/>
                        <a:pt x="136648" y="319332"/>
                      </a:cubicBezTo>
                      <a:cubicBezTo>
                        <a:pt x="127551" y="295142"/>
                        <a:pt x="125484" y="268781"/>
                        <a:pt x="130342" y="243662"/>
                      </a:cubicBezTo>
                      <a:cubicBezTo>
                        <a:pt x="130549" y="242215"/>
                        <a:pt x="130859" y="240974"/>
                        <a:pt x="131273" y="239527"/>
                      </a:cubicBezTo>
                      <a:cubicBezTo>
                        <a:pt x="136648" y="214613"/>
                        <a:pt x="148743" y="191044"/>
                        <a:pt x="167764" y="171507"/>
                      </a:cubicBezTo>
                      <a:cubicBezTo>
                        <a:pt x="187405" y="151038"/>
                        <a:pt x="212008" y="138117"/>
                        <a:pt x="237851" y="132328"/>
                      </a:cubicBezTo>
                      <a:cubicBezTo>
                        <a:pt x="241366" y="131604"/>
                        <a:pt x="244777" y="130880"/>
                        <a:pt x="248189" y="130260"/>
                      </a:cubicBezTo>
                      <a:cubicBezTo>
                        <a:pt x="271241" y="126539"/>
                        <a:pt x="295224" y="129330"/>
                        <a:pt x="317450" y="137393"/>
                      </a:cubicBezTo>
                      <a:cubicBezTo>
                        <a:pt x="318070" y="137703"/>
                        <a:pt x="318587" y="137910"/>
                        <a:pt x="319207" y="138013"/>
                      </a:cubicBezTo>
                      <a:cubicBezTo>
                        <a:pt x="321688" y="138943"/>
                        <a:pt x="324272" y="140081"/>
                        <a:pt x="326650" y="141115"/>
                      </a:cubicBezTo>
                      <a:cubicBezTo>
                        <a:pt x="329028" y="142251"/>
                        <a:pt x="331405" y="143285"/>
                        <a:pt x="333783" y="144526"/>
                      </a:cubicBezTo>
                      <a:cubicBezTo>
                        <a:pt x="345877" y="150625"/>
                        <a:pt x="357352" y="158895"/>
                        <a:pt x="367586" y="168715"/>
                      </a:cubicBezTo>
                      <a:cubicBezTo>
                        <a:pt x="369137" y="170266"/>
                        <a:pt x="370687" y="171817"/>
                        <a:pt x="372135" y="173470"/>
                      </a:cubicBezTo>
                      <a:cubicBezTo>
                        <a:pt x="423512" y="228466"/>
                        <a:pt x="422995" y="314370"/>
                        <a:pt x="370274" y="368641"/>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6" name="Google Shape;2172;p141">
                  <a:extLst>
                    <a:ext uri="{FF2B5EF4-FFF2-40B4-BE49-F238E27FC236}">
                      <a16:creationId xmlns:a16="http://schemas.microsoft.com/office/drawing/2014/main" id="{553CE7B3-366E-41B7-8CD0-98CD520A6052}"/>
                    </a:ext>
                  </a:extLst>
                </p:cNvPr>
                <p:cNvSpPr/>
                <p:nvPr/>
              </p:nvSpPr>
              <p:spPr>
                <a:xfrm>
                  <a:off x="904797" y="1983797"/>
                  <a:ext cx="310475" cy="311657"/>
                </a:xfrm>
                <a:custGeom>
                  <a:avLst/>
                  <a:gdLst/>
                  <a:ahLst/>
                  <a:cxnLst/>
                  <a:rect l="l" t="t" r="r" b="b"/>
                  <a:pathLst>
                    <a:path w="786012" h="789005" extrusionOk="0">
                      <a:moveTo>
                        <a:pt x="40453" y="595707"/>
                      </a:moveTo>
                      <a:cubicBezTo>
                        <a:pt x="44382" y="604081"/>
                        <a:pt x="53375" y="608629"/>
                        <a:pt x="62369" y="607182"/>
                      </a:cubicBezTo>
                      <a:lnTo>
                        <a:pt x="143621" y="593330"/>
                      </a:lnTo>
                      <a:cubicBezTo>
                        <a:pt x="151994" y="603874"/>
                        <a:pt x="161091" y="613798"/>
                        <a:pt x="170808" y="623412"/>
                      </a:cubicBezTo>
                      <a:cubicBezTo>
                        <a:pt x="179905" y="632405"/>
                        <a:pt x="189519" y="640572"/>
                        <a:pt x="199443" y="648118"/>
                      </a:cubicBezTo>
                      <a:lnTo>
                        <a:pt x="188072" y="734849"/>
                      </a:lnTo>
                      <a:cubicBezTo>
                        <a:pt x="186831" y="744463"/>
                        <a:pt x="192310" y="753456"/>
                        <a:pt x="201304" y="756764"/>
                      </a:cubicBezTo>
                      <a:lnTo>
                        <a:pt x="286484" y="787777"/>
                      </a:lnTo>
                      <a:cubicBezTo>
                        <a:pt x="295168" y="790878"/>
                        <a:pt x="304781" y="787983"/>
                        <a:pt x="310053" y="780540"/>
                      </a:cubicBezTo>
                      <a:lnTo>
                        <a:pt x="359053" y="711900"/>
                      </a:lnTo>
                      <a:cubicBezTo>
                        <a:pt x="370424" y="713140"/>
                        <a:pt x="381692" y="713761"/>
                        <a:pt x="393063" y="713761"/>
                      </a:cubicBezTo>
                      <a:cubicBezTo>
                        <a:pt x="406398" y="713761"/>
                        <a:pt x="419630" y="712830"/>
                        <a:pt x="432862" y="711280"/>
                      </a:cubicBezTo>
                      <a:lnTo>
                        <a:pt x="481655" y="779300"/>
                      </a:lnTo>
                      <a:cubicBezTo>
                        <a:pt x="487340" y="787053"/>
                        <a:pt x="497574" y="789844"/>
                        <a:pt x="506258" y="786019"/>
                      </a:cubicBezTo>
                      <a:lnTo>
                        <a:pt x="589681" y="750459"/>
                      </a:lnTo>
                      <a:cubicBezTo>
                        <a:pt x="598054" y="746841"/>
                        <a:pt x="603016" y="738157"/>
                        <a:pt x="601776" y="729060"/>
                      </a:cubicBezTo>
                      <a:lnTo>
                        <a:pt x="590715" y="645637"/>
                      </a:lnTo>
                      <a:cubicBezTo>
                        <a:pt x="594333" y="642846"/>
                        <a:pt x="597951" y="639952"/>
                        <a:pt x="601465" y="636850"/>
                      </a:cubicBezTo>
                      <a:cubicBezTo>
                        <a:pt x="608598" y="630855"/>
                        <a:pt x="615318" y="624445"/>
                        <a:pt x="621727" y="617829"/>
                      </a:cubicBezTo>
                      <a:cubicBezTo>
                        <a:pt x="626482" y="612971"/>
                        <a:pt x="630927" y="608009"/>
                        <a:pt x="635269" y="603047"/>
                      </a:cubicBezTo>
                      <a:cubicBezTo>
                        <a:pt x="636923" y="601083"/>
                        <a:pt x="638577" y="599222"/>
                        <a:pt x="640127" y="597258"/>
                      </a:cubicBezTo>
                      <a:cubicBezTo>
                        <a:pt x="641781" y="595190"/>
                        <a:pt x="643539" y="593020"/>
                        <a:pt x="645193" y="590849"/>
                      </a:cubicBezTo>
                      <a:cubicBezTo>
                        <a:pt x="645503" y="590642"/>
                        <a:pt x="645710" y="590539"/>
                        <a:pt x="645813" y="590229"/>
                      </a:cubicBezTo>
                      <a:cubicBezTo>
                        <a:pt x="646123" y="589712"/>
                        <a:pt x="646433" y="589401"/>
                        <a:pt x="646743" y="588988"/>
                      </a:cubicBezTo>
                      <a:lnTo>
                        <a:pt x="663697" y="591469"/>
                      </a:lnTo>
                      <a:cubicBezTo>
                        <a:pt x="663904" y="591469"/>
                        <a:pt x="728512" y="601083"/>
                        <a:pt x="728512" y="601083"/>
                      </a:cubicBezTo>
                      <a:cubicBezTo>
                        <a:pt x="736679" y="602323"/>
                        <a:pt x="744535" y="598602"/>
                        <a:pt x="748774" y="591676"/>
                      </a:cubicBezTo>
                      <a:cubicBezTo>
                        <a:pt x="749394" y="590539"/>
                        <a:pt x="750014" y="589505"/>
                        <a:pt x="750531" y="588264"/>
                      </a:cubicBezTo>
                      <a:lnTo>
                        <a:pt x="782784" y="503601"/>
                      </a:lnTo>
                      <a:cubicBezTo>
                        <a:pt x="786092" y="495124"/>
                        <a:pt x="783301" y="485303"/>
                        <a:pt x="776065" y="480032"/>
                      </a:cubicBezTo>
                      <a:lnTo>
                        <a:pt x="709595" y="430929"/>
                      </a:lnTo>
                      <a:cubicBezTo>
                        <a:pt x="712386" y="405705"/>
                        <a:pt x="712283" y="380276"/>
                        <a:pt x="709078" y="355052"/>
                      </a:cubicBezTo>
                      <a:lnTo>
                        <a:pt x="777719" y="304399"/>
                      </a:lnTo>
                      <a:cubicBezTo>
                        <a:pt x="785472" y="298713"/>
                        <a:pt x="788056" y="288479"/>
                        <a:pt x="784335" y="279692"/>
                      </a:cubicBezTo>
                      <a:lnTo>
                        <a:pt x="747533" y="196889"/>
                      </a:lnTo>
                      <a:cubicBezTo>
                        <a:pt x="743915" y="188413"/>
                        <a:pt x="735128" y="183657"/>
                        <a:pt x="725928" y="184898"/>
                      </a:cubicBezTo>
                      <a:lnTo>
                        <a:pt x="648604" y="196269"/>
                      </a:lnTo>
                      <a:cubicBezTo>
                        <a:pt x="648397" y="196269"/>
                        <a:pt x="642505" y="197096"/>
                        <a:pt x="642505" y="197096"/>
                      </a:cubicBezTo>
                      <a:cubicBezTo>
                        <a:pt x="639714" y="193478"/>
                        <a:pt x="636716" y="189860"/>
                        <a:pt x="633408" y="186345"/>
                      </a:cubicBezTo>
                      <a:cubicBezTo>
                        <a:pt x="627723" y="179729"/>
                        <a:pt x="621623" y="173320"/>
                        <a:pt x="615111" y="167014"/>
                      </a:cubicBezTo>
                      <a:cubicBezTo>
                        <a:pt x="607254" y="159468"/>
                        <a:pt x="599191" y="152232"/>
                        <a:pt x="590715" y="145616"/>
                      </a:cubicBezTo>
                      <a:lnTo>
                        <a:pt x="601569" y="66121"/>
                      </a:lnTo>
                      <a:cubicBezTo>
                        <a:pt x="601569" y="65914"/>
                        <a:pt x="602396" y="60125"/>
                        <a:pt x="602396" y="60125"/>
                      </a:cubicBezTo>
                      <a:cubicBezTo>
                        <a:pt x="603636" y="50511"/>
                        <a:pt x="598157" y="41518"/>
                        <a:pt x="589164" y="38210"/>
                      </a:cubicBezTo>
                      <a:lnTo>
                        <a:pt x="504190" y="6887"/>
                      </a:lnTo>
                      <a:cubicBezTo>
                        <a:pt x="503570" y="6681"/>
                        <a:pt x="502950" y="6371"/>
                        <a:pt x="502123" y="6371"/>
                      </a:cubicBezTo>
                      <a:lnTo>
                        <a:pt x="500986" y="6371"/>
                      </a:lnTo>
                      <a:cubicBezTo>
                        <a:pt x="500055" y="5854"/>
                        <a:pt x="499435" y="5750"/>
                        <a:pt x="498298" y="5750"/>
                      </a:cubicBezTo>
                      <a:cubicBezTo>
                        <a:pt x="496127" y="5440"/>
                        <a:pt x="494887" y="5750"/>
                        <a:pt x="492922" y="6371"/>
                      </a:cubicBezTo>
                      <a:lnTo>
                        <a:pt x="491992" y="6371"/>
                      </a:lnTo>
                      <a:cubicBezTo>
                        <a:pt x="487547" y="7301"/>
                        <a:pt x="483515" y="9989"/>
                        <a:pt x="480621" y="13917"/>
                      </a:cubicBezTo>
                      <a:lnTo>
                        <a:pt x="433586" y="79249"/>
                      </a:lnTo>
                      <a:cubicBezTo>
                        <a:pt x="422525" y="77802"/>
                        <a:pt x="411567" y="76872"/>
                        <a:pt x="400506" y="76769"/>
                      </a:cubicBezTo>
                      <a:cubicBezTo>
                        <a:pt x="387171" y="76458"/>
                        <a:pt x="373629" y="76975"/>
                        <a:pt x="360190" y="78319"/>
                      </a:cubicBezTo>
                      <a:lnTo>
                        <a:pt x="321321" y="26529"/>
                      </a:lnTo>
                      <a:cubicBezTo>
                        <a:pt x="321114" y="26322"/>
                        <a:pt x="309330" y="10609"/>
                        <a:pt x="309330" y="10609"/>
                      </a:cubicBezTo>
                      <a:cubicBezTo>
                        <a:pt x="309123" y="10402"/>
                        <a:pt x="307469" y="8128"/>
                        <a:pt x="307469" y="8128"/>
                      </a:cubicBezTo>
                      <a:cubicBezTo>
                        <a:pt x="307159" y="7611"/>
                        <a:pt x="306642" y="7198"/>
                        <a:pt x="306022" y="6681"/>
                      </a:cubicBezTo>
                      <a:cubicBezTo>
                        <a:pt x="304471" y="4510"/>
                        <a:pt x="302094" y="2856"/>
                        <a:pt x="299613" y="1822"/>
                      </a:cubicBezTo>
                      <a:cubicBezTo>
                        <a:pt x="294444" y="-556"/>
                        <a:pt x="288241" y="-659"/>
                        <a:pt x="282763" y="1822"/>
                      </a:cubicBezTo>
                      <a:lnTo>
                        <a:pt x="258987" y="12573"/>
                      </a:lnTo>
                      <a:cubicBezTo>
                        <a:pt x="258056" y="12573"/>
                        <a:pt x="252887" y="15364"/>
                        <a:pt x="252887" y="15364"/>
                      </a:cubicBezTo>
                      <a:lnTo>
                        <a:pt x="200167" y="39244"/>
                      </a:lnTo>
                      <a:cubicBezTo>
                        <a:pt x="191793" y="43068"/>
                        <a:pt x="187141" y="51855"/>
                        <a:pt x="188485" y="60952"/>
                      </a:cubicBezTo>
                      <a:lnTo>
                        <a:pt x="189416" y="66431"/>
                      </a:lnTo>
                      <a:cubicBezTo>
                        <a:pt x="189416" y="66638"/>
                        <a:pt x="200890" y="140861"/>
                        <a:pt x="200890" y="140861"/>
                      </a:cubicBezTo>
                      <a:cubicBezTo>
                        <a:pt x="188175" y="150474"/>
                        <a:pt x="175977" y="161122"/>
                        <a:pt x="164502" y="173010"/>
                      </a:cubicBezTo>
                      <a:cubicBezTo>
                        <a:pt x="156439" y="181177"/>
                        <a:pt x="149100" y="189653"/>
                        <a:pt x="142174" y="198543"/>
                      </a:cubicBezTo>
                      <a:lnTo>
                        <a:pt x="60818" y="186759"/>
                      </a:lnTo>
                      <a:cubicBezTo>
                        <a:pt x="55753" y="186138"/>
                        <a:pt x="50894" y="187276"/>
                        <a:pt x="46966" y="189860"/>
                      </a:cubicBezTo>
                      <a:cubicBezTo>
                        <a:pt x="43348" y="192238"/>
                        <a:pt x="40350" y="195545"/>
                        <a:pt x="38799" y="199784"/>
                      </a:cubicBezTo>
                      <a:lnTo>
                        <a:pt x="6857" y="284654"/>
                      </a:lnTo>
                      <a:cubicBezTo>
                        <a:pt x="3549" y="293131"/>
                        <a:pt x="6340" y="302745"/>
                        <a:pt x="13783" y="308224"/>
                      </a:cubicBezTo>
                      <a:lnTo>
                        <a:pt x="76944" y="354535"/>
                      </a:lnTo>
                      <a:cubicBezTo>
                        <a:pt x="73533" y="381619"/>
                        <a:pt x="73533" y="408807"/>
                        <a:pt x="76944" y="435787"/>
                      </a:cubicBezTo>
                      <a:lnTo>
                        <a:pt x="7890" y="489335"/>
                      </a:lnTo>
                      <a:cubicBezTo>
                        <a:pt x="6753" y="490266"/>
                        <a:pt x="5720" y="491196"/>
                        <a:pt x="4789" y="492436"/>
                      </a:cubicBezTo>
                      <a:cubicBezTo>
                        <a:pt x="-276" y="498432"/>
                        <a:pt x="-1517" y="506599"/>
                        <a:pt x="1998" y="514042"/>
                      </a:cubicBezTo>
                      <a:moveTo>
                        <a:pt x="393166" y="601806"/>
                      </a:moveTo>
                      <a:cubicBezTo>
                        <a:pt x="341272" y="601703"/>
                        <a:pt x="289275" y="582476"/>
                        <a:pt x="249166" y="543297"/>
                      </a:cubicBezTo>
                      <a:cubicBezTo>
                        <a:pt x="167294" y="463802"/>
                        <a:pt x="165536" y="333033"/>
                        <a:pt x="245238" y="251161"/>
                      </a:cubicBezTo>
                      <a:cubicBezTo>
                        <a:pt x="263638" y="232243"/>
                        <a:pt x="284727" y="217668"/>
                        <a:pt x="307366" y="207434"/>
                      </a:cubicBezTo>
                      <a:cubicBezTo>
                        <a:pt x="322148" y="200714"/>
                        <a:pt x="337551" y="195649"/>
                        <a:pt x="353367" y="192651"/>
                      </a:cubicBezTo>
                      <a:cubicBezTo>
                        <a:pt x="355848" y="192031"/>
                        <a:pt x="358536" y="191721"/>
                        <a:pt x="361120" y="191204"/>
                      </a:cubicBezTo>
                      <a:cubicBezTo>
                        <a:pt x="363911" y="190687"/>
                        <a:pt x="366496" y="190377"/>
                        <a:pt x="369184" y="190067"/>
                      </a:cubicBezTo>
                      <a:lnTo>
                        <a:pt x="370114" y="190067"/>
                      </a:lnTo>
                      <a:cubicBezTo>
                        <a:pt x="394200" y="187276"/>
                        <a:pt x="418390" y="188826"/>
                        <a:pt x="442166" y="194512"/>
                      </a:cubicBezTo>
                      <a:cubicBezTo>
                        <a:pt x="468630" y="200921"/>
                        <a:pt x="493853" y="213119"/>
                        <a:pt x="516905" y="229969"/>
                      </a:cubicBezTo>
                      <a:cubicBezTo>
                        <a:pt x="522694" y="234104"/>
                        <a:pt x="528276" y="238756"/>
                        <a:pt x="533549" y="243821"/>
                      </a:cubicBezTo>
                      <a:cubicBezTo>
                        <a:pt x="534376" y="244442"/>
                        <a:pt x="535099" y="245268"/>
                        <a:pt x="535926" y="245992"/>
                      </a:cubicBezTo>
                      <a:cubicBezTo>
                        <a:pt x="536443" y="246302"/>
                        <a:pt x="536857" y="246819"/>
                        <a:pt x="537373" y="247233"/>
                      </a:cubicBezTo>
                      <a:cubicBezTo>
                        <a:pt x="542129" y="251988"/>
                        <a:pt x="546677" y="256847"/>
                        <a:pt x="550915" y="261705"/>
                      </a:cubicBezTo>
                      <a:cubicBezTo>
                        <a:pt x="567559" y="281346"/>
                        <a:pt x="580067" y="303365"/>
                        <a:pt x="588234" y="326727"/>
                      </a:cubicBezTo>
                      <a:cubicBezTo>
                        <a:pt x="589371" y="329829"/>
                        <a:pt x="590404" y="333137"/>
                        <a:pt x="591335" y="336445"/>
                      </a:cubicBezTo>
                      <a:cubicBezTo>
                        <a:pt x="593712" y="344508"/>
                        <a:pt x="595573" y="352468"/>
                        <a:pt x="596814" y="360634"/>
                      </a:cubicBezTo>
                      <a:cubicBezTo>
                        <a:pt x="601569" y="387718"/>
                        <a:pt x="600638" y="415423"/>
                        <a:pt x="594436" y="442197"/>
                      </a:cubicBezTo>
                      <a:cubicBezTo>
                        <a:pt x="588957" y="465662"/>
                        <a:pt x="579343" y="488198"/>
                        <a:pt x="565595" y="508976"/>
                      </a:cubicBezTo>
                      <a:cubicBezTo>
                        <a:pt x="565595" y="509183"/>
                        <a:pt x="565078" y="509596"/>
                        <a:pt x="565078" y="509596"/>
                      </a:cubicBezTo>
                      <a:cubicBezTo>
                        <a:pt x="563631" y="511974"/>
                        <a:pt x="562080" y="514145"/>
                        <a:pt x="560323" y="516316"/>
                      </a:cubicBezTo>
                      <a:cubicBezTo>
                        <a:pt x="558875" y="518487"/>
                        <a:pt x="557325" y="520554"/>
                        <a:pt x="555567" y="522622"/>
                      </a:cubicBezTo>
                      <a:cubicBezTo>
                        <a:pt x="551122" y="528411"/>
                        <a:pt x="546264" y="533993"/>
                        <a:pt x="541095" y="539265"/>
                      </a:cubicBezTo>
                      <a:cubicBezTo>
                        <a:pt x="534996" y="545571"/>
                        <a:pt x="528483" y="551360"/>
                        <a:pt x="521867" y="556735"/>
                      </a:cubicBezTo>
                      <a:cubicBezTo>
                        <a:pt x="484446" y="586921"/>
                        <a:pt x="438961" y="601910"/>
                        <a:pt x="393166" y="601806"/>
                      </a:cubicBezTo>
                      <a:close/>
                    </a:path>
                  </a:pathLst>
                </a:custGeom>
                <a:solidFill>
                  <a:srgbClr val="FFD3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47" name="Google Shape;2173;p141">
                  <a:extLst>
                    <a:ext uri="{FF2B5EF4-FFF2-40B4-BE49-F238E27FC236}">
                      <a16:creationId xmlns:a16="http://schemas.microsoft.com/office/drawing/2014/main" id="{3E052A93-45A6-46B6-967A-109B32514954}"/>
                    </a:ext>
                  </a:extLst>
                </p:cNvPr>
                <p:cNvGrpSpPr/>
                <p:nvPr/>
              </p:nvGrpSpPr>
              <p:grpSpPr>
                <a:xfrm>
                  <a:off x="1313918" y="1916035"/>
                  <a:ext cx="533354" cy="533354"/>
                  <a:chOff x="-1007902" y="1327682"/>
                  <a:chExt cx="629400" cy="629400"/>
                </a:xfrm>
              </p:grpSpPr>
              <p:sp>
                <p:nvSpPr>
                  <p:cNvPr id="248" name="Google Shape;2174;p141">
                    <a:extLst>
                      <a:ext uri="{FF2B5EF4-FFF2-40B4-BE49-F238E27FC236}">
                        <a16:creationId xmlns:a16="http://schemas.microsoft.com/office/drawing/2014/main" id="{576B6B5F-C96B-442D-9E6F-9E61423D4ABB}"/>
                      </a:ext>
                    </a:extLst>
                  </p:cNvPr>
                  <p:cNvSpPr/>
                  <p:nvPr/>
                </p:nvSpPr>
                <p:spPr>
                  <a:xfrm>
                    <a:off x="-1007902" y="1327682"/>
                    <a:ext cx="629400" cy="6294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rgbClr val="FFFFFF"/>
                      </a:solidFill>
                      <a:latin typeface="微軟正黑體" panose="020B0604030504040204" pitchFamily="34" charset="-120"/>
                      <a:ea typeface="微軟正黑體" panose="020B0604030504040204" pitchFamily="34" charset="-120"/>
                      <a:cs typeface="Arial"/>
                      <a:sym typeface="Arial"/>
                    </a:endParaRPr>
                  </a:p>
                </p:txBody>
              </p:sp>
              <p:pic>
                <p:nvPicPr>
                  <p:cNvPr id="249" name="Google Shape;2175;p141">
                    <a:extLst>
                      <a:ext uri="{FF2B5EF4-FFF2-40B4-BE49-F238E27FC236}">
                        <a16:creationId xmlns:a16="http://schemas.microsoft.com/office/drawing/2014/main" id="{23501F19-F5BA-4FF5-899A-48AF7E2664C8}"/>
                      </a:ext>
                    </a:extLst>
                  </p:cNvPr>
                  <p:cNvPicPr preferRelativeResize="0"/>
                  <p:nvPr/>
                </p:nvPicPr>
                <p:blipFill rotWithShape="1">
                  <a:blip r:embed="rId3">
                    <a:alphaModFix/>
                  </a:blip>
                  <a:srcRect/>
                  <a:stretch/>
                </p:blipFill>
                <p:spPr>
                  <a:xfrm>
                    <a:off x="-972994" y="1338515"/>
                    <a:ext cx="560100" cy="597000"/>
                  </a:xfrm>
                  <a:prstGeom prst="flowChartConnector">
                    <a:avLst/>
                  </a:prstGeom>
                  <a:noFill/>
                  <a:ln>
                    <a:noFill/>
                  </a:ln>
                </p:spPr>
              </p:pic>
            </p:grpSp>
          </p:grpSp>
          <p:grpSp>
            <p:nvGrpSpPr>
              <p:cNvPr id="231" name="Google Shape;2176;p141">
                <a:extLst>
                  <a:ext uri="{FF2B5EF4-FFF2-40B4-BE49-F238E27FC236}">
                    <a16:creationId xmlns:a16="http://schemas.microsoft.com/office/drawing/2014/main" id="{0F79040A-CADD-4EA5-9DC3-FCAB8E4D7F78}"/>
                  </a:ext>
                </a:extLst>
              </p:cNvPr>
              <p:cNvGrpSpPr/>
              <p:nvPr/>
            </p:nvGrpSpPr>
            <p:grpSpPr>
              <a:xfrm flipH="1">
                <a:off x="628931" y="2593456"/>
                <a:ext cx="919237" cy="1998469"/>
                <a:chOff x="3649637" y="2622386"/>
                <a:chExt cx="844499" cy="1835984"/>
              </a:xfrm>
            </p:grpSpPr>
            <p:sp>
              <p:nvSpPr>
                <p:cNvPr id="232" name="Google Shape;2177;p141">
                  <a:extLst>
                    <a:ext uri="{FF2B5EF4-FFF2-40B4-BE49-F238E27FC236}">
                      <a16:creationId xmlns:a16="http://schemas.microsoft.com/office/drawing/2014/main" id="{9A581BD4-300E-4885-BD87-CD4C71167E3E}"/>
                    </a:ext>
                  </a:extLst>
                </p:cNvPr>
                <p:cNvSpPr/>
                <p:nvPr/>
              </p:nvSpPr>
              <p:spPr>
                <a:xfrm>
                  <a:off x="3840242" y="2743694"/>
                  <a:ext cx="131196" cy="226611"/>
                </a:xfrm>
                <a:custGeom>
                  <a:avLst/>
                  <a:gdLst/>
                  <a:ahLst/>
                  <a:cxnLst/>
                  <a:rect l="l" t="t" r="r" b="b"/>
                  <a:pathLst>
                    <a:path w="131196" h="226611" extrusionOk="0">
                      <a:moveTo>
                        <a:pt x="0" y="162982"/>
                      </a:moveTo>
                      <a:lnTo>
                        <a:pt x="239" y="229713"/>
                      </a:lnTo>
                      <a:lnTo>
                        <a:pt x="99530" y="215520"/>
                      </a:lnTo>
                      <a:lnTo>
                        <a:pt x="99530" y="168110"/>
                      </a:lnTo>
                      <a:lnTo>
                        <a:pt x="85337" y="168110"/>
                      </a:lnTo>
                      <a:cubicBezTo>
                        <a:pt x="104241" y="168110"/>
                        <a:pt x="110920" y="167216"/>
                        <a:pt x="113723" y="163339"/>
                      </a:cubicBezTo>
                      <a:cubicBezTo>
                        <a:pt x="151591" y="111219"/>
                        <a:pt x="128215" y="0"/>
                        <a:pt x="128215" y="0"/>
                      </a:cubicBezTo>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3" name="Google Shape;2178;p141">
                  <a:extLst>
                    <a:ext uri="{FF2B5EF4-FFF2-40B4-BE49-F238E27FC236}">
                      <a16:creationId xmlns:a16="http://schemas.microsoft.com/office/drawing/2014/main" id="{7E53354F-AC20-4D92-99E1-CC796A09E874}"/>
                    </a:ext>
                  </a:extLst>
                </p:cNvPr>
                <p:cNvSpPr/>
                <p:nvPr/>
              </p:nvSpPr>
              <p:spPr>
                <a:xfrm>
                  <a:off x="3730753" y="4367964"/>
                  <a:ext cx="47707" cy="29817"/>
                </a:xfrm>
                <a:custGeom>
                  <a:avLst/>
                  <a:gdLst/>
                  <a:ahLst/>
                  <a:cxnLst/>
                  <a:rect l="l" t="t" r="r" b="b"/>
                  <a:pathLst>
                    <a:path w="47707" h="29817" extrusionOk="0">
                      <a:moveTo>
                        <a:pt x="0" y="0"/>
                      </a:moveTo>
                      <a:lnTo>
                        <a:pt x="49437" y="0"/>
                      </a:lnTo>
                      <a:lnTo>
                        <a:pt x="49437" y="33037"/>
                      </a:lnTo>
                      <a:lnTo>
                        <a:pt x="0" y="33037"/>
                      </a:lnTo>
                      <a:lnTo>
                        <a:pt x="0" y="0"/>
                      </a:lnTo>
                      <a:close/>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4" name="Google Shape;2179;p141">
                  <a:extLst>
                    <a:ext uri="{FF2B5EF4-FFF2-40B4-BE49-F238E27FC236}">
                      <a16:creationId xmlns:a16="http://schemas.microsoft.com/office/drawing/2014/main" id="{2E803BC7-6F7E-43B1-8E2E-DFFC2A764B1A}"/>
                    </a:ext>
                  </a:extLst>
                </p:cNvPr>
                <p:cNvSpPr/>
                <p:nvPr/>
              </p:nvSpPr>
              <p:spPr>
                <a:xfrm>
                  <a:off x="4068762" y="4367964"/>
                  <a:ext cx="47707" cy="29817"/>
                </a:xfrm>
                <a:custGeom>
                  <a:avLst/>
                  <a:gdLst/>
                  <a:ahLst/>
                  <a:cxnLst/>
                  <a:rect l="l" t="t" r="r" b="b"/>
                  <a:pathLst>
                    <a:path w="47707" h="29817" extrusionOk="0">
                      <a:moveTo>
                        <a:pt x="0" y="0"/>
                      </a:moveTo>
                      <a:lnTo>
                        <a:pt x="49437" y="0"/>
                      </a:lnTo>
                      <a:lnTo>
                        <a:pt x="49437" y="33037"/>
                      </a:lnTo>
                      <a:lnTo>
                        <a:pt x="0" y="33037"/>
                      </a:lnTo>
                      <a:lnTo>
                        <a:pt x="0" y="0"/>
                      </a:lnTo>
                      <a:close/>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5" name="Google Shape;2180;p141">
                  <a:extLst>
                    <a:ext uri="{FF2B5EF4-FFF2-40B4-BE49-F238E27FC236}">
                      <a16:creationId xmlns:a16="http://schemas.microsoft.com/office/drawing/2014/main" id="{83AA2D89-01ED-4F85-BD74-57D2A379075B}"/>
                    </a:ext>
                  </a:extLst>
                </p:cNvPr>
                <p:cNvSpPr/>
                <p:nvPr/>
              </p:nvSpPr>
              <p:spPr>
                <a:xfrm>
                  <a:off x="3697775" y="4392772"/>
                  <a:ext cx="113305" cy="65598"/>
                </a:xfrm>
                <a:custGeom>
                  <a:avLst/>
                  <a:gdLst/>
                  <a:ahLst/>
                  <a:cxnLst/>
                  <a:rect l="l" t="t" r="r" b="b"/>
                  <a:pathLst>
                    <a:path w="113305" h="65598" extrusionOk="0">
                      <a:moveTo>
                        <a:pt x="0" y="70190"/>
                      </a:moveTo>
                      <a:lnTo>
                        <a:pt x="0" y="45442"/>
                      </a:lnTo>
                      <a:lnTo>
                        <a:pt x="24689" y="0"/>
                      </a:lnTo>
                      <a:lnTo>
                        <a:pt x="90645" y="0"/>
                      </a:lnTo>
                      <a:lnTo>
                        <a:pt x="115393" y="45442"/>
                      </a:lnTo>
                      <a:lnTo>
                        <a:pt x="115393" y="70190"/>
                      </a:lnTo>
                      <a:lnTo>
                        <a:pt x="0" y="70190"/>
                      </a:lnTo>
                      <a:close/>
                    </a:path>
                  </a:pathLst>
                </a:custGeom>
                <a:solidFill>
                  <a:srgbClr val="CF4D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6" name="Google Shape;2181;p141">
                  <a:extLst>
                    <a:ext uri="{FF2B5EF4-FFF2-40B4-BE49-F238E27FC236}">
                      <a16:creationId xmlns:a16="http://schemas.microsoft.com/office/drawing/2014/main" id="{F8ED0CE6-8AC5-4785-966A-A127352F0E2F}"/>
                    </a:ext>
                  </a:extLst>
                </p:cNvPr>
                <p:cNvSpPr/>
                <p:nvPr/>
              </p:nvSpPr>
              <p:spPr>
                <a:xfrm>
                  <a:off x="3770057" y="2622386"/>
                  <a:ext cx="226611" cy="292209"/>
                </a:xfrm>
                <a:custGeom>
                  <a:avLst/>
                  <a:gdLst/>
                  <a:ahLst/>
                  <a:cxnLst/>
                  <a:rect l="l" t="t" r="r" b="b"/>
                  <a:pathLst>
                    <a:path w="226611" h="292209" extrusionOk="0">
                      <a:moveTo>
                        <a:pt x="51460" y="76105"/>
                      </a:moveTo>
                      <a:cubicBezTo>
                        <a:pt x="13592" y="80876"/>
                        <a:pt x="-19505" y="147190"/>
                        <a:pt x="13592" y="223045"/>
                      </a:cubicBezTo>
                      <a:cubicBezTo>
                        <a:pt x="13592" y="223045"/>
                        <a:pt x="51460" y="298901"/>
                        <a:pt x="112884" y="294130"/>
                      </a:cubicBezTo>
                      <a:cubicBezTo>
                        <a:pt x="112884" y="294130"/>
                        <a:pt x="131788" y="294130"/>
                        <a:pt x="150752" y="270395"/>
                      </a:cubicBezTo>
                      <a:cubicBezTo>
                        <a:pt x="150752" y="270395"/>
                        <a:pt x="184922" y="219706"/>
                        <a:pt x="160174" y="213504"/>
                      </a:cubicBezTo>
                      <a:cubicBezTo>
                        <a:pt x="141270" y="208733"/>
                        <a:pt x="135008" y="165319"/>
                        <a:pt x="164885" y="180347"/>
                      </a:cubicBezTo>
                      <a:cubicBezTo>
                        <a:pt x="174307" y="185118"/>
                        <a:pt x="183789" y="204081"/>
                        <a:pt x="179078" y="166154"/>
                      </a:cubicBezTo>
                      <a:cubicBezTo>
                        <a:pt x="179078" y="166154"/>
                        <a:pt x="174367" y="132997"/>
                        <a:pt x="202753" y="118744"/>
                      </a:cubicBezTo>
                      <a:cubicBezTo>
                        <a:pt x="221657" y="109262"/>
                        <a:pt x="249686" y="80339"/>
                        <a:pt x="207464" y="23925"/>
                      </a:cubicBezTo>
                      <a:cubicBezTo>
                        <a:pt x="193271" y="4961"/>
                        <a:pt x="155463" y="-18773"/>
                        <a:pt x="127017" y="23925"/>
                      </a:cubicBezTo>
                      <a:cubicBezTo>
                        <a:pt x="127196" y="23985"/>
                        <a:pt x="93980" y="70798"/>
                        <a:pt x="51460" y="76105"/>
                      </a:cubicBezTo>
                      <a:lnTo>
                        <a:pt x="51460" y="76105"/>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7" name="Google Shape;2182;p141">
                  <a:extLst>
                    <a:ext uri="{FF2B5EF4-FFF2-40B4-BE49-F238E27FC236}">
                      <a16:creationId xmlns:a16="http://schemas.microsoft.com/office/drawing/2014/main" id="{DEDFC3DF-FD4B-4CA3-8C52-C0DED38FB5C6}"/>
                    </a:ext>
                  </a:extLst>
                </p:cNvPr>
                <p:cNvSpPr/>
                <p:nvPr/>
              </p:nvSpPr>
              <p:spPr>
                <a:xfrm>
                  <a:off x="4410648" y="2831059"/>
                  <a:ext cx="83488" cy="113305"/>
                </a:xfrm>
                <a:custGeom>
                  <a:avLst/>
                  <a:gdLst/>
                  <a:ahLst/>
                  <a:cxnLst/>
                  <a:rect l="l" t="t" r="r" b="b"/>
                  <a:pathLst>
                    <a:path w="83488" h="113305" extrusionOk="0">
                      <a:moveTo>
                        <a:pt x="0" y="86947"/>
                      </a:moveTo>
                      <a:lnTo>
                        <a:pt x="20872" y="41327"/>
                      </a:lnTo>
                      <a:lnTo>
                        <a:pt x="74484" y="0"/>
                      </a:lnTo>
                      <a:cubicBezTo>
                        <a:pt x="74484" y="0"/>
                        <a:pt x="95117" y="0"/>
                        <a:pt x="74484" y="20634"/>
                      </a:cubicBezTo>
                      <a:lnTo>
                        <a:pt x="49735" y="45442"/>
                      </a:lnTo>
                      <a:lnTo>
                        <a:pt x="70369" y="78479"/>
                      </a:lnTo>
                      <a:lnTo>
                        <a:pt x="24092" y="113783"/>
                      </a:lnTo>
                      <a:lnTo>
                        <a:pt x="0" y="86947"/>
                      </a:lnTo>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8" name="Google Shape;2183;p141">
                  <a:extLst>
                    <a:ext uri="{FF2B5EF4-FFF2-40B4-BE49-F238E27FC236}">
                      <a16:creationId xmlns:a16="http://schemas.microsoft.com/office/drawing/2014/main" id="{5923C522-D241-4D7B-8BC0-557F19708CDE}"/>
                    </a:ext>
                  </a:extLst>
                </p:cNvPr>
                <p:cNvSpPr/>
                <p:nvPr/>
              </p:nvSpPr>
              <p:spPr>
                <a:xfrm>
                  <a:off x="3649637" y="2913773"/>
                  <a:ext cx="793141" cy="614237"/>
                </a:xfrm>
                <a:custGeom>
                  <a:avLst/>
                  <a:gdLst/>
                  <a:ahLst/>
                  <a:cxnLst/>
                  <a:rect l="l" t="t" r="r" b="b"/>
                  <a:pathLst>
                    <a:path w="793141" h="614237" extrusionOk="0">
                      <a:moveTo>
                        <a:pt x="101691" y="57786"/>
                      </a:moveTo>
                      <a:lnTo>
                        <a:pt x="353110" y="24748"/>
                      </a:lnTo>
                      <a:cubicBezTo>
                        <a:pt x="353110" y="24748"/>
                        <a:pt x="377859" y="16459"/>
                        <a:pt x="419066" y="49556"/>
                      </a:cubicBezTo>
                      <a:cubicBezTo>
                        <a:pt x="419066" y="49556"/>
                        <a:pt x="518000" y="136325"/>
                        <a:pt x="546863" y="144554"/>
                      </a:cubicBezTo>
                      <a:cubicBezTo>
                        <a:pt x="575727" y="152844"/>
                        <a:pt x="575727" y="152844"/>
                        <a:pt x="616934" y="123921"/>
                      </a:cubicBezTo>
                      <a:lnTo>
                        <a:pt x="757076" y="0"/>
                      </a:lnTo>
                      <a:lnTo>
                        <a:pt x="794168" y="41327"/>
                      </a:lnTo>
                      <a:lnTo>
                        <a:pt x="629278" y="239612"/>
                      </a:lnTo>
                      <a:cubicBezTo>
                        <a:pt x="629278" y="239612"/>
                        <a:pt x="579841" y="297458"/>
                        <a:pt x="501481" y="272650"/>
                      </a:cubicBezTo>
                      <a:lnTo>
                        <a:pt x="410837" y="235438"/>
                      </a:lnTo>
                      <a:cubicBezTo>
                        <a:pt x="410837" y="235438"/>
                        <a:pt x="406722" y="380052"/>
                        <a:pt x="427296" y="458531"/>
                      </a:cubicBezTo>
                      <a:cubicBezTo>
                        <a:pt x="442443" y="516138"/>
                        <a:pt x="489137" y="582452"/>
                        <a:pt x="435525" y="594856"/>
                      </a:cubicBezTo>
                      <a:cubicBezTo>
                        <a:pt x="435525" y="594856"/>
                        <a:pt x="71635" y="668922"/>
                        <a:pt x="89286" y="545300"/>
                      </a:cubicBezTo>
                      <a:cubicBezTo>
                        <a:pt x="105746" y="429608"/>
                        <a:pt x="89286" y="376474"/>
                        <a:pt x="89286" y="376474"/>
                      </a:cubicBezTo>
                      <a:lnTo>
                        <a:pt x="89286" y="243667"/>
                      </a:lnTo>
                      <a:lnTo>
                        <a:pt x="89286" y="375877"/>
                      </a:lnTo>
                      <a:cubicBezTo>
                        <a:pt x="89286" y="375877"/>
                        <a:pt x="15101" y="433723"/>
                        <a:pt x="2697" y="351069"/>
                      </a:cubicBezTo>
                      <a:cubicBezTo>
                        <a:pt x="-11496" y="255714"/>
                        <a:pt x="31620" y="70190"/>
                        <a:pt x="101691" y="57786"/>
                      </a:cubicBezTo>
                      <a:lnTo>
                        <a:pt x="101691" y="57786"/>
                      </a:ln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9" name="Google Shape;2184;p141">
                  <a:extLst>
                    <a:ext uri="{FF2B5EF4-FFF2-40B4-BE49-F238E27FC236}">
                      <a16:creationId xmlns:a16="http://schemas.microsoft.com/office/drawing/2014/main" id="{0E3685CD-ECEF-4C79-9C46-081ECE664490}"/>
                    </a:ext>
                  </a:extLst>
                </p:cNvPr>
                <p:cNvSpPr/>
                <p:nvPr/>
              </p:nvSpPr>
              <p:spPr>
                <a:xfrm>
                  <a:off x="4056358" y="4392772"/>
                  <a:ext cx="184867" cy="65598"/>
                </a:xfrm>
                <a:custGeom>
                  <a:avLst/>
                  <a:gdLst/>
                  <a:ahLst/>
                  <a:cxnLst/>
                  <a:rect l="l" t="t" r="r" b="b"/>
                  <a:pathLst>
                    <a:path w="184867" h="65598" extrusionOk="0">
                      <a:moveTo>
                        <a:pt x="0" y="0"/>
                      </a:moveTo>
                      <a:lnTo>
                        <a:pt x="0" y="70190"/>
                      </a:lnTo>
                      <a:lnTo>
                        <a:pt x="185523" y="70190"/>
                      </a:lnTo>
                      <a:lnTo>
                        <a:pt x="185523" y="45442"/>
                      </a:lnTo>
                      <a:lnTo>
                        <a:pt x="86590" y="20634"/>
                      </a:lnTo>
                      <a:lnTo>
                        <a:pt x="70071" y="0"/>
                      </a:lnTo>
                      <a:lnTo>
                        <a:pt x="0" y="0"/>
                      </a:lnTo>
                      <a:close/>
                    </a:path>
                  </a:pathLst>
                </a:custGeom>
                <a:solidFill>
                  <a:srgbClr val="CF4D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0" name="Google Shape;2185;p141">
                  <a:extLst>
                    <a:ext uri="{FF2B5EF4-FFF2-40B4-BE49-F238E27FC236}">
                      <a16:creationId xmlns:a16="http://schemas.microsoft.com/office/drawing/2014/main" id="{966F7D03-5C89-4AE0-9CAA-155AB6995E68}"/>
                    </a:ext>
                  </a:extLst>
                </p:cNvPr>
                <p:cNvSpPr/>
                <p:nvPr/>
              </p:nvSpPr>
              <p:spPr>
                <a:xfrm>
                  <a:off x="3695222" y="3497059"/>
                  <a:ext cx="453223" cy="870666"/>
                </a:xfrm>
                <a:custGeom>
                  <a:avLst/>
                  <a:gdLst/>
                  <a:ahLst/>
                  <a:cxnLst/>
                  <a:rect l="l" t="t" r="r" b="b"/>
                  <a:pathLst>
                    <a:path w="453223" h="870666" extrusionOk="0">
                      <a:moveTo>
                        <a:pt x="53899" y="0"/>
                      </a:moveTo>
                      <a:cubicBezTo>
                        <a:pt x="53899" y="0"/>
                        <a:pt x="-46944" y="160298"/>
                        <a:pt x="27242" y="870905"/>
                      </a:cubicBezTo>
                      <a:lnTo>
                        <a:pt x="93198" y="870905"/>
                      </a:lnTo>
                      <a:cubicBezTo>
                        <a:pt x="93198" y="870905"/>
                        <a:pt x="163269" y="193336"/>
                        <a:pt x="233339" y="118971"/>
                      </a:cubicBezTo>
                      <a:cubicBezTo>
                        <a:pt x="233339" y="118971"/>
                        <a:pt x="245684" y="90048"/>
                        <a:pt x="262203" y="131375"/>
                      </a:cubicBezTo>
                      <a:cubicBezTo>
                        <a:pt x="262203" y="131375"/>
                        <a:pt x="315814" y="337950"/>
                        <a:pt x="365251" y="870905"/>
                      </a:cubicBezTo>
                      <a:lnTo>
                        <a:pt x="427093" y="870905"/>
                      </a:lnTo>
                      <a:cubicBezTo>
                        <a:pt x="427093" y="870905"/>
                        <a:pt x="501278" y="197510"/>
                        <a:pt x="401450" y="7335"/>
                      </a:cubicBezTo>
                      <a:cubicBezTo>
                        <a:pt x="401032" y="6500"/>
                        <a:pt x="390000" y="11569"/>
                        <a:pt x="390000" y="11569"/>
                      </a:cubicBezTo>
                      <a:lnTo>
                        <a:pt x="53899" y="0"/>
                      </a:lnTo>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28" name="Google Shape;2170;p141">
              <a:extLst>
                <a:ext uri="{FF2B5EF4-FFF2-40B4-BE49-F238E27FC236}">
                  <a16:creationId xmlns:a16="http://schemas.microsoft.com/office/drawing/2014/main" id="{5FA68A1E-556F-48BA-9C01-A02EDED7ECEE}"/>
                </a:ext>
              </a:extLst>
            </p:cNvPr>
            <p:cNvSpPr/>
            <p:nvPr/>
          </p:nvSpPr>
          <p:spPr>
            <a:xfrm rot="17475781">
              <a:off x="14088610" y="1992662"/>
              <a:ext cx="174575" cy="164789"/>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29" name="Google Shape;2170;p141">
              <a:extLst>
                <a:ext uri="{FF2B5EF4-FFF2-40B4-BE49-F238E27FC236}">
                  <a16:creationId xmlns:a16="http://schemas.microsoft.com/office/drawing/2014/main" id="{118593BA-2FEF-46F9-B642-5FC5CCC824A4}"/>
                </a:ext>
              </a:extLst>
            </p:cNvPr>
            <p:cNvSpPr/>
            <p:nvPr/>
          </p:nvSpPr>
          <p:spPr>
            <a:xfrm rot="17475781">
              <a:off x="13736036" y="2821563"/>
              <a:ext cx="271352" cy="256141"/>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436" name="Group 435">
            <a:extLst>
              <a:ext uri="{FF2B5EF4-FFF2-40B4-BE49-F238E27FC236}">
                <a16:creationId xmlns:a16="http://schemas.microsoft.com/office/drawing/2014/main" id="{06BD7054-1FF9-4034-AF67-84D529BF930D}"/>
              </a:ext>
            </a:extLst>
          </p:cNvPr>
          <p:cNvGrpSpPr/>
          <p:nvPr userDrawn="1"/>
        </p:nvGrpSpPr>
        <p:grpSpPr>
          <a:xfrm>
            <a:off x="341483" y="1730520"/>
            <a:ext cx="2667576" cy="4320372"/>
            <a:chOff x="341482" y="1606695"/>
            <a:chExt cx="3750845" cy="4320372"/>
          </a:xfrm>
        </p:grpSpPr>
        <p:sp>
          <p:nvSpPr>
            <p:cNvPr id="437" name="Rectangle 436">
              <a:extLst>
                <a:ext uri="{FF2B5EF4-FFF2-40B4-BE49-F238E27FC236}">
                  <a16:creationId xmlns:a16="http://schemas.microsoft.com/office/drawing/2014/main" id="{AA5A2C14-0615-4FAD-A339-FCC526EA708C}"/>
                </a:ext>
              </a:extLst>
            </p:cNvPr>
            <p:cNvSpPr/>
            <p:nvPr/>
          </p:nvSpPr>
          <p:spPr>
            <a:xfrm>
              <a:off x="341482" y="3148422"/>
              <a:ext cx="3738589" cy="1236908"/>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b="1" dirty="0">
                <a:latin typeface="微軟正黑體" panose="020B0604030504040204" pitchFamily="34" charset="-120"/>
                <a:ea typeface="微軟正黑體" panose="020B0604030504040204" pitchFamily="34" charset="-120"/>
              </a:endParaRPr>
            </a:p>
          </p:txBody>
        </p:sp>
        <p:sp>
          <p:nvSpPr>
            <p:cNvPr id="438" name="Rectangle 437">
              <a:extLst>
                <a:ext uri="{FF2B5EF4-FFF2-40B4-BE49-F238E27FC236}">
                  <a16:creationId xmlns:a16="http://schemas.microsoft.com/office/drawing/2014/main" id="{EEE2F725-C19E-4B55-B1C9-6930341E143D}"/>
                </a:ext>
              </a:extLst>
            </p:cNvPr>
            <p:cNvSpPr/>
            <p:nvPr/>
          </p:nvSpPr>
          <p:spPr>
            <a:xfrm>
              <a:off x="341483" y="1606695"/>
              <a:ext cx="3738587" cy="1236908"/>
            </a:xfrm>
            <a:prstGeom prst="rect">
              <a:avLst/>
            </a:prstGeom>
            <a:solidFill>
              <a:schemeClr val="accent5"/>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buSzPct val="100000"/>
              </a:pP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439" name="Google Shape;208;p32">
              <a:extLst>
                <a:ext uri="{FF2B5EF4-FFF2-40B4-BE49-F238E27FC236}">
                  <a16:creationId xmlns:a16="http://schemas.microsoft.com/office/drawing/2014/main" id="{095DE5D4-4A50-4191-A520-ABEC7F81A57A}"/>
                </a:ext>
              </a:extLst>
            </p:cNvPr>
            <p:cNvSpPr/>
            <p:nvPr/>
          </p:nvSpPr>
          <p:spPr>
            <a:xfrm flipH="1">
              <a:off x="341482" y="2843603"/>
              <a:ext cx="3750843" cy="304819"/>
            </a:xfrm>
            <a:prstGeom prst="parallelogram">
              <a:avLst>
                <a:gd name="adj" fmla="val 150722"/>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440" name="Google Shape;208;p32">
              <a:extLst>
                <a:ext uri="{FF2B5EF4-FFF2-40B4-BE49-F238E27FC236}">
                  <a16:creationId xmlns:a16="http://schemas.microsoft.com/office/drawing/2014/main" id="{4EE6DC2B-BC95-4B10-87E2-4E63F0D308E6}"/>
                </a:ext>
              </a:extLst>
            </p:cNvPr>
            <p:cNvSpPr/>
            <p:nvPr/>
          </p:nvSpPr>
          <p:spPr>
            <a:xfrm flipH="1">
              <a:off x="341484" y="4385335"/>
              <a:ext cx="3750843" cy="304819"/>
            </a:xfrm>
            <a:prstGeom prst="parallelogram">
              <a:avLst>
                <a:gd name="adj" fmla="val 150722"/>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441" name="Rectangle 440">
              <a:extLst>
                <a:ext uri="{FF2B5EF4-FFF2-40B4-BE49-F238E27FC236}">
                  <a16:creationId xmlns:a16="http://schemas.microsoft.com/office/drawing/2014/main" id="{5D586F93-A361-48F5-A52A-D3D87ED39358}"/>
                </a:ext>
              </a:extLst>
            </p:cNvPr>
            <p:cNvSpPr/>
            <p:nvPr/>
          </p:nvSpPr>
          <p:spPr>
            <a:xfrm>
              <a:off x="341482" y="4690159"/>
              <a:ext cx="3738589" cy="1236908"/>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buSzPct val="100000"/>
              </a:pPr>
              <a:endParaRPr lang="zh-TW" altLang="en-US" b="1" dirty="0">
                <a:solidFill>
                  <a:schemeClr val="bg1"/>
                </a:solidFill>
                <a:latin typeface="微軟正黑體" panose="020B0604030504040204" pitchFamily="34" charset="-120"/>
                <a:ea typeface="微軟正黑體" panose="020B0604030504040204" pitchFamily="34" charset="-120"/>
              </a:endParaRPr>
            </a:p>
          </p:txBody>
        </p:sp>
      </p:grpSp>
      <p:sp>
        <p:nvSpPr>
          <p:cNvPr id="3" name="Text Placeholder 2">
            <a:extLst>
              <a:ext uri="{FF2B5EF4-FFF2-40B4-BE49-F238E27FC236}">
                <a16:creationId xmlns:a16="http://schemas.microsoft.com/office/drawing/2014/main" id="{A98C4785-0F64-49BC-A00F-69FAF48F1921}"/>
              </a:ext>
            </a:extLst>
          </p:cNvPr>
          <p:cNvSpPr>
            <a:spLocks noGrp="1"/>
          </p:cNvSpPr>
          <p:nvPr>
            <p:ph type="body" sz="quarter" idx="13"/>
          </p:nvPr>
        </p:nvSpPr>
        <p:spPr>
          <a:xfrm>
            <a:off x="3000375" y="1730375"/>
            <a:ext cx="6579245"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43" name="Text Placeholder 2">
            <a:extLst>
              <a:ext uri="{FF2B5EF4-FFF2-40B4-BE49-F238E27FC236}">
                <a16:creationId xmlns:a16="http://schemas.microsoft.com/office/drawing/2014/main" id="{37BE330F-CCAD-4C8E-808D-EED19AC817F7}"/>
              </a:ext>
            </a:extLst>
          </p:cNvPr>
          <p:cNvSpPr>
            <a:spLocks noGrp="1"/>
          </p:cNvSpPr>
          <p:nvPr>
            <p:ph type="body" sz="quarter" idx="14"/>
          </p:nvPr>
        </p:nvSpPr>
        <p:spPr>
          <a:xfrm>
            <a:off x="3000375" y="3276514"/>
            <a:ext cx="6579245"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44" name="Text Placeholder 2">
            <a:extLst>
              <a:ext uri="{FF2B5EF4-FFF2-40B4-BE49-F238E27FC236}">
                <a16:creationId xmlns:a16="http://schemas.microsoft.com/office/drawing/2014/main" id="{782F8F12-FDDC-4500-A894-7FAFC30494C1}"/>
              </a:ext>
            </a:extLst>
          </p:cNvPr>
          <p:cNvSpPr>
            <a:spLocks noGrp="1"/>
          </p:cNvSpPr>
          <p:nvPr>
            <p:ph type="body" sz="quarter" idx="15"/>
          </p:nvPr>
        </p:nvSpPr>
        <p:spPr>
          <a:xfrm>
            <a:off x="3000375" y="4830832"/>
            <a:ext cx="6591947"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6" name="Text Placeholder 5">
            <a:extLst>
              <a:ext uri="{FF2B5EF4-FFF2-40B4-BE49-F238E27FC236}">
                <a16:creationId xmlns:a16="http://schemas.microsoft.com/office/drawing/2014/main" id="{BEF13E5E-1085-41BB-BBF3-416B0E17EE3C}"/>
              </a:ext>
            </a:extLst>
          </p:cNvPr>
          <p:cNvSpPr>
            <a:spLocks noGrp="1"/>
          </p:cNvSpPr>
          <p:nvPr>
            <p:ph type="body" sz="quarter" idx="16"/>
          </p:nvPr>
        </p:nvSpPr>
        <p:spPr>
          <a:xfrm>
            <a:off x="454513" y="1339907"/>
            <a:ext cx="2557462" cy="344488"/>
          </a:xfrm>
        </p:spPr>
        <p:txBody>
          <a:bodyPr>
            <a:normAutofit/>
          </a:bodyPr>
          <a:lstStyle>
            <a:lvl1pPr marL="0" indent="0" algn="l">
              <a:buNone/>
              <a:defRPr sz="1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 name="Text Placeholder 3">
            <a:extLst>
              <a:ext uri="{FF2B5EF4-FFF2-40B4-BE49-F238E27FC236}">
                <a16:creationId xmlns:a16="http://schemas.microsoft.com/office/drawing/2014/main" id="{D7E826AA-801A-4767-A908-3110D253E25D}"/>
              </a:ext>
            </a:extLst>
          </p:cNvPr>
          <p:cNvSpPr>
            <a:spLocks noGrp="1"/>
          </p:cNvSpPr>
          <p:nvPr>
            <p:ph type="body" sz="quarter" idx="17" hasCustomPrompt="1"/>
          </p:nvPr>
        </p:nvSpPr>
        <p:spPr>
          <a:xfrm>
            <a:off x="10068076" y="3717917"/>
            <a:ext cx="1677987" cy="652462"/>
          </a:xfrm>
        </p:spPr>
        <p:txBody>
          <a:bodyPr anchor="ct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en-US" altLang="zh-TW" dirty="0"/>
              <a:t>l</a:t>
            </a:r>
            <a:endParaRPr lang="zh-TW" altLang="en-US" dirty="0"/>
          </a:p>
        </p:txBody>
      </p:sp>
    </p:spTree>
    <p:extLst>
      <p:ext uri="{BB962C8B-B14F-4D97-AF65-F5344CB8AC3E}">
        <p14:creationId xmlns:p14="http://schemas.microsoft.com/office/powerpoint/2010/main" val="67456804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9466" y="6420610"/>
            <a:ext cx="2743200" cy="365125"/>
          </a:xfrm>
        </p:spPr>
        <p:txBody>
          <a:bodyPr/>
          <a:lstStyle/>
          <a:p>
            <a:endParaRPr lang="en-US" altLang="zh-TW" dirty="0"/>
          </a:p>
          <a:p>
            <a:endParaRPr lang="zh-TW" altLang="en-US" dirty="0"/>
          </a:p>
        </p:txBody>
      </p:sp>
      <p:sp>
        <p:nvSpPr>
          <p:cNvPr id="530" name="Title 1">
            <a:extLst>
              <a:ext uri="{FF2B5EF4-FFF2-40B4-BE49-F238E27FC236}">
                <a16:creationId xmlns:a16="http://schemas.microsoft.com/office/drawing/2014/main" id="{CDCE1C87-C047-4C86-BAC7-BE239A5B9274}"/>
              </a:ext>
            </a:extLst>
          </p:cNvPr>
          <p:cNvSpPr>
            <a:spLocks noGrp="1"/>
          </p:cNvSpPr>
          <p:nvPr>
            <p:ph type="title" hasCustomPrompt="1"/>
          </p:nvPr>
        </p:nvSpPr>
        <p:spPr>
          <a:xfrm>
            <a:off x="442913" y="432001"/>
            <a:ext cx="11306175" cy="1387274"/>
          </a:xfrm>
        </p:spPr>
        <p:txBody>
          <a:bodyPr anchor="t">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客戶八大財務角度分析</a:t>
            </a:r>
          </a:p>
        </p:txBody>
      </p:sp>
      <p:sp>
        <p:nvSpPr>
          <p:cNvPr id="537" name="Rectangle 536">
            <a:extLst>
              <a:ext uri="{FF2B5EF4-FFF2-40B4-BE49-F238E27FC236}">
                <a16:creationId xmlns:a16="http://schemas.microsoft.com/office/drawing/2014/main" id="{6E237675-0164-45FD-BA31-2FCB84304EB0}"/>
              </a:ext>
            </a:extLst>
          </p:cNvPr>
          <p:cNvSpPr/>
          <p:nvPr userDrawn="1"/>
        </p:nvSpPr>
        <p:spPr>
          <a:xfrm>
            <a:off x="3302572"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pSp>
        <p:nvGrpSpPr>
          <p:cNvPr id="540" name="Group 539">
            <a:extLst>
              <a:ext uri="{FF2B5EF4-FFF2-40B4-BE49-F238E27FC236}">
                <a16:creationId xmlns:a16="http://schemas.microsoft.com/office/drawing/2014/main" id="{771853EA-30B4-4BB6-B8C8-8C2FA6963293}"/>
              </a:ext>
            </a:extLst>
          </p:cNvPr>
          <p:cNvGrpSpPr/>
          <p:nvPr userDrawn="1"/>
        </p:nvGrpSpPr>
        <p:grpSpPr>
          <a:xfrm>
            <a:off x="2940613" y="2250484"/>
            <a:ext cx="3496474" cy="307777"/>
            <a:chOff x="344989" y="2439924"/>
            <a:chExt cx="3314174" cy="289968"/>
          </a:xfrm>
        </p:grpSpPr>
        <p:sp>
          <p:nvSpPr>
            <p:cNvPr id="541" name="文字方塊 11">
              <a:extLst>
                <a:ext uri="{FF2B5EF4-FFF2-40B4-BE49-F238E27FC236}">
                  <a16:creationId xmlns:a16="http://schemas.microsoft.com/office/drawing/2014/main" id="{3D7CA621-9AC4-4F35-A1E2-1B9BC8A55C51}"/>
                </a:ext>
              </a:extLst>
            </p:cNvPr>
            <p:cNvSpPr txBox="1"/>
            <p:nvPr/>
          </p:nvSpPr>
          <p:spPr>
            <a:xfrm>
              <a:off x="344989" y="2439924"/>
              <a:ext cx="3314174" cy="289968"/>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zh-TW" altLang="en-US" sz="1400" b="1" dirty="0"/>
                <a:t>應收帳款收現天數 </a:t>
              </a:r>
              <a:r>
                <a:rPr lang="en-US" altLang="zh-TW" sz="1400" b="1" dirty="0"/>
                <a:t>(</a:t>
              </a:r>
              <a:r>
                <a:rPr lang="zh-TW" altLang="en-US" sz="1400" b="1" dirty="0"/>
                <a:t>天</a:t>
              </a:r>
              <a:r>
                <a:rPr lang="en-US" altLang="zh-TW" sz="1400" b="1" dirty="0"/>
                <a:t>)</a:t>
              </a:r>
              <a:endParaRPr lang="zh-TW" altLang="en-US" sz="1400" b="1" dirty="0"/>
            </a:p>
          </p:txBody>
        </p:sp>
        <p:cxnSp>
          <p:nvCxnSpPr>
            <p:cNvPr id="542" name="直線接點 75">
              <a:extLst>
                <a:ext uri="{FF2B5EF4-FFF2-40B4-BE49-F238E27FC236}">
                  <a16:creationId xmlns:a16="http://schemas.microsoft.com/office/drawing/2014/main" id="{F105E965-811D-4EAE-B57A-F8BA804869C6}"/>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
        <p:nvSpPr>
          <p:cNvPr id="559" name="頁尾版面配置區 5">
            <a:extLst>
              <a:ext uri="{FF2B5EF4-FFF2-40B4-BE49-F238E27FC236}">
                <a16:creationId xmlns:a16="http://schemas.microsoft.com/office/drawing/2014/main" id="{45B10EC4-77F3-422D-B544-5E26BA91DB65}"/>
              </a:ext>
            </a:extLst>
          </p:cNvPr>
          <p:cNvSpPr txBox="1">
            <a:spLocks/>
          </p:cNvSpPr>
          <p:nvPr userDrawn="1"/>
        </p:nvSpPr>
        <p:spPr>
          <a:xfrm>
            <a:off x="352268" y="6347818"/>
            <a:ext cx="5774788" cy="14558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TW" altLang="en-US" sz="750" dirty="0">
                <a:solidFill>
                  <a:srgbClr val="000000"/>
                </a:solidFill>
                <a:latin typeface="微軟正黑體" panose="020B0604030504040204" pitchFamily="34" charset="-120"/>
                <a:ea typeface="微軟正黑體" panose="020B0604030504040204" pitchFamily="34" charset="-120"/>
              </a:rPr>
              <a:t>資料來源</a:t>
            </a:r>
            <a:r>
              <a:rPr lang="en-US" altLang="zh-TW" sz="750" dirty="0">
                <a:solidFill>
                  <a:srgbClr val="000000"/>
                </a:solidFill>
                <a:latin typeface="微軟正黑體" panose="020B0604030504040204" pitchFamily="34" charset="-120"/>
                <a:ea typeface="微軟正黑體" panose="020B0604030504040204" pitchFamily="34" charset="-120"/>
              </a:rPr>
              <a:t>:</a:t>
            </a:r>
            <a:r>
              <a:rPr lang="zh-TW" altLang="en-US" sz="750" dirty="0">
                <a:solidFill>
                  <a:srgbClr val="000000"/>
                </a:solidFill>
                <a:latin typeface="微軟正黑體" panose="020B0604030504040204" pitchFamily="34" charset="-120"/>
                <a:ea typeface="微軟正黑體" panose="020B0604030504040204" pitchFamily="34" charset="-120"/>
              </a:rPr>
              <a:t>台經院產經資料庫；</a:t>
            </a:r>
            <a:r>
              <a:rPr lang="en-US" altLang="zh-TW" sz="750" dirty="0">
                <a:solidFill>
                  <a:srgbClr val="000000"/>
                </a:solidFill>
                <a:latin typeface="微軟正黑體" panose="020B0604030504040204" pitchFamily="34" charset="-120"/>
                <a:ea typeface="微軟正黑體" panose="020B0604030504040204" pitchFamily="34" charset="-120"/>
              </a:rPr>
              <a:t>PwC</a:t>
            </a:r>
            <a:r>
              <a:rPr lang="zh-TW" altLang="en-US" sz="750" dirty="0">
                <a:solidFill>
                  <a:srgbClr val="000000"/>
                </a:solidFill>
                <a:latin typeface="微軟正黑體" panose="020B0604030504040204" pitchFamily="34" charset="-120"/>
                <a:ea typeface="微軟正黑體" panose="020B0604030504040204" pitchFamily="34" charset="-120"/>
              </a:rPr>
              <a:t>整理</a:t>
            </a:r>
          </a:p>
        </p:txBody>
      </p:sp>
      <p:sp>
        <p:nvSpPr>
          <p:cNvPr id="561" name="Rectangle 560">
            <a:extLst>
              <a:ext uri="{FF2B5EF4-FFF2-40B4-BE49-F238E27FC236}">
                <a16:creationId xmlns:a16="http://schemas.microsoft.com/office/drawing/2014/main" id="{22E5C2AE-11D7-4429-8F35-BD3A8138C8EC}"/>
              </a:ext>
            </a:extLst>
          </p:cNvPr>
          <p:cNvSpPr/>
          <p:nvPr userDrawn="1"/>
        </p:nvSpPr>
        <p:spPr>
          <a:xfrm>
            <a:off x="420202" y="969826"/>
            <a:ext cx="11413709" cy="119595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SzPct val="100000"/>
              <a:buFont typeface="Arial" panose="020B0604020202020204" pitchFamily="34" charset="0"/>
              <a:buChar char="•"/>
              <a:defRPr/>
            </a:pPr>
            <a:endParaRPr lang="zh-TW" altLang="en-US" sz="1400" dirty="0">
              <a:solidFill>
                <a:srgbClr val="000000"/>
              </a:solidFill>
              <a:latin typeface="+mn-ea"/>
            </a:endParaRPr>
          </a:p>
        </p:txBody>
      </p:sp>
      <p:sp>
        <p:nvSpPr>
          <p:cNvPr id="689" name="Rectangle 688">
            <a:extLst>
              <a:ext uri="{FF2B5EF4-FFF2-40B4-BE49-F238E27FC236}">
                <a16:creationId xmlns:a16="http://schemas.microsoft.com/office/drawing/2014/main" id="{A22FC082-1E46-4D9E-98D8-FCBB4EBF9691}"/>
              </a:ext>
            </a:extLst>
          </p:cNvPr>
          <p:cNvSpPr/>
          <p:nvPr userDrawn="1"/>
        </p:nvSpPr>
        <p:spPr>
          <a:xfrm>
            <a:off x="6224805"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pSp>
        <p:nvGrpSpPr>
          <p:cNvPr id="690" name="Group 689">
            <a:extLst>
              <a:ext uri="{FF2B5EF4-FFF2-40B4-BE49-F238E27FC236}">
                <a16:creationId xmlns:a16="http://schemas.microsoft.com/office/drawing/2014/main" id="{4396A523-C9D8-4FEF-ADA5-86448921BBF1}"/>
              </a:ext>
            </a:extLst>
          </p:cNvPr>
          <p:cNvGrpSpPr/>
          <p:nvPr userDrawn="1"/>
        </p:nvGrpSpPr>
        <p:grpSpPr>
          <a:xfrm>
            <a:off x="5862846" y="2250484"/>
            <a:ext cx="3496474" cy="307777"/>
            <a:chOff x="344989" y="2439924"/>
            <a:chExt cx="3314174" cy="289968"/>
          </a:xfrm>
        </p:grpSpPr>
        <p:sp>
          <p:nvSpPr>
            <p:cNvPr id="691" name="文字方塊 11">
              <a:extLst>
                <a:ext uri="{FF2B5EF4-FFF2-40B4-BE49-F238E27FC236}">
                  <a16:creationId xmlns:a16="http://schemas.microsoft.com/office/drawing/2014/main" id="{E6A3B130-7044-4491-A3B4-181C6DE28CFF}"/>
                </a:ext>
              </a:extLst>
            </p:cNvPr>
            <p:cNvSpPr txBox="1"/>
            <p:nvPr/>
          </p:nvSpPr>
          <p:spPr>
            <a:xfrm>
              <a:off x="344989" y="2439924"/>
              <a:ext cx="3314174" cy="289968"/>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zh-TW" altLang="en-US" sz="1400" b="1" dirty="0"/>
                <a:t>應付帳款付現天數 </a:t>
              </a:r>
              <a:r>
                <a:rPr lang="en-US" altLang="zh-TW" sz="1400" b="1" dirty="0"/>
                <a:t>(</a:t>
              </a:r>
              <a:r>
                <a:rPr lang="zh-TW" altLang="en-US" sz="1400" b="1" dirty="0"/>
                <a:t>天</a:t>
              </a:r>
              <a:r>
                <a:rPr lang="en-US" altLang="zh-TW" sz="1400" b="1" dirty="0"/>
                <a:t>)</a:t>
              </a:r>
              <a:endParaRPr lang="zh-TW" altLang="en-US" sz="1400" b="1" dirty="0"/>
            </a:p>
          </p:txBody>
        </p:sp>
        <p:cxnSp>
          <p:nvCxnSpPr>
            <p:cNvPr id="692" name="直線接點 75">
              <a:extLst>
                <a:ext uri="{FF2B5EF4-FFF2-40B4-BE49-F238E27FC236}">
                  <a16:creationId xmlns:a16="http://schemas.microsoft.com/office/drawing/2014/main" id="{774C0999-EC31-4BB5-BBFF-09B241992902}"/>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
        <p:nvSpPr>
          <p:cNvPr id="693" name="Rectangle 692">
            <a:extLst>
              <a:ext uri="{FF2B5EF4-FFF2-40B4-BE49-F238E27FC236}">
                <a16:creationId xmlns:a16="http://schemas.microsoft.com/office/drawing/2014/main" id="{0009FFD4-588B-4E54-8DCE-153C46A11333}"/>
              </a:ext>
            </a:extLst>
          </p:cNvPr>
          <p:cNvSpPr/>
          <p:nvPr userDrawn="1"/>
        </p:nvSpPr>
        <p:spPr>
          <a:xfrm>
            <a:off x="9147038" y="222860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pSp>
        <p:nvGrpSpPr>
          <p:cNvPr id="694" name="Group 693">
            <a:extLst>
              <a:ext uri="{FF2B5EF4-FFF2-40B4-BE49-F238E27FC236}">
                <a16:creationId xmlns:a16="http://schemas.microsoft.com/office/drawing/2014/main" id="{AB8E1456-42D0-4F47-A0B8-582A43328F9C}"/>
              </a:ext>
            </a:extLst>
          </p:cNvPr>
          <p:cNvGrpSpPr/>
          <p:nvPr userDrawn="1"/>
        </p:nvGrpSpPr>
        <p:grpSpPr>
          <a:xfrm>
            <a:off x="8785079" y="2255001"/>
            <a:ext cx="3496474" cy="307777"/>
            <a:chOff x="344989" y="2439924"/>
            <a:chExt cx="3314174" cy="289968"/>
          </a:xfrm>
        </p:grpSpPr>
        <p:sp>
          <p:nvSpPr>
            <p:cNvPr id="695" name="文字方塊 11">
              <a:extLst>
                <a:ext uri="{FF2B5EF4-FFF2-40B4-BE49-F238E27FC236}">
                  <a16:creationId xmlns:a16="http://schemas.microsoft.com/office/drawing/2014/main" id="{5EA6996A-1C8A-447A-9324-7EAB301A0680}"/>
                </a:ext>
              </a:extLst>
            </p:cNvPr>
            <p:cNvSpPr txBox="1"/>
            <p:nvPr/>
          </p:nvSpPr>
          <p:spPr>
            <a:xfrm>
              <a:off x="344989" y="2439924"/>
              <a:ext cx="3314174" cy="289968"/>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zh-TW" altLang="en-US" sz="1400" b="1" dirty="0"/>
                <a:t>銷貨成本率 </a:t>
              </a:r>
              <a:r>
                <a:rPr lang="en-US" altLang="zh-TW" sz="1400" b="1" dirty="0"/>
                <a:t>(%)</a:t>
              </a:r>
              <a:endParaRPr lang="zh-TW" altLang="en-US" sz="1400" b="1" dirty="0"/>
            </a:p>
          </p:txBody>
        </p:sp>
        <p:cxnSp>
          <p:nvCxnSpPr>
            <p:cNvPr id="696" name="直線接點 75">
              <a:extLst>
                <a:ext uri="{FF2B5EF4-FFF2-40B4-BE49-F238E27FC236}">
                  <a16:creationId xmlns:a16="http://schemas.microsoft.com/office/drawing/2014/main" id="{E24EFE22-8F3C-4EB3-806C-CD91B48642D5}"/>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
        <p:nvSpPr>
          <p:cNvPr id="700" name="Rectangle 699">
            <a:extLst>
              <a:ext uri="{FF2B5EF4-FFF2-40B4-BE49-F238E27FC236}">
                <a16:creationId xmlns:a16="http://schemas.microsoft.com/office/drawing/2014/main" id="{68487DB9-74E2-4E04-908A-EF985AEFBD8C}"/>
              </a:ext>
            </a:extLst>
          </p:cNvPr>
          <p:cNvSpPr/>
          <p:nvPr userDrawn="1"/>
        </p:nvSpPr>
        <p:spPr>
          <a:xfrm>
            <a:off x="353402"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pSp>
        <p:nvGrpSpPr>
          <p:cNvPr id="701" name="Group 700">
            <a:extLst>
              <a:ext uri="{FF2B5EF4-FFF2-40B4-BE49-F238E27FC236}">
                <a16:creationId xmlns:a16="http://schemas.microsoft.com/office/drawing/2014/main" id="{79DB8EDC-B828-4BD2-B856-7D507511A288}"/>
              </a:ext>
            </a:extLst>
          </p:cNvPr>
          <p:cNvGrpSpPr/>
          <p:nvPr userDrawn="1"/>
        </p:nvGrpSpPr>
        <p:grpSpPr>
          <a:xfrm>
            <a:off x="-8557" y="2250484"/>
            <a:ext cx="3496474" cy="307777"/>
            <a:chOff x="344989" y="2439924"/>
            <a:chExt cx="3314174" cy="289968"/>
          </a:xfrm>
        </p:grpSpPr>
        <p:sp>
          <p:nvSpPr>
            <p:cNvPr id="702" name="文字方塊 11">
              <a:extLst>
                <a:ext uri="{FF2B5EF4-FFF2-40B4-BE49-F238E27FC236}">
                  <a16:creationId xmlns:a16="http://schemas.microsoft.com/office/drawing/2014/main" id="{9CCC2979-153E-499F-9C9F-9EC45D337765}"/>
                </a:ext>
              </a:extLst>
            </p:cNvPr>
            <p:cNvSpPr txBox="1"/>
            <p:nvPr/>
          </p:nvSpPr>
          <p:spPr>
            <a:xfrm>
              <a:off x="344989" y="2439924"/>
              <a:ext cx="3314174" cy="289968"/>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zh-TW" altLang="en-US" sz="1400" b="1" dirty="0"/>
                <a:t>固定資產周轉率 </a:t>
              </a:r>
              <a:r>
                <a:rPr lang="en-US" altLang="zh-TW" sz="1400" b="1" dirty="0"/>
                <a:t>(</a:t>
              </a:r>
              <a:r>
                <a:rPr lang="zh-TW" altLang="en-US" sz="1400" b="1" dirty="0"/>
                <a:t>次</a:t>
              </a:r>
              <a:r>
                <a:rPr lang="en-US" altLang="zh-TW" sz="1400" b="1" dirty="0"/>
                <a:t>)</a:t>
              </a:r>
              <a:endParaRPr lang="zh-TW" altLang="en-US" sz="1400" b="1" dirty="0"/>
            </a:p>
          </p:txBody>
        </p:sp>
        <p:cxnSp>
          <p:nvCxnSpPr>
            <p:cNvPr id="703" name="直線接點 75">
              <a:extLst>
                <a:ext uri="{FF2B5EF4-FFF2-40B4-BE49-F238E27FC236}">
                  <a16:creationId xmlns:a16="http://schemas.microsoft.com/office/drawing/2014/main" id="{A2A7ABE9-379B-460B-8A07-24060747B12B}"/>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
        <p:nvSpPr>
          <p:cNvPr id="8" name="Picture Placeholder 7">
            <a:extLst>
              <a:ext uri="{FF2B5EF4-FFF2-40B4-BE49-F238E27FC236}">
                <a16:creationId xmlns:a16="http://schemas.microsoft.com/office/drawing/2014/main" id="{AC660F8D-596D-411B-863A-1B7950E22121}"/>
              </a:ext>
            </a:extLst>
          </p:cNvPr>
          <p:cNvSpPr>
            <a:spLocks noGrp="1"/>
          </p:cNvSpPr>
          <p:nvPr>
            <p:ph type="pic" sz="quarter" idx="11"/>
          </p:nvPr>
        </p:nvSpPr>
        <p:spPr>
          <a:xfrm>
            <a:off x="354013" y="2690813"/>
            <a:ext cx="2771945" cy="1596672"/>
          </a:xfrm>
        </p:spPr>
        <p:txBody>
          <a:bodyPr/>
          <a:lstStyle/>
          <a:p>
            <a:endParaRPr lang="zh-TW" altLang="en-US"/>
          </a:p>
        </p:txBody>
      </p:sp>
      <p:sp>
        <p:nvSpPr>
          <p:cNvPr id="745" name="Rectangle 744">
            <a:extLst>
              <a:ext uri="{FF2B5EF4-FFF2-40B4-BE49-F238E27FC236}">
                <a16:creationId xmlns:a16="http://schemas.microsoft.com/office/drawing/2014/main" id="{91E35FF9-25ED-4EE4-AA8A-3A79FE69B237}"/>
              </a:ext>
            </a:extLst>
          </p:cNvPr>
          <p:cNvSpPr/>
          <p:nvPr userDrawn="1"/>
        </p:nvSpPr>
        <p:spPr>
          <a:xfrm>
            <a:off x="3303183"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pSp>
        <p:nvGrpSpPr>
          <p:cNvPr id="746" name="Group 745">
            <a:extLst>
              <a:ext uri="{FF2B5EF4-FFF2-40B4-BE49-F238E27FC236}">
                <a16:creationId xmlns:a16="http://schemas.microsoft.com/office/drawing/2014/main" id="{216BE6FA-461C-4F96-8046-E492B25DD1F2}"/>
              </a:ext>
            </a:extLst>
          </p:cNvPr>
          <p:cNvGrpSpPr/>
          <p:nvPr userDrawn="1"/>
        </p:nvGrpSpPr>
        <p:grpSpPr>
          <a:xfrm>
            <a:off x="2941224" y="4310091"/>
            <a:ext cx="3496474" cy="307777"/>
            <a:chOff x="344989" y="2439924"/>
            <a:chExt cx="3314174" cy="289968"/>
          </a:xfrm>
        </p:grpSpPr>
        <p:sp>
          <p:nvSpPr>
            <p:cNvPr id="747" name="文字方塊 11">
              <a:extLst>
                <a:ext uri="{FF2B5EF4-FFF2-40B4-BE49-F238E27FC236}">
                  <a16:creationId xmlns:a16="http://schemas.microsoft.com/office/drawing/2014/main" id="{AF1CA26B-4C98-4ECF-A84D-68A26C559BBC}"/>
                </a:ext>
              </a:extLst>
            </p:cNvPr>
            <p:cNvSpPr txBox="1"/>
            <p:nvPr/>
          </p:nvSpPr>
          <p:spPr>
            <a:xfrm>
              <a:off x="344989" y="2439924"/>
              <a:ext cx="3314174" cy="289968"/>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zh-TW" altLang="en-US" sz="1400" b="1" dirty="0"/>
                <a:t>營收成長率 </a:t>
              </a:r>
              <a:r>
                <a:rPr lang="en-US" altLang="zh-TW" sz="1400" b="1" dirty="0"/>
                <a:t>(%)</a:t>
              </a:r>
              <a:endParaRPr lang="zh-TW" altLang="en-US" sz="1400" b="1" dirty="0"/>
            </a:p>
          </p:txBody>
        </p:sp>
        <p:cxnSp>
          <p:nvCxnSpPr>
            <p:cNvPr id="748" name="直線接點 75">
              <a:extLst>
                <a:ext uri="{FF2B5EF4-FFF2-40B4-BE49-F238E27FC236}">
                  <a16:creationId xmlns:a16="http://schemas.microsoft.com/office/drawing/2014/main" id="{2477BB13-4A5D-4D10-A579-5085FF9F03D8}"/>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
        <p:nvSpPr>
          <p:cNvPr id="749" name="Rectangle 748">
            <a:extLst>
              <a:ext uri="{FF2B5EF4-FFF2-40B4-BE49-F238E27FC236}">
                <a16:creationId xmlns:a16="http://schemas.microsoft.com/office/drawing/2014/main" id="{A9217D50-0E4E-46EA-991C-BEFFCFDBF94A}"/>
              </a:ext>
            </a:extLst>
          </p:cNvPr>
          <p:cNvSpPr/>
          <p:nvPr userDrawn="1"/>
        </p:nvSpPr>
        <p:spPr>
          <a:xfrm>
            <a:off x="6225416"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pSp>
        <p:nvGrpSpPr>
          <p:cNvPr id="750" name="Group 749">
            <a:extLst>
              <a:ext uri="{FF2B5EF4-FFF2-40B4-BE49-F238E27FC236}">
                <a16:creationId xmlns:a16="http://schemas.microsoft.com/office/drawing/2014/main" id="{AA5D0A54-A0E9-4445-B4AB-F06F9C00AAE2}"/>
              </a:ext>
            </a:extLst>
          </p:cNvPr>
          <p:cNvGrpSpPr/>
          <p:nvPr userDrawn="1"/>
        </p:nvGrpSpPr>
        <p:grpSpPr>
          <a:xfrm>
            <a:off x="5863457" y="4310091"/>
            <a:ext cx="3496474" cy="307777"/>
            <a:chOff x="344989" y="2439924"/>
            <a:chExt cx="3314174" cy="289968"/>
          </a:xfrm>
        </p:grpSpPr>
        <p:sp>
          <p:nvSpPr>
            <p:cNvPr id="751" name="文字方塊 11">
              <a:extLst>
                <a:ext uri="{FF2B5EF4-FFF2-40B4-BE49-F238E27FC236}">
                  <a16:creationId xmlns:a16="http://schemas.microsoft.com/office/drawing/2014/main" id="{E15CBE04-CCF6-400A-8E63-B81077734302}"/>
                </a:ext>
              </a:extLst>
            </p:cNvPr>
            <p:cNvSpPr txBox="1"/>
            <p:nvPr/>
          </p:nvSpPr>
          <p:spPr>
            <a:xfrm>
              <a:off x="344989" y="2439924"/>
              <a:ext cx="3314174" cy="289968"/>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zh-TW" altLang="en-US" sz="1400" b="1" dirty="0"/>
                <a:t>營業費用率 </a:t>
              </a:r>
              <a:r>
                <a:rPr lang="en-US" altLang="zh-TW" sz="1400" b="1" dirty="0"/>
                <a:t>(%)</a:t>
              </a:r>
              <a:endParaRPr lang="zh-TW" altLang="en-US" sz="1400" b="1" dirty="0"/>
            </a:p>
          </p:txBody>
        </p:sp>
        <p:cxnSp>
          <p:nvCxnSpPr>
            <p:cNvPr id="752" name="直線接點 75">
              <a:extLst>
                <a:ext uri="{FF2B5EF4-FFF2-40B4-BE49-F238E27FC236}">
                  <a16:creationId xmlns:a16="http://schemas.microsoft.com/office/drawing/2014/main" id="{A04E6580-4BEA-4336-8EC6-05339123DF1F}"/>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
        <p:nvSpPr>
          <p:cNvPr id="753" name="Rectangle 752">
            <a:extLst>
              <a:ext uri="{FF2B5EF4-FFF2-40B4-BE49-F238E27FC236}">
                <a16:creationId xmlns:a16="http://schemas.microsoft.com/office/drawing/2014/main" id="{82D4DC4C-E245-4826-9DED-1B4ECF88E1AF}"/>
              </a:ext>
            </a:extLst>
          </p:cNvPr>
          <p:cNvSpPr/>
          <p:nvPr userDrawn="1"/>
        </p:nvSpPr>
        <p:spPr>
          <a:xfrm>
            <a:off x="9147649" y="4288212"/>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pSp>
        <p:nvGrpSpPr>
          <p:cNvPr id="754" name="Group 753">
            <a:extLst>
              <a:ext uri="{FF2B5EF4-FFF2-40B4-BE49-F238E27FC236}">
                <a16:creationId xmlns:a16="http://schemas.microsoft.com/office/drawing/2014/main" id="{3383D60C-F6DE-4D3B-9B99-2E06D1424AEC}"/>
              </a:ext>
            </a:extLst>
          </p:cNvPr>
          <p:cNvGrpSpPr/>
          <p:nvPr userDrawn="1"/>
        </p:nvGrpSpPr>
        <p:grpSpPr>
          <a:xfrm>
            <a:off x="8785690" y="4314608"/>
            <a:ext cx="3496474" cy="307777"/>
            <a:chOff x="344989" y="2439924"/>
            <a:chExt cx="3314174" cy="289968"/>
          </a:xfrm>
        </p:grpSpPr>
        <p:sp>
          <p:nvSpPr>
            <p:cNvPr id="755" name="文字方塊 11">
              <a:extLst>
                <a:ext uri="{FF2B5EF4-FFF2-40B4-BE49-F238E27FC236}">
                  <a16:creationId xmlns:a16="http://schemas.microsoft.com/office/drawing/2014/main" id="{9F255241-E7F3-48FB-A370-CBC5FFD5278F}"/>
                </a:ext>
              </a:extLst>
            </p:cNvPr>
            <p:cNvSpPr txBox="1"/>
            <p:nvPr/>
          </p:nvSpPr>
          <p:spPr>
            <a:xfrm>
              <a:off x="344989" y="2439924"/>
              <a:ext cx="3314174" cy="289968"/>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zh-TW" altLang="en-US" sz="1400" b="1" dirty="0"/>
                <a:t>員工生產力 </a:t>
              </a:r>
              <a:r>
                <a:rPr lang="en-US" altLang="zh-TW" sz="1400" b="1" dirty="0"/>
                <a:t>(</a:t>
              </a:r>
              <a:r>
                <a:rPr lang="zh-TW" altLang="en-US" sz="1400" b="1" dirty="0"/>
                <a:t>千元</a:t>
              </a:r>
              <a:r>
                <a:rPr lang="en-US" altLang="zh-TW" sz="1400" b="1" dirty="0"/>
                <a:t>)</a:t>
              </a:r>
              <a:endParaRPr lang="zh-TW" altLang="en-US" sz="1400" b="1" dirty="0"/>
            </a:p>
          </p:txBody>
        </p:sp>
        <p:cxnSp>
          <p:nvCxnSpPr>
            <p:cNvPr id="756" name="直線接點 75">
              <a:extLst>
                <a:ext uri="{FF2B5EF4-FFF2-40B4-BE49-F238E27FC236}">
                  <a16:creationId xmlns:a16="http://schemas.microsoft.com/office/drawing/2014/main" id="{BDB2E390-97D3-48E5-BC3C-6A3800B0F30E}"/>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
        <p:nvSpPr>
          <p:cNvPr id="757" name="Rectangle 756">
            <a:extLst>
              <a:ext uri="{FF2B5EF4-FFF2-40B4-BE49-F238E27FC236}">
                <a16:creationId xmlns:a16="http://schemas.microsoft.com/office/drawing/2014/main" id="{50580225-C9CF-4E2A-8DEE-F470E57AF698}"/>
              </a:ext>
            </a:extLst>
          </p:cNvPr>
          <p:cNvSpPr/>
          <p:nvPr userDrawn="1"/>
        </p:nvSpPr>
        <p:spPr>
          <a:xfrm>
            <a:off x="354013"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pSp>
        <p:nvGrpSpPr>
          <p:cNvPr id="758" name="Group 757">
            <a:extLst>
              <a:ext uri="{FF2B5EF4-FFF2-40B4-BE49-F238E27FC236}">
                <a16:creationId xmlns:a16="http://schemas.microsoft.com/office/drawing/2014/main" id="{2E7163F7-DC9C-473A-98D9-26276ADD017C}"/>
              </a:ext>
            </a:extLst>
          </p:cNvPr>
          <p:cNvGrpSpPr/>
          <p:nvPr userDrawn="1"/>
        </p:nvGrpSpPr>
        <p:grpSpPr>
          <a:xfrm>
            <a:off x="-7946" y="4310091"/>
            <a:ext cx="3496474" cy="307777"/>
            <a:chOff x="344989" y="2439924"/>
            <a:chExt cx="3314174" cy="289968"/>
          </a:xfrm>
        </p:grpSpPr>
        <p:sp>
          <p:nvSpPr>
            <p:cNvPr id="759" name="文字方塊 11">
              <a:extLst>
                <a:ext uri="{FF2B5EF4-FFF2-40B4-BE49-F238E27FC236}">
                  <a16:creationId xmlns:a16="http://schemas.microsoft.com/office/drawing/2014/main" id="{9FAA40D1-3B59-4068-BF9E-6234FDC99389}"/>
                </a:ext>
              </a:extLst>
            </p:cNvPr>
            <p:cNvSpPr txBox="1"/>
            <p:nvPr/>
          </p:nvSpPr>
          <p:spPr>
            <a:xfrm>
              <a:off x="344989" y="2439924"/>
              <a:ext cx="3314174" cy="289968"/>
            </a:xfrm>
            <a:prstGeom prst="rect">
              <a:avLst/>
            </a:prstGeom>
            <a:noFill/>
          </p:spPr>
          <p:txBody>
            <a:bodyPr wrap="square" anchor="ctr">
              <a:spAutoFit/>
            </a:bodyPr>
            <a:lstStyle/>
            <a:p>
              <a:pPr lvl="1" algn="ctr">
                <a:defRPr sz="1862" b="0" i="0" u="none" strike="noStrike" kern="1200" spc="0" baseline="0">
                  <a:solidFill>
                    <a:srgbClr val="000000">
                      <a:lumMod val="65000"/>
                      <a:lumOff val="35000"/>
                    </a:srgbClr>
                  </a:solidFill>
                  <a:latin typeface="+mn-lt"/>
                  <a:ea typeface="+mn-ea"/>
                  <a:cs typeface="+mn-cs"/>
                </a:defRPr>
              </a:pPr>
              <a:r>
                <a:rPr lang="zh-TW" altLang="en-US" sz="1400" b="1" dirty="0"/>
                <a:t>存貨周轉率 </a:t>
              </a:r>
              <a:r>
                <a:rPr lang="en-US" altLang="zh-TW" sz="1400" b="1" dirty="0"/>
                <a:t>(</a:t>
              </a:r>
              <a:r>
                <a:rPr lang="zh-TW" altLang="en-US" sz="1400" b="1" dirty="0"/>
                <a:t>次</a:t>
              </a:r>
              <a:r>
                <a:rPr lang="en-US" altLang="zh-TW" sz="1400" b="1" dirty="0"/>
                <a:t>)</a:t>
              </a:r>
              <a:endParaRPr lang="zh-TW" altLang="en-US" sz="1400" b="1" dirty="0"/>
            </a:p>
          </p:txBody>
        </p:sp>
        <p:cxnSp>
          <p:nvCxnSpPr>
            <p:cNvPr id="760" name="直線接點 75">
              <a:extLst>
                <a:ext uri="{FF2B5EF4-FFF2-40B4-BE49-F238E27FC236}">
                  <a16:creationId xmlns:a16="http://schemas.microsoft.com/office/drawing/2014/main" id="{CD428C68-271B-4F85-A38A-CB2CDBB51AC8}"/>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
        <p:nvSpPr>
          <p:cNvPr id="47" name="Picture Placeholder 7">
            <a:extLst>
              <a:ext uri="{FF2B5EF4-FFF2-40B4-BE49-F238E27FC236}">
                <a16:creationId xmlns:a16="http://schemas.microsoft.com/office/drawing/2014/main" id="{E1EDCEAF-9036-4338-9593-904A4227F01F}"/>
              </a:ext>
            </a:extLst>
          </p:cNvPr>
          <p:cNvSpPr>
            <a:spLocks noGrp="1"/>
          </p:cNvSpPr>
          <p:nvPr>
            <p:ph type="pic" sz="quarter" idx="12"/>
          </p:nvPr>
        </p:nvSpPr>
        <p:spPr>
          <a:xfrm>
            <a:off x="3275024" y="2691540"/>
            <a:ext cx="2771945" cy="1596672"/>
          </a:xfrm>
        </p:spPr>
        <p:txBody>
          <a:bodyPr/>
          <a:lstStyle/>
          <a:p>
            <a:endParaRPr lang="zh-TW" altLang="en-US"/>
          </a:p>
        </p:txBody>
      </p:sp>
      <p:sp>
        <p:nvSpPr>
          <p:cNvPr id="48" name="Picture Placeholder 7">
            <a:extLst>
              <a:ext uri="{FF2B5EF4-FFF2-40B4-BE49-F238E27FC236}">
                <a16:creationId xmlns:a16="http://schemas.microsoft.com/office/drawing/2014/main" id="{24F1ADCB-59E9-42C9-95CE-B0DB76A84296}"/>
              </a:ext>
            </a:extLst>
          </p:cNvPr>
          <p:cNvSpPr>
            <a:spLocks noGrp="1"/>
          </p:cNvSpPr>
          <p:nvPr>
            <p:ph type="pic" sz="quarter" idx="13"/>
          </p:nvPr>
        </p:nvSpPr>
        <p:spPr>
          <a:xfrm>
            <a:off x="6225416" y="2690813"/>
            <a:ext cx="2771945" cy="1596672"/>
          </a:xfrm>
        </p:spPr>
        <p:txBody>
          <a:bodyPr/>
          <a:lstStyle/>
          <a:p>
            <a:endParaRPr lang="zh-TW" altLang="en-US"/>
          </a:p>
        </p:txBody>
      </p:sp>
      <p:sp>
        <p:nvSpPr>
          <p:cNvPr id="49" name="Picture Placeholder 7">
            <a:extLst>
              <a:ext uri="{FF2B5EF4-FFF2-40B4-BE49-F238E27FC236}">
                <a16:creationId xmlns:a16="http://schemas.microsoft.com/office/drawing/2014/main" id="{D54E83D2-5638-4C61-896C-B1CD3E1CD78C}"/>
              </a:ext>
            </a:extLst>
          </p:cNvPr>
          <p:cNvSpPr>
            <a:spLocks noGrp="1"/>
          </p:cNvSpPr>
          <p:nvPr>
            <p:ph type="pic" sz="quarter" idx="14"/>
          </p:nvPr>
        </p:nvSpPr>
        <p:spPr>
          <a:xfrm>
            <a:off x="9146427" y="2691540"/>
            <a:ext cx="2771945" cy="1596672"/>
          </a:xfrm>
        </p:spPr>
        <p:txBody>
          <a:bodyPr/>
          <a:lstStyle/>
          <a:p>
            <a:endParaRPr lang="zh-TW" altLang="en-US"/>
          </a:p>
        </p:txBody>
      </p:sp>
      <p:sp>
        <p:nvSpPr>
          <p:cNvPr id="50" name="Picture Placeholder 7">
            <a:extLst>
              <a:ext uri="{FF2B5EF4-FFF2-40B4-BE49-F238E27FC236}">
                <a16:creationId xmlns:a16="http://schemas.microsoft.com/office/drawing/2014/main" id="{29CB02D4-722D-4052-A7F0-88D4ACD47193}"/>
              </a:ext>
            </a:extLst>
          </p:cNvPr>
          <p:cNvSpPr>
            <a:spLocks noGrp="1"/>
          </p:cNvSpPr>
          <p:nvPr>
            <p:ph type="pic" sz="quarter" idx="15"/>
          </p:nvPr>
        </p:nvSpPr>
        <p:spPr>
          <a:xfrm>
            <a:off x="355846" y="4746630"/>
            <a:ext cx="2771945" cy="1596672"/>
          </a:xfrm>
        </p:spPr>
        <p:txBody>
          <a:bodyPr/>
          <a:lstStyle/>
          <a:p>
            <a:endParaRPr lang="zh-TW" altLang="en-US"/>
          </a:p>
        </p:txBody>
      </p:sp>
      <p:sp>
        <p:nvSpPr>
          <p:cNvPr id="51" name="Picture Placeholder 7">
            <a:extLst>
              <a:ext uri="{FF2B5EF4-FFF2-40B4-BE49-F238E27FC236}">
                <a16:creationId xmlns:a16="http://schemas.microsoft.com/office/drawing/2014/main" id="{CED752C2-96B7-4FFA-9426-E60B5BFBDEB3}"/>
              </a:ext>
            </a:extLst>
          </p:cNvPr>
          <p:cNvSpPr>
            <a:spLocks noGrp="1"/>
          </p:cNvSpPr>
          <p:nvPr>
            <p:ph type="pic" sz="quarter" idx="16"/>
          </p:nvPr>
        </p:nvSpPr>
        <p:spPr>
          <a:xfrm>
            <a:off x="3276857" y="4747357"/>
            <a:ext cx="2771945" cy="1596672"/>
          </a:xfrm>
        </p:spPr>
        <p:txBody>
          <a:bodyPr/>
          <a:lstStyle/>
          <a:p>
            <a:endParaRPr lang="zh-TW" altLang="en-US"/>
          </a:p>
        </p:txBody>
      </p:sp>
      <p:sp>
        <p:nvSpPr>
          <p:cNvPr id="52" name="Picture Placeholder 7">
            <a:extLst>
              <a:ext uri="{FF2B5EF4-FFF2-40B4-BE49-F238E27FC236}">
                <a16:creationId xmlns:a16="http://schemas.microsoft.com/office/drawing/2014/main" id="{B0074D31-E693-4670-A3C5-95AF1B83C296}"/>
              </a:ext>
            </a:extLst>
          </p:cNvPr>
          <p:cNvSpPr>
            <a:spLocks noGrp="1"/>
          </p:cNvSpPr>
          <p:nvPr>
            <p:ph type="pic" sz="quarter" idx="17"/>
          </p:nvPr>
        </p:nvSpPr>
        <p:spPr>
          <a:xfrm>
            <a:off x="6227249" y="4746630"/>
            <a:ext cx="2771945" cy="1596672"/>
          </a:xfrm>
        </p:spPr>
        <p:txBody>
          <a:bodyPr/>
          <a:lstStyle/>
          <a:p>
            <a:endParaRPr lang="zh-TW" altLang="en-US"/>
          </a:p>
        </p:txBody>
      </p:sp>
      <p:sp>
        <p:nvSpPr>
          <p:cNvPr id="53" name="Picture Placeholder 7">
            <a:extLst>
              <a:ext uri="{FF2B5EF4-FFF2-40B4-BE49-F238E27FC236}">
                <a16:creationId xmlns:a16="http://schemas.microsoft.com/office/drawing/2014/main" id="{C4624E27-FDE2-4831-971E-055A294D7432}"/>
              </a:ext>
            </a:extLst>
          </p:cNvPr>
          <p:cNvSpPr>
            <a:spLocks noGrp="1"/>
          </p:cNvSpPr>
          <p:nvPr>
            <p:ph type="pic" sz="quarter" idx="18"/>
          </p:nvPr>
        </p:nvSpPr>
        <p:spPr>
          <a:xfrm>
            <a:off x="9148260" y="4747357"/>
            <a:ext cx="2771945" cy="1596672"/>
          </a:xfrm>
        </p:spPr>
        <p:txBody>
          <a:bodyPr/>
          <a:lstStyle/>
          <a:p>
            <a:endParaRPr lang="zh-TW" altLang="en-US"/>
          </a:p>
        </p:txBody>
      </p:sp>
    </p:spTree>
    <p:extLst>
      <p:ext uri="{BB962C8B-B14F-4D97-AF65-F5344CB8AC3E}">
        <p14:creationId xmlns:p14="http://schemas.microsoft.com/office/powerpoint/2010/main" val="315748285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423" name="Title 1">
            <a:extLst>
              <a:ext uri="{FF2B5EF4-FFF2-40B4-BE49-F238E27FC236}">
                <a16:creationId xmlns:a16="http://schemas.microsoft.com/office/drawing/2014/main" id="{5A9C2D36-3A12-415A-88EB-6D49267AB94E}"/>
              </a:ext>
            </a:extLst>
          </p:cNvPr>
          <p:cNvSpPr>
            <a:spLocks noGrp="1"/>
          </p:cNvSpPr>
          <p:nvPr>
            <p:ph type="title"/>
          </p:nvPr>
        </p:nvSpPr>
        <p:spPr>
          <a:xfrm>
            <a:off x="442913" y="432001"/>
            <a:ext cx="11306175" cy="1387274"/>
          </a:xfrm>
        </p:spPr>
        <p:txBody>
          <a:bodyPr vert="horz" lIns="0" tIns="0" rIns="0" bIns="0" rtlCol="0" anchor="t" anchorCtr="0">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質化問卷分數落差分析</a:t>
            </a:r>
          </a:p>
        </p:txBody>
      </p:sp>
      <p:sp>
        <p:nvSpPr>
          <p:cNvPr id="424" name="文字方塊 38">
            <a:extLst>
              <a:ext uri="{FF2B5EF4-FFF2-40B4-BE49-F238E27FC236}">
                <a16:creationId xmlns:a16="http://schemas.microsoft.com/office/drawing/2014/main" id="{9793F3F5-C93F-43C1-89B3-B2D60A237882}"/>
              </a:ext>
            </a:extLst>
          </p:cNvPr>
          <p:cNvSpPr txBox="1"/>
          <p:nvPr userDrawn="1"/>
        </p:nvSpPr>
        <p:spPr>
          <a:xfrm>
            <a:off x="3211491" y="1310924"/>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445" name="文字方塊 38">
            <a:extLst>
              <a:ext uri="{FF2B5EF4-FFF2-40B4-BE49-F238E27FC236}">
                <a16:creationId xmlns:a16="http://schemas.microsoft.com/office/drawing/2014/main" id="{47033675-E85B-46AD-871F-39175AA020BA}"/>
              </a:ext>
            </a:extLst>
          </p:cNvPr>
          <p:cNvSpPr txBox="1"/>
          <p:nvPr userDrawn="1"/>
        </p:nvSpPr>
        <p:spPr>
          <a:xfrm>
            <a:off x="5128769" y="1310924"/>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46" name="文字方塊 38">
            <a:extLst>
              <a:ext uri="{FF2B5EF4-FFF2-40B4-BE49-F238E27FC236}">
                <a16:creationId xmlns:a16="http://schemas.microsoft.com/office/drawing/2014/main" id="{B2523D4C-7828-4497-ACA3-2258A2C4E747}"/>
              </a:ext>
            </a:extLst>
          </p:cNvPr>
          <p:cNvSpPr txBox="1"/>
          <p:nvPr userDrawn="1"/>
        </p:nvSpPr>
        <p:spPr>
          <a:xfrm>
            <a:off x="1113865" y="1310809"/>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467" name="文字方塊 38">
            <a:extLst>
              <a:ext uri="{FF2B5EF4-FFF2-40B4-BE49-F238E27FC236}">
                <a16:creationId xmlns:a16="http://schemas.microsoft.com/office/drawing/2014/main" id="{3C5EB379-EFF1-469E-B2C8-1AED627E3BA9}"/>
              </a:ext>
            </a:extLst>
          </p:cNvPr>
          <p:cNvSpPr txBox="1"/>
          <p:nvPr userDrawn="1"/>
        </p:nvSpPr>
        <p:spPr>
          <a:xfrm>
            <a:off x="9125994" y="1310808"/>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468" name="文字方塊 38">
            <a:extLst>
              <a:ext uri="{FF2B5EF4-FFF2-40B4-BE49-F238E27FC236}">
                <a16:creationId xmlns:a16="http://schemas.microsoft.com/office/drawing/2014/main" id="{4B9A6EF0-6B86-4367-9A8E-58135B070999}"/>
              </a:ext>
            </a:extLst>
          </p:cNvPr>
          <p:cNvSpPr txBox="1"/>
          <p:nvPr userDrawn="1"/>
        </p:nvSpPr>
        <p:spPr>
          <a:xfrm>
            <a:off x="11043272" y="1310808"/>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69" name="文字方塊 38">
            <a:extLst>
              <a:ext uri="{FF2B5EF4-FFF2-40B4-BE49-F238E27FC236}">
                <a16:creationId xmlns:a16="http://schemas.microsoft.com/office/drawing/2014/main" id="{2D96B1CE-D413-4E75-A068-5345C20479F2}"/>
              </a:ext>
            </a:extLst>
          </p:cNvPr>
          <p:cNvSpPr txBox="1"/>
          <p:nvPr userDrawn="1"/>
        </p:nvSpPr>
        <p:spPr>
          <a:xfrm>
            <a:off x="7028368" y="1310693"/>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470" name="文字方塊 38">
            <a:extLst>
              <a:ext uri="{FF2B5EF4-FFF2-40B4-BE49-F238E27FC236}">
                <a16:creationId xmlns:a16="http://schemas.microsoft.com/office/drawing/2014/main" id="{A612197E-56F0-4CE4-AA09-C5509CF1B76F}"/>
              </a:ext>
            </a:extLst>
          </p:cNvPr>
          <p:cNvSpPr txBox="1"/>
          <p:nvPr userDrawn="1"/>
        </p:nvSpPr>
        <p:spPr>
          <a:xfrm>
            <a:off x="369250" y="1310809"/>
            <a:ext cx="410369"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排名</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71" name="文字方塊 38">
            <a:extLst>
              <a:ext uri="{FF2B5EF4-FFF2-40B4-BE49-F238E27FC236}">
                <a16:creationId xmlns:a16="http://schemas.microsoft.com/office/drawing/2014/main" id="{40B610CA-D0AB-4F73-960E-AE99EF8C65CD}"/>
              </a:ext>
            </a:extLst>
          </p:cNvPr>
          <p:cNvSpPr txBox="1"/>
          <p:nvPr userDrawn="1"/>
        </p:nvSpPr>
        <p:spPr>
          <a:xfrm>
            <a:off x="6243965" y="1313744"/>
            <a:ext cx="410369"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排名</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 name="Text Placeholder 3">
            <a:extLst>
              <a:ext uri="{FF2B5EF4-FFF2-40B4-BE49-F238E27FC236}">
                <a16:creationId xmlns:a16="http://schemas.microsoft.com/office/drawing/2014/main" id="{092ABCC6-8200-4CC6-B765-F7BAECE2D520}"/>
              </a:ext>
            </a:extLst>
          </p:cNvPr>
          <p:cNvSpPr>
            <a:spLocks noGrp="1"/>
          </p:cNvSpPr>
          <p:nvPr>
            <p:ph type="body" sz="quarter" idx="11"/>
          </p:nvPr>
        </p:nvSpPr>
        <p:spPr>
          <a:xfrm>
            <a:off x="318060" y="1615881"/>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0" name="Text Placeholder 3">
            <a:extLst>
              <a:ext uri="{FF2B5EF4-FFF2-40B4-BE49-F238E27FC236}">
                <a16:creationId xmlns:a16="http://schemas.microsoft.com/office/drawing/2014/main" id="{9170B100-EAEA-4A6D-9655-AE8F163FC927}"/>
              </a:ext>
            </a:extLst>
          </p:cNvPr>
          <p:cNvSpPr>
            <a:spLocks noGrp="1"/>
          </p:cNvSpPr>
          <p:nvPr>
            <p:ph type="body" sz="quarter" idx="12"/>
          </p:nvPr>
        </p:nvSpPr>
        <p:spPr>
          <a:xfrm>
            <a:off x="308117" y="2558654"/>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1" name="Text Placeholder 3">
            <a:extLst>
              <a:ext uri="{FF2B5EF4-FFF2-40B4-BE49-F238E27FC236}">
                <a16:creationId xmlns:a16="http://schemas.microsoft.com/office/drawing/2014/main" id="{BC264456-F525-4A77-AF3E-81AB8F0E6EC7}"/>
              </a:ext>
            </a:extLst>
          </p:cNvPr>
          <p:cNvSpPr>
            <a:spLocks noGrp="1"/>
          </p:cNvSpPr>
          <p:nvPr>
            <p:ph type="body" sz="quarter" idx="13"/>
          </p:nvPr>
        </p:nvSpPr>
        <p:spPr>
          <a:xfrm>
            <a:off x="305623" y="3508887"/>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2" name="Text Placeholder 3">
            <a:extLst>
              <a:ext uri="{FF2B5EF4-FFF2-40B4-BE49-F238E27FC236}">
                <a16:creationId xmlns:a16="http://schemas.microsoft.com/office/drawing/2014/main" id="{B21B398B-BC94-4E3A-B95C-E4E69EEAB5FA}"/>
              </a:ext>
            </a:extLst>
          </p:cNvPr>
          <p:cNvSpPr>
            <a:spLocks noGrp="1"/>
          </p:cNvSpPr>
          <p:nvPr>
            <p:ph type="body" sz="quarter" idx="14"/>
          </p:nvPr>
        </p:nvSpPr>
        <p:spPr>
          <a:xfrm>
            <a:off x="298692" y="4461679"/>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3" name="Text Placeholder 3">
            <a:extLst>
              <a:ext uri="{FF2B5EF4-FFF2-40B4-BE49-F238E27FC236}">
                <a16:creationId xmlns:a16="http://schemas.microsoft.com/office/drawing/2014/main" id="{07D52350-D0F1-444A-B682-13D5C82FCD52}"/>
              </a:ext>
            </a:extLst>
          </p:cNvPr>
          <p:cNvSpPr>
            <a:spLocks noGrp="1"/>
          </p:cNvSpPr>
          <p:nvPr>
            <p:ph type="body" sz="quarter" idx="15"/>
          </p:nvPr>
        </p:nvSpPr>
        <p:spPr>
          <a:xfrm>
            <a:off x="296313" y="5424713"/>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4" name="Text Placeholder 3">
            <a:extLst>
              <a:ext uri="{FF2B5EF4-FFF2-40B4-BE49-F238E27FC236}">
                <a16:creationId xmlns:a16="http://schemas.microsoft.com/office/drawing/2014/main" id="{E55E49E9-0C43-409E-AF5D-B9B29D0CF476}"/>
              </a:ext>
            </a:extLst>
          </p:cNvPr>
          <p:cNvSpPr>
            <a:spLocks noGrp="1"/>
          </p:cNvSpPr>
          <p:nvPr>
            <p:ph type="body" sz="quarter" idx="16"/>
          </p:nvPr>
        </p:nvSpPr>
        <p:spPr>
          <a:xfrm>
            <a:off x="6205723" y="1622110"/>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5" name="Text Placeholder 3">
            <a:extLst>
              <a:ext uri="{FF2B5EF4-FFF2-40B4-BE49-F238E27FC236}">
                <a16:creationId xmlns:a16="http://schemas.microsoft.com/office/drawing/2014/main" id="{715B2484-FC26-4D25-9E20-6BFFD5D20E66}"/>
              </a:ext>
            </a:extLst>
          </p:cNvPr>
          <p:cNvSpPr>
            <a:spLocks noGrp="1"/>
          </p:cNvSpPr>
          <p:nvPr>
            <p:ph type="body" sz="quarter" idx="17"/>
          </p:nvPr>
        </p:nvSpPr>
        <p:spPr>
          <a:xfrm>
            <a:off x="6195780" y="2564883"/>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6" name="Text Placeholder 3">
            <a:extLst>
              <a:ext uri="{FF2B5EF4-FFF2-40B4-BE49-F238E27FC236}">
                <a16:creationId xmlns:a16="http://schemas.microsoft.com/office/drawing/2014/main" id="{73F5175B-65E1-4A3E-8A5E-BEA198DA18C4}"/>
              </a:ext>
            </a:extLst>
          </p:cNvPr>
          <p:cNvSpPr>
            <a:spLocks noGrp="1"/>
          </p:cNvSpPr>
          <p:nvPr>
            <p:ph type="body" sz="quarter" idx="18"/>
          </p:nvPr>
        </p:nvSpPr>
        <p:spPr>
          <a:xfrm>
            <a:off x="6193286" y="3515116"/>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7" name="Text Placeholder 3">
            <a:extLst>
              <a:ext uri="{FF2B5EF4-FFF2-40B4-BE49-F238E27FC236}">
                <a16:creationId xmlns:a16="http://schemas.microsoft.com/office/drawing/2014/main" id="{E0E0EAC2-F70C-4237-A1CF-AF35DFFA2BF9}"/>
              </a:ext>
            </a:extLst>
          </p:cNvPr>
          <p:cNvSpPr>
            <a:spLocks noGrp="1"/>
          </p:cNvSpPr>
          <p:nvPr>
            <p:ph type="body" sz="quarter" idx="19"/>
          </p:nvPr>
        </p:nvSpPr>
        <p:spPr>
          <a:xfrm>
            <a:off x="6186355" y="4467908"/>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8" name="Text Placeholder 3">
            <a:extLst>
              <a:ext uri="{FF2B5EF4-FFF2-40B4-BE49-F238E27FC236}">
                <a16:creationId xmlns:a16="http://schemas.microsoft.com/office/drawing/2014/main" id="{C38A4884-54ED-406D-8095-5CFC956189EA}"/>
              </a:ext>
            </a:extLst>
          </p:cNvPr>
          <p:cNvSpPr>
            <a:spLocks noGrp="1"/>
          </p:cNvSpPr>
          <p:nvPr>
            <p:ph type="body" sz="quarter" idx="20"/>
          </p:nvPr>
        </p:nvSpPr>
        <p:spPr>
          <a:xfrm>
            <a:off x="6183976" y="5430942"/>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6" name="Text Placeholder 5">
            <a:extLst>
              <a:ext uri="{FF2B5EF4-FFF2-40B4-BE49-F238E27FC236}">
                <a16:creationId xmlns:a16="http://schemas.microsoft.com/office/drawing/2014/main" id="{4B514AB8-2EF1-4A1E-AE60-9A18B7DC6FEC}"/>
              </a:ext>
            </a:extLst>
          </p:cNvPr>
          <p:cNvSpPr>
            <a:spLocks noGrp="1"/>
          </p:cNvSpPr>
          <p:nvPr>
            <p:ph type="body" sz="quarter" idx="21"/>
          </p:nvPr>
        </p:nvSpPr>
        <p:spPr>
          <a:xfrm>
            <a:off x="801260" y="1615881"/>
            <a:ext cx="1026898" cy="514760"/>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489" name="Text Placeholder 5">
            <a:extLst>
              <a:ext uri="{FF2B5EF4-FFF2-40B4-BE49-F238E27FC236}">
                <a16:creationId xmlns:a16="http://schemas.microsoft.com/office/drawing/2014/main" id="{78F1C020-24C9-4719-893B-58421EECAC4C}"/>
              </a:ext>
            </a:extLst>
          </p:cNvPr>
          <p:cNvSpPr>
            <a:spLocks noGrp="1"/>
          </p:cNvSpPr>
          <p:nvPr>
            <p:ph type="body" sz="quarter" idx="22"/>
          </p:nvPr>
        </p:nvSpPr>
        <p:spPr>
          <a:xfrm>
            <a:off x="788171" y="2568068"/>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0" name="Text Placeholder 5">
            <a:extLst>
              <a:ext uri="{FF2B5EF4-FFF2-40B4-BE49-F238E27FC236}">
                <a16:creationId xmlns:a16="http://schemas.microsoft.com/office/drawing/2014/main" id="{09A16A32-48C7-4049-B363-ED5251E50E15}"/>
              </a:ext>
            </a:extLst>
          </p:cNvPr>
          <p:cNvSpPr>
            <a:spLocks noGrp="1"/>
          </p:cNvSpPr>
          <p:nvPr>
            <p:ph type="body" sz="quarter" idx="23"/>
          </p:nvPr>
        </p:nvSpPr>
        <p:spPr>
          <a:xfrm>
            <a:off x="786378" y="3508378"/>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1" name="Text Placeholder 5">
            <a:extLst>
              <a:ext uri="{FF2B5EF4-FFF2-40B4-BE49-F238E27FC236}">
                <a16:creationId xmlns:a16="http://schemas.microsoft.com/office/drawing/2014/main" id="{EB0268A0-7BE4-45B9-AAB0-DE1DE66B5A11}"/>
              </a:ext>
            </a:extLst>
          </p:cNvPr>
          <p:cNvSpPr>
            <a:spLocks noGrp="1"/>
          </p:cNvSpPr>
          <p:nvPr>
            <p:ph type="body" sz="quarter" idx="24"/>
          </p:nvPr>
        </p:nvSpPr>
        <p:spPr>
          <a:xfrm>
            <a:off x="773290" y="4460565"/>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2" name="Text Placeholder 5">
            <a:extLst>
              <a:ext uri="{FF2B5EF4-FFF2-40B4-BE49-F238E27FC236}">
                <a16:creationId xmlns:a16="http://schemas.microsoft.com/office/drawing/2014/main" id="{3DE73419-6DA3-4CCD-82AD-34B556AECD8A}"/>
              </a:ext>
            </a:extLst>
          </p:cNvPr>
          <p:cNvSpPr>
            <a:spLocks noGrp="1"/>
          </p:cNvSpPr>
          <p:nvPr>
            <p:ph type="body" sz="quarter" idx="25"/>
          </p:nvPr>
        </p:nvSpPr>
        <p:spPr>
          <a:xfrm>
            <a:off x="774596" y="5412491"/>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3" name="Text Placeholder 5">
            <a:extLst>
              <a:ext uri="{FF2B5EF4-FFF2-40B4-BE49-F238E27FC236}">
                <a16:creationId xmlns:a16="http://schemas.microsoft.com/office/drawing/2014/main" id="{717E90CA-07E9-404B-815A-36F34227BD96}"/>
              </a:ext>
            </a:extLst>
          </p:cNvPr>
          <p:cNvSpPr>
            <a:spLocks noGrp="1"/>
          </p:cNvSpPr>
          <p:nvPr>
            <p:ph type="body" sz="quarter" idx="26"/>
          </p:nvPr>
        </p:nvSpPr>
        <p:spPr>
          <a:xfrm>
            <a:off x="6706708" y="1615881"/>
            <a:ext cx="1026898" cy="53161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4" name="Text Placeholder 5">
            <a:extLst>
              <a:ext uri="{FF2B5EF4-FFF2-40B4-BE49-F238E27FC236}">
                <a16:creationId xmlns:a16="http://schemas.microsoft.com/office/drawing/2014/main" id="{983CE7E6-79A8-467F-93C3-A4C6C02DC813}"/>
              </a:ext>
            </a:extLst>
          </p:cNvPr>
          <p:cNvSpPr>
            <a:spLocks noGrp="1"/>
          </p:cNvSpPr>
          <p:nvPr>
            <p:ph type="body" sz="quarter" idx="27"/>
          </p:nvPr>
        </p:nvSpPr>
        <p:spPr>
          <a:xfrm>
            <a:off x="6693619" y="2569656"/>
            <a:ext cx="1040373" cy="52347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5" name="Text Placeholder 5">
            <a:extLst>
              <a:ext uri="{FF2B5EF4-FFF2-40B4-BE49-F238E27FC236}">
                <a16:creationId xmlns:a16="http://schemas.microsoft.com/office/drawing/2014/main" id="{40631C6B-E531-4026-9EA0-5C4EFE79C370}"/>
              </a:ext>
            </a:extLst>
          </p:cNvPr>
          <p:cNvSpPr>
            <a:spLocks noGrp="1"/>
          </p:cNvSpPr>
          <p:nvPr>
            <p:ph type="body" sz="quarter" idx="28"/>
          </p:nvPr>
        </p:nvSpPr>
        <p:spPr>
          <a:xfrm>
            <a:off x="6691825" y="3509966"/>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6" name="Text Placeholder 5">
            <a:extLst>
              <a:ext uri="{FF2B5EF4-FFF2-40B4-BE49-F238E27FC236}">
                <a16:creationId xmlns:a16="http://schemas.microsoft.com/office/drawing/2014/main" id="{0A6267F7-0907-41AE-87E5-B1F899065C89}"/>
              </a:ext>
            </a:extLst>
          </p:cNvPr>
          <p:cNvSpPr>
            <a:spLocks noGrp="1"/>
          </p:cNvSpPr>
          <p:nvPr>
            <p:ph type="body" sz="quarter" idx="29"/>
          </p:nvPr>
        </p:nvSpPr>
        <p:spPr>
          <a:xfrm>
            <a:off x="6678737" y="4462153"/>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7" name="Text Placeholder 5">
            <a:extLst>
              <a:ext uri="{FF2B5EF4-FFF2-40B4-BE49-F238E27FC236}">
                <a16:creationId xmlns:a16="http://schemas.microsoft.com/office/drawing/2014/main" id="{F4AAF632-D32C-47BD-993B-C00D7BAE5B86}"/>
              </a:ext>
            </a:extLst>
          </p:cNvPr>
          <p:cNvSpPr>
            <a:spLocks noGrp="1"/>
          </p:cNvSpPr>
          <p:nvPr>
            <p:ph type="body" sz="quarter" idx="30"/>
          </p:nvPr>
        </p:nvSpPr>
        <p:spPr>
          <a:xfrm>
            <a:off x="6680043" y="5414079"/>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 name="Text Placeholder 8">
            <a:extLst>
              <a:ext uri="{FF2B5EF4-FFF2-40B4-BE49-F238E27FC236}">
                <a16:creationId xmlns:a16="http://schemas.microsoft.com/office/drawing/2014/main" id="{CF76DA9D-91A5-479C-9B2F-66F7A0FFEBA1}"/>
              </a:ext>
            </a:extLst>
          </p:cNvPr>
          <p:cNvSpPr>
            <a:spLocks noGrp="1"/>
          </p:cNvSpPr>
          <p:nvPr>
            <p:ph type="body" sz="quarter" idx="31"/>
          </p:nvPr>
        </p:nvSpPr>
        <p:spPr>
          <a:xfrm>
            <a:off x="1869513" y="1623715"/>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03" name="Text Placeholder 8">
            <a:extLst>
              <a:ext uri="{FF2B5EF4-FFF2-40B4-BE49-F238E27FC236}">
                <a16:creationId xmlns:a16="http://schemas.microsoft.com/office/drawing/2014/main" id="{E23474AE-A07B-433E-9522-6166C9A89CEE}"/>
              </a:ext>
            </a:extLst>
          </p:cNvPr>
          <p:cNvSpPr>
            <a:spLocks noGrp="1"/>
          </p:cNvSpPr>
          <p:nvPr>
            <p:ph type="body" sz="quarter" idx="32"/>
          </p:nvPr>
        </p:nvSpPr>
        <p:spPr>
          <a:xfrm>
            <a:off x="1869513" y="2576512"/>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0" name="Text Placeholder 8">
            <a:extLst>
              <a:ext uri="{FF2B5EF4-FFF2-40B4-BE49-F238E27FC236}">
                <a16:creationId xmlns:a16="http://schemas.microsoft.com/office/drawing/2014/main" id="{088CBDCC-F39B-4165-B986-8F7E10A60A35}"/>
              </a:ext>
            </a:extLst>
          </p:cNvPr>
          <p:cNvSpPr>
            <a:spLocks noGrp="1"/>
          </p:cNvSpPr>
          <p:nvPr>
            <p:ph type="body" sz="quarter" idx="33"/>
          </p:nvPr>
        </p:nvSpPr>
        <p:spPr>
          <a:xfrm>
            <a:off x="1870217" y="3508378"/>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1" name="Text Placeholder 8">
            <a:extLst>
              <a:ext uri="{FF2B5EF4-FFF2-40B4-BE49-F238E27FC236}">
                <a16:creationId xmlns:a16="http://schemas.microsoft.com/office/drawing/2014/main" id="{49F3F6DF-77EB-42C3-81A0-E1BCA402D930}"/>
              </a:ext>
            </a:extLst>
          </p:cNvPr>
          <p:cNvSpPr>
            <a:spLocks noGrp="1"/>
          </p:cNvSpPr>
          <p:nvPr>
            <p:ph type="body" sz="quarter" idx="34"/>
          </p:nvPr>
        </p:nvSpPr>
        <p:spPr>
          <a:xfrm>
            <a:off x="1870217" y="4461175"/>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4" name="Text Placeholder 8">
            <a:extLst>
              <a:ext uri="{FF2B5EF4-FFF2-40B4-BE49-F238E27FC236}">
                <a16:creationId xmlns:a16="http://schemas.microsoft.com/office/drawing/2014/main" id="{28E628C6-BC43-4626-A07E-D89E80987ACE}"/>
              </a:ext>
            </a:extLst>
          </p:cNvPr>
          <p:cNvSpPr>
            <a:spLocks noGrp="1"/>
          </p:cNvSpPr>
          <p:nvPr>
            <p:ph type="body" sz="quarter" idx="35"/>
          </p:nvPr>
        </p:nvSpPr>
        <p:spPr>
          <a:xfrm>
            <a:off x="1870217" y="5422987"/>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5" name="Text Placeholder 8">
            <a:extLst>
              <a:ext uri="{FF2B5EF4-FFF2-40B4-BE49-F238E27FC236}">
                <a16:creationId xmlns:a16="http://schemas.microsoft.com/office/drawing/2014/main" id="{40F8D74E-D026-4BBB-ABF6-C1E73C66EEE2}"/>
              </a:ext>
            </a:extLst>
          </p:cNvPr>
          <p:cNvSpPr>
            <a:spLocks noGrp="1"/>
          </p:cNvSpPr>
          <p:nvPr>
            <p:ph type="body" sz="quarter" idx="36"/>
          </p:nvPr>
        </p:nvSpPr>
        <p:spPr>
          <a:xfrm>
            <a:off x="7776620" y="1619464"/>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6" name="Text Placeholder 8">
            <a:extLst>
              <a:ext uri="{FF2B5EF4-FFF2-40B4-BE49-F238E27FC236}">
                <a16:creationId xmlns:a16="http://schemas.microsoft.com/office/drawing/2014/main" id="{E0C25C6A-8984-4B95-BD59-63C7B28ABD3F}"/>
              </a:ext>
            </a:extLst>
          </p:cNvPr>
          <p:cNvSpPr>
            <a:spLocks noGrp="1"/>
          </p:cNvSpPr>
          <p:nvPr>
            <p:ph type="body" sz="quarter" idx="37"/>
          </p:nvPr>
        </p:nvSpPr>
        <p:spPr>
          <a:xfrm>
            <a:off x="7776620" y="2572261"/>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7" name="Text Placeholder 8">
            <a:extLst>
              <a:ext uri="{FF2B5EF4-FFF2-40B4-BE49-F238E27FC236}">
                <a16:creationId xmlns:a16="http://schemas.microsoft.com/office/drawing/2014/main" id="{CADCFBE0-E540-4C23-AC06-A2689E80F101}"/>
              </a:ext>
            </a:extLst>
          </p:cNvPr>
          <p:cNvSpPr>
            <a:spLocks noGrp="1"/>
          </p:cNvSpPr>
          <p:nvPr>
            <p:ph type="body" sz="quarter" idx="38"/>
          </p:nvPr>
        </p:nvSpPr>
        <p:spPr>
          <a:xfrm>
            <a:off x="7777324" y="3504127"/>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8" name="Text Placeholder 8">
            <a:extLst>
              <a:ext uri="{FF2B5EF4-FFF2-40B4-BE49-F238E27FC236}">
                <a16:creationId xmlns:a16="http://schemas.microsoft.com/office/drawing/2014/main" id="{A5F13150-EA1D-49FE-82E4-C6CE2FA3E3B5}"/>
              </a:ext>
            </a:extLst>
          </p:cNvPr>
          <p:cNvSpPr>
            <a:spLocks noGrp="1"/>
          </p:cNvSpPr>
          <p:nvPr>
            <p:ph type="body" sz="quarter" idx="39"/>
          </p:nvPr>
        </p:nvSpPr>
        <p:spPr>
          <a:xfrm>
            <a:off x="7777324" y="4456924"/>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9" name="Text Placeholder 8">
            <a:extLst>
              <a:ext uri="{FF2B5EF4-FFF2-40B4-BE49-F238E27FC236}">
                <a16:creationId xmlns:a16="http://schemas.microsoft.com/office/drawing/2014/main" id="{250B18FB-F17B-47EB-9721-773ADCA2FC7B}"/>
              </a:ext>
            </a:extLst>
          </p:cNvPr>
          <p:cNvSpPr>
            <a:spLocks noGrp="1"/>
          </p:cNvSpPr>
          <p:nvPr>
            <p:ph type="body" sz="quarter" idx="40"/>
          </p:nvPr>
        </p:nvSpPr>
        <p:spPr>
          <a:xfrm>
            <a:off x="7777324" y="5418736"/>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 name="Text Placeholder 10">
            <a:extLst>
              <a:ext uri="{FF2B5EF4-FFF2-40B4-BE49-F238E27FC236}">
                <a16:creationId xmlns:a16="http://schemas.microsoft.com/office/drawing/2014/main" id="{0A5FB871-8FBA-4DBD-93E5-8501DA2122E6}"/>
              </a:ext>
            </a:extLst>
          </p:cNvPr>
          <p:cNvSpPr>
            <a:spLocks noGrp="1"/>
          </p:cNvSpPr>
          <p:nvPr>
            <p:ph type="body" sz="quarter" idx="41"/>
          </p:nvPr>
        </p:nvSpPr>
        <p:spPr>
          <a:xfrm>
            <a:off x="4974743" y="1615881"/>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0" name="Text Placeholder 10">
            <a:extLst>
              <a:ext uri="{FF2B5EF4-FFF2-40B4-BE49-F238E27FC236}">
                <a16:creationId xmlns:a16="http://schemas.microsoft.com/office/drawing/2014/main" id="{4125EBB4-1F71-4C80-9921-94D5399745CB}"/>
              </a:ext>
            </a:extLst>
          </p:cNvPr>
          <p:cNvSpPr>
            <a:spLocks noGrp="1"/>
          </p:cNvSpPr>
          <p:nvPr>
            <p:ph type="body" sz="quarter" idx="42"/>
          </p:nvPr>
        </p:nvSpPr>
        <p:spPr>
          <a:xfrm>
            <a:off x="4975476" y="2580768"/>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1" name="Text Placeholder 10">
            <a:extLst>
              <a:ext uri="{FF2B5EF4-FFF2-40B4-BE49-F238E27FC236}">
                <a16:creationId xmlns:a16="http://schemas.microsoft.com/office/drawing/2014/main" id="{FFC480A3-0AB4-4F4A-9F31-2ED924A659E1}"/>
              </a:ext>
            </a:extLst>
          </p:cNvPr>
          <p:cNvSpPr>
            <a:spLocks noGrp="1"/>
          </p:cNvSpPr>
          <p:nvPr>
            <p:ph type="body" sz="quarter" idx="43"/>
          </p:nvPr>
        </p:nvSpPr>
        <p:spPr>
          <a:xfrm>
            <a:off x="4975476" y="3508378"/>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2" name="Text Placeholder 10">
            <a:extLst>
              <a:ext uri="{FF2B5EF4-FFF2-40B4-BE49-F238E27FC236}">
                <a16:creationId xmlns:a16="http://schemas.microsoft.com/office/drawing/2014/main" id="{813A3BB6-8926-4516-BF66-F0BEBDD2C22C}"/>
              </a:ext>
            </a:extLst>
          </p:cNvPr>
          <p:cNvSpPr>
            <a:spLocks noGrp="1"/>
          </p:cNvSpPr>
          <p:nvPr>
            <p:ph type="body" sz="quarter" idx="44"/>
          </p:nvPr>
        </p:nvSpPr>
        <p:spPr>
          <a:xfrm>
            <a:off x="4976209" y="4473265"/>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3" name="Text Placeholder 10">
            <a:extLst>
              <a:ext uri="{FF2B5EF4-FFF2-40B4-BE49-F238E27FC236}">
                <a16:creationId xmlns:a16="http://schemas.microsoft.com/office/drawing/2014/main" id="{E0DEA2B6-68CE-42A5-92C8-2C73C3BA6CB9}"/>
              </a:ext>
            </a:extLst>
          </p:cNvPr>
          <p:cNvSpPr>
            <a:spLocks noGrp="1"/>
          </p:cNvSpPr>
          <p:nvPr>
            <p:ph type="body" sz="quarter" idx="45"/>
          </p:nvPr>
        </p:nvSpPr>
        <p:spPr>
          <a:xfrm>
            <a:off x="4987566" y="5424713"/>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4" name="Text Placeholder 10">
            <a:extLst>
              <a:ext uri="{FF2B5EF4-FFF2-40B4-BE49-F238E27FC236}">
                <a16:creationId xmlns:a16="http://schemas.microsoft.com/office/drawing/2014/main" id="{F1D162B1-0AF5-4F39-9435-1705575D46AD}"/>
              </a:ext>
            </a:extLst>
          </p:cNvPr>
          <p:cNvSpPr>
            <a:spLocks noGrp="1"/>
          </p:cNvSpPr>
          <p:nvPr>
            <p:ph type="body" sz="quarter" idx="46"/>
          </p:nvPr>
        </p:nvSpPr>
        <p:spPr>
          <a:xfrm>
            <a:off x="10918869" y="1617469"/>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5" name="Text Placeholder 10">
            <a:extLst>
              <a:ext uri="{FF2B5EF4-FFF2-40B4-BE49-F238E27FC236}">
                <a16:creationId xmlns:a16="http://schemas.microsoft.com/office/drawing/2014/main" id="{A8C29405-2912-4342-A275-F6E31EC4C7E5}"/>
              </a:ext>
            </a:extLst>
          </p:cNvPr>
          <p:cNvSpPr>
            <a:spLocks noGrp="1"/>
          </p:cNvSpPr>
          <p:nvPr>
            <p:ph type="body" sz="quarter" idx="47"/>
          </p:nvPr>
        </p:nvSpPr>
        <p:spPr>
          <a:xfrm>
            <a:off x="10919602" y="2582356"/>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6" name="Text Placeholder 10">
            <a:extLst>
              <a:ext uri="{FF2B5EF4-FFF2-40B4-BE49-F238E27FC236}">
                <a16:creationId xmlns:a16="http://schemas.microsoft.com/office/drawing/2014/main" id="{1DB4DF21-A23E-4177-B7A1-86E14296FA46}"/>
              </a:ext>
            </a:extLst>
          </p:cNvPr>
          <p:cNvSpPr>
            <a:spLocks noGrp="1"/>
          </p:cNvSpPr>
          <p:nvPr>
            <p:ph type="body" sz="quarter" idx="48"/>
          </p:nvPr>
        </p:nvSpPr>
        <p:spPr>
          <a:xfrm>
            <a:off x="10919602" y="3509966"/>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7" name="Text Placeholder 10">
            <a:extLst>
              <a:ext uri="{FF2B5EF4-FFF2-40B4-BE49-F238E27FC236}">
                <a16:creationId xmlns:a16="http://schemas.microsoft.com/office/drawing/2014/main" id="{07C142D5-066F-4E8F-BCCD-91DE4B686326}"/>
              </a:ext>
            </a:extLst>
          </p:cNvPr>
          <p:cNvSpPr>
            <a:spLocks noGrp="1"/>
          </p:cNvSpPr>
          <p:nvPr>
            <p:ph type="body" sz="quarter" idx="49"/>
          </p:nvPr>
        </p:nvSpPr>
        <p:spPr>
          <a:xfrm>
            <a:off x="10920335" y="4474853"/>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8" name="Text Placeholder 10">
            <a:extLst>
              <a:ext uri="{FF2B5EF4-FFF2-40B4-BE49-F238E27FC236}">
                <a16:creationId xmlns:a16="http://schemas.microsoft.com/office/drawing/2014/main" id="{CA5CED1B-9BA4-48FB-8B71-E0239F62CC27}"/>
              </a:ext>
            </a:extLst>
          </p:cNvPr>
          <p:cNvSpPr>
            <a:spLocks noGrp="1"/>
          </p:cNvSpPr>
          <p:nvPr>
            <p:ph type="body" sz="quarter" idx="50"/>
          </p:nvPr>
        </p:nvSpPr>
        <p:spPr>
          <a:xfrm>
            <a:off x="10931692" y="5426301"/>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2" name="Text Placeholder 5">
            <a:extLst>
              <a:ext uri="{FF2B5EF4-FFF2-40B4-BE49-F238E27FC236}">
                <a16:creationId xmlns:a16="http://schemas.microsoft.com/office/drawing/2014/main" id="{BBA0A54F-425F-4733-A259-12AC7B7D4C26}"/>
              </a:ext>
            </a:extLst>
          </p:cNvPr>
          <p:cNvSpPr>
            <a:spLocks noGrp="1"/>
          </p:cNvSpPr>
          <p:nvPr>
            <p:ph type="body" sz="quarter" idx="51"/>
          </p:nvPr>
        </p:nvSpPr>
        <p:spPr>
          <a:xfrm>
            <a:off x="794759" y="2108815"/>
            <a:ext cx="1026898" cy="376814"/>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533" name="Text Placeholder 5">
            <a:extLst>
              <a:ext uri="{FF2B5EF4-FFF2-40B4-BE49-F238E27FC236}">
                <a16:creationId xmlns:a16="http://schemas.microsoft.com/office/drawing/2014/main" id="{1F14F0DF-E93A-4A07-B11D-965A07395607}"/>
              </a:ext>
            </a:extLst>
          </p:cNvPr>
          <p:cNvSpPr>
            <a:spLocks noGrp="1"/>
          </p:cNvSpPr>
          <p:nvPr>
            <p:ph type="body" sz="quarter" idx="52"/>
          </p:nvPr>
        </p:nvSpPr>
        <p:spPr>
          <a:xfrm>
            <a:off x="781670" y="3061002"/>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4" name="Text Placeholder 5">
            <a:extLst>
              <a:ext uri="{FF2B5EF4-FFF2-40B4-BE49-F238E27FC236}">
                <a16:creationId xmlns:a16="http://schemas.microsoft.com/office/drawing/2014/main" id="{489DD94E-1B3B-4B14-9A05-FB5109EEF9FB}"/>
              </a:ext>
            </a:extLst>
          </p:cNvPr>
          <p:cNvSpPr>
            <a:spLocks noGrp="1"/>
          </p:cNvSpPr>
          <p:nvPr>
            <p:ph type="body" sz="quarter" idx="53"/>
          </p:nvPr>
        </p:nvSpPr>
        <p:spPr>
          <a:xfrm>
            <a:off x="779877" y="4001312"/>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5" name="Text Placeholder 5">
            <a:extLst>
              <a:ext uri="{FF2B5EF4-FFF2-40B4-BE49-F238E27FC236}">
                <a16:creationId xmlns:a16="http://schemas.microsoft.com/office/drawing/2014/main" id="{462CC55D-2A97-47CA-B12F-291774A4C019}"/>
              </a:ext>
            </a:extLst>
          </p:cNvPr>
          <p:cNvSpPr>
            <a:spLocks noGrp="1"/>
          </p:cNvSpPr>
          <p:nvPr>
            <p:ph type="body" sz="quarter" idx="54"/>
          </p:nvPr>
        </p:nvSpPr>
        <p:spPr>
          <a:xfrm>
            <a:off x="766789" y="4953499"/>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6" name="Text Placeholder 5">
            <a:extLst>
              <a:ext uri="{FF2B5EF4-FFF2-40B4-BE49-F238E27FC236}">
                <a16:creationId xmlns:a16="http://schemas.microsoft.com/office/drawing/2014/main" id="{90055D56-E987-4A13-8D0A-3E83DE9837B9}"/>
              </a:ext>
            </a:extLst>
          </p:cNvPr>
          <p:cNvSpPr>
            <a:spLocks noGrp="1"/>
          </p:cNvSpPr>
          <p:nvPr>
            <p:ph type="body" sz="quarter" idx="55"/>
          </p:nvPr>
        </p:nvSpPr>
        <p:spPr>
          <a:xfrm>
            <a:off x="768095" y="5905425"/>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7" name="Text Placeholder 5">
            <a:extLst>
              <a:ext uri="{FF2B5EF4-FFF2-40B4-BE49-F238E27FC236}">
                <a16:creationId xmlns:a16="http://schemas.microsoft.com/office/drawing/2014/main" id="{A18651BF-C6BB-468F-A1EE-EC87312E1F58}"/>
              </a:ext>
            </a:extLst>
          </p:cNvPr>
          <p:cNvSpPr>
            <a:spLocks noGrp="1"/>
          </p:cNvSpPr>
          <p:nvPr>
            <p:ph type="body" sz="quarter" idx="56"/>
          </p:nvPr>
        </p:nvSpPr>
        <p:spPr>
          <a:xfrm>
            <a:off x="6700207" y="2108815"/>
            <a:ext cx="1026898" cy="389155"/>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8" name="Text Placeholder 5">
            <a:extLst>
              <a:ext uri="{FF2B5EF4-FFF2-40B4-BE49-F238E27FC236}">
                <a16:creationId xmlns:a16="http://schemas.microsoft.com/office/drawing/2014/main" id="{7BB385C7-1D1E-4D25-91D8-AB87CD36D094}"/>
              </a:ext>
            </a:extLst>
          </p:cNvPr>
          <p:cNvSpPr>
            <a:spLocks noGrp="1"/>
          </p:cNvSpPr>
          <p:nvPr>
            <p:ph type="body" sz="quarter" idx="57"/>
          </p:nvPr>
        </p:nvSpPr>
        <p:spPr>
          <a:xfrm>
            <a:off x="6687118" y="3062591"/>
            <a:ext cx="1040373" cy="383190"/>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9" name="Text Placeholder 5">
            <a:extLst>
              <a:ext uri="{FF2B5EF4-FFF2-40B4-BE49-F238E27FC236}">
                <a16:creationId xmlns:a16="http://schemas.microsoft.com/office/drawing/2014/main" id="{E93FBE29-67A8-460A-9514-EFCBEA9958AA}"/>
              </a:ext>
            </a:extLst>
          </p:cNvPr>
          <p:cNvSpPr>
            <a:spLocks noGrp="1"/>
          </p:cNvSpPr>
          <p:nvPr>
            <p:ph type="body" sz="quarter" idx="58"/>
          </p:nvPr>
        </p:nvSpPr>
        <p:spPr>
          <a:xfrm>
            <a:off x="6685324" y="4002900"/>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40" name="Text Placeholder 5">
            <a:extLst>
              <a:ext uri="{FF2B5EF4-FFF2-40B4-BE49-F238E27FC236}">
                <a16:creationId xmlns:a16="http://schemas.microsoft.com/office/drawing/2014/main" id="{40701BEC-9C85-4262-A2F4-A45878C85C37}"/>
              </a:ext>
            </a:extLst>
          </p:cNvPr>
          <p:cNvSpPr>
            <a:spLocks noGrp="1"/>
          </p:cNvSpPr>
          <p:nvPr>
            <p:ph type="body" sz="quarter" idx="59"/>
          </p:nvPr>
        </p:nvSpPr>
        <p:spPr>
          <a:xfrm>
            <a:off x="6672236" y="4955087"/>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41" name="Text Placeholder 5">
            <a:extLst>
              <a:ext uri="{FF2B5EF4-FFF2-40B4-BE49-F238E27FC236}">
                <a16:creationId xmlns:a16="http://schemas.microsoft.com/office/drawing/2014/main" id="{DCABEEFB-0FB0-4935-97B4-9EFEE45E3938}"/>
              </a:ext>
            </a:extLst>
          </p:cNvPr>
          <p:cNvSpPr>
            <a:spLocks noGrp="1"/>
          </p:cNvSpPr>
          <p:nvPr>
            <p:ph type="body" sz="quarter" idx="60"/>
          </p:nvPr>
        </p:nvSpPr>
        <p:spPr>
          <a:xfrm>
            <a:off x="6673542" y="5907013"/>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Tree>
    <p:extLst>
      <p:ext uri="{BB962C8B-B14F-4D97-AF65-F5344CB8AC3E}">
        <p14:creationId xmlns:p14="http://schemas.microsoft.com/office/powerpoint/2010/main" val="291607663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64" name="Title 1">
            <a:extLst>
              <a:ext uri="{FF2B5EF4-FFF2-40B4-BE49-F238E27FC236}">
                <a16:creationId xmlns:a16="http://schemas.microsoft.com/office/drawing/2014/main" id="{9AED105B-8665-4875-8AD3-9A9403793BA7}"/>
              </a:ext>
            </a:extLst>
          </p:cNvPr>
          <p:cNvSpPr>
            <a:spLocks noGrp="1"/>
          </p:cNvSpPr>
          <p:nvPr>
            <p:ph type="title" hasCustomPrompt="1"/>
          </p:nvPr>
        </p:nvSpPr>
        <p:spPr>
          <a:xfrm>
            <a:off x="442913" y="432001"/>
            <a:ext cx="11306175" cy="1387274"/>
          </a:xfrm>
        </p:spPr>
        <p:txBody>
          <a:bodyPr anchor="t">
            <a:normAutofit/>
          </a:bodyPr>
          <a:lstStyle>
            <a:lvl1pPr>
              <a:defRPr sz="3200">
                <a:latin typeface="微軟正黑體" panose="020B0604030504040204" pitchFamily="34" charset="-120"/>
                <a:ea typeface="微軟正黑體" panose="020B0604030504040204" pitchFamily="34" charset="-120"/>
              </a:defRPr>
            </a:lvl1pPr>
          </a:lstStyle>
          <a:p>
            <a:r>
              <a:rPr lang="en-US" altLang="zh-TW" dirty="0">
                <a:latin typeface="+mn-ea"/>
                <a:ea typeface="+mn-ea"/>
              </a:rPr>
              <a:t>PwC</a:t>
            </a:r>
            <a:r>
              <a:rPr lang="zh-TW" altLang="en-US" dirty="0">
                <a:latin typeface="+mn-ea"/>
                <a:ea typeface="+mn-ea"/>
              </a:rPr>
              <a:t>針對四大面向提供相應的建議</a:t>
            </a:r>
            <a:endParaRPr lang="zh-TW" altLang="en-US" dirty="0"/>
          </a:p>
        </p:txBody>
      </p:sp>
      <p:sp>
        <p:nvSpPr>
          <p:cNvPr id="65" name="文字方塊 38">
            <a:extLst>
              <a:ext uri="{FF2B5EF4-FFF2-40B4-BE49-F238E27FC236}">
                <a16:creationId xmlns:a16="http://schemas.microsoft.com/office/drawing/2014/main" id="{B8DBB575-3EC1-4B11-B827-9314D635D7F4}"/>
              </a:ext>
            </a:extLst>
          </p:cNvPr>
          <p:cNvSpPr txBox="1"/>
          <p:nvPr userDrawn="1"/>
        </p:nvSpPr>
        <p:spPr>
          <a:xfrm>
            <a:off x="3211491"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66" name="文字方塊 38">
            <a:extLst>
              <a:ext uri="{FF2B5EF4-FFF2-40B4-BE49-F238E27FC236}">
                <a16:creationId xmlns:a16="http://schemas.microsoft.com/office/drawing/2014/main" id="{FABFE7C3-6161-45BE-9661-F3D3547AAE68}"/>
              </a:ext>
            </a:extLst>
          </p:cNvPr>
          <p:cNvSpPr txBox="1"/>
          <p:nvPr userDrawn="1"/>
        </p:nvSpPr>
        <p:spPr>
          <a:xfrm>
            <a:off x="5128769" y="1132022"/>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67" name="文字方塊 38">
            <a:extLst>
              <a:ext uri="{FF2B5EF4-FFF2-40B4-BE49-F238E27FC236}">
                <a16:creationId xmlns:a16="http://schemas.microsoft.com/office/drawing/2014/main" id="{F10E7354-F108-4373-B104-8A9381D46F22}"/>
              </a:ext>
            </a:extLst>
          </p:cNvPr>
          <p:cNvSpPr txBox="1"/>
          <p:nvPr userDrawn="1"/>
        </p:nvSpPr>
        <p:spPr>
          <a:xfrm>
            <a:off x="378743"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68" name="文字方塊 38">
            <a:extLst>
              <a:ext uri="{FF2B5EF4-FFF2-40B4-BE49-F238E27FC236}">
                <a16:creationId xmlns:a16="http://schemas.microsoft.com/office/drawing/2014/main" id="{435A20BF-2952-4091-865F-F837E38EF428}"/>
              </a:ext>
            </a:extLst>
          </p:cNvPr>
          <p:cNvSpPr txBox="1"/>
          <p:nvPr userDrawn="1"/>
        </p:nvSpPr>
        <p:spPr>
          <a:xfrm>
            <a:off x="8702936" y="1131907"/>
            <a:ext cx="820738"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顧問建議</a:t>
            </a:r>
          </a:p>
        </p:txBody>
      </p:sp>
      <p:sp>
        <p:nvSpPr>
          <p:cNvPr id="74" name="Rectangle 73">
            <a:extLst>
              <a:ext uri="{FF2B5EF4-FFF2-40B4-BE49-F238E27FC236}">
                <a16:creationId xmlns:a16="http://schemas.microsoft.com/office/drawing/2014/main" id="{55414F31-3372-4D79-943C-A6C283096454}"/>
              </a:ext>
            </a:extLst>
          </p:cNvPr>
          <p:cNvSpPr/>
          <p:nvPr userDrawn="1"/>
        </p:nvSpPr>
        <p:spPr>
          <a:xfrm>
            <a:off x="6154317" y="1439075"/>
            <a:ext cx="5691470" cy="2379538"/>
          </a:xfrm>
          <a:prstGeom prst="rect">
            <a:avLst/>
          </a:prstGeom>
          <a:noFill/>
          <a:ln w="19050">
            <a:solidFill>
              <a:schemeClr val="tx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marR="0" lvl="0" indent="-285750" algn="l" defTabSz="914400" rtl="0" eaLnBrk="1" fontAlgn="auto" latinLnBrk="0" hangingPunct="1">
              <a:lnSpc>
                <a:spcPct val="120000"/>
              </a:lnSpc>
              <a:spcBef>
                <a:spcPts val="0"/>
              </a:spcBef>
              <a:spcAft>
                <a:spcPts val="600"/>
              </a:spcAft>
              <a:buClrTx/>
              <a:buSzTx/>
              <a:buFont typeface="Arial" panose="020B0604020202020204" pitchFamily="34" charset="0"/>
              <a:buChar char="•"/>
              <a:tabLst/>
              <a:defRPr/>
            </a:pPr>
            <a:endParaRPr kumimoji="0" lang="en-US" altLang="zh-TW" sz="16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87" name="Rectangle 86">
            <a:extLst>
              <a:ext uri="{FF2B5EF4-FFF2-40B4-BE49-F238E27FC236}">
                <a16:creationId xmlns:a16="http://schemas.microsoft.com/office/drawing/2014/main" id="{FF7B4503-6CAD-4297-9972-FA799E56A02A}"/>
              </a:ext>
            </a:extLst>
          </p:cNvPr>
          <p:cNvSpPr/>
          <p:nvPr userDrawn="1"/>
        </p:nvSpPr>
        <p:spPr>
          <a:xfrm>
            <a:off x="6154317" y="3965657"/>
            <a:ext cx="5691470" cy="2379538"/>
          </a:xfrm>
          <a:prstGeom prst="rect">
            <a:avLst/>
          </a:prstGeom>
          <a:solidFill>
            <a:schemeClr val="bg1"/>
          </a:solidFill>
          <a:ln w="19050">
            <a:solidFill>
              <a:schemeClr val="tx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marR="0" lvl="0" indent="-285750" algn="l" defTabSz="914400" rtl="0" eaLnBrk="1" fontAlgn="auto" latinLnBrk="0" hangingPunct="1">
              <a:lnSpc>
                <a:spcPct val="120000"/>
              </a:lnSpc>
              <a:spcBef>
                <a:spcPts val="0"/>
              </a:spcBef>
              <a:spcAft>
                <a:spcPts val="600"/>
              </a:spcAft>
              <a:buClrTx/>
              <a:buSzTx/>
              <a:buFont typeface="Arial" panose="020B0604020202020204" pitchFamily="34" charset="0"/>
              <a:buChar char="•"/>
              <a:tabLst/>
              <a:defRPr/>
            </a:pPr>
            <a:endParaRPr kumimoji="0" lang="en-US" altLang="zh-TW" sz="1600"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94" name="文字方塊 38">
            <a:extLst>
              <a:ext uri="{FF2B5EF4-FFF2-40B4-BE49-F238E27FC236}">
                <a16:creationId xmlns:a16="http://schemas.microsoft.com/office/drawing/2014/main" id="{D27687C1-0145-4CD8-ACEB-07072E132352}"/>
              </a:ext>
            </a:extLst>
          </p:cNvPr>
          <p:cNvSpPr txBox="1"/>
          <p:nvPr userDrawn="1"/>
        </p:nvSpPr>
        <p:spPr>
          <a:xfrm>
            <a:off x="1117255"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單元</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95" name="Text Placeholder 3">
            <a:extLst>
              <a:ext uri="{FF2B5EF4-FFF2-40B4-BE49-F238E27FC236}">
                <a16:creationId xmlns:a16="http://schemas.microsoft.com/office/drawing/2014/main" id="{43BD85D5-C094-43D8-B768-A13FDCE79E1E}"/>
              </a:ext>
            </a:extLst>
          </p:cNvPr>
          <p:cNvSpPr>
            <a:spLocks noGrp="1"/>
          </p:cNvSpPr>
          <p:nvPr>
            <p:ph type="body" sz="quarter" idx="11"/>
          </p:nvPr>
        </p:nvSpPr>
        <p:spPr>
          <a:xfrm>
            <a:off x="350195" y="1450626"/>
            <a:ext cx="419340" cy="2379538"/>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3">
            <a:extLst>
              <a:ext uri="{FF2B5EF4-FFF2-40B4-BE49-F238E27FC236}">
                <a16:creationId xmlns:a16="http://schemas.microsoft.com/office/drawing/2014/main" id="{B7EC2091-363C-47B8-A9B4-80B995095132}"/>
              </a:ext>
            </a:extLst>
          </p:cNvPr>
          <p:cNvSpPr>
            <a:spLocks noGrp="1"/>
          </p:cNvSpPr>
          <p:nvPr>
            <p:ph type="body" sz="quarter" idx="12"/>
          </p:nvPr>
        </p:nvSpPr>
        <p:spPr>
          <a:xfrm>
            <a:off x="350195" y="3969854"/>
            <a:ext cx="419340" cy="2379538"/>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5">
            <a:extLst>
              <a:ext uri="{FF2B5EF4-FFF2-40B4-BE49-F238E27FC236}">
                <a16:creationId xmlns:a16="http://schemas.microsoft.com/office/drawing/2014/main" id="{0CB8EE3E-BEB6-442B-A91C-05685BC67456}"/>
              </a:ext>
            </a:extLst>
          </p:cNvPr>
          <p:cNvSpPr>
            <a:spLocks noGrp="1"/>
          </p:cNvSpPr>
          <p:nvPr>
            <p:ph type="body" sz="quarter" idx="21"/>
          </p:nvPr>
        </p:nvSpPr>
        <p:spPr>
          <a:xfrm>
            <a:off x="830110" y="1460852"/>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1" name="Text Placeholder 5">
            <a:extLst>
              <a:ext uri="{FF2B5EF4-FFF2-40B4-BE49-F238E27FC236}">
                <a16:creationId xmlns:a16="http://schemas.microsoft.com/office/drawing/2014/main" id="{98C3E8B4-61FD-4650-8645-24D71CEB952E}"/>
              </a:ext>
            </a:extLst>
          </p:cNvPr>
          <p:cNvSpPr>
            <a:spLocks noGrp="1"/>
          </p:cNvSpPr>
          <p:nvPr>
            <p:ph type="body" sz="quarter" idx="22"/>
          </p:nvPr>
        </p:nvSpPr>
        <p:spPr>
          <a:xfrm>
            <a:off x="821109" y="2249972"/>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2" name="Text Placeholder 5">
            <a:extLst>
              <a:ext uri="{FF2B5EF4-FFF2-40B4-BE49-F238E27FC236}">
                <a16:creationId xmlns:a16="http://schemas.microsoft.com/office/drawing/2014/main" id="{01C314A3-9268-42A4-8955-6B1547338812}"/>
              </a:ext>
            </a:extLst>
          </p:cNvPr>
          <p:cNvSpPr>
            <a:spLocks noGrp="1"/>
          </p:cNvSpPr>
          <p:nvPr>
            <p:ph type="body" sz="quarter" idx="23"/>
          </p:nvPr>
        </p:nvSpPr>
        <p:spPr>
          <a:xfrm>
            <a:off x="820370" y="3061016"/>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3" name="Text Placeholder 5">
            <a:extLst>
              <a:ext uri="{FF2B5EF4-FFF2-40B4-BE49-F238E27FC236}">
                <a16:creationId xmlns:a16="http://schemas.microsoft.com/office/drawing/2014/main" id="{3AE326A7-9A1C-4A53-B5B4-B17DFB3A6A7C}"/>
              </a:ext>
            </a:extLst>
          </p:cNvPr>
          <p:cNvSpPr>
            <a:spLocks noGrp="1"/>
          </p:cNvSpPr>
          <p:nvPr>
            <p:ph type="body" sz="quarter" idx="24"/>
          </p:nvPr>
        </p:nvSpPr>
        <p:spPr>
          <a:xfrm>
            <a:off x="830110" y="3987433"/>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4" name="Text Placeholder 5">
            <a:extLst>
              <a:ext uri="{FF2B5EF4-FFF2-40B4-BE49-F238E27FC236}">
                <a16:creationId xmlns:a16="http://schemas.microsoft.com/office/drawing/2014/main" id="{8ACCD195-9843-4062-96B2-3ADC20AA3B80}"/>
              </a:ext>
            </a:extLst>
          </p:cNvPr>
          <p:cNvSpPr>
            <a:spLocks noGrp="1"/>
          </p:cNvSpPr>
          <p:nvPr>
            <p:ph type="body" sz="quarter" idx="25"/>
          </p:nvPr>
        </p:nvSpPr>
        <p:spPr>
          <a:xfrm>
            <a:off x="821109" y="4776553"/>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5" name="Text Placeholder 5">
            <a:extLst>
              <a:ext uri="{FF2B5EF4-FFF2-40B4-BE49-F238E27FC236}">
                <a16:creationId xmlns:a16="http://schemas.microsoft.com/office/drawing/2014/main" id="{0D098BBF-069C-4535-9391-90B7D7B3A91C}"/>
              </a:ext>
            </a:extLst>
          </p:cNvPr>
          <p:cNvSpPr>
            <a:spLocks noGrp="1"/>
          </p:cNvSpPr>
          <p:nvPr>
            <p:ph type="body" sz="quarter" idx="26"/>
          </p:nvPr>
        </p:nvSpPr>
        <p:spPr>
          <a:xfrm>
            <a:off x="820370" y="5587597"/>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6" name="Text Placeholder 8">
            <a:extLst>
              <a:ext uri="{FF2B5EF4-FFF2-40B4-BE49-F238E27FC236}">
                <a16:creationId xmlns:a16="http://schemas.microsoft.com/office/drawing/2014/main" id="{6604A42F-FAA2-4B93-90FF-7F4EA9971159}"/>
              </a:ext>
            </a:extLst>
          </p:cNvPr>
          <p:cNvSpPr>
            <a:spLocks noGrp="1"/>
          </p:cNvSpPr>
          <p:nvPr>
            <p:ph type="body" sz="quarter" idx="31"/>
          </p:nvPr>
        </p:nvSpPr>
        <p:spPr>
          <a:xfrm>
            <a:off x="1889151" y="1460852"/>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8">
            <a:extLst>
              <a:ext uri="{FF2B5EF4-FFF2-40B4-BE49-F238E27FC236}">
                <a16:creationId xmlns:a16="http://schemas.microsoft.com/office/drawing/2014/main" id="{10F74CB8-F36C-48E5-8E96-3C7FECBB22B4}"/>
              </a:ext>
            </a:extLst>
          </p:cNvPr>
          <p:cNvSpPr>
            <a:spLocks noGrp="1"/>
          </p:cNvSpPr>
          <p:nvPr>
            <p:ph type="body" sz="quarter" idx="32"/>
          </p:nvPr>
        </p:nvSpPr>
        <p:spPr>
          <a:xfrm>
            <a:off x="1889151" y="2260860"/>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8">
            <a:extLst>
              <a:ext uri="{FF2B5EF4-FFF2-40B4-BE49-F238E27FC236}">
                <a16:creationId xmlns:a16="http://schemas.microsoft.com/office/drawing/2014/main" id="{90C2F3CC-54F7-493A-97F8-F800B8FBEFA4}"/>
              </a:ext>
            </a:extLst>
          </p:cNvPr>
          <p:cNvSpPr>
            <a:spLocks noGrp="1"/>
          </p:cNvSpPr>
          <p:nvPr>
            <p:ph type="body" sz="quarter" idx="33"/>
          </p:nvPr>
        </p:nvSpPr>
        <p:spPr>
          <a:xfrm>
            <a:off x="1889151" y="3060868"/>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1" name="Text Placeholder 8">
            <a:extLst>
              <a:ext uri="{FF2B5EF4-FFF2-40B4-BE49-F238E27FC236}">
                <a16:creationId xmlns:a16="http://schemas.microsoft.com/office/drawing/2014/main" id="{879D1894-4870-4B3D-B3BD-24891B1422CA}"/>
              </a:ext>
            </a:extLst>
          </p:cNvPr>
          <p:cNvSpPr>
            <a:spLocks noGrp="1"/>
          </p:cNvSpPr>
          <p:nvPr>
            <p:ph type="body" sz="quarter" idx="34"/>
          </p:nvPr>
        </p:nvSpPr>
        <p:spPr>
          <a:xfrm>
            <a:off x="1877705" y="3987434"/>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2" name="Text Placeholder 8">
            <a:extLst>
              <a:ext uri="{FF2B5EF4-FFF2-40B4-BE49-F238E27FC236}">
                <a16:creationId xmlns:a16="http://schemas.microsoft.com/office/drawing/2014/main" id="{1CEB59DF-9FDA-4C17-A23E-64330C9FFAB0}"/>
              </a:ext>
            </a:extLst>
          </p:cNvPr>
          <p:cNvSpPr>
            <a:spLocks noGrp="1"/>
          </p:cNvSpPr>
          <p:nvPr>
            <p:ph type="body" sz="quarter" idx="35"/>
          </p:nvPr>
        </p:nvSpPr>
        <p:spPr>
          <a:xfrm>
            <a:off x="1877705" y="4787442"/>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3" name="Text Placeholder 8">
            <a:extLst>
              <a:ext uri="{FF2B5EF4-FFF2-40B4-BE49-F238E27FC236}">
                <a16:creationId xmlns:a16="http://schemas.microsoft.com/office/drawing/2014/main" id="{CEA02C30-D9C5-4B46-86F3-92E5A58B548A}"/>
              </a:ext>
            </a:extLst>
          </p:cNvPr>
          <p:cNvSpPr>
            <a:spLocks noGrp="1"/>
          </p:cNvSpPr>
          <p:nvPr>
            <p:ph type="body" sz="quarter" idx="36"/>
          </p:nvPr>
        </p:nvSpPr>
        <p:spPr>
          <a:xfrm>
            <a:off x="1877705" y="5587450"/>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4" name="Text Placeholder 10">
            <a:extLst>
              <a:ext uri="{FF2B5EF4-FFF2-40B4-BE49-F238E27FC236}">
                <a16:creationId xmlns:a16="http://schemas.microsoft.com/office/drawing/2014/main" id="{ADD96BB7-8835-4EDC-99A2-D635A9334C50}"/>
              </a:ext>
            </a:extLst>
          </p:cNvPr>
          <p:cNvSpPr>
            <a:spLocks noGrp="1"/>
          </p:cNvSpPr>
          <p:nvPr>
            <p:ph type="body" sz="quarter" idx="41"/>
          </p:nvPr>
        </p:nvSpPr>
        <p:spPr>
          <a:xfrm>
            <a:off x="4974744" y="3060868"/>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7" name="Text Placeholder 10">
            <a:extLst>
              <a:ext uri="{FF2B5EF4-FFF2-40B4-BE49-F238E27FC236}">
                <a16:creationId xmlns:a16="http://schemas.microsoft.com/office/drawing/2014/main" id="{10295AB5-EC22-4807-A51A-2C63095B61A0}"/>
              </a:ext>
            </a:extLst>
          </p:cNvPr>
          <p:cNvSpPr>
            <a:spLocks noGrp="1"/>
          </p:cNvSpPr>
          <p:nvPr>
            <p:ph type="body" sz="quarter" idx="42"/>
          </p:nvPr>
        </p:nvSpPr>
        <p:spPr>
          <a:xfrm>
            <a:off x="4974744" y="145918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8" name="Text Placeholder 10">
            <a:extLst>
              <a:ext uri="{FF2B5EF4-FFF2-40B4-BE49-F238E27FC236}">
                <a16:creationId xmlns:a16="http://schemas.microsoft.com/office/drawing/2014/main" id="{DC9DEAD9-51B2-472A-959E-500EDE3D54E9}"/>
              </a:ext>
            </a:extLst>
          </p:cNvPr>
          <p:cNvSpPr>
            <a:spLocks noGrp="1"/>
          </p:cNvSpPr>
          <p:nvPr>
            <p:ph type="body" sz="quarter" idx="43"/>
          </p:nvPr>
        </p:nvSpPr>
        <p:spPr>
          <a:xfrm>
            <a:off x="4967954" y="224997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9" name="Text Placeholder 10">
            <a:extLst>
              <a:ext uri="{FF2B5EF4-FFF2-40B4-BE49-F238E27FC236}">
                <a16:creationId xmlns:a16="http://schemas.microsoft.com/office/drawing/2014/main" id="{E2582003-FB76-4767-8745-127F6A03BDC1}"/>
              </a:ext>
            </a:extLst>
          </p:cNvPr>
          <p:cNvSpPr>
            <a:spLocks noGrp="1"/>
          </p:cNvSpPr>
          <p:nvPr>
            <p:ph type="body" sz="quarter" idx="44"/>
          </p:nvPr>
        </p:nvSpPr>
        <p:spPr>
          <a:xfrm>
            <a:off x="4958457" y="557618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20" name="Text Placeholder 10">
            <a:extLst>
              <a:ext uri="{FF2B5EF4-FFF2-40B4-BE49-F238E27FC236}">
                <a16:creationId xmlns:a16="http://schemas.microsoft.com/office/drawing/2014/main" id="{D18A000D-7194-4527-9911-C72BCB36AB07}"/>
              </a:ext>
            </a:extLst>
          </p:cNvPr>
          <p:cNvSpPr>
            <a:spLocks noGrp="1"/>
          </p:cNvSpPr>
          <p:nvPr>
            <p:ph type="body" sz="quarter" idx="45"/>
          </p:nvPr>
        </p:nvSpPr>
        <p:spPr>
          <a:xfrm>
            <a:off x="4958457" y="3974496"/>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21" name="Text Placeholder 10">
            <a:extLst>
              <a:ext uri="{FF2B5EF4-FFF2-40B4-BE49-F238E27FC236}">
                <a16:creationId xmlns:a16="http://schemas.microsoft.com/office/drawing/2014/main" id="{FAD6469C-9F39-4D02-8D47-B29534C22EFB}"/>
              </a:ext>
            </a:extLst>
          </p:cNvPr>
          <p:cNvSpPr>
            <a:spLocks noGrp="1"/>
          </p:cNvSpPr>
          <p:nvPr>
            <p:ph type="body" sz="quarter" idx="46"/>
          </p:nvPr>
        </p:nvSpPr>
        <p:spPr>
          <a:xfrm>
            <a:off x="4951667" y="4765286"/>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Tree>
    <p:extLst>
      <p:ext uri="{BB962C8B-B14F-4D97-AF65-F5344CB8AC3E}">
        <p14:creationId xmlns:p14="http://schemas.microsoft.com/office/powerpoint/2010/main" val="1614479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44228A80-2102-438F-97A8-4736E87A3880}"/>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D3B75B1-1462-48F8-81F9-09B36D159EE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DFD9E0C4-97A6-479D-AD94-B09021BE3C77}"/>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altLang="zh-TW" smtClean="0"/>
            </a:lvl1pPr>
          </a:lstStyle>
          <a:p>
            <a:fld id="{A7200704-7176-4649-921F-A1D91370E06B}" type="slidenum">
              <a:rPr lang="zh-TW" altLang="en-US" smtClean="0"/>
              <a:pPr/>
              <a:t>‹#›</a:t>
            </a:fld>
            <a:endParaRPr lang="zh-TW" altLang="en-US"/>
          </a:p>
        </p:txBody>
      </p:sp>
    </p:spTree>
    <p:extLst>
      <p:ext uri="{BB962C8B-B14F-4D97-AF65-F5344CB8AC3E}">
        <p14:creationId xmlns:p14="http://schemas.microsoft.com/office/powerpoint/2010/main" val="353220088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4813F61E-DECC-4CC5-99A1-7026595823F8}"/>
              </a:ext>
            </a:extLst>
          </p:cNvPr>
          <p:cNvSpPr txBox="1">
            <a:spLocks noChangeArrowheads="1"/>
          </p:cNvSpPr>
          <p:nvPr userDrawn="1"/>
        </p:nvSpPr>
        <p:spPr bwMode="gray">
          <a:xfrm>
            <a:off x="637349" y="3151763"/>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7" name="Title 4">
            <a:extLst>
              <a:ext uri="{FF2B5EF4-FFF2-40B4-BE49-F238E27FC236}">
                <a16:creationId xmlns:a16="http://schemas.microsoft.com/office/drawing/2014/main" id="{08F54008-1EE4-4B8E-B32A-D5681F41B1AC}"/>
              </a:ext>
            </a:extLst>
          </p:cNvPr>
          <p:cNvSpPr>
            <a:spLocks noGrp="1"/>
          </p:cNvSpPr>
          <p:nvPr>
            <p:ph type="title" hasCustomPrompt="1"/>
          </p:nvPr>
        </p:nvSpPr>
        <p:spPr>
          <a:xfrm>
            <a:off x="442913" y="352009"/>
            <a:ext cx="11306175" cy="1387275"/>
          </a:xfrm>
        </p:spPr>
        <p:txBody>
          <a:bodyPr anchor="t">
            <a:normAutofit/>
          </a:bodyPr>
          <a:lstStyle>
            <a:lvl1pPr>
              <a:defRPr sz="3200"/>
            </a:lvl1pPr>
          </a:lstStyle>
          <a:p>
            <a:r>
              <a:rPr lang="en-US" altLang="zh-TW" dirty="0">
                <a:latin typeface="微軟正黑體" panose="020B0604030504040204" pitchFamily="34" charset="-120"/>
                <a:ea typeface="微軟正黑體" panose="020B0604030504040204" pitchFamily="34" charset="-120"/>
              </a:rPr>
              <a:t>PwC</a:t>
            </a:r>
            <a:r>
              <a:rPr lang="zh-TW" altLang="en-US" dirty="0">
                <a:latin typeface="微軟正黑體" panose="020B0604030504040204" pitchFamily="34" charset="-120"/>
                <a:ea typeface="微軟正黑體" panose="020B0604030504040204" pitchFamily="34" charset="-120"/>
              </a:rPr>
              <a:t>潛在建議方案</a:t>
            </a:r>
          </a:p>
        </p:txBody>
      </p:sp>
      <p:sp>
        <p:nvSpPr>
          <p:cNvPr id="8" name="Title 1">
            <a:extLst>
              <a:ext uri="{FF2B5EF4-FFF2-40B4-BE49-F238E27FC236}">
                <a16:creationId xmlns:a16="http://schemas.microsoft.com/office/drawing/2014/main" id="{2A0C24FD-9954-4033-9B8B-BF95A5839993}"/>
              </a:ext>
            </a:extLst>
          </p:cNvPr>
          <p:cNvSpPr txBox="1">
            <a:spLocks/>
          </p:cNvSpPr>
          <p:nvPr userDrawn="1"/>
        </p:nvSpPr>
        <p:spPr>
          <a:xfrm>
            <a:off x="512373" y="694117"/>
            <a:ext cx="11306175" cy="653850"/>
          </a:xfrm>
          <a:prstGeom prst="rect">
            <a:avLst/>
          </a:prstGeom>
          <a:noFill/>
          <a:ln>
            <a:noFill/>
          </a:ln>
        </p:spPr>
        <p:txBody>
          <a:bodyPr spcFirstLastPara="1" vert="horz" wrap="square" lIns="0" tIns="0" rIns="0" bIns="0" rtlCol="0" anchor="ctr" anchorCtr="0">
            <a:noAutofit/>
          </a:bodyPr>
          <a:lstStyle>
            <a:defPPr marR="0" lvl="0" algn="l" rtl="0">
              <a:lnSpc>
                <a:spcPct val="100000"/>
              </a:lnSpc>
              <a:spcBef>
                <a:spcPts val="0"/>
              </a:spcBef>
              <a:spcAft>
                <a:spcPts val="0"/>
              </a:spcAft>
            </a:defPPr>
            <a:lvl1pPr lvl="0">
              <a:lnSpc>
                <a:spcPct val="85000"/>
              </a:lnSpc>
              <a:spcBef>
                <a:spcPts val="0"/>
              </a:spcBef>
              <a:spcAft>
                <a:spcPts val="0"/>
              </a:spcAft>
              <a:buClr>
                <a:schemeClr val="accent6"/>
              </a:buClr>
              <a:buSzPts val="2800"/>
              <a:buFont typeface="Georgia"/>
              <a:buNone/>
              <a:defRPr sz="2800" b="1" i="0">
                <a:latin typeface="微軟正黑體" panose="020B0604030504040204" pitchFamily="34" charset="-120"/>
                <a:ea typeface="微軟正黑體" panose="020B0604030504040204" pitchFamily="34" charset="-120"/>
                <a:cs typeface="Georgia"/>
                <a:sym typeface="Georgia"/>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rPr lang="zh-TW" altLang="en-US" sz="1600" b="0" dirty="0"/>
              <a:t>建議從受影響較小的地方開始持續推動企業數位轉型並強化基礎資料管理及資訊透明化</a:t>
            </a:r>
          </a:p>
        </p:txBody>
      </p:sp>
      <p:sp>
        <p:nvSpPr>
          <p:cNvPr id="9" name="Text Box 2">
            <a:extLst>
              <a:ext uri="{FF2B5EF4-FFF2-40B4-BE49-F238E27FC236}">
                <a16:creationId xmlns:a16="http://schemas.microsoft.com/office/drawing/2014/main" id="{56F14DAC-625D-459A-AB87-5B95C3830076}"/>
              </a:ext>
            </a:extLst>
          </p:cNvPr>
          <p:cNvSpPr txBox="1">
            <a:spLocks noChangeArrowheads="1"/>
          </p:cNvSpPr>
          <p:nvPr userDrawn="1"/>
        </p:nvSpPr>
        <p:spPr bwMode="gray">
          <a:xfrm>
            <a:off x="637349" y="360306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0" name="Text Box 2">
            <a:extLst>
              <a:ext uri="{FF2B5EF4-FFF2-40B4-BE49-F238E27FC236}">
                <a16:creationId xmlns:a16="http://schemas.microsoft.com/office/drawing/2014/main" id="{CD154D68-4842-4D3D-AA50-BD3720D673B5}"/>
              </a:ext>
            </a:extLst>
          </p:cNvPr>
          <p:cNvSpPr txBox="1">
            <a:spLocks noChangeArrowheads="1"/>
          </p:cNvSpPr>
          <p:nvPr userDrawn="1"/>
        </p:nvSpPr>
        <p:spPr bwMode="gray">
          <a:xfrm>
            <a:off x="2084732" y="3602126"/>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11" name="Text Box 2">
            <a:extLst>
              <a:ext uri="{FF2B5EF4-FFF2-40B4-BE49-F238E27FC236}">
                <a16:creationId xmlns:a16="http://schemas.microsoft.com/office/drawing/2014/main" id="{C1E5F195-479C-4731-99DA-AC7B926836A8}"/>
              </a:ext>
            </a:extLst>
          </p:cNvPr>
          <p:cNvSpPr txBox="1">
            <a:spLocks noChangeArrowheads="1"/>
          </p:cNvSpPr>
          <p:nvPr userDrawn="1"/>
        </p:nvSpPr>
        <p:spPr bwMode="gray">
          <a:xfrm>
            <a:off x="637349" y="2681875"/>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endParaRPr lang="en-US" altLang="zh-TW" sz="1100" dirty="0">
              <a:sym typeface="Arial"/>
            </a:endParaRPr>
          </a:p>
        </p:txBody>
      </p:sp>
      <p:sp>
        <p:nvSpPr>
          <p:cNvPr id="12" name="Text Box 2">
            <a:extLst>
              <a:ext uri="{FF2B5EF4-FFF2-40B4-BE49-F238E27FC236}">
                <a16:creationId xmlns:a16="http://schemas.microsoft.com/office/drawing/2014/main" id="{8E572F46-97B8-4EFB-9DBC-6159915E5FA2}"/>
              </a:ext>
            </a:extLst>
          </p:cNvPr>
          <p:cNvSpPr txBox="1">
            <a:spLocks noChangeArrowheads="1"/>
          </p:cNvSpPr>
          <p:nvPr userDrawn="1"/>
        </p:nvSpPr>
        <p:spPr bwMode="gray">
          <a:xfrm>
            <a:off x="637349" y="1749959"/>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3" name="Isosceles Triangle 12">
            <a:extLst>
              <a:ext uri="{FF2B5EF4-FFF2-40B4-BE49-F238E27FC236}">
                <a16:creationId xmlns:a16="http://schemas.microsoft.com/office/drawing/2014/main" id="{AD5FE325-861E-4A27-87E5-314287D3AB11}"/>
              </a:ext>
            </a:extLst>
          </p:cNvPr>
          <p:cNvSpPr/>
          <p:nvPr userDrawn="1"/>
        </p:nvSpPr>
        <p:spPr>
          <a:xfrm rot="5400000">
            <a:off x="4540964" y="4244049"/>
            <a:ext cx="1976649" cy="318363"/>
          </a:xfrm>
          <a:prstGeom prst="triangle">
            <a:avLst/>
          </a:prstGeom>
          <a:solidFill>
            <a:schemeClr val="bg2"/>
          </a:solidFill>
          <a:ln>
            <a:solidFill>
              <a:schemeClr val="bg2"/>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zh-TW" altLang="en-US" sz="16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14" name="Text Box 2">
            <a:extLst>
              <a:ext uri="{FF2B5EF4-FFF2-40B4-BE49-F238E27FC236}">
                <a16:creationId xmlns:a16="http://schemas.microsoft.com/office/drawing/2014/main" id="{036A4084-B3DF-4D90-BFF2-0B8E2787C4E0}"/>
              </a:ext>
            </a:extLst>
          </p:cNvPr>
          <p:cNvSpPr txBox="1">
            <a:spLocks noChangeArrowheads="1"/>
          </p:cNvSpPr>
          <p:nvPr userDrawn="1"/>
        </p:nvSpPr>
        <p:spPr bwMode="gray">
          <a:xfrm>
            <a:off x="2084732" y="174995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cxnSp>
        <p:nvCxnSpPr>
          <p:cNvPr id="15" name="Straight Arrow Connector 53">
            <a:extLst>
              <a:ext uri="{FF2B5EF4-FFF2-40B4-BE49-F238E27FC236}">
                <a16:creationId xmlns:a16="http://schemas.microsoft.com/office/drawing/2014/main" id="{9AF3DA49-1E94-4C4F-9942-7B051A6A57D0}"/>
              </a:ext>
            </a:extLst>
          </p:cNvPr>
          <p:cNvCxnSpPr>
            <a:cxnSpLocks/>
          </p:cNvCxnSpPr>
          <p:nvPr userDrawn="1"/>
        </p:nvCxnSpPr>
        <p:spPr>
          <a:xfrm flipV="1">
            <a:off x="6436576" y="2934051"/>
            <a:ext cx="0" cy="2825698"/>
          </a:xfrm>
          <a:prstGeom prst="straightConnector1">
            <a:avLst/>
          </a:prstGeom>
          <a:ln w="19050" cap="sq">
            <a:solidFill>
              <a:schemeClr val="tx1"/>
            </a:solidFill>
            <a:headEnd type="triangle"/>
            <a:tailEnd type="triangle"/>
          </a:ln>
        </p:spPr>
        <p:style>
          <a:lnRef idx="1">
            <a:schemeClr val="accent1"/>
          </a:lnRef>
          <a:fillRef idx="0">
            <a:schemeClr val="accent1"/>
          </a:fillRef>
          <a:effectRef idx="0">
            <a:schemeClr val="dk1"/>
          </a:effectRef>
          <a:fontRef idx="minor">
            <a:schemeClr val="lt1"/>
          </a:fontRef>
        </p:style>
      </p:cxnSp>
      <p:cxnSp>
        <p:nvCxnSpPr>
          <p:cNvPr id="16" name="Straight Arrow Connector 54">
            <a:extLst>
              <a:ext uri="{FF2B5EF4-FFF2-40B4-BE49-F238E27FC236}">
                <a16:creationId xmlns:a16="http://schemas.microsoft.com/office/drawing/2014/main" id="{22D235A6-97C9-4E3F-B1C0-18DFBAE778C3}"/>
              </a:ext>
            </a:extLst>
          </p:cNvPr>
          <p:cNvCxnSpPr>
            <a:cxnSpLocks/>
          </p:cNvCxnSpPr>
          <p:nvPr userDrawn="1"/>
        </p:nvCxnSpPr>
        <p:spPr>
          <a:xfrm>
            <a:off x="6968577" y="6135013"/>
            <a:ext cx="3704889" cy="0"/>
          </a:xfrm>
          <a:prstGeom prst="straightConnector1">
            <a:avLst/>
          </a:prstGeom>
          <a:ln w="19050" cap="sq">
            <a:solidFill>
              <a:schemeClr val="tx1"/>
            </a:solidFill>
            <a:headEnd type="triangle"/>
            <a:tailEnd type="triangle"/>
          </a:ln>
        </p:spPr>
        <p:style>
          <a:lnRef idx="1">
            <a:schemeClr val="accent1"/>
          </a:lnRef>
          <a:fillRef idx="0">
            <a:schemeClr val="accent1"/>
          </a:fillRef>
          <a:effectRef idx="0">
            <a:schemeClr val="dk1"/>
          </a:effectRef>
          <a:fontRef idx="minor">
            <a:schemeClr val="lt1"/>
          </a:fontRef>
        </p:style>
      </p:cxnSp>
      <p:sp>
        <p:nvSpPr>
          <p:cNvPr id="17" name="文字方塊 67">
            <a:extLst>
              <a:ext uri="{FF2B5EF4-FFF2-40B4-BE49-F238E27FC236}">
                <a16:creationId xmlns:a16="http://schemas.microsoft.com/office/drawing/2014/main" id="{F376544E-66A9-4F71-94DC-5C9B78AB72E5}"/>
              </a:ext>
            </a:extLst>
          </p:cNvPr>
          <p:cNvSpPr txBox="1"/>
          <p:nvPr userDrawn="1"/>
        </p:nvSpPr>
        <p:spPr>
          <a:xfrm>
            <a:off x="10618734" y="6144518"/>
            <a:ext cx="695441" cy="193899"/>
          </a:xfrm>
          <a:prstGeom prst="rect">
            <a:avLst/>
          </a:prstGeom>
          <a:no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Arial"/>
                <a:sym typeface="Arial"/>
              </a:rPr>
              <a:t>容易</a:t>
            </a:r>
          </a:p>
        </p:txBody>
      </p:sp>
      <p:sp>
        <p:nvSpPr>
          <p:cNvPr id="22" name="文字方塊 114">
            <a:extLst>
              <a:ext uri="{FF2B5EF4-FFF2-40B4-BE49-F238E27FC236}">
                <a16:creationId xmlns:a16="http://schemas.microsoft.com/office/drawing/2014/main" id="{527BA94A-2A8A-40B1-B417-B7E125AC3F64}"/>
              </a:ext>
            </a:extLst>
          </p:cNvPr>
          <p:cNvSpPr txBox="1"/>
          <p:nvPr userDrawn="1"/>
        </p:nvSpPr>
        <p:spPr>
          <a:xfrm>
            <a:off x="8014116" y="6038064"/>
            <a:ext cx="1613196" cy="220060"/>
          </a:xfrm>
          <a:prstGeom prst="rect">
            <a:avLst/>
          </a:prstGeom>
          <a:solidFill>
            <a:schemeClr val="bg1"/>
          </a:solid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400" b="1"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複雜度與資源投入</a:t>
            </a:r>
          </a:p>
        </p:txBody>
      </p:sp>
      <p:sp>
        <p:nvSpPr>
          <p:cNvPr id="23" name="文字方塊 115">
            <a:extLst>
              <a:ext uri="{FF2B5EF4-FFF2-40B4-BE49-F238E27FC236}">
                <a16:creationId xmlns:a16="http://schemas.microsoft.com/office/drawing/2014/main" id="{288386A3-AF82-4F86-B52B-25FFF512C932}"/>
              </a:ext>
            </a:extLst>
          </p:cNvPr>
          <p:cNvSpPr txBox="1"/>
          <p:nvPr userDrawn="1"/>
        </p:nvSpPr>
        <p:spPr>
          <a:xfrm>
            <a:off x="6320761" y="6055629"/>
            <a:ext cx="695441" cy="193899"/>
          </a:xfrm>
          <a:prstGeom prst="rect">
            <a:avLst/>
          </a:prstGeom>
          <a:no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複雜</a:t>
            </a:r>
          </a:p>
        </p:txBody>
      </p:sp>
      <p:sp>
        <p:nvSpPr>
          <p:cNvPr id="24" name="文字方塊 118">
            <a:extLst>
              <a:ext uri="{FF2B5EF4-FFF2-40B4-BE49-F238E27FC236}">
                <a16:creationId xmlns:a16="http://schemas.microsoft.com/office/drawing/2014/main" id="{E76D58EC-27B1-4707-B2F3-F51F4BE06B22}"/>
              </a:ext>
            </a:extLst>
          </p:cNvPr>
          <p:cNvSpPr txBox="1"/>
          <p:nvPr userDrawn="1"/>
        </p:nvSpPr>
        <p:spPr>
          <a:xfrm>
            <a:off x="6296554" y="4017990"/>
            <a:ext cx="280045" cy="350865"/>
          </a:xfrm>
          <a:prstGeom prst="rect">
            <a:avLst/>
          </a:prstGeom>
          <a:solidFill>
            <a:schemeClr val="bg1"/>
          </a:solidFill>
        </p:spPr>
        <p:txBody>
          <a:bodyPr wrap="square" lIns="0" tIns="36576" rIns="0" bIns="0" rtlCol="0" anchor="ctr">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1"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效益</a:t>
            </a:r>
          </a:p>
        </p:txBody>
      </p:sp>
      <p:sp>
        <p:nvSpPr>
          <p:cNvPr id="25" name="Rectangle 24">
            <a:extLst>
              <a:ext uri="{FF2B5EF4-FFF2-40B4-BE49-F238E27FC236}">
                <a16:creationId xmlns:a16="http://schemas.microsoft.com/office/drawing/2014/main" id="{44BC0389-2158-4D77-8C2D-4C3EEA72E46B}"/>
              </a:ext>
            </a:extLst>
          </p:cNvPr>
          <p:cNvSpPr/>
          <p:nvPr userDrawn="1"/>
        </p:nvSpPr>
        <p:spPr>
          <a:xfrm>
            <a:off x="6704573" y="1399493"/>
            <a:ext cx="4128872"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分析圖</a:t>
            </a:r>
            <a:endParaRPr kumimoji="0" lang="en-US" sz="1400" b="1" i="0" u="none" strike="noStrike" kern="0" cap="none" spc="0" normalizeH="0" baseline="0" noProof="0" dirty="0">
              <a:ln>
                <a:noFill/>
              </a:ln>
              <a:solidFill>
                <a:schemeClr val="bg1"/>
              </a:solidFill>
              <a:effectLst/>
              <a:uLnTx/>
              <a:uFillTx/>
              <a:latin typeface="Arial"/>
              <a:cs typeface="Arial" charset="0"/>
              <a:sym typeface="Arial"/>
            </a:endParaRPr>
          </a:p>
        </p:txBody>
      </p:sp>
      <p:sp>
        <p:nvSpPr>
          <p:cNvPr id="26" name="Right Arrow 59">
            <a:extLst>
              <a:ext uri="{FF2B5EF4-FFF2-40B4-BE49-F238E27FC236}">
                <a16:creationId xmlns:a16="http://schemas.microsoft.com/office/drawing/2014/main" id="{51DFD150-6B72-429F-99DD-C0E0D6C2D3A3}"/>
              </a:ext>
            </a:extLst>
          </p:cNvPr>
          <p:cNvSpPr/>
          <p:nvPr userDrawn="1"/>
        </p:nvSpPr>
        <p:spPr bwMode="auto">
          <a:xfrm>
            <a:off x="8935142" y="1899859"/>
            <a:ext cx="2129082" cy="524161"/>
          </a:xfrm>
          <a:prstGeom prst="rightArrow">
            <a:avLst/>
          </a:prstGeom>
          <a:noFill/>
          <a:ln w="6350" cap="rnd" cmpd="sng" algn="ctr">
            <a:solidFill>
              <a:srgbClr val="80808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TW" altLang="en-US" sz="1400" b="1" i="0" u="none" strike="noStrike" kern="0" cap="none" spc="0" normalizeH="0" baseline="0" noProof="0" dirty="0">
                <a:ln>
                  <a:noFill/>
                </a:ln>
                <a:solidFill>
                  <a:srgbClr val="646464"/>
                </a:solidFill>
                <a:effectLst/>
                <a:uLnTx/>
                <a:uFillTx/>
                <a:latin typeface="新細明體" panose="02020500000000000000" pitchFamily="18" charset="-120"/>
                <a:cs typeface="Arial" pitchFamily="34" charset="0"/>
                <a:sym typeface="Arial"/>
              </a:rPr>
              <a:t>潛在轉型機會</a:t>
            </a:r>
            <a:endParaRPr kumimoji="0" lang="en-US" sz="1400" b="1" i="0" u="none" strike="noStrike" kern="0" cap="none" spc="0" normalizeH="0" baseline="0" noProof="0" dirty="0">
              <a:ln>
                <a:noFill/>
              </a:ln>
              <a:solidFill>
                <a:srgbClr val="646464"/>
              </a:solidFill>
              <a:effectLst/>
              <a:uLnTx/>
              <a:uFillTx/>
              <a:latin typeface="Arial"/>
              <a:cs typeface="Arial" pitchFamily="34" charset="0"/>
              <a:sym typeface="Arial"/>
            </a:endParaRPr>
          </a:p>
        </p:txBody>
      </p:sp>
      <p:sp>
        <p:nvSpPr>
          <p:cNvPr id="27" name="Right Arrow 60">
            <a:extLst>
              <a:ext uri="{FF2B5EF4-FFF2-40B4-BE49-F238E27FC236}">
                <a16:creationId xmlns:a16="http://schemas.microsoft.com/office/drawing/2014/main" id="{E9A51F3F-524D-4847-94F2-A3F9E5F7E43C}"/>
              </a:ext>
            </a:extLst>
          </p:cNvPr>
          <p:cNvSpPr/>
          <p:nvPr userDrawn="1"/>
        </p:nvSpPr>
        <p:spPr bwMode="auto">
          <a:xfrm flipH="1">
            <a:off x="6550781" y="1902605"/>
            <a:ext cx="2168555" cy="524161"/>
          </a:xfrm>
          <a:prstGeom prst="rightArrow">
            <a:avLst/>
          </a:prstGeom>
          <a:solidFill>
            <a:srgbClr val="808080"/>
          </a:solidFill>
          <a:ln w="9525" algn="ctr">
            <a:noFill/>
            <a:round/>
            <a:headEnd/>
            <a:tailEnd/>
          </a:ln>
        </p:spPr>
        <p:txBody>
          <a:bodyPr wrap="none" anchor="ctr"/>
          <a:lstStyle/>
          <a:p>
            <a:pPr marL="0" marR="0" lvl="0" indent="0" algn="ctr" defTabSz="820738" rtl="0" eaLnBrk="0" fontAlgn="auto" latinLnBrk="0" hangingPunct="0">
              <a:lnSpc>
                <a:spcPct val="100000"/>
              </a:lnSpc>
              <a:spcBef>
                <a:spcPts val="0"/>
              </a:spcBef>
              <a:spcAft>
                <a:spcPct val="0"/>
              </a:spcAft>
              <a:buClrTx/>
              <a:buSzTx/>
              <a:buFontTx/>
              <a:buNone/>
              <a:tabLst/>
              <a:defRPr/>
            </a:pPr>
            <a:r>
              <a:rPr kumimoji="0" lang="zh-TW" altLang="en-US" sz="1400" b="1" i="0" u="none" strike="noStrike" kern="0" cap="none" spc="0" normalizeH="0" baseline="0" noProof="0" dirty="0">
                <a:ln>
                  <a:noFill/>
                </a:ln>
                <a:solidFill>
                  <a:srgbClr val="FFFFFF"/>
                </a:solidFill>
                <a:effectLst/>
                <a:uLnTx/>
                <a:uFillTx/>
                <a:latin typeface="新細明體" panose="02020500000000000000" pitchFamily="18" charset="-120"/>
                <a:cs typeface="Arial" charset="0"/>
                <a:sym typeface="Arial"/>
              </a:rPr>
              <a:t>潛在效率提升</a:t>
            </a:r>
            <a:endParaRPr kumimoji="0" lang="en-US" sz="1400" b="1" i="0" u="none" strike="noStrike" kern="0" cap="none" spc="0" normalizeH="0" baseline="0" noProof="0" dirty="0">
              <a:ln>
                <a:noFill/>
              </a:ln>
              <a:solidFill>
                <a:srgbClr val="FFFFFF"/>
              </a:solidFill>
              <a:effectLst/>
              <a:uLnTx/>
              <a:uFillTx/>
              <a:latin typeface="Arial"/>
              <a:cs typeface="Arial" charset="0"/>
              <a:sym typeface="Arial"/>
            </a:endParaRPr>
          </a:p>
        </p:txBody>
      </p:sp>
      <p:sp>
        <p:nvSpPr>
          <p:cNvPr id="28" name="Rectangle 27">
            <a:extLst>
              <a:ext uri="{FF2B5EF4-FFF2-40B4-BE49-F238E27FC236}">
                <a16:creationId xmlns:a16="http://schemas.microsoft.com/office/drawing/2014/main" id="{244C70E6-E01D-48D5-A643-94D1FFA59EC5}"/>
              </a:ext>
            </a:extLst>
          </p:cNvPr>
          <p:cNvSpPr>
            <a:spLocks noChangeArrowheads="1"/>
          </p:cNvSpPr>
          <p:nvPr userDrawn="1"/>
        </p:nvSpPr>
        <p:spPr bwMode="auto">
          <a:xfrm>
            <a:off x="9368406" y="2618222"/>
            <a:ext cx="912429" cy="246221"/>
          </a:xfrm>
          <a:prstGeom prst="rect">
            <a:avLst/>
          </a:prstGeom>
          <a:noFill/>
          <a:ln w="6350">
            <a:noFill/>
            <a:miter lim="800000"/>
            <a:headEnd/>
            <a:tailEnd/>
          </a:ln>
          <a:effectLst/>
        </p:spPr>
        <p:txBody>
          <a:bodyPr wrap="none">
            <a:spAutoFit/>
          </a:bodyPr>
          <a:lstStyle/>
          <a:p>
            <a:pPr marL="0" marR="0" lvl="0" indent="0" algn="l" defTabSz="914400" rtl="0" eaLnBrk="1" fontAlgn="auto" latinLnBrk="0" hangingPunct="1">
              <a:lnSpc>
                <a:spcPct val="100000"/>
              </a:lnSpc>
              <a:spcBef>
                <a:spcPct val="0"/>
              </a:spcBef>
              <a:spcAft>
                <a:spcPts val="0"/>
              </a:spcAft>
              <a:buClr>
                <a:srgbClr val="000000"/>
              </a:buClr>
              <a:buSzTx/>
              <a:buFont typeface="Wingdings" pitchFamily="2" charset="2"/>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a:ln>
                  <a:noFill/>
                </a:ln>
                <a:solidFill>
                  <a:srgbClr val="000000"/>
                </a:solidFill>
                <a:effectLst/>
                <a:uLnTx/>
                <a:uFillTx/>
                <a:latin typeface="Arial"/>
                <a:ea typeface="新細明體" panose="02020500000000000000" pitchFamily="18" charset="-120"/>
                <a:cs typeface="Arial"/>
                <a:sym typeface="Arial"/>
              </a:rPr>
              <a:t>立即</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執行區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endParaRPr kumimoji="0" lang="en-GB"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9" name="Rectangle 28">
            <a:extLst>
              <a:ext uri="{FF2B5EF4-FFF2-40B4-BE49-F238E27FC236}">
                <a16:creationId xmlns:a16="http://schemas.microsoft.com/office/drawing/2014/main" id="{34E1E10A-B693-4260-BA3D-33C438853EEE}"/>
              </a:ext>
            </a:extLst>
          </p:cNvPr>
          <p:cNvSpPr>
            <a:spLocks noChangeArrowheads="1"/>
          </p:cNvSpPr>
          <p:nvPr userDrawn="1"/>
        </p:nvSpPr>
        <p:spPr bwMode="auto">
          <a:xfrm>
            <a:off x="7339625" y="5635190"/>
            <a:ext cx="912429" cy="246221"/>
          </a:xfrm>
          <a:prstGeom prst="rect">
            <a:avLst/>
          </a:prstGeom>
          <a:noFill/>
          <a:ln w="6350">
            <a:noFill/>
            <a:miter lim="800000"/>
            <a:headEnd/>
            <a:tailEnd/>
          </a:ln>
          <a:effectLst/>
        </p:spPr>
        <p:txBody>
          <a:bodyPr wrap="none">
            <a:spAutoFit/>
          </a:bodyPr>
          <a:lstStyle/>
          <a:p>
            <a:pPr marL="0" marR="0" lvl="0" indent="0" algn="l" defTabSz="914400" rtl="0" eaLnBrk="0" fontAlgn="auto" latinLnBrk="0" hangingPunct="0">
              <a:lnSpc>
                <a:spcPct val="100000"/>
              </a:lnSpc>
              <a:spcBef>
                <a:spcPct val="0"/>
              </a:spcBef>
              <a:spcAft>
                <a:spcPts val="0"/>
              </a:spcAft>
              <a:buClr>
                <a:srgbClr val="000000"/>
              </a:buClr>
              <a:buSzTx/>
              <a:buFont typeface="Arial"/>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a:ln>
                  <a:noFill/>
                </a:ln>
                <a:solidFill>
                  <a:srgbClr val="000000"/>
                </a:solidFill>
                <a:effectLst/>
                <a:uLnTx/>
                <a:uFillTx/>
                <a:latin typeface="Arial"/>
                <a:ea typeface="新細明體" panose="02020500000000000000" pitchFamily="18" charset="-120"/>
                <a:cs typeface="Arial"/>
                <a:sym typeface="Arial"/>
              </a:rPr>
              <a:t>暫時</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捨棄區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p:txBody>
      </p:sp>
      <p:sp>
        <p:nvSpPr>
          <p:cNvPr id="30" name="Rectangle 29">
            <a:extLst>
              <a:ext uri="{FF2B5EF4-FFF2-40B4-BE49-F238E27FC236}">
                <a16:creationId xmlns:a16="http://schemas.microsoft.com/office/drawing/2014/main" id="{DF4A3418-CE87-4CA9-B574-C24CABA85C7D}"/>
              </a:ext>
            </a:extLst>
          </p:cNvPr>
          <p:cNvSpPr>
            <a:spLocks noChangeArrowheads="1"/>
          </p:cNvSpPr>
          <p:nvPr userDrawn="1"/>
        </p:nvSpPr>
        <p:spPr bwMode="auto">
          <a:xfrm>
            <a:off x="9287215" y="5620911"/>
            <a:ext cx="1168910" cy="246221"/>
          </a:xfrm>
          <a:prstGeom prst="rect">
            <a:avLst/>
          </a:prstGeom>
          <a:noFill/>
          <a:ln w="6350">
            <a:noFill/>
            <a:miter lim="800000"/>
            <a:headEnd/>
            <a:tailEnd/>
          </a:ln>
          <a:effectLst/>
        </p:spPr>
        <p:txBody>
          <a:bodyPr wrap="none">
            <a:spAutoFit/>
          </a:bodyPr>
          <a:lstStyle/>
          <a:p>
            <a:pPr marL="0" marR="0" lvl="0" indent="0" algn="l" defTabSz="914400" rtl="0" eaLnBrk="1" fontAlgn="auto" latinLnBrk="0" hangingPunct="1">
              <a:lnSpc>
                <a:spcPct val="100000"/>
              </a:lnSpc>
              <a:spcBef>
                <a:spcPct val="0"/>
              </a:spcBef>
              <a:spcAft>
                <a:spcPts val="0"/>
              </a:spcAft>
              <a:buClr>
                <a:srgbClr val="000000"/>
              </a:buClr>
              <a:buSzTx/>
              <a:buFont typeface="Wingdings" pitchFamily="2" charset="2"/>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等待實施機會區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endParaRPr kumimoji="0" lang="en-GB"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1" name="Rectangle 67">
            <a:extLst>
              <a:ext uri="{FF2B5EF4-FFF2-40B4-BE49-F238E27FC236}">
                <a16:creationId xmlns:a16="http://schemas.microsoft.com/office/drawing/2014/main" id="{6CD1C2B9-ECCB-4FF1-A87F-EF9B8780FC67}"/>
              </a:ext>
            </a:extLst>
          </p:cNvPr>
          <p:cNvSpPr>
            <a:spLocks noChangeArrowheads="1"/>
          </p:cNvSpPr>
          <p:nvPr userDrawn="1"/>
        </p:nvSpPr>
        <p:spPr bwMode="auto">
          <a:xfrm>
            <a:off x="7251247" y="2655952"/>
            <a:ext cx="1040670" cy="246221"/>
          </a:xfrm>
          <a:prstGeom prst="rect">
            <a:avLst/>
          </a:prstGeom>
          <a:noFill/>
          <a:ln w="6350">
            <a:noFill/>
            <a:miter lim="800000"/>
            <a:headEnd/>
            <a:tailEnd/>
          </a:ln>
          <a:effectLst/>
        </p:spPr>
        <p:txBody>
          <a:bodyPr wrap="none">
            <a:spAutoFit/>
          </a:bodyPr>
          <a:lstStyle/>
          <a:p>
            <a:pPr marL="0" marR="0" lvl="0" indent="0" algn="l" defTabSz="914400" rtl="0" eaLnBrk="0" fontAlgn="auto" latinLnBrk="0" hangingPunct="0">
              <a:lnSpc>
                <a:spcPct val="100000"/>
              </a:lnSpc>
              <a:spcBef>
                <a:spcPct val="0"/>
              </a:spcBef>
              <a:spcAft>
                <a:spcPts val="0"/>
              </a:spcAft>
              <a:buClr>
                <a:srgbClr val="000000"/>
              </a:buClr>
              <a:buSzTx/>
              <a:buFont typeface="Arial"/>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注意力集中區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p:txBody>
      </p:sp>
      <p:sp>
        <p:nvSpPr>
          <p:cNvPr id="32" name="Rectangle 31">
            <a:extLst>
              <a:ext uri="{FF2B5EF4-FFF2-40B4-BE49-F238E27FC236}">
                <a16:creationId xmlns:a16="http://schemas.microsoft.com/office/drawing/2014/main" id="{841E2203-9A94-402A-9731-345E6E207FE5}"/>
              </a:ext>
            </a:extLst>
          </p:cNvPr>
          <p:cNvSpPr/>
          <p:nvPr userDrawn="1"/>
        </p:nvSpPr>
        <p:spPr>
          <a:xfrm>
            <a:off x="657794" y="1398556"/>
            <a:ext cx="4522938"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潛在建議方案</a:t>
            </a:r>
          </a:p>
        </p:txBody>
      </p:sp>
      <p:sp>
        <p:nvSpPr>
          <p:cNvPr id="33" name="TextBox 32">
            <a:extLst>
              <a:ext uri="{FF2B5EF4-FFF2-40B4-BE49-F238E27FC236}">
                <a16:creationId xmlns:a16="http://schemas.microsoft.com/office/drawing/2014/main" id="{E98C7270-920A-44C1-AA50-4377C19D0335}"/>
              </a:ext>
            </a:extLst>
          </p:cNvPr>
          <p:cNvSpPr txBox="1"/>
          <p:nvPr userDrawn="1"/>
        </p:nvSpPr>
        <p:spPr>
          <a:xfrm>
            <a:off x="8502715" y="6199227"/>
            <a:ext cx="2076449" cy="553998"/>
          </a:xfrm>
          <a:prstGeom prst="rect">
            <a:avLst/>
          </a:prstGeom>
          <a:noFill/>
        </p:spPr>
        <p:txBody>
          <a:bodyPr wrap="square">
            <a:spAutoFit/>
          </a:bodyPr>
          <a:lstStyle/>
          <a:p>
            <a:r>
              <a:rPr lang="zh-TW" altLang="en-US" sz="1000" dirty="0"/>
              <a:t>施行成本	</a:t>
            </a:r>
          </a:p>
          <a:p>
            <a:r>
              <a:rPr lang="zh-TW" altLang="en-US" sz="1000" dirty="0"/>
              <a:t>人力資源</a:t>
            </a:r>
          </a:p>
          <a:p>
            <a:r>
              <a:rPr lang="zh-TW" altLang="en-US" sz="1000" dirty="0"/>
              <a:t>所需時間</a:t>
            </a:r>
          </a:p>
        </p:txBody>
      </p:sp>
      <p:sp>
        <p:nvSpPr>
          <p:cNvPr id="34" name="TextBox 33">
            <a:extLst>
              <a:ext uri="{FF2B5EF4-FFF2-40B4-BE49-F238E27FC236}">
                <a16:creationId xmlns:a16="http://schemas.microsoft.com/office/drawing/2014/main" id="{828EC5CC-8788-4F12-A176-D338CABF414C}"/>
              </a:ext>
            </a:extLst>
          </p:cNvPr>
          <p:cNvSpPr txBox="1"/>
          <p:nvPr userDrawn="1"/>
        </p:nvSpPr>
        <p:spPr>
          <a:xfrm>
            <a:off x="5755276" y="3889090"/>
            <a:ext cx="646331" cy="1039936"/>
          </a:xfrm>
          <a:prstGeom prst="rect">
            <a:avLst/>
          </a:prstGeom>
          <a:noFill/>
        </p:spPr>
        <p:txBody>
          <a:bodyPr vert="eaVert" wrap="square">
            <a:spAutoFit/>
          </a:bodyPr>
          <a:lstStyle/>
          <a:p>
            <a:r>
              <a:rPr lang="zh-TW" altLang="en-US" sz="1000" dirty="0"/>
              <a:t>策略符合性</a:t>
            </a:r>
            <a:endParaRPr lang="en-US" altLang="zh-TW" sz="1000" dirty="0"/>
          </a:p>
          <a:p>
            <a:r>
              <a:rPr lang="zh-TW" altLang="en-US" sz="1000" dirty="0"/>
              <a:t>業務創新</a:t>
            </a:r>
            <a:endParaRPr lang="en-US" altLang="zh-TW" sz="1000" dirty="0"/>
          </a:p>
          <a:p>
            <a:r>
              <a:rPr lang="zh-TW" altLang="en-US" sz="1000" dirty="0"/>
              <a:t>作業效能</a:t>
            </a:r>
          </a:p>
        </p:txBody>
      </p:sp>
      <p:sp>
        <p:nvSpPr>
          <p:cNvPr id="36" name="Oval 44">
            <a:extLst>
              <a:ext uri="{FF2B5EF4-FFF2-40B4-BE49-F238E27FC236}">
                <a16:creationId xmlns:a16="http://schemas.microsoft.com/office/drawing/2014/main" id="{DB71729F-7176-4CA9-B43E-3B5B4E07AAA2}"/>
              </a:ext>
            </a:extLst>
          </p:cNvPr>
          <p:cNvSpPr>
            <a:spLocks noChangeArrowheads="1"/>
          </p:cNvSpPr>
          <p:nvPr userDrawn="1"/>
        </p:nvSpPr>
        <p:spPr bwMode="gray">
          <a:xfrm>
            <a:off x="507861" y="1694657"/>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1</a:t>
            </a:r>
          </a:p>
        </p:txBody>
      </p:sp>
      <p:sp>
        <p:nvSpPr>
          <p:cNvPr id="37" name="Text Box 2">
            <a:extLst>
              <a:ext uri="{FF2B5EF4-FFF2-40B4-BE49-F238E27FC236}">
                <a16:creationId xmlns:a16="http://schemas.microsoft.com/office/drawing/2014/main" id="{6855C5FD-65B9-490F-915C-2B6A4A304DDE}"/>
              </a:ext>
            </a:extLst>
          </p:cNvPr>
          <p:cNvSpPr txBox="1">
            <a:spLocks noChangeArrowheads="1"/>
          </p:cNvSpPr>
          <p:nvPr userDrawn="1"/>
        </p:nvSpPr>
        <p:spPr bwMode="gray">
          <a:xfrm>
            <a:off x="637349" y="2213000"/>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38" name="Text Box 2">
            <a:extLst>
              <a:ext uri="{FF2B5EF4-FFF2-40B4-BE49-F238E27FC236}">
                <a16:creationId xmlns:a16="http://schemas.microsoft.com/office/drawing/2014/main" id="{6F8B90A7-94E2-47C3-AE99-2BE6F2FB41AB}"/>
              </a:ext>
            </a:extLst>
          </p:cNvPr>
          <p:cNvSpPr txBox="1">
            <a:spLocks noChangeArrowheads="1"/>
          </p:cNvSpPr>
          <p:nvPr userDrawn="1"/>
        </p:nvSpPr>
        <p:spPr bwMode="gray">
          <a:xfrm>
            <a:off x="2084732" y="221300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39" name="Text Box 2">
            <a:extLst>
              <a:ext uri="{FF2B5EF4-FFF2-40B4-BE49-F238E27FC236}">
                <a16:creationId xmlns:a16="http://schemas.microsoft.com/office/drawing/2014/main" id="{24A6811B-1E4A-43AE-A390-9C142837F2C2}"/>
              </a:ext>
            </a:extLst>
          </p:cNvPr>
          <p:cNvSpPr txBox="1">
            <a:spLocks noChangeArrowheads="1"/>
          </p:cNvSpPr>
          <p:nvPr userDrawn="1"/>
        </p:nvSpPr>
        <p:spPr bwMode="gray">
          <a:xfrm>
            <a:off x="2084732" y="267604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40" name="Text Box 2">
            <a:extLst>
              <a:ext uri="{FF2B5EF4-FFF2-40B4-BE49-F238E27FC236}">
                <a16:creationId xmlns:a16="http://schemas.microsoft.com/office/drawing/2014/main" id="{FF4B47A1-FB91-406E-8B0B-74334FA42CD5}"/>
              </a:ext>
            </a:extLst>
          </p:cNvPr>
          <p:cNvSpPr txBox="1">
            <a:spLocks noChangeArrowheads="1"/>
          </p:cNvSpPr>
          <p:nvPr userDrawn="1"/>
        </p:nvSpPr>
        <p:spPr bwMode="gray">
          <a:xfrm>
            <a:off x="637349" y="4070681"/>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1" name="Text Box 2">
            <a:extLst>
              <a:ext uri="{FF2B5EF4-FFF2-40B4-BE49-F238E27FC236}">
                <a16:creationId xmlns:a16="http://schemas.microsoft.com/office/drawing/2014/main" id="{AB9F2946-FE50-4AFD-8049-C604337965F9}"/>
              </a:ext>
            </a:extLst>
          </p:cNvPr>
          <p:cNvSpPr txBox="1">
            <a:spLocks noChangeArrowheads="1"/>
          </p:cNvSpPr>
          <p:nvPr userDrawn="1"/>
        </p:nvSpPr>
        <p:spPr bwMode="gray">
          <a:xfrm>
            <a:off x="2084732" y="406516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2" name="Text Box 2">
            <a:extLst>
              <a:ext uri="{FF2B5EF4-FFF2-40B4-BE49-F238E27FC236}">
                <a16:creationId xmlns:a16="http://schemas.microsoft.com/office/drawing/2014/main" id="{E00F5C1B-3FE0-46F5-84A2-6B994C9F04DC}"/>
              </a:ext>
            </a:extLst>
          </p:cNvPr>
          <p:cNvSpPr txBox="1">
            <a:spLocks noChangeArrowheads="1"/>
          </p:cNvSpPr>
          <p:nvPr userDrawn="1"/>
        </p:nvSpPr>
        <p:spPr bwMode="gray">
          <a:xfrm>
            <a:off x="637349" y="4538297"/>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3" name="Text Box 2">
            <a:extLst>
              <a:ext uri="{FF2B5EF4-FFF2-40B4-BE49-F238E27FC236}">
                <a16:creationId xmlns:a16="http://schemas.microsoft.com/office/drawing/2014/main" id="{E0B088A4-79A1-414D-85F2-BF7361966811}"/>
              </a:ext>
            </a:extLst>
          </p:cNvPr>
          <p:cNvSpPr txBox="1">
            <a:spLocks noChangeArrowheads="1"/>
          </p:cNvSpPr>
          <p:nvPr userDrawn="1"/>
        </p:nvSpPr>
        <p:spPr bwMode="gray">
          <a:xfrm>
            <a:off x="2084732" y="452821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4" name="Oval 44">
            <a:extLst>
              <a:ext uri="{FF2B5EF4-FFF2-40B4-BE49-F238E27FC236}">
                <a16:creationId xmlns:a16="http://schemas.microsoft.com/office/drawing/2014/main" id="{37C51D23-C619-4BDB-9825-3067EA67497F}"/>
              </a:ext>
            </a:extLst>
          </p:cNvPr>
          <p:cNvSpPr>
            <a:spLocks noChangeArrowheads="1"/>
          </p:cNvSpPr>
          <p:nvPr userDrawn="1"/>
        </p:nvSpPr>
        <p:spPr bwMode="gray">
          <a:xfrm>
            <a:off x="507861" y="2151920"/>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2</a:t>
            </a:r>
          </a:p>
        </p:txBody>
      </p:sp>
      <p:sp>
        <p:nvSpPr>
          <p:cNvPr id="45" name="Oval 44">
            <a:extLst>
              <a:ext uri="{FF2B5EF4-FFF2-40B4-BE49-F238E27FC236}">
                <a16:creationId xmlns:a16="http://schemas.microsoft.com/office/drawing/2014/main" id="{27E5C24B-E11D-42C0-8F9E-22283CE7EC4E}"/>
              </a:ext>
            </a:extLst>
          </p:cNvPr>
          <p:cNvSpPr>
            <a:spLocks noChangeArrowheads="1"/>
          </p:cNvSpPr>
          <p:nvPr userDrawn="1"/>
        </p:nvSpPr>
        <p:spPr bwMode="gray">
          <a:xfrm>
            <a:off x="507861" y="2609183"/>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3</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6" name="Oval 44">
            <a:extLst>
              <a:ext uri="{FF2B5EF4-FFF2-40B4-BE49-F238E27FC236}">
                <a16:creationId xmlns:a16="http://schemas.microsoft.com/office/drawing/2014/main" id="{135B8EE4-B036-480E-B3F2-D024552012EE}"/>
              </a:ext>
            </a:extLst>
          </p:cNvPr>
          <p:cNvSpPr>
            <a:spLocks noChangeArrowheads="1"/>
          </p:cNvSpPr>
          <p:nvPr userDrawn="1"/>
        </p:nvSpPr>
        <p:spPr bwMode="gray">
          <a:xfrm>
            <a:off x="507861" y="3066446"/>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4</a:t>
            </a:r>
          </a:p>
        </p:txBody>
      </p:sp>
      <p:sp>
        <p:nvSpPr>
          <p:cNvPr id="47" name="Oval 44">
            <a:extLst>
              <a:ext uri="{FF2B5EF4-FFF2-40B4-BE49-F238E27FC236}">
                <a16:creationId xmlns:a16="http://schemas.microsoft.com/office/drawing/2014/main" id="{B8DE2BFD-428A-488A-B032-445133206237}"/>
              </a:ext>
            </a:extLst>
          </p:cNvPr>
          <p:cNvSpPr>
            <a:spLocks noChangeArrowheads="1"/>
          </p:cNvSpPr>
          <p:nvPr userDrawn="1"/>
        </p:nvSpPr>
        <p:spPr bwMode="gray">
          <a:xfrm>
            <a:off x="507861" y="3523709"/>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5</a:t>
            </a:r>
          </a:p>
        </p:txBody>
      </p:sp>
      <p:sp>
        <p:nvSpPr>
          <p:cNvPr id="48" name="Oval 44">
            <a:extLst>
              <a:ext uri="{FF2B5EF4-FFF2-40B4-BE49-F238E27FC236}">
                <a16:creationId xmlns:a16="http://schemas.microsoft.com/office/drawing/2014/main" id="{3F7E2AC9-55A8-4D23-87D1-7361B4F05C88}"/>
              </a:ext>
            </a:extLst>
          </p:cNvPr>
          <p:cNvSpPr>
            <a:spLocks noChangeArrowheads="1"/>
          </p:cNvSpPr>
          <p:nvPr userDrawn="1"/>
        </p:nvSpPr>
        <p:spPr bwMode="gray">
          <a:xfrm>
            <a:off x="507861" y="398097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6</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9" name="Oval 44">
            <a:extLst>
              <a:ext uri="{FF2B5EF4-FFF2-40B4-BE49-F238E27FC236}">
                <a16:creationId xmlns:a16="http://schemas.microsoft.com/office/drawing/2014/main" id="{56D35E99-C670-4E9F-A531-3BE97F6C0628}"/>
              </a:ext>
            </a:extLst>
          </p:cNvPr>
          <p:cNvSpPr>
            <a:spLocks noChangeArrowheads="1"/>
          </p:cNvSpPr>
          <p:nvPr userDrawn="1"/>
        </p:nvSpPr>
        <p:spPr bwMode="gray">
          <a:xfrm>
            <a:off x="507861" y="4438235"/>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7</a:t>
            </a:r>
          </a:p>
        </p:txBody>
      </p:sp>
      <p:sp>
        <p:nvSpPr>
          <p:cNvPr id="50" name="Text Box 2">
            <a:extLst>
              <a:ext uri="{FF2B5EF4-FFF2-40B4-BE49-F238E27FC236}">
                <a16:creationId xmlns:a16="http://schemas.microsoft.com/office/drawing/2014/main" id="{E7E10B34-2875-43AF-94A3-D2D5B64E5972}"/>
              </a:ext>
            </a:extLst>
          </p:cNvPr>
          <p:cNvSpPr txBox="1">
            <a:spLocks noChangeArrowheads="1"/>
          </p:cNvSpPr>
          <p:nvPr userDrawn="1"/>
        </p:nvSpPr>
        <p:spPr bwMode="gray">
          <a:xfrm>
            <a:off x="2084732" y="313908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2" name="Text Box 2">
            <a:extLst>
              <a:ext uri="{FF2B5EF4-FFF2-40B4-BE49-F238E27FC236}">
                <a16:creationId xmlns:a16="http://schemas.microsoft.com/office/drawing/2014/main" id="{043498FC-A38E-47DC-9B88-B50FBDFD9C1D}"/>
              </a:ext>
            </a:extLst>
          </p:cNvPr>
          <p:cNvSpPr txBox="1">
            <a:spLocks noChangeArrowheads="1"/>
          </p:cNvSpPr>
          <p:nvPr userDrawn="1"/>
        </p:nvSpPr>
        <p:spPr bwMode="gray">
          <a:xfrm>
            <a:off x="637349" y="499555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zh-TW" altLang="en-US"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3" name="Text Box 2">
            <a:extLst>
              <a:ext uri="{FF2B5EF4-FFF2-40B4-BE49-F238E27FC236}">
                <a16:creationId xmlns:a16="http://schemas.microsoft.com/office/drawing/2014/main" id="{BECC10EA-DF38-43C2-8BBB-017ADC210814}"/>
              </a:ext>
            </a:extLst>
          </p:cNvPr>
          <p:cNvSpPr txBox="1">
            <a:spLocks noChangeArrowheads="1"/>
          </p:cNvSpPr>
          <p:nvPr userDrawn="1"/>
        </p:nvSpPr>
        <p:spPr bwMode="gray">
          <a:xfrm>
            <a:off x="2084732" y="499125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4" name="Text Box 2">
            <a:extLst>
              <a:ext uri="{FF2B5EF4-FFF2-40B4-BE49-F238E27FC236}">
                <a16:creationId xmlns:a16="http://schemas.microsoft.com/office/drawing/2014/main" id="{21F10419-4390-4D37-8612-BB7F643844D2}"/>
              </a:ext>
            </a:extLst>
          </p:cNvPr>
          <p:cNvSpPr txBox="1">
            <a:spLocks noChangeArrowheads="1"/>
          </p:cNvSpPr>
          <p:nvPr userDrawn="1"/>
        </p:nvSpPr>
        <p:spPr bwMode="gray">
          <a:xfrm>
            <a:off x="2084732" y="545429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5" name="Text Box 2">
            <a:extLst>
              <a:ext uri="{FF2B5EF4-FFF2-40B4-BE49-F238E27FC236}">
                <a16:creationId xmlns:a16="http://schemas.microsoft.com/office/drawing/2014/main" id="{AB36EB8F-2642-4B70-B02C-02304952FC58}"/>
              </a:ext>
            </a:extLst>
          </p:cNvPr>
          <p:cNvSpPr txBox="1">
            <a:spLocks noChangeArrowheads="1"/>
          </p:cNvSpPr>
          <p:nvPr userDrawn="1"/>
        </p:nvSpPr>
        <p:spPr bwMode="gray">
          <a:xfrm>
            <a:off x="2084732" y="5917335"/>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6" name="Text Box 2">
            <a:extLst>
              <a:ext uri="{FF2B5EF4-FFF2-40B4-BE49-F238E27FC236}">
                <a16:creationId xmlns:a16="http://schemas.microsoft.com/office/drawing/2014/main" id="{B461B481-AB65-4A86-B053-3B769AE6A6B3}"/>
              </a:ext>
            </a:extLst>
          </p:cNvPr>
          <p:cNvSpPr txBox="1">
            <a:spLocks noChangeArrowheads="1"/>
          </p:cNvSpPr>
          <p:nvPr userDrawn="1"/>
        </p:nvSpPr>
        <p:spPr bwMode="gray">
          <a:xfrm>
            <a:off x="637349" y="5460208"/>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7" name="Text Box 2">
            <a:extLst>
              <a:ext uri="{FF2B5EF4-FFF2-40B4-BE49-F238E27FC236}">
                <a16:creationId xmlns:a16="http://schemas.microsoft.com/office/drawing/2014/main" id="{F0760C1C-CC1B-4B7A-847B-5E66BDCE06C3}"/>
              </a:ext>
            </a:extLst>
          </p:cNvPr>
          <p:cNvSpPr txBox="1">
            <a:spLocks noChangeArrowheads="1"/>
          </p:cNvSpPr>
          <p:nvPr userDrawn="1"/>
        </p:nvSpPr>
        <p:spPr bwMode="gray">
          <a:xfrm>
            <a:off x="637349" y="5919732"/>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8" name="Oval 44">
            <a:extLst>
              <a:ext uri="{FF2B5EF4-FFF2-40B4-BE49-F238E27FC236}">
                <a16:creationId xmlns:a16="http://schemas.microsoft.com/office/drawing/2014/main" id="{72E12A88-4655-4FE5-9411-5C85C5AC5AF0}"/>
              </a:ext>
            </a:extLst>
          </p:cNvPr>
          <p:cNvSpPr>
            <a:spLocks noChangeArrowheads="1"/>
          </p:cNvSpPr>
          <p:nvPr userDrawn="1"/>
        </p:nvSpPr>
        <p:spPr bwMode="gray">
          <a:xfrm>
            <a:off x="507861" y="4895498"/>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8</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59" name="Oval 44">
            <a:extLst>
              <a:ext uri="{FF2B5EF4-FFF2-40B4-BE49-F238E27FC236}">
                <a16:creationId xmlns:a16="http://schemas.microsoft.com/office/drawing/2014/main" id="{C41BFBCB-52DB-44D3-A8C7-9E04D24C753B}"/>
              </a:ext>
            </a:extLst>
          </p:cNvPr>
          <p:cNvSpPr>
            <a:spLocks noChangeArrowheads="1"/>
          </p:cNvSpPr>
          <p:nvPr userDrawn="1"/>
        </p:nvSpPr>
        <p:spPr bwMode="gray">
          <a:xfrm>
            <a:off x="507861" y="5352761"/>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9</a:t>
            </a:r>
          </a:p>
        </p:txBody>
      </p:sp>
      <p:sp>
        <p:nvSpPr>
          <p:cNvPr id="60" name="Oval 44">
            <a:extLst>
              <a:ext uri="{FF2B5EF4-FFF2-40B4-BE49-F238E27FC236}">
                <a16:creationId xmlns:a16="http://schemas.microsoft.com/office/drawing/2014/main" id="{55F917DB-8188-4798-8798-8E643A246AD3}"/>
              </a:ext>
            </a:extLst>
          </p:cNvPr>
          <p:cNvSpPr>
            <a:spLocks noChangeArrowheads="1"/>
          </p:cNvSpPr>
          <p:nvPr userDrawn="1"/>
        </p:nvSpPr>
        <p:spPr bwMode="gray">
          <a:xfrm>
            <a:off x="507861" y="581002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10</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74" name="Text Placeholder 73">
            <a:extLst>
              <a:ext uri="{FF2B5EF4-FFF2-40B4-BE49-F238E27FC236}">
                <a16:creationId xmlns:a16="http://schemas.microsoft.com/office/drawing/2014/main" id="{1023A163-7E3C-40D3-8091-BE500DC9F29C}"/>
              </a:ext>
            </a:extLst>
          </p:cNvPr>
          <p:cNvSpPr>
            <a:spLocks noGrp="1"/>
          </p:cNvSpPr>
          <p:nvPr>
            <p:ph type="body" sz="quarter" idx="13"/>
          </p:nvPr>
        </p:nvSpPr>
        <p:spPr>
          <a:xfrm>
            <a:off x="850900" y="174942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0" name="Text Placeholder 73">
            <a:extLst>
              <a:ext uri="{FF2B5EF4-FFF2-40B4-BE49-F238E27FC236}">
                <a16:creationId xmlns:a16="http://schemas.microsoft.com/office/drawing/2014/main" id="{E1A18243-D6BB-48B7-A79C-68432B4BC779}"/>
              </a:ext>
            </a:extLst>
          </p:cNvPr>
          <p:cNvSpPr>
            <a:spLocks noGrp="1"/>
          </p:cNvSpPr>
          <p:nvPr>
            <p:ph type="body" sz="quarter" idx="14"/>
          </p:nvPr>
        </p:nvSpPr>
        <p:spPr>
          <a:xfrm>
            <a:off x="850900" y="221300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1" name="Text Placeholder 73">
            <a:extLst>
              <a:ext uri="{FF2B5EF4-FFF2-40B4-BE49-F238E27FC236}">
                <a16:creationId xmlns:a16="http://schemas.microsoft.com/office/drawing/2014/main" id="{7FD4C81F-EC6B-4119-B971-4C31FACF4538}"/>
              </a:ext>
            </a:extLst>
          </p:cNvPr>
          <p:cNvSpPr>
            <a:spLocks noGrp="1"/>
          </p:cNvSpPr>
          <p:nvPr>
            <p:ph type="body" sz="quarter" idx="15"/>
          </p:nvPr>
        </p:nvSpPr>
        <p:spPr>
          <a:xfrm>
            <a:off x="857378" y="268310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2" name="Text Placeholder 73">
            <a:extLst>
              <a:ext uri="{FF2B5EF4-FFF2-40B4-BE49-F238E27FC236}">
                <a16:creationId xmlns:a16="http://schemas.microsoft.com/office/drawing/2014/main" id="{E20C39A0-7F29-4675-B403-497FF2F26A31}"/>
              </a:ext>
            </a:extLst>
          </p:cNvPr>
          <p:cNvSpPr>
            <a:spLocks noGrp="1"/>
          </p:cNvSpPr>
          <p:nvPr>
            <p:ph type="body" sz="quarter" idx="16"/>
          </p:nvPr>
        </p:nvSpPr>
        <p:spPr>
          <a:xfrm>
            <a:off x="857378" y="314667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3" name="Text Placeholder 73">
            <a:extLst>
              <a:ext uri="{FF2B5EF4-FFF2-40B4-BE49-F238E27FC236}">
                <a16:creationId xmlns:a16="http://schemas.microsoft.com/office/drawing/2014/main" id="{B971C9C7-865B-48D5-91DE-9A4D370F2F89}"/>
              </a:ext>
            </a:extLst>
          </p:cNvPr>
          <p:cNvSpPr>
            <a:spLocks noGrp="1"/>
          </p:cNvSpPr>
          <p:nvPr>
            <p:ph type="body" sz="quarter" idx="17"/>
          </p:nvPr>
        </p:nvSpPr>
        <p:spPr>
          <a:xfrm>
            <a:off x="848052" y="360706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4" name="Text Placeholder 73">
            <a:extLst>
              <a:ext uri="{FF2B5EF4-FFF2-40B4-BE49-F238E27FC236}">
                <a16:creationId xmlns:a16="http://schemas.microsoft.com/office/drawing/2014/main" id="{48465687-72E1-4CBE-AA1F-19C10349D944}"/>
              </a:ext>
            </a:extLst>
          </p:cNvPr>
          <p:cNvSpPr>
            <a:spLocks noGrp="1"/>
          </p:cNvSpPr>
          <p:nvPr>
            <p:ph type="body" sz="quarter" idx="18"/>
          </p:nvPr>
        </p:nvSpPr>
        <p:spPr>
          <a:xfrm>
            <a:off x="848052" y="407064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5" name="Text Placeholder 73">
            <a:extLst>
              <a:ext uri="{FF2B5EF4-FFF2-40B4-BE49-F238E27FC236}">
                <a16:creationId xmlns:a16="http://schemas.microsoft.com/office/drawing/2014/main" id="{E10A2B25-7022-4AEC-98B6-805BF6CCD46E}"/>
              </a:ext>
            </a:extLst>
          </p:cNvPr>
          <p:cNvSpPr>
            <a:spLocks noGrp="1"/>
          </p:cNvSpPr>
          <p:nvPr>
            <p:ph type="body" sz="quarter" idx="19"/>
          </p:nvPr>
        </p:nvSpPr>
        <p:spPr>
          <a:xfrm>
            <a:off x="854530" y="454074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6" name="Text Placeholder 73">
            <a:extLst>
              <a:ext uri="{FF2B5EF4-FFF2-40B4-BE49-F238E27FC236}">
                <a16:creationId xmlns:a16="http://schemas.microsoft.com/office/drawing/2014/main" id="{BB8F98E5-1E13-485C-9E11-19664A080566}"/>
              </a:ext>
            </a:extLst>
          </p:cNvPr>
          <p:cNvSpPr>
            <a:spLocks noGrp="1"/>
          </p:cNvSpPr>
          <p:nvPr>
            <p:ph type="body" sz="quarter" idx="20"/>
          </p:nvPr>
        </p:nvSpPr>
        <p:spPr>
          <a:xfrm>
            <a:off x="854530" y="500431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73">
            <a:extLst>
              <a:ext uri="{FF2B5EF4-FFF2-40B4-BE49-F238E27FC236}">
                <a16:creationId xmlns:a16="http://schemas.microsoft.com/office/drawing/2014/main" id="{1EBA8670-A0BB-488B-93DA-ACAA9FE7D09C}"/>
              </a:ext>
            </a:extLst>
          </p:cNvPr>
          <p:cNvSpPr>
            <a:spLocks noGrp="1"/>
          </p:cNvSpPr>
          <p:nvPr>
            <p:ph type="body" sz="quarter" idx="21"/>
          </p:nvPr>
        </p:nvSpPr>
        <p:spPr>
          <a:xfrm>
            <a:off x="856653" y="545429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8" name="Text Placeholder 73">
            <a:extLst>
              <a:ext uri="{FF2B5EF4-FFF2-40B4-BE49-F238E27FC236}">
                <a16:creationId xmlns:a16="http://schemas.microsoft.com/office/drawing/2014/main" id="{35648670-B265-4DB0-A4DC-D0D4695BA4AE}"/>
              </a:ext>
            </a:extLst>
          </p:cNvPr>
          <p:cNvSpPr>
            <a:spLocks noGrp="1"/>
          </p:cNvSpPr>
          <p:nvPr>
            <p:ph type="body" sz="quarter" idx="22"/>
          </p:nvPr>
        </p:nvSpPr>
        <p:spPr>
          <a:xfrm>
            <a:off x="856653" y="591786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9" name="Text Placeholder 73">
            <a:extLst>
              <a:ext uri="{FF2B5EF4-FFF2-40B4-BE49-F238E27FC236}">
                <a16:creationId xmlns:a16="http://schemas.microsoft.com/office/drawing/2014/main" id="{CBDC924A-D9FF-48DB-A49D-B79911F34F44}"/>
              </a:ext>
            </a:extLst>
          </p:cNvPr>
          <p:cNvSpPr>
            <a:spLocks noGrp="1"/>
          </p:cNvSpPr>
          <p:nvPr>
            <p:ph type="body" sz="quarter" idx="23"/>
          </p:nvPr>
        </p:nvSpPr>
        <p:spPr>
          <a:xfrm>
            <a:off x="2076892" y="176769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73">
            <a:extLst>
              <a:ext uri="{FF2B5EF4-FFF2-40B4-BE49-F238E27FC236}">
                <a16:creationId xmlns:a16="http://schemas.microsoft.com/office/drawing/2014/main" id="{755A737B-38A7-4D3A-9C9A-7547EAEC0116}"/>
              </a:ext>
            </a:extLst>
          </p:cNvPr>
          <p:cNvSpPr>
            <a:spLocks noGrp="1"/>
          </p:cNvSpPr>
          <p:nvPr>
            <p:ph type="body" sz="quarter" idx="24"/>
          </p:nvPr>
        </p:nvSpPr>
        <p:spPr>
          <a:xfrm>
            <a:off x="2076892" y="223126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1" name="Text Placeholder 73">
            <a:extLst>
              <a:ext uri="{FF2B5EF4-FFF2-40B4-BE49-F238E27FC236}">
                <a16:creationId xmlns:a16="http://schemas.microsoft.com/office/drawing/2014/main" id="{F4C1F4FC-2D22-4EF6-8EA9-EF6367C9BC94}"/>
              </a:ext>
            </a:extLst>
          </p:cNvPr>
          <p:cNvSpPr>
            <a:spLocks noGrp="1"/>
          </p:cNvSpPr>
          <p:nvPr>
            <p:ph type="body" sz="quarter" idx="25"/>
          </p:nvPr>
        </p:nvSpPr>
        <p:spPr>
          <a:xfrm>
            <a:off x="2083370" y="270137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2" name="Text Placeholder 73">
            <a:extLst>
              <a:ext uri="{FF2B5EF4-FFF2-40B4-BE49-F238E27FC236}">
                <a16:creationId xmlns:a16="http://schemas.microsoft.com/office/drawing/2014/main" id="{75872560-A5E3-4A60-B94E-8BF5AC10E470}"/>
              </a:ext>
            </a:extLst>
          </p:cNvPr>
          <p:cNvSpPr>
            <a:spLocks noGrp="1"/>
          </p:cNvSpPr>
          <p:nvPr>
            <p:ph type="body" sz="quarter" idx="26"/>
          </p:nvPr>
        </p:nvSpPr>
        <p:spPr>
          <a:xfrm>
            <a:off x="2083370" y="316494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3" name="Text Placeholder 73">
            <a:extLst>
              <a:ext uri="{FF2B5EF4-FFF2-40B4-BE49-F238E27FC236}">
                <a16:creationId xmlns:a16="http://schemas.microsoft.com/office/drawing/2014/main" id="{A921D45B-5162-480C-8308-E34645AB09C2}"/>
              </a:ext>
            </a:extLst>
          </p:cNvPr>
          <p:cNvSpPr>
            <a:spLocks noGrp="1"/>
          </p:cNvSpPr>
          <p:nvPr>
            <p:ph type="body" sz="quarter" idx="27"/>
          </p:nvPr>
        </p:nvSpPr>
        <p:spPr>
          <a:xfrm>
            <a:off x="2074044" y="362533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4" name="Text Placeholder 73">
            <a:extLst>
              <a:ext uri="{FF2B5EF4-FFF2-40B4-BE49-F238E27FC236}">
                <a16:creationId xmlns:a16="http://schemas.microsoft.com/office/drawing/2014/main" id="{008421BE-4915-4F6C-A65B-9EAF615147F7}"/>
              </a:ext>
            </a:extLst>
          </p:cNvPr>
          <p:cNvSpPr>
            <a:spLocks noGrp="1"/>
          </p:cNvSpPr>
          <p:nvPr>
            <p:ph type="body" sz="quarter" idx="28"/>
          </p:nvPr>
        </p:nvSpPr>
        <p:spPr>
          <a:xfrm>
            <a:off x="2074044" y="408890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5" name="Text Placeholder 73">
            <a:extLst>
              <a:ext uri="{FF2B5EF4-FFF2-40B4-BE49-F238E27FC236}">
                <a16:creationId xmlns:a16="http://schemas.microsoft.com/office/drawing/2014/main" id="{EDEC39E0-68CB-424F-8EFE-23F80650C8E2}"/>
              </a:ext>
            </a:extLst>
          </p:cNvPr>
          <p:cNvSpPr>
            <a:spLocks noGrp="1"/>
          </p:cNvSpPr>
          <p:nvPr>
            <p:ph type="body" sz="quarter" idx="29"/>
          </p:nvPr>
        </p:nvSpPr>
        <p:spPr>
          <a:xfrm>
            <a:off x="2080522" y="455901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6" name="Text Placeholder 73">
            <a:extLst>
              <a:ext uri="{FF2B5EF4-FFF2-40B4-BE49-F238E27FC236}">
                <a16:creationId xmlns:a16="http://schemas.microsoft.com/office/drawing/2014/main" id="{08692F57-60B0-436B-924E-FE62D32E52D7}"/>
              </a:ext>
            </a:extLst>
          </p:cNvPr>
          <p:cNvSpPr>
            <a:spLocks noGrp="1"/>
          </p:cNvSpPr>
          <p:nvPr>
            <p:ph type="body" sz="quarter" idx="30"/>
          </p:nvPr>
        </p:nvSpPr>
        <p:spPr>
          <a:xfrm>
            <a:off x="2080522" y="502258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73">
            <a:extLst>
              <a:ext uri="{FF2B5EF4-FFF2-40B4-BE49-F238E27FC236}">
                <a16:creationId xmlns:a16="http://schemas.microsoft.com/office/drawing/2014/main" id="{3D536A79-B6FC-49BC-90C8-69D1BCF46FF3}"/>
              </a:ext>
            </a:extLst>
          </p:cNvPr>
          <p:cNvSpPr>
            <a:spLocks noGrp="1"/>
          </p:cNvSpPr>
          <p:nvPr>
            <p:ph type="body" sz="quarter" idx="31"/>
          </p:nvPr>
        </p:nvSpPr>
        <p:spPr>
          <a:xfrm>
            <a:off x="2082645" y="547256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73">
            <a:extLst>
              <a:ext uri="{FF2B5EF4-FFF2-40B4-BE49-F238E27FC236}">
                <a16:creationId xmlns:a16="http://schemas.microsoft.com/office/drawing/2014/main" id="{61CB2D7F-B78C-47CD-ADCC-FFA9FFAE08F0}"/>
              </a:ext>
            </a:extLst>
          </p:cNvPr>
          <p:cNvSpPr>
            <a:spLocks noGrp="1"/>
          </p:cNvSpPr>
          <p:nvPr>
            <p:ph type="body" sz="quarter" idx="32"/>
          </p:nvPr>
        </p:nvSpPr>
        <p:spPr>
          <a:xfrm>
            <a:off x="2082645" y="593613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0" name="Picture Placeholder 109">
            <a:extLst>
              <a:ext uri="{FF2B5EF4-FFF2-40B4-BE49-F238E27FC236}">
                <a16:creationId xmlns:a16="http://schemas.microsoft.com/office/drawing/2014/main" id="{B7361ABC-50E7-4C7A-8A0E-9993F4912321}"/>
              </a:ext>
            </a:extLst>
          </p:cNvPr>
          <p:cNvSpPr>
            <a:spLocks noGrp="1"/>
          </p:cNvSpPr>
          <p:nvPr>
            <p:ph type="pic" sz="quarter" idx="33"/>
          </p:nvPr>
        </p:nvSpPr>
        <p:spPr>
          <a:xfrm>
            <a:off x="6704014" y="2577843"/>
            <a:ext cx="4124702" cy="3363271"/>
          </a:xfrm>
        </p:spPr>
        <p:txBody>
          <a:bodyPr/>
          <a:lstStyle/>
          <a:p>
            <a:endParaRPr lang="zh-TW" altLang="en-US" dirty="0"/>
          </a:p>
        </p:txBody>
      </p:sp>
      <p:pic>
        <p:nvPicPr>
          <p:cNvPr id="111" name="Google Shape;445;p24">
            <a:extLst>
              <a:ext uri="{FF2B5EF4-FFF2-40B4-BE49-F238E27FC236}">
                <a16:creationId xmlns:a16="http://schemas.microsoft.com/office/drawing/2014/main" id="{063234AC-5471-4A2D-888B-F90D92E36D8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287945024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4813F61E-DECC-4CC5-99A1-7026595823F8}"/>
              </a:ext>
            </a:extLst>
          </p:cNvPr>
          <p:cNvSpPr txBox="1">
            <a:spLocks noChangeArrowheads="1"/>
          </p:cNvSpPr>
          <p:nvPr userDrawn="1"/>
        </p:nvSpPr>
        <p:spPr bwMode="gray">
          <a:xfrm>
            <a:off x="637349" y="3151763"/>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7" name="Title 4">
            <a:extLst>
              <a:ext uri="{FF2B5EF4-FFF2-40B4-BE49-F238E27FC236}">
                <a16:creationId xmlns:a16="http://schemas.microsoft.com/office/drawing/2014/main" id="{08F54008-1EE4-4B8E-B32A-D5681F41B1AC}"/>
              </a:ext>
            </a:extLst>
          </p:cNvPr>
          <p:cNvSpPr>
            <a:spLocks noGrp="1"/>
          </p:cNvSpPr>
          <p:nvPr>
            <p:ph type="title" hasCustomPrompt="1"/>
          </p:nvPr>
        </p:nvSpPr>
        <p:spPr>
          <a:xfrm>
            <a:off x="442913" y="352009"/>
            <a:ext cx="11306175" cy="1387275"/>
          </a:xfrm>
        </p:spPr>
        <p:txBody>
          <a:bodyPr anchor="t">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請客戶就潛在方案進行排序</a:t>
            </a:r>
          </a:p>
        </p:txBody>
      </p:sp>
      <p:sp>
        <p:nvSpPr>
          <p:cNvPr id="9" name="Text Box 2">
            <a:extLst>
              <a:ext uri="{FF2B5EF4-FFF2-40B4-BE49-F238E27FC236}">
                <a16:creationId xmlns:a16="http://schemas.microsoft.com/office/drawing/2014/main" id="{56F14DAC-625D-459A-AB87-5B95C3830076}"/>
              </a:ext>
            </a:extLst>
          </p:cNvPr>
          <p:cNvSpPr txBox="1">
            <a:spLocks noChangeArrowheads="1"/>
          </p:cNvSpPr>
          <p:nvPr userDrawn="1"/>
        </p:nvSpPr>
        <p:spPr bwMode="gray">
          <a:xfrm>
            <a:off x="637349" y="360306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0" name="Text Box 2">
            <a:extLst>
              <a:ext uri="{FF2B5EF4-FFF2-40B4-BE49-F238E27FC236}">
                <a16:creationId xmlns:a16="http://schemas.microsoft.com/office/drawing/2014/main" id="{CD154D68-4842-4D3D-AA50-BD3720D673B5}"/>
              </a:ext>
            </a:extLst>
          </p:cNvPr>
          <p:cNvSpPr txBox="1">
            <a:spLocks noChangeArrowheads="1"/>
          </p:cNvSpPr>
          <p:nvPr userDrawn="1"/>
        </p:nvSpPr>
        <p:spPr bwMode="gray">
          <a:xfrm>
            <a:off x="2084732" y="3602126"/>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11" name="Text Box 2">
            <a:extLst>
              <a:ext uri="{FF2B5EF4-FFF2-40B4-BE49-F238E27FC236}">
                <a16:creationId xmlns:a16="http://schemas.microsoft.com/office/drawing/2014/main" id="{C1E5F195-479C-4731-99DA-AC7B926836A8}"/>
              </a:ext>
            </a:extLst>
          </p:cNvPr>
          <p:cNvSpPr txBox="1">
            <a:spLocks noChangeArrowheads="1"/>
          </p:cNvSpPr>
          <p:nvPr userDrawn="1"/>
        </p:nvSpPr>
        <p:spPr bwMode="gray">
          <a:xfrm>
            <a:off x="637349" y="2681875"/>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endParaRPr lang="en-US" altLang="zh-TW" sz="1100" dirty="0">
              <a:sym typeface="Arial"/>
            </a:endParaRPr>
          </a:p>
        </p:txBody>
      </p:sp>
      <p:sp>
        <p:nvSpPr>
          <p:cNvPr id="12" name="Text Box 2">
            <a:extLst>
              <a:ext uri="{FF2B5EF4-FFF2-40B4-BE49-F238E27FC236}">
                <a16:creationId xmlns:a16="http://schemas.microsoft.com/office/drawing/2014/main" id="{8E572F46-97B8-4EFB-9DBC-6159915E5FA2}"/>
              </a:ext>
            </a:extLst>
          </p:cNvPr>
          <p:cNvSpPr txBox="1">
            <a:spLocks noChangeArrowheads="1"/>
          </p:cNvSpPr>
          <p:nvPr userDrawn="1"/>
        </p:nvSpPr>
        <p:spPr bwMode="gray">
          <a:xfrm>
            <a:off x="637349" y="1749959"/>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3" name="Isosceles Triangle 12">
            <a:extLst>
              <a:ext uri="{FF2B5EF4-FFF2-40B4-BE49-F238E27FC236}">
                <a16:creationId xmlns:a16="http://schemas.microsoft.com/office/drawing/2014/main" id="{AD5FE325-861E-4A27-87E5-314287D3AB11}"/>
              </a:ext>
            </a:extLst>
          </p:cNvPr>
          <p:cNvSpPr/>
          <p:nvPr userDrawn="1"/>
        </p:nvSpPr>
        <p:spPr>
          <a:xfrm rot="5400000">
            <a:off x="4540964" y="4244049"/>
            <a:ext cx="1976649" cy="318363"/>
          </a:xfrm>
          <a:prstGeom prst="triangle">
            <a:avLst/>
          </a:prstGeom>
          <a:solidFill>
            <a:schemeClr val="bg2"/>
          </a:solidFill>
          <a:ln>
            <a:solidFill>
              <a:schemeClr val="bg2"/>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zh-TW" altLang="en-US" sz="16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14" name="Text Box 2">
            <a:extLst>
              <a:ext uri="{FF2B5EF4-FFF2-40B4-BE49-F238E27FC236}">
                <a16:creationId xmlns:a16="http://schemas.microsoft.com/office/drawing/2014/main" id="{036A4084-B3DF-4D90-BFF2-0B8E2787C4E0}"/>
              </a:ext>
            </a:extLst>
          </p:cNvPr>
          <p:cNvSpPr txBox="1">
            <a:spLocks noChangeArrowheads="1"/>
          </p:cNvSpPr>
          <p:nvPr userDrawn="1"/>
        </p:nvSpPr>
        <p:spPr bwMode="gray">
          <a:xfrm>
            <a:off x="2084732" y="174995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32" name="Rectangle 31">
            <a:extLst>
              <a:ext uri="{FF2B5EF4-FFF2-40B4-BE49-F238E27FC236}">
                <a16:creationId xmlns:a16="http://schemas.microsoft.com/office/drawing/2014/main" id="{841E2203-9A94-402A-9731-345E6E207FE5}"/>
              </a:ext>
            </a:extLst>
          </p:cNvPr>
          <p:cNvSpPr/>
          <p:nvPr userDrawn="1"/>
        </p:nvSpPr>
        <p:spPr>
          <a:xfrm>
            <a:off x="657794" y="1398556"/>
            <a:ext cx="4522938"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潛在建議方案</a:t>
            </a:r>
          </a:p>
        </p:txBody>
      </p:sp>
      <p:sp>
        <p:nvSpPr>
          <p:cNvPr id="36" name="Oval 44">
            <a:extLst>
              <a:ext uri="{FF2B5EF4-FFF2-40B4-BE49-F238E27FC236}">
                <a16:creationId xmlns:a16="http://schemas.microsoft.com/office/drawing/2014/main" id="{DB71729F-7176-4CA9-B43E-3B5B4E07AAA2}"/>
              </a:ext>
            </a:extLst>
          </p:cNvPr>
          <p:cNvSpPr>
            <a:spLocks noChangeArrowheads="1"/>
          </p:cNvSpPr>
          <p:nvPr userDrawn="1"/>
        </p:nvSpPr>
        <p:spPr bwMode="gray">
          <a:xfrm>
            <a:off x="507861" y="1694657"/>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1</a:t>
            </a:r>
          </a:p>
        </p:txBody>
      </p:sp>
      <p:sp>
        <p:nvSpPr>
          <p:cNvPr id="37" name="Text Box 2">
            <a:extLst>
              <a:ext uri="{FF2B5EF4-FFF2-40B4-BE49-F238E27FC236}">
                <a16:creationId xmlns:a16="http://schemas.microsoft.com/office/drawing/2014/main" id="{6855C5FD-65B9-490F-915C-2B6A4A304DDE}"/>
              </a:ext>
            </a:extLst>
          </p:cNvPr>
          <p:cNvSpPr txBox="1">
            <a:spLocks noChangeArrowheads="1"/>
          </p:cNvSpPr>
          <p:nvPr userDrawn="1"/>
        </p:nvSpPr>
        <p:spPr bwMode="gray">
          <a:xfrm>
            <a:off x="637349" y="2213000"/>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38" name="Text Box 2">
            <a:extLst>
              <a:ext uri="{FF2B5EF4-FFF2-40B4-BE49-F238E27FC236}">
                <a16:creationId xmlns:a16="http://schemas.microsoft.com/office/drawing/2014/main" id="{6F8B90A7-94E2-47C3-AE99-2BE6F2FB41AB}"/>
              </a:ext>
            </a:extLst>
          </p:cNvPr>
          <p:cNvSpPr txBox="1">
            <a:spLocks noChangeArrowheads="1"/>
          </p:cNvSpPr>
          <p:nvPr userDrawn="1"/>
        </p:nvSpPr>
        <p:spPr bwMode="gray">
          <a:xfrm>
            <a:off x="2084732" y="221300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39" name="Text Box 2">
            <a:extLst>
              <a:ext uri="{FF2B5EF4-FFF2-40B4-BE49-F238E27FC236}">
                <a16:creationId xmlns:a16="http://schemas.microsoft.com/office/drawing/2014/main" id="{24A6811B-1E4A-43AE-A390-9C142837F2C2}"/>
              </a:ext>
            </a:extLst>
          </p:cNvPr>
          <p:cNvSpPr txBox="1">
            <a:spLocks noChangeArrowheads="1"/>
          </p:cNvSpPr>
          <p:nvPr userDrawn="1"/>
        </p:nvSpPr>
        <p:spPr bwMode="gray">
          <a:xfrm>
            <a:off x="2084732" y="267604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40" name="Text Box 2">
            <a:extLst>
              <a:ext uri="{FF2B5EF4-FFF2-40B4-BE49-F238E27FC236}">
                <a16:creationId xmlns:a16="http://schemas.microsoft.com/office/drawing/2014/main" id="{FF4B47A1-FB91-406E-8B0B-74334FA42CD5}"/>
              </a:ext>
            </a:extLst>
          </p:cNvPr>
          <p:cNvSpPr txBox="1">
            <a:spLocks noChangeArrowheads="1"/>
          </p:cNvSpPr>
          <p:nvPr userDrawn="1"/>
        </p:nvSpPr>
        <p:spPr bwMode="gray">
          <a:xfrm>
            <a:off x="637349" y="4070681"/>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1" name="Text Box 2">
            <a:extLst>
              <a:ext uri="{FF2B5EF4-FFF2-40B4-BE49-F238E27FC236}">
                <a16:creationId xmlns:a16="http://schemas.microsoft.com/office/drawing/2014/main" id="{AB9F2946-FE50-4AFD-8049-C604337965F9}"/>
              </a:ext>
            </a:extLst>
          </p:cNvPr>
          <p:cNvSpPr txBox="1">
            <a:spLocks noChangeArrowheads="1"/>
          </p:cNvSpPr>
          <p:nvPr userDrawn="1"/>
        </p:nvSpPr>
        <p:spPr bwMode="gray">
          <a:xfrm>
            <a:off x="2084732" y="406516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2" name="Text Box 2">
            <a:extLst>
              <a:ext uri="{FF2B5EF4-FFF2-40B4-BE49-F238E27FC236}">
                <a16:creationId xmlns:a16="http://schemas.microsoft.com/office/drawing/2014/main" id="{E00F5C1B-3FE0-46F5-84A2-6B994C9F04DC}"/>
              </a:ext>
            </a:extLst>
          </p:cNvPr>
          <p:cNvSpPr txBox="1">
            <a:spLocks noChangeArrowheads="1"/>
          </p:cNvSpPr>
          <p:nvPr userDrawn="1"/>
        </p:nvSpPr>
        <p:spPr bwMode="gray">
          <a:xfrm>
            <a:off x="637349" y="4538297"/>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3" name="Text Box 2">
            <a:extLst>
              <a:ext uri="{FF2B5EF4-FFF2-40B4-BE49-F238E27FC236}">
                <a16:creationId xmlns:a16="http://schemas.microsoft.com/office/drawing/2014/main" id="{E0B088A4-79A1-414D-85F2-BF7361966811}"/>
              </a:ext>
            </a:extLst>
          </p:cNvPr>
          <p:cNvSpPr txBox="1">
            <a:spLocks noChangeArrowheads="1"/>
          </p:cNvSpPr>
          <p:nvPr userDrawn="1"/>
        </p:nvSpPr>
        <p:spPr bwMode="gray">
          <a:xfrm>
            <a:off x="2084732" y="452821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4" name="Oval 44">
            <a:extLst>
              <a:ext uri="{FF2B5EF4-FFF2-40B4-BE49-F238E27FC236}">
                <a16:creationId xmlns:a16="http://schemas.microsoft.com/office/drawing/2014/main" id="{37C51D23-C619-4BDB-9825-3067EA67497F}"/>
              </a:ext>
            </a:extLst>
          </p:cNvPr>
          <p:cNvSpPr>
            <a:spLocks noChangeArrowheads="1"/>
          </p:cNvSpPr>
          <p:nvPr userDrawn="1"/>
        </p:nvSpPr>
        <p:spPr bwMode="gray">
          <a:xfrm>
            <a:off x="507861" y="2151920"/>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2</a:t>
            </a:r>
          </a:p>
        </p:txBody>
      </p:sp>
      <p:sp>
        <p:nvSpPr>
          <p:cNvPr id="45" name="Oval 44">
            <a:extLst>
              <a:ext uri="{FF2B5EF4-FFF2-40B4-BE49-F238E27FC236}">
                <a16:creationId xmlns:a16="http://schemas.microsoft.com/office/drawing/2014/main" id="{27E5C24B-E11D-42C0-8F9E-22283CE7EC4E}"/>
              </a:ext>
            </a:extLst>
          </p:cNvPr>
          <p:cNvSpPr>
            <a:spLocks noChangeArrowheads="1"/>
          </p:cNvSpPr>
          <p:nvPr userDrawn="1"/>
        </p:nvSpPr>
        <p:spPr bwMode="gray">
          <a:xfrm>
            <a:off x="507861" y="2609183"/>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3</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6" name="Oval 44">
            <a:extLst>
              <a:ext uri="{FF2B5EF4-FFF2-40B4-BE49-F238E27FC236}">
                <a16:creationId xmlns:a16="http://schemas.microsoft.com/office/drawing/2014/main" id="{135B8EE4-B036-480E-B3F2-D024552012EE}"/>
              </a:ext>
            </a:extLst>
          </p:cNvPr>
          <p:cNvSpPr>
            <a:spLocks noChangeArrowheads="1"/>
          </p:cNvSpPr>
          <p:nvPr userDrawn="1"/>
        </p:nvSpPr>
        <p:spPr bwMode="gray">
          <a:xfrm>
            <a:off x="507861" y="3066446"/>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4</a:t>
            </a:r>
          </a:p>
        </p:txBody>
      </p:sp>
      <p:sp>
        <p:nvSpPr>
          <p:cNvPr id="47" name="Oval 44">
            <a:extLst>
              <a:ext uri="{FF2B5EF4-FFF2-40B4-BE49-F238E27FC236}">
                <a16:creationId xmlns:a16="http://schemas.microsoft.com/office/drawing/2014/main" id="{B8DE2BFD-428A-488A-B032-445133206237}"/>
              </a:ext>
            </a:extLst>
          </p:cNvPr>
          <p:cNvSpPr>
            <a:spLocks noChangeArrowheads="1"/>
          </p:cNvSpPr>
          <p:nvPr userDrawn="1"/>
        </p:nvSpPr>
        <p:spPr bwMode="gray">
          <a:xfrm>
            <a:off x="507861" y="3523709"/>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5</a:t>
            </a:r>
          </a:p>
        </p:txBody>
      </p:sp>
      <p:sp>
        <p:nvSpPr>
          <p:cNvPr id="48" name="Oval 44">
            <a:extLst>
              <a:ext uri="{FF2B5EF4-FFF2-40B4-BE49-F238E27FC236}">
                <a16:creationId xmlns:a16="http://schemas.microsoft.com/office/drawing/2014/main" id="{3F7E2AC9-55A8-4D23-87D1-7361B4F05C88}"/>
              </a:ext>
            </a:extLst>
          </p:cNvPr>
          <p:cNvSpPr>
            <a:spLocks noChangeArrowheads="1"/>
          </p:cNvSpPr>
          <p:nvPr userDrawn="1"/>
        </p:nvSpPr>
        <p:spPr bwMode="gray">
          <a:xfrm>
            <a:off x="507861" y="398097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6</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9" name="Oval 44">
            <a:extLst>
              <a:ext uri="{FF2B5EF4-FFF2-40B4-BE49-F238E27FC236}">
                <a16:creationId xmlns:a16="http://schemas.microsoft.com/office/drawing/2014/main" id="{56D35E99-C670-4E9F-A531-3BE97F6C0628}"/>
              </a:ext>
            </a:extLst>
          </p:cNvPr>
          <p:cNvSpPr>
            <a:spLocks noChangeArrowheads="1"/>
          </p:cNvSpPr>
          <p:nvPr userDrawn="1"/>
        </p:nvSpPr>
        <p:spPr bwMode="gray">
          <a:xfrm>
            <a:off x="507861" y="4438235"/>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7</a:t>
            </a:r>
          </a:p>
        </p:txBody>
      </p:sp>
      <p:sp>
        <p:nvSpPr>
          <p:cNvPr id="50" name="Text Box 2">
            <a:extLst>
              <a:ext uri="{FF2B5EF4-FFF2-40B4-BE49-F238E27FC236}">
                <a16:creationId xmlns:a16="http://schemas.microsoft.com/office/drawing/2014/main" id="{E7E10B34-2875-43AF-94A3-D2D5B64E5972}"/>
              </a:ext>
            </a:extLst>
          </p:cNvPr>
          <p:cNvSpPr txBox="1">
            <a:spLocks noChangeArrowheads="1"/>
          </p:cNvSpPr>
          <p:nvPr userDrawn="1"/>
        </p:nvSpPr>
        <p:spPr bwMode="gray">
          <a:xfrm>
            <a:off x="2084732" y="313908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2" name="Text Box 2">
            <a:extLst>
              <a:ext uri="{FF2B5EF4-FFF2-40B4-BE49-F238E27FC236}">
                <a16:creationId xmlns:a16="http://schemas.microsoft.com/office/drawing/2014/main" id="{043498FC-A38E-47DC-9B88-B50FBDFD9C1D}"/>
              </a:ext>
            </a:extLst>
          </p:cNvPr>
          <p:cNvSpPr txBox="1">
            <a:spLocks noChangeArrowheads="1"/>
          </p:cNvSpPr>
          <p:nvPr userDrawn="1"/>
        </p:nvSpPr>
        <p:spPr bwMode="gray">
          <a:xfrm>
            <a:off x="637349" y="499555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zh-TW" altLang="en-US"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3" name="Text Box 2">
            <a:extLst>
              <a:ext uri="{FF2B5EF4-FFF2-40B4-BE49-F238E27FC236}">
                <a16:creationId xmlns:a16="http://schemas.microsoft.com/office/drawing/2014/main" id="{BECC10EA-DF38-43C2-8BBB-017ADC210814}"/>
              </a:ext>
            </a:extLst>
          </p:cNvPr>
          <p:cNvSpPr txBox="1">
            <a:spLocks noChangeArrowheads="1"/>
          </p:cNvSpPr>
          <p:nvPr userDrawn="1"/>
        </p:nvSpPr>
        <p:spPr bwMode="gray">
          <a:xfrm>
            <a:off x="2084732" y="499125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4" name="Text Box 2">
            <a:extLst>
              <a:ext uri="{FF2B5EF4-FFF2-40B4-BE49-F238E27FC236}">
                <a16:creationId xmlns:a16="http://schemas.microsoft.com/office/drawing/2014/main" id="{21F10419-4390-4D37-8612-BB7F643844D2}"/>
              </a:ext>
            </a:extLst>
          </p:cNvPr>
          <p:cNvSpPr txBox="1">
            <a:spLocks noChangeArrowheads="1"/>
          </p:cNvSpPr>
          <p:nvPr userDrawn="1"/>
        </p:nvSpPr>
        <p:spPr bwMode="gray">
          <a:xfrm>
            <a:off x="2084732" y="545429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5" name="Text Box 2">
            <a:extLst>
              <a:ext uri="{FF2B5EF4-FFF2-40B4-BE49-F238E27FC236}">
                <a16:creationId xmlns:a16="http://schemas.microsoft.com/office/drawing/2014/main" id="{AB36EB8F-2642-4B70-B02C-02304952FC58}"/>
              </a:ext>
            </a:extLst>
          </p:cNvPr>
          <p:cNvSpPr txBox="1">
            <a:spLocks noChangeArrowheads="1"/>
          </p:cNvSpPr>
          <p:nvPr userDrawn="1"/>
        </p:nvSpPr>
        <p:spPr bwMode="gray">
          <a:xfrm>
            <a:off x="2084732" y="5917335"/>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6" name="Text Box 2">
            <a:extLst>
              <a:ext uri="{FF2B5EF4-FFF2-40B4-BE49-F238E27FC236}">
                <a16:creationId xmlns:a16="http://schemas.microsoft.com/office/drawing/2014/main" id="{B461B481-AB65-4A86-B053-3B769AE6A6B3}"/>
              </a:ext>
            </a:extLst>
          </p:cNvPr>
          <p:cNvSpPr txBox="1">
            <a:spLocks noChangeArrowheads="1"/>
          </p:cNvSpPr>
          <p:nvPr userDrawn="1"/>
        </p:nvSpPr>
        <p:spPr bwMode="gray">
          <a:xfrm>
            <a:off x="637349" y="5460208"/>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7" name="Text Box 2">
            <a:extLst>
              <a:ext uri="{FF2B5EF4-FFF2-40B4-BE49-F238E27FC236}">
                <a16:creationId xmlns:a16="http://schemas.microsoft.com/office/drawing/2014/main" id="{F0760C1C-CC1B-4B7A-847B-5E66BDCE06C3}"/>
              </a:ext>
            </a:extLst>
          </p:cNvPr>
          <p:cNvSpPr txBox="1">
            <a:spLocks noChangeArrowheads="1"/>
          </p:cNvSpPr>
          <p:nvPr userDrawn="1"/>
        </p:nvSpPr>
        <p:spPr bwMode="gray">
          <a:xfrm>
            <a:off x="637349" y="5919732"/>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8" name="Oval 44">
            <a:extLst>
              <a:ext uri="{FF2B5EF4-FFF2-40B4-BE49-F238E27FC236}">
                <a16:creationId xmlns:a16="http://schemas.microsoft.com/office/drawing/2014/main" id="{72E12A88-4655-4FE5-9411-5C85C5AC5AF0}"/>
              </a:ext>
            </a:extLst>
          </p:cNvPr>
          <p:cNvSpPr>
            <a:spLocks noChangeArrowheads="1"/>
          </p:cNvSpPr>
          <p:nvPr userDrawn="1"/>
        </p:nvSpPr>
        <p:spPr bwMode="gray">
          <a:xfrm>
            <a:off x="507861" y="4895498"/>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8</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59" name="Oval 44">
            <a:extLst>
              <a:ext uri="{FF2B5EF4-FFF2-40B4-BE49-F238E27FC236}">
                <a16:creationId xmlns:a16="http://schemas.microsoft.com/office/drawing/2014/main" id="{C41BFBCB-52DB-44D3-A8C7-9E04D24C753B}"/>
              </a:ext>
            </a:extLst>
          </p:cNvPr>
          <p:cNvSpPr>
            <a:spLocks noChangeArrowheads="1"/>
          </p:cNvSpPr>
          <p:nvPr userDrawn="1"/>
        </p:nvSpPr>
        <p:spPr bwMode="gray">
          <a:xfrm>
            <a:off x="507861" y="5352761"/>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9</a:t>
            </a:r>
          </a:p>
        </p:txBody>
      </p:sp>
      <p:sp>
        <p:nvSpPr>
          <p:cNvPr id="60" name="Oval 44">
            <a:extLst>
              <a:ext uri="{FF2B5EF4-FFF2-40B4-BE49-F238E27FC236}">
                <a16:creationId xmlns:a16="http://schemas.microsoft.com/office/drawing/2014/main" id="{55F917DB-8188-4798-8798-8E643A246AD3}"/>
              </a:ext>
            </a:extLst>
          </p:cNvPr>
          <p:cNvSpPr>
            <a:spLocks noChangeArrowheads="1"/>
          </p:cNvSpPr>
          <p:nvPr userDrawn="1"/>
        </p:nvSpPr>
        <p:spPr bwMode="gray">
          <a:xfrm>
            <a:off x="507861" y="581002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10</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74" name="Text Placeholder 73">
            <a:extLst>
              <a:ext uri="{FF2B5EF4-FFF2-40B4-BE49-F238E27FC236}">
                <a16:creationId xmlns:a16="http://schemas.microsoft.com/office/drawing/2014/main" id="{1023A163-7E3C-40D3-8091-BE500DC9F29C}"/>
              </a:ext>
            </a:extLst>
          </p:cNvPr>
          <p:cNvSpPr>
            <a:spLocks noGrp="1"/>
          </p:cNvSpPr>
          <p:nvPr>
            <p:ph type="body" sz="quarter" idx="13"/>
          </p:nvPr>
        </p:nvSpPr>
        <p:spPr>
          <a:xfrm>
            <a:off x="850900" y="174942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0" name="Text Placeholder 73">
            <a:extLst>
              <a:ext uri="{FF2B5EF4-FFF2-40B4-BE49-F238E27FC236}">
                <a16:creationId xmlns:a16="http://schemas.microsoft.com/office/drawing/2014/main" id="{E1A18243-D6BB-48B7-A79C-68432B4BC779}"/>
              </a:ext>
            </a:extLst>
          </p:cNvPr>
          <p:cNvSpPr>
            <a:spLocks noGrp="1"/>
          </p:cNvSpPr>
          <p:nvPr>
            <p:ph type="body" sz="quarter" idx="14"/>
          </p:nvPr>
        </p:nvSpPr>
        <p:spPr>
          <a:xfrm>
            <a:off x="850900" y="221300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1" name="Text Placeholder 73">
            <a:extLst>
              <a:ext uri="{FF2B5EF4-FFF2-40B4-BE49-F238E27FC236}">
                <a16:creationId xmlns:a16="http://schemas.microsoft.com/office/drawing/2014/main" id="{7FD4C81F-EC6B-4119-B971-4C31FACF4538}"/>
              </a:ext>
            </a:extLst>
          </p:cNvPr>
          <p:cNvSpPr>
            <a:spLocks noGrp="1"/>
          </p:cNvSpPr>
          <p:nvPr>
            <p:ph type="body" sz="quarter" idx="15"/>
          </p:nvPr>
        </p:nvSpPr>
        <p:spPr>
          <a:xfrm>
            <a:off x="857378" y="268310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2" name="Text Placeholder 73">
            <a:extLst>
              <a:ext uri="{FF2B5EF4-FFF2-40B4-BE49-F238E27FC236}">
                <a16:creationId xmlns:a16="http://schemas.microsoft.com/office/drawing/2014/main" id="{E20C39A0-7F29-4675-B403-497FF2F26A31}"/>
              </a:ext>
            </a:extLst>
          </p:cNvPr>
          <p:cNvSpPr>
            <a:spLocks noGrp="1"/>
          </p:cNvSpPr>
          <p:nvPr>
            <p:ph type="body" sz="quarter" idx="16"/>
          </p:nvPr>
        </p:nvSpPr>
        <p:spPr>
          <a:xfrm>
            <a:off x="857378" y="314667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3" name="Text Placeholder 73">
            <a:extLst>
              <a:ext uri="{FF2B5EF4-FFF2-40B4-BE49-F238E27FC236}">
                <a16:creationId xmlns:a16="http://schemas.microsoft.com/office/drawing/2014/main" id="{B971C9C7-865B-48D5-91DE-9A4D370F2F89}"/>
              </a:ext>
            </a:extLst>
          </p:cNvPr>
          <p:cNvSpPr>
            <a:spLocks noGrp="1"/>
          </p:cNvSpPr>
          <p:nvPr>
            <p:ph type="body" sz="quarter" idx="17"/>
          </p:nvPr>
        </p:nvSpPr>
        <p:spPr>
          <a:xfrm>
            <a:off x="848052" y="360706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4" name="Text Placeholder 73">
            <a:extLst>
              <a:ext uri="{FF2B5EF4-FFF2-40B4-BE49-F238E27FC236}">
                <a16:creationId xmlns:a16="http://schemas.microsoft.com/office/drawing/2014/main" id="{48465687-72E1-4CBE-AA1F-19C10349D944}"/>
              </a:ext>
            </a:extLst>
          </p:cNvPr>
          <p:cNvSpPr>
            <a:spLocks noGrp="1"/>
          </p:cNvSpPr>
          <p:nvPr>
            <p:ph type="body" sz="quarter" idx="18"/>
          </p:nvPr>
        </p:nvSpPr>
        <p:spPr>
          <a:xfrm>
            <a:off x="848052" y="407064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5" name="Text Placeholder 73">
            <a:extLst>
              <a:ext uri="{FF2B5EF4-FFF2-40B4-BE49-F238E27FC236}">
                <a16:creationId xmlns:a16="http://schemas.microsoft.com/office/drawing/2014/main" id="{E10A2B25-7022-4AEC-98B6-805BF6CCD46E}"/>
              </a:ext>
            </a:extLst>
          </p:cNvPr>
          <p:cNvSpPr>
            <a:spLocks noGrp="1"/>
          </p:cNvSpPr>
          <p:nvPr>
            <p:ph type="body" sz="quarter" idx="19"/>
          </p:nvPr>
        </p:nvSpPr>
        <p:spPr>
          <a:xfrm>
            <a:off x="854530" y="454074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6" name="Text Placeholder 73">
            <a:extLst>
              <a:ext uri="{FF2B5EF4-FFF2-40B4-BE49-F238E27FC236}">
                <a16:creationId xmlns:a16="http://schemas.microsoft.com/office/drawing/2014/main" id="{BB8F98E5-1E13-485C-9E11-19664A080566}"/>
              </a:ext>
            </a:extLst>
          </p:cNvPr>
          <p:cNvSpPr>
            <a:spLocks noGrp="1"/>
          </p:cNvSpPr>
          <p:nvPr>
            <p:ph type="body" sz="quarter" idx="20"/>
          </p:nvPr>
        </p:nvSpPr>
        <p:spPr>
          <a:xfrm>
            <a:off x="854530" y="500431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73">
            <a:extLst>
              <a:ext uri="{FF2B5EF4-FFF2-40B4-BE49-F238E27FC236}">
                <a16:creationId xmlns:a16="http://schemas.microsoft.com/office/drawing/2014/main" id="{1EBA8670-A0BB-488B-93DA-ACAA9FE7D09C}"/>
              </a:ext>
            </a:extLst>
          </p:cNvPr>
          <p:cNvSpPr>
            <a:spLocks noGrp="1"/>
          </p:cNvSpPr>
          <p:nvPr>
            <p:ph type="body" sz="quarter" idx="21"/>
          </p:nvPr>
        </p:nvSpPr>
        <p:spPr>
          <a:xfrm>
            <a:off x="856653" y="545429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8" name="Text Placeholder 73">
            <a:extLst>
              <a:ext uri="{FF2B5EF4-FFF2-40B4-BE49-F238E27FC236}">
                <a16:creationId xmlns:a16="http://schemas.microsoft.com/office/drawing/2014/main" id="{35648670-B265-4DB0-A4DC-D0D4695BA4AE}"/>
              </a:ext>
            </a:extLst>
          </p:cNvPr>
          <p:cNvSpPr>
            <a:spLocks noGrp="1"/>
          </p:cNvSpPr>
          <p:nvPr>
            <p:ph type="body" sz="quarter" idx="22"/>
          </p:nvPr>
        </p:nvSpPr>
        <p:spPr>
          <a:xfrm>
            <a:off x="856653" y="591786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9" name="Text Placeholder 73">
            <a:extLst>
              <a:ext uri="{FF2B5EF4-FFF2-40B4-BE49-F238E27FC236}">
                <a16:creationId xmlns:a16="http://schemas.microsoft.com/office/drawing/2014/main" id="{CBDC924A-D9FF-48DB-A49D-B79911F34F44}"/>
              </a:ext>
            </a:extLst>
          </p:cNvPr>
          <p:cNvSpPr>
            <a:spLocks noGrp="1"/>
          </p:cNvSpPr>
          <p:nvPr>
            <p:ph type="body" sz="quarter" idx="23"/>
          </p:nvPr>
        </p:nvSpPr>
        <p:spPr>
          <a:xfrm>
            <a:off x="2076892" y="176769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73">
            <a:extLst>
              <a:ext uri="{FF2B5EF4-FFF2-40B4-BE49-F238E27FC236}">
                <a16:creationId xmlns:a16="http://schemas.microsoft.com/office/drawing/2014/main" id="{755A737B-38A7-4D3A-9C9A-7547EAEC0116}"/>
              </a:ext>
            </a:extLst>
          </p:cNvPr>
          <p:cNvSpPr>
            <a:spLocks noGrp="1"/>
          </p:cNvSpPr>
          <p:nvPr>
            <p:ph type="body" sz="quarter" idx="24"/>
          </p:nvPr>
        </p:nvSpPr>
        <p:spPr>
          <a:xfrm>
            <a:off x="2076892" y="223126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1" name="Text Placeholder 73">
            <a:extLst>
              <a:ext uri="{FF2B5EF4-FFF2-40B4-BE49-F238E27FC236}">
                <a16:creationId xmlns:a16="http://schemas.microsoft.com/office/drawing/2014/main" id="{F4C1F4FC-2D22-4EF6-8EA9-EF6367C9BC94}"/>
              </a:ext>
            </a:extLst>
          </p:cNvPr>
          <p:cNvSpPr>
            <a:spLocks noGrp="1"/>
          </p:cNvSpPr>
          <p:nvPr>
            <p:ph type="body" sz="quarter" idx="25"/>
          </p:nvPr>
        </p:nvSpPr>
        <p:spPr>
          <a:xfrm>
            <a:off x="2083370" y="270137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2" name="Text Placeholder 73">
            <a:extLst>
              <a:ext uri="{FF2B5EF4-FFF2-40B4-BE49-F238E27FC236}">
                <a16:creationId xmlns:a16="http://schemas.microsoft.com/office/drawing/2014/main" id="{75872560-A5E3-4A60-B94E-8BF5AC10E470}"/>
              </a:ext>
            </a:extLst>
          </p:cNvPr>
          <p:cNvSpPr>
            <a:spLocks noGrp="1"/>
          </p:cNvSpPr>
          <p:nvPr>
            <p:ph type="body" sz="quarter" idx="26"/>
          </p:nvPr>
        </p:nvSpPr>
        <p:spPr>
          <a:xfrm>
            <a:off x="2083370" y="316494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3" name="Text Placeholder 73">
            <a:extLst>
              <a:ext uri="{FF2B5EF4-FFF2-40B4-BE49-F238E27FC236}">
                <a16:creationId xmlns:a16="http://schemas.microsoft.com/office/drawing/2014/main" id="{A921D45B-5162-480C-8308-E34645AB09C2}"/>
              </a:ext>
            </a:extLst>
          </p:cNvPr>
          <p:cNvSpPr>
            <a:spLocks noGrp="1"/>
          </p:cNvSpPr>
          <p:nvPr>
            <p:ph type="body" sz="quarter" idx="27"/>
          </p:nvPr>
        </p:nvSpPr>
        <p:spPr>
          <a:xfrm>
            <a:off x="2074044" y="362533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4" name="Text Placeholder 73">
            <a:extLst>
              <a:ext uri="{FF2B5EF4-FFF2-40B4-BE49-F238E27FC236}">
                <a16:creationId xmlns:a16="http://schemas.microsoft.com/office/drawing/2014/main" id="{008421BE-4915-4F6C-A65B-9EAF615147F7}"/>
              </a:ext>
            </a:extLst>
          </p:cNvPr>
          <p:cNvSpPr>
            <a:spLocks noGrp="1"/>
          </p:cNvSpPr>
          <p:nvPr>
            <p:ph type="body" sz="quarter" idx="28"/>
          </p:nvPr>
        </p:nvSpPr>
        <p:spPr>
          <a:xfrm>
            <a:off x="2074044" y="408890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5" name="Text Placeholder 73">
            <a:extLst>
              <a:ext uri="{FF2B5EF4-FFF2-40B4-BE49-F238E27FC236}">
                <a16:creationId xmlns:a16="http://schemas.microsoft.com/office/drawing/2014/main" id="{EDEC39E0-68CB-424F-8EFE-23F80650C8E2}"/>
              </a:ext>
            </a:extLst>
          </p:cNvPr>
          <p:cNvSpPr>
            <a:spLocks noGrp="1"/>
          </p:cNvSpPr>
          <p:nvPr>
            <p:ph type="body" sz="quarter" idx="29"/>
          </p:nvPr>
        </p:nvSpPr>
        <p:spPr>
          <a:xfrm>
            <a:off x="2080522" y="455901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6" name="Text Placeholder 73">
            <a:extLst>
              <a:ext uri="{FF2B5EF4-FFF2-40B4-BE49-F238E27FC236}">
                <a16:creationId xmlns:a16="http://schemas.microsoft.com/office/drawing/2014/main" id="{08692F57-60B0-436B-924E-FE62D32E52D7}"/>
              </a:ext>
            </a:extLst>
          </p:cNvPr>
          <p:cNvSpPr>
            <a:spLocks noGrp="1"/>
          </p:cNvSpPr>
          <p:nvPr>
            <p:ph type="body" sz="quarter" idx="30"/>
          </p:nvPr>
        </p:nvSpPr>
        <p:spPr>
          <a:xfrm>
            <a:off x="2080522" y="502258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73">
            <a:extLst>
              <a:ext uri="{FF2B5EF4-FFF2-40B4-BE49-F238E27FC236}">
                <a16:creationId xmlns:a16="http://schemas.microsoft.com/office/drawing/2014/main" id="{3D536A79-B6FC-49BC-90C8-69D1BCF46FF3}"/>
              </a:ext>
            </a:extLst>
          </p:cNvPr>
          <p:cNvSpPr>
            <a:spLocks noGrp="1"/>
          </p:cNvSpPr>
          <p:nvPr>
            <p:ph type="body" sz="quarter" idx="31"/>
          </p:nvPr>
        </p:nvSpPr>
        <p:spPr>
          <a:xfrm>
            <a:off x="2082645" y="547256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73">
            <a:extLst>
              <a:ext uri="{FF2B5EF4-FFF2-40B4-BE49-F238E27FC236}">
                <a16:creationId xmlns:a16="http://schemas.microsoft.com/office/drawing/2014/main" id="{61CB2D7F-B78C-47CD-ADCC-FFA9FFAE08F0}"/>
              </a:ext>
            </a:extLst>
          </p:cNvPr>
          <p:cNvSpPr>
            <a:spLocks noGrp="1"/>
          </p:cNvSpPr>
          <p:nvPr>
            <p:ph type="body" sz="quarter" idx="32"/>
          </p:nvPr>
        </p:nvSpPr>
        <p:spPr>
          <a:xfrm>
            <a:off x="2082645" y="593613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72" name="Rectangle 71">
            <a:extLst>
              <a:ext uri="{FF2B5EF4-FFF2-40B4-BE49-F238E27FC236}">
                <a16:creationId xmlns:a16="http://schemas.microsoft.com/office/drawing/2014/main" id="{98CECA80-C477-4324-A60A-A5944720B304}"/>
              </a:ext>
            </a:extLst>
          </p:cNvPr>
          <p:cNvSpPr/>
          <p:nvPr userDrawn="1"/>
        </p:nvSpPr>
        <p:spPr>
          <a:xfrm>
            <a:off x="8836320" y="1375791"/>
            <a:ext cx="3020671" cy="32207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效益 </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效益大到效益小</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endParaRPr kumimoji="0" lang="en-US" sz="1400" b="1" i="0" u="none" strike="noStrike" kern="0" cap="none" spc="0" normalizeH="0" baseline="0" noProof="0" dirty="0">
              <a:ln>
                <a:noFill/>
              </a:ln>
              <a:solidFill>
                <a:schemeClr val="bg1"/>
              </a:solidFill>
              <a:effectLst/>
              <a:uLnTx/>
              <a:uFillTx/>
              <a:latin typeface="Arial"/>
              <a:cs typeface="Arial" charset="0"/>
              <a:sym typeface="Arial"/>
            </a:endParaRPr>
          </a:p>
        </p:txBody>
      </p:sp>
      <p:sp>
        <p:nvSpPr>
          <p:cNvPr id="73" name="Rectangle 72">
            <a:extLst>
              <a:ext uri="{FF2B5EF4-FFF2-40B4-BE49-F238E27FC236}">
                <a16:creationId xmlns:a16="http://schemas.microsoft.com/office/drawing/2014/main" id="{B0D9C6FA-9957-45AA-9801-47C345A635EB}"/>
              </a:ext>
            </a:extLst>
          </p:cNvPr>
          <p:cNvSpPr/>
          <p:nvPr userDrawn="1"/>
        </p:nvSpPr>
        <p:spPr>
          <a:xfrm>
            <a:off x="5688470" y="1403979"/>
            <a:ext cx="2688667"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複雜度 </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簡單到複雜</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endParaRPr kumimoji="0" lang="en-US" altLang="zh-TW" sz="1400" b="1" i="0" u="none" strike="noStrike" kern="0" cap="none" spc="0" normalizeH="0" baseline="0" noProof="0" dirty="0">
              <a:ln>
                <a:noFill/>
              </a:ln>
              <a:solidFill>
                <a:schemeClr val="bg1"/>
              </a:solidFill>
              <a:effectLst/>
              <a:uLnTx/>
              <a:uFillTx/>
              <a:latin typeface="Arial"/>
              <a:cs typeface="Arial" charset="0"/>
              <a:sym typeface="Arial"/>
            </a:endParaRPr>
          </a:p>
        </p:txBody>
      </p:sp>
      <p:pic>
        <p:nvPicPr>
          <p:cNvPr id="75" name="Google Shape;445;p24">
            <a:extLst>
              <a:ext uri="{FF2B5EF4-FFF2-40B4-BE49-F238E27FC236}">
                <a16:creationId xmlns:a16="http://schemas.microsoft.com/office/drawing/2014/main" id="{2C64F161-67E9-4CF8-9BCD-191298A7F270}"/>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182211804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1" name="Title 4">
            <a:extLst>
              <a:ext uri="{FF2B5EF4-FFF2-40B4-BE49-F238E27FC236}">
                <a16:creationId xmlns:a16="http://schemas.microsoft.com/office/drawing/2014/main" id="{63F123DA-2FE5-4E35-8EB3-F341E5D295E3}"/>
              </a:ext>
            </a:extLst>
          </p:cNvPr>
          <p:cNvSpPr>
            <a:spLocks noGrp="1"/>
          </p:cNvSpPr>
          <p:nvPr>
            <p:ph type="title" hasCustomPrompt="1"/>
          </p:nvPr>
        </p:nvSpPr>
        <p:spPr>
          <a:xfrm>
            <a:off x="442913" y="432000"/>
            <a:ext cx="11306175" cy="1387275"/>
          </a:xfrm>
        </p:spPr>
        <p:txBody>
          <a:bodyPr anchor="t">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解決方案 </a:t>
            </a:r>
            <a:r>
              <a:rPr lang="en-US" altLang="zh-TW" dirty="0">
                <a:latin typeface="微軟正黑體" panose="020B0604030504040204" pitchFamily="34" charset="-120"/>
                <a:ea typeface="微軟正黑體" panose="020B0604030504040204" pitchFamily="34" charset="-120"/>
              </a:rPr>
              <a:t>ROI </a:t>
            </a:r>
            <a:r>
              <a:rPr lang="zh-TW" altLang="en-US" dirty="0">
                <a:latin typeface="微軟正黑體" panose="020B0604030504040204" pitchFamily="34" charset="-120"/>
                <a:ea typeface="微軟正黑體" panose="020B0604030504040204" pitchFamily="34" charset="-120"/>
              </a:rPr>
              <a:t>排名</a:t>
            </a:r>
          </a:p>
        </p:txBody>
      </p:sp>
      <p:sp>
        <p:nvSpPr>
          <p:cNvPr id="63" name="Rectangle 62">
            <a:extLst>
              <a:ext uri="{FF2B5EF4-FFF2-40B4-BE49-F238E27FC236}">
                <a16:creationId xmlns:a16="http://schemas.microsoft.com/office/drawing/2014/main" id="{BE69C047-8580-4DA0-B4E9-97CC1AECD437}"/>
              </a:ext>
            </a:extLst>
          </p:cNvPr>
          <p:cNvSpPr/>
          <p:nvPr userDrawn="1"/>
        </p:nvSpPr>
        <p:spPr>
          <a:xfrm>
            <a:off x="420202" y="969826"/>
            <a:ext cx="11413709" cy="119595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SzPct val="100000"/>
              <a:buFont typeface="Arial" panose="020B0604020202020204" pitchFamily="34" charset="0"/>
              <a:buChar char="•"/>
              <a:defRPr/>
            </a:pPr>
            <a:endParaRPr lang="zh-TW" altLang="en-US" sz="1400" dirty="0">
              <a:solidFill>
                <a:srgbClr val="000000"/>
              </a:solidFill>
              <a:latin typeface="+mn-ea"/>
            </a:endParaRPr>
          </a:p>
        </p:txBody>
      </p:sp>
      <p:sp>
        <p:nvSpPr>
          <p:cNvPr id="64" name="矩形 101">
            <a:extLst>
              <a:ext uri="{FF2B5EF4-FFF2-40B4-BE49-F238E27FC236}">
                <a16:creationId xmlns:a16="http://schemas.microsoft.com/office/drawing/2014/main" id="{093FFB37-5261-4448-A486-FC1720D95FE7}"/>
              </a:ext>
            </a:extLst>
          </p:cNvPr>
          <p:cNvSpPr/>
          <p:nvPr userDrawn="1"/>
        </p:nvSpPr>
        <p:spPr>
          <a:xfrm>
            <a:off x="1218747" y="2327554"/>
            <a:ext cx="3031200" cy="300064"/>
          </a:xfrm>
          <a:prstGeom prst="rect">
            <a:avLst/>
          </a:prstGeom>
          <a:solidFill>
            <a:schemeClr val="accent1"/>
          </a:solidFill>
          <a:ln w="10" cap="flat" cmpd="sng">
            <a:solidFill>
              <a:srgbClr val="B5B5B7"/>
            </a:solidFill>
            <a:round/>
            <a:headEnd/>
            <a:tailEnd/>
          </a:ln>
        </p:spPr>
        <p:txBody>
          <a:bodyPr/>
          <a:lstStyle/>
          <a:p>
            <a:pPr algn="ctr" eaLnBrk="0" fontAlgn="base" hangingPunct="0">
              <a:spcBef>
                <a:spcPct val="0"/>
              </a:spcBef>
              <a:spcAft>
                <a:spcPct val="0"/>
              </a:spcAft>
            </a:pPr>
            <a:r>
              <a:rPr lang="en-US" altLang="ko-KR" sz="1600" b="1" dirty="0">
                <a:solidFill>
                  <a:schemeClr val="bg1"/>
                </a:solidFill>
              </a:rPr>
              <a:t>Solution</a:t>
            </a:r>
            <a:endParaRPr lang="ko-KR" altLang="en-US" sz="1600" b="1" dirty="0">
              <a:solidFill>
                <a:schemeClr val="bg1"/>
              </a:solidFill>
            </a:endParaRPr>
          </a:p>
          <a:p>
            <a:pPr algn="ctr" eaLnBrk="0" fontAlgn="base" hangingPunct="0">
              <a:spcBef>
                <a:spcPct val="0"/>
              </a:spcBef>
              <a:spcAft>
                <a:spcPct val="0"/>
              </a:spcAft>
            </a:pPr>
            <a:endParaRPr lang="zh-CN" altLang="en-US" sz="1600" dirty="0">
              <a:solidFill>
                <a:schemeClr val="bg1"/>
              </a:solidFill>
              <a:latin typeface="Arial" panose="020B0604020202020204" pitchFamily="34" charset="0"/>
              <a:ea typeface="宋体" panose="02010600030101010101" pitchFamily="2" charset="-122"/>
            </a:endParaRPr>
          </a:p>
        </p:txBody>
      </p:sp>
      <p:sp>
        <p:nvSpPr>
          <p:cNvPr id="65" name="矩形 102">
            <a:extLst>
              <a:ext uri="{FF2B5EF4-FFF2-40B4-BE49-F238E27FC236}">
                <a16:creationId xmlns:a16="http://schemas.microsoft.com/office/drawing/2014/main" id="{65ABB170-5A74-47F9-8029-303EA6005D7A}"/>
              </a:ext>
            </a:extLst>
          </p:cNvPr>
          <p:cNvSpPr/>
          <p:nvPr userDrawn="1"/>
        </p:nvSpPr>
        <p:spPr>
          <a:xfrm>
            <a:off x="4251835" y="2327013"/>
            <a:ext cx="1435854" cy="298800"/>
          </a:xfrm>
          <a:prstGeom prst="rect">
            <a:avLst/>
          </a:prstGeom>
          <a:solidFill>
            <a:schemeClr val="bg1">
              <a:lumMod val="65000"/>
            </a:schemeClr>
          </a:solidFill>
          <a:ln w="10" cap="flat" cmpd="sng">
            <a:solidFill>
              <a:srgbClr val="B5B5B7"/>
            </a:solidFill>
            <a:round/>
            <a:headEnd/>
            <a:tailEnd/>
          </a:ln>
        </p:spPr>
        <p:txBody>
          <a:bodyPr/>
          <a:lstStyle/>
          <a:p>
            <a:pPr algn="ctr" eaLnBrk="0" fontAlgn="base" hangingPunct="0">
              <a:spcBef>
                <a:spcPct val="0"/>
              </a:spcBef>
              <a:spcAft>
                <a:spcPct val="0"/>
              </a:spcAft>
            </a:pPr>
            <a:r>
              <a:rPr lang="en-US" altLang="zh-TW" sz="1600" b="1" dirty="0">
                <a:solidFill>
                  <a:schemeClr val="bg1"/>
                </a:solidFill>
              </a:rPr>
              <a:t>ROI</a:t>
            </a:r>
            <a:endParaRPr lang="zh-CN" altLang="en-US" sz="1600" dirty="0">
              <a:solidFill>
                <a:schemeClr val="bg1"/>
              </a:solidFill>
              <a:latin typeface="Arial" panose="020B0604020202020204" pitchFamily="34" charset="0"/>
              <a:ea typeface="宋体" panose="02010600030101010101" pitchFamily="2" charset="-122"/>
            </a:endParaRPr>
          </a:p>
        </p:txBody>
      </p:sp>
      <p:grpSp>
        <p:nvGrpSpPr>
          <p:cNvPr id="66" name="群組 5">
            <a:extLst>
              <a:ext uri="{FF2B5EF4-FFF2-40B4-BE49-F238E27FC236}">
                <a16:creationId xmlns:a16="http://schemas.microsoft.com/office/drawing/2014/main" id="{A70C943C-E516-4B33-BC0C-21F54B4C948A}"/>
              </a:ext>
            </a:extLst>
          </p:cNvPr>
          <p:cNvGrpSpPr/>
          <p:nvPr userDrawn="1"/>
        </p:nvGrpSpPr>
        <p:grpSpPr>
          <a:xfrm>
            <a:off x="1227946" y="2682849"/>
            <a:ext cx="4469618" cy="672215"/>
            <a:chOff x="974011" y="2530719"/>
            <a:chExt cx="4469618" cy="672215"/>
          </a:xfrm>
        </p:grpSpPr>
        <p:sp>
          <p:nvSpPr>
            <p:cNvPr id="67" name="矩形 93">
              <a:extLst>
                <a:ext uri="{FF2B5EF4-FFF2-40B4-BE49-F238E27FC236}">
                  <a16:creationId xmlns:a16="http://schemas.microsoft.com/office/drawing/2014/main" id="{0D7F8736-1046-40FA-8006-9F1C8C24E867}"/>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68" name="矩形 98">
              <a:extLst>
                <a:ext uri="{FF2B5EF4-FFF2-40B4-BE49-F238E27FC236}">
                  <a16:creationId xmlns:a16="http://schemas.microsoft.com/office/drawing/2014/main" id="{EFE0F02B-E65E-496C-A241-2DDB905C0223}"/>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71" name="群組 2">
            <a:extLst>
              <a:ext uri="{FF2B5EF4-FFF2-40B4-BE49-F238E27FC236}">
                <a16:creationId xmlns:a16="http://schemas.microsoft.com/office/drawing/2014/main" id="{C0F07B8B-68FF-44DB-B2AE-A3A3DA9C5F66}"/>
              </a:ext>
            </a:extLst>
          </p:cNvPr>
          <p:cNvGrpSpPr/>
          <p:nvPr userDrawn="1"/>
        </p:nvGrpSpPr>
        <p:grpSpPr>
          <a:xfrm>
            <a:off x="767013" y="2705722"/>
            <a:ext cx="762027" cy="584775"/>
            <a:chOff x="502768" y="2556602"/>
            <a:chExt cx="942489" cy="703205"/>
          </a:xfrm>
        </p:grpSpPr>
        <p:sp>
          <p:nvSpPr>
            <p:cNvPr id="75" name="五边形 29">
              <a:extLst>
                <a:ext uri="{FF2B5EF4-FFF2-40B4-BE49-F238E27FC236}">
                  <a16:creationId xmlns:a16="http://schemas.microsoft.com/office/drawing/2014/main" id="{C3F3EEED-3C91-40BB-B00E-7B12665EA3B7}"/>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49">
              <a:extLst>
                <a:ext uri="{FF2B5EF4-FFF2-40B4-BE49-F238E27FC236}">
                  <a16:creationId xmlns:a16="http://schemas.microsoft.com/office/drawing/2014/main" id="{8AEC408F-068D-42AA-A22D-54FFFFB70808}"/>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1</a:t>
              </a:r>
              <a:endParaRPr lang="zh-CN" altLang="en-US" sz="3200" b="1" dirty="0">
                <a:solidFill>
                  <a:schemeClr val="bg1"/>
                </a:solidFill>
              </a:endParaRPr>
            </a:p>
          </p:txBody>
        </p:sp>
        <p:sp>
          <p:nvSpPr>
            <p:cNvPr id="77" name="Rectangle 34">
              <a:extLst>
                <a:ext uri="{FF2B5EF4-FFF2-40B4-BE49-F238E27FC236}">
                  <a16:creationId xmlns:a16="http://schemas.microsoft.com/office/drawing/2014/main" id="{BB411642-F0D7-4C52-BDB5-19F092D76446}"/>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8" name="Rectangle 34">
              <a:extLst>
                <a:ext uri="{FF2B5EF4-FFF2-40B4-BE49-F238E27FC236}">
                  <a16:creationId xmlns:a16="http://schemas.microsoft.com/office/drawing/2014/main" id="{1EC98647-AFD9-4F4D-9315-4BE8B20FE371}"/>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9" name="群組 103">
            <a:extLst>
              <a:ext uri="{FF2B5EF4-FFF2-40B4-BE49-F238E27FC236}">
                <a16:creationId xmlns:a16="http://schemas.microsoft.com/office/drawing/2014/main" id="{376727A9-899A-4C7E-A9C6-3D12C7BF4D7F}"/>
              </a:ext>
            </a:extLst>
          </p:cNvPr>
          <p:cNvGrpSpPr/>
          <p:nvPr userDrawn="1"/>
        </p:nvGrpSpPr>
        <p:grpSpPr>
          <a:xfrm>
            <a:off x="1227946" y="3453431"/>
            <a:ext cx="4469618" cy="672215"/>
            <a:chOff x="974011" y="2530719"/>
            <a:chExt cx="4469618" cy="672215"/>
          </a:xfrm>
        </p:grpSpPr>
        <p:sp>
          <p:nvSpPr>
            <p:cNvPr id="80" name="矩形 104">
              <a:extLst>
                <a:ext uri="{FF2B5EF4-FFF2-40B4-BE49-F238E27FC236}">
                  <a16:creationId xmlns:a16="http://schemas.microsoft.com/office/drawing/2014/main" id="{F69D89DA-E924-44C0-B967-CB6CA9D0B798}"/>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81" name="矩形 105">
              <a:extLst>
                <a:ext uri="{FF2B5EF4-FFF2-40B4-BE49-F238E27FC236}">
                  <a16:creationId xmlns:a16="http://schemas.microsoft.com/office/drawing/2014/main" id="{0E5D713F-AA9F-4E09-89A2-C58C5D75FC6F}"/>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84" name="群組 108">
            <a:extLst>
              <a:ext uri="{FF2B5EF4-FFF2-40B4-BE49-F238E27FC236}">
                <a16:creationId xmlns:a16="http://schemas.microsoft.com/office/drawing/2014/main" id="{BFC55F86-BFD0-45EC-AD6B-D668765CD316}"/>
              </a:ext>
            </a:extLst>
          </p:cNvPr>
          <p:cNvGrpSpPr/>
          <p:nvPr userDrawn="1"/>
        </p:nvGrpSpPr>
        <p:grpSpPr>
          <a:xfrm>
            <a:off x="767013" y="3476304"/>
            <a:ext cx="762027" cy="584775"/>
            <a:chOff x="502768" y="2556602"/>
            <a:chExt cx="942489" cy="703205"/>
          </a:xfrm>
        </p:grpSpPr>
        <p:sp>
          <p:nvSpPr>
            <p:cNvPr id="85" name="五边形 29">
              <a:extLst>
                <a:ext uri="{FF2B5EF4-FFF2-40B4-BE49-F238E27FC236}">
                  <a16:creationId xmlns:a16="http://schemas.microsoft.com/office/drawing/2014/main" id="{19F016B9-BE26-4709-A3E9-AAD5143C3DE0}"/>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49">
              <a:extLst>
                <a:ext uri="{FF2B5EF4-FFF2-40B4-BE49-F238E27FC236}">
                  <a16:creationId xmlns:a16="http://schemas.microsoft.com/office/drawing/2014/main" id="{8AA5C32A-3F27-4AA8-B47B-41DA5A06AA7E}"/>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2</a:t>
              </a:r>
              <a:endParaRPr lang="zh-CN" altLang="en-US" sz="3200" b="1" dirty="0">
                <a:solidFill>
                  <a:schemeClr val="bg1"/>
                </a:solidFill>
              </a:endParaRPr>
            </a:p>
          </p:txBody>
        </p:sp>
        <p:sp>
          <p:nvSpPr>
            <p:cNvPr id="87" name="Rectangle 34">
              <a:extLst>
                <a:ext uri="{FF2B5EF4-FFF2-40B4-BE49-F238E27FC236}">
                  <a16:creationId xmlns:a16="http://schemas.microsoft.com/office/drawing/2014/main" id="{F403E7C2-F201-4D37-8D92-1D462D9997B0}"/>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8" name="Rectangle 34">
              <a:extLst>
                <a:ext uri="{FF2B5EF4-FFF2-40B4-BE49-F238E27FC236}">
                  <a16:creationId xmlns:a16="http://schemas.microsoft.com/office/drawing/2014/main" id="{6F29DE8D-2153-4D94-81FD-405041382A0F}"/>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9" name="群組 116">
            <a:extLst>
              <a:ext uri="{FF2B5EF4-FFF2-40B4-BE49-F238E27FC236}">
                <a16:creationId xmlns:a16="http://schemas.microsoft.com/office/drawing/2014/main" id="{B64CF1DB-0F9A-4CB0-BD2C-26DB0C45336A}"/>
              </a:ext>
            </a:extLst>
          </p:cNvPr>
          <p:cNvGrpSpPr/>
          <p:nvPr userDrawn="1"/>
        </p:nvGrpSpPr>
        <p:grpSpPr>
          <a:xfrm>
            <a:off x="1227946" y="4224013"/>
            <a:ext cx="4469618" cy="672215"/>
            <a:chOff x="974011" y="2530719"/>
            <a:chExt cx="4469618" cy="672215"/>
          </a:xfrm>
        </p:grpSpPr>
        <p:sp>
          <p:nvSpPr>
            <p:cNvPr id="109" name="矩形 124">
              <a:extLst>
                <a:ext uri="{FF2B5EF4-FFF2-40B4-BE49-F238E27FC236}">
                  <a16:creationId xmlns:a16="http://schemas.microsoft.com/office/drawing/2014/main" id="{91F7E936-6734-4B8D-BD89-8E9425829D1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10" name="矩形 125">
              <a:extLst>
                <a:ext uri="{FF2B5EF4-FFF2-40B4-BE49-F238E27FC236}">
                  <a16:creationId xmlns:a16="http://schemas.microsoft.com/office/drawing/2014/main" id="{B3B13681-9FB2-4F43-82A4-191F88EDF754}"/>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13" name="群組 119">
            <a:extLst>
              <a:ext uri="{FF2B5EF4-FFF2-40B4-BE49-F238E27FC236}">
                <a16:creationId xmlns:a16="http://schemas.microsoft.com/office/drawing/2014/main" id="{2E963D4E-3333-4274-B339-6E9A900C4828}"/>
              </a:ext>
            </a:extLst>
          </p:cNvPr>
          <p:cNvGrpSpPr/>
          <p:nvPr userDrawn="1"/>
        </p:nvGrpSpPr>
        <p:grpSpPr>
          <a:xfrm>
            <a:off x="767013" y="4246886"/>
            <a:ext cx="762027" cy="584775"/>
            <a:chOff x="502768" y="2556602"/>
            <a:chExt cx="942489" cy="703205"/>
          </a:xfrm>
        </p:grpSpPr>
        <p:sp>
          <p:nvSpPr>
            <p:cNvPr id="114" name="五边形 29">
              <a:extLst>
                <a:ext uri="{FF2B5EF4-FFF2-40B4-BE49-F238E27FC236}">
                  <a16:creationId xmlns:a16="http://schemas.microsoft.com/office/drawing/2014/main" id="{30175A9B-BD0F-49C3-B4C5-667B681A9D1F}"/>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49">
              <a:extLst>
                <a:ext uri="{FF2B5EF4-FFF2-40B4-BE49-F238E27FC236}">
                  <a16:creationId xmlns:a16="http://schemas.microsoft.com/office/drawing/2014/main" id="{4BDF7A83-40F0-469C-BEF6-13C03DF3969D}"/>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3</a:t>
              </a:r>
              <a:endParaRPr lang="zh-CN" altLang="en-US" sz="3200" b="1" dirty="0">
                <a:solidFill>
                  <a:schemeClr val="bg1"/>
                </a:solidFill>
              </a:endParaRPr>
            </a:p>
          </p:txBody>
        </p:sp>
        <p:sp>
          <p:nvSpPr>
            <p:cNvPr id="116" name="Rectangle 34">
              <a:extLst>
                <a:ext uri="{FF2B5EF4-FFF2-40B4-BE49-F238E27FC236}">
                  <a16:creationId xmlns:a16="http://schemas.microsoft.com/office/drawing/2014/main" id="{B74789A2-C7FF-46C4-A787-309FA4BA681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7" name="Rectangle 34">
              <a:extLst>
                <a:ext uri="{FF2B5EF4-FFF2-40B4-BE49-F238E27FC236}">
                  <a16:creationId xmlns:a16="http://schemas.microsoft.com/office/drawing/2014/main" id="{F2E3FAB3-5B6C-4921-9BA3-9DD02BD97FAE}"/>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18" name="群組 127">
            <a:extLst>
              <a:ext uri="{FF2B5EF4-FFF2-40B4-BE49-F238E27FC236}">
                <a16:creationId xmlns:a16="http://schemas.microsoft.com/office/drawing/2014/main" id="{121DFDF6-6CCD-4ED2-B886-E53CF0C5D968}"/>
              </a:ext>
            </a:extLst>
          </p:cNvPr>
          <p:cNvGrpSpPr/>
          <p:nvPr userDrawn="1"/>
        </p:nvGrpSpPr>
        <p:grpSpPr>
          <a:xfrm>
            <a:off x="1227946" y="4994595"/>
            <a:ext cx="4469618" cy="672215"/>
            <a:chOff x="974011" y="2530719"/>
            <a:chExt cx="4469618" cy="672215"/>
          </a:xfrm>
        </p:grpSpPr>
        <p:sp>
          <p:nvSpPr>
            <p:cNvPr id="119" name="矩形 135">
              <a:extLst>
                <a:ext uri="{FF2B5EF4-FFF2-40B4-BE49-F238E27FC236}">
                  <a16:creationId xmlns:a16="http://schemas.microsoft.com/office/drawing/2014/main" id="{9A36C17D-CFA3-4FCA-9BED-5F2C5822B027}"/>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20" name="矩形 136">
              <a:extLst>
                <a:ext uri="{FF2B5EF4-FFF2-40B4-BE49-F238E27FC236}">
                  <a16:creationId xmlns:a16="http://schemas.microsoft.com/office/drawing/2014/main" id="{BFFC0826-9C0D-4FD9-ABE2-A943C79F5453}"/>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23" name="群組 130">
            <a:extLst>
              <a:ext uri="{FF2B5EF4-FFF2-40B4-BE49-F238E27FC236}">
                <a16:creationId xmlns:a16="http://schemas.microsoft.com/office/drawing/2014/main" id="{EA654FA3-3C79-4858-815C-C5191015B5DF}"/>
              </a:ext>
            </a:extLst>
          </p:cNvPr>
          <p:cNvGrpSpPr/>
          <p:nvPr userDrawn="1"/>
        </p:nvGrpSpPr>
        <p:grpSpPr>
          <a:xfrm>
            <a:off x="767013" y="5017468"/>
            <a:ext cx="762027" cy="584775"/>
            <a:chOff x="502768" y="2556602"/>
            <a:chExt cx="942489" cy="703205"/>
          </a:xfrm>
        </p:grpSpPr>
        <p:sp>
          <p:nvSpPr>
            <p:cNvPr id="124" name="五边形 29">
              <a:extLst>
                <a:ext uri="{FF2B5EF4-FFF2-40B4-BE49-F238E27FC236}">
                  <a16:creationId xmlns:a16="http://schemas.microsoft.com/office/drawing/2014/main" id="{90CF6055-98F9-4C55-8427-32E15B99CCC1}"/>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49">
              <a:extLst>
                <a:ext uri="{FF2B5EF4-FFF2-40B4-BE49-F238E27FC236}">
                  <a16:creationId xmlns:a16="http://schemas.microsoft.com/office/drawing/2014/main" id="{48DE67B8-363C-48DC-B26D-86ECE3627819}"/>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4</a:t>
              </a:r>
              <a:endParaRPr lang="zh-CN" altLang="en-US" sz="3200" b="1" dirty="0">
                <a:solidFill>
                  <a:schemeClr val="bg1"/>
                </a:solidFill>
              </a:endParaRPr>
            </a:p>
          </p:txBody>
        </p:sp>
        <p:sp>
          <p:nvSpPr>
            <p:cNvPr id="126" name="Rectangle 34">
              <a:extLst>
                <a:ext uri="{FF2B5EF4-FFF2-40B4-BE49-F238E27FC236}">
                  <a16:creationId xmlns:a16="http://schemas.microsoft.com/office/drawing/2014/main" id="{F1FC07AC-EE6C-43DC-8A69-D195679F438C}"/>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7" name="Rectangle 34">
              <a:extLst>
                <a:ext uri="{FF2B5EF4-FFF2-40B4-BE49-F238E27FC236}">
                  <a16:creationId xmlns:a16="http://schemas.microsoft.com/office/drawing/2014/main" id="{9DBAB867-6789-46EB-BD9B-8F5F3001082C}"/>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28" name="群組 138">
            <a:extLst>
              <a:ext uri="{FF2B5EF4-FFF2-40B4-BE49-F238E27FC236}">
                <a16:creationId xmlns:a16="http://schemas.microsoft.com/office/drawing/2014/main" id="{3D6EF49B-CA30-4EEA-8518-3CAA4964E4CF}"/>
              </a:ext>
            </a:extLst>
          </p:cNvPr>
          <p:cNvGrpSpPr/>
          <p:nvPr userDrawn="1"/>
        </p:nvGrpSpPr>
        <p:grpSpPr>
          <a:xfrm>
            <a:off x="1227946" y="5765178"/>
            <a:ext cx="4469618" cy="672215"/>
            <a:chOff x="974011" y="2530719"/>
            <a:chExt cx="4469618" cy="672215"/>
          </a:xfrm>
        </p:grpSpPr>
        <p:sp>
          <p:nvSpPr>
            <p:cNvPr id="129" name="矩形 146">
              <a:extLst>
                <a:ext uri="{FF2B5EF4-FFF2-40B4-BE49-F238E27FC236}">
                  <a16:creationId xmlns:a16="http://schemas.microsoft.com/office/drawing/2014/main" id="{CCC4A98E-8FCB-4C9E-A8DE-286EA20C5EEF}"/>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30" name="矩形 147">
              <a:extLst>
                <a:ext uri="{FF2B5EF4-FFF2-40B4-BE49-F238E27FC236}">
                  <a16:creationId xmlns:a16="http://schemas.microsoft.com/office/drawing/2014/main" id="{3DBA832C-FE10-42D1-9D97-5726CD3E0369}"/>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33" name="群組 141">
            <a:extLst>
              <a:ext uri="{FF2B5EF4-FFF2-40B4-BE49-F238E27FC236}">
                <a16:creationId xmlns:a16="http://schemas.microsoft.com/office/drawing/2014/main" id="{A4DAE81A-1FED-40A2-8A22-200251E17076}"/>
              </a:ext>
            </a:extLst>
          </p:cNvPr>
          <p:cNvGrpSpPr/>
          <p:nvPr userDrawn="1"/>
        </p:nvGrpSpPr>
        <p:grpSpPr>
          <a:xfrm>
            <a:off x="767013" y="5788051"/>
            <a:ext cx="762027" cy="584775"/>
            <a:chOff x="502768" y="2556602"/>
            <a:chExt cx="942489" cy="703205"/>
          </a:xfrm>
        </p:grpSpPr>
        <p:sp>
          <p:nvSpPr>
            <p:cNvPr id="134" name="五边形 29">
              <a:extLst>
                <a:ext uri="{FF2B5EF4-FFF2-40B4-BE49-F238E27FC236}">
                  <a16:creationId xmlns:a16="http://schemas.microsoft.com/office/drawing/2014/main" id="{3E85649D-4F43-40BA-AE9D-3F74BACA2BFD}"/>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49">
              <a:extLst>
                <a:ext uri="{FF2B5EF4-FFF2-40B4-BE49-F238E27FC236}">
                  <a16:creationId xmlns:a16="http://schemas.microsoft.com/office/drawing/2014/main" id="{54E5975A-9B47-489B-B73D-05E6CF1A2F45}"/>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5</a:t>
              </a:r>
              <a:endParaRPr lang="zh-CN" altLang="en-US" sz="3200" b="1" dirty="0">
                <a:solidFill>
                  <a:schemeClr val="bg1"/>
                </a:solidFill>
              </a:endParaRPr>
            </a:p>
          </p:txBody>
        </p:sp>
        <p:sp>
          <p:nvSpPr>
            <p:cNvPr id="136" name="Rectangle 34">
              <a:extLst>
                <a:ext uri="{FF2B5EF4-FFF2-40B4-BE49-F238E27FC236}">
                  <a16:creationId xmlns:a16="http://schemas.microsoft.com/office/drawing/2014/main" id="{42B64BD5-E92D-44DD-AFCC-555248AB4211}"/>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37" name="Rectangle 34">
              <a:extLst>
                <a:ext uri="{FF2B5EF4-FFF2-40B4-BE49-F238E27FC236}">
                  <a16:creationId xmlns:a16="http://schemas.microsoft.com/office/drawing/2014/main" id="{2FA5A95E-2205-4E94-A9DD-58360A89B626}"/>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38" name="矩形 150">
            <a:extLst>
              <a:ext uri="{FF2B5EF4-FFF2-40B4-BE49-F238E27FC236}">
                <a16:creationId xmlns:a16="http://schemas.microsoft.com/office/drawing/2014/main" id="{6A247FB4-1CF6-4C47-939B-C067089E44E6}"/>
              </a:ext>
            </a:extLst>
          </p:cNvPr>
          <p:cNvSpPr/>
          <p:nvPr userDrawn="1"/>
        </p:nvSpPr>
        <p:spPr>
          <a:xfrm>
            <a:off x="6931041" y="2327554"/>
            <a:ext cx="3031200" cy="300064"/>
          </a:xfrm>
          <a:prstGeom prst="rect">
            <a:avLst/>
          </a:prstGeom>
          <a:solidFill>
            <a:schemeClr val="accent1"/>
          </a:solidFill>
          <a:ln w="10" cap="flat" cmpd="sng">
            <a:solidFill>
              <a:srgbClr val="B5B5B7"/>
            </a:solidFill>
            <a:round/>
            <a:headEnd/>
            <a:tailEnd/>
          </a:ln>
        </p:spPr>
        <p:txBody>
          <a:bodyPr/>
          <a:lstStyle/>
          <a:p>
            <a:pPr algn="ctr" eaLnBrk="0" fontAlgn="base" hangingPunct="0">
              <a:spcBef>
                <a:spcPct val="0"/>
              </a:spcBef>
              <a:spcAft>
                <a:spcPct val="0"/>
              </a:spcAft>
            </a:pPr>
            <a:r>
              <a:rPr lang="en-US" altLang="ko-KR" sz="1600" b="1" dirty="0">
                <a:solidFill>
                  <a:schemeClr val="bg1"/>
                </a:solidFill>
              </a:rPr>
              <a:t>Solution</a:t>
            </a:r>
            <a:endParaRPr lang="ko-KR" altLang="en-US" sz="1600" b="1" dirty="0">
              <a:solidFill>
                <a:schemeClr val="bg1"/>
              </a:solidFill>
            </a:endParaRPr>
          </a:p>
          <a:p>
            <a:pPr algn="ctr" eaLnBrk="0" fontAlgn="base" hangingPunct="0">
              <a:spcBef>
                <a:spcPct val="0"/>
              </a:spcBef>
              <a:spcAft>
                <a:spcPct val="0"/>
              </a:spcAft>
            </a:pPr>
            <a:endParaRPr lang="zh-CN" altLang="en-US" sz="1600" dirty="0">
              <a:solidFill>
                <a:schemeClr val="bg1"/>
              </a:solidFill>
              <a:latin typeface="Arial" panose="020B0604020202020204" pitchFamily="34" charset="0"/>
              <a:ea typeface="宋体" panose="02010600030101010101" pitchFamily="2" charset="-122"/>
            </a:endParaRPr>
          </a:p>
        </p:txBody>
      </p:sp>
      <p:sp>
        <p:nvSpPr>
          <p:cNvPr id="139" name="矩形 151">
            <a:extLst>
              <a:ext uri="{FF2B5EF4-FFF2-40B4-BE49-F238E27FC236}">
                <a16:creationId xmlns:a16="http://schemas.microsoft.com/office/drawing/2014/main" id="{227DF971-368D-4FFB-A23A-D1EEF40FB6A3}"/>
              </a:ext>
            </a:extLst>
          </p:cNvPr>
          <p:cNvSpPr/>
          <p:nvPr userDrawn="1"/>
        </p:nvSpPr>
        <p:spPr>
          <a:xfrm>
            <a:off x="9964129" y="2327013"/>
            <a:ext cx="1435854" cy="298800"/>
          </a:xfrm>
          <a:prstGeom prst="rect">
            <a:avLst/>
          </a:prstGeom>
          <a:solidFill>
            <a:schemeClr val="bg1">
              <a:lumMod val="65000"/>
            </a:schemeClr>
          </a:solidFill>
          <a:ln w="10" cap="flat" cmpd="sng">
            <a:solidFill>
              <a:srgbClr val="B5B5B7"/>
            </a:solidFill>
            <a:round/>
            <a:headEnd/>
            <a:tailEnd/>
          </a:ln>
        </p:spPr>
        <p:txBody>
          <a:bodyPr/>
          <a:lstStyle/>
          <a:p>
            <a:pPr algn="ctr" eaLnBrk="0" fontAlgn="base" hangingPunct="0">
              <a:spcBef>
                <a:spcPct val="0"/>
              </a:spcBef>
              <a:spcAft>
                <a:spcPct val="0"/>
              </a:spcAft>
            </a:pPr>
            <a:r>
              <a:rPr lang="en-US" altLang="zh-TW" sz="1600" b="1" dirty="0">
                <a:solidFill>
                  <a:schemeClr val="bg1"/>
                </a:solidFill>
              </a:rPr>
              <a:t>ROI</a:t>
            </a:r>
            <a:endParaRPr lang="zh-CN" altLang="en-US" sz="1600" dirty="0">
              <a:solidFill>
                <a:schemeClr val="bg1"/>
              </a:solidFill>
              <a:latin typeface="Arial" panose="020B0604020202020204" pitchFamily="34" charset="0"/>
              <a:ea typeface="宋体" panose="02010600030101010101" pitchFamily="2" charset="-122"/>
            </a:endParaRPr>
          </a:p>
        </p:txBody>
      </p:sp>
      <p:grpSp>
        <p:nvGrpSpPr>
          <p:cNvPr id="140" name="群組 152">
            <a:extLst>
              <a:ext uri="{FF2B5EF4-FFF2-40B4-BE49-F238E27FC236}">
                <a16:creationId xmlns:a16="http://schemas.microsoft.com/office/drawing/2014/main" id="{36E0480B-0E46-427C-95DA-E0B8CFEECCE4}"/>
              </a:ext>
            </a:extLst>
          </p:cNvPr>
          <p:cNvGrpSpPr/>
          <p:nvPr userDrawn="1"/>
        </p:nvGrpSpPr>
        <p:grpSpPr>
          <a:xfrm>
            <a:off x="6479307" y="2682849"/>
            <a:ext cx="4930551" cy="672215"/>
            <a:chOff x="511950" y="2530719"/>
            <a:chExt cx="4930551" cy="672215"/>
          </a:xfrm>
        </p:grpSpPr>
        <p:grpSp>
          <p:nvGrpSpPr>
            <p:cNvPr id="141" name="群組 197">
              <a:extLst>
                <a:ext uri="{FF2B5EF4-FFF2-40B4-BE49-F238E27FC236}">
                  <a16:creationId xmlns:a16="http://schemas.microsoft.com/office/drawing/2014/main" id="{4269EFD0-AC2E-46DB-AAC4-D4CE1C9D2343}"/>
                </a:ext>
              </a:extLst>
            </p:cNvPr>
            <p:cNvGrpSpPr/>
            <p:nvPr/>
          </p:nvGrpSpPr>
          <p:grpSpPr>
            <a:xfrm>
              <a:off x="972883" y="2530719"/>
              <a:ext cx="4469618" cy="672215"/>
              <a:chOff x="974011" y="2530719"/>
              <a:chExt cx="4469618" cy="672215"/>
            </a:xfrm>
          </p:grpSpPr>
          <p:sp>
            <p:nvSpPr>
              <p:cNvPr id="149" name="矩形 205">
                <a:extLst>
                  <a:ext uri="{FF2B5EF4-FFF2-40B4-BE49-F238E27FC236}">
                    <a16:creationId xmlns:a16="http://schemas.microsoft.com/office/drawing/2014/main" id="{46D2C73D-AF58-4522-AAC2-454FCDEDB9D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50" name="矩形 206">
                <a:extLst>
                  <a:ext uri="{FF2B5EF4-FFF2-40B4-BE49-F238E27FC236}">
                    <a16:creationId xmlns:a16="http://schemas.microsoft.com/office/drawing/2014/main" id="{DF270061-8783-4FD4-8516-42B4BEEDE405}"/>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44" name="群組 200">
              <a:extLst>
                <a:ext uri="{FF2B5EF4-FFF2-40B4-BE49-F238E27FC236}">
                  <a16:creationId xmlns:a16="http://schemas.microsoft.com/office/drawing/2014/main" id="{FA5F2C41-69AA-48C0-ADF2-5C70ABFF58B5}"/>
                </a:ext>
              </a:extLst>
            </p:cNvPr>
            <p:cNvGrpSpPr/>
            <p:nvPr/>
          </p:nvGrpSpPr>
          <p:grpSpPr>
            <a:xfrm>
              <a:off x="511950" y="2553592"/>
              <a:ext cx="762027" cy="584775"/>
              <a:chOff x="502768" y="2556602"/>
              <a:chExt cx="942489" cy="703205"/>
            </a:xfrm>
          </p:grpSpPr>
          <p:sp>
            <p:nvSpPr>
              <p:cNvPr id="145" name="五边形 29">
                <a:extLst>
                  <a:ext uri="{FF2B5EF4-FFF2-40B4-BE49-F238E27FC236}">
                    <a16:creationId xmlns:a16="http://schemas.microsoft.com/office/drawing/2014/main" id="{96B82CF3-51DA-4A8D-925A-4A3A5603CFF0}"/>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框 49">
                <a:extLst>
                  <a:ext uri="{FF2B5EF4-FFF2-40B4-BE49-F238E27FC236}">
                    <a16:creationId xmlns:a16="http://schemas.microsoft.com/office/drawing/2014/main" id="{45E045DB-66D6-4CEE-928B-4F00852466D7}"/>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6</a:t>
                </a:r>
                <a:endParaRPr lang="zh-CN" altLang="en-US" sz="3200" b="1" dirty="0">
                  <a:solidFill>
                    <a:schemeClr val="bg1"/>
                  </a:solidFill>
                </a:endParaRPr>
              </a:p>
            </p:txBody>
          </p:sp>
          <p:sp>
            <p:nvSpPr>
              <p:cNvPr id="147" name="Rectangle 34">
                <a:extLst>
                  <a:ext uri="{FF2B5EF4-FFF2-40B4-BE49-F238E27FC236}">
                    <a16:creationId xmlns:a16="http://schemas.microsoft.com/office/drawing/2014/main" id="{B8BE5BED-084E-458E-8A1B-2CF95248E32E}"/>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48" name="Rectangle 34">
                <a:extLst>
                  <a:ext uri="{FF2B5EF4-FFF2-40B4-BE49-F238E27FC236}">
                    <a16:creationId xmlns:a16="http://schemas.microsoft.com/office/drawing/2014/main" id="{7C5C359B-E1B7-4BF9-ABCB-0C44F99F091C}"/>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51" name="群組 153">
            <a:extLst>
              <a:ext uri="{FF2B5EF4-FFF2-40B4-BE49-F238E27FC236}">
                <a16:creationId xmlns:a16="http://schemas.microsoft.com/office/drawing/2014/main" id="{F0BFA076-D328-434E-8172-14F4ADE22A4E}"/>
              </a:ext>
            </a:extLst>
          </p:cNvPr>
          <p:cNvGrpSpPr/>
          <p:nvPr userDrawn="1"/>
        </p:nvGrpSpPr>
        <p:grpSpPr>
          <a:xfrm>
            <a:off x="6479307" y="3453431"/>
            <a:ext cx="4930551" cy="672215"/>
            <a:chOff x="495748" y="3294533"/>
            <a:chExt cx="4930551" cy="672215"/>
          </a:xfrm>
        </p:grpSpPr>
        <p:grpSp>
          <p:nvGrpSpPr>
            <p:cNvPr id="152" name="群組 187">
              <a:extLst>
                <a:ext uri="{FF2B5EF4-FFF2-40B4-BE49-F238E27FC236}">
                  <a16:creationId xmlns:a16="http://schemas.microsoft.com/office/drawing/2014/main" id="{7F1B8AD2-6EE1-4B00-BD16-B4EDF4BCF39F}"/>
                </a:ext>
              </a:extLst>
            </p:cNvPr>
            <p:cNvGrpSpPr/>
            <p:nvPr/>
          </p:nvGrpSpPr>
          <p:grpSpPr>
            <a:xfrm>
              <a:off x="956681" y="3294533"/>
              <a:ext cx="4469618" cy="672215"/>
              <a:chOff x="974011" y="2530719"/>
              <a:chExt cx="4469618" cy="672215"/>
            </a:xfrm>
          </p:grpSpPr>
          <p:sp>
            <p:nvSpPr>
              <p:cNvPr id="160" name="矩形 195">
                <a:extLst>
                  <a:ext uri="{FF2B5EF4-FFF2-40B4-BE49-F238E27FC236}">
                    <a16:creationId xmlns:a16="http://schemas.microsoft.com/office/drawing/2014/main" id="{A63821A1-2105-433F-8BE4-40307A8ED94F}"/>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61" name="矩形 196">
                <a:extLst>
                  <a:ext uri="{FF2B5EF4-FFF2-40B4-BE49-F238E27FC236}">
                    <a16:creationId xmlns:a16="http://schemas.microsoft.com/office/drawing/2014/main" id="{858278E1-4CC4-4DE6-97E5-39B28ABFA0D6}"/>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55" name="群組 190">
              <a:extLst>
                <a:ext uri="{FF2B5EF4-FFF2-40B4-BE49-F238E27FC236}">
                  <a16:creationId xmlns:a16="http://schemas.microsoft.com/office/drawing/2014/main" id="{4F3C4BBE-8A95-47F2-8667-18677C98ECCB}"/>
                </a:ext>
              </a:extLst>
            </p:cNvPr>
            <p:cNvGrpSpPr/>
            <p:nvPr/>
          </p:nvGrpSpPr>
          <p:grpSpPr>
            <a:xfrm>
              <a:off x="495748" y="3317406"/>
              <a:ext cx="762027" cy="584775"/>
              <a:chOff x="502768" y="2556602"/>
              <a:chExt cx="942489" cy="703205"/>
            </a:xfrm>
          </p:grpSpPr>
          <p:sp>
            <p:nvSpPr>
              <p:cNvPr id="156" name="五边形 29">
                <a:extLst>
                  <a:ext uri="{FF2B5EF4-FFF2-40B4-BE49-F238E27FC236}">
                    <a16:creationId xmlns:a16="http://schemas.microsoft.com/office/drawing/2014/main" id="{7EE04348-1CCE-4818-9BB3-3729E42C5308}"/>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49">
                <a:extLst>
                  <a:ext uri="{FF2B5EF4-FFF2-40B4-BE49-F238E27FC236}">
                    <a16:creationId xmlns:a16="http://schemas.microsoft.com/office/drawing/2014/main" id="{F91E7243-51CD-4102-A877-3C97EC854DD6}"/>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7</a:t>
                </a:r>
                <a:endParaRPr lang="zh-CN" altLang="en-US" sz="3200" b="1" dirty="0">
                  <a:solidFill>
                    <a:schemeClr val="bg1"/>
                  </a:solidFill>
                </a:endParaRPr>
              </a:p>
            </p:txBody>
          </p:sp>
          <p:sp>
            <p:nvSpPr>
              <p:cNvPr id="158" name="Rectangle 34">
                <a:extLst>
                  <a:ext uri="{FF2B5EF4-FFF2-40B4-BE49-F238E27FC236}">
                    <a16:creationId xmlns:a16="http://schemas.microsoft.com/office/drawing/2014/main" id="{3057D9D9-E74D-471F-ACB4-685A7896B40B}"/>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9" name="Rectangle 34">
                <a:extLst>
                  <a:ext uri="{FF2B5EF4-FFF2-40B4-BE49-F238E27FC236}">
                    <a16:creationId xmlns:a16="http://schemas.microsoft.com/office/drawing/2014/main" id="{73617078-4B68-46A8-9F7E-CFC45690F402}"/>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62" name="群組 154">
            <a:extLst>
              <a:ext uri="{FF2B5EF4-FFF2-40B4-BE49-F238E27FC236}">
                <a16:creationId xmlns:a16="http://schemas.microsoft.com/office/drawing/2014/main" id="{5B41A530-FEA6-4881-A904-8F61BD97ABDD}"/>
              </a:ext>
            </a:extLst>
          </p:cNvPr>
          <p:cNvGrpSpPr/>
          <p:nvPr userDrawn="1"/>
        </p:nvGrpSpPr>
        <p:grpSpPr>
          <a:xfrm>
            <a:off x="6479307" y="4224013"/>
            <a:ext cx="4930551" cy="672215"/>
            <a:chOff x="495748" y="3294533"/>
            <a:chExt cx="4930551" cy="672215"/>
          </a:xfrm>
        </p:grpSpPr>
        <p:grpSp>
          <p:nvGrpSpPr>
            <p:cNvPr id="163" name="群組 177">
              <a:extLst>
                <a:ext uri="{FF2B5EF4-FFF2-40B4-BE49-F238E27FC236}">
                  <a16:creationId xmlns:a16="http://schemas.microsoft.com/office/drawing/2014/main" id="{AE4367E9-05B8-468C-A5AF-3A7AF92BA9D9}"/>
                </a:ext>
              </a:extLst>
            </p:cNvPr>
            <p:cNvGrpSpPr/>
            <p:nvPr/>
          </p:nvGrpSpPr>
          <p:grpSpPr>
            <a:xfrm>
              <a:off x="956681" y="3294533"/>
              <a:ext cx="4469618" cy="672215"/>
              <a:chOff x="974011" y="2530719"/>
              <a:chExt cx="4469618" cy="672215"/>
            </a:xfrm>
          </p:grpSpPr>
          <p:sp>
            <p:nvSpPr>
              <p:cNvPr id="171" name="矩形 185">
                <a:extLst>
                  <a:ext uri="{FF2B5EF4-FFF2-40B4-BE49-F238E27FC236}">
                    <a16:creationId xmlns:a16="http://schemas.microsoft.com/office/drawing/2014/main" id="{350AD9F3-F6F5-4875-8464-260180F6A285}"/>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72" name="矩形 186">
                <a:extLst>
                  <a:ext uri="{FF2B5EF4-FFF2-40B4-BE49-F238E27FC236}">
                    <a16:creationId xmlns:a16="http://schemas.microsoft.com/office/drawing/2014/main" id="{58910ED3-2B26-4DA7-909C-88E0442443EA}"/>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66" name="群組 180">
              <a:extLst>
                <a:ext uri="{FF2B5EF4-FFF2-40B4-BE49-F238E27FC236}">
                  <a16:creationId xmlns:a16="http://schemas.microsoft.com/office/drawing/2014/main" id="{8867ADA1-CA2A-4AE0-A661-44D765F090E4}"/>
                </a:ext>
              </a:extLst>
            </p:cNvPr>
            <p:cNvGrpSpPr/>
            <p:nvPr/>
          </p:nvGrpSpPr>
          <p:grpSpPr>
            <a:xfrm>
              <a:off x="495748" y="3317406"/>
              <a:ext cx="762027" cy="584775"/>
              <a:chOff x="502768" y="2556602"/>
              <a:chExt cx="942489" cy="703205"/>
            </a:xfrm>
          </p:grpSpPr>
          <p:sp>
            <p:nvSpPr>
              <p:cNvPr id="167" name="五边形 29">
                <a:extLst>
                  <a:ext uri="{FF2B5EF4-FFF2-40B4-BE49-F238E27FC236}">
                    <a16:creationId xmlns:a16="http://schemas.microsoft.com/office/drawing/2014/main" id="{245EF038-0B52-4783-8EFA-3D15D8776A8C}"/>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8" name="文本框 49">
                <a:extLst>
                  <a:ext uri="{FF2B5EF4-FFF2-40B4-BE49-F238E27FC236}">
                    <a16:creationId xmlns:a16="http://schemas.microsoft.com/office/drawing/2014/main" id="{B7DD8CF2-F3CB-4B77-8F4B-738AA68F8554}"/>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8</a:t>
                </a:r>
                <a:endParaRPr lang="zh-CN" altLang="en-US" sz="3200" b="1" dirty="0">
                  <a:solidFill>
                    <a:schemeClr val="bg1"/>
                  </a:solidFill>
                </a:endParaRPr>
              </a:p>
            </p:txBody>
          </p:sp>
          <p:sp>
            <p:nvSpPr>
              <p:cNvPr id="169" name="Rectangle 34">
                <a:extLst>
                  <a:ext uri="{FF2B5EF4-FFF2-40B4-BE49-F238E27FC236}">
                    <a16:creationId xmlns:a16="http://schemas.microsoft.com/office/drawing/2014/main" id="{D47CFACA-C150-476C-8845-D46FD52EB76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0" name="Rectangle 34">
                <a:extLst>
                  <a:ext uri="{FF2B5EF4-FFF2-40B4-BE49-F238E27FC236}">
                    <a16:creationId xmlns:a16="http://schemas.microsoft.com/office/drawing/2014/main" id="{6137425E-D57C-40E7-9582-7C4F47EA9A8F}"/>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73" name="群組 155">
            <a:extLst>
              <a:ext uri="{FF2B5EF4-FFF2-40B4-BE49-F238E27FC236}">
                <a16:creationId xmlns:a16="http://schemas.microsoft.com/office/drawing/2014/main" id="{9B85FDF0-C092-4A4F-ACA9-7C3D499DD7DA}"/>
              </a:ext>
            </a:extLst>
          </p:cNvPr>
          <p:cNvGrpSpPr/>
          <p:nvPr userDrawn="1"/>
        </p:nvGrpSpPr>
        <p:grpSpPr>
          <a:xfrm>
            <a:off x="6479307" y="4994595"/>
            <a:ext cx="4930551" cy="672215"/>
            <a:chOff x="495748" y="3294533"/>
            <a:chExt cx="4930551" cy="672215"/>
          </a:xfrm>
        </p:grpSpPr>
        <p:grpSp>
          <p:nvGrpSpPr>
            <p:cNvPr id="174" name="群組 167">
              <a:extLst>
                <a:ext uri="{FF2B5EF4-FFF2-40B4-BE49-F238E27FC236}">
                  <a16:creationId xmlns:a16="http://schemas.microsoft.com/office/drawing/2014/main" id="{D3F5A083-E5FD-459F-8D88-42E834F726D3}"/>
                </a:ext>
              </a:extLst>
            </p:cNvPr>
            <p:cNvGrpSpPr/>
            <p:nvPr/>
          </p:nvGrpSpPr>
          <p:grpSpPr>
            <a:xfrm>
              <a:off x="956681" y="3294533"/>
              <a:ext cx="4469618" cy="672215"/>
              <a:chOff x="974011" y="2530719"/>
              <a:chExt cx="4469618" cy="672215"/>
            </a:xfrm>
          </p:grpSpPr>
          <p:sp>
            <p:nvSpPr>
              <p:cNvPr id="182" name="矩形 175">
                <a:extLst>
                  <a:ext uri="{FF2B5EF4-FFF2-40B4-BE49-F238E27FC236}">
                    <a16:creationId xmlns:a16="http://schemas.microsoft.com/office/drawing/2014/main" id="{CE6AF598-A70A-4BB9-ACA4-8B8EE78CF51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83" name="矩形 176">
                <a:extLst>
                  <a:ext uri="{FF2B5EF4-FFF2-40B4-BE49-F238E27FC236}">
                    <a16:creationId xmlns:a16="http://schemas.microsoft.com/office/drawing/2014/main" id="{46E25F2E-F975-4AD4-ADC0-76AAAE1EA1AD}"/>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77" name="群組 170">
              <a:extLst>
                <a:ext uri="{FF2B5EF4-FFF2-40B4-BE49-F238E27FC236}">
                  <a16:creationId xmlns:a16="http://schemas.microsoft.com/office/drawing/2014/main" id="{BC95D338-5269-41D6-96B3-DDF13A578079}"/>
                </a:ext>
              </a:extLst>
            </p:cNvPr>
            <p:cNvGrpSpPr/>
            <p:nvPr/>
          </p:nvGrpSpPr>
          <p:grpSpPr>
            <a:xfrm>
              <a:off x="495748" y="3317406"/>
              <a:ext cx="762027" cy="584775"/>
              <a:chOff x="502768" y="2556602"/>
              <a:chExt cx="942489" cy="703205"/>
            </a:xfrm>
          </p:grpSpPr>
          <p:sp>
            <p:nvSpPr>
              <p:cNvPr id="178" name="五边形 29">
                <a:extLst>
                  <a:ext uri="{FF2B5EF4-FFF2-40B4-BE49-F238E27FC236}">
                    <a16:creationId xmlns:a16="http://schemas.microsoft.com/office/drawing/2014/main" id="{10D6A9C3-4EA7-4E37-BC93-45306F5440BD}"/>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49">
                <a:extLst>
                  <a:ext uri="{FF2B5EF4-FFF2-40B4-BE49-F238E27FC236}">
                    <a16:creationId xmlns:a16="http://schemas.microsoft.com/office/drawing/2014/main" id="{05D49DBB-48F1-47D1-9E32-864753B9E80A}"/>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9</a:t>
                </a:r>
                <a:endParaRPr lang="zh-CN" altLang="en-US" sz="3200" b="1" dirty="0">
                  <a:solidFill>
                    <a:schemeClr val="bg1"/>
                  </a:solidFill>
                </a:endParaRPr>
              </a:p>
            </p:txBody>
          </p:sp>
          <p:sp>
            <p:nvSpPr>
              <p:cNvPr id="180" name="Rectangle 34">
                <a:extLst>
                  <a:ext uri="{FF2B5EF4-FFF2-40B4-BE49-F238E27FC236}">
                    <a16:creationId xmlns:a16="http://schemas.microsoft.com/office/drawing/2014/main" id="{688BB762-5386-42DF-BAAB-54EF62EA3CC6}"/>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1" name="Rectangle 34">
                <a:extLst>
                  <a:ext uri="{FF2B5EF4-FFF2-40B4-BE49-F238E27FC236}">
                    <a16:creationId xmlns:a16="http://schemas.microsoft.com/office/drawing/2014/main" id="{825DF1EF-9CA5-480B-B60B-9D2D8F8A01A7}"/>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84" name="群組 156">
            <a:extLst>
              <a:ext uri="{FF2B5EF4-FFF2-40B4-BE49-F238E27FC236}">
                <a16:creationId xmlns:a16="http://schemas.microsoft.com/office/drawing/2014/main" id="{18640305-B787-4BCB-89AD-0EF236BB93AE}"/>
              </a:ext>
            </a:extLst>
          </p:cNvPr>
          <p:cNvGrpSpPr/>
          <p:nvPr userDrawn="1"/>
        </p:nvGrpSpPr>
        <p:grpSpPr>
          <a:xfrm>
            <a:off x="6479307" y="5765178"/>
            <a:ext cx="4930551" cy="672215"/>
            <a:chOff x="495748" y="3294533"/>
            <a:chExt cx="4930551" cy="672215"/>
          </a:xfrm>
        </p:grpSpPr>
        <p:grpSp>
          <p:nvGrpSpPr>
            <p:cNvPr id="185" name="群組 157">
              <a:extLst>
                <a:ext uri="{FF2B5EF4-FFF2-40B4-BE49-F238E27FC236}">
                  <a16:creationId xmlns:a16="http://schemas.microsoft.com/office/drawing/2014/main" id="{18F7BDF9-1C1F-4999-AC00-AFE05F4C9090}"/>
                </a:ext>
              </a:extLst>
            </p:cNvPr>
            <p:cNvGrpSpPr/>
            <p:nvPr/>
          </p:nvGrpSpPr>
          <p:grpSpPr>
            <a:xfrm>
              <a:off x="956681" y="3294533"/>
              <a:ext cx="4469618" cy="672215"/>
              <a:chOff x="974011" y="2530719"/>
              <a:chExt cx="4469618" cy="672215"/>
            </a:xfrm>
          </p:grpSpPr>
          <p:sp>
            <p:nvSpPr>
              <p:cNvPr id="193" name="矩形 165">
                <a:extLst>
                  <a:ext uri="{FF2B5EF4-FFF2-40B4-BE49-F238E27FC236}">
                    <a16:creationId xmlns:a16="http://schemas.microsoft.com/office/drawing/2014/main" id="{AF8A1AB0-CEC7-41D4-9D07-40D295CC9D36}"/>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94" name="矩形 166">
                <a:extLst>
                  <a:ext uri="{FF2B5EF4-FFF2-40B4-BE49-F238E27FC236}">
                    <a16:creationId xmlns:a16="http://schemas.microsoft.com/office/drawing/2014/main" id="{70696EF0-B237-4F8B-B4CC-1DDA2579DFD5}"/>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88" name="群組 160">
              <a:extLst>
                <a:ext uri="{FF2B5EF4-FFF2-40B4-BE49-F238E27FC236}">
                  <a16:creationId xmlns:a16="http://schemas.microsoft.com/office/drawing/2014/main" id="{0072B5F2-F3DE-4F4B-BFC5-9666F0CECAED}"/>
                </a:ext>
              </a:extLst>
            </p:cNvPr>
            <p:cNvGrpSpPr/>
            <p:nvPr/>
          </p:nvGrpSpPr>
          <p:grpSpPr>
            <a:xfrm>
              <a:off x="495748" y="3317406"/>
              <a:ext cx="762279" cy="584775"/>
              <a:chOff x="502768" y="2556602"/>
              <a:chExt cx="942801" cy="703205"/>
            </a:xfrm>
          </p:grpSpPr>
          <p:sp>
            <p:nvSpPr>
              <p:cNvPr id="189" name="五边形 29">
                <a:extLst>
                  <a:ext uri="{FF2B5EF4-FFF2-40B4-BE49-F238E27FC236}">
                    <a16:creationId xmlns:a16="http://schemas.microsoft.com/office/drawing/2014/main" id="{7461DF03-C1FE-40F6-B58E-D95ED04C4523}"/>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49">
                <a:extLst>
                  <a:ext uri="{FF2B5EF4-FFF2-40B4-BE49-F238E27FC236}">
                    <a16:creationId xmlns:a16="http://schemas.microsoft.com/office/drawing/2014/main" id="{562005B3-E2E5-4BDB-A084-393354806E28}"/>
                  </a:ext>
                </a:extLst>
              </p:cNvPr>
              <p:cNvSpPr txBox="1"/>
              <p:nvPr/>
            </p:nvSpPr>
            <p:spPr>
              <a:xfrm>
                <a:off x="551256" y="2556602"/>
                <a:ext cx="894313" cy="703205"/>
              </a:xfrm>
              <a:prstGeom prst="rect">
                <a:avLst/>
              </a:prstGeom>
              <a:noFill/>
            </p:spPr>
            <p:txBody>
              <a:bodyPr wrap="square" rtlCol="0">
                <a:spAutoFit/>
              </a:bodyPr>
              <a:lstStyle/>
              <a:p>
                <a:pPr algn="ctr"/>
                <a:r>
                  <a:rPr lang="en-US" altLang="zh-CN" sz="3200" b="1" dirty="0">
                    <a:solidFill>
                      <a:schemeClr val="bg1"/>
                    </a:solidFill>
                  </a:rPr>
                  <a:t>10</a:t>
                </a:r>
                <a:endParaRPr lang="zh-CN" altLang="en-US" sz="3200" b="1" dirty="0">
                  <a:solidFill>
                    <a:schemeClr val="bg1"/>
                  </a:solidFill>
                </a:endParaRPr>
              </a:p>
            </p:txBody>
          </p:sp>
          <p:sp>
            <p:nvSpPr>
              <p:cNvPr id="191" name="Rectangle 34">
                <a:extLst>
                  <a:ext uri="{FF2B5EF4-FFF2-40B4-BE49-F238E27FC236}">
                    <a16:creationId xmlns:a16="http://schemas.microsoft.com/office/drawing/2014/main" id="{F88110EF-A700-421D-A605-341C51E2487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2" name="Rectangle 34">
                <a:extLst>
                  <a:ext uri="{FF2B5EF4-FFF2-40B4-BE49-F238E27FC236}">
                    <a16:creationId xmlns:a16="http://schemas.microsoft.com/office/drawing/2014/main" id="{DC334E56-9E94-4AAB-9622-692D7AFB0EDE}"/>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sp>
        <p:nvSpPr>
          <p:cNvPr id="5" name="Text Placeholder 4">
            <a:extLst>
              <a:ext uri="{FF2B5EF4-FFF2-40B4-BE49-F238E27FC236}">
                <a16:creationId xmlns:a16="http://schemas.microsoft.com/office/drawing/2014/main" id="{251F90F4-0186-4C36-94DA-11A777BB6361}"/>
              </a:ext>
            </a:extLst>
          </p:cNvPr>
          <p:cNvSpPr>
            <a:spLocks noGrp="1"/>
          </p:cNvSpPr>
          <p:nvPr>
            <p:ph type="body" sz="quarter" idx="10"/>
          </p:nvPr>
        </p:nvSpPr>
        <p:spPr>
          <a:xfrm>
            <a:off x="1528763" y="268446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5" name="Text Placeholder 4">
            <a:extLst>
              <a:ext uri="{FF2B5EF4-FFF2-40B4-BE49-F238E27FC236}">
                <a16:creationId xmlns:a16="http://schemas.microsoft.com/office/drawing/2014/main" id="{A6A6E48B-7595-4F62-807F-6AAFF2C586E8}"/>
              </a:ext>
            </a:extLst>
          </p:cNvPr>
          <p:cNvSpPr>
            <a:spLocks noGrp="1"/>
          </p:cNvSpPr>
          <p:nvPr>
            <p:ph type="body" sz="quarter" idx="11"/>
          </p:nvPr>
        </p:nvSpPr>
        <p:spPr>
          <a:xfrm>
            <a:off x="1529273" y="3463487"/>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6" name="Text Placeholder 4">
            <a:extLst>
              <a:ext uri="{FF2B5EF4-FFF2-40B4-BE49-F238E27FC236}">
                <a16:creationId xmlns:a16="http://schemas.microsoft.com/office/drawing/2014/main" id="{1D3BAB1E-2425-440C-B93B-24A8E364AAFE}"/>
              </a:ext>
            </a:extLst>
          </p:cNvPr>
          <p:cNvSpPr>
            <a:spLocks noGrp="1"/>
          </p:cNvSpPr>
          <p:nvPr>
            <p:ph type="body" sz="quarter" idx="12"/>
          </p:nvPr>
        </p:nvSpPr>
        <p:spPr>
          <a:xfrm>
            <a:off x="1529273" y="423452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9" name="Text Placeholder 4">
            <a:extLst>
              <a:ext uri="{FF2B5EF4-FFF2-40B4-BE49-F238E27FC236}">
                <a16:creationId xmlns:a16="http://schemas.microsoft.com/office/drawing/2014/main" id="{ED17776F-08C6-4471-ADAE-A0F5BA336951}"/>
              </a:ext>
            </a:extLst>
          </p:cNvPr>
          <p:cNvSpPr>
            <a:spLocks noGrp="1"/>
          </p:cNvSpPr>
          <p:nvPr>
            <p:ph type="body" sz="quarter" idx="13"/>
          </p:nvPr>
        </p:nvSpPr>
        <p:spPr>
          <a:xfrm>
            <a:off x="1529273" y="5002815"/>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0" name="Text Placeholder 4">
            <a:extLst>
              <a:ext uri="{FF2B5EF4-FFF2-40B4-BE49-F238E27FC236}">
                <a16:creationId xmlns:a16="http://schemas.microsoft.com/office/drawing/2014/main" id="{C7BD9125-8D75-429C-8022-1212C9EA8A8F}"/>
              </a:ext>
            </a:extLst>
          </p:cNvPr>
          <p:cNvSpPr>
            <a:spLocks noGrp="1"/>
          </p:cNvSpPr>
          <p:nvPr>
            <p:ph type="body" sz="quarter" idx="14"/>
          </p:nvPr>
        </p:nvSpPr>
        <p:spPr>
          <a:xfrm>
            <a:off x="1529273" y="5773851"/>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1" name="Text Placeholder 4">
            <a:extLst>
              <a:ext uri="{FF2B5EF4-FFF2-40B4-BE49-F238E27FC236}">
                <a16:creationId xmlns:a16="http://schemas.microsoft.com/office/drawing/2014/main" id="{1159D091-9DA1-406B-B77F-D2D4206F97C9}"/>
              </a:ext>
            </a:extLst>
          </p:cNvPr>
          <p:cNvSpPr>
            <a:spLocks noGrp="1"/>
          </p:cNvSpPr>
          <p:nvPr>
            <p:ph type="body" sz="quarter" idx="15"/>
          </p:nvPr>
        </p:nvSpPr>
        <p:spPr>
          <a:xfrm>
            <a:off x="7232616" y="2682849"/>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2" name="Text Placeholder 4">
            <a:extLst>
              <a:ext uri="{FF2B5EF4-FFF2-40B4-BE49-F238E27FC236}">
                <a16:creationId xmlns:a16="http://schemas.microsoft.com/office/drawing/2014/main" id="{98BF5291-3E26-48D4-B414-75606A37CDC7}"/>
              </a:ext>
            </a:extLst>
          </p:cNvPr>
          <p:cNvSpPr>
            <a:spLocks noGrp="1"/>
          </p:cNvSpPr>
          <p:nvPr>
            <p:ph type="body" sz="quarter" idx="16"/>
          </p:nvPr>
        </p:nvSpPr>
        <p:spPr>
          <a:xfrm>
            <a:off x="7233126" y="346187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3" name="Text Placeholder 4">
            <a:extLst>
              <a:ext uri="{FF2B5EF4-FFF2-40B4-BE49-F238E27FC236}">
                <a16:creationId xmlns:a16="http://schemas.microsoft.com/office/drawing/2014/main" id="{314A26C8-4AA7-4F1B-BC96-FE18C00903DB}"/>
              </a:ext>
            </a:extLst>
          </p:cNvPr>
          <p:cNvSpPr>
            <a:spLocks noGrp="1"/>
          </p:cNvSpPr>
          <p:nvPr>
            <p:ph type="body" sz="quarter" idx="17"/>
          </p:nvPr>
        </p:nvSpPr>
        <p:spPr>
          <a:xfrm>
            <a:off x="7233126" y="4232909"/>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4" name="Text Placeholder 4">
            <a:extLst>
              <a:ext uri="{FF2B5EF4-FFF2-40B4-BE49-F238E27FC236}">
                <a16:creationId xmlns:a16="http://schemas.microsoft.com/office/drawing/2014/main" id="{34084126-473C-44A7-9C46-4049E6F7FCD0}"/>
              </a:ext>
            </a:extLst>
          </p:cNvPr>
          <p:cNvSpPr>
            <a:spLocks noGrp="1"/>
          </p:cNvSpPr>
          <p:nvPr>
            <p:ph type="body" sz="quarter" idx="18"/>
          </p:nvPr>
        </p:nvSpPr>
        <p:spPr>
          <a:xfrm>
            <a:off x="7233126" y="5001201"/>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5" name="Text Placeholder 4">
            <a:extLst>
              <a:ext uri="{FF2B5EF4-FFF2-40B4-BE49-F238E27FC236}">
                <a16:creationId xmlns:a16="http://schemas.microsoft.com/office/drawing/2014/main" id="{3E7256A0-5AA8-433E-A918-6D91E5BE2BFF}"/>
              </a:ext>
            </a:extLst>
          </p:cNvPr>
          <p:cNvSpPr>
            <a:spLocks noGrp="1"/>
          </p:cNvSpPr>
          <p:nvPr>
            <p:ph type="body" sz="quarter" idx="19"/>
          </p:nvPr>
        </p:nvSpPr>
        <p:spPr>
          <a:xfrm>
            <a:off x="7233126" y="5772237"/>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6" name="Text Placeholder 4">
            <a:extLst>
              <a:ext uri="{FF2B5EF4-FFF2-40B4-BE49-F238E27FC236}">
                <a16:creationId xmlns:a16="http://schemas.microsoft.com/office/drawing/2014/main" id="{018A0132-E887-4B80-B65B-B95BE6AA3537}"/>
              </a:ext>
            </a:extLst>
          </p:cNvPr>
          <p:cNvSpPr>
            <a:spLocks noGrp="1"/>
          </p:cNvSpPr>
          <p:nvPr>
            <p:ph type="body" sz="quarter" idx="20"/>
          </p:nvPr>
        </p:nvSpPr>
        <p:spPr>
          <a:xfrm>
            <a:off x="4277080" y="268742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7" name="Text Placeholder 4">
            <a:extLst>
              <a:ext uri="{FF2B5EF4-FFF2-40B4-BE49-F238E27FC236}">
                <a16:creationId xmlns:a16="http://schemas.microsoft.com/office/drawing/2014/main" id="{52E91B2B-B111-4C2A-96F0-01AE6F9F9F91}"/>
              </a:ext>
            </a:extLst>
          </p:cNvPr>
          <p:cNvSpPr>
            <a:spLocks noGrp="1"/>
          </p:cNvSpPr>
          <p:nvPr>
            <p:ph type="body" sz="quarter" idx="21"/>
          </p:nvPr>
        </p:nvSpPr>
        <p:spPr>
          <a:xfrm>
            <a:off x="4277590" y="3466445"/>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8" name="Text Placeholder 4">
            <a:extLst>
              <a:ext uri="{FF2B5EF4-FFF2-40B4-BE49-F238E27FC236}">
                <a16:creationId xmlns:a16="http://schemas.microsoft.com/office/drawing/2014/main" id="{B2F15A50-77FE-4BA6-B167-62B1555A0CE9}"/>
              </a:ext>
            </a:extLst>
          </p:cNvPr>
          <p:cNvSpPr>
            <a:spLocks noGrp="1"/>
          </p:cNvSpPr>
          <p:nvPr>
            <p:ph type="body" sz="quarter" idx="22"/>
          </p:nvPr>
        </p:nvSpPr>
        <p:spPr>
          <a:xfrm>
            <a:off x="4277590" y="423748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9" name="Text Placeholder 4">
            <a:extLst>
              <a:ext uri="{FF2B5EF4-FFF2-40B4-BE49-F238E27FC236}">
                <a16:creationId xmlns:a16="http://schemas.microsoft.com/office/drawing/2014/main" id="{1C4A84EA-25DE-4698-B2BC-2239D9852463}"/>
              </a:ext>
            </a:extLst>
          </p:cNvPr>
          <p:cNvSpPr>
            <a:spLocks noGrp="1"/>
          </p:cNvSpPr>
          <p:nvPr>
            <p:ph type="body" sz="quarter" idx="23"/>
          </p:nvPr>
        </p:nvSpPr>
        <p:spPr>
          <a:xfrm>
            <a:off x="4277590" y="5005773"/>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0" name="Text Placeholder 4">
            <a:extLst>
              <a:ext uri="{FF2B5EF4-FFF2-40B4-BE49-F238E27FC236}">
                <a16:creationId xmlns:a16="http://schemas.microsoft.com/office/drawing/2014/main" id="{59DF37E8-BA3F-4E5F-AAD0-98D2FC77557F}"/>
              </a:ext>
            </a:extLst>
          </p:cNvPr>
          <p:cNvSpPr>
            <a:spLocks noGrp="1"/>
          </p:cNvSpPr>
          <p:nvPr>
            <p:ph type="body" sz="quarter" idx="24"/>
          </p:nvPr>
        </p:nvSpPr>
        <p:spPr>
          <a:xfrm>
            <a:off x="4277590" y="577680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1" name="Text Placeholder 4">
            <a:extLst>
              <a:ext uri="{FF2B5EF4-FFF2-40B4-BE49-F238E27FC236}">
                <a16:creationId xmlns:a16="http://schemas.microsoft.com/office/drawing/2014/main" id="{427BEE01-A398-4838-997F-A0EC0F3CB83D}"/>
              </a:ext>
            </a:extLst>
          </p:cNvPr>
          <p:cNvSpPr>
            <a:spLocks noGrp="1"/>
          </p:cNvSpPr>
          <p:nvPr>
            <p:ph type="body" sz="quarter" idx="25"/>
          </p:nvPr>
        </p:nvSpPr>
        <p:spPr>
          <a:xfrm>
            <a:off x="9976958" y="268284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2" name="Text Placeholder 4">
            <a:extLst>
              <a:ext uri="{FF2B5EF4-FFF2-40B4-BE49-F238E27FC236}">
                <a16:creationId xmlns:a16="http://schemas.microsoft.com/office/drawing/2014/main" id="{AC21F73D-09D7-4AB2-BE83-1F6BD1C8FDBA}"/>
              </a:ext>
            </a:extLst>
          </p:cNvPr>
          <p:cNvSpPr>
            <a:spLocks noGrp="1"/>
          </p:cNvSpPr>
          <p:nvPr>
            <p:ph type="body" sz="quarter" idx="26"/>
          </p:nvPr>
        </p:nvSpPr>
        <p:spPr>
          <a:xfrm>
            <a:off x="9977468" y="3461873"/>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3" name="Text Placeholder 4">
            <a:extLst>
              <a:ext uri="{FF2B5EF4-FFF2-40B4-BE49-F238E27FC236}">
                <a16:creationId xmlns:a16="http://schemas.microsoft.com/office/drawing/2014/main" id="{08EB98CC-178C-4B0B-A879-A7501755141D}"/>
              </a:ext>
            </a:extLst>
          </p:cNvPr>
          <p:cNvSpPr>
            <a:spLocks noGrp="1"/>
          </p:cNvSpPr>
          <p:nvPr>
            <p:ph type="body" sz="quarter" idx="27"/>
          </p:nvPr>
        </p:nvSpPr>
        <p:spPr>
          <a:xfrm>
            <a:off x="9977468" y="423290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4" name="Text Placeholder 4">
            <a:extLst>
              <a:ext uri="{FF2B5EF4-FFF2-40B4-BE49-F238E27FC236}">
                <a16:creationId xmlns:a16="http://schemas.microsoft.com/office/drawing/2014/main" id="{528C5472-F49F-4723-BB8E-277DAD4BB465}"/>
              </a:ext>
            </a:extLst>
          </p:cNvPr>
          <p:cNvSpPr>
            <a:spLocks noGrp="1"/>
          </p:cNvSpPr>
          <p:nvPr>
            <p:ph type="body" sz="quarter" idx="28"/>
          </p:nvPr>
        </p:nvSpPr>
        <p:spPr>
          <a:xfrm>
            <a:off x="9977468" y="500120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5" name="Text Placeholder 4">
            <a:extLst>
              <a:ext uri="{FF2B5EF4-FFF2-40B4-BE49-F238E27FC236}">
                <a16:creationId xmlns:a16="http://schemas.microsoft.com/office/drawing/2014/main" id="{A5D6A21A-E53E-4136-B538-5A46EAB1AA7A}"/>
              </a:ext>
            </a:extLst>
          </p:cNvPr>
          <p:cNvSpPr>
            <a:spLocks noGrp="1"/>
          </p:cNvSpPr>
          <p:nvPr>
            <p:ph type="body" sz="quarter" idx="29"/>
          </p:nvPr>
        </p:nvSpPr>
        <p:spPr>
          <a:xfrm>
            <a:off x="9977468" y="5772237"/>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pic>
        <p:nvPicPr>
          <p:cNvPr id="216" name="Google Shape;445;p24">
            <a:extLst>
              <a:ext uri="{FF2B5EF4-FFF2-40B4-BE49-F238E27FC236}">
                <a16:creationId xmlns:a16="http://schemas.microsoft.com/office/drawing/2014/main" id="{0EE2087F-9EE6-4045-BB38-342082BF88C9}"/>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24024758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11" name="Google Shape;445;p24">
            <a:extLst>
              <a:ext uri="{FF2B5EF4-FFF2-40B4-BE49-F238E27FC236}">
                <a16:creationId xmlns:a16="http://schemas.microsoft.com/office/drawing/2014/main" id="{340BFAF7-22F8-4171-BBED-A60FC89DA994}"/>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12" name="Title 1">
            <a:extLst>
              <a:ext uri="{FF2B5EF4-FFF2-40B4-BE49-F238E27FC236}">
                <a16:creationId xmlns:a16="http://schemas.microsoft.com/office/drawing/2014/main" id="{DDCD8243-73A7-4DB6-A0FB-E4E9BBC12000}"/>
              </a:ext>
            </a:extLst>
          </p:cNvPr>
          <p:cNvSpPr>
            <a:spLocks noGrp="1"/>
          </p:cNvSpPr>
          <p:nvPr>
            <p:ph type="title"/>
          </p:nvPr>
        </p:nvSpPr>
        <p:spPr>
          <a:xfrm>
            <a:off x="442913" y="432000"/>
            <a:ext cx="11306175" cy="1387275"/>
          </a:xfrm>
        </p:spPr>
        <p:txBody>
          <a:bodyPr vert="horz" lIns="0" tIns="0" rIns="0" bIns="0" rtlCol="0" anchor="t" anchorCtr="0">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解決方案規劃建議時程</a:t>
            </a:r>
          </a:p>
        </p:txBody>
      </p:sp>
      <p:sp>
        <p:nvSpPr>
          <p:cNvPr id="314" name="TextBox 313">
            <a:extLst>
              <a:ext uri="{FF2B5EF4-FFF2-40B4-BE49-F238E27FC236}">
                <a16:creationId xmlns:a16="http://schemas.microsoft.com/office/drawing/2014/main" id="{0514BF93-123E-4AB7-8B84-09C652B0EC38}"/>
              </a:ext>
            </a:extLst>
          </p:cNvPr>
          <p:cNvSpPr txBox="1"/>
          <p:nvPr userDrawn="1"/>
        </p:nvSpPr>
        <p:spPr>
          <a:xfrm>
            <a:off x="362157" y="1046761"/>
            <a:ext cx="3819986" cy="218586"/>
          </a:xfrm>
          <a:prstGeom prst="rect">
            <a:avLst/>
          </a:prstGeom>
          <a:noFill/>
        </p:spPr>
        <p:txBody>
          <a:bodyPr wrap="square" lIns="0" tIns="0" rIns="0" bIns="0" rtlCol="0">
            <a:spAutoFit/>
          </a:bodyPr>
          <a:lstStyle/>
          <a:p>
            <a:pPr defTabSz="781835">
              <a:lnSpc>
                <a:spcPct val="110000"/>
              </a:lnSpc>
            </a:pPr>
            <a:r>
              <a:rPr lang="zh-TW" altLang="en-US" sz="1400" b="1" dirty="0">
                <a:solidFill>
                  <a:schemeClr val="tx2"/>
                </a:solidFill>
              </a:rPr>
              <a:t>月份</a:t>
            </a:r>
            <a:endParaRPr lang="en-US" sz="1400" b="1" dirty="0">
              <a:solidFill>
                <a:schemeClr val="tx2"/>
              </a:solidFill>
            </a:endParaRPr>
          </a:p>
        </p:txBody>
      </p:sp>
      <p:sp>
        <p:nvSpPr>
          <p:cNvPr id="320" name="AutoShape 27">
            <a:extLst>
              <a:ext uri="{FF2B5EF4-FFF2-40B4-BE49-F238E27FC236}">
                <a16:creationId xmlns:a16="http://schemas.microsoft.com/office/drawing/2014/main" id="{51CEB626-4BC3-4779-9568-827B09D40768}"/>
              </a:ext>
            </a:extLst>
          </p:cNvPr>
          <p:cNvSpPr>
            <a:spLocks noChangeArrowheads="1"/>
          </p:cNvSpPr>
          <p:nvPr userDrawn="1"/>
        </p:nvSpPr>
        <p:spPr bwMode="gray">
          <a:xfrm>
            <a:off x="362158" y="1359996"/>
            <a:ext cx="11386747" cy="349643"/>
          </a:xfrm>
          <a:prstGeom prst="homePlate">
            <a:avLst>
              <a:gd name="adj" fmla="val 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spcBef>
                <a:spcPct val="50000"/>
              </a:spcBef>
              <a:buFontTx/>
              <a:buNone/>
            </a:pPr>
            <a:r>
              <a:rPr lang="zh-TW" altLang="en-US" sz="1800" b="1" dirty="0">
                <a:solidFill>
                  <a:schemeClr val="bg1"/>
                </a:solidFill>
                <a:latin typeface="微軟正黑體" panose="020B0604030504040204" pitchFamily="34" charset="-120"/>
                <a:ea typeface="微軟正黑體" panose="020B0604030504040204" pitchFamily="34" charset="-120"/>
                <a:cs typeface="Times New Roman" pitchFamily="18" charset="0"/>
              </a:rPr>
              <a:t>整體變革管理與數位力提升</a:t>
            </a:r>
          </a:p>
        </p:txBody>
      </p:sp>
      <p:sp>
        <p:nvSpPr>
          <p:cNvPr id="321" name="TextBox 213">
            <a:extLst>
              <a:ext uri="{FF2B5EF4-FFF2-40B4-BE49-F238E27FC236}">
                <a16:creationId xmlns:a16="http://schemas.microsoft.com/office/drawing/2014/main" id="{DF2E54B2-4DB3-404A-9642-74AAAD859393}"/>
              </a:ext>
            </a:extLst>
          </p:cNvPr>
          <p:cNvSpPr txBox="1"/>
          <p:nvPr userDrawn="1"/>
        </p:nvSpPr>
        <p:spPr>
          <a:xfrm>
            <a:off x="324432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4</a:t>
            </a:r>
          </a:p>
        </p:txBody>
      </p:sp>
      <p:sp>
        <p:nvSpPr>
          <p:cNvPr id="322" name="TextBox 213">
            <a:extLst>
              <a:ext uri="{FF2B5EF4-FFF2-40B4-BE49-F238E27FC236}">
                <a16:creationId xmlns:a16="http://schemas.microsoft.com/office/drawing/2014/main" id="{73B5014D-D227-45AC-9219-F2A65F17FA82}"/>
              </a:ext>
            </a:extLst>
          </p:cNvPr>
          <p:cNvSpPr txBox="1"/>
          <p:nvPr userDrawn="1"/>
        </p:nvSpPr>
        <p:spPr>
          <a:xfrm>
            <a:off x="420463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5</a:t>
            </a:r>
          </a:p>
        </p:txBody>
      </p:sp>
      <p:sp>
        <p:nvSpPr>
          <p:cNvPr id="323" name="TextBox 213">
            <a:extLst>
              <a:ext uri="{FF2B5EF4-FFF2-40B4-BE49-F238E27FC236}">
                <a16:creationId xmlns:a16="http://schemas.microsoft.com/office/drawing/2014/main" id="{D62C96CF-56AC-4350-AB8C-29CB8506C3FF}"/>
              </a:ext>
            </a:extLst>
          </p:cNvPr>
          <p:cNvSpPr txBox="1"/>
          <p:nvPr userDrawn="1"/>
        </p:nvSpPr>
        <p:spPr>
          <a:xfrm>
            <a:off x="516493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6</a:t>
            </a:r>
          </a:p>
        </p:txBody>
      </p:sp>
      <p:sp>
        <p:nvSpPr>
          <p:cNvPr id="324" name="TextBox 213">
            <a:extLst>
              <a:ext uri="{FF2B5EF4-FFF2-40B4-BE49-F238E27FC236}">
                <a16:creationId xmlns:a16="http://schemas.microsoft.com/office/drawing/2014/main" id="{51CE03E4-75A9-40CC-8A9C-5D087C1DCAF5}"/>
              </a:ext>
            </a:extLst>
          </p:cNvPr>
          <p:cNvSpPr txBox="1"/>
          <p:nvPr userDrawn="1"/>
        </p:nvSpPr>
        <p:spPr>
          <a:xfrm>
            <a:off x="612524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7</a:t>
            </a:r>
          </a:p>
        </p:txBody>
      </p:sp>
      <p:sp>
        <p:nvSpPr>
          <p:cNvPr id="325" name="TextBox 213">
            <a:extLst>
              <a:ext uri="{FF2B5EF4-FFF2-40B4-BE49-F238E27FC236}">
                <a16:creationId xmlns:a16="http://schemas.microsoft.com/office/drawing/2014/main" id="{A555A942-8DB5-4EC6-9563-6C8364DE58E7}"/>
              </a:ext>
            </a:extLst>
          </p:cNvPr>
          <p:cNvSpPr txBox="1"/>
          <p:nvPr userDrawn="1"/>
        </p:nvSpPr>
        <p:spPr>
          <a:xfrm>
            <a:off x="708554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8</a:t>
            </a:r>
          </a:p>
        </p:txBody>
      </p:sp>
      <p:sp>
        <p:nvSpPr>
          <p:cNvPr id="326" name="TextBox 213">
            <a:extLst>
              <a:ext uri="{FF2B5EF4-FFF2-40B4-BE49-F238E27FC236}">
                <a16:creationId xmlns:a16="http://schemas.microsoft.com/office/drawing/2014/main" id="{9DE12B76-1361-4D33-8203-DAA1D1E65127}"/>
              </a:ext>
            </a:extLst>
          </p:cNvPr>
          <p:cNvSpPr txBox="1"/>
          <p:nvPr userDrawn="1"/>
        </p:nvSpPr>
        <p:spPr>
          <a:xfrm>
            <a:off x="8045852" y="1830242"/>
            <a:ext cx="823395" cy="276031"/>
          </a:xfrm>
          <a:prstGeom prst="rect">
            <a:avLst/>
          </a:prstGeom>
          <a:solidFill>
            <a:schemeClr val="accent5"/>
          </a:solidFill>
          <a:ln w="3175">
            <a:noFill/>
          </a:ln>
        </p:spPr>
        <p:txBody>
          <a:bodyPr vert="horz" wrap="square" lIns="0" tIns="0" rIns="0" bIns="0" rtlCol="0" anchor="ctr">
            <a:noAutofit/>
          </a:bodyPr>
          <a:lstStyle>
            <a:defPPr marR="0" lvl="0" algn="l" rtl="0">
              <a:lnSpc>
                <a:spcPct val="100000"/>
              </a:lnSpc>
              <a:spcBef>
                <a:spcPts val="0"/>
              </a:spcBef>
              <a:spcAft>
                <a:spcPts val="0"/>
              </a:spcAft>
            </a:defPPr>
            <a:lvl1pPr marL="0" indent="-256688" algn="ctr" defTabSz="980677" eaLnBrk="1" latinLnBrk="0" hangingPunct="1">
              <a:defRPr sz="1200" b="1" kern="0">
                <a:latin typeface="Georgia" panose="02040502050405020303" pitchFamily="18" charset="0"/>
                <a:ea typeface="+mn-ea"/>
                <a:cs typeface="+mn-cs"/>
              </a:defRPr>
            </a:lvl1pPr>
            <a:lvl2pPr marL="509412" defTabSz="1018824" eaLnBrk="1" latinLnBrk="0" hangingPunct="1">
              <a:defRPr sz="2000" kern="1200">
                <a:solidFill>
                  <a:schemeClr val="tx1"/>
                </a:solidFill>
                <a:latin typeface="+mn-lt"/>
                <a:ea typeface="+mn-ea"/>
                <a:cs typeface="+mn-cs"/>
              </a:defRPr>
            </a:lvl2pPr>
            <a:lvl3pPr marL="1018824" defTabSz="1018824" eaLnBrk="1" latinLnBrk="0" hangingPunct="1">
              <a:defRPr sz="2000" kern="1200">
                <a:solidFill>
                  <a:schemeClr val="tx1"/>
                </a:solidFill>
                <a:latin typeface="+mn-lt"/>
                <a:ea typeface="+mn-ea"/>
                <a:cs typeface="+mn-cs"/>
              </a:defRPr>
            </a:lvl3pPr>
            <a:lvl4pPr marL="1528237" defTabSz="1018824" eaLnBrk="1" latinLnBrk="0" hangingPunct="1">
              <a:defRPr sz="2000" kern="1200">
                <a:solidFill>
                  <a:schemeClr val="tx1"/>
                </a:solidFill>
                <a:latin typeface="+mn-lt"/>
                <a:ea typeface="+mn-ea"/>
                <a:cs typeface="+mn-cs"/>
              </a:defRPr>
            </a:lvl4pPr>
            <a:lvl5pPr marL="2037649" defTabSz="1018824" eaLnBrk="1" latinLnBrk="0" hangingPunct="1">
              <a:defRPr sz="2000" kern="1200">
                <a:solidFill>
                  <a:schemeClr val="tx1"/>
                </a:solidFill>
                <a:latin typeface="+mn-lt"/>
                <a:ea typeface="+mn-ea"/>
                <a:cs typeface="+mn-cs"/>
              </a:defRPr>
            </a:lvl5pPr>
            <a:lvl6pPr marL="2547061" defTabSz="1018824" eaLnBrk="1" latinLnBrk="0" hangingPunct="1">
              <a:defRPr sz="2000" kern="1200">
                <a:solidFill>
                  <a:schemeClr val="tx1"/>
                </a:solidFill>
                <a:latin typeface="+mn-lt"/>
                <a:ea typeface="+mn-ea"/>
                <a:cs typeface="+mn-cs"/>
              </a:defRPr>
            </a:lvl6pPr>
            <a:lvl7pPr marL="3056473" defTabSz="1018824" eaLnBrk="1" latinLnBrk="0" hangingPunct="1">
              <a:defRPr sz="2000" kern="1200">
                <a:solidFill>
                  <a:schemeClr val="tx1"/>
                </a:solidFill>
                <a:latin typeface="+mn-lt"/>
                <a:ea typeface="+mn-ea"/>
                <a:cs typeface="+mn-cs"/>
              </a:defRPr>
            </a:lvl7pPr>
            <a:lvl8pPr marL="3565886" defTabSz="1018824" eaLnBrk="1" latinLnBrk="0" hangingPunct="1">
              <a:defRPr sz="2000" kern="1200">
                <a:solidFill>
                  <a:schemeClr val="tx1"/>
                </a:solidFill>
                <a:latin typeface="+mn-lt"/>
                <a:ea typeface="+mn-ea"/>
                <a:cs typeface="+mn-cs"/>
              </a:defRPr>
            </a:lvl8pPr>
            <a:lvl9pPr marL="4075298" defTabSz="1018824" eaLnBrk="1" latinLnBrk="0" hangingPunct="1">
              <a:defRPr sz="2000" kern="1200">
                <a:solidFill>
                  <a:schemeClr val="tx1"/>
                </a:solidFill>
                <a:latin typeface="+mn-lt"/>
                <a:ea typeface="+mn-ea"/>
                <a:cs typeface="+mn-cs"/>
              </a:defRPr>
            </a:lvl9pPr>
          </a:lstStyle>
          <a:p>
            <a:r>
              <a:rPr lang="en-GB" dirty="0">
                <a:solidFill>
                  <a:schemeClr val="bg1"/>
                </a:solidFill>
                <a:latin typeface="微軟正黑體" panose="020B0604030504040204" pitchFamily="34" charset="-120"/>
                <a:ea typeface="微軟正黑體" panose="020B0604030504040204" pitchFamily="34" charset="-120"/>
                <a:sym typeface="+mn-lt"/>
              </a:rPr>
              <a:t>9</a:t>
            </a:r>
          </a:p>
        </p:txBody>
      </p:sp>
      <p:sp>
        <p:nvSpPr>
          <p:cNvPr id="327" name="TextBox 213">
            <a:extLst>
              <a:ext uri="{FF2B5EF4-FFF2-40B4-BE49-F238E27FC236}">
                <a16:creationId xmlns:a16="http://schemas.microsoft.com/office/drawing/2014/main" id="{F71941C0-0138-4668-A69B-6B74D80274A7}"/>
              </a:ext>
            </a:extLst>
          </p:cNvPr>
          <p:cNvSpPr txBox="1"/>
          <p:nvPr userDrawn="1"/>
        </p:nvSpPr>
        <p:spPr>
          <a:xfrm>
            <a:off x="9006157" y="1830242"/>
            <a:ext cx="823395" cy="276031"/>
          </a:xfrm>
          <a:prstGeom prst="rect">
            <a:avLst/>
          </a:prstGeom>
          <a:solidFill>
            <a:schemeClr val="accent5"/>
          </a:solidFill>
          <a:ln w="3175">
            <a:noFill/>
          </a:ln>
        </p:spPr>
        <p:txBody>
          <a:bodyPr vert="horz" wrap="square" lIns="0" tIns="0" rIns="0" bIns="0" rtlCol="0" anchor="ctr">
            <a:noAutofit/>
          </a:bodyPr>
          <a:lstStyle>
            <a:defPPr marR="0" lvl="0" algn="l" rtl="0">
              <a:lnSpc>
                <a:spcPct val="100000"/>
              </a:lnSpc>
              <a:spcBef>
                <a:spcPts val="0"/>
              </a:spcBef>
              <a:spcAft>
                <a:spcPts val="0"/>
              </a:spcAft>
              <a:defRPr lang="en-US"/>
            </a:defPPr>
            <a:lvl1pPr indent="-256688" algn="ctr" defTabSz="980677">
              <a:defRPr sz="1200" b="1" kern="0">
                <a:latin typeface="微軟正黑體" panose="020B0604030504040204" pitchFamily="34" charset="-120"/>
                <a:ea typeface="微軟正黑體" panose="020B0604030504040204" pitchFamily="34" charset="-120"/>
              </a:defRPr>
            </a:lvl1pPr>
            <a:lvl2pPr marL="509412" defTabSz="1018824">
              <a:defRPr sz="2000"/>
            </a:lvl2pPr>
            <a:lvl3pPr marL="1018824" defTabSz="1018824">
              <a:defRPr sz="2000"/>
            </a:lvl3pPr>
            <a:lvl4pPr marL="1528237" defTabSz="1018824">
              <a:defRPr sz="2000"/>
            </a:lvl4pPr>
            <a:lvl5pPr marL="2037649" defTabSz="1018824">
              <a:defRPr sz="2000"/>
            </a:lvl5pPr>
            <a:lvl6pPr marL="2547061" defTabSz="1018824">
              <a:defRPr sz="2000"/>
            </a:lvl6pPr>
            <a:lvl7pPr marL="3056473" defTabSz="1018824">
              <a:defRPr sz="2000"/>
            </a:lvl7pPr>
            <a:lvl8pPr marL="3565886" defTabSz="1018824">
              <a:defRPr sz="2000"/>
            </a:lvl8pPr>
            <a:lvl9pPr marL="4075298" defTabSz="1018824">
              <a:defRPr sz="2000"/>
            </a:lvl9pPr>
          </a:lstStyle>
          <a:p>
            <a:r>
              <a:rPr lang="en-GB" dirty="0">
                <a:solidFill>
                  <a:schemeClr val="bg1"/>
                </a:solidFill>
                <a:sym typeface="+mn-lt"/>
              </a:rPr>
              <a:t>10</a:t>
            </a:r>
          </a:p>
        </p:txBody>
      </p:sp>
      <p:sp>
        <p:nvSpPr>
          <p:cNvPr id="328" name="TextBox 213">
            <a:extLst>
              <a:ext uri="{FF2B5EF4-FFF2-40B4-BE49-F238E27FC236}">
                <a16:creationId xmlns:a16="http://schemas.microsoft.com/office/drawing/2014/main" id="{22B17A11-CD79-451D-894A-002BBFB5D3D4}"/>
              </a:ext>
            </a:extLst>
          </p:cNvPr>
          <p:cNvSpPr txBox="1"/>
          <p:nvPr userDrawn="1"/>
        </p:nvSpPr>
        <p:spPr>
          <a:xfrm>
            <a:off x="996646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11</a:t>
            </a:r>
          </a:p>
        </p:txBody>
      </p:sp>
      <p:sp>
        <p:nvSpPr>
          <p:cNvPr id="329" name="TextBox 213">
            <a:extLst>
              <a:ext uri="{FF2B5EF4-FFF2-40B4-BE49-F238E27FC236}">
                <a16:creationId xmlns:a16="http://schemas.microsoft.com/office/drawing/2014/main" id="{336FF456-EE3D-4352-8E4C-79E7A571FD06}"/>
              </a:ext>
            </a:extLst>
          </p:cNvPr>
          <p:cNvSpPr txBox="1"/>
          <p:nvPr userDrawn="1"/>
        </p:nvSpPr>
        <p:spPr>
          <a:xfrm>
            <a:off x="1092676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12</a:t>
            </a:r>
          </a:p>
        </p:txBody>
      </p:sp>
      <p:sp>
        <p:nvSpPr>
          <p:cNvPr id="330" name="TextBox 213">
            <a:extLst>
              <a:ext uri="{FF2B5EF4-FFF2-40B4-BE49-F238E27FC236}">
                <a16:creationId xmlns:a16="http://schemas.microsoft.com/office/drawing/2014/main" id="{034B31D6-9030-4530-94CA-0C71D1E502DA}"/>
              </a:ext>
            </a:extLst>
          </p:cNvPr>
          <p:cNvSpPr txBox="1"/>
          <p:nvPr userDrawn="1"/>
        </p:nvSpPr>
        <p:spPr>
          <a:xfrm>
            <a:off x="362157"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a:t>
            </a:r>
          </a:p>
        </p:txBody>
      </p:sp>
      <p:sp>
        <p:nvSpPr>
          <p:cNvPr id="331" name="TextBox 213">
            <a:extLst>
              <a:ext uri="{FF2B5EF4-FFF2-40B4-BE49-F238E27FC236}">
                <a16:creationId xmlns:a16="http://schemas.microsoft.com/office/drawing/2014/main" id="{207CFD15-CDF7-4C1A-938C-BEC574E36F60}"/>
              </a:ext>
            </a:extLst>
          </p:cNvPr>
          <p:cNvSpPr txBox="1"/>
          <p:nvPr userDrawn="1"/>
        </p:nvSpPr>
        <p:spPr>
          <a:xfrm>
            <a:off x="1322462"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2</a:t>
            </a:r>
          </a:p>
        </p:txBody>
      </p:sp>
      <p:sp>
        <p:nvSpPr>
          <p:cNvPr id="332" name="TextBox 213">
            <a:extLst>
              <a:ext uri="{FF2B5EF4-FFF2-40B4-BE49-F238E27FC236}">
                <a16:creationId xmlns:a16="http://schemas.microsoft.com/office/drawing/2014/main" id="{A8234828-D5E4-4363-AA8A-06B3D8203D6C}"/>
              </a:ext>
            </a:extLst>
          </p:cNvPr>
          <p:cNvSpPr txBox="1"/>
          <p:nvPr userDrawn="1"/>
        </p:nvSpPr>
        <p:spPr>
          <a:xfrm>
            <a:off x="2284022"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3</a:t>
            </a:r>
          </a:p>
        </p:txBody>
      </p:sp>
      <p:sp>
        <p:nvSpPr>
          <p:cNvPr id="3" name="Text Placeholder 2">
            <a:extLst>
              <a:ext uri="{FF2B5EF4-FFF2-40B4-BE49-F238E27FC236}">
                <a16:creationId xmlns:a16="http://schemas.microsoft.com/office/drawing/2014/main" id="{8FA84B79-B614-4F0B-8832-D3EDFD0D67DC}"/>
              </a:ext>
            </a:extLst>
          </p:cNvPr>
          <p:cNvSpPr>
            <a:spLocks noGrp="1"/>
          </p:cNvSpPr>
          <p:nvPr>
            <p:ph type="body" sz="quarter" idx="12"/>
          </p:nvPr>
        </p:nvSpPr>
        <p:spPr>
          <a:xfrm>
            <a:off x="523875" y="2588570"/>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3" name="Text Placeholder 2">
            <a:extLst>
              <a:ext uri="{FF2B5EF4-FFF2-40B4-BE49-F238E27FC236}">
                <a16:creationId xmlns:a16="http://schemas.microsoft.com/office/drawing/2014/main" id="{2DBFCE0E-63ED-4D2A-A511-79864C17788C}"/>
              </a:ext>
            </a:extLst>
          </p:cNvPr>
          <p:cNvSpPr>
            <a:spLocks noGrp="1"/>
          </p:cNvSpPr>
          <p:nvPr>
            <p:ph type="body" sz="quarter" idx="13"/>
          </p:nvPr>
        </p:nvSpPr>
        <p:spPr>
          <a:xfrm>
            <a:off x="523875" y="3273501"/>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4" name="Text Placeholder 2">
            <a:extLst>
              <a:ext uri="{FF2B5EF4-FFF2-40B4-BE49-F238E27FC236}">
                <a16:creationId xmlns:a16="http://schemas.microsoft.com/office/drawing/2014/main" id="{08571BE0-BF59-4978-8FB5-4C040DF8EEF0}"/>
              </a:ext>
            </a:extLst>
          </p:cNvPr>
          <p:cNvSpPr>
            <a:spLocks noGrp="1"/>
          </p:cNvSpPr>
          <p:nvPr>
            <p:ph type="body" sz="quarter" idx="14"/>
          </p:nvPr>
        </p:nvSpPr>
        <p:spPr>
          <a:xfrm>
            <a:off x="523875" y="3930845"/>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5" name="Text Placeholder 2">
            <a:extLst>
              <a:ext uri="{FF2B5EF4-FFF2-40B4-BE49-F238E27FC236}">
                <a16:creationId xmlns:a16="http://schemas.microsoft.com/office/drawing/2014/main" id="{7E0C1136-2DBD-4D7A-9CE9-F35B9C8E32D6}"/>
              </a:ext>
            </a:extLst>
          </p:cNvPr>
          <p:cNvSpPr>
            <a:spLocks noGrp="1"/>
          </p:cNvSpPr>
          <p:nvPr>
            <p:ph type="body" sz="quarter" idx="15"/>
          </p:nvPr>
        </p:nvSpPr>
        <p:spPr>
          <a:xfrm>
            <a:off x="510593" y="4582403"/>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6" name="Text Placeholder 2">
            <a:extLst>
              <a:ext uri="{FF2B5EF4-FFF2-40B4-BE49-F238E27FC236}">
                <a16:creationId xmlns:a16="http://schemas.microsoft.com/office/drawing/2014/main" id="{8C0C6945-D426-4BAB-82E6-4899E3B8BF56}"/>
              </a:ext>
            </a:extLst>
          </p:cNvPr>
          <p:cNvSpPr>
            <a:spLocks noGrp="1"/>
          </p:cNvSpPr>
          <p:nvPr>
            <p:ph type="body" sz="quarter" idx="16"/>
          </p:nvPr>
        </p:nvSpPr>
        <p:spPr>
          <a:xfrm>
            <a:off x="523875" y="5267334"/>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Tree>
    <p:extLst>
      <p:ext uri="{BB962C8B-B14F-4D97-AF65-F5344CB8AC3E}">
        <p14:creationId xmlns:p14="http://schemas.microsoft.com/office/powerpoint/2010/main" val="1210775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C9279C3B-E1DD-49C3-896F-FE1AD7D409EF}"/>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75EA40F-23B2-4DBE-B43E-6F60EA5DE357}"/>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2403284B-344C-47EB-AD68-285FA65FC2E9}"/>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altLang="zh-TW" smtClean="0"/>
            </a:lvl1pPr>
          </a:lstStyle>
          <a:p>
            <a:fld id="{2DF0239D-B729-4D7D-927C-ACC2760C7BE1}" type="slidenum">
              <a:rPr lang="zh-TW" altLang="en-US" smtClean="0"/>
              <a:pPr/>
              <a:t>‹#›</a:t>
            </a:fld>
            <a:endParaRPr lang="zh-TW" altLang="en-US"/>
          </a:p>
        </p:txBody>
      </p:sp>
    </p:spTree>
    <p:extLst>
      <p:ext uri="{BB962C8B-B14F-4D97-AF65-F5344CB8AC3E}">
        <p14:creationId xmlns:p14="http://schemas.microsoft.com/office/powerpoint/2010/main" val="1512142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D65FAB06-B1DB-4F20-B4E9-93D68D614B8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E0F0503E-8EC7-4F6F-85F1-29EA0A69AC0C}"/>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5A6A770-EDFB-4BB0-AFFA-1B62EC913A8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558128DD-106E-4007-836E-A636E4B4E29E}" type="slidenum">
              <a:rPr lang="zh-TW" altLang="en-US" smtClean="0"/>
              <a:pPr/>
              <a:t>‹#›</a:t>
            </a:fld>
            <a:endParaRPr lang="zh-TW" altLang="en-US"/>
          </a:p>
        </p:txBody>
      </p:sp>
    </p:spTree>
    <p:extLst>
      <p:ext uri="{BB962C8B-B14F-4D97-AF65-F5344CB8AC3E}">
        <p14:creationId xmlns:p14="http://schemas.microsoft.com/office/powerpoint/2010/main" val="1034817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46E7488D-8845-4F68-BED6-5905170D5F77}"/>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A200A90-479C-487D-B01D-1AB3DFB72A5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20D8FC6-92E1-4795-9C28-0D66FF884B05}"/>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70004581-7CC3-49A0-BEFD-AC799F04A54C}" type="slidenum">
              <a:rPr lang="zh-TW" altLang="en-US" smtClean="0"/>
              <a:pPr/>
              <a:t>‹#›</a:t>
            </a:fld>
            <a:endParaRPr lang="zh-TW" altLang="en-US"/>
          </a:p>
        </p:txBody>
      </p:sp>
    </p:spTree>
    <p:extLst>
      <p:ext uri="{BB962C8B-B14F-4D97-AF65-F5344CB8AC3E}">
        <p14:creationId xmlns:p14="http://schemas.microsoft.com/office/powerpoint/2010/main" val="91137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75344702-38F4-4FB1-9AA7-E2D10DEE15DE}"/>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B142E43A-2DD5-41DC-9933-99EDD66331B4}"/>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1306F740-7D59-4F5B-A02C-DEBA4D6DCBDA}"/>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35163DF7-FDC3-4480-8DE5-670054D9D526}" type="slidenum">
              <a:rPr lang="zh-TW" altLang="en-US" smtClean="0"/>
              <a:pPr/>
              <a:t>‹#›</a:t>
            </a:fld>
            <a:endParaRPr lang="zh-TW" altLang="en-US"/>
          </a:p>
        </p:txBody>
      </p:sp>
    </p:spTree>
    <p:extLst>
      <p:ext uri="{BB962C8B-B14F-4D97-AF65-F5344CB8AC3E}">
        <p14:creationId xmlns:p14="http://schemas.microsoft.com/office/powerpoint/2010/main" val="3581681609"/>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6" name="Date Placeholder 5">
            <a:extLst>
              <a:ext uri="{FF2B5EF4-FFF2-40B4-BE49-F238E27FC236}">
                <a16:creationId xmlns:a16="http://schemas.microsoft.com/office/drawing/2014/main" id="{53799E59-7EF7-41C2-A5C4-FAF654B41E6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2DCE5B19-5496-4DBF-BDE7-A24DFCD8656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36BCF384-6CF1-4EEF-9CEF-C33C72F4611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8DFC7FC1-12E4-4251-A502-4B4B574C2773}" type="slidenum">
              <a:rPr lang="zh-TW" altLang="en-US" smtClean="0"/>
              <a:pPr/>
              <a:t>‹#›</a:t>
            </a:fld>
            <a:endParaRPr lang="zh-TW" altLang="en-US"/>
          </a:p>
        </p:txBody>
      </p:sp>
    </p:spTree>
    <p:extLst>
      <p:ext uri="{BB962C8B-B14F-4D97-AF65-F5344CB8AC3E}">
        <p14:creationId xmlns:p14="http://schemas.microsoft.com/office/powerpoint/2010/main" val="1531588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A4EB618-9D9D-41F7-9567-B7B7CCD22B6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2BB70999-150C-451E-B740-C11679BC51F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C308D173-D831-407C-9C48-ACE16C1A117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2D1DCBD4-CC6C-4D73-95C9-0CCD755B43E1}" type="slidenum">
              <a:rPr lang="zh-TW" altLang="en-US" smtClean="0"/>
              <a:pPr/>
              <a:t>‹#›</a:t>
            </a:fld>
            <a:endParaRPr lang="zh-TW" altLang="en-US"/>
          </a:p>
        </p:txBody>
      </p:sp>
    </p:spTree>
    <p:extLst>
      <p:ext uri="{BB962C8B-B14F-4D97-AF65-F5344CB8AC3E}">
        <p14:creationId xmlns:p14="http://schemas.microsoft.com/office/powerpoint/2010/main" val="3079579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4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E0AC4298-A910-4445-AE32-5FEA2726025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D25A527-6B29-468F-A738-3DF35788648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6E1A2717-39B6-4CE6-8F46-84593086228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6C5AC6A3-8AE6-4E23-8A26-5B0BE9BDCCF6}" type="slidenum">
              <a:rPr lang="zh-TW" altLang="en-US" smtClean="0"/>
              <a:pPr/>
              <a:t>‹#›</a:t>
            </a:fld>
            <a:endParaRPr lang="zh-TW" altLang="en-US"/>
          </a:p>
        </p:txBody>
      </p:sp>
    </p:spTree>
    <p:extLst>
      <p:ext uri="{BB962C8B-B14F-4D97-AF65-F5344CB8AC3E}">
        <p14:creationId xmlns:p14="http://schemas.microsoft.com/office/powerpoint/2010/main" val="3258172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50637B5E-7486-43DC-A839-0CD650BE0809}"/>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7C7A17BA-583B-4CF5-AE9A-7AA2FD85CA2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A9067769-3BDF-4570-B13D-D5205183F46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C104AB13-ADE7-4EAF-9D88-C42FC0BEC7B1}" type="slidenum">
              <a:rPr lang="zh-TW" altLang="en-US" smtClean="0"/>
              <a:pPr/>
              <a:t>‹#›</a:t>
            </a:fld>
            <a:endParaRPr lang="zh-TW" altLang="en-US"/>
          </a:p>
        </p:txBody>
      </p:sp>
    </p:spTree>
    <p:extLst>
      <p:ext uri="{BB962C8B-B14F-4D97-AF65-F5344CB8AC3E}">
        <p14:creationId xmlns:p14="http://schemas.microsoft.com/office/powerpoint/2010/main" val="14444185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Date Placeholder 6">
            <a:extLst>
              <a:ext uri="{FF2B5EF4-FFF2-40B4-BE49-F238E27FC236}">
                <a16:creationId xmlns:a16="http://schemas.microsoft.com/office/drawing/2014/main" id="{3026E9E4-8246-426B-9823-7C370A16489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21E6DBE8-26AA-45F9-9455-0A1F6B9047F2}"/>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72FD160E-6D3E-4B92-BDBF-562DCF7C37B3}"/>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altLang="zh-TW" smtClean="0"/>
            </a:lvl1pPr>
          </a:lstStyle>
          <a:p>
            <a:fld id="{4C56D43A-8085-484F-8EF0-8F0D09AE89B6}" type="slidenum">
              <a:rPr lang="zh-TW" altLang="en-US" smtClean="0"/>
              <a:pPr/>
              <a:t>‹#›</a:t>
            </a:fld>
            <a:endParaRPr lang="zh-TW" altLang="en-US"/>
          </a:p>
        </p:txBody>
      </p:sp>
    </p:spTree>
    <p:extLst>
      <p:ext uri="{BB962C8B-B14F-4D97-AF65-F5344CB8AC3E}">
        <p14:creationId xmlns:p14="http://schemas.microsoft.com/office/powerpoint/2010/main" val="6266351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C6AEF529-B5D6-45ED-B99C-B2F2FC1CA61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4925DA9-40A6-422B-8F58-3580D829597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7C40BE17-0CF2-414D-A737-0944EAA2BBE2}"/>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6EB5D243-D59E-4F96-AEB0-18EC58994DA4}" type="slidenum">
              <a:rPr lang="zh-TW" altLang="en-US" smtClean="0"/>
              <a:pPr/>
              <a:t>‹#›</a:t>
            </a:fld>
            <a:endParaRPr lang="zh-TW" altLang="en-US"/>
          </a:p>
        </p:txBody>
      </p:sp>
    </p:spTree>
    <p:extLst>
      <p:ext uri="{BB962C8B-B14F-4D97-AF65-F5344CB8AC3E}">
        <p14:creationId xmlns:p14="http://schemas.microsoft.com/office/powerpoint/2010/main" val="1735232353"/>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2706512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149867077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98390432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98334476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3833948050"/>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131236678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40189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1058E354-1BDC-4AC7-B01E-0159FDA45CD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ECC5C42D-7555-477C-A6B7-B7F0B34120C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B8816D0-53C4-4073-97BD-88EAC5C5A47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BE42700C-8C02-4CE7-839B-46669AD386EA}" type="slidenum">
              <a:rPr lang="zh-TW" altLang="en-US" smtClean="0"/>
              <a:pPr/>
              <a:t>‹#›</a:t>
            </a:fld>
            <a:endParaRPr lang="zh-TW" altLang="en-US"/>
          </a:p>
        </p:txBody>
      </p:sp>
    </p:spTree>
    <p:extLst>
      <p:ext uri="{BB962C8B-B14F-4D97-AF65-F5344CB8AC3E}">
        <p14:creationId xmlns:p14="http://schemas.microsoft.com/office/powerpoint/2010/main" val="46632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4777498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4842259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8D604B72-F72B-4908-8FA7-C9E251F549C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1E3CEAE1-7BEC-4AC1-9E3F-AD0BFB378F56}"/>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FEB920B5-A107-4CCC-B42A-439925AC2AB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3FDF7C49-163A-4EDB-8AC9-BDFEEB38D44B}" type="slidenum">
              <a:rPr lang="zh-TW" altLang="en-US" smtClean="0"/>
              <a:pPr/>
              <a:t>‹#›</a:t>
            </a:fld>
            <a:endParaRPr lang="zh-TW" altLang="en-US"/>
          </a:p>
        </p:txBody>
      </p:sp>
    </p:spTree>
    <p:extLst>
      <p:ext uri="{BB962C8B-B14F-4D97-AF65-F5344CB8AC3E}">
        <p14:creationId xmlns:p14="http://schemas.microsoft.com/office/powerpoint/2010/main" val="66611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4E504D06-3C13-4179-BA99-978EDAE21058}"/>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28C62EB9-94BE-4D85-96E3-5CA8B4B1863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3198ECC-9BEE-491F-A0F9-F05DB988748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F64D5398-601A-453D-BAFC-F0381C5FCB14}" type="slidenum">
              <a:rPr lang="zh-TW" altLang="en-US" smtClean="0"/>
              <a:pPr/>
              <a:t>‹#›</a:t>
            </a:fld>
            <a:endParaRPr lang="zh-TW" altLang="en-US"/>
          </a:p>
        </p:txBody>
      </p:sp>
    </p:spTree>
    <p:extLst>
      <p:ext uri="{BB962C8B-B14F-4D97-AF65-F5344CB8AC3E}">
        <p14:creationId xmlns:p14="http://schemas.microsoft.com/office/powerpoint/2010/main" val="20924515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6CD76870-C470-408D-98E5-2217264DF3A9}"/>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64BFC2F8-8C02-449F-87CB-4A323217DC19}"/>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6C335A7-F880-47DD-854F-C9100320DA69}"/>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2805A6C0-F201-44DC-950F-F43CA2EA6961}" type="slidenum">
              <a:rPr lang="zh-TW" altLang="en-US" smtClean="0"/>
              <a:pPr/>
              <a:t>‹#›</a:t>
            </a:fld>
            <a:endParaRPr lang="zh-TW" altLang="en-US"/>
          </a:p>
        </p:txBody>
      </p:sp>
    </p:spTree>
    <p:extLst>
      <p:ext uri="{BB962C8B-B14F-4D97-AF65-F5344CB8AC3E}">
        <p14:creationId xmlns:p14="http://schemas.microsoft.com/office/powerpoint/2010/main" val="371230282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CA7BDAC-DB6F-42A0-AD22-4927698F4E3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F89724F-9613-425E-B76C-294AEE4F41A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07580AA3-D9F5-46B1-9477-0248D220359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922B82A-AD80-422E-A68E-962425838AD8}" type="slidenum">
              <a:rPr lang="zh-TW" altLang="en-US" smtClean="0"/>
              <a:pPr/>
              <a:t>‹#›</a:t>
            </a:fld>
            <a:endParaRPr lang="zh-TW" altLang="en-US"/>
          </a:p>
        </p:txBody>
      </p:sp>
    </p:spTree>
    <p:extLst>
      <p:ext uri="{BB962C8B-B14F-4D97-AF65-F5344CB8AC3E}">
        <p14:creationId xmlns:p14="http://schemas.microsoft.com/office/powerpoint/2010/main" val="2396399799"/>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0557095E-A9F5-4A26-8C87-E4A63B2E1A7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9833DD2-E781-4BEE-85AF-652B95EB5BE2}"/>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3449CF4-449E-484C-B8ED-894CF277E48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C75DA0D-E43A-409A-8B11-0556F0E8917B}" type="slidenum">
              <a:rPr lang="zh-TW" altLang="en-US" smtClean="0"/>
              <a:pPr/>
              <a:t>‹#›</a:t>
            </a:fld>
            <a:endParaRPr lang="zh-TW" altLang="en-US"/>
          </a:p>
        </p:txBody>
      </p:sp>
    </p:spTree>
    <p:extLst>
      <p:ext uri="{BB962C8B-B14F-4D97-AF65-F5344CB8AC3E}">
        <p14:creationId xmlns:p14="http://schemas.microsoft.com/office/powerpoint/2010/main" val="40931092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EA701016-80A1-4002-8778-AE92E73039A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9B2D2C73-EF09-4AF4-9F8E-FC811BE6F12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307A162C-B987-4109-9947-22A981E98736}"/>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D2B6849-D937-4278-B016-48A98D41E1EB}" type="slidenum">
              <a:rPr lang="zh-TW" altLang="en-US" smtClean="0"/>
              <a:pPr/>
              <a:t>‹#›</a:t>
            </a:fld>
            <a:endParaRPr lang="zh-TW" altLang="en-US"/>
          </a:p>
        </p:txBody>
      </p:sp>
    </p:spTree>
    <p:extLst>
      <p:ext uri="{BB962C8B-B14F-4D97-AF65-F5344CB8AC3E}">
        <p14:creationId xmlns:p14="http://schemas.microsoft.com/office/powerpoint/2010/main" val="1643840644"/>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D803BD5-8053-4900-A110-BF244A4E538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8AF947B-0616-474D-8DDA-1681C01739C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4C97486-CBCF-44BB-976F-6E93CE59138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20021D57-D704-4062-8B07-54FEE4E461AD}" type="slidenum">
              <a:rPr lang="zh-TW" altLang="en-US" smtClean="0"/>
              <a:pPr/>
              <a:t>‹#›</a:t>
            </a:fld>
            <a:endParaRPr lang="zh-TW" altLang="en-US"/>
          </a:p>
        </p:txBody>
      </p:sp>
    </p:spTree>
    <p:extLst>
      <p:ext uri="{BB962C8B-B14F-4D97-AF65-F5344CB8AC3E}">
        <p14:creationId xmlns:p14="http://schemas.microsoft.com/office/powerpoint/2010/main" val="1241068"/>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48EA0DA0-5868-4074-8419-FE37217BA5A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80898346-1610-4133-8CE8-15E163304E5E}"/>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1F4A11EA-405B-450C-B79A-4C07E1D4989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C48CDC66-95E8-4DBB-8525-91B11A2B7CC9}" type="slidenum">
              <a:rPr lang="zh-TW" altLang="en-US" smtClean="0"/>
              <a:pPr/>
              <a:t>‹#›</a:t>
            </a:fld>
            <a:endParaRPr lang="zh-TW" altLang="en-US"/>
          </a:p>
        </p:txBody>
      </p:sp>
    </p:spTree>
    <p:extLst>
      <p:ext uri="{BB962C8B-B14F-4D97-AF65-F5344CB8AC3E}">
        <p14:creationId xmlns:p14="http://schemas.microsoft.com/office/powerpoint/2010/main" val="205761412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03D10FA8-6187-466B-99D9-91DC43083DF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DDE65858-2178-4EBC-950B-A599D5AF49E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A66293C3-29F2-46E7-8DEC-C460C66764E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BD40883C-A4BA-444F-B766-5FE3EA43902C}" type="slidenum">
              <a:rPr lang="zh-TW" altLang="en-US" smtClean="0"/>
              <a:pPr/>
              <a:t>‹#›</a:t>
            </a:fld>
            <a:endParaRPr lang="zh-TW" altLang="en-US"/>
          </a:p>
        </p:txBody>
      </p:sp>
    </p:spTree>
    <p:extLst>
      <p:ext uri="{BB962C8B-B14F-4D97-AF65-F5344CB8AC3E}">
        <p14:creationId xmlns:p14="http://schemas.microsoft.com/office/powerpoint/2010/main" val="31647214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2460255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AD6706D0-F9EF-4465-BAAC-F5C07235D02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4D56658A-C9E8-4493-8F74-FBA0A0EB43F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B788846E-7937-4BE0-94E4-9D500302B9E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12B0CFA-48AB-4CA1-A10A-1E4EE2266EC6}" type="slidenum">
              <a:rPr lang="en-US" altLang="zh-TW" smtClean="0"/>
              <a:pPr/>
              <a:t>‹#›</a:t>
            </a:fld>
            <a:endParaRPr lang="en-US" altLang="zh-TW"/>
          </a:p>
        </p:txBody>
      </p:sp>
    </p:spTree>
    <p:extLst>
      <p:ext uri="{BB962C8B-B14F-4D97-AF65-F5344CB8AC3E}">
        <p14:creationId xmlns:p14="http://schemas.microsoft.com/office/powerpoint/2010/main" val="15896664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E0660E3C-6A3E-4D31-B790-751463157B0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4778DFA9-90DF-4736-98AB-F37E6FB4F37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572B4625-8F4E-4D5F-9048-531A4133C0D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0C06D27-CB73-4484-AC78-E1C98F9A3223}" type="slidenum">
              <a:rPr lang="en-US" altLang="zh-TW" smtClean="0"/>
              <a:pPr/>
              <a:t>‹#›</a:t>
            </a:fld>
            <a:endParaRPr lang="en-US" altLang="zh-TW"/>
          </a:p>
        </p:txBody>
      </p:sp>
    </p:spTree>
    <p:extLst>
      <p:ext uri="{BB962C8B-B14F-4D97-AF65-F5344CB8AC3E}">
        <p14:creationId xmlns:p14="http://schemas.microsoft.com/office/powerpoint/2010/main" val="317370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128A22FD-0F03-4678-942C-BD81E7E682DD}"/>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163F6AE8-EAD6-4ACA-BEB0-7FBD7D8947F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470D0EA8-194A-415F-80CA-861502B0DA54}"/>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FC9A6F4A-35C0-49C3-B82B-2CA598C03C5A}" type="slidenum">
              <a:rPr lang="en-US" altLang="zh-TW" smtClean="0"/>
              <a:pPr/>
              <a:t>‹#›</a:t>
            </a:fld>
            <a:endParaRPr lang="en-US" altLang="zh-TW"/>
          </a:p>
        </p:txBody>
      </p:sp>
    </p:spTree>
    <p:extLst>
      <p:ext uri="{BB962C8B-B14F-4D97-AF65-F5344CB8AC3E}">
        <p14:creationId xmlns:p14="http://schemas.microsoft.com/office/powerpoint/2010/main" val="39227485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34A44737-4EBF-43ED-A087-5EDB1FAB0AA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B678816E-5640-45DD-B1D5-1D31CB35CC4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34A5B87-C520-4AA1-9FFD-49BB6C25918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DF6E283-9760-4F38-879C-7160F9E8F4F3}" type="slidenum">
              <a:rPr lang="en-US" altLang="zh-TW" smtClean="0"/>
              <a:pPr/>
              <a:t>‹#›</a:t>
            </a:fld>
            <a:endParaRPr lang="en-US" altLang="zh-TW"/>
          </a:p>
        </p:txBody>
      </p:sp>
    </p:spTree>
    <p:extLst>
      <p:ext uri="{BB962C8B-B14F-4D97-AF65-F5344CB8AC3E}">
        <p14:creationId xmlns:p14="http://schemas.microsoft.com/office/powerpoint/2010/main" val="33747395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425E3C3-94A4-488E-90A8-887DBD1B9C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09B101B1-D60D-4E34-8DD4-2E367154CDD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A0FECA0-40F5-4814-B090-A1304AC5E1E6}"/>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72E3B6F-9C00-48A0-BC1A-40A1B4E52B35}" type="slidenum">
              <a:rPr lang="en-US" altLang="zh-TW" smtClean="0"/>
              <a:pPr/>
              <a:t>‹#›</a:t>
            </a:fld>
            <a:endParaRPr lang="en-US" altLang="zh-TW"/>
          </a:p>
        </p:txBody>
      </p:sp>
    </p:spTree>
    <p:extLst>
      <p:ext uri="{BB962C8B-B14F-4D97-AF65-F5344CB8AC3E}">
        <p14:creationId xmlns:p14="http://schemas.microsoft.com/office/powerpoint/2010/main" val="20798861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03122AD7-3926-4BA1-A630-0456D03FB69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72FCC72D-3B05-4A62-A1D8-4B450A44924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DA7FDC2-7415-4311-A971-4F5235A0287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F3B60A6-519A-4B9B-9D12-ACC46C988813}" type="slidenum">
              <a:rPr lang="en-US" altLang="zh-TW" smtClean="0"/>
              <a:pPr/>
              <a:t>‹#›</a:t>
            </a:fld>
            <a:endParaRPr lang="en-US" altLang="zh-TW"/>
          </a:p>
        </p:txBody>
      </p:sp>
    </p:spTree>
    <p:extLst>
      <p:ext uri="{BB962C8B-B14F-4D97-AF65-F5344CB8AC3E}">
        <p14:creationId xmlns:p14="http://schemas.microsoft.com/office/powerpoint/2010/main" val="1108883346"/>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CC713DE7-8A4C-44F3-B311-3040AF83D7A8}"/>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E4DD5B14-7FAC-4434-8F5D-3AFBF292976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EF95CCE-3F7C-48D1-A2AB-6AE83C2A9C96}"/>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C687EBD-8425-4D06-9FE6-21E94EF3D32F}" type="slidenum">
              <a:rPr lang="en-US" altLang="zh-TW" smtClean="0"/>
              <a:pPr/>
              <a:t>‹#›</a:t>
            </a:fld>
            <a:endParaRPr lang="en-US" altLang="zh-TW"/>
          </a:p>
        </p:txBody>
      </p:sp>
    </p:spTree>
    <p:extLst>
      <p:ext uri="{BB962C8B-B14F-4D97-AF65-F5344CB8AC3E}">
        <p14:creationId xmlns:p14="http://schemas.microsoft.com/office/powerpoint/2010/main" val="2275024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93F38D97-525F-4A38-BD0E-CB7EBFE7B79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C7D71F02-1140-48AD-877E-67B46F1585A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947BAB5-5BC9-4C6F-A084-007A37D03C07}"/>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1437752-F570-41B5-88A6-D6638F92CF57}" type="slidenum">
              <a:rPr lang="en-US" altLang="zh-TW" smtClean="0"/>
              <a:pPr/>
              <a:t>‹#›</a:t>
            </a:fld>
            <a:endParaRPr lang="en-US" altLang="zh-TW"/>
          </a:p>
        </p:txBody>
      </p:sp>
    </p:spTree>
    <p:extLst>
      <p:ext uri="{BB962C8B-B14F-4D97-AF65-F5344CB8AC3E}">
        <p14:creationId xmlns:p14="http://schemas.microsoft.com/office/powerpoint/2010/main" val="34517988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4" name="Date Placeholder 3">
            <a:extLst>
              <a:ext uri="{FF2B5EF4-FFF2-40B4-BE49-F238E27FC236}">
                <a16:creationId xmlns:a16="http://schemas.microsoft.com/office/drawing/2014/main" id="{56695D72-C139-4C31-B960-1E7A0F7D4A2B}"/>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CF6021A3-C2D8-41B9-949E-CE8F7A861F72}"/>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B6D03F2C-51DA-4FA1-B0B8-3B4E4E512BF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A3324022-5CBD-4A8B-83AF-E03E5959836C}" type="slidenum">
              <a:rPr lang="en-US" altLang="zh-TW" smtClean="0"/>
              <a:pPr/>
              <a:t>‹#›</a:t>
            </a:fld>
            <a:endParaRPr lang="en-US" altLang="zh-TW"/>
          </a:p>
        </p:txBody>
      </p:sp>
    </p:spTree>
    <p:extLst>
      <p:ext uri="{BB962C8B-B14F-4D97-AF65-F5344CB8AC3E}">
        <p14:creationId xmlns:p14="http://schemas.microsoft.com/office/powerpoint/2010/main" val="91513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C224BB44-20F2-4AFE-8670-67DB896C16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F4F317C-B32E-4421-8BB5-9BF4B4FF30F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CF939702-DF1B-4FC6-8A11-D82A149FDF9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DEFB430B-F19B-4CBF-A25A-808092FD5326}" type="slidenum">
              <a:rPr lang="zh-TW" altLang="en-US" smtClean="0"/>
              <a:pPr/>
              <a:t>‹#›</a:t>
            </a:fld>
            <a:endParaRPr lang="zh-TW" altLang="en-US"/>
          </a:p>
        </p:txBody>
      </p:sp>
    </p:spTree>
    <p:extLst>
      <p:ext uri="{BB962C8B-B14F-4D97-AF65-F5344CB8AC3E}">
        <p14:creationId xmlns:p14="http://schemas.microsoft.com/office/powerpoint/2010/main" val="112330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 name="Date Placeholder 1">
            <a:extLst>
              <a:ext uri="{FF2B5EF4-FFF2-40B4-BE49-F238E27FC236}">
                <a16:creationId xmlns:a16="http://schemas.microsoft.com/office/drawing/2014/main" id="{85CFCA36-B1A7-46A4-9DA8-E87A39C9CEA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D142848C-195F-48D1-8F71-4C63E1C41FE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9787654F-5F79-4DF0-A8CA-54852196569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598F38AB-E60E-47FE-A2BE-392DA909784F}" type="slidenum">
              <a:rPr lang="en-US" altLang="zh-TW" smtClean="0"/>
              <a:pPr/>
              <a:t>‹#›</a:t>
            </a:fld>
            <a:endParaRPr lang="en-US" altLang="zh-TW"/>
          </a:p>
        </p:txBody>
      </p:sp>
    </p:spTree>
    <p:extLst>
      <p:ext uri="{BB962C8B-B14F-4D97-AF65-F5344CB8AC3E}">
        <p14:creationId xmlns:p14="http://schemas.microsoft.com/office/powerpoint/2010/main" val="2260851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A733FA2-3D6F-48A0-9985-A32EC9BD440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B4CE0D11-590A-42D6-B274-BCF13D30986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1DB9BF98-AD95-49A9-954C-34E667FEA2E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CE110C41-BC70-443E-BE99-629996DEB300}" type="slidenum">
              <a:rPr lang="en-US" altLang="zh-TW" smtClean="0"/>
              <a:pPr/>
              <a:t>‹#›</a:t>
            </a:fld>
            <a:endParaRPr lang="en-US" altLang="zh-TW"/>
          </a:p>
        </p:txBody>
      </p:sp>
    </p:spTree>
    <p:extLst>
      <p:ext uri="{BB962C8B-B14F-4D97-AF65-F5344CB8AC3E}">
        <p14:creationId xmlns:p14="http://schemas.microsoft.com/office/powerpoint/2010/main" val="5149722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3AC909F-2AF7-4186-B16E-C5DEB2C3737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A370597A-3F6D-4E8A-808F-DEB5A67BD1C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6CFA3B0A-615F-4183-BCD7-68D19892D63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282F3785-EC44-4332-A663-C86BCE78BC0C}" type="slidenum">
              <a:rPr lang="en-US" altLang="zh-TW" smtClean="0"/>
              <a:pPr/>
              <a:t>‹#›</a:t>
            </a:fld>
            <a:endParaRPr lang="en-US" altLang="zh-TW"/>
          </a:p>
        </p:txBody>
      </p:sp>
    </p:spTree>
    <p:extLst>
      <p:ext uri="{BB962C8B-B14F-4D97-AF65-F5344CB8AC3E}">
        <p14:creationId xmlns:p14="http://schemas.microsoft.com/office/powerpoint/2010/main" val="38204052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53A7CA-A4C4-4E47-93CF-5722F9D19A5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02EDF852-41AA-49C9-8F6B-1FA3C52A00E1}"/>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FE93CC5-11B5-4B5F-8185-82A4B4419A76}"/>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80353C0-D693-419D-825A-B7FFB9AD5B2C}" type="slidenum">
              <a:rPr lang="en-US" altLang="zh-TW" smtClean="0"/>
              <a:pPr/>
              <a:t>‹#›</a:t>
            </a:fld>
            <a:endParaRPr lang="en-US" altLang="zh-TW"/>
          </a:p>
        </p:txBody>
      </p:sp>
    </p:spTree>
    <p:extLst>
      <p:ext uri="{BB962C8B-B14F-4D97-AF65-F5344CB8AC3E}">
        <p14:creationId xmlns:p14="http://schemas.microsoft.com/office/powerpoint/2010/main" val="11364042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59E2660-F9F7-457C-B5B4-4B7778F4CAE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DA5D8C6D-1A4B-45DB-91A4-3EBF493D0FB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AD5CB48D-33A7-4EE4-B629-0FB75308CA1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2A8F12E-75E8-4474-B809-84D530D5C49C}" type="slidenum">
              <a:rPr lang="en-US" altLang="zh-TW" smtClean="0"/>
              <a:pPr/>
              <a:t>‹#›</a:t>
            </a:fld>
            <a:endParaRPr lang="en-US" altLang="zh-TW"/>
          </a:p>
        </p:txBody>
      </p:sp>
    </p:spTree>
    <p:extLst>
      <p:ext uri="{BB962C8B-B14F-4D97-AF65-F5344CB8AC3E}">
        <p14:creationId xmlns:p14="http://schemas.microsoft.com/office/powerpoint/2010/main" val="12182536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A21A2B0-E78C-4B6E-A373-53635950F8B5}"/>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57A04F73-F388-4A86-8673-E57828A7D402}"/>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2F363B5-C274-4697-8155-82A66939CD8E}"/>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52E49B9F-690F-41AB-95AF-5071AE60C4B0}" type="slidenum">
              <a:rPr lang="en-US" altLang="zh-TW" smtClean="0"/>
              <a:pPr/>
              <a:t>‹#›</a:t>
            </a:fld>
            <a:endParaRPr lang="en-US" altLang="zh-TW"/>
          </a:p>
        </p:txBody>
      </p:sp>
    </p:spTree>
    <p:extLst>
      <p:ext uri="{BB962C8B-B14F-4D97-AF65-F5344CB8AC3E}">
        <p14:creationId xmlns:p14="http://schemas.microsoft.com/office/powerpoint/2010/main" val="14839292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D501C1B4-15A8-4E97-817A-B802A8EDA9B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01B7FA14-CE7B-45C8-88E8-B23DE519086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46C8F30-C424-401C-8EB0-78266DBB4911}"/>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C25DF4E-E04F-4220-8788-79C811931CB2}" type="slidenum">
              <a:rPr lang="en-US" altLang="zh-TW" smtClean="0"/>
              <a:pPr/>
              <a:t>‹#›</a:t>
            </a:fld>
            <a:endParaRPr lang="en-US" altLang="zh-TW"/>
          </a:p>
        </p:txBody>
      </p:sp>
    </p:spTree>
    <p:extLst>
      <p:ext uri="{BB962C8B-B14F-4D97-AF65-F5344CB8AC3E}">
        <p14:creationId xmlns:p14="http://schemas.microsoft.com/office/powerpoint/2010/main" val="16727584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E833FCA2-1D7C-418A-8C62-EB430D5132A8}"/>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42C30BBE-0F60-483F-A1C2-3BE492A6DFB7}"/>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5C5B232-699F-475A-96B4-72EC07D04C57}"/>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E7D2332C-C6B4-4D41-97F4-A7F7A8F9F490}" type="slidenum">
              <a:rPr lang="en-US" altLang="zh-TW" smtClean="0"/>
              <a:pPr/>
              <a:t>‹#›</a:t>
            </a:fld>
            <a:endParaRPr lang="en-US" altLang="zh-TW"/>
          </a:p>
        </p:txBody>
      </p:sp>
    </p:spTree>
    <p:extLst>
      <p:ext uri="{BB962C8B-B14F-4D97-AF65-F5344CB8AC3E}">
        <p14:creationId xmlns:p14="http://schemas.microsoft.com/office/powerpoint/2010/main" val="37105163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7CF727B5-70E5-48A4-9387-856560E52E51}"/>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23CC8F51-8E1C-4C92-9B09-BE653FBA83D5}"/>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95A01EE9-2F1D-46C1-B2D7-546DC9E64697}"/>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09AB1364-734F-44D0-BF77-1B21134DC455}" type="slidenum">
              <a:rPr lang="en-US" altLang="zh-TW" smtClean="0"/>
              <a:pPr/>
              <a:t>‹#›</a:t>
            </a:fld>
            <a:endParaRPr lang="en-US" altLang="zh-TW"/>
          </a:p>
        </p:txBody>
      </p:sp>
    </p:spTree>
    <p:extLst>
      <p:ext uri="{BB962C8B-B14F-4D97-AF65-F5344CB8AC3E}">
        <p14:creationId xmlns:p14="http://schemas.microsoft.com/office/powerpoint/2010/main" val="2795470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528DF9-8E59-42F0-AF64-D89E995CAD75}"/>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9373FFC6-76FD-4C74-8C79-6DE8CF1D2C46}"/>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6A384EB-1356-46F3-B105-F4AC26F09CE0}"/>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894F6BA3-1A12-443F-883A-08ADAFC6B338}" type="slidenum">
              <a:rPr lang="en-US" altLang="zh-TW" smtClean="0"/>
              <a:pPr/>
              <a:t>‹#›</a:t>
            </a:fld>
            <a:endParaRPr lang="en-US" altLang="zh-TW"/>
          </a:p>
        </p:txBody>
      </p:sp>
    </p:spTree>
    <p:extLst>
      <p:ext uri="{BB962C8B-B14F-4D97-AF65-F5344CB8AC3E}">
        <p14:creationId xmlns:p14="http://schemas.microsoft.com/office/powerpoint/2010/main" val="838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21F00495-73B8-465C-8897-414B2825B19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45C4F3F5-37BA-4B7F-B3AF-CFBA77BD0C0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B910DF21-E674-42C1-9812-3B619EDA590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669535F8-1C67-4A2F-87DE-E33FC522229E}" type="slidenum">
              <a:rPr lang="zh-TW" altLang="en-US" smtClean="0"/>
              <a:pPr/>
              <a:t>‹#›</a:t>
            </a:fld>
            <a:endParaRPr lang="zh-TW" altLang="en-US"/>
          </a:p>
        </p:txBody>
      </p:sp>
    </p:spTree>
    <p:extLst>
      <p:ext uri="{BB962C8B-B14F-4D97-AF65-F5344CB8AC3E}">
        <p14:creationId xmlns:p14="http://schemas.microsoft.com/office/powerpoint/2010/main" val="767746839"/>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8F1D5B1-BB50-441E-8E9D-F71DFEB0B9A9}"/>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12CB5959-838B-470E-A2F5-0E503D3B92F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81E876E6-E1B6-4461-874B-5FC4688156AC}"/>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5886094-6238-4E48-A0B3-9EB653C52BA7}" type="slidenum">
              <a:rPr lang="en-US" altLang="zh-TW" smtClean="0"/>
              <a:pPr/>
              <a:t>‹#›</a:t>
            </a:fld>
            <a:endParaRPr lang="en-US" altLang="zh-TW"/>
          </a:p>
        </p:txBody>
      </p:sp>
    </p:spTree>
    <p:extLst>
      <p:ext uri="{BB962C8B-B14F-4D97-AF65-F5344CB8AC3E}">
        <p14:creationId xmlns:p14="http://schemas.microsoft.com/office/powerpoint/2010/main" val="4020268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E3FCBF6-C950-4363-B28A-B1F8AE1876EE}"/>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A478814E-3451-4894-B2FA-8D24B96D413A}"/>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8740DCA8-0D16-40BB-A868-92304F94106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CEEA8958-5212-46BB-A57C-696755040457}" type="slidenum">
              <a:rPr lang="en-US" altLang="zh-TW" smtClean="0"/>
              <a:pPr/>
              <a:t>‹#›</a:t>
            </a:fld>
            <a:endParaRPr lang="en-US" altLang="zh-TW"/>
          </a:p>
        </p:txBody>
      </p:sp>
    </p:spTree>
    <p:extLst>
      <p:ext uri="{BB962C8B-B14F-4D97-AF65-F5344CB8AC3E}">
        <p14:creationId xmlns:p14="http://schemas.microsoft.com/office/powerpoint/2010/main" val="37342333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7DC3EBCE-75C9-4CB4-AF2F-5D8E6B687375}"/>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CF46A54E-4704-42CE-BF94-4A3B40232E30}"/>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ACE1B58D-E627-4DC5-9C73-4F0501FFD939}"/>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6EB893AC-A3AB-4484-992F-5D8D5367A8E4}" type="slidenum">
              <a:rPr lang="en-US" altLang="zh-TW" smtClean="0"/>
              <a:pPr/>
              <a:t>‹#›</a:t>
            </a:fld>
            <a:endParaRPr lang="en-US" altLang="zh-TW"/>
          </a:p>
        </p:txBody>
      </p:sp>
    </p:spTree>
    <p:extLst>
      <p:ext uri="{BB962C8B-B14F-4D97-AF65-F5344CB8AC3E}">
        <p14:creationId xmlns:p14="http://schemas.microsoft.com/office/powerpoint/2010/main" val="31788112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1D82E94-5E00-4D57-B822-98F601698EA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D7F4490-4CDA-4072-9680-2F0741F092F2}"/>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8D50270C-FC1E-43AA-8D5C-AC2224DCF89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03B58DF3-905A-4DDF-AE68-DF7A23D7956E}" type="slidenum">
              <a:rPr lang="en-US" altLang="zh-TW" smtClean="0"/>
              <a:pPr/>
              <a:t>‹#›</a:t>
            </a:fld>
            <a:endParaRPr lang="en-US" altLang="zh-TW"/>
          </a:p>
        </p:txBody>
      </p:sp>
    </p:spTree>
    <p:extLst>
      <p:ext uri="{BB962C8B-B14F-4D97-AF65-F5344CB8AC3E}">
        <p14:creationId xmlns:p14="http://schemas.microsoft.com/office/powerpoint/2010/main" val="25294098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8E6D6375-20D4-4E6A-87E6-CBC3076BD3FB}"/>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4AB3379C-E054-4092-B5AB-379B7481105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117FB724-1314-4DAF-B2EF-B12F772E69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824DA696-486E-44FC-A52C-99CC756E1385}" type="slidenum">
              <a:rPr lang="en-US" altLang="zh-TW" smtClean="0"/>
              <a:pPr/>
              <a:t>‹#›</a:t>
            </a:fld>
            <a:endParaRPr lang="en-US" altLang="zh-TW"/>
          </a:p>
        </p:txBody>
      </p:sp>
    </p:spTree>
    <p:extLst>
      <p:ext uri="{BB962C8B-B14F-4D97-AF65-F5344CB8AC3E}">
        <p14:creationId xmlns:p14="http://schemas.microsoft.com/office/powerpoint/2010/main" val="11567421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092B233-CFA2-427D-ADA0-4AF6B1BD31E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AEB04D77-8990-4295-8BE6-2426D865F3C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C2BED7F-6B2A-4A3D-A8FE-0B94D935A82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1542C7CA-E44C-456A-9B3A-A3550760B5FE}" type="slidenum">
              <a:rPr lang="en-US" altLang="zh-TW" smtClean="0"/>
              <a:pPr/>
              <a:t>‹#›</a:t>
            </a:fld>
            <a:endParaRPr lang="en-US" altLang="zh-TW"/>
          </a:p>
        </p:txBody>
      </p:sp>
    </p:spTree>
    <p:extLst>
      <p:ext uri="{BB962C8B-B14F-4D97-AF65-F5344CB8AC3E}">
        <p14:creationId xmlns:p14="http://schemas.microsoft.com/office/powerpoint/2010/main" val="975249899"/>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3" name="Date Placeholder 2">
            <a:extLst>
              <a:ext uri="{FF2B5EF4-FFF2-40B4-BE49-F238E27FC236}">
                <a16:creationId xmlns:a16="http://schemas.microsoft.com/office/drawing/2014/main" id="{782672DD-7A78-4B09-971D-24E7DC780B9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A09777EE-5CB7-458A-9DE2-4BFE7B0BD56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37F5B30B-734C-40D4-B1EB-786C96610C8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376C68B3-1C40-40F4-B17E-F8C8525CD8E3}" type="slidenum">
              <a:rPr lang="en-US" altLang="zh-TW" smtClean="0"/>
              <a:pPr/>
              <a:t>‹#›</a:t>
            </a:fld>
            <a:endParaRPr lang="en-US" altLang="zh-TW"/>
          </a:p>
        </p:txBody>
      </p:sp>
    </p:spTree>
    <p:extLst>
      <p:ext uri="{BB962C8B-B14F-4D97-AF65-F5344CB8AC3E}">
        <p14:creationId xmlns:p14="http://schemas.microsoft.com/office/powerpoint/2010/main" val="41197849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35DB1-9916-47CF-80FE-F3F156442AC9}"/>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3448FB5B-0AD1-49FC-A85E-663ED5B459F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F17B66CA-213A-492E-8541-4228C50FAEA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022C9D1-E9CD-4D20-8392-A1BDEFF25F9A}" type="slidenum">
              <a:rPr lang="en-US" altLang="zh-TW" smtClean="0"/>
              <a:pPr/>
              <a:t>‹#›</a:t>
            </a:fld>
            <a:endParaRPr lang="en-US" altLang="zh-TW"/>
          </a:p>
        </p:txBody>
      </p:sp>
    </p:spTree>
    <p:extLst>
      <p:ext uri="{BB962C8B-B14F-4D97-AF65-F5344CB8AC3E}">
        <p14:creationId xmlns:p14="http://schemas.microsoft.com/office/powerpoint/2010/main" val="23467752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748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4C981633-8107-4386-8E3C-B24E67D88BBD}"/>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53865510-5A85-49AD-8DF2-C188BD7A324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9B55820-8689-42EF-BADB-A5EA97F38B0E}"/>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A6284426-F114-40C9-AB94-6BFF796A568E}" type="slidenum">
              <a:rPr lang="en-US" altLang="zh-TW" smtClean="0"/>
              <a:pPr/>
              <a:t>‹#›</a:t>
            </a:fld>
            <a:endParaRPr lang="en-US" altLang="zh-TW"/>
          </a:p>
        </p:txBody>
      </p:sp>
    </p:spTree>
    <p:extLst>
      <p:ext uri="{BB962C8B-B14F-4D97-AF65-F5344CB8AC3E}">
        <p14:creationId xmlns:p14="http://schemas.microsoft.com/office/powerpoint/2010/main" val="316267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123C92E2-1CB7-49AF-9AA3-EDC70AEFFA9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DEE408EF-91D2-4E78-88AF-F119F4D2D99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97A9761-3609-4C92-9F96-87BE0D8BF46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0C276368-BB34-4E47-8D0D-73433F200467}" type="slidenum">
              <a:rPr lang="zh-TW" altLang="en-US" smtClean="0"/>
              <a:pPr/>
              <a:t>‹#›</a:t>
            </a:fld>
            <a:endParaRPr lang="zh-TW" altLang="en-US"/>
          </a:p>
        </p:txBody>
      </p:sp>
    </p:spTree>
    <p:extLst>
      <p:ext uri="{BB962C8B-B14F-4D97-AF65-F5344CB8AC3E}">
        <p14:creationId xmlns:p14="http://schemas.microsoft.com/office/powerpoint/2010/main" val="21657275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7C33472-DB15-4F99-BFAD-85C688CB35A6}"/>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5BE9A52-EC65-4F5D-8DF8-5D8F033C3DC0}"/>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DF0165FB-1E27-4AD6-BD83-84D027D6E511}"/>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F5A75419-D2E4-4726-B322-76D14E7DED8A}" type="slidenum">
              <a:rPr lang="en-US" altLang="zh-TW" smtClean="0"/>
              <a:pPr/>
              <a:t>‹#›</a:t>
            </a:fld>
            <a:endParaRPr lang="en-US" altLang="zh-TW"/>
          </a:p>
        </p:txBody>
      </p:sp>
    </p:spTree>
    <p:extLst>
      <p:ext uri="{BB962C8B-B14F-4D97-AF65-F5344CB8AC3E}">
        <p14:creationId xmlns:p14="http://schemas.microsoft.com/office/powerpoint/2010/main" val="416555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8AB491DA-5746-453B-BA59-4ECAF7C7A5F4}"/>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07126082-F06E-481A-969E-E74375015E15}"/>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5642DB5-1FCB-4C7F-B362-D5C3C5020D73}"/>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42C5A84-0498-4843-B6B9-8A4A1A5237F9}" type="slidenum">
              <a:rPr lang="en-US" altLang="zh-TW" smtClean="0"/>
              <a:pPr/>
              <a:t>‹#›</a:t>
            </a:fld>
            <a:endParaRPr lang="en-US" altLang="zh-TW"/>
          </a:p>
        </p:txBody>
      </p:sp>
    </p:spTree>
    <p:extLst>
      <p:ext uri="{BB962C8B-B14F-4D97-AF65-F5344CB8AC3E}">
        <p14:creationId xmlns:p14="http://schemas.microsoft.com/office/powerpoint/2010/main" val="4226199970"/>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pwc.com</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579038403"/>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3510162425"/>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1783295098"/>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761813576"/>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2466583093"/>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1188117181"/>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2223422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187239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4BAA7460-75D7-4452-8258-FB16A2CE9AA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19B2AFFB-16FE-4F6A-AD29-301E67358F0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19CEB2B-41F6-426B-BF1D-CF24243CF9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B625DB54-8D2D-482A-9BA0-238316C48CCD}" type="slidenum">
              <a:rPr lang="zh-TW" altLang="en-US" smtClean="0"/>
              <a:pPr/>
              <a:t>‹#›</a:t>
            </a:fld>
            <a:endParaRPr lang="zh-TW" altLang="en-US"/>
          </a:p>
        </p:txBody>
      </p:sp>
    </p:spTree>
    <p:extLst>
      <p:ext uri="{BB962C8B-B14F-4D97-AF65-F5344CB8AC3E}">
        <p14:creationId xmlns:p14="http://schemas.microsoft.com/office/powerpoint/2010/main" val="36414266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22568824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99161D8-C2CA-4A0D-A6B8-249542255A7D}"/>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28190271-0766-43E1-8F4F-9C3A8A2B6AC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AEC7389-FEDE-434F-9FEB-01744660A89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BFBFAF8-2E41-4D2E-99A0-895705479A6E}" type="slidenum">
              <a:rPr lang="en-US" altLang="zh-TW" smtClean="0"/>
              <a:pPr/>
              <a:t>‹#›</a:t>
            </a:fld>
            <a:endParaRPr lang="en-US" altLang="zh-TW"/>
          </a:p>
        </p:txBody>
      </p:sp>
    </p:spTree>
    <p:extLst>
      <p:ext uri="{BB962C8B-B14F-4D97-AF65-F5344CB8AC3E}">
        <p14:creationId xmlns:p14="http://schemas.microsoft.com/office/powerpoint/2010/main" val="12724730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0BB69A8A-CF31-4082-81CD-411B3BFA6B9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FC509DD6-B067-412F-8BFE-1B6744AE58A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EF44EC5-C0A6-49AA-88AD-DC49EFD6E7A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1876A91B-8D5D-4E7F-85EB-2C3F5E975C85}" type="slidenum">
              <a:rPr lang="en-US" altLang="zh-TW" smtClean="0"/>
              <a:pPr/>
              <a:t>‹#›</a:t>
            </a:fld>
            <a:endParaRPr lang="en-US" altLang="zh-TW"/>
          </a:p>
        </p:txBody>
      </p:sp>
    </p:spTree>
    <p:extLst>
      <p:ext uri="{BB962C8B-B14F-4D97-AF65-F5344CB8AC3E}">
        <p14:creationId xmlns:p14="http://schemas.microsoft.com/office/powerpoint/2010/main" val="27250200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E55B1C11-C533-48BB-A5C3-CF6D7689B11E}"/>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CB86C047-D2EE-4690-AFB5-BB9586AC72DC}"/>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5471494E-A68B-46CD-B68F-E0DD4361C4C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2D3DA523-EEDC-48CD-9AEA-C113C05E15EC}" type="slidenum">
              <a:rPr lang="en-US" altLang="zh-TW" smtClean="0"/>
              <a:pPr/>
              <a:t>‹#›</a:t>
            </a:fld>
            <a:endParaRPr lang="en-US" altLang="zh-TW"/>
          </a:p>
        </p:txBody>
      </p:sp>
    </p:spTree>
    <p:extLst>
      <p:ext uri="{BB962C8B-B14F-4D97-AF65-F5344CB8AC3E}">
        <p14:creationId xmlns:p14="http://schemas.microsoft.com/office/powerpoint/2010/main" val="1191774451"/>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DEB2F638-AA3D-4322-9D7D-5892EB6B9FD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87F3F81A-5DD0-49BF-849F-45128AC130D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2C6EE1B-B3E3-4A77-85F9-17435C075E5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29A96FF-046F-4DAD-9EF8-A75FB1B874AB}" type="slidenum">
              <a:rPr lang="en-US" altLang="zh-TW" smtClean="0"/>
              <a:pPr/>
              <a:t>‹#›</a:t>
            </a:fld>
            <a:endParaRPr lang="en-US" altLang="zh-TW"/>
          </a:p>
        </p:txBody>
      </p:sp>
    </p:spTree>
    <p:extLst>
      <p:ext uri="{BB962C8B-B14F-4D97-AF65-F5344CB8AC3E}">
        <p14:creationId xmlns:p14="http://schemas.microsoft.com/office/powerpoint/2010/main" val="2962673900"/>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96BCECEA-0515-457C-B58F-249EF917398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33B0A26A-BA05-49B3-9840-C2EFACBAD7C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8C1E2AA8-4691-4909-A058-C8F41FDD9EA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CAC80958-BA46-45B7-B0F6-14745DCD2315}" type="slidenum">
              <a:rPr lang="en-US" altLang="zh-TW" smtClean="0"/>
              <a:pPr/>
              <a:t>‹#›</a:t>
            </a:fld>
            <a:endParaRPr lang="en-US" altLang="zh-TW"/>
          </a:p>
        </p:txBody>
      </p:sp>
    </p:spTree>
    <p:extLst>
      <p:ext uri="{BB962C8B-B14F-4D97-AF65-F5344CB8AC3E}">
        <p14:creationId xmlns:p14="http://schemas.microsoft.com/office/powerpoint/2010/main" val="3105790729"/>
      </p:ext>
    </p:extLst>
  </p:cSld>
  <p:clrMapOvr>
    <a:overrideClrMapping bg1="dk1" tx1="lt1" bg2="dk2" tx2="lt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9C2454E6-77CE-4723-BF27-55E65488EE2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DA596582-04CA-4ACF-832A-22DC69E01E5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1BCA2A6-4985-438B-8B87-A8DFB0E1A88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2F37D6A-87FC-43E8-A475-82B917D7CEA5}" type="slidenum">
              <a:rPr lang="en-US" altLang="zh-TW" smtClean="0"/>
              <a:pPr/>
              <a:t>‹#›</a:t>
            </a:fld>
            <a:endParaRPr lang="en-US" altLang="zh-TW"/>
          </a:p>
        </p:txBody>
      </p:sp>
    </p:spTree>
    <p:extLst>
      <p:ext uri="{BB962C8B-B14F-4D97-AF65-F5344CB8AC3E}">
        <p14:creationId xmlns:p14="http://schemas.microsoft.com/office/powerpoint/2010/main" val="1564436327"/>
      </p:ext>
    </p:extLst>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C2CFDEA2-EAB8-45F8-9BB3-B71BBAA529C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B44F035A-D419-4BE9-A99F-8B4FCB742B7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AA03ABB4-B619-4C9C-8211-74E7DFFE45D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D067ECF-EDAB-4FC1-AB79-BB7AA5FD4BEE}" type="slidenum">
              <a:rPr lang="en-US" altLang="zh-TW" smtClean="0"/>
              <a:pPr/>
              <a:t>‹#›</a:t>
            </a:fld>
            <a:endParaRPr lang="en-US" altLang="zh-TW"/>
          </a:p>
        </p:txBody>
      </p:sp>
    </p:spTree>
    <p:extLst>
      <p:ext uri="{BB962C8B-B14F-4D97-AF65-F5344CB8AC3E}">
        <p14:creationId xmlns:p14="http://schemas.microsoft.com/office/powerpoint/2010/main" val="1254405985"/>
      </p:ext>
    </p:extLst>
  </p:cSld>
  <p:clrMapOvr>
    <a:overrideClrMapping bg1="dk1" tx1="lt1" bg2="dk2"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5E146A6E-88B3-4BEB-A923-6B939FCE582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1A8CF991-8459-4A86-B43A-37BEE156810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F3F8BDE-AF14-4BDA-AE5B-689C14CEBFB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F0FCE09-F678-4371-91AC-C5DA8E6ECBFD}" type="slidenum">
              <a:rPr lang="en-US" altLang="zh-TW" smtClean="0"/>
              <a:pPr/>
              <a:t>‹#›</a:t>
            </a:fld>
            <a:endParaRPr lang="en-US" altLang="zh-TW"/>
          </a:p>
        </p:txBody>
      </p:sp>
    </p:spTree>
    <p:extLst>
      <p:ext uri="{BB962C8B-B14F-4D97-AF65-F5344CB8AC3E}">
        <p14:creationId xmlns:p14="http://schemas.microsoft.com/office/powerpoint/2010/main" val="62887873"/>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32043557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50" Type="http://schemas.openxmlformats.org/officeDocument/2006/relationships/theme" Target="../theme/theme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slideLayout" Target="../slideLayouts/slideLayout98.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9" Type="http://schemas.openxmlformats.org/officeDocument/2006/relationships/slideLayout" Target="../slideLayouts/slideLayout137.xml"/><Relationship Id="rId21" Type="http://schemas.openxmlformats.org/officeDocument/2006/relationships/slideLayout" Target="../slideLayouts/slideLayout119.xml"/><Relationship Id="rId34" Type="http://schemas.openxmlformats.org/officeDocument/2006/relationships/slideLayout" Target="../slideLayouts/slideLayout132.xml"/><Relationship Id="rId42" Type="http://schemas.openxmlformats.org/officeDocument/2006/relationships/slideLayout" Target="../slideLayouts/slideLayout140.xml"/><Relationship Id="rId47" Type="http://schemas.openxmlformats.org/officeDocument/2006/relationships/slideLayout" Target="../slideLayouts/slideLayout145.xml"/><Relationship Id="rId50" Type="http://schemas.openxmlformats.org/officeDocument/2006/relationships/slideLayout" Target="../slideLayouts/slideLayout148.xml"/><Relationship Id="rId7" Type="http://schemas.openxmlformats.org/officeDocument/2006/relationships/slideLayout" Target="../slideLayouts/slideLayout105.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9" Type="http://schemas.openxmlformats.org/officeDocument/2006/relationships/slideLayout" Target="../slideLayouts/slideLayout127.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32" Type="http://schemas.openxmlformats.org/officeDocument/2006/relationships/slideLayout" Target="../slideLayouts/slideLayout130.xml"/><Relationship Id="rId37" Type="http://schemas.openxmlformats.org/officeDocument/2006/relationships/slideLayout" Target="../slideLayouts/slideLayout135.xml"/><Relationship Id="rId40" Type="http://schemas.openxmlformats.org/officeDocument/2006/relationships/slideLayout" Target="../slideLayouts/slideLayout138.xml"/><Relationship Id="rId45" Type="http://schemas.openxmlformats.org/officeDocument/2006/relationships/slideLayout" Target="../slideLayouts/slideLayout143.xml"/><Relationship Id="rId53" Type="http://schemas.openxmlformats.org/officeDocument/2006/relationships/theme" Target="../theme/theme3.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31" Type="http://schemas.openxmlformats.org/officeDocument/2006/relationships/slideLayout" Target="../slideLayouts/slideLayout129.xml"/><Relationship Id="rId44" Type="http://schemas.openxmlformats.org/officeDocument/2006/relationships/slideLayout" Target="../slideLayouts/slideLayout142.xml"/><Relationship Id="rId52" Type="http://schemas.openxmlformats.org/officeDocument/2006/relationships/slideLayout" Target="../slideLayouts/slideLayout150.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 Id="rId30" Type="http://schemas.openxmlformats.org/officeDocument/2006/relationships/slideLayout" Target="../slideLayouts/slideLayout128.xml"/><Relationship Id="rId35" Type="http://schemas.openxmlformats.org/officeDocument/2006/relationships/slideLayout" Target="../slideLayouts/slideLayout133.xml"/><Relationship Id="rId43" Type="http://schemas.openxmlformats.org/officeDocument/2006/relationships/slideLayout" Target="../slideLayouts/slideLayout141.xml"/><Relationship Id="rId48" Type="http://schemas.openxmlformats.org/officeDocument/2006/relationships/slideLayout" Target="../slideLayouts/slideLayout146.xml"/><Relationship Id="rId8" Type="http://schemas.openxmlformats.org/officeDocument/2006/relationships/slideLayout" Target="../slideLayouts/slideLayout106.xml"/><Relationship Id="rId51" Type="http://schemas.openxmlformats.org/officeDocument/2006/relationships/slideLayout" Target="../slideLayouts/slideLayout149.xml"/><Relationship Id="rId3" Type="http://schemas.openxmlformats.org/officeDocument/2006/relationships/slideLayout" Target="../slideLayouts/slideLayout101.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33" Type="http://schemas.openxmlformats.org/officeDocument/2006/relationships/slideLayout" Target="../slideLayouts/slideLayout131.xml"/><Relationship Id="rId38" Type="http://schemas.openxmlformats.org/officeDocument/2006/relationships/slideLayout" Target="../slideLayouts/slideLayout136.xml"/><Relationship Id="rId46" Type="http://schemas.openxmlformats.org/officeDocument/2006/relationships/slideLayout" Target="../slideLayouts/slideLayout144.xml"/><Relationship Id="rId20" Type="http://schemas.openxmlformats.org/officeDocument/2006/relationships/slideLayout" Target="../slideLayouts/slideLayout118.xml"/><Relationship Id="rId41" Type="http://schemas.openxmlformats.org/officeDocument/2006/relationships/slideLayout" Target="../slideLayouts/slideLayout139.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36" Type="http://schemas.openxmlformats.org/officeDocument/2006/relationships/slideLayout" Target="../slideLayouts/slideLayout134.xml"/><Relationship Id="rId49" Type="http://schemas.openxmlformats.org/officeDocument/2006/relationships/slideLayout" Target="../slideLayouts/slideLayout1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theme" Target="../theme/theme4.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slideLayout" Target="../slideLayouts/slideLayout186.xml"/><Relationship Id="rId39" Type="http://schemas.openxmlformats.org/officeDocument/2006/relationships/slideLayout" Target="../slideLayouts/slideLayout199.xml"/><Relationship Id="rId21" Type="http://schemas.openxmlformats.org/officeDocument/2006/relationships/slideLayout" Target="../slideLayouts/slideLayout181.xml"/><Relationship Id="rId34" Type="http://schemas.openxmlformats.org/officeDocument/2006/relationships/slideLayout" Target="../slideLayouts/slideLayout194.xml"/><Relationship Id="rId42" Type="http://schemas.openxmlformats.org/officeDocument/2006/relationships/slideLayout" Target="../slideLayouts/slideLayout202.xml"/><Relationship Id="rId47" Type="http://schemas.openxmlformats.org/officeDocument/2006/relationships/slideLayout" Target="../slideLayouts/slideLayout207.xml"/><Relationship Id="rId50" Type="http://schemas.openxmlformats.org/officeDocument/2006/relationships/slideLayout" Target="../slideLayouts/slideLayout210.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9" Type="http://schemas.openxmlformats.org/officeDocument/2006/relationships/slideLayout" Target="../slideLayouts/slideLayout189.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32" Type="http://schemas.openxmlformats.org/officeDocument/2006/relationships/slideLayout" Target="../slideLayouts/slideLayout192.xml"/><Relationship Id="rId37" Type="http://schemas.openxmlformats.org/officeDocument/2006/relationships/slideLayout" Target="../slideLayouts/slideLayout197.xml"/><Relationship Id="rId40" Type="http://schemas.openxmlformats.org/officeDocument/2006/relationships/slideLayout" Target="../slideLayouts/slideLayout200.xml"/><Relationship Id="rId45" Type="http://schemas.openxmlformats.org/officeDocument/2006/relationships/slideLayout" Target="../slideLayouts/slideLayout205.xml"/><Relationship Id="rId53" Type="http://schemas.openxmlformats.org/officeDocument/2006/relationships/slideLayout" Target="../slideLayouts/slideLayout213.xml"/><Relationship Id="rId5" Type="http://schemas.openxmlformats.org/officeDocument/2006/relationships/slideLayout" Target="../slideLayouts/slideLayout165.xml"/><Relationship Id="rId10" Type="http://schemas.openxmlformats.org/officeDocument/2006/relationships/slideLayout" Target="../slideLayouts/slideLayout170.xml"/><Relationship Id="rId19" Type="http://schemas.openxmlformats.org/officeDocument/2006/relationships/slideLayout" Target="../slideLayouts/slideLayout179.xml"/><Relationship Id="rId31" Type="http://schemas.openxmlformats.org/officeDocument/2006/relationships/slideLayout" Target="../slideLayouts/slideLayout191.xml"/><Relationship Id="rId44" Type="http://schemas.openxmlformats.org/officeDocument/2006/relationships/slideLayout" Target="../slideLayouts/slideLayout204.xml"/><Relationship Id="rId52" Type="http://schemas.openxmlformats.org/officeDocument/2006/relationships/slideLayout" Target="../slideLayouts/slideLayout212.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slideLayout" Target="../slideLayouts/slideLayout174.xml"/><Relationship Id="rId22" Type="http://schemas.openxmlformats.org/officeDocument/2006/relationships/slideLayout" Target="../slideLayouts/slideLayout182.xml"/><Relationship Id="rId27" Type="http://schemas.openxmlformats.org/officeDocument/2006/relationships/slideLayout" Target="../slideLayouts/slideLayout187.xml"/><Relationship Id="rId30" Type="http://schemas.openxmlformats.org/officeDocument/2006/relationships/slideLayout" Target="../slideLayouts/slideLayout190.xml"/><Relationship Id="rId35" Type="http://schemas.openxmlformats.org/officeDocument/2006/relationships/slideLayout" Target="../slideLayouts/slideLayout195.xml"/><Relationship Id="rId43" Type="http://schemas.openxmlformats.org/officeDocument/2006/relationships/slideLayout" Target="../slideLayouts/slideLayout203.xml"/><Relationship Id="rId48" Type="http://schemas.openxmlformats.org/officeDocument/2006/relationships/slideLayout" Target="../slideLayouts/slideLayout208.xml"/><Relationship Id="rId8" Type="http://schemas.openxmlformats.org/officeDocument/2006/relationships/slideLayout" Target="../slideLayouts/slideLayout168.xml"/><Relationship Id="rId51" Type="http://schemas.openxmlformats.org/officeDocument/2006/relationships/slideLayout" Target="../slideLayouts/slideLayout211.xml"/><Relationship Id="rId3" Type="http://schemas.openxmlformats.org/officeDocument/2006/relationships/slideLayout" Target="../slideLayouts/slideLayout163.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33" Type="http://schemas.openxmlformats.org/officeDocument/2006/relationships/slideLayout" Target="../slideLayouts/slideLayout193.xml"/><Relationship Id="rId38" Type="http://schemas.openxmlformats.org/officeDocument/2006/relationships/slideLayout" Target="../slideLayouts/slideLayout198.xml"/><Relationship Id="rId46" Type="http://schemas.openxmlformats.org/officeDocument/2006/relationships/slideLayout" Target="../slideLayouts/slideLayout206.xml"/><Relationship Id="rId20" Type="http://schemas.openxmlformats.org/officeDocument/2006/relationships/slideLayout" Target="../slideLayouts/slideLayout180.xml"/><Relationship Id="rId41" Type="http://schemas.openxmlformats.org/officeDocument/2006/relationships/slideLayout" Target="../slideLayouts/slideLayout201.xml"/><Relationship Id="rId54" Type="http://schemas.openxmlformats.org/officeDocument/2006/relationships/theme" Target="../theme/theme5.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28" Type="http://schemas.openxmlformats.org/officeDocument/2006/relationships/slideLayout" Target="../slideLayouts/slideLayout188.xml"/><Relationship Id="rId36" Type="http://schemas.openxmlformats.org/officeDocument/2006/relationships/slideLayout" Target="../slideLayouts/slideLayout196.xml"/><Relationship Id="rId49" Type="http://schemas.openxmlformats.org/officeDocument/2006/relationships/slideLayout" Target="../slideLayouts/slideLayout20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1.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2" Type="http://schemas.openxmlformats.org/officeDocument/2006/relationships/slideLayout" Target="../slideLayouts/slideLayout215.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theme" Target="../theme/theme6.xml"/><Relationship Id="rId5" Type="http://schemas.openxmlformats.org/officeDocument/2006/relationships/slideLayout" Target="../slideLayouts/slideLayout218.xml"/><Relationship Id="rId10" Type="http://schemas.openxmlformats.org/officeDocument/2006/relationships/slideLayout" Target="../slideLayouts/slideLayout223.xml"/><Relationship Id="rId4" Type="http://schemas.openxmlformats.org/officeDocument/2006/relationships/slideLayout" Target="../slideLayouts/slideLayout217.xml"/><Relationship Id="rId9" Type="http://schemas.openxmlformats.org/officeDocument/2006/relationships/slideLayout" Target="../slideLayouts/slideLayout2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ltLang="zh-TW"/>
              <a:t>[Slide title]</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6ADCABE1-C41B-4409-9D64-CC1F3B009BA4}" type="slidenum">
              <a:rPr lang="en-US" smtClean="0"/>
              <a:pPr/>
              <a:t>‹#›</a:t>
            </a:fld>
            <a:endParaRPr lang="en-US" dirty="0"/>
          </a:p>
        </p:txBody>
      </p:sp>
    </p:spTree>
    <p:extLst>
      <p:ext uri="{BB962C8B-B14F-4D97-AF65-F5344CB8AC3E}">
        <p14:creationId xmlns:p14="http://schemas.microsoft.com/office/powerpoint/2010/main" val="3011101579"/>
      </p:ext>
    </p:extLst>
  </p:cSld>
  <p:clrMap bg1="lt1" tx1="dk1" bg2="lt2" tx2="dk2" accent1="accent1" accent2="accent2" accent3="accent3" accent4="accent4" accent5="accent5" accent6="accent6" hlink="hlink" folHlink="folHlink"/>
  <p:sldLayoutIdLst>
    <p:sldLayoutId id="2147483725" r:id="rId1"/>
    <p:sldLayoutId id="2147483740" r:id="rId2"/>
    <p:sldLayoutId id="2147483742" r:id="rId3"/>
    <p:sldLayoutId id="2147483754" r:id="rId4"/>
    <p:sldLayoutId id="2147483743" r:id="rId5"/>
    <p:sldLayoutId id="2147483755" r:id="rId6"/>
    <p:sldLayoutId id="2147483767" r:id="rId7"/>
    <p:sldLayoutId id="2147483744" r:id="rId8"/>
    <p:sldLayoutId id="2147483756" r:id="rId9"/>
    <p:sldLayoutId id="2147483745" r:id="rId10"/>
    <p:sldLayoutId id="2147483757" r:id="rId11"/>
    <p:sldLayoutId id="2147483746" r:id="rId12"/>
    <p:sldLayoutId id="2147483758" r:id="rId13"/>
    <p:sldLayoutId id="2147483747" r:id="rId14"/>
    <p:sldLayoutId id="2147483759" r:id="rId15"/>
    <p:sldLayoutId id="2147483748" r:id="rId16"/>
    <p:sldLayoutId id="2147483760" r:id="rId17"/>
    <p:sldLayoutId id="2147483749" r:id="rId18"/>
    <p:sldLayoutId id="2147483761" r:id="rId19"/>
    <p:sldLayoutId id="2147483750" r:id="rId20"/>
    <p:sldLayoutId id="2147483762" r:id="rId21"/>
    <p:sldLayoutId id="2147483751" r:id="rId22"/>
    <p:sldLayoutId id="2147483763" r:id="rId23"/>
    <p:sldLayoutId id="2147483752" r:id="rId24"/>
    <p:sldLayoutId id="2147483764" r:id="rId25"/>
    <p:sldLayoutId id="2147483768" r:id="rId26"/>
    <p:sldLayoutId id="2147483786" r:id="rId27"/>
    <p:sldLayoutId id="2147483787" r:id="rId28"/>
    <p:sldLayoutId id="2147483790" r:id="rId29"/>
    <p:sldLayoutId id="2147483765" r:id="rId30"/>
    <p:sldLayoutId id="2147483766" r:id="rId31"/>
    <p:sldLayoutId id="2147483769" r:id="rId32"/>
    <p:sldLayoutId id="2147483789"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 id="2147483799" r:id="rId42"/>
    <p:sldLayoutId id="2147483800" r:id="rId43"/>
    <p:sldLayoutId id="2147483801" r:id="rId44"/>
    <p:sldLayoutId id="2147483802" r:id="rId45"/>
    <p:sldLayoutId id="2147483803" r:id="rId46"/>
    <p:sldLayoutId id="2147483804" r:id="rId47"/>
    <p:sldLayoutId id="2147483805" r:id="rId48"/>
    <p:sldLayoutId id="2147483806" r:id="rId49"/>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F26B43"/>
          </p15:clr>
        </p15:guide>
        <p15:guide id="1" pos="279" userDrawn="1">
          <p15:clr>
            <a:srgbClr val="F26B43"/>
          </p15:clr>
        </p15:guide>
        <p15:guide id="2" pos="7401" userDrawn="1">
          <p15:clr>
            <a:srgbClr val="F26B43"/>
          </p15:clr>
        </p15:guide>
        <p15:guide id="3" pos="3953" userDrawn="1">
          <p15:clr>
            <a:srgbClr val="F26B43"/>
          </p15:clr>
        </p15:guide>
        <p15:guide id="4" pos="3727" userDrawn="1">
          <p15:clr>
            <a:srgbClr val="F26B43"/>
          </p15:clr>
        </p15:guide>
        <p15:guide id="5" orient="horz" pos="3888" userDrawn="1">
          <p15:clr>
            <a:srgbClr val="F26B43"/>
          </p15:clr>
        </p15:guide>
        <p15:guide id="6" pos="2726" userDrawn="1">
          <p15:clr>
            <a:srgbClr val="F26B43"/>
          </p15:clr>
        </p15:guide>
        <p15:guide id="7" pos="2502" userDrawn="1">
          <p15:clr>
            <a:srgbClr val="F26B43"/>
          </p15:clr>
        </p15:guide>
        <p15:guide id="8" pos="4952" userDrawn="1">
          <p15:clr>
            <a:srgbClr val="F26B43"/>
          </p15:clr>
        </p15:guide>
        <p15:guide id="9" pos="5177" userDrawn="1">
          <p15:clr>
            <a:srgbClr val="F26B43"/>
          </p15:clr>
        </p15:guide>
        <p15:guide id="10" orient="horz" pos="2160" userDrawn="1">
          <p15:clr>
            <a:srgbClr val="F26B43"/>
          </p15:clr>
        </p15:guide>
        <p15:guide id="11" orient="horz" pos="1325" userDrawn="1">
          <p15:clr>
            <a:srgbClr val="F26B43"/>
          </p15:clr>
        </p15:guide>
        <p15:guide id="12" orient="horz" pos="1146" userDrawn="1">
          <p15:clr>
            <a:srgbClr val="F26B43"/>
          </p15:clr>
        </p15:guide>
        <p15:guide id="13" orient="horz" pos="2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zh-TW" altLang="zh-TW"/>
              <a:t>[幻燈片標題]</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zh-TW" altLang="zh-TW"/>
              <a:t>單擊以編輯母版文本樣式</a:t>
            </a:r>
          </a:p>
          <a:p>
            <a:pPr lvl="1"/>
            <a:r>
              <a:rPr lang="zh-TW" altLang="zh-TW"/>
              <a:t>第二級</a:t>
            </a:r>
            <a:endParaRPr lang="zh-TW" altLang="en-US"/>
          </a:p>
          <a:p>
            <a:pPr lvl="2"/>
            <a:r>
              <a:rPr lang="zh-TW" altLang="zh-TW"/>
              <a:t>第三層</a:t>
            </a:r>
            <a:endParaRPr lang="zh-TW" altLang="en-US"/>
          </a:p>
          <a:p>
            <a:pPr lvl="3"/>
            <a:r>
              <a:rPr lang="zh-TW" altLang="zh-TW"/>
              <a:t>第四層</a:t>
            </a:r>
            <a:endParaRPr lang="zh-TW" altLang="en-US"/>
          </a:p>
          <a:p>
            <a:pPr lvl="4"/>
            <a:r>
              <a:rPr lang="zh-TW" altLang="zh-TW"/>
              <a:t>第五層</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en-US" altLang="zh-TW"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9C9EE396-4E0B-4F81-9BE8-78D388FA732D}" type="slidenum">
              <a:rPr lang="en-US" smtClean="0"/>
              <a:pPr/>
              <a:t>‹#›</a:t>
            </a:fld>
            <a:endParaRPr lang="en-US" dirty="0"/>
          </a:p>
        </p:txBody>
      </p:sp>
    </p:spTree>
    <p:extLst>
      <p:ext uri="{BB962C8B-B14F-4D97-AF65-F5344CB8AC3E}">
        <p14:creationId xmlns:p14="http://schemas.microsoft.com/office/powerpoint/2010/main" val="4213275101"/>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 id="2147484108" r:id="rId18"/>
    <p:sldLayoutId id="2147484109" r:id="rId19"/>
    <p:sldLayoutId id="2147484110" r:id="rId20"/>
    <p:sldLayoutId id="2147484111" r:id="rId21"/>
    <p:sldLayoutId id="2147484112" r:id="rId22"/>
    <p:sldLayoutId id="2147484113" r:id="rId23"/>
    <p:sldLayoutId id="2147484114" r:id="rId24"/>
    <p:sldLayoutId id="2147484115" r:id="rId25"/>
    <p:sldLayoutId id="2147484116" r:id="rId26"/>
    <p:sldLayoutId id="2147484117" r:id="rId27"/>
    <p:sldLayoutId id="2147484118" r:id="rId28"/>
    <p:sldLayoutId id="2147484119" r:id="rId29"/>
    <p:sldLayoutId id="2147484120" r:id="rId30"/>
    <p:sldLayoutId id="2147484121" r:id="rId31"/>
    <p:sldLayoutId id="2147484122" r:id="rId32"/>
    <p:sldLayoutId id="2147484123" r:id="rId33"/>
    <p:sldLayoutId id="2147484124" r:id="rId34"/>
    <p:sldLayoutId id="2147484125" r:id="rId35"/>
    <p:sldLayoutId id="2147484126" r:id="rId36"/>
    <p:sldLayoutId id="2147484127" r:id="rId37"/>
    <p:sldLayoutId id="2147484128" r:id="rId38"/>
    <p:sldLayoutId id="2147484129" r:id="rId39"/>
    <p:sldLayoutId id="2147484130" r:id="rId40"/>
    <p:sldLayoutId id="2147484131" r:id="rId41"/>
    <p:sldLayoutId id="2147484132" r:id="rId42"/>
    <p:sldLayoutId id="2147484133" r:id="rId43"/>
    <p:sldLayoutId id="2147484134" r:id="rId44"/>
    <p:sldLayoutId id="2147484135" r:id="rId45"/>
    <p:sldLayoutId id="2147484136" r:id="rId46"/>
    <p:sldLayoutId id="2147484137" r:id="rId47"/>
    <p:sldLayoutId id="2147484138" r:id="rId48"/>
    <p:sldLayoutId id="2147484139" r:id="rId49"/>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zh-TW" altLang="zh-TW"/>
              <a:t>[幻燈片標題]</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zh-TW" altLang="zh-TW"/>
              <a:t>單擊以編輯母版文本樣式</a:t>
            </a:r>
          </a:p>
          <a:p>
            <a:pPr lvl="1"/>
            <a:r>
              <a:rPr lang="zh-TW" altLang="zh-TW"/>
              <a:t>第二級</a:t>
            </a:r>
            <a:endParaRPr lang="zh-TW" altLang="en-US"/>
          </a:p>
          <a:p>
            <a:pPr lvl="2"/>
            <a:r>
              <a:rPr lang="zh-TW" altLang="zh-TW"/>
              <a:t>第三層</a:t>
            </a:r>
            <a:endParaRPr lang="zh-TW" altLang="en-US"/>
          </a:p>
          <a:p>
            <a:pPr lvl="3"/>
            <a:r>
              <a:rPr lang="zh-TW" altLang="zh-TW"/>
              <a:t>第四層</a:t>
            </a:r>
            <a:endParaRPr lang="zh-TW" altLang="en-US"/>
          </a:p>
          <a:p>
            <a:pPr lvl="4"/>
            <a:r>
              <a:rPr lang="zh-TW" altLang="zh-TW"/>
              <a:t>第五層</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31DBCF05-84DF-4094-A72D-73F35E917843}" type="slidenum">
              <a:rPr lang="en-US" smtClean="0"/>
              <a:pPr/>
              <a:t>‹#›</a:t>
            </a:fld>
            <a:endParaRPr lang="en-US" dirty="0"/>
          </a:p>
        </p:txBody>
      </p:sp>
    </p:spTree>
    <p:extLst>
      <p:ext uri="{BB962C8B-B14F-4D97-AF65-F5344CB8AC3E}">
        <p14:creationId xmlns:p14="http://schemas.microsoft.com/office/powerpoint/2010/main" val="2668168600"/>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 id="2147484158" r:id="rId17"/>
    <p:sldLayoutId id="2147484159" r:id="rId18"/>
    <p:sldLayoutId id="2147484160" r:id="rId19"/>
    <p:sldLayoutId id="2147484161" r:id="rId20"/>
    <p:sldLayoutId id="2147484162" r:id="rId21"/>
    <p:sldLayoutId id="2147484163" r:id="rId22"/>
    <p:sldLayoutId id="2147484164" r:id="rId23"/>
    <p:sldLayoutId id="2147484165" r:id="rId24"/>
    <p:sldLayoutId id="2147484166" r:id="rId25"/>
    <p:sldLayoutId id="2147484167" r:id="rId26"/>
    <p:sldLayoutId id="2147484168" r:id="rId27"/>
    <p:sldLayoutId id="2147484169" r:id="rId28"/>
    <p:sldLayoutId id="2147484170" r:id="rId29"/>
    <p:sldLayoutId id="2147484171" r:id="rId30"/>
    <p:sldLayoutId id="2147484172" r:id="rId31"/>
    <p:sldLayoutId id="2147484173" r:id="rId32"/>
    <p:sldLayoutId id="2147484174" r:id="rId33"/>
    <p:sldLayoutId id="2147484175" r:id="rId34"/>
    <p:sldLayoutId id="2147484176" r:id="rId35"/>
    <p:sldLayoutId id="2147484177" r:id="rId36"/>
    <p:sldLayoutId id="2147484178" r:id="rId37"/>
    <p:sldLayoutId id="2147484179" r:id="rId38"/>
    <p:sldLayoutId id="2147484180" r:id="rId39"/>
    <p:sldLayoutId id="2147484181" r:id="rId40"/>
    <p:sldLayoutId id="2147484182" r:id="rId41"/>
    <p:sldLayoutId id="2147484183" r:id="rId42"/>
    <p:sldLayoutId id="2147484184" r:id="rId43"/>
    <p:sldLayoutId id="2147484185" r:id="rId44"/>
    <p:sldLayoutId id="2147484186" r:id="rId45"/>
    <p:sldLayoutId id="2147484187" r:id="rId46"/>
    <p:sldLayoutId id="2147484188" r:id="rId47"/>
    <p:sldLayoutId id="2147484189" r:id="rId48"/>
    <p:sldLayoutId id="2147484190" r:id="rId49"/>
    <p:sldLayoutId id="2147484191" r:id="rId50"/>
    <p:sldLayoutId id="2147484192" r:id="rId51"/>
    <p:sldLayoutId id="2147484193" r:id="rId52"/>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F8C66-FB24-4B18-B81F-A2A1047BF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4AF56A3-A5DF-4928-B0D6-B60BBD6E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4427704-F831-4366-80A6-EE37ACDE1639}"/>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761D0812-FB98-4DD0-AFFA-6016ABD98BB5}"/>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a:p>
        </p:txBody>
      </p:sp>
      <p:sp>
        <p:nvSpPr>
          <p:cNvPr id="6" name="Slide Number Placeholder 5">
            <a:extLst>
              <a:ext uri="{FF2B5EF4-FFF2-40B4-BE49-F238E27FC236}">
                <a16:creationId xmlns:a16="http://schemas.microsoft.com/office/drawing/2014/main" id="{0046D349-6674-4152-AEF6-3B1DCEE3819D}"/>
              </a:ext>
            </a:extLst>
          </p:cNvP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en-US" altLang="zh-TW" sz="750" smtClean="0"/>
            </a:lvl1pPr>
          </a:lstStyle>
          <a:p>
            <a:fld id="{02DAF5C0-9E4C-41BF-8A99-B7C0144E1712}" type="slidenum">
              <a:rPr lang="en-US" altLang="zh-TW" smtClean="0"/>
              <a:pPr/>
              <a:t>‹#›</a:t>
            </a:fld>
            <a:endParaRPr lang="en-US" altLang="zh-TW"/>
          </a:p>
        </p:txBody>
      </p:sp>
      <p:sp>
        <p:nvSpPr>
          <p:cNvPr id="7" name="PwCFirm">
            <a:extLst>
              <a:ext uri="{FF2B5EF4-FFF2-40B4-BE49-F238E27FC236}">
                <a16:creationId xmlns:a16="http://schemas.microsoft.com/office/drawing/2014/main" id="{05E1ED61-6C3B-4D89-AE50-085EF7B16BAC}"/>
              </a:ext>
            </a:extLst>
          </p:cNvPr>
          <p:cNvSpPr txBox="1"/>
          <p:nvPr userDrawn="1"/>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a:p>
        </p:txBody>
      </p:sp>
    </p:spTree>
    <p:extLst>
      <p:ext uri="{BB962C8B-B14F-4D97-AF65-F5344CB8AC3E}">
        <p14:creationId xmlns:p14="http://schemas.microsoft.com/office/powerpoint/2010/main" val="1571731446"/>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ltLang="zh-TW"/>
              <a:t>[Slide title]</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zh-TW" altLang="en-US"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en-US" altLang="zh-TW" sz="750" smtClean="0"/>
            </a:lvl1pPr>
          </a:lstStyle>
          <a:p>
            <a:fld id="{5C6E0F21-9024-4CD0-BE94-31BE7A734AB9}" type="slidenum">
              <a:rPr lang="zh-TW" altLang="en-US" smtClean="0"/>
              <a:pPr/>
              <a:t>‹#›</a:t>
            </a:fld>
            <a:endParaRPr lang="zh-TW" altLang="en-US" dirty="0"/>
          </a:p>
        </p:txBody>
      </p:sp>
    </p:spTree>
    <p:extLst>
      <p:ext uri="{BB962C8B-B14F-4D97-AF65-F5344CB8AC3E}">
        <p14:creationId xmlns:p14="http://schemas.microsoft.com/office/powerpoint/2010/main" val="548274812"/>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 id="2147484258" r:id="rId53"/>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584EB-FB22-45BF-B25A-B6C38C7E3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EBCDFD1-4569-4ADA-87AA-256495A32F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ED268D1-EAE6-40E3-8521-2B3B6EB59DBD}"/>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3BEFFEF2-A1DD-4FB5-A561-2AD371624E62}"/>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zh-TW" altLang="en-US" sz="750"/>
            </a:lvl1pPr>
          </a:lstStyle>
          <a:p>
            <a:endParaRPr lang="zh-TW" altLang="en-US"/>
          </a:p>
        </p:txBody>
      </p:sp>
      <p:sp>
        <p:nvSpPr>
          <p:cNvPr id="6" name="Slide Number Placeholder 5">
            <a:extLst>
              <a:ext uri="{FF2B5EF4-FFF2-40B4-BE49-F238E27FC236}">
                <a16:creationId xmlns:a16="http://schemas.microsoft.com/office/drawing/2014/main" id="{1B2DE405-7113-4448-A000-1413A454A800}"/>
              </a:ext>
            </a:extLst>
          </p:cNvP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1CDD3F18-7E4A-4CA0-AED3-993A41ECD855}" type="slidenum">
              <a:rPr lang="en-US" altLang="zh-TW" smtClean="0"/>
              <a:pPr/>
              <a:t>‹#›</a:t>
            </a:fld>
            <a:endParaRPr lang="en-US" altLang="zh-TW"/>
          </a:p>
        </p:txBody>
      </p:sp>
      <p:sp>
        <p:nvSpPr>
          <p:cNvPr id="7" name="PwCFirm">
            <a:extLst>
              <a:ext uri="{FF2B5EF4-FFF2-40B4-BE49-F238E27FC236}">
                <a16:creationId xmlns:a16="http://schemas.microsoft.com/office/drawing/2014/main" id="{4ACFB78F-3F49-4627-8200-8335E60E25B9}"/>
              </a:ext>
            </a:extLst>
          </p:cNvPr>
          <p:cNvSpPr txBox="1"/>
          <p:nvPr userDrawn="1"/>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a:p>
        </p:txBody>
      </p:sp>
    </p:spTree>
    <p:extLst>
      <p:ext uri="{BB962C8B-B14F-4D97-AF65-F5344CB8AC3E}">
        <p14:creationId xmlns:p14="http://schemas.microsoft.com/office/powerpoint/2010/main" val="2194498535"/>
      </p:ext>
    </p:extLst>
  </p:cSld>
  <p:clrMap bg1="lt1" tx1="dk1" bg2="lt2" tx2="dk2" accent1="accent1" accent2="accent2" accent3="accent3" accent4="accent4" accent5="accent5" accent6="accent6" hlink="hlink" folHlink="folHlink"/>
  <p:sldLayoutIdLst>
    <p:sldLayoutId id="2147484292" r:id="rId1"/>
    <p:sldLayoutId id="214748427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7EC74779_74AD26AF.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3" Type="http://schemas.microsoft.com/office/2018/10/relationships/comments" Target="../comments/modernComment_7EC7476C_B74AF47.xml"/><Relationship Id="rId2" Type="http://schemas.openxmlformats.org/officeDocument/2006/relationships/notesSlide" Target="../notesSlides/notesSlide13.xml"/><Relationship Id="rId1" Type="http://schemas.openxmlformats.org/officeDocument/2006/relationships/slideLayout" Target="../slideLayouts/slideLayout76.xml"/><Relationship Id="rId5" Type="http://schemas.openxmlformats.org/officeDocument/2006/relationships/chart" Target="../charts/chart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6.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9.png"/><Relationship Id="rId1" Type="http://schemas.openxmlformats.org/officeDocument/2006/relationships/slideLayout" Target="../slideLayouts/slideLayout76.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9.png"/><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4.xml"/></Relationships>
</file>

<file path=ppt/slides/_rels/slide8.xml.rels><?xml version="1.0" encoding="UTF-8" standalone="yes"?>
<Relationships xmlns="http://schemas.openxmlformats.org/package/2006/relationships"><Relationship Id="rId3" Type="http://schemas.microsoft.com/office/2018/10/relationships/comments" Target="../comments/modernComment_7EC74776_47D5D6B8.xml"/><Relationship Id="rId2" Type="http://schemas.openxmlformats.org/officeDocument/2006/relationships/notesSlide" Target="../notesSlides/notesSlide5.xml"/><Relationship Id="rId1" Type="http://schemas.openxmlformats.org/officeDocument/2006/relationships/slideLayout" Target="../slideLayouts/slideLayout16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7.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0D6CF9-2205-4BB9-AE15-64426494E8DD}"/>
              </a:ext>
            </a:extLst>
          </p:cNvPr>
          <p:cNvSpPr>
            <a:spLocks noGrp="1"/>
          </p:cNvSpPr>
          <p:nvPr>
            <p:ph type="sldNum" sz="quarter" idx="12"/>
          </p:nvPr>
        </p:nvSpPr>
        <p:spPr/>
        <p:txBody>
          <a:bodyPr/>
          <a:lstStyle/>
          <a:p>
            <a:fld id="{60025F5C-CA4A-475C-96E2-6B69DDEB9637}" type="slidenum">
              <a:rPr lang="zh-TW" altLang="en-US" smtClean="0"/>
              <a:pPr/>
              <a:t>1</a:t>
            </a:fld>
            <a:endParaRPr lang="zh-TW" altLang="en-US"/>
          </a:p>
        </p:txBody>
      </p:sp>
      <p:sp>
        <p:nvSpPr>
          <p:cNvPr id="5" name="Text Placeholder 4">
            <a:extLst>
              <a:ext uri="{FF2B5EF4-FFF2-40B4-BE49-F238E27FC236}">
                <a16:creationId xmlns:a16="http://schemas.microsoft.com/office/drawing/2014/main" id="{6771ED19-922E-47A1-97B0-157FEB6116C1}"/>
              </a:ext>
            </a:extLst>
          </p:cNvPr>
          <p:cNvSpPr>
            <a:spLocks noGrp="1"/>
          </p:cNvSpPr>
          <p:nvPr>
            <p:ph type="body" sz="quarter" idx="13"/>
          </p:nvPr>
        </p:nvSpPr>
        <p:spPr>
          <a:xfrm>
            <a:off x="595314" y="3429000"/>
            <a:ext cx="5978207" cy="676275"/>
          </a:xfrm>
        </p:spPr>
        <p:txBody>
          <a:bodyPr/>
          <a:lstStyle/>
          <a:p>
            <a:r>
              <a:rPr lang="en-US" altLang="zh-TW" sz="4000" b="1"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4000" b="1" kern="0" dirty="0" err="1">
                <a:solidFill>
                  <a:srgbClr val="000000"/>
                </a:solidFill>
                <a:latin typeface="微軟正黑體" panose="020B0604030504040204" pitchFamily="34" charset="-120"/>
                <a:ea typeface="微軟正黑體" panose="020B0604030504040204" pitchFamily="34" charset="-120"/>
                <a:cs typeface="Arial"/>
                <a:sym typeface="Arial"/>
              </a:rPr>
              <a:t>ph_company_text</a:t>
            </a:r>
            <a:r>
              <a:rPr lang="en-US" altLang="zh-TW" sz="4000" b="1" dirty="0"/>
              <a:t>]</a:t>
            </a:r>
            <a:endParaRPr lang="zh-TW" altLang="en-US" sz="4000" b="1" dirty="0"/>
          </a:p>
        </p:txBody>
      </p:sp>
      <p:sp>
        <p:nvSpPr>
          <p:cNvPr id="6" name="Text Placeholder 5">
            <a:extLst>
              <a:ext uri="{FF2B5EF4-FFF2-40B4-BE49-F238E27FC236}">
                <a16:creationId xmlns:a16="http://schemas.microsoft.com/office/drawing/2014/main" id="{1DA2A8C0-65D1-4DE6-AF31-9298C488037D}"/>
              </a:ext>
            </a:extLst>
          </p:cNvPr>
          <p:cNvSpPr>
            <a:spLocks noGrp="1"/>
          </p:cNvSpPr>
          <p:nvPr>
            <p:ph type="body" sz="quarter" idx="14"/>
          </p:nvPr>
        </p:nvSpPr>
        <p:spPr>
          <a:xfrm>
            <a:off x="595314" y="4730777"/>
            <a:ext cx="3722686" cy="487951"/>
          </a:xfrm>
        </p:spPr>
        <p:txBody>
          <a:bodyPr>
            <a:normAutofit/>
          </a:bodyPr>
          <a:lstStyle/>
          <a:p>
            <a:r>
              <a:rPr lang="en-US" altLang="zh-TW" sz="2400" dirty="0"/>
              <a:t>[</a:t>
            </a:r>
            <a:r>
              <a:rPr lang="en-US" altLang="zh-TW" sz="2400" dirty="0" err="1"/>
              <a:t>ph</a:t>
            </a:r>
            <a:r>
              <a:rPr lang="en-US" altLang="zh-TW" sz="2400" err="1"/>
              <a:t>_</a:t>
            </a:r>
            <a:r>
              <a:rPr lang="en-US" altLang="zh-TW" sz="2400"/>
              <a:t>MM</a:t>
            </a:r>
            <a:r>
              <a:rPr lang="en-US" altLang="zh-TW" sz="2400" dirty="0"/>
              <a:t>_</a:t>
            </a:r>
            <a:r>
              <a:rPr lang="en-US" altLang="zh-TW" sz="2400"/>
              <a:t>YYYY</a:t>
            </a:r>
            <a:r>
              <a:rPr lang="en-US" altLang="zh-TW" sz="2400" dirty="0"/>
              <a:t>]</a:t>
            </a:r>
            <a:endParaRPr lang="zh-TW" altLang="en-US" sz="2400" dirty="0"/>
          </a:p>
        </p:txBody>
      </p:sp>
    </p:spTree>
    <p:extLst>
      <p:ext uri="{BB962C8B-B14F-4D97-AF65-F5344CB8AC3E}">
        <p14:creationId xmlns:p14="http://schemas.microsoft.com/office/powerpoint/2010/main" val="218498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2</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8253"/>
            <a:ext cx="6424612" cy="1938992"/>
          </a:xfrm>
          <a:prstGeom prst="rect">
            <a:avLst/>
          </a:prstGeom>
          <a:noFill/>
        </p:spPr>
        <p:txBody>
          <a:bodyPr wrap="square">
            <a:spAutoFit/>
          </a:bodyPr>
          <a:lstStyle/>
          <a:p>
            <a:pPr algn="ctr"/>
            <a:r>
              <a:rPr lang="zh-TW" altLang="en-US" sz="6000" b="1" dirty="0">
                <a:solidFill>
                  <a:schemeClr val="bg1"/>
                </a:solidFill>
              </a:rPr>
              <a:t>公司策略意圖與</a:t>
            </a:r>
            <a:endParaRPr lang="en-US" altLang="zh-TW" sz="6000" b="1" dirty="0">
              <a:solidFill>
                <a:schemeClr val="bg1"/>
              </a:solidFill>
            </a:endParaRPr>
          </a:p>
          <a:p>
            <a:pPr algn="ctr"/>
            <a:r>
              <a:rPr lang="zh-TW" altLang="en-US" sz="6000" b="1" dirty="0">
                <a:solidFill>
                  <a:schemeClr val="bg1"/>
                </a:solidFill>
              </a:rPr>
              <a:t>分析</a:t>
            </a:r>
            <a:endParaRPr lang="zh-TW" altLang="en-US" sz="6000" dirty="0">
              <a:solidFill>
                <a:schemeClr val="bg1"/>
              </a:solidFill>
            </a:endParaRPr>
          </a:p>
        </p:txBody>
      </p:sp>
    </p:spTree>
    <p:extLst>
      <p:ext uri="{BB962C8B-B14F-4D97-AF65-F5344CB8AC3E}">
        <p14:creationId xmlns:p14="http://schemas.microsoft.com/office/powerpoint/2010/main" val="352628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A97DA43-CE6F-45D9-BCF7-05D45F977B8A}"/>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客戶主要的三大發展策略</a:t>
            </a:r>
            <a:r>
              <a:rPr lang="en-US" altLang="zh-TW" sz="3200" dirty="0">
                <a:latin typeface="微軟正黑體" panose="020B0604030504040204" pitchFamily="34" charset="-120"/>
                <a:ea typeface="微軟正黑體" panose="020B0604030504040204" pitchFamily="34" charset="-120"/>
              </a:rPr>
              <a:t>:</a:t>
            </a:r>
            <a:endParaRPr lang="zh-TW" altLang="en-US" sz="3200" dirty="0"/>
          </a:p>
        </p:txBody>
      </p:sp>
      <p:sp>
        <p:nvSpPr>
          <p:cNvPr id="15" name="Text Placeholder 14">
            <a:extLst>
              <a:ext uri="{FF2B5EF4-FFF2-40B4-BE49-F238E27FC236}">
                <a16:creationId xmlns:a16="http://schemas.microsoft.com/office/drawing/2014/main" id="{A43AB3BA-EDC6-4EA9-BBC2-907E25174099}"/>
              </a:ext>
            </a:extLst>
          </p:cNvPr>
          <p:cNvSpPr>
            <a:spLocks noGrp="1"/>
          </p:cNvSpPr>
          <p:nvPr>
            <p:ph type="body" sz="quarter" idx="13"/>
          </p:nvPr>
        </p:nvSpPr>
        <p:spPr/>
        <p:txBody>
          <a:bodyPr/>
          <a:lstStyle/>
          <a:p>
            <a:pPr marL="0" indent="0">
              <a:buNone/>
            </a:pPr>
            <a:r>
              <a:rPr lang="en-US" altLang="zh-TW" sz="1400" dirty="0">
                <a:latin typeface="微軟正黑體" panose="020B0604030504040204" pitchFamily="34" charset="-120"/>
                <a:ea typeface="微軟正黑體" panose="020B0604030504040204" pitchFamily="34" charset="-120"/>
              </a:rPr>
              <a:t>[ph_interview_approach_01]</a:t>
            </a:r>
            <a:endParaRPr lang="zh-TW" altLang="en-US" sz="1400" dirty="0">
              <a:latin typeface="微軟正黑體" panose="020B0604030504040204" pitchFamily="34" charset="-120"/>
              <a:ea typeface="微軟正黑體" panose="020B0604030504040204" pitchFamily="34" charset="-120"/>
            </a:endParaRPr>
          </a:p>
        </p:txBody>
      </p:sp>
      <p:sp>
        <p:nvSpPr>
          <p:cNvPr id="16" name="Text Placeholder 15">
            <a:extLst>
              <a:ext uri="{FF2B5EF4-FFF2-40B4-BE49-F238E27FC236}">
                <a16:creationId xmlns:a16="http://schemas.microsoft.com/office/drawing/2014/main" id="{64CF4A63-3166-4910-9736-0070B93DDC03}"/>
              </a:ext>
            </a:extLst>
          </p:cNvPr>
          <p:cNvSpPr>
            <a:spLocks noGrp="1"/>
          </p:cNvSpPr>
          <p:nvPr>
            <p:ph type="body" sz="quarter" idx="14"/>
          </p:nvPr>
        </p:nvSpPr>
        <p:spPr/>
        <p:txBody>
          <a:bodyPr/>
          <a:lstStyle/>
          <a:p>
            <a:pPr marL="0" indent="0">
              <a:buNone/>
            </a:pPr>
            <a:r>
              <a:rPr lang="en-US" altLang="zh-TW" sz="1400" dirty="0">
                <a:latin typeface="微軟正黑體" panose="020B0604030504040204" pitchFamily="34" charset="-120"/>
                <a:ea typeface="微軟正黑體" panose="020B0604030504040204" pitchFamily="34" charset="-120"/>
              </a:rPr>
              <a:t>[ph_interview_approach_02]</a:t>
            </a:r>
            <a:endParaRPr lang="zh-TW" altLang="en-US" sz="1400" dirty="0">
              <a:latin typeface="微軟正黑體" panose="020B0604030504040204" pitchFamily="34" charset="-120"/>
              <a:ea typeface="微軟正黑體" panose="020B0604030504040204" pitchFamily="34" charset="-120"/>
            </a:endParaRPr>
          </a:p>
        </p:txBody>
      </p:sp>
      <p:sp>
        <p:nvSpPr>
          <p:cNvPr id="17" name="Text Placeholder 16">
            <a:extLst>
              <a:ext uri="{FF2B5EF4-FFF2-40B4-BE49-F238E27FC236}">
                <a16:creationId xmlns:a16="http://schemas.microsoft.com/office/drawing/2014/main" id="{259C7FA9-B7FA-4808-9547-DCE1F250D633}"/>
              </a:ext>
            </a:extLst>
          </p:cNvPr>
          <p:cNvSpPr>
            <a:spLocks noGrp="1"/>
          </p:cNvSpPr>
          <p:nvPr>
            <p:ph type="body" sz="quarter" idx="15"/>
          </p:nvPr>
        </p:nvSpPr>
        <p:spPr/>
        <p:txBody>
          <a:bodyPr/>
          <a:lstStyle/>
          <a:p>
            <a:pPr marL="0" indent="0">
              <a:buNone/>
            </a:pPr>
            <a:r>
              <a:rPr lang="en-US" altLang="zh-TW" sz="1400" dirty="0">
                <a:latin typeface="微軟正黑體" panose="020B0604030504040204" pitchFamily="34" charset="-120"/>
                <a:ea typeface="微軟正黑體" panose="020B0604030504040204" pitchFamily="34" charset="-120"/>
              </a:rPr>
              <a:t>[ph_interview_approach_03]</a:t>
            </a:r>
            <a:endParaRPr lang="zh-TW" altLang="en-US" sz="1400" dirty="0">
              <a:latin typeface="微軟正黑體" panose="020B0604030504040204" pitchFamily="34" charset="-120"/>
              <a:ea typeface="微軟正黑體" panose="020B0604030504040204" pitchFamily="34" charset="-120"/>
            </a:endParaRPr>
          </a:p>
        </p:txBody>
      </p:sp>
      <p:sp>
        <p:nvSpPr>
          <p:cNvPr id="2" name="Text Placeholder 1">
            <a:extLst>
              <a:ext uri="{FF2B5EF4-FFF2-40B4-BE49-F238E27FC236}">
                <a16:creationId xmlns:a16="http://schemas.microsoft.com/office/drawing/2014/main" id="{1764A7F9-75C4-480D-9B6B-5AC3072219EB}"/>
              </a:ext>
            </a:extLst>
          </p:cNvPr>
          <p:cNvSpPr>
            <a:spLocks noGrp="1"/>
          </p:cNvSpPr>
          <p:nvPr>
            <p:ph type="body" sz="quarter" idx="16"/>
          </p:nvPr>
        </p:nvSpPr>
        <p:spPr/>
        <p:txBody>
          <a:bodyPr>
            <a:normAutofit/>
          </a:bodyPr>
          <a:lstStyle/>
          <a:p>
            <a:pPr algn="r"/>
            <a:r>
              <a:rPr lang="en-US" altLang="zh-TW" sz="1800" dirty="0">
                <a:latin typeface="微軟正黑體" panose="020B0604030504040204" pitchFamily="34" charset="-120"/>
                <a:ea typeface="微軟正黑體" panose="020B0604030504040204" pitchFamily="34" charset="-120"/>
              </a:rPr>
              <a:t>[</a:t>
            </a:r>
            <a:r>
              <a:rPr lang="en-US" altLang="zh-TW" sz="18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ph_company_text</a:t>
            </a:r>
            <a:r>
              <a:rPr lang="en-US" altLang="zh-TW" sz="1800" dirty="0">
                <a:latin typeface="微軟正黑體" panose="020B0604030504040204" pitchFamily="34" charset="-120"/>
                <a:ea typeface="微軟正黑體" panose="020B0604030504040204" pitchFamily="34" charset="-120"/>
              </a:rPr>
              <a:t>]</a:t>
            </a:r>
            <a:endParaRPr lang="zh-TW" altLang="en-US" dirty="0"/>
          </a:p>
        </p:txBody>
      </p:sp>
      <p:sp>
        <p:nvSpPr>
          <p:cNvPr id="3" name="Text Placeholder 2">
            <a:extLst>
              <a:ext uri="{FF2B5EF4-FFF2-40B4-BE49-F238E27FC236}">
                <a16:creationId xmlns:a16="http://schemas.microsoft.com/office/drawing/2014/main" id="{4DE88AAF-96C4-496A-850D-8D8C908EFA7D}"/>
              </a:ext>
            </a:extLst>
          </p:cNvPr>
          <p:cNvSpPr>
            <a:spLocks noGrp="1"/>
          </p:cNvSpPr>
          <p:nvPr>
            <p:ph type="body" sz="quarter" idx="17"/>
          </p:nvPr>
        </p:nvSpPr>
        <p:spPr>
          <a:xfrm>
            <a:off x="9980764" y="3717917"/>
            <a:ext cx="2051909" cy="652462"/>
          </a:xfrm>
        </p:spPr>
        <p:txBody>
          <a:bodyPr anchor="ctr"/>
          <a:lstStyle/>
          <a:p>
            <a:pPr algn="ctr"/>
            <a:r>
              <a:rPr lang="en-US" altLang="zh-TW" kern="0" dirty="0">
                <a:cs typeface="Arial" panose="020B0604020202020204" pitchFamily="34" charset="0"/>
              </a:rPr>
              <a:t>[</a:t>
            </a:r>
            <a:r>
              <a:rPr lang="en-US" altLang="zh-TW" kern="0" dirty="0" err="1">
                <a:cs typeface="Arial" panose="020B0604020202020204" pitchFamily="34" charset="0"/>
              </a:rPr>
              <a:t>ph_strategy_text</a:t>
            </a:r>
            <a:r>
              <a:rPr lang="en-US" altLang="zh-TW" kern="0" dirty="0">
                <a:cs typeface="Arial" panose="020B0604020202020204" pitchFamily="34" charset="0"/>
              </a:rPr>
              <a:t>]</a:t>
            </a:r>
            <a:endParaRPr lang="zh-TW" altLang="en-US" kern="0" dirty="0">
              <a:cs typeface="Arial" panose="020B0604020202020204" pitchFamily="34" charset="0"/>
            </a:endParaRPr>
          </a:p>
        </p:txBody>
      </p:sp>
      <p:sp>
        <p:nvSpPr>
          <p:cNvPr id="5" name="Slide Number Placeholder 4">
            <a:extLst>
              <a:ext uri="{FF2B5EF4-FFF2-40B4-BE49-F238E27FC236}">
                <a16:creationId xmlns:a16="http://schemas.microsoft.com/office/drawing/2014/main" id="{FD5084F4-9EA4-483A-B9F4-37856BDEE69D}"/>
              </a:ext>
            </a:extLst>
          </p:cNvPr>
          <p:cNvSpPr>
            <a:spLocks noGrp="1"/>
          </p:cNvSpPr>
          <p:nvPr>
            <p:ph type="sldNum" sz="quarter" idx="4294967295"/>
          </p:nvPr>
        </p:nvSpPr>
        <p:spPr>
          <a:xfrm>
            <a:off x="10426700" y="6492875"/>
            <a:ext cx="1765300" cy="136525"/>
          </a:xfrm>
        </p:spPr>
        <p:txBody>
          <a:bodyPr/>
          <a:lstStyle/>
          <a:p>
            <a:fld id="{BE42700C-8C02-4CE7-839B-46669AD386EA}" type="slidenum">
              <a:rPr lang="zh-TW" altLang="en-US" smtClean="0"/>
              <a:pPr/>
              <a:t>11</a:t>
            </a:fld>
            <a:endParaRPr lang="zh-TW" altLang="en-US"/>
          </a:p>
        </p:txBody>
      </p:sp>
    </p:spTree>
    <p:extLst>
      <p:ext uri="{BB962C8B-B14F-4D97-AF65-F5344CB8AC3E}">
        <p14:creationId xmlns:p14="http://schemas.microsoft.com/office/powerpoint/2010/main" val="330756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92530783-AD96-4FB3-A397-501EDF987647}"/>
              </a:ext>
            </a:extLst>
          </p:cNvPr>
          <p:cNvSpPr>
            <a:spLocks noGrp="1"/>
          </p:cNvSpPr>
          <p:nvPr>
            <p:ph type="pic" sz="quarter" idx="11"/>
          </p:nvPr>
        </p:nvSpPr>
        <p:spPr/>
      </p:sp>
      <p:sp>
        <p:nvSpPr>
          <p:cNvPr id="21" name="Picture Placeholder 20">
            <a:extLst>
              <a:ext uri="{FF2B5EF4-FFF2-40B4-BE49-F238E27FC236}">
                <a16:creationId xmlns:a16="http://schemas.microsoft.com/office/drawing/2014/main" id="{50519A33-D651-460D-9262-2F548FE0D7DF}"/>
              </a:ext>
            </a:extLst>
          </p:cNvPr>
          <p:cNvSpPr>
            <a:spLocks noGrp="1"/>
          </p:cNvSpPr>
          <p:nvPr>
            <p:ph type="pic" sz="quarter" idx="4294967295"/>
          </p:nvPr>
        </p:nvSpPr>
        <p:spPr>
          <a:xfrm>
            <a:off x="3303183" y="2690813"/>
            <a:ext cx="2771945" cy="1596672"/>
          </a:xfrm>
        </p:spPr>
      </p:sp>
      <p:sp>
        <p:nvSpPr>
          <p:cNvPr id="22" name="Picture Placeholder 21">
            <a:extLst>
              <a:ext uri="{FF2B5EF4-FFF2-40B4-BE49-F238E27FC236}">
                <a16:creationId xmlns:a16="http://schemas.microsoft.com/office/drawing/2014/main" id="{2D7B6FC8-3F31-4EA8-BDA2-D9778AB7690C}"/>
              </a:ext>
            </a:extLst>
          </p:cNvPr>
          <p:cNvSpPr>
            <a:spLocks noGrp="1"/>
          </p:cNvSpPr>
          <p:nvPr>
            <p:ph type="pic" sz="quarter" idx="4294967295"/>
          </p:nvPr>
        </p:nvSpPr>
        <p:spPr>
          <a:xfrm>
            <a:off x="6222082" y="2692097"/>
            <a:ext cx="2771945" cy="1596672"/>
          </a:xfrm>
        </p:spPr>
      </p:sp>
      <p:sp>
        <p:nvSpPr>
          <p:cNvPr id="23" name="Picture Placeholder 22">
            <a:extLst>
              <a:ext uri="{FF2B5EF4-FFF2-40B4-BE49-F238E27FC236}">
                <a16:creationId xmlns:a16="http://schemas.microsoft.com/office/drawing/2014/main" id="{93857A65-711B-4CBC-B589-6C45346E3DCB}"/>
              </a:ext>
            </a:extLst>
          </p:cNvPr>
          <p:cNvSpPr>
            <a:spLocks noGrp="1"/>
          </p:cNvSpPr>
          <p:nvPr>
            <p:ph type="pic" sz="quarter" idx="4294967295"/>
          </p:nvPr>
        </p:nvSpPr>
        <p:spPr>
          <a:xfrm>
            <a:off x="9144926" y="2694414"/>
            <a:ext cx="2771945" cy="1596672"/>
          </a:xfrm>
        </p:spPr>
      </p:sp>
      <p:sp>
        <p:nvSpPr>
          <p:cNvPr id="24" name="Picture Placeholder 23">
            <a:extLst>
              <a:ext uri="{FF2B5EF4-FFF2-40B4-BE49-F238E27FC236}">
                <a16:creationId xmlns:a16="http://schemas.microsoft.com/office/drawing/2014/main" id="{C1B4D840-F1D5-467B-9B9D-773C9C788BC6}"/>
              </a:ext>
            </a:extLst>
          </p:cNvPr>
          <p:cNvSpPr>
            <a:spLocks noGrp="1"/>
          </p:cNvSpPr>
          <p:nvPr>
            <p:ph type="pic" sz="quarter" idx="4294967295"/>
          </p:nvPr>
        </p:nvSpPr>
        <p:spPr>
          <a:xfrm>
            <a:off x="354624" y="4750420"/>
            <a:ext cx="2771945" cy="1596672"/>
          </a:xfrm>
        </p:spPr>
      </p:sp>
      <p:sp>
        <p:nvSpPr>
          <p:cNvPr id="25" name="Picture Placeholder 24">
            <a:extLst>
              <a:ext uri="{FF2B5EF4-FFF2-40B4-BE49-F238E27FC236}">
                <a16:creationId xmlns:a16="http://schemas.microsoft.com/office/drawing/2014/main" id="{11E3BB70-E403-41C3-BE72-192DF04B7EA6}"/>
              </a:ext>
            </a:extLst>
          </p:cNvPr>
          <p:cNvSpPr>
            <a:spLocks noGrp="1"/>
          </p:cNvSpPr>
          <p:nvPr>
            <p:ph type="pic" sz="quarter" idx="4294967295"/>
          </p:nvPr>
        </p:nvSpPr>
        <p:spPr>
          <a:xfrm>
            <a:off x="3303794" y="4750420"/>
            <a:ext cx="2771945" cy="1596672"/>
          </a:xfrm>
        </p:spPr>
      </p:sp>
      <p:sp>
        <p:nvSpPr>
          <p:cNvPr id="26" name="Picture Placeholder 25">
            <a:extLst>
              <a:ext uri="{FF2B5EF4-FFF2-40B4-BE49-F238E27FC236}">
                <a16:creationId xmlns:a16="http://schemas.microsoft.com/office/drawing/2014/main" id="{98FD9070-E48A-4B85-AE81-037414772648}"/>
              </a:ext>
            </a:extLst>
          </p:cNvPr>
          <p:cNvSpPr>
            <a:spLocks noGrp="1"/>
          </p:cNvSpPr>
          <p:nvPr>
            <p:ph type="pic" sz="quarter" idx="4294967295"/>
          </p:nvPr>
        </p:nvSpPr>
        <p:spPr>
          <a:xfrm>
            <a:off x="6222693" y="4751704"/>
            <a:ext cx="2771945" cy="1596672"/>
          </a:xfrm>
        </p:spPr>
      </p:sp>
      <p:sp>
        <p:nvSpPr>
          <p:cNvPr id="27" name="Picture Placeholder 26">
            <a:extLst>
              <a:ext uri="{FF2B5EF4-FFF2-40B4-BE49-F238E27FC236}">
                <a16:creationId xmlns:a16="http://schemas.microsoft.com/office/drawing/2014/main" id="{58237766-92BC-47EF-B3F3-1CE01C2EAB37}"/>
              </a:ext>
            </a:extLst>
          </p:cNvPr>
          <p:cNvSpPr>
            <a:spLocks noGrp="1"/>
          </p:cNvSpPr>
          <p:nvPr>
            <p:ph type="pic" sz="quarter" idx="4294967295"/>
          </p:nvPr>
        </p:nvSpPr>
        <p:spPr>
          <a:xfrm>
            <a:off x="9145537" y="4754021"/>
            <a:ext cx="2771945" cy="1596672"/>
          </a:xfrm>
        </p:spPr>
      </p:sp>
      <p:sp>
        <p:nvSpPr>
          <p:cNvPr id="3" name="Slide Number Placeholder 2">
            <a:extLst>
              <a:ext uri="{FF2B5EF4-FFF2-40B4-BE49-F238E27FC236}">
                <a16:creationId xmlns:a16="http://schemas.microsoft.com/office/drawing/2014/main" id="{3A842FF9-018E-4C5E-9211-7A922F6C7121}"/>
              </a:ext>
            </a:extLst>
          </p:cNvPr>
          <p:cNvSpPr>
            <a:spLocks noGrp="1"/>
          </p:cNvSpPr>
          <p:nvPr>
            <p:ph type="sldNum" sz="quarter" idx="4294967295"/>
          </p:nvPr>
        </p:nvSpPr>
        <p:spPr>
          <a:xfrm>
            <a:off x="10426700" y="6492875"/>
            <a:ext cx="1765300" cy="136525"/>
          </a:xfrm>
        </p:spPr>
        <p:txBody>
          <a:bodyPr/>
          <a:lstStyle/>
          <a:p>
            <a:fld id="{A0EBB3EF-4C15-48BD-BF42-1628A0D0F38A}" type="slidenum">
              <a:rPr lang="zh-TW" altLang="en-US" smtClean="0"/>
              <a:pPr/>
              <a:t>12</a:t>
            </a:fld>
            <a:endParaRPr lang="zh-TW" altLang="en-US"/>
          </a:p>
        </p:txBody>
      </p:sp>
      <p:sp>
        <p:nvSpPr>
          <p:cNvPr id="28" name="Title 1">
            <a:extLst>
              <a:ext uri="{FF2B5EF4-FFF2-40B4-BE49-F238E27FC236}">
                <a16:creationId xmlns:a16="http://schemas.microsoft.com/office/drawing/2014/main" id="{B0410148-0E56-4518-9681-60AC1C17EBA8}"/>
              </a:ext>
            </a:extLst>
          </p:cNvPr>
          <p:cNvSpPr>
            <a:spLocks noGrp="1"/>
          </p:cNvSpPr>
          <p:nvPr>
            <p:ph type="title"/>
          </p:nvPr>
        </p:nvSpPr>
        <p:spPr>
          <a:xfrm>
            <a:off x="354013" y="353346"/>
            <a:ext cx="11306175" cy="1404000"/>
          </a:xfrm>
        </p:spPr>
        <p:txBody>
          <a:bodyPr>
            <a:normAutofit/>
          </a:bodyPr>
          <a:lstStyle/>
          <a:p>
            <a:r>
              <a:rPr lang="zh-TW" altLang="en-US" sz="3200" dirty="0">
                <a:latin typeface="微軟正黑體" panose="020B0604030504040204" pitchFamily="34" charset="-120"/>
                <a:ea typeface="微軟正黑體" panose="020B0604030504040204" pitchFamily="34" charset="-120"/>
              </a:rPr>
              <a:t>客戶八大財務角度分析</a:t>
            </a:r>
          </a:p>
        </p:txBody>
      </p:sp>
    </p:spTree>
    <p:extLst>
      <p:ext uri="{BB962C8B-B14F-4D97-AF65-F5344CB8AC3E}">
        <p14:creationId xmlns:p14="http://schemas.microsoft.com/office/powerpoint/2010/main" val="353599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520D86-4DB0-4F40-84B1-D624A0457497}"/>
              </a:ext>
            </a:extLst>
          </p:cNvPr>
          <p:cNvSpPr>
            <a:spLocks noGrp="1"/>
          </p:cNvSpPr>
          <p:nvPr>
            <p:ph type="title"/>
          </p:nvPr>
        </p:nvSpPr>
        <p:spPr>
          <a:xfrm>
            <a:off x="354624" y="378435"/>
            <a:ext cx="11306175" cy="1387274"/>
          </a:xfrm>
        </p:spPr>
        <p:txBody>
          <a:bodyPr>
            <a:normAutofit/>
          </a:bodyPr>
          <a:lstStyle/>
          <a:p>
            <a:r>
              <a:rPr lang="zh-TW" altLang="en-US" sz="3200" dirty="0">
                <a:latin typeface="微軟正黑體" panose="020B0604030504040204" pitchFamily="34" charset="-120"/>
                <a:ea typeface="微軟正黑體" panose="020B0604030504040204" pitchFamily="34" charset="-120"/>
              </a:rPr>
              <a:t>與其他競爭者相比的八大財務分析</a:t>
            </a:r>
          </a:p>
        </p:txBody>
      </p:sp>
      <p:sp>
        <p:nvSpPr>
          <p:cNvPr id="5" name="Picture Placeholder 4">
            <a:extLst>
              <a:ext uri="{FF2B5EF4-FFF2-40B4-BE49-F238E27FC236}">
                <a16:creationId xmlns:a16="http://schemas.microsoft.com/office/drawing/2014/main" id="{24C722B8-3CD8-40BA-BD98-020AA808B860}"/>
              </a:ext>
            </a:extLst>
          </p:cNvPr>
          <p:cNvSpPr>
            <a:spLocks noGrp="1"/>
          </p:cNvSpPr>
          <p:nvPr>
            <p:ph type="pic" sz="quarter" idx="11"/>
          </p:nvPr>
        </p:nvSpPr>
        <p:spPr/>
      </p:sp>
      <p:sp>
        <p:nvSpPr>
          <p:cNvPr id="6" name="Picture Placeholder 5">
            <a:extLst>
              <a:ext uri="{FF2B5EF4-FFF2-40B4-BE49-F238E27FC236}">
                <a16:creationId xmlns:a16="http://schemas.microsoft.com/office/drawing/2014/main" id="{50A2C8D9-1F91-4688-B96A-A13FCD6CA812}"/>
              </a:ext>
            </a:extLst>
          </p:cNvPr>
          <p:cNvSpPr>
            <a:spLocks noGrp="1"/>
          </p:cNvSpPr>
          <p:nvPr>
            <p:ph type="pic" sz="quarter" idx="4294967295"/>
          </p:nvPr>
        </p:nvSpPr>
        <p:spPr>
          <a:xfrm>
            <a:off x="3303183" y="2690813"/>
            <a:ext cx="2771945" cy="1596672"/>
          </a:xfrm>
        </p:spPr>
      </p:sp>
      <p:sp>
        <p:nvSpPr>
          <p:cNvPr id="7" name="Picture Placeholder 6">
            <a:extLst>
              <a:ext uri="{FF2B5EF4-FFF2-40B4-BE49-F238E27FC236}">
                <a16:creationId xmlns:a16="http://schemas.microsoft.com/office/drawing/2014/main" id="{DC5232E1-A7F1-4973-8D37-CEDBD33F567A}"/>
              </a:ext>
            </a:extLst>
          </p:cNvPr>
          <p:cNvSpPr>
            <a:spLocks noGrp="1"/>
          </p:cNvSpPr>
          <p:nvPr>
            <p:ph type="pic" sz="quarter" idx="4294967295"/>
          </p:nvPr>
        </p:nvSpPr>
        <p:spPr>
          <a:xfrm>
            <a:off x="6222082" y="2692097"/>
            <a:ext cx="2771945" cy="1596672"/>
          </a:xfrm>
        </p:spPr>
      </p:sp>
      <p:sp>
        <p:nvSpPr>
          <p:cNvPr id="8" name="Picture Placeholder 7">
            <a:extLst>
              <a:ext uri="{FF2B5EF4-FFF2-40B4-BE49-F238E27FC236}">
                <a16:creationId xmlns:a16="http://schemas.microsoft.com/office/drawing/2014/main" id="{81734AD5-3E3A-49C8-89F6-5E5AF83F6485}"/>
              </a:ext>
            </a:extLst>
          </p:cNvPr>
          <p:cNvSpPr>
            <a:spLocks noGrp="1"/>
          </p:cNvSpPr>
          <p:nvPr>
            <p:ph type="pic" sz="quarter" idx="4294967295"/>
          </p:nvPr>
        </p:nvSpPr>
        <p:spPr>
          <a:xfrm>
            <a:off x="9144926" y="2694414"/>
            <a:ext cx="2771945" cy="1596672"/>
          </a:xfrm>
        </p:spPr>
      </p:sp>
      <p:sp>
        <p:nvSpPr>
          <p:cNvPr id="9" name="Picture Placeholder 8">
            <a:extLst>
              <a:ext uri="{FF2B5EF4-FFF2-40B4-BE49-F238E27FC236}">
                <a16:creationId xmlns:a16="http://schemas.microsoft.com/office/drawing/2014/main" id="{1F107E56-BD9A-4E3C-9FA9-1B4C0C75B651}"/>
              </a:ext>
            </a:extLst>
          </p:cNvPr>
          <p:cNvSpPr>
            <a:spLocks noGrp="1"/>
          </p:cNvSpPr>
          <p:nvPr>
            <p:ph type="pic" sz="quarter" idx="4294967295"/>
          </p:nvPr>
        </p:nvSpPr>
        <p:spPr>
          <a:xfrm>
            <a:off x="354624" y="4750420"/>
            <a:ext cx="2771945" cy="1596672"/>
          </a:xfrm>
        </p:spPr>
      </p:sp>
      <p:sp>
        <p:nvSpPr>
          <p:cNvPr id="10" name="Picture Placeholder 9">
            <a:extLst>
              <a:ext uri="{FF2B5EF4-FFF2-40B4-BE49-F238E27FC236}">
                <a16:creationId xmlns:a16="http://schemas.microsoft.com/office/drawing/2014/main" id="{6C58FB41-9564-46CE-8F26-474A415679AC}"/>
              </a:ext>
            </a:extLst>
          </p:cNvPr>
          <p:cNvSpPr>
            <a:spLocks noGrp="1"/>
          </p:cNvSpPr>
          <p:nvPr>
            <p:ph type="pic" sz="quarter" idx="4294967295"/>
          </p:nvPr>
        </p:nvSpPr>
        <p:spPr>
          <a:xfrm>
            <a:off x="3303794" y="4750420"/>
            <a:ext cx="2771945" cy="1596672"/>
          </a:xfrm>
        </p:spPr>
      </p:sp>
      <p:sp>
        <p:nvSpPr>
          <p:cNvPr id="11" name="Picture Placeholder 10">
            <a:extLst>
              <a:ext uri="{FF2B5EF4-FFF2-40B4-BE49-F238E27FC236}">
                <a16:creationId xmlns:a16="http://schemas.microsoft.com/office/drawing/2014/main" id="{B461B857-1841-4169-9DFF-1C3976798DF1}"/>
              </a:ext>
            </a:extLst>
          </p:cNvPr>
          <p:cNvSpPr>
            <a:spLocks noGrp="1"/>
          </p:cNvSpPr>
          <p:nvPr>
            <p:ph type="pic" sz="quarter" idx="4294967295"/>
          </p:nvPr>
        </p:nvSpPr>
        <p:spPr>
          <a:xfrm>
            <a:off x="6222693" y="4751704"/>
            <a:ext cx="2771945" cy="1596672"/>
          </a:xfrm>
        </p:spPr>
      </p:sp>
      <p:sp>
        <p:nvSpPr>
          <p:cNvPr id="12" name="Picture Placeholder 11">
            <a:extLst>
              <a:ext uri="{FF2B5EF4-FFF2-40B4-BE49-F238E27FC236}">
                <a16:creationId xmlns:a16="http://schemas.microsoft.com/office/drawing/2014/main" id="{F6EDB6B4-BAE8-4646-AF2E-A5CD60F176A6}"/>
              </a:ext>
            </a:extLst>
          </p:cNvPr>
          <p:cNvSpPr>
            <a:spLocks noGrp="1"/>
          </p:cNvSpPr>
          <p:nvPr>
            <p:ph type="pic" sz="quarter" idx="4294967295"/>
          </p:nvPr>
        </p:nvSpPr>
        <p:spPr>
          <a:xfrm>
            <a:off x="9145537" y="4754021"/>
            <a:ext cx="2771945" cy="1596672"/>
          </a:xfrm>
        </p:spPr>
      </p:sp>
      <p:sp>
        <p:nvSpPr>
          <p:cNvPr id="3" name="Slide Number Placeholder 2">
            <a:extLst>
              <a:ext uri="{FF2B5EF4-FFF2-40B4-BE49-F238E27FC236}">
                <a16:creationId xmlns:a16="http://schemas.microsoft.com/office/drawing/2014/main" id="{10F6E039-7F65-453F-9136-5CC198BE251E}"/>
              </a:ext>
            </a:extLst>
          </p:cNvPr>
          <p:cNvSpPr>
            <a:spLocks noGrp="1"/>
          </p:cNvSpPr>
          <p:nvPr>
            <p:ph type="sldNum" sz="quarter" idx="4294967295"/>
          </p:nvPr>
        </p:nvSpPr>
        <p:spPr>
          <a:xfrm>
            <a:off x="10426700" y="6492875"/>
            <a:ext cx="1765300" cy="136525"/>
          </a:xfrm>
        </p:spPr>
        <p:txBody>
          <a:bodyPr/>
          <a:lstStyle/>
          <a:p>
            <a:fld id="{A0EBB3EF-4C15-48BD-BF42-1628A0D0F38A}" type="slidenum">
              <a:rPr lang="zh-TW" altLang="en-US" smtClean="0"/>
              <a:pPr/>
              <a:t>13</a:t>
            </a:fld>
            <a:endParaRPr lang="zh-TW" altLang="en-US"/>
          </a:p>
        </p:txBody>
      </p:sp>
    </p:spTree>
    <p:extLst>
      <p:ext uri="{BB962C8B-B14F-4D97-AF65-F5344CB8AC3E}">
        <p14:creationId xmlns:p14="http://schemas.microsoft.com/office/powerpoint/2010/main" val="327851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a:extLst>
              <a:ext uri="{FF2B5EF4-FFF2-40B4-BE49-F238E27FC236}">
                <a16:creationId xmlns:a16="http://schemas.microsoft.com/office/drawing/2014/main" id="{4D9D7883-ECF5-4EE9-AB81-20E30C1BEFAE}"/>
              </a:ext>
            </a:extLst>
          </p:cNvPr>
          <p:cNvSpPr>
            <a:spLocks noGrp="1"/>
          </p:cNvSpPr>
          <p:nvPr>
            <p:ph type="title"/>
          </p:nvPr>
        </p:nvSpPr>
        <p:spPr/>
        <p:txBody>
          <a:bodyPr/>
          <a:lstStyle/>
          <a:p>
            <a:r>
              <a:rPr lang="zh-TW" altLang="en-US" dirty="0">
                <a:latin typeface="+mn-ea"/>
                <a:ea typeface="+mn-ea"/>
              </a:rPr>
              <a:t>質化問卷分數落差分析</a:t>
            </a:r>
            <a:endParaRPr lang="zh-TW" altLang="en-US" dirty="0"/>
          </a:p>
        </p:txBody>
      </p:sp>
      <p:sp>
        <p:nvSpPr>
          <p:cNvPr id="54" name="Text Placeholder 53">
            <a:extLst>
              <a:ext uri="{FF2B5EF4-FFF2-40B4-BE49-F238E27FC236}">
                <a16:creationId xmlns:a16="http://schemas.microsoft.com/office/drawing/2014/main" id="{15EE8B34-8A88-46B1-B469-54E54A33A6BB}"/>
              </a:ext>
            </a:extLst>
          </p:cNvPr>
          <p:cNvSpPr>
            <a:spLocks noGrp="1"/>
          </p:cNvSpPr>
          <p:nvPr>
            <p:ph type="body" sz="quarter" idx="11"/>
          </p:nvPr>
        </p:nvSpPr>
        <p:spPr/>
        <p:txBody>
          <a:bodyPr>
            <a:normAutofit fontScale="92500" lnSpcReduction="10000"/>
          </a:bodyPr>
          <a:lstStyle/>
          <a:p>
            <a:r>
              <a:rPr lang="en-US" altLang="zh-TW" dirty="0"/>
              <a:t>[row0_rank]</a:t>
            </a:r>
            <a:endParaRPr lang="zh-TW" altLang="en-US" dirty="0"/>
          </a:p>
        </p:txBody>
      </p:sp>
      <p:sp>
        <p:nvSpPr>
          <p:cNvPr id="55" name="Text Placeholder 54">
            <a:extLst>
              <a:ext uri="{FF2B5EF4-FFF2-40B4-BE49-F238E27FC236}">
                <a16:creationId xmlns:a16="http://schemas.microsoft.com/office/drawing/2014/main" id="{1CCD019E-FE17-40D8-AF12-605A486FB2D1}"/>
              </a:ext>
            </a:extLst>
          </p:cNvPr>
          <p:cNvSpPr>
            <a:spLocks noGrp="1"/>
          </p:cNvSpPr>
          <p:nvPr>
            <p:ph type="body" sz="quarter" idx="12"/>
          </p:nvPr>
        </p:nvSpPr>
        <p:spPr/>
        <p:txBody>
          <a:bodyPr>
            <a:normAutofit fontScale="92500" lnSpcReduction="10000"/>
          </a:bodyPr>
          <a:lstStyle/>
          <a:p>
            <a:r>
              <a:rPr lang="en-US" altLang="zh-TW" dirty="0"/>
              <a:t>[row1_rank]</a:t>
            </a:r>
            <a:endParaRPr lang="zh-TW" altLang="en-US" dirty="0"/>
          </a:p>
        </p:txBody>
      </p:sp>
      <p:sp>
        <p:nvSpPr>
          <p:cNvPr id="56" name="Text Placeholder 55">
            <a:extLst>
              <a:ext uri="{FF2B5EF4-FFF2-40B4-BE49-F238E27FC236}">
                <a16:creationId xmlns:a16="http://schemas.microsoft.com/office/drawing/2014/main" id="{1AC806D0-F86F-489A-BEBB-8DA1AC3EFE7E}"/>
              </a:ext>
            </a:extLst>
          </p:cNvPr>
          <p:cNvSpPr>
            <a:spLocks noGrp="1"/>
          </p:cNvSpPr>
          <p:nvPr>
            <p:ph type="body" sz="quarter" idx="13"/>
          </p:nvPr>
        </p:nvSpPr>
        <p:spPr/>
        <p:txBody>
          <a:bodyPr>
            <a:normAutofit fontScale="92500" lnSpcReduction="10000"/>
          </a:bodyPr>
          <a:lstStyle/>
          <a:p>
            <a:r>
              <a:rPr lang="en-US" altLang="zh-TW" dirty="0"/>
              <a:t>[row2_rank]</a:t>
            </a:r>
            <a:endParaRPr lang="zh-TW" altLang="en-US" dirty="0"/>
          </a:p>
        </p:txBody>
      </p:sp>
      <p:sp>
        <p:nvSpPr>
          <p:cNvPr id="57" name="Text Placeholder 56">
            <a:extLst>
              <a:ext uri="{FF2B5EF4-FFF2-40B4-BE49-F238E27FC236}">
                <a16:creationId xmlns:a16="http://schemas.microsoft.com/office/drawing/2014/main" id="{FF4EB8E5-F1EB-480C-974A-2B39F15E289D}"/>
              </a:ext>
            </a:extLst>
          </p:cNvPr>
          <p:cNvSpPr>
            <a:spLocks noGrp="1"/>
          </p:cNvSpPr>
          <p:nvPr>
            <p:ph type="body" sz="quarter" idx="14"/>
          </p:nvPr>
        </p:nvSpPr>
        <p:spPr/>
        <p:txBody>
          <a:bodyPr>
            <a:normAutofit fontScale="92500" lnSpcReduction="10000"/>
          </a:bodyPr>
          <a:lstStyle/>
          <a:p>
            <a:r>
              <a:rPr lang="en-US" altLang="zh-TW" dirty="0"/>
              <a:t>[row3_rank]</a:t>
            </a:r>
            <a:endParaRPr lang="zh-TW" altLang="en-US" dirty="0"/>
          </a:p>
        </p:txBody>
      </p:sp>
      <p:sp>
        <p:nvSpPr>
          <p:cNvPr id="58" name="Text Placeholder 57">
            <a:extLst>
              <a:ext uri="{FF2B5EF4-FFF2-40B4-BE49-F238E27FC236}">
                <a16:creationId xmlns:a16="http://schemas.microsoft.com/office/drawing/2014/main" id="{AF09A377-E14C-4841-9769-3E339FABB7CF}"/>
              </a:ext>
            </a:extLst>
          </p:cNvPr>
          <p:cNvSpPr>
            <a:spLocks noGrp="1"/>
          </p:cNvSpPr>
          <p:nvPr>
            <p:ph type="body" sz="quarter" idx="15"/>
          </p:nvPr>
        </p:nvSpPr>
        <p:spPr/>
        <p:txBody>
          <a:bodyPr>
            <a:normAutofit fontScale="92500" lnSpcReduction="10000"/>
          </a:bodyPr>
          <a:lstStyle/>
          <a:p>
            <a:r>
              <a:rPr lang="en-US" altLang="zh-TW" dirty="0"/>
              <a:t>[row4_rank]</a:t>
            </a:r>
            <a:endParaRPr lang="zh-TW" altLang="en-US" dirty="0"/>
          </a:p>
        </p:txBody>
      </p:sp>
      <p:sp>
        <p:nvSpPr>
          <p:cNvPr id="59" name="Text Placeholder 58">
            <a:extLst>
              <a:ext uri="{FF2B5EF4-FFF2-40B4-BE49-F238E27FC236}">
                <a16:creationId xmlns:a16="http://schemas.microsoft.com/office/drawing/2014/main" id="{D5271209-7B82-4870-9A94-49183A229374}"/>
              </a:ext>
            </a:extLst>
          </p:cNvPr>
          <p:cNvSpPr>
            <a:spLocks noGrp="1"/>
          </p:cNvSpPr>
          <p:nvPr>
            <p:ph type="body" sz="quarter" idx="16"/>
          </p:nvPr>
        </p:nvSpPr>
        <p:spPr/>
        <p:txBody>
          <a:bodyPr>
            <a:normAutofit fontScale="92500" lnSpcReduction="10000"/>
          </a:bodyPr>
          <a:lstStyle/>
          <a:p>
            <a:r>
              <a:rPr lang="en-US" altLang="zh-TW" dirty="0"/>
              <a:t>[row5_rank]</a:t>
            </a:r>
            <a:endParaRPr lang="zh-TW" altLang="en-US" dirty="0"/>
          </a:p>
        </p:txBody>
      </p:sp>
      <p:sp>
        <p:nvSpPr>
          <p:cNvPr id="60" name="Text Placeholder 59">
            <a:extLst>
              <a:ext uri="{FF2B5EF4-FFF2-40B4-BE49-F238E27FC236}">
                <a16:creationId xmlns:a16="http://schemas.microsoft.com/office/drawing/2014/main" id="{FF6E2FCB-B76B-4492-89C0-2270A0FEFECE}"/>
              </a:ext>
            </a:extLst>
          </p:cNvPr>
          <p:cNvSpPr>
            <a:spLocks noGrp="1"/>
          </p:cNvSpPr>
          <p:nvPr>
            <p:ph type="body" sz="quarter" idx="17"/>
          </p:nvPr>
        </p:nvSpPr>
        <p:spPr/>
        <p:txBody>
          <a:bodyPr>
            <a:normAutofit fontScale="92500" lnSpcReduction="10000"/>
          </a:bodyPr>
          <a:lstStyle/>
          <a:p>
            <a:r>
              <a:rPr lang="en-US" altLang="zh-TW" dirty="0"/>
              <a:t>[row6_rank]</a:t>
            </a:r>
            <a:endParaRPr lang="zh-TW" altLang="en-US" dirty="0"/>
          </a:p>
        </p:txBody>
      </p:sp>
      <p:sp>
        <p:nvSpPr>
          <p:cNvPr id="61" name="Text Placeholder 60">
            <a:extLst>
              <a:ext uri="{FF2B5EF4-FFF2-40B4-BE49-F238E27FC236}">
                <a16:creationId xmlns:a16="http://schemas.microsoft.com/office/drawing/2014/main" id="{E3511E14-39C3-41AB-9943-C3FE026A369C}"/>
              </a:ext>
            </a:extLst>
          </p:cNvPr>
          <p:cNvSpPr>
            <a:spLocks noGrp="1"/>
          </p:cNvSpPr>
          <p:nvPr>
            <p:ph type="body" sz="quarter" idx="18"/>
          </p:nvPr>
        </p:nvSpPr>
        <p:spPr/>
        <p:txBody>
          <a:bodyPr>
            <a:normAutofit fontScale="92500" lnSpcReduction="10000"/>
          </a:bodyPr>
          <a:lstStyle/>
          <a:p>
            <a:r>
              <a:rPr lang="en-US" altLang="zh-TW" dirty="0"/>
              <a:t>[row7_rank]</a:t>
            </a:r>
            <a:endParaRPr lang="zh-TW" altLang="en-US" dirty="0"/>
          </a:p>
        </p:txBody>
      </p:sp>
      <p:sp>
        <p:nvSpPr>
          <p:cNvPr id="62" name="Text Placeholder 61">
            <a:extLst>
              <a:ext uri="{FF2B5EF4-FFF2-40B4-BE49-F238E27FC236}">
                <a16:creationId xmlns:a16="http://schemas.microsoft.com/office/drawing/2014/main" id="{6561C4C6-8976-47E5-B680-DF095B782D5E}"/>
              </a:ext>
            </a:extLst>
          </p:cNvPr>
          <p:cNvSpPr>
            <a:spLocks noGrp="1"/>
          </p:cNvSpPr>
          <p:nvPr>
            <p:ph type="body" sz="quarter" idx="19"/>
          </p:nvPr>
        </p:nvSpPr>
        <p:spPr/>
        <p:txBody>
          <a:bodyPr>
            <a:normAutofit fontScale="92500" lnSpcReduction="10000"/>
          </a:bodyPr>
          <a:lstStyle/>
          <a:p>
            <a:r>
              <a:rPr lang="en-US" altLang="zh-TW" dirty="0"/>
              <a:t>[row8_rank]</a:t>
            </a:r>
            <a:endParaRPr lang="zh-TW" altLang="en-US" dirty="0"/>
          </a:p>
        </p:txBody>
      </p:sp>
      <p:sp>
        <p:nvSpPr>
          <p:cNvPr id="63" name="Text Placeholder 62">
            <a:extLst>
              <a:ext uri="{FF2B5EF4-FFF2-40B4-BE49-F238E27FC236}">
                <a16:creationId xmlns:a16="http://schemas.microsoft.com/office/drawing/2014/main" id="{ADBAD7DB-766B-49AF-B30C-3FCBF0ABCDD2}"/>
              </a:ext>
            </a:extLst>
          </p:cNvPr>
          <p:cNvSpPr>
            <a:spLocks noGrp="1"/>
          </p:cNvSpPr>
          <p:nvPr>
            <p:ph type="body" sz="quarter" idx="20"/>
          </p:nvPr>
        </p:nvSpPr>
        <p:spPr/>
        <p:txBody>
          <a:bodyPr>
            <a:normAutofit fontScale="92500" lnSpcReduction="10000"/>
          </a:bodyPr>
          <a:lstStyle/>
          <a:p>
            <a:r>
              <a:rPr lang="en-US" altLang="zh-TW" dirty="0"/>
              <a:t>[row9_rank]</a:t>
            </a:r>
            <a:endParaRPr lang="zh-TW" altLang="en-US" dirty="0"/>
          </a:p>
        </p:txBody>
      </p:sp>
      <p:sp>
        <p:nvSpPr>
          <p:cNvPr id="64" name="Text Placeholder 63">
            <a:extLst>
              <a:ext uri="{FF2B5EF4-FFF2-40B4-BE49-F238E27FC236}">
                <a16:creationId xmlns:a16="http://schemas.microsoft.com/office/drawing/2014/main" id="{BFF118A1-0EE1-430D-9FD4-57A57796B9C2}"/>
              </a:ext>
            </a:extLst>
          </p:cNvPr>
          <p:cNvSpPr>
            <a:spLocks noGrp="1"/>
          </p:cNvSpPr>
          <p:nvPr>
            <p:ph type="body" sz="quarter" idx="21"/>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[row0_aspect]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5" name="Text Placeholder 64">
            <a:extLst>
              <a:ext uri="{FF2B5EF4-FFF2-40B4-BE49-F238E27FC236}">
                <a16:creationId xmlns:a16="http://schemas.microsoft.com/office/drawing/2014/main" id="{684B5FFF-66BC-44FC-B83C-72CF852A03B0}"/>
              </a:ext>
            </a:extLst>
          </p:cNvPr>
          <p:cNvSpPr>
            <a:spLocks noGrp="1"/>
          </p:cNvSpPr>
          <p:nvPr>
            <p:ph type="body" sz="quarter" idx="22"/>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[row1_aspect]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6" name="Text Placeholder 65">
            <a:extLst>
              <a:ext uri="{FF2B5EF4-FFF2-40B4-BE49-F238E27FC236}">
                <a16:creationId xmlns:a16="http://schemas.microsoft.com/office/drawing/2014/main" id="{1AECAA89-3DDA-4213-BE66-8AF1D873E8AD}"/>
              </a:ext>
            </a:extLst>
          </p:cNvPr>
          <p:cNvSpPr>
            <a:spLocks noGrp="1"/>
          </p:cNvSpPr>
          <p:nvPr>
            <p:ph type="body" sz="quarter" idx="23"/>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[row2_aspect]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7" name="Text Placeholder 66">
            <a:extLst>
              <a:ext uri="{FF2B5EF4-FFF2-40B4-BE49-F238E27FC236}">
                <a16:creationId xmlns:a16="http://schemas.microsoft.com/office/drawing/2014/main" id="{9DBEBC72-DB57-4734-91B9-04F5986CF349}"/>
              </a:ext>
            </a:extLst>
          </p:cNvPr>
          <p:cNvSpPr>
            <a:spLocks noGrp="1"/>
          </p:cNvSpPr>
          <p:nvPr>
            <p:ph type="body" sz="quarter" idx="24"/>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[row3_aspect]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8" name="Text Placeholder 67">
            <a:extLst>
              <a:ext uri="{FF2B5EF4-FFF2-40B4-BE49-F238E27FC236}">
                <a16:creationId xmlns:a16="http://schemas.microsoft.com/office/drawing/2014/main" id="{45CF174D-5009-417C-91A6-885728402ACE}"/>
              </a:ext>
            </a:extLst>
          </p:cNvPr>
          <p:cNvSpPr>
            <a:spLocks noGrp="1"/>
          </p:cNvSpPr>
          <p:nvPr>
            <p:ph type="body" sz="quarter" idx="25"/>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[row4_aspect]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9" name="Text Placeholder 68">
            <a:extLst>
              <a:ext uri="{FF2B5EF4-FFF2-40B4-BE49-F238E27FC236}">
                <a16:creationId xmlns:a16="http://schemas.microsoft.com/office/drawing/2014/main" id="{8336CB89-6608-46DE-8E72-8A8307C55ED8}"/>
              </a:ext>
            </a:extLst>
          </p:cNvPr>
          <p:cNvSpPr>
            <a:spLocks noGrp="1"/>
          </p:cNvSpPr>
          <p:nvPr>
            <p:ph type="body" sz="quarter" idx="26"/>
          </p:nvPr>
        </p:nvSpPr>
        <p:spPr/>
        <p:txBody>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[row5_aspect]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0" name="Text Placeholder 69">
            <a:extLst>
              <a:ext uri="{FF2B5EF4-FFF2-40B4-BE49-F238E27FC236}">
                <a16:creationId xmlns:a16="http://schemas.microsoft.com/office/drawing/2014/main" id="{2C3B931B-EAC0-4708-B431-014333245CE2}"/>
              </a:ext>
            </a:extLst>
          </p:cNvPr>
          <p:cNvSpPr>
            <a:spLocks noGrp="1"/>
          </p:cNvSpPr>
          <p:nvPr>
            <p:ph type="body" sz="quarter" idx="27"/>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[row6_aspect]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1" name="Text Placeholder 70">
            <a:extLst>
              <a:ext uri="{FF2B5EF4-FFF2-40B4-BE49-F238E27FC236}">
                <a16:creationId xmlns:a16="http://schemas.microsoft.com/office/drawing/2014/main" id="{05192E1C-1B5B-49F2-866E-96C6F9676ADE}"/>
              </a:ext>
            </a:extLst>
          </p:cNvPr>
          <p:cNvSpPr>
            <a:spLocks noGrp="1"/>
          </p:cNvSpPr>
          <p:nvPr>
            <p:ph type="body" sz="quarter" idx="28"/>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[row7_aspect]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2" name="Text Placeholder 71">
            <a:extLst>
              <a:ext uri="{FF2B5EF4-FFF2-40B4-BE49-F238E27FC236}">
                <a16:creationId xmlns:a16="http://schemas.microsoft.com/office/drawing/2014/main" id="{38EB654C-3317-4876-81B9-E26E7C203243}"/>
              </a:ext>
            </a:extLst>
          </p:cNvPr>
          <p:cNvSpPr>
            <a:spLocks noGrp="1"/>
          </p:cNvSpPr>
          <p:nvPr>
            <p:ph type="body" sz="quarter" idx="29"/>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[row8_aspect]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3" name="Text Placeholder 72">
            <a:extLst>
              <a:ext uri="{FF2B5EF4-FFF2-40B4-BE49-F238E27FC236}">
                <a16:creationId xmlns:a16="http://schemas.microsoft.com/office/drawing/2014/main" id="{565BFB76-37D1-45BB-B83C-4D5705C611AE}"/>
              </a:ext>
            </a:extLst>
          </p:cNvPr>
          <p:cNvSpPr>
            <a:spLocks noGrp="1"/>
          </p:cNvSpPr>
          <p:nvPr>
            <p:ph type="body" sz="quarter" idx="30"/>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[row9_aspect]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4" name="Text Placeholder 73">
            <a:extLst>
              <a:ext uri="{FF2B5EF4-FFF2-40B4-BE49-F238E27FC236}">
                <a16:creationId xmlns:a16="http://schemas.microsoft.com/office/drawing/2014/main" id="{7FAC13CD-B53F-4D8F-9B03-2CD951281B30}"/>
              </a:ext>
            </a:extLst>
          </p:cNvPr>
          <p:cNvSpPr>
            <a:spLocks noGrp="1"/>
          </p:cNvSpPr>
          <p:nvPr>
            <p:ph type="body" sz="quarter" idx="31"/>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[row0_question]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5" name="Text Placeholder 74">
            <a:extLst>
              <a:ext uri="{FF2B5EF4-FFF2-40B4-BE49-F238E27FC236}">
                <a16:creationId xmlns:a16="http://schemas.microsoft.com/office/drawing/2014/main" id="{D7AE41FC-81E8-4A0C-A0A0-61606175658A}"/>
              </a:ext>
            </a:extLst>
          </p:cNvPr>
          <p:cNvSpPr>
            <a:spLocks noGrp="1"/>
          </p:cNvSpPr>
          <p:nvPr>
            <p:ph type="body" sz="quarter" idx="32"/>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[row1_question]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6" name="Text Placeholder 75">
            <a:extLst>
              <a:ext uri="{FF2B5EF4-FFF2-40B4-BE49-F238E27FC236}">
                <a16:creationId xmlns:a16="http://schemas.microsoft.com/office/drawing/2014/main" id="{54565CF3-17C1-4632-868A-690BC11F583A}"/>
              </a:ext>
            </a:extLst>
          </p:cNvPr>
          <p:cNvSpPr>
            <a:spLocks noGrp="1"/>
          </p:cNvSpPr>
          <p:nvPr>
            <p:ph type="body" sz="quarter" idx="33"/>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[row2_question]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7" name="Text Placeholder 76">
            <a:extLst>
              <a:ext uri="{FF2B5EF4-FFF2-40B4-BE49-F238E27FC236}">
                <a16:creationId xmlns:a16="http://schemas.microsoft.com/office/drawing/2014/main" id="{A60CD619-F616-495A-B82A-96A04BBE1D84}"/>
              </a:ext>
            </a:extLst>
          </p:cNvPr>
          <p:cNvSpPr>
            <a:spLocks noGrp="1"/>
          </p:cNvSpPr>
          <p:nvPr>
            <p:ph type="body" sz="quarter" idx="34"/>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[row3_question]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8" name="Text Placeholder 77">
            <a:extLst>
              <a:ext uri="{FF2B5EF4-FFF2-40B4-BE49-F238E27FC236}">
                <a16:creationId xmlns:a16="http://schemas.microsoft.com/office/drawing/2014/main" id="{CD8B9C78-0BCA-4492-B32F-E61237E3EB45}"/>
              </a:ext>
            </a:extLst>
          </p:cNvPr>
          <p:cNvSpPr>
            <a:spLocks noGrp="1"/>
          </p:cNvSpPr>
          <p:nvPr>
            <p:ph type="body" sz="quarter" idx="35"/>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[row4_question]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9" name="Text Placeholder 78">
            <a:extLst>
              <a:ext uri="{FF2B5EF4-FFF2-40B4-BE49-F238E27FC236}">
                <a16:creationId xmlns:a16="http://schemas.microsoft.com/office/drawing/2014/main" id="{CF980241-87B5-405A-B20F-050CFECFA3B9}"/>
              </a:ext>
            </a:extLst>
          </p:cNvPr>
          <p:cNvSpPr>
            <a:spLocks noGrp="1"/>
          </p:cNvSpPr>
          <p:nvPr>
            <p:ph type="body" sz="quarter" idx="36"/>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[row5_question]</a:t>
            </a:r>
          </a:p>
        </p:txBody>
      </p:sp>
      <p:sp>
        <p:nvSpPr>
          <p:cNvPr id="80" name="Text Placeholder 79">
            <a:extLst>
              <a:ext uri="{FF2B5EF4-FFF2-40B4-BE49-F238E27FC236}">
                <a16:creationId xmlns:a16="http://schemas.microsoft.com/office/drawing/2014/main" id="{5D2DCE8B-4DF7-42AF-A2D1-B3391AD12C5B}"/>
              </a:ext>
            </a:extLst>
          </p:cNvPr>
          <p:cNvSpPr>
            <a:spLocks noGrp="1"/>
          </p:cNvSpPr>
          <p:nvPr>
            <p:ph type="body" sz="quarter" idx="37"/>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[row6_question]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1" name="Text Placeholder 80">
            <a:extLst>
              <a:ext uri="{FF2B5EF4-FFF2-40B4-BE49-F238E27FC236}">
                <a16:creationId xmlns:a16="http://schemas.microsoft.com/office/drawing/2014/main" id="{6F6DF8A9-4242-49A2-B3A1-19A8D5137E81}"/>
              </a:ext>
            </a:extLst>
          </p:cNvPr>
          <p:cNvSpPr>
            <a:spLocks noGrp="1"/>
          </p:cNvSpPr>
          <p:nvPr>
            <p:ph type="body" sz="quarter" idx="38"/>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[row7_question]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2" name="Text Placeholder 81">
            <a:extLst>
              <a:ext uri="{FF2B5EF4-FFF2-40B4-BE49-F238E27FC236}">
                <a16:creationId xmlns:a16="http://schemas.microsoft.com/office/drawing/2014/main" id="{E3D506F5-424B-4163-895C-DB8A8691696F}"/>
              </a:ext>
            </a:extLst>
          </p:cNvPr>
          <p:cNvSpPr>
            <a:spLocks noGrp="1"/>
          </p:cNvSpPr>
          <p:nvPr>
            <p:ph type="body" sz="quarter" idx="39"/>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[row8_question]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3" name="Text Placeholder 82">
            <a:extLst>
              <a:ext uri="{FF2B5EF4-FFF2-40B4-BE49-F238E27FC236}">
                <a16:creationId xmlns:a16="http://schemas.microsoft.com/office/drawing/2014/main" id="{F97A2B3A-70D4-44EF-ADDC-DF85C7AACE90}"/>
              </a:ext>
            </a:extLst>
          </p:cNvPr>
          <p:cNvSpPr>
            <a:spLocks noGrp="1"/>
          </p:cNvSpPr>
          <p:nvPr>
            <p:ph type="body" sz="quarter" idx="40"/>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[row9_question]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4" name="Text Placeholder 83">
            <a:extLst>
              <a:ext uri="{FF2B5EF4-FFF2-40B4-BE49-F238E27FC236}">
                <a16:creationId xmlns:a16="http://schemas.microsoft.com/office/drawing/2014/main" id="{0387E215-C1D5-4AFB-A8C9-C5A513434781}"/>
              </a:ext>
            </a:extLst>
          </p:cNvPr>
          <p:cNvSpPr>
            <a:spLocks noGrp="1"/>
          </p:cNvSpPr>
          <p:nvPr>
            <p:ph type="body" sz="quarter" idx="41"/>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[row0_gap]</a:t>
            </a:r>
          </a:p>
        </p:txBody>
      </p:sp>
      <p:sp>
        <p:nvSpPr>
          <p:cNvPr id="85" name="Text Placeholder 84">
            <a:extLst>
              <a:ext uri="{FF2B5EF4-FFF2-40B4-BE49-F238E27FC236}">
                <a16:creationId xmlns:a16="http://schemas.microsoft.com/office/drawing/2014/main" id="{75D01828-0DBE-4FC7-9BEC-9FD1BCF82160}"/>
              </a:ext>
            </a:extLst>
          </p:cNvPr>
          <p:cNvSpPr>
            <a:spLocks noGrp="1"/>
          </p:cNvSpPr>
          <p:nvPr>
            <p:ph type="body" sz="quarter" idx="42"/>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[row1_gap]</a:t>
            </a:r>
          </a:p>
        </p:txBody>
      </p:sp>
      <p:sp>
        <p:nvSpPr>
          <p:cNvPr id="86" name="Text Placeholder 85">
            <a:extLst>
              <a:ext uri="{FF2B5EF4-FFF2-40B4-BE49-F238E27FC236}">
                <a16:creationId xmlns:a16="http://schemas.microsoft.com/office/drawing/2014/main" id="{3CFFC4F2-C311-498E-94B3-ACCA2A3654ED}"/>
              </a:ext>
            </a:extLst>
          </p:cNvPr>
          <p:cNvSpPr>
            <a:spLocks noGrp="1"/>
          </p:cNvSpPr>
          <p:nvPr>
            <p:ph type="body" sz="quarter" idx="43"/>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[row2_gap]</a:t>
            </a:r>
          </a:p>
        </p:txBody>
      </p:sp>
      <p:sp>
        <p:nvSpPr>
          <p:cNvPr id="87" name="Text Placeholder 86">
            <a:extLst>
              <a:ext uri="{FF2B5EF4-FFF2-40B4-BE49-F238E27FC236}">
                <a16:creationId xmlns:a16="http://schemas.microsoft.com/office/drawing/2014/main" id="{A440EA85-599A-446A-8BFE-749E79FB44E1}"/>
              </a:ext>
            </a:extLst>
          </p:cNvPr>
          <p:cNvSpPr>
            <a:spLocks noGrp="1"/>
          </p:cNvSpPr>
          <p:nvPr>
            <p:ph type="body" sz="quarter" idx="44"/>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[row3_gap]</a:t>
            </a:r>
          </a:p>
        </p:txBody>
      </p:sp>
      <p:sp>
        <p:nvSpPr>
          <p:cNvPr id="88" name="Text Placeholder 87">
            <a:extLst>
              <a:ext uri="{FF2B5EF4-FFF2-40B4-BE49-F238E27FC236}">
                <a16:creationId xmlns:a16="http://schemas.microsoft.com/office/drawing/2014/main" id="{88F4BF35-F512-469D-9C8A-E711848189D0}"/>
              </a:ext>
            </a:extLst>
          </p:cNvPr>
          <p:cNvSpPr>
            <a:spLocks noGrp="1"/>
          </p:cNvSpPr>
          <p:nvPr>
            <p:ph type="body" sz="quarter" idx="45"/>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[row4_gap]</a:t>
            </a:r>
          </a:p>
        </p:txBody>
      </p:sp>
      <p:sp>
        <p:nvSpPr>
          <p:cNvPr id="89" name="Text Placeholder 88">
            <a:extLst>
              <a:ext uri="{FF2B5EF4-FFF2-40B4-BE49-F238E27FC236}">
                <a16:creationId xmlns:a16="http://schemas.microsoft.com/office/drawing/2014/main" id="{42D1E645-202D-4A26-824E-C76BB8F62EC5}"/>
              </a:ext>
            </a:extLst>
          </p:cNvPr>
          <p:cNvSpPr>
            <a:spLocks noGrp="1"/>
          </p:cNvSpPr>
          <p:nvPr>
            <p:ph type="body" sz="quarter" idx="46"/>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[row5_gap]</a:t>
            </a:r>
          </a:p>
        </p:txBody>
      </p:sp>
      <p:sp>
        <p:nvSpPr>
          <p:cNvPr id="90" name="Text Placeholder 89">
            <a:extLst>
              <a:ext uri="{FF2B5EF4-FFF2-40B4-BE49-F238E27FC236}">
                <a16:creationId xmlns:a16="http://schemas.microsoft.com/office/drawing/2014/main" id="{44084770-9606-4223-B37E-7FB4E40EC66D}"/>
              </a:ext>
            </a:extLst>
          </p:cNvPr>
          <p:cNvSpPr>
            <a:spLocks noGrp="1"/>
          </p:cNvSpPr>
          <p:nvPr>
            <p:ph type="body" sz="quarter" idx="47"/>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[row6_gap]</a:t>
            </a:r>
          </a:p>
        </p:txBody>
      </p:sp>
      <p:sp>
        <p:nvSpPr>
          <p:cNvPr id="91" name="Text Placeholder 90">
            <a:extLst>
              <a:ext uri="{FF2B5EF4-FFF2-40B4-BE49-F238E27FC236}">
                <a16:creationId xmlns:a16="http://schemas.microsoft.com/office/drawing/2014/main" id="{664EE755-3316-4D29-ACEF-4EE53DA0C758}"/>
              </a:ext>
            </a:extLst>
          </p:cNvPr>
          <p:cNvSpPr>
            <a:spLocks noGrp="1"/>
          </p:cNvSpPr>
          <p:nvPr>
            <p:ph type="body" sz="quarter" idx="48"/>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[row7_gap]</a:t>
            </a:r>
          </a:p>
        </p:txBody>
      </p:sp>
      <p:sp>
        <p:nvSpPr>
          <p:cNvPr id="92" name="Text Placeholder 91">
            <a:extLst>
              <a:ext uri="{FF2B5EF4-FFF2-40B4-BE49-F238E27FC236}">
                <a16:creationId xmlns:a16="http://schemas.microsoft.com/office/drawing/2014/main" id="{22DFC2B8-2E6B-41E0-89E5-BCC5B9476F5D}"/>
              </a:ext>
            </a:extLst>
          </p:cNvPr>
          <p:cNvSpPr>
            <a:spLocks noGrp="1"/>
          </p:cNvSpPr>
          <p:nvPr>
            <p:ph type="body" sz="quarter" idx="49"/>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[row8_gap]</a:t>
            </a:r>
          </a:p>
        </p:txBody>
      </p:sp>
      <p:sp>
        <p:nvSpPr>
          <p:cNvPr id="93" name="Text Placeholder 92">
            <a:extLst>
              <a:ext uri="{FF2B5EF4-FFF2-40B4-BE49-F238E27FC236}">
                <a16:creationId xmlns:a16="http://schemas.microsoft.com/office/drawing/2014/main" id="{8DF2C3F8-20CD-47EC-BEA7-AC24CAA9C1FD}"/>
              </a:ext>
            </a:extLst>
          </p:cNvPr>
          <p:cNvSpPr>
            <a:spLocks noGrp="1"/>
          </p:cNvSpPr>
          <p:nvPr>
            <p:ph type="body" sz="quarter" idx="50"/>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[row9_gap]</a:t>
            </a:r>
          </a:p>
        </p:txBody>
      </p:sp>
      <p:sp>
        <p:nvSpPr>
          <p:cNvPr id="94" name="Text Placeholder 93">
            <a:extLst>
              <a:ext uri="{FF2B5EF4-FFF2-40B4-BE49-F238E27FC236}">
                <a16:creationId xmlns:a16="http://schemas.microsoft.com/office/drawing/2014/main" id="{842D2BD5-5AA8-4C50-95EA-C83FF9147310}"/>
              </a:ext>
            </a:extLst>
          </p:cNvPr>
          <p:cNvSpPr>
            <a:spLocks noGrp="1"/>
          </p:cNvSpPr>
          <p:nvPr>
            <p:ph type="body" sz="quarter" idx="51"/>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[row0_module]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5" name="Text Placeholder 94">
            <a:extLst>
              <a:ext uri="{FF2B5EF4-FFF2-40B4-BE49-F238E27FC236}">
                <a16:creationId xmlns:a16="http://schemas.microsoft.com/office/drawing/2014/main" id="{44AB31C7-7DEE-4B57-9AE6-6EA3AECFBCFF}"/>
              </a:ext>
            </a:extLst>
          </p:cNvPr>
          <p:cNvSpPr>
            <a:spLocks noGrp="1"/>
          </p:cNvSpPr>
          <p:nvPr>
            <p:ph type="body" sz="quarter" idx="52"/>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[row1_module]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6" name="Text Placeholder 95">
            <a:extLst>
              <a:ext uri="{FF2B5EF4-FFF2-40B4-BE49-F238E27FC236}">
                <a16:creationId xmlns:a16="http://schemas.microsoft.com/office/drawing/2014/main" id="{A08B0FC3-46FA-4B4A-A079-AB2E56F052E7}"/>
              </a:ext>
            </a:extLst>
          </p:cNvPr>
          <p:cNvSpPr>
            <a:spLocks noGrp="1"/>
          </p:cNvSpPr>
          <p:nvPr>
            <p:ph type="body" sz="quarter" idx="53"/>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[row2_module]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7" name="Text Placeholder 96">
            <a:extLst>
              <a:ext uri="{FF2B5EF4-FFF2-40B4-BE49-F238E27FC236}">
                <a16:creationId xmlns:a16="http://schemas.microsoft.com/office/drawing/2014/main" id="{D5C2B56D-00B2-4DA9-AB13-EE95BE8934E3}"/>
              </a:ext>
            </a:extLst>
          </p:cNvPr>
          <p:cNvSpPr>
            <a:spLocks noGrp="1"/>
          </p:cNvSpPr>
          <p:nvPr>
            <p:ph type="body" sz="quarter" idx="54"/>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[row3_module]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8" name="Text Placeholder 97">
            <a:extLst>
              <a:ext uri="{FF2B5EF4-FFF2-40B4-BE49-F238E27FC236}">
                <a16:creationId xmlns:a16="http://schemas.microsoft.com/office/drawing/2014/main" id="{3FC3C0EE-86E1-4F84-9E7D-F89096781F84}"/>
              </a:ext>
            </a:extLst>
          </p:cNvPr>
          <p:cNvSpPr>
            <a:spLocks noGrp="1"/>
          </p:cNvSpPr>
          <p:nvPr>
            <p:ph type="body" sz="quarter" idx="55"/>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[row4_module]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9" name="Text Placeholder 98">
            <a:extLst>
              <a:ext uri="{FF2B5EF4-FFF2-40B4-BE49-F238E27FC236}">
                <a16:creationId xmlns:a16="http://schemas.microsoft.com/office/drawing/2014/main" id="{6EB9CC77-CA9D-454D-9B5E-E392B5E5DF9D}"/>
              </a:ext>
            </a:extLst>
          </p:cNvPr>
          <p:cNvSpPr>
            <a:spLocks noGrp="1"/>
          </p:cNvSpPr>
          <p:nvPr>
            <p:ph type="body" sz="quarter" idx="56"/>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[row5_module]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0" name="Text Placeholder 99">
            <a:extLst>
              <a:ext uri="{FF2B5EF4-FFF2-40B4-BE49-F238E27FC236}">
                <a16:creationId xmlns:a16="http://schemas.microsoft.com/office/drawing/2014/main" id="{100F2302-6C4F-4D3F-BF17-42AC5D353BC3}"/>
              </a:ext>
            </a:extLst>
          </p:cNvPr>
          <p:cNvSpPr>
            <a:spLocks noGrp="1"/>
          </p:cNvSpPr>
          <p:nvPr>
            <p:ph type="body" sz="quarter" idx="57"/>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[row6_module]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1" name="Text Placeholder 100">
            <a:extLst>
              <a:ext uri="{FF2B5EF4-FFF2-40B4-BE49-F238E27FC236}">
                <a16:creationId xmlns:a16="http://schemas.microsoft.com/office/drawing/2014/main" id="{2A27B76C-284B-4D2D-966E-D673BE935D7E}"/>
              </a:ext>
            </a:extLst>
          </p:cNvPr>
          <p:cNvSpPr>
            <a:spLocks noGrp="1"/>
          </p:cNvSpPr>
          <p:nvPr>
            <p:ph type="body" sz="quarter" idx="58"/>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[row7_module]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2" name="Text Placeholder 101">
            <a:extLst>
              <a:ext uri="{FF2B5EF4-FFF2-40B4-BE49-F238E27FC236}">
                <a16:creationId xmlns:a16="http://schemas.microsoft.com/office/drawing/2014/main" id="{6D637680-5F68-4FA1-92DD-BDB2D777525A}"/>
              </a:ext>
            </a:extLst>
          </p:cNvPr>
          <p:cNvSpPr>
            <a:spLocks noGrp="1"/>
          </p:cNvSpPr>
          <p:nvPr>
            <p:ph type="body" sz="quarter" idx="59"/>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[row8_module]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3" name="Text Placeholder 102">
            <a:extLst>
              <a:ext uri="{FF2B5EF4-FFF2-40B4-BE49-F238E27FC236}">
                <a16:creationId xmlns:a16="http://schemas.microsoft.com/office/drawing/2014/main" id="{C91F1A49-B311-49A5-AB1B-3E971432836B}"/>
              </a:ext>
            </a:extLst>
          </p:cNvPr>
          <p:cNvSpPr>
            <a:spLocks noGrp="1"/>
          </p:cNvSpPr>
          <p:nvPr>
            <p:ph type="body" sz="quarter" idx="60"/>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[row9_module]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6514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B98DF-F732-4AE7-9F3E-0EEB21BF306E}"/>
              </a:ext>
            </a:extLst>
          </p:cNvPr>
          <p:cNvSpPr>
            <a:spLocks noGrp="1"/>
          </p:cNvSpPr>
          <p:nvPr>
            <p:ph type="title"/>
          </p:nvPr>
        </p:nvSpPr>
        <p:spPr/>
        <p:txBody>
          <a:bodyPr/>
          <a:lstStyle/>
          <a:p>
            <a:r>
              <a:rPr lang="en-US" altLang="zh-TW" dirty="0">
                <a:latin typeface="+mn-ea"/>
              </a:rPr>
              <a:t>PwC</a:t>
            </a:r>
            <a:r>
              <a:rPr lang="zh-TW" altLang="en-US" dirty="0">
                <a:latin typeface="+mn-ea"/>
              </a:rPr>
              <a:t>針對四大面向提供相應的建議</a:t>
            </a:r>
            <a:endParaRPr lang="zh-TW" altLang="en-US" dirty="0"/>
          </a:p>
        </p:txBody>
      </p:sp>
      <p:sp>
        <p:nvSpPr>
          <p:cNvPr id="7" name="Text Placeholder 6">
            <a:extLst>
              <a:ext uri="{FF2B5EF4-FFF2-40B4-BE49-F238E27FC236}">
                <a16:creationId xmlns:a16="http://schemas.microsoft.com/office/drawing/2014/main" id="{631CA846-261B-41F5-B5EA-54E427F9D7F9}"/>
              </a:ext>
            </a:extLst>
          </p:cNvPr>
          <p:cNvSpPr>
            <a:spLocks noGrp="1"/>
          </p:cNvSpPr>
          <p:nvPr>
            <p:ph type="body" sz="quarter" idx="21"/>
          </p:nvPr>
        </p:nvSpPr>
        <p:spPr/>
        <p:txBody>
          <a:bodyPr/>
          <a:lstStyle/>
          <a:p>
            <a:r>
              <a:rPr lang="en-US" altLang="zh-TW" b="0" kern="0" dirty="0">
                <a:solidFill>
                  <a:srgbClr val="FFFFFF"/>
                </a:solidFill>
                <a:latin typeface="Arial"/>
                <a:cs typeface="Arial"/>
                <a:sym typeface="Arial"/>
              </a:rPr>
              <a:t>[row0_module]</a:t>
            </a:r>
            <a:endParaRPr lang="en-GB" altLang="zh-TW" b="0" kern="0" dirty="0">
              <a:solidFill>
                <a:srgbClr val="FFFFFF"/>
              </a:solidFill>
              <a:latin typeface="Arial"/>
              <a:cs typeface="Arial"/>
              <a:sym typeface="Arial"/>
            </a:endParaRPr>
          </a:p>
        </p:txBody>
      </p:sp>
      <p:sp>
        <p:nvSpPr>
          <p:cNvPr id="8" name="Text Placeholder 7">
            <a:extLst>
              <a:ext uri="{FF2B5EF4-FFF2-40B4-BE49-F238E27FC236}">
                <a16:creationId xmlns:a16="http://schemas.microsoft.com/office/drawing/2014/main" id="{811CD8D0-FA9A-42CA-AF34-40DA6DCD3347}"/>
              </a:ext>
            </a:extLst>
          </p:cNvPr>
          <p:cNvSpPr>
            <a:spLocks noGrp="1"/>
          </p:cNvSpPr>
          <p:nvPr>
            <p:ph type="body" sz="quarter" idx="22"/>
          </p:nvPr>
        </p:nvSpPr>
        <p:spPr/>
        <p:txBody>
          <a:bodyPr/>
          <a:lstStyle/>
          <a:p>
            <a:r>
              <a:rPr lang="en-US" altLang="zh-TW" b="0" kern="0" dirty="0">
                <a:solidFill>
                  <a:srgbClr val="FFFFFF"/>
                </a:solidFill>
                <a:latin typeface="Arial"/>
                <a:cs typeface="Arial"/>
                <a:sym typeface="Arial"/>
              </a:rPr>
              <a:t>[row1_module]</a:t>
            </a:r>
            <a:endParaRPr lang="en-GB" altLang="zh-TW" b="0" kern="0" dirty="0">
              <a:solidFill>
                <a:srgbClr val="FFFFFF"/>
              </a:solidFill>
              <a:latin typeface="Arial"/>
              <a:cs typeface="Arial"/>
              <a:sym typeface="Arial"/>
            </a:endParaRPr>
          </a:p>
        </p:txBody>
      </p:sp>
      <p:sp>
        <p:nvSpPr>
          <p:cNvPr id="9" name="Text Placeholder 8">
            <a:extLst>
              <a:ext uri="{FF2B5EF4-FFF2-40B4-BE49-F238E27FC236}">
                <a16:creationId xmlns:a16="http://schemas.microsoft.com/office/drawing/2014/main" id="{7DA13F82-CBCE-4D12-90C3-E21D2C8E55C8}"/>
              </a:ext>
            </a:extLst>
          </p:cNvPr>
          <p:cNvSpPr>
            <a:spLocks noGrp="1"/>
          </p:cNvSpPr>
          <p:nvPr>
            <p:ph type="body" sz="quarter" idx="23"/>
          </p:nvPr>
        </p:nvSpPr>
        <p:spPr/>
        <p:txBody>
          <a:bodyPr/>
          <a:lstStyle/>
          <a:p>
            <a:r>
              <a:rPr lang="en-US" altLang="zh-TW" b="0" kern="0" dirty="0">
                <a:solidFill>
                  <a:srgbClr val="FFFFFF"/>
                </a:solidFill>
                <a:latin typeface="Arial"/>
                <a:cs typeface="Arial"/>
                <a:sym typeface="Arial"/>
              </a:rPr>
              <a:t>[row2_module]</a:t>
            </a:r>
            <a:endParaRPr lang="en-GB" altLang="zh-TW" b="0" kern="0" dirty="0">
              <a:solidFill>
                <a:srgbClr val="FFFFFF"/>
              </a:solidFill>
              <a:latin typeface="Arial"/>
              <a:cs typeface="Arial"/>
              <a:sym typeface="Arial"/>
            </a:endParaRPr>
          </a:p>
        </p:txBody>
      </p:sp>
      <p:sp>
        <p:nvSpPr>
          <p:cNvPr id="10" name="Text Placeholder 9">
            <a:extLst>
              <a:ext uri="{FF2B5EF4-FFF2-40B4-BE49-F238E27FC236}">
                <a16:creationId xmlns:a16="http://schemas.microsoft.com/office/drawing/2014/main" id="{FDFC3BD2-B0E4-44FD-8F97-DEAEFD7FF947}"/>
              </a:ext>
            </a:extLst>
          </p:cNvPr>
          <p:cNvSpPr>
            <a:spLocks noGrp="1"/>
          </p:cNvSpPr>
          <p:nvPr>
            <p:ph type="body" sz="quarter" idx="24"/>
          </p:nvPr>
        </p:nvSpPr>
        <p:spPr/>
        <p:txBody>
          <a:bodyPr/>
          <a:lstStyle/>
          <a:p>
            <a:r>
              <a:rPr lang="en-US" altLang="zh-TW" b="0" kern="0" dirty="0">
                <a:solidFill>
                  <a:srgbClr val="FFFFFF"/>
                </a:solidFill>
                <a:latin typeface="Arial"/>
                <a:cs typeface="Arial"/>
                <a:sym typeface="Arial"/>
              </a:rPr>
              <a:t>[row3_module]</a:t>
            </a:r>
            <a:endParaRPr lang="en-GB" altLang="zh-TW" b="0" kern="0" dirty="0">
              <a:solidFill>
                <a:srgbClr val="FFFFFF"/>
              </a:solidFill>
              <a:latin typeface="Arial"/>
              <a:cs typeface="Arial"/>
              <a:sym typeface="Arial"/>
            </a:endParaRPr>
          </a:p>
        </p:txBody>
      </p:sp>
      <p:sp>
        <p:nvSpPr>
          <p:cNvPr id="11" name="Text Placeholder 10">
            <a:extLst>
              <a:ext uri="{FF2B5EF4-FFF2-40B4-BE49-F238E27FC236}">
                <a16:creationId xmlns:a16="http://schemas.microsoft.com/office/drawing/2014/main" id="{0B6213F4-A308-4947-A41A-7A15CC0CC42F}"/>
              </a:ext>
            </a:extLst>
          </p:cNvPr>
          <p:cNvSpPr>
            <a:spLocks noGrp="1"/>
          </p:cNvSpPr>
          <p:nvPr>
            <p:ph type="body" sz="quarter" idx="25"/>
          </p:nvPr>
        </p:nvSpPr>
        <p:spPr/>
        <p:txBody>
          <a:bodyPr/>
          <a:lstStyle/>
          <a:p>
            <a:r>
              <a:rPr lang="en-US" altLang="zh-TW" b="0" kern="0" dirty="0">
                <a:solidFill>
                  <a:srgbClr val="FFFFFF"/>
                </a:solidFill>
                <a:latin typeface="Arial"/>
                <a:cs typeface="Arial"/>
                <a:sym typeface="Arial"/>
              </a:rPr>
              <a:t>[row4_module]</a:t>
            </a:r>
            <a:endParaRPr lang="en-GB" altLang="zh-TW" b="0" kern="0" dirty="0">
              <a:solidFill>
                <a:srgbClr val="FFFFFF"/>
              </a:solidFill>
              <a:latin typeface="Arial"/>
              <a:cs typeface="Arial"/>
              <a:sym typeface="Arial"/>
            </a:endParaRPr>
          </a:p>
        </p:txBody>
      </p:sp>
      <p:sp>
        <p:nvSpPr>
          <p:cNvPr id="12" name="Text Placeholder 11">
            <a:extLst>
              <a:ext uri="{FF2B5EF4-FFF2-40B4-BE49-F238E27FC236}">
                <a16:creationId xmlns:a16="http://schemas.microsoft.com/office/drawing/2014/main" id="{0C66EC6F-BCB0-4210-B5ED-33BB49F2B8F4}"/>
              </a:ext>
            </a:extLst>
          </p:cNvPr>
          <p:cNvSpPr>
            <a:spLocks noGrp="1"/>
          </p:cNvSpPr>
          <p:nvPr>
            <p:ph type="body" sz="quarter" idx="26"/>
          </p:nvPr>
        </p:nvSpPr>
        <p:spPr/>
        <p:txBody>
          <a:bodyPr/>
          <a:lstStyle/>
          <a:p>
            <a:r>
              <a:rPr lang="en-US" altLang="zh-TW" b="0" kern="0" dirty="0">
                <a:solidFill>
                  <a:srgbClr val="FFFFFF"/>
                </a:solidFill>
                <a:latin typeface="Arial"/>
                <a:cs typeface="Arial"/>
                <a:sym typeface="Arial"/>
              </a:rPr>
              <a:t>[row5_module]</a:t>
            </a:r>
            <a:endParaRPr lang="en-GB" altLang="zh-TW" b="0" kern="0" dirty="0">
              <a:solidFill>
                <a:srgbClr val="FFFFFF"/>
              </a:solidFill>
              <a:latin typeface="Arial"/>
              <a:cs typeface="Arial"/>
              <a:sym typeface="Arial"/>
            </a:endParaRPr>
          </a:p>
        </p:txBody>
      </p:sp>
      <p:sp>
        <p:nvSpPr>
          <p:cNvPr id="13" name="Text Placeholder 12">
            <a:extLst>
              <a:ext uri="{FF2B5EF4-FFF2-40B4-BE49-F238E27FC236}">
                <a16:creationId xmlns:a16="http://schemas.microsoft.com/office/drawing/2014/main" id="{9A5F1DAB-7964-4EBE-8211-8A10FA5A3BB3}"/>
              </a:ext>
            </a:extLst>
          </p:cNvPr>
          <p:cNvSpPr>
            <a:spLocks noGrp="1"/>
          </p:cNvSpPr>
          <p:nvPr>
            <p:ph type="body" sz="quarter" idx="31"/>
          </p:nvPr>
        </p:nvSpPr>
        <p:spPr/>
        <p:txBody>
          <a:bodyPr/>
          <a:lstStyle/>
          <a:p>
            <a:r>
              <a:rPr lang="en-US" altLang="zh-TW" kern="0" dirty="0">
                <a:cs typeface="Arial"/>
                <a:sym typeface="Arial"/>
              </a:rPr>
              <a:t>[row0_question]</a:t>
            </a:r>
            <a:endParaRPr lang="en-GB" altLang="zh-TW" kern="0" dirty="0">
              <a:cs typeface="Arial"/>
              <a:sym typeface="Arial"/>
            </a:endParaRPr>
          </a:p>
        </p:txBody>
      </p:sp>
      <p:sp>
        <p:nvSpPr>
          <p:cNvPr id="14" name="Text Placeholder 13">
            <a:extLst>
              <a:ext uri="{FF2B5EF4-FFF2-40B4-BE49-F238E27FC236}">
                <a16:creationId xmlns:a16="http://schemas.microsoft.com/office/drawing/2014/main" id="{E6A83D05-B8D6-4A0F-9CAF-3F3D38D20072}"/>
              </a:ext>
            </a:extLst>
          </p:cNvPr>
          <p:cNvSpPr>
            <a:spLocks noGrp="1"/>
          </p:cNvSpPr>
          <p:nvPr>
            <p:ph type="body" sz="quarter" idx="32"/>
          </p:nvPr>
        </p:nvSpPr>
        <p:spPr/>
        <p:txBody>
          <a:bodyPr/>
          <a:lstStyle/>
          <a:p>
            <a:r>
              <a:rPr lang="en-US" altLang="zh-TW" kern="0" dirty="0">
                <a:cs typeface="Arial"/>
                <a:sym typeface="Arial"/>
              </a:rPr>
              <a:t>[row1_question]</a:t>
            </a:r>
            <a:endParaRPr lang="en-GB" altLang="zh-TW" kern="0" dirty="0">
              <a:cs typeface="Arial"/>
              <a:sym typeface="Arial"/>
            </a:endParaRPr>
          </a:p>
        </p:txBody>
      </p:sp>
      <p:sp>
        <p:nvSpPr>
          <p:cNvPr id="15" name="Text Placeholder 14">
            <a:extLst>
              <a:ext uri="{FF2B5EF4-FFF2-40B4-BE49-F238E27FC236}">
                <a16:creationId xmlns:a16="http://schemas.microsoft.com/office/drawing/2014/main" id="{F1490289-3756-4C33-BE30-89B9743BA9D7}"/>
              </a:ext>
            </a:extLst>
          </p:cNvPr>
          <p:cNvSpPr>
            <a:spLocks noGrp="1"/>
          </p:cNvSpPr>
          <p:nvPr>
            <p:ph type="body" sz="quarter" idx="33"/>
          </p:nvPr>
        </p:nvSpPr>
        <p:spPr/>
        <p:txBody>
          <a:bodyPr/>
          <a:lstStyle/>
          <a:p>
            <a:r>
              <a:rPr lang="en-US" altLang="zh-TW" kern="0" dirty="0">
                <a:cs typeface="Arial"/>
                <a:sym typeface="Arial"/>
              </a:rPr>
              <a:t>[row2_question]</a:t>
            </a:r>
            <a:endParaRPr lang="en-GB" altLang="zh-TW" kern="0" dirty="0">
              <a:cs typeface="Arial"/>
              <a:sym typeface="Arial"/>
            </a:endParaRPr>
          </a:p>
        </p:txBody>
      </p:sp>
      <p:sp>
        <p:nvSpPr>
          <p:cNvPr id="16" name="Text Placeholder 15">
            <a:extLst>
              <a:ext uri="{FF2B5EF4-FFF2-40B4-BE49-F238E27FC236}">
                <a16:creationId xmlns:a16="http://schemas.microsoft.com/office/drawing/2014/main" id="{52016BC1-4B7E-4C45-9B9A-8227F8FBECE7}"/>
              </a:ext>
            </a:extLst>
          </p:cNvPr>
          <p:cNvSpPr>
            <a:spLocks noGrp="1"/>
          </p:cNvSpPr>
          <p:nvPr>
            <p:ph type="body" sz="quarter" idx="34"/>
          </p:nvPr>
        </p:nvSpPr>
        <p:spPr/>
        <p:txBody>
          <a:bodyPr/>
          <a:lstStyle/>
          <a:p>
            <a:r>
              <a:rPr lang="en-US" altLang="zh-TW" kern="0" dirty="0">
                <a:cs typeface="Arial"/>
                <a:sym typeface="Arial"/>
              </a:rPr>
              <a:t>[row3_question]</a:t>
            </a:r>
            <a:endParaRPr lang="en-GB" altLang="zh-TW" kern="0" dirty="0">
              <a:cs typeface="Arial"/>
              <a:sym typeface="Arial"/>
            </a:endParaRPr>
          </a:p>
        </p:txBody>
      </p:sp>
      <p:sp>
        <p:nvSpPr>
          <p:cNvPr id="17" name="Text Placeholder 16">
            <a:extLst>
              <a:ext uri="{FF2B5EF4-FFF2-40B4-BE49-F238E27FC236}">
                <a16:creationId xmlns:a16="http://schemas.microsoft.com/office/drawing/2014/main" id="{2E362733-DE73-4C7C-A1F8-2B0E46C58282}"/>
              </a:ext>
            </a:extLst>
          </p:cNvPr>
          <p:cNvSpPr>
            <a:spLocks noGrp="1"/>
          </p:cNvSpPr>
          <p:nvPr>
            <p:ph type="body" sz="quarter" idx="35"/>
          </p:nvPr>
        </p:nvSpPr>
        <p:spPr/>
        <p:txBody>
          <a:bodyPr/>
          <a:lstStyle/>
          <a:p>
            <a:r>
              <a:rPr lang="en-US" altLang="zh-TW" kern="0" dirty="0">
                <a:cs typeface="Arial"/>
                <a:sym typeface="Arial"/>
              </a:rPr>
              <a:t>[row4_question]</a:t>
            </a:r>
            <a:endParaRPr lang="en-GB" altLang="zh-TW" kern="0" dirty="0">
              <a:cs typeface="Arial"/>
              <a:sym typeface="Arial"/>
            </a:endParaRPr>
          </a:p>
        </p:txBody>
      </p:sp>
      <p:sp>
        <p:nvSpPr>
          <p:cNvPr id="18" name="Text Placeholder 17">
            <a:extLst>
              <a:ext uri="{FF2B5EF4-FFF2-40B4-BE49-F238E27FC236}">
                <a16:creationId xmlns:a16="http://schemas.microsoft.com/office/drawing/2014/main" id="{14D5573F-B4EA-4849-8BBD-1DFD4C4B5EA9}"/>
              </a:ext>
            </a:extLst>
          </p:cNvPr>
          <p:cNvSpPr>
            <a:spLocks noGrp="1"/>
          </p:cNvSpPr>
          <p:nvPr>
            <p:ph type="body" sz="quarter" idx="36"/>
          </p:nvPr>
        </p:nvSpPr>
        <p:spPr/>
        <p:txBody>
          <a:bodyPr/>
          <a:lstStyle/>
          <a:p>
            <a:r>
              <a:rPr lang="en-US" altLang="zh-TW" kern="0" dirty="0">
                <a:cs typeface="Arial"/>
                <a:sym typeface="Arial"/>
              </a:rPr>
              <a:t>[row5_question]</a:t>
            </a:r>
            <a:endParaRPr lang="en-GB" altLang="zh-TW" kern="0" dirty="0">
              <a:cs typeface="Arial"/>
              <a:sym typeface="Arial"/>
            </a:endParaRPr>
          </a:p>
        </p:txBody>
      </p:sp>
      <p:sp>
        <p:nvSpPr>
          <p:cNvPr id="19" name="Text Placeholder 18">
            <a:extLst>
              <a:ext uri="{FF2B5EF4-FFF2-40B4-BE49-F238E27FC236}">
                <a16:creationId xmlns:a16="http://schemas.microsoft.com/office/drawing/2014/main" id="{020A41D1-9F3A-4879-BD9E-19031D85CDB7}"/>
              </a:ext>
            </a:extLst>
          </p:cNvPr>
          <p:cNvSpPr>
            <a:spLocks noGrp="1"/>
          </p:cNvSpPr>
          <p:nvPr>
            <p:ph type="body" sz="quarter" idx="41"/>
          </p:nvPr>
        </p:nvSpPr>
        <p:spPr/>
        <p:txBody>
          <a:bodyPr/>
          <a:lstStyle/>
          <a:p>
            <a:r>
              <a:rPr lang="en-GB" altLang="zh-TW" kern="0" dirty="0">
                <a:latin typeface="Arial"/>
                <a:cs typeface="Arial"/>
                <a:sym typeface="Arial"/>
              </a:rPr>
              <a:t>[row2_gap]</a:t>
            </a:r>
          </a:p>
        </p:txBody>
      </p:sp>
      <p:sp>
        <p:nvSpPr>
          <p:cNvPr id="20" name="Text Placeholder 19">
            <a:extLst>
              <a:ext uri="{FF2B5EF4-FFF2-40B4-BE49-F238E27FC236}">
                <a16:creationId xmlns:a16="http://schemas.microsoft.com/office/drawing/2014/main" id="{FDE08A45-A3F7-4485-A3E3-A8F6B11F2563}"/>
              </a:ext>
            </a:extLst>
          </p:cNvPr>
          <p:cNvSpPr>
            <a:spLocks noGrp="1"/>
          </p:cNvSpPr>
          <p:nvPr>
            <p:ph type="body" sz="quarter" idx="42"/>
          </p:nvPr>
        </p:nvSpPr>
        <p:spPr/>
        <p:txBody>
          <a:bodyPr/>
          <a:lstStyle/>
          <a:p>
            <a:r>
              <a:rPr lang="en-GB" altLang="zh-TW" kern="0" dirty="0">
                <a:latin typeface="Arial"/>
                <a:cs typeface="Arial"/>
                <a:sym typeface="Arial"/>
              </a:rPr>
              <a:t>[row0_gap]</a:t>
            </a:r>
          </a:p>
        </p:txBody>
      </p:sp>
      <p:sp>
        <p:nvSpPr>
          <p:cNvPr id="21" name="Text Placeholder 20">
            <a:extLst>
              <a:ext uri="{FF2B5EF4-FFF2-40B4-BE49-F238E27FC236}">
                <a16:creationId xmlns:a16="http://schemas.microsoft.com/office/drawing/2014/main" id="{AA671607-6837-418F-937F-BA7076A2DBF6}"/>
              </a:ext>
            </a:extLst>
          </p:cNvPr>
          <p:cNvSpPr>
            <a:spLocks noGrp="1"/>
          </p:cNvSpPr>
          <p:nvPr>
            <p:ph type="body" sz="quarter" idx="43"/>
          </p:nvPr>
        </p:nvSpPr>
        <p:spPr/>
        <p:txBody>
          <a:bodyPr/>
          <a:lstStyle/>
          <a:p>
            <a:r>
              <a:rPr lang="en-GB" altLang="zh-TW" kern="0" dirty="0">
                <a:latin typeface="Arial"/>
                <a:cs typeface="Arial"/>
                <a:sym typeface="Arial"/>
              </a:rPr>
              <a:t>[row1_gap]</a:t>
            </a:r>
          </a:p>
        </p:txBody>
      </p:sp>
      <p:sp>
        <p:nvSpPr>
          <p:cNvPr id="22" name="Text Placeholder 21">
            <a:extLst>
              <a:ext uri="{FF2B5EF4-FFF2-40B4-BE49-F238E27FC236}">
                <a16:creationId xmlns:a16="http://schemas.microsoft.com/office/drawing/2014/main" id="{FD14A2DB-75A9-471E-A389-CFE798A6B255}"/>
              </a:ext>
            </a:extLst>
          </p:cNvPr>
          <p:cNvSpPr>
            <a:spLocks noGrp="1"/>
          </p:cNvSpPr>
          <p:nvPr>
            <p:ph type="body" sz="quarter" idx="44"/>
          </p:nvPr>
        </p:nvSpPr>
        <p:spPr/>
        <p:txBody>
          <a:bodyPr/>
          <a:lstStyle/>
          <a:p>
            <a:r>
              <a:rPr lang="en-GB" altLang="zh-TW" kern="0" dirty="0">
                <a:latin typeface="Arial"/>
                <a:cs typeface="Arial"/>
                <a:sym typeface="Arial"/>
              </a:rPr>
              <a:t>[row5_gap]</a:t>
            </a:r>
          </a:p>
        </p:txBody>
      </p:sp>
      <p:sp>
        <p:nvSpPr>
          <p:cNvPr id="23" name="Text Placeholder 22">
            <a:extLst>
              <a:ext uri="{FF2B5EF4-FFF2-40B4-BE49-F238E27FC236}">
                <a16:creationId xmlns:a16="http://schemas.microsoft.com/office/drawing/2014/main" id="{83DCCD1D-6FA1-4003-9B99-344C2A9E0723}"/>
              </a:ext>
            </a:extLst>
          </p:cNvPr>
          <p:cNvSpPr>
            <a:spLocks noGrp="1"/>
          </p:cNvSpPr>
          <p:nvPr>
            <p:ph type="body" sz="quarter" idx="45"/>
          </p:nvPr>
        </p:nvSpPr>
        <p:spPr/>
        <p:txBody>
          <a:bodyPr/>
          <a:lstStyle/>
          <a:p>
            <a:r>
              <a:rPr lang="en-GB" altLang="zh-TW" kern="0" dirty="0">
                <a:latin typeface="Arial"/>
                <a:cs typeface="Arial"/>
                <a:sym typeface="Arial"/>
              </a:rPr>
              <a:t>[row3_gap]</a:t>
            </a:r>
          </a:p>
        </p:txBody>
      </p:sp>
      <p:sp>
        <p:nvSpPr>
          <p:cNvPr id="24" name="Text Placeholder 23">
            <a:extLst>
              <a:ext uri="{FF2B5EF4-FFF2-40B4-BE49-F238E27FC236}">
                <a16:creationId xmlns:a16="http://schemas.microsoft.com/office/drawing/2014/main" id="{C839BFB7-4D58-49BA-8EAF-935E77968001}"/>
              </a:ext>
            </a:extLst>
          </p:cNvPr>
          <p:cNvSpPr>
            <a:spLocks noGrp="1"/>
          </p:cNvSpPr>
          <p:nvPr>
            <p:ph type="body" sz="quarter" idx="46"/>
          </p:nvPr>
        </p:nvSpPr>
        <p:spPr/>
        <p:txBody>
          <a:bodyPr/>
          <a:lstStyle/>
          <a:p>
            <a:r>
              <a:rPr lang="en-GB" altLang="zh-TW" kern="0" dirty="0">
                <a:latin typeface="Arial"/>
                <a:cs typeface="Arial"/>
                <a:sym typeface="Arial"/>
              </a:rPr>
              <a:t>[row4_gap]</a:t>
            </a:r>
          </a:p>
        </p:txBody>
      </p:sp>
      <p:sp>
        <p:nvSpPr>
          <p:cNvPr id="3" name="Slide Number Placeholder 2">
            <a:extLst>
              <a:ext uri="{FF2B5EF4-FFF2-40B4-BE49-F238E27FC236}">
                <a16:creationId xmlns:a16="http://schemas.microsoft.com/office/drawing/2014/main" id="{65F9AF41-9FC3-4603-BD5B-68AD900C4C0E}"/>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15</a:t>
            </a:fld>
            <a:endParaRPr lang="en-US" altLang="zh-TW"/>
          </a:p>
        </p:txBody>
      </p:sp>
      <p:sp>
        <p:nvSpPr>
          <p:cNvPr id="26" name="矩形 45">
            <a:extLst>
              <a:ext uri="{FF2B5EF4-FFF2-40B4-BE49-F238E27FC236}">
                <a16:creationId xmlns:a16="http://schemas.microsoft.com/office/drawing/2014/main" id="{BD7999F5-E2C4-433A-AD98-97214AB2E6D6}"/>
              </a:ext>
            </a:extLst>
          </p:cNvPr>
          <p:cNvSpPr/>
          <p:nvPr/>
        </p:nvSpPr>
        <p:spPr>
          <a:xfrm>
            <a:off x="346213" y="1439075"/>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數位人才</a:t>
            </a:r>
            <a:endParaRPr kumimoji="0" lang="zh-TW" altLang="en-US" sz="16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endParaRPr>
          </a:p>
        </p:txBody>
      </p:sp>
      <p:sp>
        <p:nvSpPr>
          <p:cNvPr id="28" name="矩形 45">
            <a:extLst>
              <a:ext uri="{FF2B5EF4-FFF2-40B4-BE49-F238E27FC236}">
                <a16:creationId xmlns:a16="http://schemas.microsoft.com/office/drawing/2014/main" id="{6F60EB88-9DB9-4A9C-9D8C-2D8E22F48B25}"/>
              </a:ext>
            </a:extLst>
          </p:cNvPr>
          <p:cNvSpPr/>
          <p:nvPr/>
        </p:nvSpPr>
        <p:spPr>
          <a:xfrm>
            <a:off x="346213" y="3965657"/>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顧客體驗</a:t>
            </a:r>
          </a:p>
        </p:txBody>
      </p:sp>
    </p:spTree>
    <p:extLst>
      <p:ext uri="{BB962C8B-B14F-4D97-AF65-F5344CB8AC3E}">
        <p14:creationId xmlns:p14="http://schemas.microsoft.com/office/powerpoint/2010/main" val="177210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513B38-48F9-4D8F-A5A0-E8CD24473816}"/>
              </a:ext>
            </a:extLst>
          </p:cNvPr>
          <p:cNvSpPr>
            <a:spLocks noGrp="1"/>
          </p:cNvSpPr>
          <p:nvPr>
            <p:ph type="title"/>
          </p:nvPr>
        </p:nvSpPr>
        <p:spPr/>
        <p:txBody>
          <a:bodyPr/>
          <a:lstStyle/>
          <a:p>
            <a:r>
              <a:rPr lang="en-US" altLang="zh-TW" dirty="0">
                <a:latin typeface="+mn-ea"/>
              </a:rPr>
              <a:t>PwC</a:t>
            </a:r>
            <a:r>
              <a:rPr lang="zh-TW" altLang="en-US" dirty="0">
                <a:latin typeface="+mn-ea"/>
              </a:rPr>
              <a:t>針對四大面向提供相應的建議</a:t>
            </a:r>
            <a:endParaRPr lang="zh-TW" altLang="en-US" dirty="0"/>
          </a:p>
        </p:txBody>
      </p:sp>
      <p:sp>
        <p:nvSpPr>
          <p:cNvPr id="7" name="Text Placeholder 6">
            <a:extLst>
              <a:ext uri="{FF2B5EF4-FFF2-40B4-BE49-F238E27FC236}">
                <a16:creationId xmlns:a16="http://schemas.microsoft.com/office/drawing/2014/main" id="{862B944F-0E43-4915-B31B-AAB1861C25B9}"/>
              </a:ext>
            </a:extLst>
          </p:cNvPr>
          <p:cNvSpPr>
            <a:spLocks noGrp="1"/>
          </p:cNvSpPr>
          <p:nvPr>
            <p:ph type="body" sz="quarter" idx="21"/>
          </p:nvPr>
        </p:nvSpPr>
        <p:spPr/>
        <p:txBody>
          <a:bodyPr/>
          <a:lstStyle/>
          <a:p>
            <a:r>
              <a:rPr lang="en-US" altLang="zh-TW" b="0" kern="0" dirty="0">
                <a:solidFill>
                  <a:srgbClr val="FFFFFF"/>
                </a:solidFill>
                <a:latin typeface="Arial"/>
                <a:cs typeface="Arial"/>
                <a:sym typeface="Arial"/>
              </a:rPr>
              <a:t>[row0_module]</a:t>
            </a:r>
            <a:endParaRPr lang="en-GB" altLang="zh-TW" b="0" kern="0" dirty="0">
              <a:solidFill>
                <a:srgbClr val="FFFFFF"/>
              </a:solidFill>
              <a:latin typeface="Arial"/>
              <a:cs typeface="Arial"/>
              <a:sym typeface="Arial"/>
            </a:endParaRPr>
          </a:p>
        </p:txBody>
      </p:sp>
      <p:sp>
        <p:nvSpPr>
          <p:cNvPr id="8" name="Text Placeholder 7">
            <a:extLst>
              <a:ext uri="{FF2B5EF4-FFF2-40B4-BE49-F238E27FC236}">
                <a16:creationId xmlns:a16="http://schemas.microsoft.com/office/drawing/2014/main" id="{DF0F37EC-4895-4514-BAC4-59D6480AE51E}"/>
              </a:ext>
            </a:extLst>
          </p:cNvPr>
          <p:cNvSpPr>
            <a:spLocks noGrp="1"/>
          </p:cNvSpPr>
          <p:nvPr>
            <p:ph type="body" sz="quarter" idx="22"/>
          </p:nvPr>
        </p:nvSpPr>
        <p:spPr/>
        <p:txBody>
          <a:bodyPr/>
          <a:lstStyle/>
          <a:p>
            <a:r>
              <a:rPr lang="en-US" altLang="zh-TW" b="0" kern="0" dirty="0">
                <a:solidFill>
                  <a:srgbClr val="FFFFFF"/>
                </a:solidFill>
                <a:latin typeface="Arial"/>
                <a:cs typeface="Arial"/>
                <a:sym typeface="Arial"/>
              </a:rPr>
              <a:t>[row1_module]</a:t>
            </a:r>
            <a:endParaRPr lang="en-GB" altLang="zh-TW" b="0" kern="0" dirty="0">
              <a:solidFill>
                <a:srgbClr val="FFFFFF"/>
              </a:solidFill>
              <a:latin typeface="Arial"/>
              <a:cs typeface="Arial"/>
              <a:sym typeface="Arial"/>
            </a:endParaRPr>
          </a:p>
        </p:txBody>
      </p:sp>
      <p:sp>
        <p:nvSpPr>
          <p:cNvPr id="9" name="Text Placeholder 8">
            <a:extLst>
              <a:ext uri="{FF2B5EF4-FFF2-40B4-BE49-F238E27FC236}">
                <a16:creationId xmlns:a16="http://schemas.microsoft.com/office/drawing/2014/main" id="{9FECE239-386A-4D40-87A9-C1E792AE1D57}"/>
              </a:ext>
            </a:extLst>
          </p:cNvPr>
          <p:cNvSpPr>
            <a:spLocks noGrp="1"/>
          </p:cNvSpPr>
          <p:nvPr>
            <p:ph type="body" sz="quarter" idx="23"/>
          </p:nvPr>
        </p:nvSpPr>
        <p:spPr/>
        <p:txBody>
          <a:bodyPr/>
          <a:lstStyle/>
          <a:p>
            <a:r>
              <a:rPr lang="en-US" altLang="zh-TW" b="0" kern="0" dirty="0">
                <a:solidFill>
                  <a:srgbClr val="FFFFFF"/>
                </a:solidFill>
                <a:latin typeface="Arial"/>
                <a:cs typeface="Arial"/>
                <a:sym typeface="Arial"/>
              </a:rPr>
              <a:t>[row2_module]</a:t>
            </a:r>
            <a:endParaRPr lang="en-GB" altLang="zh-TW" b="0" kern="0" dirty="0">
              <a:solidFill>
                <a:srgbClr val="FFFFFF"/>
              </a:solidFill>
              <a:latin typeface="Arial"/>
              <a:cs typeface="Arial"/>
              <a:sym typeface="Arial"/>
            </a:endParaRPr>
          </a:p>
        </p:txBody>
      </p:sp>
      <p:sp>
        <p:nvSpPr>
          <p:cNvPr id="10" name="Text Placeholder 9">
            <a:extLst>
              <a:ext uri="{FF2B5EF4-FFF2-40B4-BE49-F238E27FC236}">
                <a16:creationId xmlns:a16="http://schemas.microsoft.com/office/drawing/2014/main" id="{AC52A092-12C0-4191-B926-7D5ABA1C68B4}"/>
              </a:ext>
            </a:extLst>
          </p:cNvPr>
          <p:cNvSpPr>
            <a:spLocks noGrp="1"/>
          </p:cNvSpPr>
          <p:nvPr>
            <p:ph type="body" sz="quarter" idx="24"/>
          </p:nvPr>
        </p:nvSpPr>
        <p:spPr/>
        <p:txBody>
          <a:bodyPr/>
          <a:lstStyle/>
          <a:p>
            <a:r>
              <a:rPr lang="en-US" altLang="zh-TW" b="0" kern="0" dirty="0">
                <a:solidFill>
                  <a:srgbClr val="FFFFFF"/>
                </a:solidFill>
                <a:latin typeface="Arial"/>
                <a:cs typeface="Arial"/>
                <a:sym typeface="Arial"/>
              </a:rPr>
              <a:t>[row3_module]</a:t>
            </a:r>
            <a:endParaRPr lang="en-GB" altLang="zh-TW" b="0" kern="0" dirty="0">
              <a:solidFill>
                <a:srgbClr val="FFFFFF"/>
              </a:solidFill>
              <a:latin typeface="Arial"/>
              <a:cs typeface="Arial"/>
              <a:sym typeface="Arial"/>
            </a:endParaRPr>
          </a:p>
        </p:txBody>
      </p:sp>
      <p:sp>
        <p:nvSpPr>
          <p:cNvPr id="11" name="Text Placeholder 10">
            <a:extLst>
              <a:ext uri="{FF2B5EF4-FFF2-40B4-BE49-F238E27FC236}">
                <a16:creationId xmlns:a16="http://schemas.microsoft.com/office/drawing/2014/main" id="{10A5EF7A-83EA-484C-8185-79865C596B79}"/>
              </a:ext>
            </a:extLst>
          </p:cNvPr>
          <p:cNvSpPr>
            <a:spLocks noGrp="1"/>
          </p:cNvSpPr>
          <p:nvPr>
            <p:ph type="body" sz="quarter" idx="25"/>
          </p:nvPr>
        </p:nvSpPr>
        <p:spPr/>
        <p:txBody>
          <a:bodyPr/>
          <a:lstStyle/>
          <a:p>
            <a:r>
              <a:rPr lang="en-US" altLang="zh-TW" b="0" kern="0" dirty="0">
                <a:solidFill>
                  <a:srgbClr val="FFFFFF"/>
                </a:solidFill>
                <a:latin typeface="Arial"/>
                <a:cs typeface="Arial"/>
                <a:sym typeface="Arial"/>
              </a:rPr>
              <a:t>[row4_module]</a:t>
            </a:r>
            <a:endParaRPr lang="en-GB" altLang="zh-TW" b="0" kern="0" dirty="0">
              <a:solidFill>
                <a:srgbClr val="FFFFFF"/>
              </a:solidFill>
              <a:latin typeface="Arial"/>
              <a:cs typeface="Arial"/>
              <a:sym typeface="Arial"/>
            </a:endParaRPr>
          </a:p>
        </p:txBody>
      </p:sp>
      <p:sp>
        <p:nvSpPr>
          <p:cNvPr id="12" name="Text Placeholder 11">
            <a:extLst>
              <a:ext uri="{FF2B5EF4-FFF2-40B4-BE49-F238E27FC236}">
                <a16:creationId xmlns:a16="http://schemas.microsoft.com/office/drawing/2014/main" id="{F94D33D4-E208-4808-BA56-4AB3DB0A0A11}"/>
              </a:ext>
            </a:extLst>
          </p:cNvPr>
          <p:cNvSpPr>
            <a:spLocks noGrp="1"/>
          </p:cNvSpPr>
          <p:nvPr>
            <p:ph type="body" sz="quarter" idx="26"/>
          </p:nvPr>
        </p:nvSpPr>
        <p:spPr/>
        <p:txBody>
          <a:bodyPr/>
          <a:lstStyle/>
          <a:p>
            <a:r>
              <a:rPr lang="en-US" altLang="zh-TW" b="0" kern="0" dirty="0">
                <a:solidFill>
                  <a:srgbClr val="FFFFFF"/>
                </a:solidFill>
                <a:latin typeface="Arial"/>
                <a:cs typeface="Arial"/>
                <a:sym typeface="Arial"/>
              </a:rPr>
              <a:t>[row5_module]</a:t>
            </a:r>
            <a:endParaRPr lang="en-GB" altLang="zh-TW" b="0" kern="0" dirty="0">
              <a:solidFill>
                <a:srgbClr val="FFFFFF"/>
              </a:solidFill>
              <a:latin typeface="Arial"/>
              <a:cs typeface="Arial"/>
              <a:sym typeface="Arial"/>
            </a:endParaRPr>
          </a:p>
        </p:txBody>
      </p:sp>
      <p:sp>
        <p:nvSpPr>
          <p:cNvPr id="13" name="Text Placeholder 12">
            <a:extLst>
              <a:ext uri="{FF2B5EF4-FFF2-40B4-BE49-F238E27FC236}">
                <a16:creationId xmlns:a16="http://schemas.microsoft.com/office/drawing/2014/main" id="{E74A594F-5056-42E4-B995-CA8FF1872FC6}"/>
              </a:ext>
            </a:extLst>
          </p:cNvPr>
          <p:cNvSpPr>
            <a:spLocks noGrp="1"/>
          </p:cNvSpPr>
          <p:nvPr>
            <p:ph type="body" sz="quarter" idx="31"/>
          </p:nvPr>
        </p:nvSpPr>
        <p:spPr/>
        <p:txBody>
          <a:bodyPr/>
          <a:lstStyle/>
          <a:p>
            <a:r>
              <a:rPr lang="en-US" altLang="zh-TW" kern="0" dirty="0">
                <a:cs typeface="Arial"/>
                <a:sym typeface="Arial"/>
              </a:rPr>
              <a:t>[row0_question]</a:t>
            </a:r>
            <a:endParaRPr lang="en-GB" altLang="zh-TW" kern="0" dirty="0">
              <a:cs typeface="Arial"/>
              <a:sym typeface="Arial"/>
            </a:endParaRPr>
          </a:p>
        </p:txBody>
      </p:sp>
      <p:sp>
        <p:nvSpPr>
          <p:cNvPr id="14" name="Text Placeholder 13">
            <a:extLst>
              <a:ext uri="{FF2B5EF4-FFF2-40B4-BE49-F238E27FC236}">
                <a16:creationId xmlns:a16="http://schemas.microsoft.com/office/drawing/2014/main" id="{57FF4997-BA5D-42F0-A871-39176111B4AB}"/>
              </a:ext>
            </a:extLst>
          </p:cNvPr>
          <p:cNvSpPr>
            <a:spLocks noGrp="1"/>
          </p:cNvSpPr>
          <p:nvPr>
            <p:ph type="body" sz="quarter" idx="32"/>
          </p:nvPr>
        </p:nvSpPr>
        <p:spPr/>
        <p:txBody>
          <a:bodyPr/>
          <a:lstStyle/>
          <a:p>
            <a:r>
              <a:rPr lang="en-US" altLang="zh-TW" kern="0" dirty="0">
                <a:cs typeface="Arial"/>
                <a:sym typeface="Arial"/>
              </a:rPr>
              <a:t>[row1_question]</a:t>
            </a:r>
            <a:endParaRPr lang="en-GB" altLang="zh-TW" kern="0" dirty="0">
              <a:cs typeface="Arial"/>
              <a:sym typeface="Arial"/>
            </a:endParaRPr>
          </a:p>
        </p:txBody>
      </p:sp>
      <p:sp>
        <p:nvSpPr>
          <p:cNvPr id="15" name="Text Placeholder 14">
            <a:extLst>
              <a:ext uri="{FF2B5EF4-FFF2-40B4-BE49-F238E27FC236}">
                <a16:creationId xmlns:a16="http://schemas.microsoft.com/office/drawing/2014/main" id="{F6C43BC1-2F3B-41F8-A1E4-27DF81F545BC}"/>
              </a:ext>
            </a:extLst>
          </p:cNvPr>
          <p:cNvSpPr>
            <a:spLocks noGrp="1"/>
          </p:cNvSpPr>
          <p:nvPr>
            <p:ph type="body" sz="quarter" idx="33"/>
          </p:nvPr>
        </p:nvSpPr>
        <p:spPr/>
        <p:txBody>
          <a:bodyPr/>
          <a:lstStyle/>
          <a:p>
            <a:r>
              <a:rPr lang="en-US" altLang="zh-TW" kern="0" dirty="0">
                <a:cs typeface="Arial"/>
                <a:sym typeface="Arial"/>
              </a:rPr>
              <a:t>[row2_question]</a:t>
            </a:r>
            <a:endParaRPr lang="en-GB" altLang="zh-TW" kern="0" dirty="0">
              <a:cs typeface="Arial"/>
              <a:sym typeface="Arial"/>
            </a:endParaRPr>
          </a:p>
        </p:txBody>
      </p:sp>
      <p:sp>
        <p:nvSpPr>
          <p:cNvPr id="16" name="Text Placeholder 15">
            <a:extLst>
              <a:ext uri="{FF2B5EF4-FFF2-40B4-BE49-F238E27FC236}">
                <a16:creationId xmlns:a16="http://schemas.microsoft.com/office/drawing/2014/main" id="{809635FD-7DF9-4912-B39E-546B65E333DF}"/>
              </a:ext>
            </a:extLst>
          </p:cNvPr>
          <p:cNvSpPr>
            <a:spLocks noGrp="1"/>
          </p:cNvSpPr>
          <p:nvPr>
            <p:ph type="body" sz="quarter" idx="34"/>
          </p:nvPr>
        </p:nvSpPr>
        <p:spPr/>
        <p:txBody>
          <a:bodyPr/>
          <a:lstStyle/>
          <a:p>
            <a:r>
              <a:rPr lang="en-US" altLang="zh-TW" kern="0" dirty="0">
                <a:cs typeface="Arial"/>
                <a:sym typeface="Arial"/>
              </a:rPr>
              <a:t>[row3_question]</a:t>
            </a:r>
            <a:endParaRPr lang="en-GB" altLang="zh-TW" kern="0" dirty="0">
              <a:cs typeface="Arial"/>
              <a:sym typeface="Arial"/>
            </a:endParaRPr>
          </a:p>
        </p:txBody>
      </p:sp>
      <p:sp>
        <p:nvSpPr>
          <p:cNvPr id="17" name="Text Placeholder 16">
            <a:extLst>
              <a:ext uri="{FF2B5EF4-FFF2-40B4-BE49-F238E27FC236}">
                <a16:creationId xmlns:a16="http://schemas.microsoft.com/office/drawing/2014/main" id="{4ED7BBA1-382F-4906-B408-AAE99459BB07}"/>
              </a:ext>
            </a:extLst>
          </p:cNvPr>
          <p:cNvSpPr>
            <a:spLocks noGrp="1"/>
          </p:cNvSpPr>
          <p:nvPr>
            <p:ph type="body" sz="quarter" idx="35"/>
          </p:nvPr>
        </p:nvSpPr>
        <p:spPr/>
        <p:txBody>
          <a:bodyPr/>
          <a:lstStyle/>
          <a:p>
            <a:r>
              <a:rPr lang="en-US" altLang="zh-TW" kern="0" dirty="0">
                <a:cs typeface="Arial"/>
                <a:sym typeface="Arial"/>
              </a:rPr>
              <a:t>[row4_question]</a:t>
            </a:r>
            <a:endParaRPr lang="en-GB" altLang="zh-TW" kern="0" dirty="0">
              <a:cs typeface="Arial"/>
              <a:sym typeface="Arial"/>
            </a:endParaRPr>
          </a:p>
        </p:txBody>
      </p:sp>
      <p:sp>
        <p:nvSpPr>
          <p:cNvPr id="18" name="Text Placeholder 17">
            <a:extLst>
              <a:ext uri="{FF2B5EF4-FFF2-40B4-BE49-F238E27FC236}">
                <a16:creationId xmlns:a16="http://schemas.microsoft.com/office/drawing/2014/main" id="{AD353248-2381-4FD8-9C3A-1F15F472EC65}"/>
              </a:ext>
            </a:extLst>
          </p:cNvPr>
          <p:cNvSpPr>
            <a:spLocks noGrp="1"/>
          </p:cNvSpPr>
          <p:nvPr>
            <p:ph type="body" sz="quarter" idx="36"/>
          </p:nvPr>
        </p:nvSpPr>
        <p:spPr/>
        <p:txBody>
          <a:bodyPr/>
          <a:lstStyle/>
          <a:p>
            <a:r>
              <a:rPr lang="en-US" altLang="zh-TW" kern="0" dirty="0">
                <a:cs typeface="Arial"/>
                <a:sym typeface="Arial"/>
              </a:rPr>
              <a:t>[row5_question]</a:t>
            </a:r>
            <a:endParaRPr lang="en-GB" altLang="zh-TW" kern="0" dirty="0">
              <a:cs typeface="Arial"/>
              <a:sym typeface="Arial"/>
            </a:endParaRPr>
          </a:p>
        </p:txBody>
      </p:sp>
      <p:sp>
        <p:nvSpPr>
          <p:cNvPr id="19" name="Text Placeholder 18">
            <a:extLst>
              <a:ext uri="{FF2B5EF4-FFF2-40B4-BE49-F238E27FC236}">
                <a16:creationId xmlns:a16="http://schemas.microsoft.com/office/drawing/2014/main" id="{93F0AD2C-CB68-4180-AD65-11844E12D1FD}"/>
              </a:ext>
            </a:extLst>
          </p:cNvPr>
          <p:cNvSpPr>
            <a:spLocks noGrp="1"/>
          </p:cNvSpPr>
          <p:nvPr>
            <p:ph type="body" sz="quarter" idx="41"/>
          </p:nvPr>
        </p:nvSpPr>
        <p:spPr/>
        <p:txBody>
          <a:bodyPr/>
          <a:lstStyle/>
          <a:p>
            <a:r>
              <a:rPr lang="en-GB" altLang="zh-TW" kern="0" dirty="0">
                <a:latin typeface="Arial"/>
                <a:cs typeface="Arial"/>
                <a:sym typeface="Arial"/>
              </a:rPr>
              <a:t>[row2_gap]</a:t>
            </a:r>
          </a:p>
        </p:txBody>
      </p:sp>
      <p:sp>
        <p:nvSpPr>
          <p:cNvPr id="20" name="Text Placeholder 19">
            <a:extLst>
              <a:ext uri="{FF2B5EF4-FFF2-40B4-BE49-F238E27FC236}">
                <a16:creationId xmlns:a16="http://schemas.microsoft.com/office/drawing/2014/main" id="{EA825D4D-31D2-4C8C-A4BC-F1D88E7CA36E}"/>
              </a:ext>
            </a:extLst>
          </p:cNvPr>
          <p:cNvSpPr>
            <a:spLocks noGrp="1"/>
          </p:cNvSpPr>
          <p:nvPr>
            <p:ph type="body" sz="quarter" idx="42"/>
          </p:nvPr>
        </p:nvSpPr>
        <p:spPr/>
        <p:txBody>
          <a:bodyPr/>
          <a:lstStyle/>
          <a:p>
            <a:r>
              <a:rPr lang="en-GB" altLang="zh-TW" kern="0" dirty="0">
                <a:latin typeface="Arial"/>
                <a:cs typeface="Arial"/>
                <a:sym typeface="Arial"/>
              </a:rPr>
              <a:t>[row0_gap]</a:t>
            </a:r>
          </a:p>
        </p:txBody>
      </p:sp>
      <p:sp>
        <p:nvSpPr>
          <p:cNvPr id="21" name="Text Placeholder 20">
            <a:extLst>
              <a:ext uri="{FF2B5EF4-FFF2-40B4-BE49-F238E27FC236}">
                <a16:creationId xmlns:a16="http://schemas.microsoft.com/office/drawing/2014/main" id="{F6C6E9D5-6961-4C05-A4C0-C3FD9AF7EF2D}"/>
              </a:ext>
            </a:extLst>
          </p:cNvPr>
          <p:cNvSpPr>
            <a:spLocks noGrp="1"/>
          </p:cNvSpPr>
          <p:nvPr>
            <p:ph type="body" sz="quarter" idx="43"/>
          </p:nvPr>
        </p:nvSpPr>
        <p:spPr/>
        <p:txBody>
          <a:bodyPr/>
          <a:lstStyle/>
          <a:p>
            <a:r>
              <a:rPr lang="en-GB" altLang="zh-TW" kern="0" dirty="0">
                <a:latin typeface="Arial"/>
                <a:cs typeface="Arial"/>
                <a:sym typeface="Arial"/>
              </a:rPr>
              <a:t>[row1_gap]</a:t>
            </a:r>
          </a:p>
        </p:txBody>
      </p:sp>
      <p:sp>
        <p:nvSpPr>
          <p:cNvPr id="22" name="Text Placeholder 21">
            <a:extLst>
              <a:ext uri="{FF2B5EF4-FFF2-40B4-BE49-F238E27FC236}">
                <a16:creationId xmlns:a16="http://schemas.microsoft.com/office/drawing/2014/main" id="{7EAC1A22-770B-4158-AE95-EA6EBE2F20BC}"/>
              </a:ext>
            </a:extLst>
          </p:cNvPr>
          <p:cNvSpPr>
            <a:spLocks noGrp="1"/>
          </p:cNvSpPr>
          <p:nvPr>
            <p:ph type="body" sz="quarter" idx="44"/>
          </p:nvPr>
        </p:nvSpPr>
        <p:spPr/>
        <p:txBody>
          <a:bodyPr/>
          <a:lstStyle/>
          <a:p>
            <a:r>
              <a:rPr lang="en-GB" altLang="zh-TW" kern="0" dirty="0">
                <a:latin typeface="Arial"/>
                <a:cs typeface="Arial"/>
                <a:sym typeface="Arial"/>
              </a:rPr>
              <a:t>[row5_gap]</a:t>
            </a:r>
          </a:p>
        </p:txBody>
      </p:sp>
      <p:sp>
        <p:nvSpPr>
          <p:cNvPr id="23" name="Text Placeholder 22">
            <a:extLst>
              <a:ext uri="{FF2B5EF4-FFF2-40B4-BE49-F238E27FC236}">
                <a16:creationId xmlns:a16="http://schemas.microsoft.com/office/drawing/2014/main" id="{85EA1DF6-295D-43D0-AF36-7E5F30375AEC}"/>
              </a:ext>
            </a:extLst>
          </p:cNvPr>
          <p:cNvSpPr>
            <a:spLocks noGrp="1"/>
          </p:cNvSpPr>
          <p:nvPr>
            <p:ph type="body" sz="quarter" idx="45"/>
          </p:nvPr>
        </p:nvSpPr>
        <p:spPr/>
        <p:txBody>
          <a:bodyPr/>
          <a:lstStyle/>
          <a:p>
            <a:r>
              <a:rPr lang="en-GB" altLang="zh-TW" kern="0" dirty="0">
                <a:latin typeface="Arial"/>
                <a:cs typeface="Arial"/>
                <a:sym typeface="Arial"/>
              </a:rPr>
              <a:t>[row3_gap]</a:t>
            </a:r>
          </a:p>
        </p:txBody>
      </p:sp>
      <p:sp>
        <p:nvSpPr>
          <p:cNvPr id="24" name="Text Placeholder 23">
            <a:extLst>
              <a:ext uri="{FF2B5EF4-FFF2-40B4-BE49-F238E27FC236}">
                <a16:creationId xmlns:a16="http://schemas.microsoft.com/office/drawing/2014/main" id="{C0B14FC8-A4C4-458A-AF69-10DD4BBA4973}"/>
              </a:ext>
            </a:extLst>
          </p:cNvPr>
          <p:cNvSpPr>
            <a:spLocks noGrp="1"/>
          </p:cNvSpPr>
          <p:nvPr>
            <p:ph type="body" sz="quarter" idx="46"/>
          </p:nvPr>
        </p:nvSpPr>
        <p:spPr/>
        <p:txBody>
          <a:bodyPr/>
          <a:lstStyle/>
          <a:p>
            <a:r>
              <a:rPr lang="en-GB" altLang="zh-TW" kern="0" dirty="0">
                <a:latin typeface="Arial"/>
                <a:cs typeface="Arial"/>
                <a:sym typeface="Arial"/>
              </a:rPr>
              <a:t>[row4_gap]</a:t>
            </a:r>
          </a:p>
        </p:txBody>
      </p:sp>
      <p:sp>
        <p:nvSpPr>
          <p:cNvPr id="3" name="Slide Number Placeholder 2">
            <a:extLst>
              <a:ext uri="{FF2B5EF4-FFF2-40B4-BE49-F238E27FC236}">
                <a16:creationId xmlns:a16="http://schemas.microsoft.com/office/drawing/2014/main" id="{C0FCF65E-7FBF-4A1C-8D9D-DD66655D4255}"/>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16</a:t>
            </a:fld>
            <a:endParaRPr lang="en-US" altLang="zh-TW"/>
          </a:p>
        </p:txBody>
      </p:sp>
      <p:sp>
        <p:nvSpPr>
          <p:cNvPr id="29" name="矩形 45">
            <a:extLst>
              <a:ext uri="{FF2B5EF4-FFF2-40B4-BE49-F238E27FC236}">
                <a16:creationId xmlns:a16="http://schemas.microsoft.com/office/drawing/2014/main" id="{E8565E63-CA51-4EE2-980F-B2746DA3DB88}"/>
              </a:ext>
            </a:extLst>
          </p:cNvPr>
          <p:cNvSpPr/>
          <p:nvPr/>
        </p:nvSpPr>
        <p:spPr>
          <a:xfrm>
            <a:off x="346213" y="1439075"/>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數位營運</a:t>
            </a:r>
          </a:p>
        </p:txBody>
      </p:sp>
      <p:sp>
        <p:nvSpPr>
          <p:cNvPr id="30" name="矩形 45">
            <a:extLst>
              <a:ext uri="{FF2B5EF4-FFF2-40B4-BE49-F238E27FC236}">
                <a16:creationId xmlns:a16="http://schemas.microsoft.com/office/drawing/2014/main" id="{10517681-BF6D-4206-9108-7B68201343AA}"/>
              </a:ext>
            </a:extLst>
          </p:cNvPr>
          <p:cNvSpPr/>
          <p:nvPr/>
        </p:nvSpPr>
        <p:spPr>
          <a:xfrm>
            <a:off x="346213" y="3965657"/>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數位科技</a:t>
            </a:r>
          </a:p>
        </p:txBody>
      </p:sp>
    </p:spTree>
    <p:extLst>
      <p:ext uri="{BB962C8B-B14F-4D97-AF65-F5344CB8AC3E}">
        <p14:creationId xmlns:p14="http://schemas.microsoft.com/office/powerpoint/2010/main" val="386468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D42E-24CA-4583-B54D-F6867FE40ACA}"/>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客戶需要三大所需能力來支撐其策略重點</a:t>
            </a:r>
          </a:p>
        </p:txBody>
      </p:sp>
      <p:sp>
        <p:nvSpPr>
          <p:cNvPr id="20" name="Rectangle: Rounded Corners 19">
            <a:extLst>
              <a:ext uri="{FF2B5EF4-FFF2-40B4-BE49-F238E27FC236}">
                <a16:creationId xmlns:a16="http://schemas.microsoft.com/office/drawing/2014/main" id="{E1562941-2A4C-4DCA-823D-26BF6894F7C2}"/>
              </a:ext>
            </a:extLst>
          </p:cNvPr>
          <p:cNvSpPr/>
          <p:nvPr/>
        </p:nvSpPr>
        <p:spPr>
          <a:xfrm>
            <a:off x="4307711" y="1563787"/>
            <a:ext cx="3576577" cy="638657"/>
          </a:xfrm>
          <a:prstGeom prst="roundRect">
            <a:avLst/>
          </a:prstGeom>
          <a:solidFill>
            <a:schemeClr val="tx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23" name="Rectangle: Rounded Corners 22">
            <a:extLst>
              <a:ext uri="{FF2B5EF4-FFF2-40B4-BE49-F238E27FC236}">
                <a16:creationId xmlns:a16="http://schemas.microsoft.com/office/drawing/2014/main" id="{4551388C-07F0-4050-8046-7ABB0A2A970D}"/>
              </a:ext>
            </a:extLst>
          </p:cNvPr>
          <p:cNvSpPr/>
          <p:nvPr/>
        </p:nvSpPr>
        <p:spPr>
          <a:xfrm>
            <a:off x="564437"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25" name="Rectangle: Rounded Corners 24">
            <a:extLst>
              <a:ext uri="{FF2B5EF4-FFF2-40B4-BE49-F238E27FC236}">
                <a16:creationId xmlns:a16="http://schemas.microsoft.com/office/drawing/2014/main" id="{939B7B48-0FDD-4CA9-B228-55DF4ABDC17C}"/>
              </a:ext>
            </a:extLst>
          </p:cNvPr>
          <p:cNvSpPr/>
          <p:nvPr/>
        </p:nvSpPr>
        <p:spPr>
          <a:xfrm>
            <a:off x="564436" y="3690635"/>
            <a:ext cx="3597143"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26" name="Rectangle 12">
            <a:extLst>
              <a:ext uri="{FF2B5EF4-FFF2-40B4-BE49-F238E27FC236}">
                <a16:creationId xmlns:a16="http://schemas.microsoft.com/office/drawing/2014/main" id="{FAEA92A6-4236-4988-9599-783968C503EA}"/>
              </a:ext>
            </a:extLst>
          </p:cNvPr>
          <p:cNvSpPr txBox="1">
            <a:spLocks noChangeArrowheads="1"/>
          </p:cNvSpPr>
          <p:nvPr/>
        </p:nvSpPr>
        <p:spPr>
          <a:xfrm>
            <a:off x="683830" y="3711291"/>
            <a:ext cx="3343190" cy="2588196"/>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29" name="Rectangle: Rounded Corners 28">
            <a:extLst>
              <a:ext uri="{FF2B5EF4-FFF2-40B4-BE49-F238E27FC236}">
                <a16:creationId xmlns:a16="http://schemas.microsoft.com/office/drawing/2014/main" id="{3CB966C9-CA15-4FD6-869E-BA2889EE6E36}"/>
              </a:ext>
            </a:extLst>
          </p:cNvPr>
          <p:cNvSpPr/>
          <p:nvPr/>
        </p:nvSpPr>
        <p:spPr>
          <a:xfrm>
            <a:off x="4296136"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30" name="Rectangle: Rounded Corners 29">
            <a:extLst>
              <a:ext uri="{FF2B5EF4-FFF2-40B4-BE49-F238E27FC236}">
                <a16:creationId xmlns:a16="http://schemas.microsoft.com/office/drawing/2014/main" id="{3E941E46-11AB-4D60-A8CA-BC20AC9455C0}"/>
              </a:ext>
            </a:extLst>
          </p:cNvPr>
          <p:cNvSpPr/>
          <p:nvPr/>
        </p:nvSpPr>
        <p:spPr>
          <a:xfrm>
            <a:off x="4296136" y="3690635"/>
            <a:ext cx="3597143"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31" name="Rectangle 12">
            <a:extLst>
              <a:ext uri="{FF2B5EF4-FFF2-40B4-BE49-F238E27FC236}">
                <a16:creationId xmlns:a16="http://schemas.microsoft.com/office/drawing/2014/main" id="{9D1173A2-0DB8-4CA7-B484-1C78D137288B}"/>
              </a:ext>
            </a:extLst>
          </p:cNvPr>
          <p:cNvSpPr txBox="1">
            <a:spLocks noChangeArrowheads="1"/>
          </p:cNvSpPr>
          <p:nvPr/>
        </p:nvSpPr>
        <p:spPr>
          <a:xfrm>
            <a:off x="4430694" y="3711291"/>
            <a:ext cx="3343190" cy="2588196"/>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33" name="Rectangle: Rounded Corners 32">
            <a:extLst>
              <a:ext uri="{FF2B5EF4-FFF2-40B4-BE49-F238E27FC236}">
                <a16:creationId xmlns:a16="http://schemas.microsoft.com/office/drawing/2014/main" id="{17A1164B-1826-446C-AA02-F12A98124408}"/>
              </a:ext>
            </a:extLst>
          </p:cNvPr>
          <p:cNvSpPr/>
          <p:nvPr/>
        </p:nvSpPr>
        <p:spPr>
          <a:xfrm>
            <a:off x="8029510"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34" name="Rectangle: Rounded Corners 33">
            <a:extLst>
              <a:ext uri="{FF2B5EF4-FFF2-40B4-BE49-F238E27FC236}">
                <a16:creationId xmlns:a16="http://schemas.microsoft.com/office/drawing/2014/main" id="{7C9C6272-4271-4D42-B508-C3B5EE1EDA09}"/>
              </a:ext>
            </a:extLst>
          </p:cNvPr>
          <p:cNvSpPr/>
          <p:nvPr/>
        </p:nvSpPr>
        <p:spPr>
          <a:xfrm>
            <a:off x="8027836" y="3706223"/>
            <a:ext cx="3598817"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35" name="Rectangle 12">
            <a:extLst>
              <a:ext uri="{FF2B5EF4-FFF2-40B4-BE49-F238E27FC236}">
                <a16:creationId xmlns:a16="http://schemas.microsoft.com/office/drawing/2014/main" id="{E6C2A945-1C14-4E8B-A75F-5E810FD6F9C5}"/>
              </a:ext>
            </a:extLst>
          </p:cNvPr>
          <p:cNvSpPr txBox="1">
            <a:spLocks noChangeArrowheads="1"/>
          </p:cNvSpPr>
          <p:nvPr/>
        </p:nvSpPr>
        <p:spPr>
          <a:xfrm>
            <a:off x="8162393" y="3726879"/>
            <a:ext cx="3344745" cy="2572608"/>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48" name="TextBox 47">
            <a:extLst>
              <a:ext uri="{FF2B5EF4-FFF2-40B4-BE49-F238E27FC236}">
                <a16:creationId xmlns:a16="http://schemas.microsoft.com/office/drawing/2014/main" id="{6ADAF3E1-E1CF-4A77-9CFD-6B0437FBCFEE}"/>
              </a:ext>
            </a:extLst>
          </p:cNvPr>
          <p:cNvSpPr txBox="1"/>
          <p:nvPr/>
        </p:nvSpPr>
        <p:spPr>
          <a:xfrm>
            <a:off x="122640" y="1750733"/>
            <a:ext cx="436853" cy="1200329"/>
          </a:xfrm>
          <a:prstGeom prst="rect">
            <a:avLst/>
          </a:prstGeom>
          <a:noFill/>
        </p:spPr>
        <p:txBody>
          <a:bodyPr wrap="square">
            <a:spAutoFit/>
          </a:bodyPr>
          <a:lstStyle/>
          <a:p>
            <a:r>
              <a:rPr lang="zh-TW" altLang="en-US" sz="1800" b="1" dirty="0">
                <a:solidFill>
                  <a:schemeClr val="accent1"/>
                </a:solidFill>
                <a:latin typeface="+mn-ea"/>
                <a:ea typeface="+mn-ea"/>
              </a:rPr>
              <a:t>策略重點</a:t>
            </a:r>
            <a:endParaRPr lang="zh-TW" altLang="en-US" b="1" dirty="0">
              <a:solidFill>
                <a:schemeClr val="accent1"/>
              </a:solidFill>
            </a:endParaRPr>
          </a:p>
        </p:txBody>
      </p:sp>
      <p:sp>
        <p:nvSpPr>
          <p:cNvPr id="49" name="TextBox 48">
            <a:extLst>
              <a:ext uri="{FF2B5EF4-FFF2-40B4-BE49-F238E27FC236}">
                <a16:creationId xmlns:a16="http://schemas.microsoft.com/office/drawing/2014/main" id="{A0C2CEF4-BC5C-4F34-9E21-C8EDB8291679}"/>
              </a:ext>
            </a:extLst>
          </p:cNvPr>
          <p:cNvSpPr txBox="1"/>
          <p:nvPr/>
        </p:nvSpPr>
        <p:spPr>
          <a:xfrm>
            <a:off x="122640" y="4361931"/>
            <a:ext cx="517967" cy="1200329"/>
          </a:xfrm>
          <a:prstGeom prst="rect">
            <a:avLst/>
          </a:prstGeom>
          <a:noFill/>
        </p:spPr>
        <p:txBody>
          <a:bodyPr wrap="square">
            <a:spAutoFit/>
          </a:bodyPr>
          <a:lstStyle/>
          <a:p>
            <a:r>
              <a:rPr lang="zh-TW" altLang="en-US" sz="1800" b="1" dirty="0">
                <a:solidFill>
                  <a:schemeClr val="accent1"/>
                </a:solidFill>
                <a:latin typeface="+mn-ea"/>
                <a:ea typeface="+mn-ea"/>
              </a:rPr>
              <a:t>所需能力</a:t>
            </a:r>
            <a:endParaRPr lang="zh-TW" altLang="en-US" b="1" dirty="0">
              <a:solidFill>
                <a:schemeClr val="accent1"/>
              </a:solidFill>
            </a:endParaRPr>
          </a:p>
        </p:txBody>
      </p:sp>
      <p:cxnSp>
        <p:nvCxnSpPr>
          <p:cNvPr id="51" name="Straight Arrow Connector 50">
            <a:extLst>
              <a:ext uri="{FF2B5EF4-FFF2-40B4-BE49-F238E27FC236}">
                <a16:creationId xmlns:a16="http://schemas.microsoft.com/office/drawing/2014/main" id="{35F062E3-CED3-4C30-9CDB-587F220FA195}"/>
              </a:ext>
            </a:extLst>
          </p:cNvPr>
          <p:cNvCxnSpPr>
            <a:cxnSpLocks/>
            <a:stCxn id="23" idx="0"/>
          </p:cNvCxnSpPr>
          <p:nvPr/>
        </p:nvCxnSpPr>
        <p:spPr>
          <a:xfrm flipV="1">
            <a:off x="2363009" y="2257425"/>
            <a:ext cx="3542029" cy="6936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E40BA6A3-29C8-47DD-BF6D-259823277F95}"/>
              </a:ext>
            </a:extLst>
          </p:cNvPr>
          <p:cNvCxnSpPr>
            <a:cxnSpLocks/>
            <a:stCxn id="33" idx="0"/>
          </p:cNvCxnSpPr>
          <p:nvPr/>
        </p:nvCxnSpPr>
        <p:spPr>
          <a:xfrm flipH="1" flipV="1">
            <a:off x="6263814" y="2257425"/>
            <a:ext cx="3564268" cy="6936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5BF181F-7EDE-4BE7-8D58-AD03DE6C8DD5}"/>
              </a:ext>
            </a:extLst>
          </p:cNvPr>
          <p:cNvCxnSpPr>
            <a:cxnSpLocks/>
            <a:stCxn id="29" idx="0"/>
            <a:endCxn id="20" idx="2"/>
          </p:cNvCxnSpPr>
          <p:nvPr/>
        </p:nvCxnSpPr>
        <p:spPr>
          <a:xfrm flipV="1">
            <a:off x="6094708" y="2202444"/>
            <a:ext cx="1292" cy="7486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Google Shape;445;p24">
            <a:extLst>
              <a:ext uri="{FF2B5EF4-FFF2-40B4-BE49-F238E27FC236}">
                <a16:creationId xmlns:a16="http://schemas.microsoft.com/office/drawing/2014/main" id="{1A179B7D-A448-4FC5-A299-A3E53207E74A}"/>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 name="Slide Number Placeholder 3">
            <a:extLst>
              <a:ext uri="{FF2B5EF4-FFF2-40B4-BE49-F238E27FC236}">
                <a16:creationId xmlns:a16="http://schemas.microsoft.com/office/drawing/2014/main" id="{3346E6B5-B21C-4699-9D38-0F9856CCF619}"/>
              </a:ext>
            </a:extLst>
          </p:cNvPr>
          <p:cNvSpPr>
            <a:spLocks noGrp="1"/>
          </p:cNvSpPr>
          <p:nvPr>
            <p:ph type="sldNum" sz="quarter" idx="12"/>
          </p:nvPr>
        </p:nvSpPr>
        <p:spPr/>
        <p:txBody>
          <a:bodyPr/>
          <a:lstStyle/>
          <a:p>
            <a:fld id="{BD40883C-A4BA-444F-B766-5FE3EA43902C}" type="slidenum">
              <a:rPr lang="zh-TW" altLang="en-US" smtClean="0"/>
              <a:pPr/>
              <a:t>17</a:t>
            </a:fld>
            <a:endParaRPr lang="zh-TW" altLang="en-US"/>
          </a:p>
        </p:txBody>
      </p:sp>
    </p:spTree>
    <p:extLst>
      <p:ext uri="{BB962C8B-B14F-4D97-AF65-F5344CB8AC3E}">
        <p14:creationId xmlns:p14="http://schemas.microsoft.com/office/powerpoint/2010/main" val="409705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3</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918459"/>
            <a:ext cx="6424612" cy="1015663"/>
          </a:xfrm>
          <a:prstGeom prst="rect">
            <a:avLst/>
          </a:prstGeom>
          <a:noFill/>
        </p:spPr>
        <p:txBody>
          <a:bodyPr wrap="square">
            <a:spAutoFit/>
          </a:bodyPr>
          <a:lstStyle/>
          <a:p>
            <a:pPr algn="ctr"/>
            <a:r>
              <a:rPr lang="zh-TW" altLang="en-US" sz="6000" b="1" dirty="0">
                <a:solidFill>
                  <a:schemeClr val="bg1"/>
                </a:solidFill>
              </a:rPr>
              <a:t>數位發展方向建議</a:t>
            </a:r>
            <a:endParaRPr lang="zh-TW" altLang="en-US" sz="6000" dirty="0">
              <a:solidFill>
                <a:schemeClr val="bg1"/>
              </a:solidFill>
            </a:endParaRPr>
          </a:p>
        </p:txBody>
      </p:sp>
    </p:spTree>
    <p:extLst>
      <p:ext uri="{BB962C8B-B14F-4D97-AF65-F5344CB8AC3E}">
        <p14:creationId xmlns:p14="http://schemas.microsoft.com/office/powerpoint/2010/main" val="9526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Google Shape;445;p24">
            <a:extLst>
              <a:ext uri="{FF2B5EF4-FFF2-40B4-BE49-F238E27FC236}">
                <a16:creationId xmlns:a16="http://schemas.microsoft.com/office/drawing/2014/main" id="{D1DA3316-982A-4AE5-A494-14AFD9752F62}"/>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4" name="Title 1">
            <a:extLst>
              <a:ext uri="{FF2B5EF4-FFF2-40B4-BE49-F238E27FC236}">
                <a16:creationId xmlns:a16="http://schemas.microsoft.com/office/drawing/2014/main" id="{E564A3B3-C2AB-4FC9-8C99-1CA6E8DD688E}"/>
              </a:ext>
            </a:extLst>
          </p:cNvPr>
          <p:cNvSpPr txBox="1">
            <a:spLocks/>
          </p:cNvSpPr>
          <p:nvPr/>
        </p:nvSpPr>
        <p:spPr>
          <a:xfrm>
            <a:off x="442913" y="432001"/>
            <a:ext cx="11306175" cy="956880"/>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r>
              <a:rPr lang="zh-TW" altLang="en-US" dirty="0">
                <a:latin typeface="+mn-ea"/>
                <a:ea typeface="+mn-ea"/>
              </a:rPr>
              <a:t>數位架構建議</a:t>
            </a:r>
          </a:p>
        </p:txBody>
      </p:sp>
      <p:grpSp>
        <p:nvGrpSpPr>
          <p:cNvPr id="41" name="Group 40">
            <a:extLst>
              <a:ext uri="{FF2B5EF4-FFF2-40B4-BE49-F238E27FC236}">
                <a16:creationId xmlns:a16="http://schemas.microsoft.com/office/drawing/2014/main" id="{036CCAEB-762A-44CA-9DA6-353241249B22}"/>
              </a:ext>
            </a:extLst>
          </p:cNvPr>
          <p:cNvGrpSpPr/>
          <p:nvPr/>
        </p:nvGrpSpPr>
        <p:grpSpPr>
          <a:xfrm>
            <a:off x="2600483" y="1061763"/>
            <a:ext cx="7011629" cy="5364236"/>
            <a:chOff x="2600483" y="1144648"/>
            <a:chExt cx="7011629" cy="5364236"/>
          </a:xfrm>
        </p:grpSpPr>
        <p:sp>
          <p:nvSpPr>
            <p:cNvPr id="42" name="矩形 2">
              <a:extLst>
                <a:ext uri="{FF2B5EF4-FFF2-40B4-BE49-F238E27FC236}">
                  <a16:creationId xmlns:a16="http://schemas.microsoft.com/office/drawing/2014/main" id="{C25F4491-8299-40CB-9632-DEE3A6E068F1}"/>
                </a:ext>
              </a:extLst>
            </p:cNvPr>
            <p:cNvSpPr/>
            <p:nvPr/>
          </p:nvSpPr>
          <p:spPr>
            <a:xfrm>
              <a:off x="3557314" y="1477423"/>
              <a:ext cx="5112000" cy="4716000"/>
            </a:xfrm>
            <a:prstGeom prst="rect">
              <a:avLst/>
            </a:prstGeom>
            <a:solidFill>
              <a:schemeClr val="bg1">
                <a:lumMod val="5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45" name="矩形 6">
              <a:extLst>
                <a:ext uri="{FF2B5EF4-FFF2-40B4-BE49-F238E27FC236}">
                  <a16:creationId xmlns:a16="http://schemas.microsoft.com/office/drawing/2014/main" id="{A6CCEB47-07F2-4255-898E-0BA15C6BC4D5}"/>
                </a:ext>
              </a:extLst>
            </p:cNvPr>
            <p:cNvSpPr/>
            <p:nvPr/>
          </p:nvSpPr>
          <p:spPr>
            <a:xfrm>
              <a:off x="3796311" y="1733303"/>
              <a:ext cx="4599378" cy="4190461"/>
            </a:xfrm>
            <a:prstGeom prst="rect">
              <a:avLst/>
            </a:prstGeom>
            <a:solidFill>
              <a:schemeClr val="tx2">
                <a:lumMod val="40000"/>
                <a:lumOff val="6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46" name="矩形 7">
              <a:extLst>
                <a:ext uri="{FF2B5EF4-FFF2-40B4-BE49-F238E27FC236}">
                  <a16:creationId xmlns:a16="http://schemas.microsoft.com/office/drawing/2014/main" id="{B99F0B1E-DBE3-4496-A2B5-8ED0BFF8C75C}"/>
                </a:ext>
              </a:extLst>
            </p:cNvPr>
            <p:cNvSpPr/>
            <p:nvPr/>
          </p:nvSpPr>
          <p:spPr>
            <a:xfrm>
              <a:off x="4022656" y="1936823"/>
              <a:ext cx="4146689" cy="3748986"/>
            </a:xfrm>
            <a:prstGeom prst="rect">
              <a:avLst/>
            </a:prstGeom>
            <a:solidFill>
              <a:schemeClr val="bg1">
                <a:lumMod val="95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47" name="文字方塊 19">
              <a:extLst>
                <a:ext uri="{FF2B5EF4-FFF2-40B4-BE49-F238E27FC236}">
                  <a16:creationId xmlns:a16="http://schemas.microsoft.com/office/drawing/2014/main" id="{1B95DC1B-D11F-4E59-9C73-4F9E583806C4}"/>
                </a:ext>
              </a:extLst>
            </p:cNvPr>
            <p:cNvSpPr txBox="1"/>
            <p:nvPr/>
          </p:nvSpPr>
          <p:spPr>
            <a:xfrm>
              <a:off x="5552261" y="1482253"/>
              <a:ext cx="1306572"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dirty="0">
                  <a:solidFill>
                    <a:schemeClr val="bg1"/>
                  </a:solidFill>
                  <a:latin typeface="微軟正黑體" panose="020B0604030504040204" pitchFamily="34" charset="-120"/>
                  <a:ea typeface="微軟正黑體" panose="020B0604030504040204" pitchFamily="34" charset="-120"/>
                </a:rPr>
                <a:t>企業策略流程</a:t>
              </a:r>
            </a:p>
          </p:txBody>
        </p:sp>
        <p:sp>
          <p:nvSpPr>
            <p:cNvPr id="48" name="文字方塊 21">
              <a:extLst>
                <a:ext uri="{FF2B5EF4-FFF2-40B4-BE49-F238E27FC236}">
                  <a16:creationId xmlns:a16="http://schemas.microsoft.com/office/drawing/2014/main" id="{45EE1EFB-D5D1-4B30-8DE9-BBAC8401BE24}"/>
                </a:ext>
              </a:extLst>
            </p:cNvPr>
            <p:cNvSpPr txBox="1"/>
            <p:nvPr/>
          </p:nvSpPr>
          <p:spPr>
            <a:xfrm>
              <a:off x="5388553" y="1727126"/>
              <a:ext cx="1633988"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電子商務平台</a:t>
              </a:r>
              <a:r>
                <a:rPr lang="en-US" altLang="zh-TW" sz="1600" b="1" dirty="0">
                  <a:latin typeface="微軟正黑體" panose="020B0604030504040204" pitchFamily="34" charset="-120"/>
                  <a:ea typeface="微軟正黑體" panose="020B0604030504040204" pitchFamily="34" charset="-120"/>
                </a:rPr>
                <a:t>(EC)</a:t>
              </a:r>
              <a:endParaRPr lang="zh-TW" altLang="en-US" sz="1600" b="1" dirty="0">
                <a:latin typeface="微軟正黑體" panose="020B0604030504040204" pitchFamily="34" charset="-120"/>
                <a:ea typeface="微軟正黑體" panose="020B0604030504040204" pitchFamily="34" charset="-120"/>
              </a:endParaRPr>
            </a:p>
          </p:txBody>
        </p:sp>
        <p:sp>
          <p:nvSpPr>
            <p:cNvPr id="49" name="文字方塊 22">
              <a:extLst>
                <a:ext uri="{FF2B5EF4-FFF2-40B4-BE49-F238E27FC236}">
                  <a16:creationId xmlns:a16="http://schemas.microsoft.com/office/drawing/2014/main" id="{F08BEEB4-78DB-4DB8-A137-D635AE662891}"/>
                </a:ext>
              </a:extLst>
            </p:cNvPr>
            <p:cNvSpPr txBox="1"/>
            <p:nvPr/>
          </p:nvSpPr>
          <p:spPr>
            <a:xfrm>
              <a:off x="5272190" y="1970213"/>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知識管理平台</a:t>
              </a:r>
              <a:r>
                <a:rPr lang="en-US" altLang="zh-TW" sz="1600" b="1" dirty="0">
                  <a:latin typeface="微軟正黑體" panose="020B0604030504040204" pitchFamily="34" charset="-120"/>
                  <a:ea typeface="微軟正黑體" panose="020B0604030504040204" pitchFamily="34" charset="-120"/>
                </a:rPr>
                <a:t>(KM)</a:t>
              </a:r>
              <a:endParaRPr lang="zh-TW" altLang="en-US" sz="1600" b="1" dirty="0">
                <a:latin typeface="微軟正黑體" panose="020B0604030504040204" pitchFamily="34" charset="-120"/>
                <a:ea typeface="微軟正黑體" panose="020B0604030504040204" pitchFamily="34" charset="-120"/>
              </a:endParaRPr>
            </a:p>
          </p:txBody>
        </p:sp>
        <p:sp>
          <p:nvSpPr>
            <p:cNvPr id="50" name="文字方塊 28">
              <a:extLst>
                <a:ext uri="{FF2B5EF4-FFF2-40B4-BE49-F238E27FC236}">
                  <a16:creationId xmlns:a16="http://schemas.microsoft.com/office/drawing/2014/main" id="{298BEC2C-CE17-4DA9-BBD6-9ADFE0966BFA}"/>
                </a:ext>
              </a:extLst>
            </p:cNvPr>
            <p:cNvSpPr txBox="1"/>
            <p:nvPr/>
          </p:nvSpPr>
          <p:spPr>
            <a:xfrm>
              <a:off x="5272190" y="5426744"/>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商業分析</a:t>
              </a:r>
              <a:r>
                <a:rPr lang="en-US" altLang="zh-TW" sz="1600" b="1" dirty="0">
                  <a:latin typeface="微軟正黑體" panose="020B0604030504040204" pitchFamily="34" charset="-120"/>
                  <a:ea typeface="微軟正黑體" panose="020B0604030504040204" pitchFamily="34" charset="-120"/>
                </a:rPr>
                <a:t>(BI)</a:t>
              </a:r>
            </a:p>
          </p:txBody>
        </p:sp>
        <p:sp>
          <p:nvSpPr>
            <p:cNvPr id="51" name="文字方塊 29">
              <a:extLst>
                <a:ext uri="{FF2B5EF4-FFF2-40B4-BE49-F238E27FC236}">
                  <a16:creationId xmlns:a16="http://schemas.microsoft.com/office/drawing/2014/main" id="{66377A5A-4C3C-4DD1-84D9-2AC14266A7BE}"/>
                </a:ext>
              </a:extLst>
            </p:cNvPr>
            <p:cNvSpPr txBox="1"/>
            <p:nvPr/>
          </p:nvSpPr>
          <p:spPr>
            <a:xfrm>
              <a:off x="5272190" y="5691267"/>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dirty="0">
                  <a:latin typeface="微軟正黑體" panose="020B0604030504040204" pitchFamily="34" charset="-120"/>
                  <a:ea typeface="微軟正黑體" panose="020B0604030504040204" pitchFamily="34" charset="-120"/>
                </a:rPr>
                <a:t>加值服務</a:t>
              </a:r>
              <a:endParaRPr lang="en-US" altLang="zh-TW" sz="1600" dirty="0">
                <a:latin typeface="微軟正黑體" panose="020B0604030504040204" pitchFamily="34" charset="-120"/>
                <a:ea typeface="微軟正黑體" panose="020B0604030504040204" pitchFamily="34" charset="-120"/>
              </a:endParaRPr>
            </a:p>
          </p:txBody>
        </p:sp>
        <p:sp>
          <p:nvSpPr>
            <p:cNvPr id="52" name="文字方塊 30">
              <a:extLst>
                <a:ext uri="{FF2B5EF4-FFF2-40B4-BE49-F238E27FC236}">
                  <a16:creationId xmlns:a16="http://schemas.microsoft.com/office/drawing/2014/main" id="{59BBE48B-92AC-4576-9604-3943441BCE85}"/>
                </a:ext>
              </a:extLst>
            </p:cNvPr>
            <p:cNvSpPr txBox="1"/>
            <p:nvPr/>
          </p:nvSpPr>
          <p:spPr>
            <a:xfrm>
              <a:off x="5272190" y="5924927"/>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600" dirty="0">
                  <a:solidFill>
                    <a:schemeClr val="bg1"/>
                  </a:solidFill>
                  <a:latin typeface="微軟正黑體" panose="020B0604030504040204" pitchFamily="34" charset="-120"/>
                  <a:ea typeface="微軟正黑體" panose="020B0604030504040204" pitchFamily="34" charset="-120"/>
                </a:rPr>
                <a:t>Web + IT</a:t>
              </a:r>
              <a:r>
                <a:rPr lang="zh-TW" altLang="en-US" sz="1600" dirty="0">
                  <a:solidFill>
                    <a:schemeClr val="bg1"/>
                  </a:solidFill>
                  <a:latin typeface="微軟正黑體" panose="020B0604030504040204" pitchFamily="34" charset="-120"/>
                  <a:ea typeface="微軟正黑體" panose="020B0604030504040204" pitchFamily="34" charset="-120"/>
                </a:rPr>
                <a:t>技術</a:t>
              </a:r>
              <a:endParaRPr lang="en-US" altLang="zh-TW" sz="1600" dirty="0">
                <a:solidFill>
                  <a:schemeClr val="bg1"/>
                </a:solidFill>
                <a:latin typeface="微軟正黑體" panose="020B0604030504040204" pitchFamily="34" charset="-120"/>
                <a:ea typeface="微軟正黑體" panose="020B0604030504040204" pitchFamily="34" charset="-120"/>
              </a:endParaRPr>
            </a:p>
          </p:txBody>
        </p:sp>
        <p:sp>
          <p:nvSpPr>
            <p:cNvPr id="53" name="文字方塊 49">
              <a:extLst>
                <a:ext uri="{FF2B5EF4-FFF2-40B4-BE49-F238E27FC236}">
                  <a16:creationId xmlns:a16="http://schemas.microsoft.com/office/drawing/2014/main" id="{FC572482-B3B1-44C7-9474-D71E371AD16B}"/>
                </a:ext>
              </a:extLst>
            </p:cNvPr>
            <p:cNvSpPr txBox="1"/>
            <p:nvPr/>
          </p:nvSpPr>
          <p:spPr>
            <a:xfrm>
              <a:off x="5740511" y="1144648"/>
              <a:ext cx="823919"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solidFill>
                    <a:schemeClr val="accent1"/>
                  </a:solidFill>
                  <a:latin typeface="微軟正黑體" panose="020B0604030504040204" pitchFamily="34" charset="-120"/>
                  <a:ea typeface="微軟正黑體" panose="020B0604030504040204" pitchFamily="34" charset="-120"/>
                </a:rPr>
                <a:t>商業價值</a:t>
              </a:r>
            </a:p>
          </p:txBody>
        </p:sp>
        <p:sp>
          <p:nvSpPr>
            <p:cNvPr id="54" name="文字方塊 51">
              <a:extLst>
                <a:ext uri="{FF2B5EF4-FFF2-40B4-BE49-F238E27FC236}">
                  <a16:creationId xmlns:a16="http://schemas.microsoft.com/office/drawing/2014/main" id="{AA238E6C-D7EE-4953-B1F3-C7369361BF58}"/>
                </a:ext>
              </a:extLst>
            </p:cNvPr>
            <p:cNvSpPr txBox="1"/>
            <p:nvPr/>
          </p:nvSpPr>
          <p:spPr>
            <a:xfrm>
              <a:off x="5738208" y="6262663"/>
              <a:ext cx="828524"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solidFill>
                    <a:schemeClr val="accent1"/>
                  </a:solidFill>
                  <a:latin typeface="微軟正黑體" panose="020B0604030504040204" pitchFamily="34" charset="-120"/>
                  <a:ea typeface="微軟正黑體" panose="020B0604030504040204" pitchFamily="34" charset="-120"/>
                </a:rPr>
                <a:t>技術加值</a:t>
              </a:r>
            </a:p>
          </p:txBody>
        </p:sp>
        <p:sp>
          <p:nvSpPr>
            <p:cNvPr id="55" name="文字方塊 52">
              <a:extLst>
                <a:ext uri="{FF2B5EF4-FFF2-40B4-BE49-F238E27FC236}">
                  <a16:creationId xmlns:a16="http://schemas.microsoft.com/office/drawing/2014/main" id="{DCB061B4-AC5B-4F6F-B39D-3D8A4D11339C}"/>
                </a:ext>
              </a:extLst>
            </p:cNvPr>
            <p:cNvSpPr txBox="1"/>
            <p:nvPr/>
          </p:nvSpPr>
          <p:spPr>
            <a:xfrm>
              <a:off x="2600483" y="3301058"/>
              <a:ext cx="280054" cy="984885"/>
            </a:xfrm>
            <a:prstGeom prst="rect">
              <a:avLst/>
            </a:prstGeom>
            <a:noFill/>
          </p:spPr>
          <p:txBody>
            <a:bodyPr wrap="square" lIns="0" tIns="0" rIns="0" bIns="0" rtlCol="0">
              <a:spAutoFit/>
            </a:bodyPr>
            <a:lstStyle>
              <a:defPPr>
                <a:defRPr lang="en-US"/>
              </a:defPPr>
              <a:lvl1pPr>
                <a:lnSpc>
                  <a:spcPct val="100000"/>
                </a:lnSpc>
                <a:spcAft>
                  <a:spcPts val="600"/>
                </a:spcAft>
                <a:buSzPct val="100000"/>
                <a:defRPr b="1">
                  <a:solidFill>
                    <a:schemeClr val="accent1"/>
                  </a:solidFill>
                </a:defRPr>
              </a:lvl1pPr>
            </a:lstStyle>
            <a:p>
              <a:r>
                <a:rPr lang="zh-TW" altLang="en-US" sz="1600" dirty="0">
                  <a:latin typeface="微軟正黑體" panose="020B0604030504040204" pitchFamily="34" charset="-120"/>
                  <a:ea typeface="微軟正黑體" panose="020B0604030504040204" pitchFamily="34" charset="-120"/>
                </a:rPr>
                <a:t>合作夥伴</a:t>
              </a:r>
            </a:p>
          </p:txBody>
        </p:sp>
        <p:sp>
          <p:nvSpPr>
            <p:cNvPr id="56" name="文字方塊 53">
              <a:extLst>
                <a:ext uri="{FF2B5EF4-FFF2-40B4-BE49-F238E27FC236}">
                  <a16:creationId xmlns:a16="http://schemas.microsoft.com/office/drawing/2014/main" id="{7994F2D3-189F-4139-A375-F5167D8E59FA}"/>
                </a:ext>
              </a:extLst>
            </p:cNvPr>
            <p:cNvSpPr txBox="1"/>
            <p:nvPr/>
          </p:nvSpPr>
          <p:spPr>
            <a:xfrm>
              <a:off x="9332058" y="3564251"/>
              <a:ext cx="280054" cy="492443"/>
            </a:xfrm>
            <a:prstGeom prst="rect">
              <a:avLst/>
            </a:prstGeom>
            <a:noFill/>
          </p:spPr>
          <p:txBody>
            <a:bodyPr wrap="square" lIns="0" tIns="0" rIns="0" bIns="0" rtlCol="0">
              <a:spAutoFit/>
            </a:bodyPr>
            <a:lstStyle>
              <a:defPPr>
                <a:defRPr lang="en-US"/>
              </a:defPPr>
              <a:lvl1pPr>
                <a:lnSpc>
                  <a:spcPct val="100000"/>
                </a:lnSpc>
                <a:spcAft>
                  <a:spcPts val="600"/>
                </a:spcAft>
                <a:buSzPct val="100000"/>
                <a:defRPr b="1">
                  <a:solidFill>
                    <a:schemeClr val="accent1"/>
                  </a:solidFill>
                </a:defRPr>
              </a:lvl1pPr>
            </a:lstStyle>
            <a:p>
              <a:r>
                <a:rPr lang="zh-TW" altLang="en-US" sz="1600" dirty="0">
                  <a:latin typeface="微軟正黑體" panose="020B0604030504040204" pitchFamily="34" charset="-120"/>
                  <a:ea typeface="微軟正黑體" panose="020B0604030504040204" pitchFamily="34" charset="-120"/>
                </a:rPr>
                <a:t>客戶</a:t>
              </a:r>
            </a:p>
          </p:txBody>
        </p:sp>
        <p:grpSp>
          <p:nvGrpSpPr>
            <p:cNvPr id="57" name="群組 62">
              <a:extLst>
                <a:ext uri="{FF2B5EF4-FFF2-40B4-BE49-F238E27FC236}">
                  <a16:creationId xmlns:a16="http://schemas.microsoft.com/office/drawing/2014/main" id="{8C58690C-ACF1-43AB-BE61-9AAD1AFB3232}"/>
                </a:ext>
              </a:extLst>
            </p:cNvPr>
            <p:cNvGrpSpPr/>
            <p:nvPr/>
          </p:nvGrpSpPr>
          <p:grpSpPr>
            <a:xfrm>
              <a:off x="8371252" y="3501568"/>
              <a:ext cx="927562" cy="610592"/>
              <a:chOff x="1842719" y="2604278"/>
              <a:chExt cx="952936" cy="629760"/>
            </a:xfrm>
          </p:grpSpPr>
          <p:sp>
            <p:nvSpPr>
              <p:cNvPr id="106" name="矩形 63">
                <a:extLst>
                  <a:ext uri="{FF2B5EF4-FFF2-40B4-BE49-F238E27FC236}">
                    <a16:creationId xmlns:a16="http://schemas.microsoft.com/office/drawing/2014/main" id="{F4066251-B3A0-4FB6-B72F-F41045F34EAA}"/>
                  </a:ext>
                </a:extLst>
              </p:cNvPr>
              <p:cNvSpPr/>
              <p:nvPr/>
            </p:nvSpPr>
            <p:spPr>
              <a:xfrm>
                <a:off x="1842719" y="2604278"/>
                <a:ext cx="952936" cy="62976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107" name="箭號: 上-下雙向 64">
                <a:extLst>
                  <a:ext uri="{FF2B5EF4-FFF2-40B4-BE49-F238E27FC236}">
                    <a16:creationId xmlns:a16="http://schemas.microsoft.com/office/drawing/2014/main" id="{0C1419B0-7F76-4406-9FC4-542EDF0F3D0B}"/>
                  </a:ext>
                </a:extLst>
              </p:cNvPr>
              <p:cNvSpPr/>
              <p:nvPr/>
            </p:nvSpPr>
            <p:spPr>
              <a:xfrm rot="5400000">
                <a:off x="2011179" y="2435818"/>
                <a:ext cx="616016" cy="952936"/>
              </a:xfrm>
              <a:prstGeom prst="upDownArrow">
                <a:avLst/>
              </a:prstGeom>
              <a:solidFill>
                <a:schemeClr val="accent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grpSp>
          <p:nvGrpSpPr>
            <p:cNvPr id="58" name="群組 65">
              <a:extLst>
                <a:ext uri="{FF2B5EF4-FFF2-40B4-BE49-F238E27FC236}">
                  <a16:creationId xmlns:a16="http://schemas.microsoft.com/office/drawing/2014/main" id="{4C81CDD9-4958-4DDA-88DC-F14ED98F946F}"/>
                </a:ext>
              </a:extLst>
            </p:cNvPr>
            <p:cNvGrpSpPr/>
            <p:nvPr/>
          </p:nvGrpSpPr>
          <p:grpSpPr>
            <a:xfrm>
              <a:off x="2922009" y="3501568"/>
              <a:ext cx="927562" cy="610592"/>
              <a:chOff x="1842719" y="2604278"/>
              <a:chExt cx="952937" cy="629760"/>
            </a:xfrm>
          </p:grpSpPr>
          <p:sp>
            <p:nvSpPr>
              <p:cNvPr id="104" name="矩形 66">
                <a:extLst>
                  <a:ext uri="{FF2B5EF4-FFF2-40B4-BE49-F238E27FC236}">
                    <a16:creationId xmlns:a16="http://schemas.microsoft.com/office/drawing/2014/main" id="{287B1DA9-065C-43C5-9FDE-D608A92032E0}"/>
                  </a:ext>
                </a:extLst>
              </p:cNvPr>
              <p:cNvSpPr/>
              <p:nvPr/>
            </p:nvSpPr>
            <p:spPr>
              <a:xfrm>
                <a:off x="1842719" y="2604278"/>
                <a:ext cx="952936" cy="62976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105" name="箭號: 上-下雙向 67">
                <a:extLst>
                  <a:ext uri="{FF2B5EF4-FFF2-40B4-BE49-F238E27FC236}">
                    <a16:creationId xmlns:a16="http://schemas.microsoft.com/office/drawing/2014/main" id="{5371E0E1-F0A8-479F-83B5-89F141D98554}"/>
                  </a:ext>
                </a:extLst>
              </p:cNvPr>
              <p:cNvSpPr/>
              <p:nvPr/>
            </p:nvSpPr>
            <p:spPr>
              <a:xfrm rot="5400000">
                <a:off x="2011180" y="2435818"/>
                <a:ext cx="616016" cy="952936"/>
              </a:xfrm>
              <a:prstGeom prst="upDownArrow">
                <a:avLst/>
              </a:prstGeom>
              <a:solidFill>
                <a:schemeClr val="accent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grpSp>
          <p:nvGrpSpPr>
            <p:cNvPr id="59" name="群組 48">
              <a:extLst>
                <a:ext uri="{FF2B5EF4-FFF2-40B4-BE49-F238E27FC236}">
                  <a16:creationId xmlns:a16="http://schemas.microsoft.com/office/drawing/2014/main" id="{681B919F-4959-48DE-A40B-F7D8B5F41BC9}"/>
                </a:ext>
              </a:extLst>
            </p:cNvPr>
            <p:cNvGrpSpPr/>
            <p:nvPr/>
          </p:nvGrpSpPr>
          <p:grpSpPr>
            <a:xfrm>
              <a:off x="3711027" y="2285599"/>
              <a:ext cx="4769946" cy="3183406"/>
              <a:chOff x="6643994" y="1760921"/>
              <a:chExt cx="5051499" cy="3371311"/>
            </a:xfrm>
          </p:grpSpPr>
          <p:grpSp>
            <p:nvGrpSpPr>
              <p:cNvPr id="60" name="群組 38">
                <a:extLst>
                  <a:ext uri="{FF2B5EF4-FFF2-40B4-BE49-F238E27FC236}">
                    <a16:creationId xmlns:a16="http://schemas.microsoft.com/office/drawing/2014/main" id="{955626F5-CC98-48DA-9727-80724DC777FE}"/>
                  </a:ext>
                </a:extLst>
              </p:cNvPr>
              <p:cNvGrpSpPr/>
              <p:nvPr/>
            </p:nvGrpSpPr>
            <p:grpSpPr>
              <a:xfrm>
                <a:off x="6643994" y="1762016"/>
                <a:ext cx="1908000" cy="1908000"/>
                <a:chOff x="6643994" y="1762016"/>
                <a:chExt cx="1908000" cy="1908000"/>
              </a:xfrm>
            </p:grpSpPr>
            <p:sp>
              <p:nvSpPr>
                <p:cNvPr id="102" name="橢圓 13">
                  <a:extLst>
                    <a:ext uri="{FF2B5EF4-FFF2-40B4-BE49-F238E27FC236}">
                      <a16:creationId xmlns:a16="http://schemas.microsoft.com/office/drawing/2014/main" id="{6FA7E6B2-6671-48F6-A953-64C4F9FFB154}"/>
                    </a:ext>
                  </a:extLst>
                </p:cNvPr>
                <p:cNvSpPr/>
                <p:nvPr/>
              </p:nvSpPr>
              <p:spPr>
                <a:xfrm>
                  <a:off x="6643994" y="1762016"/>
                  <a:ext cx="1908000" cy="1908000"/>
                </a:xfrm>
                <a:prstGeom prst="ellipse">
                  <a:avLst/>
                </a:prstGeom>
                <a:solidFill>
                  <a:srgbClr val="FFBC5A"/>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103" name="文字方塊 23">
                  <a:extLst>
                    <a:ext uri="{FF2B5EF4-FFF2-40B4-BE49-F238E27FC236}">
                      <a16:creationId xmlns:a16="http://schemas.microsoft.com/office/drawing/2014/main" id="{C69FC4FE-01DE-451D-9644-B1B79A98B02E}"/>
                    </a:ext>
                  </a:extLst>
                </p:cNvPr>
                <p:cNvSpPr txBox="1"/>
                <p:nvPr/>
              </p:nvSpPr>
              <p:spPr>
                <a:xfrm>
                  <a:off x="7162970" y="2467518"/>
                  <a:ext cx="870048"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供應鏈</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(SCM)</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1" name="群組 37">
                <a:extLst>
                  <a:ext uri="{FF2B5EF4-FFF2-40B4-BE49-F238E27FC236}">
                    <a16:creationId xmlns:a16="http://schemas.microsoft.com/office/drawing/2014/main" id="{9FBABBF7-6219-4DD9-AB0C-1D64BD2A2262}"/>
                  </a:ext>
                </a:extLst>
              </p:cNvPr>
              <p:cNvGrpSpPr/>
              <p:nvPr/>
            </p:nvGrpSpPr>
            <p:grpSpPr>
              <a:xfrm>
                <a:off x="8289283" y="1760921"/>
                <a:ext cx="1908000" cy="1908000"/>
                <a:chOff x="8289283" y="1760921"/>
                <a:chExt cx="1908000" cy="1908000"/>
              </a:xfrm>
            </p:grpSpPr>
            <p:sp>
              <p:nvSpPr>
                <p:cNvPr id="85" name="橢圓 8">
                  <a:extLst>
                    <a:ext uri="{FF2B5EF4-FFF2-40B4-BE49-F238E27FC236}">
                      <a16:creationId xmlns:a16="http://schemas.microsoft.com/office/drawing/2014/main" id="{DAFDDAF9-781E-4C1C-86AB-336ADE14DC04}"/>
                    </a:ext>
                  </a:extLst>
                </p:cNvPr>
                <p:cNvSpPr/>
                <p:nvPr/>
              </p:nvSpPr>
              <p:spPr>
                <a:xfrm>
                  <a:off x="8289283" y="1760921"/>
                  <a:ext cx="1908000" cy="1908000"/>
                </a:xfrm>
                <a:prstGeom prst="ellipse">
                  <a:avLst/>
                </a:prstGeom>
                <a:solidFill>
                  <a:srgbClr val="FFB600"/>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86" name="文字方塊 24">
                  <a:extLst>
                    <a:ext uri="{FF2B5EF4-FFF2-40B4-BE49-F238E27FC236}">
                      <a16:creationId xmlns:a16="http://schemas.microsoft.com/office/drawing/2014/main" id="{89D1B40E-015B-405D-AEE3-7485BD77DDD9}"/>
                    </a:ext>
                  </a:extLst>
                </p:cNvPr>
                <p:cNvSpPr txBox="1"/>
                <p:nvPr/>
              </p:nvSpPr>
              <p:spPr>
                <a:xfrm>
                  <a:off x="8689765" y="2466423"/>
                  <a:ext cx="1085384"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企業資源</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(ERP)</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2" name="群組 36">
                <a:extLst>
                  <a:ext uri="{FF2B5EF4-FFF2-40B4-BE49-F238E27FC236}">
                    <a16:creationId xmlns:a16="http://schemas.microsoft.com/office/drawing/2014/main" id="{C853487A-E4EB-41BB-A973-71D6BF97E89F}"/>
                  </a:ext>
                </a:extLst>
              </p:cNvPr>
              <p:cNvGrpSpPr/>
              <p:nvPr/>
            </p:nvGrpSpPr>
            <p:grpSpPr>
              <a:xfrm>
                <a:off x="9787493" y="1760921"/>
                <a:ext cx="1908000" cy="1908000"/>
                <a:chOff x="9787493" y="1760921"/>
                <a:chExt cx="1908000" cy="1908000"/>
              </a:xfrm>
            </p:grpSpPr>
            <p:sp>
              <p:nvSpPr>
                <p:cNvPr id="72" name="橢圓 14">
                  <a:extLst>
                    <a:ext uri="{FF2B5EF4-FFF2-40B4-BE49-F238E27FC236}">
                      <a16:creationId xmlns:a16="http://schemas.microsoft.com/office/drawing/2014/main" id="{66BCBFD8-0155-4033-BA10-42430EB28F89}"/>
                    </a:ext>
                  </a:extLst>
                </p:cNvPr>
                <p:cNvSpPr/>
                <p:nvPr/>
              </p:nvSpPr>
              <p:spPr>
                <a:xfrm>
                  <a:off x="9787493" y="1760921"/>
                  <a:ext cx="1908000" cy="1908000"/>
                </a:xfrm>
                <a:prstGeom prst="ellipse">
                  <a:avLst/>
                </a:prstGeom>
                <a:solidFill>
                  <a:srgbClr val="EB8C00"/>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84" name="文字方塊 25">
                  <a:extLst>
                    <a:ext uri="{FF2B5EF4-FFF2-40B4-BE49-F238E27FC236}">
                      <a16:creationId xmlns:a16="http://schemas.microsoft.com/office/drawing/2014/main" id="{0E22BFF6-C3D2-46D7-A818-6088E4CAACCC}"/>
                    </a:ext>
                  </a:extLst>
                </p:cNvPr>
                <p:cNvSpPr txBox="1"/>
                <p:nvPr/>
              </p:nvSpPr>
              <p:spPr>
                <a:xfrm>
                  <a:off x="10176776" y="2466423"/>
                  <a:ext cx="1129435"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客戶關係</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(CRM)</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4" name="群組 34">
                <a:extLst>
                  <a:ext uri="{FF2B5EF4-FFF2-40B4-BE49-F238E27FC236}">
                    <a16:creationId xmlns:a16="http://schemas.microsoft.com/office/drawing/2014/main" id="{6782B4AF-639B-4630-951A-2195992D1273}"/>
                  </a:ext>
                </a:extLst>
              </p:cNvPr>
              <p:cNvGrpSpPr/>
              <p:nvPr/>
            </p:nvGrpSpPr>
            <p:grpSpPr>
              <a:xfrm>
                <a:off x="7377785" y="3208207"/>
                <a:ext cx="1908000" cy="1908000"/>
                <a:chOff x="7377785" y="3208207"/>
                <a:chExt cx="1908000" cy="1908000"/>
              </a:xfrm>
            </p:grpSpPr>
            <p:sp>
              <p:nvSpPr>
                <p:cNvPr id="70" name="橢圓 16">
                  <a:extLst>
                    <a:ext uri="{FF2B5EF4-FFF2-40B4-BE49-F238E27FC236}">
                      <a16:creationId xmlns:a16="http://schemas.microsoft.com/office/drawing/2014/main" id="{D9B59841-1DA6-4348-B12E-BA9A20AEDC4F}"/>
                    </a:ext>
                  </a:extLst>
                </p:cNvPr>
                <p:cNvSpPr/>
                <p:nvPr/>
              </p:nvSpPr>
              <p:spPr>
                <a:xfrm>
                  <a:off x="7377785" y="3208207"/>
                  <a:ext cx="1908000" cy="1908000"/>
                </a:xfrm>
                <a:prstGeom prst="ellipse">
                  <a:avLst/>
                </a:prstGeom>
                <a:solidFill>
                  <a:srgbClr val="FFD39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71" name="文字方塊 26">
                  <a:extLst>
                    <a:ext uri="{FF2B5EF4-FFF2-40B4-BE49-F238E27FC236}">
                      <a16:creationId xmlns:a16="http://schemas.microsoft.com/office/drawing/2014/main" id="{D3E520FD-2E2B-4A1E-B232-131EB1C64E6F}"/>
                    </a:ext>
                  </a:extLst>
                </p:cNvPr>
                <p:cNvSpPr txBox="1"/>
                <p:nvPr/>
              </p:nvSpPr>
              <p:spPr>
                <a:xfrm>
                  <a:off x="7788715" y="3932315"/>
                  <a:ext cx="1079768" cy="571149"/>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智慧製造</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(MES)</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5" name="群組 35">
                <a:extLst>
                  <a:ext uri="{FF2B5EF4-FFF2-40B4-BE49-F238E27FC236}">
                    <a16:creationId xmlns:a16="http://schemas.microsoft.com/office/drawing/2014/main" id="{27A257A3-9E00-478E-8812-A3575709B485}"/>
                  </a:ext>
                </a:extLst>
              </p:cNvPr>
              <p:cNvGrpSpPr/>
              <p:nvPr/>
            </p:nvGrpSpPr>
            <p:grpSpPr>
              <a:xfrm>
                <a:off x="9120070" y="3224232"/>
                <a:ext cx="1908000" cy="1908000"/>
                <a:chOff x="9053702" y="3156927"/>
                <a:chExt cx="1908000" cy="1908000"/>
              </a:xfrm>
            </p:grpSpPr>
            <p:sp>
              <p:nvSpPr>
                <p:cNvPr id="66" name="橢圓 17">
                  <a:extLst>
                    <a:ext uri="{FF2B5EF4-FFF2-40B4-BE49-F238E27FC236}">
                      <a16:creationId xmlns:a16="http://schemas.microsoft.com/office/drawing/2014/main" id="{AE2504F2-16D7-44D9-B65B-B27E6A9ACBE5}"/>
                    </a:ext>
                  </a:extLst>
                </p:cNvPr>
                <p:cNvSpPr/>
                <p:nvPr/>
              </p:nvSpPr>
              <p:spPr>
                <a:xfrm>
                  <a:off x="9053702" y="3156927"/>
                  <a:ext cx="1908000" cy="1908000"/>
                </a:xfrm>
                <a:prstGeom prst="ellipse">
                  <a:avLst/>
                </a:prstGeom>
                <a:solidFill>
                  <a:srgbClr val="FFE9C8"/>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69" name="文字方塊 27">
                  <a:extLst>
                    <a:ext uri="{FF2B5EF4-FFF2-40B4-BE49-F238E27FC236}">
                      <a16:creationId xmlns:a16="http://schemas.microsoft.com/office/drawing/2014/main" id="{9C9E026A-64CE-4597-9327-032876076A33}"/>
                    </a:ext>
                  </a:extLst>
                </p:cNvPr>
                <p:cNvSpPr txBox="1"/>
                <p:nvPr/>
              </p:nvSpPr>
              <p:spPr>
                <a:xfrm>
                  <a:off x="9425679" y="3865010"/>
                  <a:ext cx="1143240" cy="571149"/>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產品創新</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(PIM)</a:t>
                  </a:r>
                  <a:endParaRPr lang="zh-TW" altLang="en-US" sz="2000" b="1" dirty="0" err="1">
                    <a:latin typeface="微軟正黑體" panose="020B0604030504040204" pitchFamily="34" charset="-120"/>
                    <a:ea typeface="微軟正黑體" panose="020B0604030504040204" pitchFamily="34" charset="-120"/>
                  </a:endParaRPr>
                </a:p>
              </p:txBody>
            </p:sp>
          </p:grpSp>
        </p:grpSp>
      </p:grpSp>
      <p:sp>
        <p:nvSpPr>
          <p:cNvPr id="3" name="Slide Number Placeholder 2">
            <a:extLst>
              <a:ext uri="{FF2B5EF4-FFF2-40B4-BE49-F238E27FC236}">
                <a16:creationId xmlns:a16="http://schemas.microsoft.com/office/drawing/2014/main" id="{7AED1FEB-66C7-4766-8732-8F26F4F48CC6}"/>
              </a:ext>
            </a:extLst>
          </p:cNvPr>
          <p:cNvSpPr>
            <a:spLocks noGrp="1"/>
          </p:cNvSpPr>
          <p:nvPr>
            <p:ph type="sldNum" sz="quarter" idx="19"/>
          </p:nvPr>
        </p:nvSpPr>
        <p:spPr/>
        <p:txBody>
          <a:bodyPr/>
          <a:lstStyle/>
          <a:p>
            <a:fld id="{121421A9-2580-468E-B8C3-74F83BD124AC}" type="slidenum">
              <a:rPr lang="en-US" altLang="zh-TW" smtClean="0"/>
              <a:pPr/>
              <a:t>19</a:t>
            </a:fld>
            <a:endParaRPr lang="en-US" altLang="zh-TW"/>
          </a:p>
        </p:txBody>
      </p:sp>
    </p:spTree>
    <p:extLst>
      <p:ext uri="{BB962C8B-B14F-4D97-AF65-F5344CB8AC3E}">
        <p14:creationId xmlns:p14="http://schemas.microsoft.com/office/powerpoint/2010/main" val="333186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02;p15">
            <a:extLst>
              <a:ext uri="{FF2B5EF4-FFF2-40B4-BE49-F238E27FC236}">
                <a16:creationId xmlns:a16="http://schemas.microsoft.com/office/drawing/2014/main" id="{386D09E6-D9E4-4444-B956-D135FAED038C}"/>
              </a:ext>
            </a:extLst>
          </p:cNvPr>
          <p:cNvGrpSpPr/>
          <p:nvPr/>
        </p:nvGrpSpPr>
        <p:grpSpPr>
          <a:xfrm>
            <a:off x="-13470" y="0"/>
            <a:ext cx="3079115" cy="6858000"/>
            <a:chOff x="-10495" y="25"/>
            <a:chExt cx="3392728" cy="7547048"/>
          </a:xfrm>
        </p:grpSpPr>
        <p:pic>
          <p:nvPicPr>
            <p:cNvPr id="6" name="Google Shape;103;p15">
              <a:extLst>
                <a:ext uri="{FF2B5EF4-FFF2-40B4-BE49-F238E27FC236}">
                  <a16:creationId xmlns:a16="http://schemas.microsoft.com/office/drawing/2014/main" id="{4A806CA2-97A7-4324-9861-DB9C5099230C}"/>
                </a:ext>
              </a:extLst>
            </p:cNvPr>
            <p:cNvPicPr preferRelativeResize="0"/>
            <p:nvPr/>
          </p:nvPicPr>
          <p:blipFill rotWithShape="1">
            <a:blip r:embed="rId3">
              <a:alphaModFix amt="50000"/>
            </a:blip>
            <a:srcRect l="49652"/>
            <a:stretch/>
          </p:blipFill>
          <p:spPr>
            <a:xfrm>
              <a:off x="3930" y="25"/>
              <a:ext cx="3378303" cy="3773523"/>
            </a:xfrm>
            <a:prstGeom prst="rect">
              <a:avLst/>
            </a:prstGeom>
            <a:noFill/>
            <a:ln>
              <a:noFill/>
            </a:ln>
          </p:spPr>
        </p:pic>
        <p:pic>
          <p:nvPicPr>
            <p:cNvPr id="7" name="Google Shape;104;p15">
              <a:extLst>
                <a:ext uri="{FF2B5EF4-FFF2-40B4-BE49-F238E27FC236}">
                  <a16:creationId xmlns:a16="http://schemas.microsoft.com/office/drawing/2014/main" id="{64EE6259-4BE4-42EC-9606-CCB4E8DB9E45}"/>
                </a:ext>
              </a:extLst>
            </p:cNvPr>
            <p:cNvPicPr preferRelativeResize="0"/>
            <p:nvPr/>
          </p:nvPicPr>
          <p:blipFill rotWithShape="1">
            <a:blip r:embed="rId3">
              <a:alphaModFix amt="50000"/>
            </a:blip>
            <a:srcRect l="49652"/>
            <a:stretch/>
          </p:blipFill>
          <p:spPr>
            <a:xfrm>
              <a:off x="-10495" y="3773550"/>
              <a:ext cx="3378302" cy="3773523"/>
            </a:xfrm>
            <a:prstGeom prst="rect">
              <a:avLst/>
            </a:prstGeom>
            <a:noFill/>
            <a:ln>
              <a:noFill/>
            </a:ln>
          </p:spPr>
        </p:pic>
      </p:grpSp>
      <p:sp>
        <p:nvSpPr>
          <p:cNvPr id="8" name="Google Shape;111;p15">
            <a:extLst>
              <a:ext uri="{FF2B5EF4-FFF2-40B4-BE49-F238E27FC236}">
                <a16:creationId xmlns:a16="http://schemas.microsoft.com/office/drawing/2014/main" id="{96F52373-CE6B-49D4-838D-12119E400547}"/>
              </a:ext>
            </a:extLst>
          </p:cNvPr>
          <p:cNvSpPr/>
          <p:nvPr/>
        </p:nvSpPr>
        <p:spPr>
          <a:xfrm>
            <a:off x="381001" y="409575"/>
            <a:ext cx="3820902" cy="1295400"/>
          </a:xfrm>
          <a:prstGeom prst="rect">
            <a:avLst/>
          </a:prstGeom>
          <a:solidFill>
            <a:schemeClr val="accent1"/>
          </a:solidFill>
          <a:ln>
            <a:noFill/>
          </a:ln>
        </p:spPr>
        <p:txBody>
          <a:bodyPr spcFirstLastPara="1" wrap="square" lIns="82974" tIns="41476" rIns="82974" bIns="41476"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Pts val="3600"/>
              <a:buFont typeface="Arial"/>
              <a:buNone/>
              <a:tabLst/>
              <a:defRPr/>
            </a:pPr>
            <a:r>
              <a:rPr kumimoji="0" lang="zh-TW" altLang="en-US"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數位進程</a:t>
            </a:r>
            <a:r>
              <a:rPr lang="zh-TW" altLang="en-US" sz="3267" b="1" kern="0" dirty="0">
                <a:solidFill>
                  <a:srgbClr val="FFFFFF"/>
                </a:solidFill>
                <a:latin typeface="微軟正黑體" panose="020B0604030504040204" pitchFamily="34" charset="-120"/>
                <a:ea typeface="微軟正黑體" panose="020B0604030504040204" pitchFamily="34" charset="-120"/>
                <a:cs typeface="Georgia"/>
                <a:sym typeface="Georgia"/>
              </a:rPr>
              <a:t>評估</a:t>
            </a:r>
            <a:r>
              <a:rPr kumimoji="0" lang="zh-TW" altLang="en-US"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報告</a:t>
            </a:r>
            <a:r>
              <a:rPr kumimoji="0" lang="en-US" altLang="zh-TW"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Agenda</a:t>
            </a:r>
            <a:endParaRPr kumimoji="0" sz="1271"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cxnSp>
        <p:nvCxnSpPr>
          <p:cNvPr id="11" name="Straight Connector 10">
            <a:extLst>
              <a:ext uri="{FF2B5EF4-FFF2-40B4-BE49-F238E27FC236}">
                <a16:creationId xmlns:a16="http://schemas.microsoft.com/office/drawing/2014/main" id="{61E027F1-F188-46D0-B566-A0E80931ED6F}"/>
              </a:ext>
            </a:extLst>
          </p:cNvPr>
          <p:cNvCxnSpPr>
            <a:cxnSpLocks/>
          </p:cNvCxnSpPr>
          <p:nvPr/>
        </p:nvCxnSpPr>
        <p:spPr>
          <a:xfrm>
            <a:off x="6776222" y="285750"/>
            <a:ext cx="0" cy="622620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9BF7233-2A42-4E80-8FD6-E225B36166BF}"/>
              </a:ext>
            </a:extLst>
          </p:cNvPr>
          <p:cNvSpPr txBox="1"/>
          <p:nvPr/>
        </p:nvSpPr>
        <p:spPr>
          <a:xfrm>
            <a:off x="7080455" y="702603"/>
            <a:ext cx="3901303" cy="5586145"/>
          </a:xfrm>
          <a:prstGeom prst="rect">
            <a:avLst/>
          </a:prstGeom>
          <a:noFill/>
        </p:spPr>
        <p:txBody>
          <a:bodyPr wrap="square" anchor="ctr">
            <a:spAutoFit/>
          </a:bodyPr>
          <a:lstStyle/>
          <a:p>
            <a:pPr marL="0" marR="0" lvl="0" indent="0" algn="l" defTabSz="914400" rtl="0" eaLnBrk="1" fontAlgn="auto" latinLnBrk="0" hangingPunct="1">
              <a:spcBef>
                <a:spcPts val="0"/>
              </a:spcBef>
              <a:spcAft>
                <a:spcPts val="600"/>
              </a:spcAft>
              <a:buClr>
                <a:srgbClr val="000000"/>
              </a:buClr>
              <a:buSzTx/>
              <a:buFont typeface="Arial"/>
              <a:buNone/>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公司背景</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公司基本資料</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策略重點</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客戶產業趨勢與變化</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0" marR="0" lvl="0" indent="0" algn="l" defTabSz="914400" rtl="0" eaLnBrk="1" fontAlgn="auto" latinLnBrk="0" hangingPunct="1">
              <a:spcBef>
                <a:spcPts val="0"/>
              </a:spcBef>
              <a:spcAft>
                <a:spcPts val="600"/>
              </a:spcAft>
              <a:buClr>
                <a:srgbClr val="000000"/>
              </a:buClr>
              <a:buSzTx/>
              <a:buFont typeface="Arial"/>
              <a:buNone/>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公司策略意圖與分析</a:t>
            </a: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客戶主要的三大發展策略</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客戶八大財務指標分析</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質化問卷分數落差分析</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PwC</a:t>
            </a: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針對四大面向提供相應的建議</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lang="zh-TW" altLang="en-US" sz="1400" b="1" kern="0" dirty="0">
                <a:latin typeface="微軟正黑體" panose="020B0604030504040204" pitchFamily="34" charset="-120"/>
                <a:ea typeface="微軟正黑體" panose="020B0604030504040204" pitchFamily="34" charset="-120"/>
                <a:cs typeface="Arial"/>
                <a:sym typeface="Arial"/>
              </a:rPr>
              <a:t>企業</a:t>
            </a: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三大所需能力</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a:spcAft>
                <a:spcPts val="600"/>
              </a:spcAft>
              <a:buClr>
                <a:srgbClr val="EB8C00"/>
              </a:buClr>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數位發展方向建議</a:t>
            </a:r>
            <a:endParaRPr kumimoji="0" lang="en-US" altLang="zh-TW"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數位架構建議</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en-US" altLang="zh-TW" sz="1400" b="1" kern="0" dirty="0">
                <a:latin typeface="微軟正黑體" panose="020B0604030504040204" pitchFamily="34" charset="-120"/>
                <a:ea typeface="微軟正黑體" panose="020B0604030504040204" pitchFamily="34" charset="-120"/>
                <a:cs typeface="Arial"/>
                <a:sym typeface="Arial"/>
              </a:rPr>
              <a:t>PwC </a:t>
            </a:r>
            <a:r>
              <a:rPr lang="zh-TW" altLang="en-US" sz="1400" b="1" kern="0" dirty="0">
                <a:latin typeface="微軟正黑體" panose="020B0604030504040204" pitchFamily="34" charset="-120"/>
                <a:ea typeface="微軟正黑體" panose="020B0604030504040204" pitchFamily="34" charset="-120"/>
                <a:cs typeface="Arial"/>
                <a:sym typeface="Arial"/>
              </a:rPr>
              <a:t>潛在建議方案</a:t>
            </a: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建議方案 </a:t>
            </a:r>
            <a:r>
              <a:rPr lang="en-US" altLang="zh-TW" sz="1400" b="1" kern="0" dirty="0">
                <a:latin typeface="微軟正黑體" panose="020B0604030504040204" pitchFamily="34" charset="-120"/>
                <a:ea typeface="微軟正黑體" panose="020B0604030504040204" pitchFamily="34" charset="-120"/>
                <a:cs typeface="Arial"/>
                <a:sym typeface="Arial"/>
              </a:rPr>
              <a:t>ROI</a:t>
            </a:r>
            <a:r>
              <a:rPr lang="zh-TW" altLang="en-US" sz="1400" b="1" kern="0" dirty="0">
                <a:latin typeface="微軟正黑體" panose="020B0604030504040204" pitchFamily="34" charset="-120"/>
                <a:ea typeface="微軟正黑體" panose="020B0604030504040204" pitchFamily="34" charset="-120"/>
                <a:cs typeface="Arial"/>
                <a:sym typeface="Arial"/>
              </a:rPr>
              <a:t> 排名</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解決方案規劃建議時程</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R="0" lvl="0" algn="l" defTabSz="914400" rtl="0" eaLnBrk="1" fontAlgn="auto" latinLnBrk="0" hangingPunct="1">
              <a:spcBef>
                <a:spcPts val="0"/>
              </a:spcBef>
              <a:spcAft>
                <a:spcPts val="600"/>
              </a:spcAft>
              <a:buClr>
                <a:srgbClr val="FFFFFF">
                  <a:lumMod val="50000"/>
                </a:srgbClr>
              </a:buClr>
              <a:buSzTx/>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數位轉型示範案例</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R="0" lvl="0" algn="l" defTabSz="914400" rtl="0" eaLnBrk="1" fontAlgn="auto" latinLnBrk="0" hangingPunct="1">
              <a:spcBef>
                <a:spcPts val="0"/>
              </a:spcBef>
              <a:spcAft>
                <a:spcPts val="600"/>
              </a:spcAft>
              <a:buClr>
                <a:srgbClr val="FFFFFF">
                  <a:lumMod val="50000"/>
                </a:srgbClr>
              </a:buClr>
              <a:buSzTx/>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附件</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Clr>
                <a:srgbClr val="000000"/>
              </a:buClr>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質化明細</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4" name="TextBox 3">
            <a:extLst>
              <a:ext uri="{FF2B5EF4-FFF2-40B4-BE49-F238E27FC236}">
                <a16:creationId xmlns:a16="http://schemas.microsoft.com/office/drawing/2014/main" id="{505435CA-21DC-4BD0-956E-CFC6B93CDD6F}"/>
              </a:ext>
            </a:extLst>
          </p:cNvPr>
          <p:cNvSpPr txBox="1"/>
          <p:nvPr/>
        </p:nvSpPr>
        <p:spPr>
          <a:xfrm>
            <a:off x="6030215" y="697718"/>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1</a:t>
            </a:r>
            <a:endParaRPr lang="zh-TW" altLang="en-US" sz="2400" b="1" dirty="0" err="1">
              <a:solidFill>
                <a:schemeClr val="accent1"/>
              </a:solidFill>
            </a:endParaRPr>
          </a:p>
        </p:txBody>
      </p:sp>
      <p:sp>
        <p:nvSpPr>
          <p:cNvPr id="19" name="TextBox 18">
            <a:extLst>
              <a:ext uri="{FF2B5EF4-FFF2-40B4-BE49-F238E27FC236}">
                <a16:creationId xmlns:a16="http://schemas.microsoft.com/office/drawing/2014/main" id="{E2ADE3C3-54BD-494E-A7E6-47A9F755CF34}"/>
              </a:ext>
            </a:extLst>
          </p:cNvPr>
          <p:cNvSpPr txBox="1"/>
          <p:nvPr/>
        </p:nvSpPr>
        <p:spPr>
          <a:xfrm>
            <a:off x="6030215" y="1927740"/>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2</a:t>
            </a:r>
            <a:endParaRPr lang="zh-TW" altLang="en-US" sz="2400" b="1" dirty="0" err="1">
              <a:solidFill>
                <a:schemeClr val="accent1"/>
              </a:solidFill>
            </a:endParaRPr>
          </a:p>
        </p:txBody>
      </p:sp>
      <p:sp>
        <p:nvSpPr>
          <p:cNvPr id="20" name="TextBox 19">
            <a:extLst>
              <a:ext uri="{FF2B5EF4-FFF2-40B4-BE49-F238E27FC236}">
                <a16:creationId xmlns:a16="http://schemas.microsoft.com/office/drawing/2014/main" id="{0C5B51A7-FA91-480E-B110-4C8F3126342A}"/>
              </a:ext>
            </a:extLst>
          </p:cNvPr>
          <p:cNvSpPr txBox="1"/>
          <p:nvPr/>
        </p:nvSpPr>
        <p:spPr>
          <a:xfrm>
            <a:off x="6030215" y="3755515"/>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3</a:t>
            </a:r>
            <a:endParaRPr lang="zh-TW" altLang="en-US" sz="2400" b="1" dirty="0" err="1">
              <a:solidFill>
                <a:schemeClr val="accent1"/>
              </a:solidFill>
            </a:endParaRPr>
          </a:p>
        </p:txBody>
      </p:sp>
      <p:sp>
        <p:nvSpPr>
          <p:cNvPr id="21" name="TextBox 20">
            <a:extLst>
              <a:ext uri="{FF2B5EF4-FFF2-40B4-BE49-F238E27FC236}">
                <a16:creationId xmlns:a16="http://schemas.microsoft.com/office/drawing/2014/main" id="{9656BCB0-6E37-4235-B5CE-C9FC91945826}"/>
              </a:ext>
            </a:extLst>
          </p:cNvPr>
          <p:cNvSpPr txBox="1"/>
          <p:nvPr/>
        </p:nvSpPr>
        <p:spPr>
          <a:xfrm>
            <a:off x="6025700" y="5225032"/>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4</a:t>
            </a:r>
            <a:endParaRPr lang="zh-TW" altLang="en-US" sz="2400" b="1" dirty="0" err="1">
              <a:solidFill>
                <a:schemeClr val="accent1"/>
              </a:solidFill>
            </a:endParaRPr>
          </a:p>
        </p:txBody>
      </p:sp>
      <p:sp>
        <p:nvSpPr>
          <p:cNvPr id="22" name="TextBox 21">
            <a:extLst>
              <a:ext uri="{FF2B5EF4-FFF2-40B4-BE49-F238E27FC236}">
                <a16:creationId xmlns:a16="http://schemas.microsoft.com/office/drawing/2014/main" id="{C95A956A-1462-4635-8F13-8023593137D9}"/>
              </a:ext>
            </a:extLst>
          </p:cNvPr>
          <p:cNvSpPr txBox="1"/>
          <p:nvPr/>
        </p:nvSpPr>
        <p:spPr>
          <a:xfrm>
            <a:off x="6025700" y="5594411"/>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5</a:t>
            </a:r>
            <a:endParaRPr lang="zh-TW" altLang="en-US" sz="2400" b="1" dirty="0" err="1">
              <a:solidFill>
                <a:schemeClr val="accent1"/>
              </a:solidFill>
            </a:endParaRPr>
          </a:p>
        </p:txBody>
      </p:sp>
      <p:sp>
        <p:nvSpPr>
          <p:cNvPr id="3" name="Slide Number Placeholder 2">
            <a:extLst>
              <a:ext uri="{FF2B5EF4-FFF2-40B4-BE49-F238E27FC236}">
                <a16:creationId xmlns:a16="http://schemas.microsoft.com/office/drawing/2014/main" id="{9323CBC6-1B9E-4EF3-9770-70D1F099A310}"/>
              </a:ext>
            </a:extLst>
          </p:cNvPr>
          <p:cNvSpPr>
            <a:spLocks noGrp="1"/>
          </p:cNvSpPr>
          <p:nvPr>
            <p:ph type="sldNum" sz="quarter" idx="12"/>
          </p:nvPr>
        </p:nvSpPr>
        <p:spPr/>
        <p:txBody>
          <a:bodyPr/>
          <a:lstStyle/>
          <a:p>
            <a:fld id="{8DFC7FC1-12E4-4251-A502-4B4B574C2773}" type="slidenum">
              <a:rPr lang="zh-TW" altLang="en-US" smtClean="0"/>
              <a:pPr/>
              <a:t>2</a:t>
            </a:fld>
            <a:endParaRPr lang="zh-TW" altLang="en-US"/>
          </a:p>
        </p:txBody>
      </p:sp>
    </p:spTree>
    <p:extLst>
      <p:ext uri="{BB962C8B-B14F-4D97-AF65-F5344CB8AC3E}">
        <p14:creationId xmlns:p14="http://schemas.microsoft.com/office/powerpoint/2010/main" val="356056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21CD42-2BB3-4667-9594-5459D13C85E3}"/>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PwC</a:t>
            </a:r>
            <a:r>
              <a:rPr lang="zh-TW" altLang="en-US" dirty="0">
                <a:latin typeface="微軟正黑體" panose="020B0604030504040204" pitchFamily="34" charset="-120"/>
                <a:ea typeface="微軟正黑體" panose="020B0604030504040204" pitchFamily="34" charset="-120"/>
              </a:rPr>
              <a:t>潛在建議方案</a:t>
            </a:r>
            <a:endParaRPr lang="zh-TW" altLang="en-US" dirty="0"/>
          </a:p>
        </p:txBody>
      </p:sp>
      <p:sp>
        <p:nvSpPr>
          <p:cNvPr id="6" name="Text Placeholder 5">
            <a:extLst>
              <a:ext uri="{FF2B5EF4-FFF2-40B4-BE49-F238E27FC236}">
                <a16:creationId xmlns:a16="http://schemas.microsoft.com/office/drawing/2014/main" id="{9EBC7A3F-4348-4012-BF7D-F09A3BB448B8}"/>
              </a:ext>
            </a:extLst>
          </p:cNvPr>
          <p:cNvSpPr>
            <a:spLocks noGrp="1"/>
          </p:cNvSpPr>
          <p:nvPr>
            <p:ph type="body" sz="quarter" idx="13"/>
          </p:nvPr>
        </p:nvSpPr>
        <p:spPr/>
        <p:txBody>
          <a:bodyPr>
            <a:normAutofit/>
          </a:bodyPr>
          <a:lstStyle/>
          <a:p>
            <a:r>
              <a:rPr lang="en-US" altLang="zh-TW" kern="0" dirty="0">
                <a:solidFill>
                  <a:schemeClr val="bg1"/>
                </a:solidFill>
                <a:sym typeface="Arial"/>
              </a:rPr>
              <a:t>[row0_level3]</a:t>
            </a:r>
            <a:endParaRPr lang="zh-TW" altLang="en-US" kern="0" dirty="0">
              <a:solidFill>
                <a:schemeClr val="bg1"/>
              </a:solidFill>
              <a:sym typeface="Arial"/>
            </a:endParaRPr>
          </a:p>
        </p:txBody>
      </p:sp>
      <p:sp>
        <p:nvSpPr>
          <p:cNvPr id="7" name="Text Placeholder 6">
            <a:extLst>
              <a:ext uri="{FF2B5EF4-FFF2-40B4-BE49-F238E27FC236}">
                <a16:creationId xmlns:a16="http://schemas.microsoft.com/office/drawing/2014/main" id="{83E22181-FE48-468B-AF10-65B0D35275AA}"/>
              </a:ext>
            </a:extLst>
          </p:cNvPr>
          <p:cNvSpPr>
            <a:spLocks noGrp="1"/>
          </p:cNvSpPr>
          <p:nvPr>
            <p:ph type="body" sz="quarter" idx="14"/>
          </p:nvPr>
        </p:nvSpPr>
        <p:spPr/>
        <p:txBody>
          <a:bodyPr>
            <a:normAutofit/>
          </a:bodyPr>
          <a:lstStyle/>
          <a:p>
            <a:r>
              <a:rPr lang="en-US" altLang="zh-TW" kern="0" dirty="0">
                <a:solidFill>
                  <a:schemeClr val="bg1"/>
                </a:solidFill>
                <a:sym typeface="Arial"/>
              </a:rPr>
              <a:t>[row1_level3]</a:t>
            </a:r>
            <a:endParaRPr lang="zh-TW" altLang="en-US" kern="0" dirty="0">
              <a:solidFill>
                <a:schemeClr val="bg1"/>
              </a:solidFill>
              <a:sym typeface="Arial"/>
            </a:endParaRPr>
          </a:p>
        </p:txBody>
      </p:sp>
      <p:sp>
        <p:nvSpPr>
          <p:cNvPr id="8" name="Text Placeholder 7">
            <a:extLst>
              <a:ext uri="{FF2B5EF4-FFF2-40B4-BE49-F238E27FC236}">
                <a16:creationId xmlns:a16="http://schemas.microsoft.com/office/drawing/2014/main" id="{015F6EC4-1412-4DB9-9257-B30B1B76A91E}"/>
              </a:ext>
            </a:extLst>
          </p:cNvPr>
          <p:cNvSpPr>
            <a:spLocks noGrp="1"/>
          </p:cNvSpPr>
          <p:nvPr>
            <p:ph type="body" sz="quarter" idx="15"/>
          </p:nvPr>
        </p:nvSpPr>
        <p:spPr/>
        <p:txBody>
          <a:bodyPr>
            <a:normAutofit/>
          </a:bodyPr>
          <a:lstStyle/>
          <a:p>
            <a:r>
              <a:rPr lang="en-US" altLang="zh-TW" kern="0" dirty="0">
                <a:solidFill>
                  <a:schemeClr val="bg1"/>
                </a:solidFill>
                <a:sym typeface="Arial"/>
              </a:rPr>
              <a:t>[row2_level3]</a:t>
            </a:r>
            <a:endParaRPr lang="zh-TW" altLang="en-US" kern="0" dirty="0">
              <a:solidFill>
                <a:schemeClr val="bg1"/>
              </a:solidFill>
              <a:sym typeface="Arial"/>
            </a:endParaRPr>
          </a:p>
        </p:txBody>
      </p:sp>
      <p:sp>
        <p:nvSpPr>
          <p:cNvPr id="9" name="Text Placeholder 8">
            <a:extLst>
              <a:ext uri="{FF2B5EF4-FFF2-40B4-BE49-F238E27FC236}">
                <a16:creationId xmlns:a16="http://schemas.microsoft.com/office/drawing/2014/main" id="{47A8F46A-6694-4FBC-B598-A93B15F824F4}"/>
              </a:ext>
            </a:extLst>
          </p:cNvPr>
          <p:cNvSpPr>
            <a:spLocks noGrp="1"/>
          </p:cNvSpPr>
          <p:nvPr>
            <p:ph type="body" sz="quarter" idx="16"/>
          </p:nvPr>
        </p:nvSpPr>
        <p:spPr/>
        <p:txBody>
          <a:bodyPr>
            <a:normAutofit/>
          </a:bodyPr>
          <a:lstStyle/>
          <a:p>
            <a:r>
              <a:rPr lang="en-US" altLang="zh-TW" kern="0" dirty="0">
                <a:solidFill>
                  <a:schemeClr val="bg1"/>
                </a:solidFill>
                <a:sym typeface="Arial"/>
              </a:rPr>
              <a:t>[row3_level3]</a:t>
            </a:r>
            <a:endParaRPr lang="zh-TW" altLang="en-US" kern="0" dirty="0">
              <a:solidFill>
                <a:schemeClr val="bg1"/>
              </a:solidFill>
              <a:sym typeface="Arial"/>
            </a:endParaRPr>
          </a:p>
        </p:txBody>
      </p:sp>
      <p:sp>
        <p:nvSpPr>
          <p:cNvPr id="10" name="Text Placeholder 9">
            <a:extLst>
              <a:ext uri="{FF2B5EF4-FFF2-40B4-BE49-F238E27FC236}">
                <a16:creationId xmlns:a16="http://schemas.microsoft.com/office/drawing/2014/main" id="{6E85DBE5-94D9-439F-9F64-F0766AEBF74D}"/>
              </a:ext>
            </a:extLst>
          </p:cNvPr>
          <p:cNvSpPr>
            <a:spLocks noGrp="1"/>
          </p:cNvSpPr>
          <p:nvPr>
            <p:ph type="body" sz="quarter" idx="17"/>
          </p:nvPr>
        </p:nvSpPr>
        <p:spPr/>
        <p:txBody>
          <a:bodyPr>
            <a:normAutofit/>
          </a:bodyPr>
          <a:lstStyle/>
          <a:p>
            <a:r>
              <a:rPr lang="en-US" altLang="zh-TW" kern="0" dirty="0">
                <a:solidFill>
                  <a:schemeClr val="bg1"/>
                </a:solidFill>
                <a:sym typeface="Arial"/>
              </a:rPr>
              <a:t>[row4_level3]</a:t>
            </a:r>
            <a:endParaRPr lang="zh-TW" altLang="en-US" kern="0" dirty="0">
              <a:solidFill>
                <a:schemeClr val="bg1"/>
              </a:solidFill>
              <a:sym typeface="Arial"/>
            </a:endParaRPr>
          </a:p>
        </p:txBody>
      </p:sp>
      <p:sp>
        <p:nvSpPr>
          <p:cNvPr id="11" name="Text Placeholder 10">
            <a:extLst>
              <a:ext uri="{FF2B5EF4-FFF2-40B4-BE49-F238E27FC236}">
                <a16:creationId xmlns:a16="http://schemas.microsoft.com/office/drawing/2014/main" id="{8DD3B599-EFEC-4B91-931A-9CAE9AC4FE06}"/>
              </a:ext>
            </a:extLst>
          </p:cNvPr>
          <p:cNvSpPr>
            <a:spLocks noGrp="1"/>
          </p:cNvSpPr>
          <p:nvPr>
            <p:ph type="body" sz="quarter" idx="18"/>
          </p:nvPr>
        </p:nvSpPr>
        <p:spPr/>
        <p:txBody>
          <a:bodyPr>
            <a:normAutofit/>
          </a:bodyPr>
          <a:lstStyle/>
          <a:p>
            <a:r>
              <a:rPr lang="en-US" altLang="zh-TW" kern="0" dirty="0">
                <a:solidFill>
                  <a:schemeClr val="bg1"/>
                </a:solidFill>
                <a:sym typeface="Arial"/>
              </a:rPr>
              <a:t>[row5_level3]</a:t>
            </a:r>
            <a:endParaRPr lang="zh-TW" altLang="en-US" kern="0" dirty="0">
              <a:solidFill>
                <a:schemeClr val="bg1"/>
              </a:solidFill>
              <a:sym typeface="Arial"/>
            </a:endParaRPr>
          </a:p>
        </p:txBody>
      </p:sp>
      <p:sp>
        <p:nvSpPr>
          <p:cNvPr id="12" name="Text Placeholder 11">
            <a:extLst>
              <a:ext uri="{FF2B5EF4-FFF2-40B4-BE49-F238E27FC236}">
                <a16:creationId xmlns:a16="http://schemas.microsoft.com/office/drawing/2014/main" id="{6D171FBC-1944-4D2B-8178-F98EEBE5F5F4}"/>
              </a:ext>
            </a:extLst>
          </p:cNvPr>
          <p:cNvSpPr>
            <a:spLocks noGrp="1"/>
          </p:cNvSpPr>
          <p:nvPr>
            <p:ph type="body" sz="quarter" idx="19"/>
          </p:nvPr>
        </p:nvSpPr>
        <p:spPr/>
        <p:txBody>
          <a:bodyPr>
            <a:normAutofit/>
          </a:bodyPr>
          <a:lstStyle/>
          <a:p>
            <a:r>
              <a:rPr lang="en-US" altLang="zh-TW" kern="0" dirty="0">
                <a:solidFill>
                  <a:schemeClr val="bg1"/>
                </a:solidFill>
                <a:sym typeface="Arial"/>
              </a:rPr>
              <a:t>[row6_level3]</a:t>
            </a:r>
            <a:endParaRPr lang="zh-TW" altLang="en-US" kern="0" dirty="0">
              <a:solidFill>
                <a:schemeClr val="bg1"/>
              </a:solidFill>
              <a:sym typeface="Arial"/>
            </a:endParaRPr>
          </a:p>
        </p:txBody>
      </p:sp>
      <p:sp>
        <p:nvSpPr>
          <p:cNvPr id="13" name="Text Placeholder 12">
            <a:extLst>
              <a:ext uri="{FF2B5EF4-FFF2-40B4-BE49-F238E27FC236}">
                <a16:creationId xmlns:a16="http://schemas.microsoft.com/office/drawing/2014/main" id="{11BB90D9-98B8-4C77-9C30-7397FF9BB3DD}"/>
              </a:ext>
            </a:extLst>
          </p:cNvPr>
          <p:cNvSpPr>
            <a:spLocks noGrp="1"/>
          </p:cNvSpPr>
          <p:nvPr>
            <p:ph type="body" sz="quarter" idx="20"/>
          </p:nvPr>
        </p:nvSpPr>
        <p:spPr/>
        <p:txBody>
          <a:bodyPr>
            <a:normAutofit/>
          </a:bodyPr>
          <a:lstStyle/>
          <a:p>
            <a:r>
              <a:rPr lang="en-US" altLang="zh-TW" kern="0" dirty="0">
                <a:solidFill>
                  <a:schemeClr val="bg1"/>
                </a:solidFill>
                <a:sym typeface="Arial"/>
              </a:rPr>
              <a:t>[row7_level3]</a:t>
            </a:r>
            <a:endParaRPr lang="zh-TW" altLang="en-US" kern="0" dirty="0">
              <a:solidFill>
                <a:schemeClr val="bg1"/>
              </a:solidFill>
              <a:sym typeface="Arial"/>
            </a:endParaRPr>
          </a:p>
        </p:txBody>
      </p:sp>
      <p:sp>
        <p:nvSpPr>
          <p:cNvPr id="14" name="Text Placeholder 13">
            <a:extLst>
              <a:ext uri="{FF2B5EF4-FFF2-40B4-BE49-F238E27FC236}">
                <a16:creationId xmlns:a16="http://schemas.microsoft.com/office/drawing/2014/main" id="{09629F9D-9C06-477F-99D5-530F0688E52E}"/>
              </a:ext>
            </a:extLst>
          </p:cNvPr>
          <p:cNvSpPr>
            <a:spLocks noGrp="1"/>
          </p:cNvSpPr>
          <p:nvPr>
            <p:ph type="body" sz="quarter" idx="21"/>
          </p:nvPr>
        </p:nvSpPr>
        <p:spPr/>
        <p:txBody>
          <a:bodyPr>
            <a:normAutofit/>
          </a:bodyPr>
          <a:lstStyle/>
          <a:p>
            <a:r>
              <a:rPr lang="en-US" altLang="zh-TW" kern="0" dirty="0">
                <a:solidFill>
                  <a:schemeClr val="bg1"/>
                </a:solidFill>
                <a:sym typeface="Arial"/>
              </a:rPr>
              <a:t>[row8_level3]</a:t>
            </a:r>
            <a:endParaRPr lang="zh-TW" altLang="en-US" kern="0" dirty="0">
              <a:solidFill>
                <a:schemeClr val="bg1"/>
              </a:solidFill>
              <a:sym typeface="Arial"/>
            </a:endParaRPr>
          </a:p>
        </p:txBody>
      </p:sp>
      <p:sp>
        <p:nvSpPr>
          <p:cNvPr id="15" name="Text Placeholder 14">
            <a:extLst>
              <a:ext uri="{FF2B5EF4-FFF2-40B4-BE49-F238E27FC236}">
                <a16:creationId xmlns:a16="http://schemas.microsoft.com/office/drawing/2014/main" id="{9A6272A0-9BEC-4722-BB18-C803F0AC27BC}"/>
              </a:ext>
            </a:extLst>
          </p:cNvPr>
          <p:cNvSpPr>
            <a:spLocks noGrp="1"/>
          </p:cNvSpPr>
          <p:nvPr>
            <p:ph type="body" sz="quarter" idx="22"/>
          </p:nvPr>
        </p:nvSpPr>
        <p:spPr/>
        <p:txBody>
          <a:bodyPr>
            <a:normAutofit/>
          </a:bodyPr>
          <a:lstStyle/>
          <a:p>
            <a:r>
              <a:rPr lang="en-US" altLang="zh-TW" kern="0" dirty="0">
                <a:solidFill>
                  <a:schemeClr val="bg1"/>
                </a:solidFill>
                <a:sym typeface="Arial"/>
              </a:rPr>
              <a:t>[row9_level3]</a:t>
            </a:r>
            <a:endParaRPr lang="zh-TW" altLang="en-US" kern="0" dirty="0">
              <a:solidFill>
                <a:schemeClr val="bg1"/>
              </a:solidFill>
              <a:sym typeface="Arial"/>
            </a:endParaRPr>
          </a:p>
        </p:txBody>
      </p:sp>
      <p:sp>
        <p:nvSpPr>
          <p:cNvPr id="16" name="Text Placeholder 15">
            <a:extLst>
              <a:ext uri="{FF2B5EF4-FFF2-40B4-BE49-F238E27FC236}">
                <a16:creationId xmlns:a16="http://schemas.microsoft.com/office/drawing/2014/main" id="{3969EA7D-7348-4D6D-A34F-4F6B302E29FC}"/>
              </a:ext>
            </a:extLst>
          </p:cNvPr>
          <p:cNvSpPr>
            <a:spLocks noGrp="1"/>
          </p:cNvSpPr>
          <p:nvPr>
            <p:ph type="body" sz="quarter" idx="23"/>
          </p:nvPr>
        </p:nvSpPr>
        <p:spPr/>
        <p:txBody>
          <a:bodyPr/>
          <a:lstStyle/>
          <a:p>
            <a:r>
              <a:rPr lang="en-US" altLang="zh-TW" b="0" kern="0" dirty="0">
                <a:solidFill>
                  <a:srgbClr val="000000"/>
                </a:solidFill>
                <a:sym typeface="Arial"/>
              </a:rPr>
              <a:t>[row0_solution_description]</a:t>
            </a:r>
            <a:endParaRPr lang="zh-TW" altLang="en-US" b="0" kern="0" dirty="0">
              <a:solidFill>
                <a:srgbClr val="000000"/>
              </a:solidFill>
              <a:sym typeface="Arial"/>
            </a:endParaRPr>
          </a:p>
        </p:txBody>
      </p:sp>
      <p:sp>
        <p:nvSpPr>
          <p:cNvPr id="17" name="Text Placeholder 16">
            <a:extLst>
              <a:ext uri="{FF2B5EF4-FFF2-40B4-BE49-F238E27FC236}">
                <a16:creationId xmlns:a16="http://schemas.microsoft.com/office/drawing/2014/main" id="{15037C58-9E2F-4A91-AB34-E8F9BB3C1059}"/>
              </a:ext>
            </a:extLst>
          </p:cNvPr>
          <p:cNvSpPr>
            <a:spLocks noGrp="1"/>
          </p:cNvSpPr>
          <p:nvPr>
            <p:ph type="body" sz="quarter" idx="24"/>
          </p:nvPr>
        </p:nvSpPr>
        <p:spPr/>
        <p:txBody>
          <a:bodyPr/>
          <a:lstStyle/>
          <a:p>
            <a:r>
              <a:rPr lang="en-US" altLang="zh-TW" b="0" kern="0" dirty="0">
                <a:solidFill>
                  <a:srgbClr val="000000"/>
                </a:solidFill>
                <a:sym typeface="Arial"/>
              </a:rPr>
              <a:t>[row1_solution_description]</a:t>
            </a:r>
            <a:endParaRPr lang="zh-TW" altLang="en-US" b="0" kern="0" dirty="0">
              <a:solidFill>
                <a:srgbClr val="000000"/>
              </a:solidFill>
              <a:sym typeface="Arial"/>
            </a:endParaRPr>
          </a:p>
        </p:txBody>
      </p:sp>
      <p:sp>
        <p:nvSpPr>
          <p:cNvPr id="18" name="Text Placeholder 17">
            <a:extLst>
              <a:ext uri="{FF2B5EF4-FFF2-40B4-BE49-F238E27FC236}">
                <a16:creationId xmlns:a16="http://schemas.microsoft.com/office/drawing/2014/main" id="{4C33C446-7BBD-4114-8FD5-6969DEAC6CBC}"/>
              </a:ext>
            </a:extLst>
          </p:cNvPr>
          <p:cNvSpPr>
            <a:spLocks noGrp="1"/>
          </p:cNvSpPr>
          <p:nvPr>
            <p:ph type="body" sz="quarter" idx="25"/>
          </p:nvPr>
        </p:nvSpPr>
        <p:spPr/>
        <p:txBody>
          <a:bodyPr/>
          <a:lstStyle/>
          <a:p>
            <a:r>
              <a:rPr lang="en-US" altLang="zh-TW" b="0" kern="0" dirty="0">
                <a:solidFill>
                  <a:srgbClr val="000000"/>
                </a:solidFill>
                <a:sym typeface="Arial"/>
              </a:rPr>
              <a:t>[row2_solution_description]</a:t>
            </a:r>
            <a:endParaRPr lang="zh-TW" altLang="en-US" b="0" kern="0" dirty="0">
              <a:solidFill>
                <a:srgbClr val="000000"/>
              </a:solidFill>
              <a:sym typeface="Arial"/>
            </a:endParaRPr>
          </a:p>
        </p:txBody>
      </p:sp>
      <p:sp>
        <p:nvSpPr>
          <p:cNvPr id="19" name="Text Placeholder 18">
            <a:extLst>
              <a:ext uri="{FF2B5EF4-FFF2-40B4-BE49-F238E27FC236}">
                <a16:creationId xmlns:a16="http://schemas.microsoft.com/office/drawing/2014/main" id="{8480EFE2-8190-4F6B-8354-372AB229BE3B}"/>
              </a:ext>
            </a:extLst>
          </p:cNvPr>
          <p:cNvSpPr>
            <a:spLocks noGrp="1"/>
          </p:cNvSpPr>
          <p:nvPr>
            <p:ph type="body" sz="quarter" idx="26"/>
          </p:nvPr>
        </p:nvSpPr>
        <p:spPr/>
        <p:txBody>
          <a:bodyPr/>
          <a:lstStyle/>
          <a:p>
            <a:r>
              <a:rPr lang="en-US" altLang="zh-TW" b="0" kern="0" dirty="0">
                <a:solidFill>
                  <a:srgbClr val="000000"/>
                </a:solidFill>
                <a:sym typeface="Arial"/>
              </a:rPr>
              <a:t>[row3_solution_description]</a:t>
            </a:r>
            <a:endParaRPr lang="zh-TW" altLang="en-US" b="0" kern="0" dirty="0">
              <a:solidFill>
                <a:srgbClr val="000000"/>
              </a:solidFill>
              <a:sym typeface="Arial"/>
            </a:endParaRPr>
          </a:p>
        </p:txBody>
      </p:sp>
      <p:sp>
        <p:nvSpPr>
          <p:cNvPr id="20" name="Text Placeholder 19">
            <a:extLst>
              <a:ext uri="{FF2B5EF4-FFF2-40B4-BE49-F238E27FC236}">
                <a16:creationId xmlns:a16="http://schemas.microsoft.com/office/drawing/2014/main" id="{CD209D44-9397-4491-8BB3-5E896BF2862E}"/>
              </a:ext>
            </a:extLst>
          </p:cNvPr>
          <p:cNvSpPr>
            <a:spLocks noGrp="1"/>
          </p:cNvSpPr>
          <p:nvPr>
            <p:ph type="body" sz="quarter" idx="27"/>
          </p:nvPr>
        </p:nvSpPr>
        <p:spPr/>
        <p:txBody>
          <a:bodyPr/>
          <a:lstStyle/>
          <a:p>
            <a:r>
              <a:rPr lang="en-US" altLang="zh-TW" b="0" kern="0" dirty="0">
                <a:solidFill>
                  <a:srgbClr val="000000"/>
                </a:solidFill>
                <a:sym typeface="Arial"/>
              </a:rPr>
              <a:t>[row4_solution_description]</a:t>
            </a:r>
            <a:endParaRPr lang="zh-TW" altLang="en-US" b="0" kern="0" dirty="0">
              <a:solidFill>
                <a:srgbClr val="000000"/>
              </a:solidFill>
              <a:sym typeface="Arial"/>
            </a:endParaRPr>
          </a:p>
        </p:txBody>
      </p:sp>
      <p:sp>
        <p:nvSpPr>
          <p:cNvPr id="21" name="Text Placeholder 20">
            <a:extLst>
              <a:ext uri="{FF2B5EF4-FFF2-40B4-BE49-F238E27FC236}">
                <a16:creationId xmlns:a16="http://schemas.microsoft.com/office/drawing/2014/main" id="{B83C104B-D2ED-4D52-B6BE-2CC56BBCB63D}"/>
              </a:ext>
            </a:extLst>
          </p:cNvPr>
          <p:cNvSpPr>
            <a:spLocks noGrp="1"/>
          </p:cNvSpPr>
          <p:nvPr>
            <p:ph type="body" sz="quarter" idx="28"/>
          </p:nvPr>
        </p:nvSpPr>
        <p:spPr/>
        <p:txBody>
          <a:bodyPr/>
          <a:lstStyle/>
          <a:p>
            <a:r>
              <a:rPr lang="en-US" altLang="zh-TW" b="0" kern="0" dirty="0">
                <a:solidFill>
                  <a:srgbClr val="000000"/>
                </a:solidFill>
                <a:sym typeface="Arial"/>
              </a:rPr>
              <a:t>[row5_solution_description]</a:t>
            </a:r>
            <a:endParaRPr lang="zh-TW" altLang="en-US" b="0" kern="0" dirty="0">
              <a:solidFill>
                <a:srgbClr val="000000"/>
              </a:solidFill>
              <a:sym typeface="Arial"/>
            </a:endParaRPr>
          </a:p>
        </p:txBody>
      </p:sp>
      <p:sp>
        <p:nvSpPr>
          <p:cNvPr id="22" name="Text Placeholder 21">
            <a:extLst>
              <a:ext uri="{FF2B5EF4-FFF2-40B4-BE49-F238E27FC236}">
                <a16:creationId xmlns:a16="http://schemas.microsoft.com/office/drawing/2014/main" id="{DDA815E8-C46D-481F-BFD0-AB268DB07818}"/>
              </a:ext>
            </a:extLst>
          </p:cNvPr>
          <p:cNvSpPr>
            <a:spLocks noGrp="1"/>
          </p:cNvSpPr>
          <p:nvPr>
            <p:ph type="body" sz="quarter" idx="29"/>
          </p:nvPr>
        </p:nvSpPr>
        <p:spPr/>
        <p:txBody>
          <a:bodyPr/>
          <a:lstStyle/>
          <a:p>
            <a:r>
              <a:rPr lang="en-US" altLang="zh-TW" b="0" kern="0" dirty="0">
                <a:solidFill>
                  <a:srgbClr val="000000"/>
                </a:solidFill>
                <a:sym typeface="Arial"/>
              </a:rPr>
              <a:t>[row6_solution_description]</a:t>
            </a:r>
            <a:endParaRPr lang="zh-TW" altLang="en-US" b="0" kern="0" dirty="0">
              <a:solidFill>
                <a:srgbClr val="000000"/>
              </a:solidFill>
              <a:sym typeface="Arial"/>
            </a:endParaRPr>
          </a:p>
        </p:txBody>
      </p:sp>
      <p:sp>
        <p:nvSpPr>
          <p:cNvPr id="23" name="Text Placeholder 22">
            <a:extLst>
              <a:ext uri="{FF2B5EF4-FFF2-40B4-BE49-F238E27FC236}">
                <a16:creationId xmlns:a16="http://schemas.microsoft.com/office/drawing/2014/main" id="{E36E1110-930D-4B8C-ABCA-2A4AB1A362DD}"/>
              </a:ext>
            </a:extLst>
          </p:cNvPr>
          <p:cNvSpPr>
            <a:spLocks noGrp="1"/>
          </p:cNvSpPr>
          <p:nvPr>
            <p:ph type="body" sz="quarter" idx="30"/>
          </p:nvPr>
        </p:nvSpPr>
        <p:spPr/>
        <p:txBody>
          <a:bodyPr/>
          <a:lstStyle/>
          <a:p>
            <a:r>
              <a:rPr lang="en-US" altLang="zh-TW" b="0" kern="0" dirty="0">
                <a:solidFill>
                  <a:srgbClr val="000000"/>
                </a:solidFill>
                <a:sym typeface="Arial"/>
              </a:rPr>
              <a:t>[row7_solution_description]</a:t>
            </a:r>
            <a:endParaRPr lang="zh-TW" altLang="en-US" b="0" kern="0" dirty="0">
              <a:solidFill>
                <a:srgbClr val="000000"/>
              </a:solidFill>
              <a:sym typeface="Arial"/>
            </a:endParaRPr>
          </a:p>
        </p:txBody>
      </p:sp>
      <p:sp>
        <p:nvSpPr>
          <p:cNvPr id="24" name="Text Placeholder 23">
            <a:extLst>
              <a:ext uri="{FF2B5EF4-FFF2-40B4-BE49-F238E27FC236}">
                <a16:creationId xmlns:a16="http://schemas.microsoft.com/office/drawing/2014/main" id="{507B9DAF-8CAB-4E05-A9D1-AD97FAE8A7DB}"/>
              </a:ext>
            </a:extLst>
          </p:cNvPr>
          <p:cNvSpPr>
            <a:spLocks noGrp="1"/>
          </p:cNvSpPr>
          <p:nvPr>
            <p:ph type="body" sz="quarter" idx="31"/>
          </p:nvPr>
        </p:nvSpPr>
        <p:spPr/>
        <p:txBody>
          <a:bodyPr/>
          <a:lstStyle/>
          <a:p>
            <a:r>
              <a:rPr lang="en-US" altLang="zh-TW" b="0" kern="0" dirty="0">
                <a:solidFill>
                  <a:srgbClr val="000000"/>
                </a:solidFill>
                <a:sym typeface="Arial"/>
              </a:rPr>
              <a:t>[row8_solution_description]</a:t>
            </a:r>
            <a:endParaRPr lang="zh-TW" altLang="en-US" b="0" kern="0" dirty="0">
              <a:solidFill>
                <a:srgbClr val="000000"/>
              </a:solidFill>
              <a:sym typeface="Arial"/>
            </a:endParaRPr>
          </a:p>
        </p:txBody>
      </p:sp>
      <p:sp>
        <p:nvSpPr>
          <p:cNvPr id="25" name="Text Placeholder 24">
            <a:extLst>
              <a:ext uri="{FF2B5EF4-FFF2-40B4-BE49-F238E27FC236}">
                <a16:creationId xmlns:a16="http://schemas.microsoft.com/office/drawing/2014/main" id="{ED7D79A3-5187-4DFE-9C20-245AA86B9EBA}"/>
              </a:ext>
            </a:extLst>
          </p:cNvPr>
          <p:cNvSpPr>
            <a:spLocks noGrp="1"/>
          </p:cNvSpPr>
          <p:nvPr>
            <p:ph type="body" sz="quarter" idx="32"/>
          </p:nvPr>
        </p:nvSpPr>
        <p:spPr/>
        <p:txBody>
          <a:bodyPr/>
          <a:lstStyle/>
          <a:p>
            <a:r>
              <a:rPr lang="en-US" altLang="zh-TW" b="0" kern="0" dirty="0">
                <a:solidFill>
                  <a:srgbClr val="000000"/>
                </a:solidFill>
                <a:sym typeface="Arial"/>
              </a:rPr>
              <a:t>[row9_solution_description]</a:t>
            </a:r>
            <a:endParaRPr lang="zh-TW" altLang="en-US" b="0" kern="0" dirty="0">
              <a:solidFill>
                <a:srgbClr val="000000"/>
              </a:solidFill>
              <a:sym typeface="Arial"/>
            </a:endParaRPr>
          </a:p>
        </p:txBody>
      </p:sp>
      <p:sp>
        <p:nvSpPr>
          <p:cNvPr id="26" name="Picture Placeholder 25">
            <a:extLst>
              <a:ext uri="{FF2B5EF4-FFF2-40B4-BE49-F238E27FC236}">
                <a16:creationId xmlns:a16="http://schemas.microsoft.com/office/drawing/2014/main" id="{6E2CC579-512A-4905-AD4C-40A9A522D178}"/>
              </a:ext>
            </a:extLst>
          </p:cNvPr>
          <p:cNvSpPr>
            <a:spLocks noGrp="1"/>
          </p:cNvSpPr>
          <p:nvPr>
            <p:ph type="pic" sz="quarter" idx="33"/>
          </p:nvPr>
        </p:nvSpPr>
        <p:spPr>
          <a:xfrm>
            <a:off x="6704014" y="2597860"/>
            <a:ext cx="4124702" cy="3363271"/>
          </a:xfrm>
        </p:spPr>
      </p:sp>
      <p:sp>
        <p:nvSpPr>
          <p:cNvPr id="4" name="Slide Number Placeholder 3">
            <a:extLst>
              <a:ext uri="{FF2B5EF4-FFF2-40B4-BE49-F238E27FC236}">
                <a16:creationId xmlns:a16="http://schemas.microsoft.com/office/drawing/2014/main" id="{F1019349-0290-42A4-AD50-0A3C987D39CD}"/>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20</a:t>
            </a:fld>
            <a:endParaRPr lang="zh-TW" altLang="en-US"/>
          </a:p>
        </p:txBody>
      </p:sp>
    </p:spTree>
    <p:extLst>
      <p:ext uri="{BB962C8B-B14F-4D97-AF65-F5344CB8AC3E}">
        <p14:creationId xmlns:p14="http://schemas.microsoft.com/office/powerpoint/2010/main" val="214763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61742-C8F4-421C-B2FE-54E05A7DFDC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請客戶就潛在方案進行排序</a:t>
            </a:r>
            <a:endParaRPr lang="zh-TW" altLang="en-US" dirty="0"/>
          </a:p>
        </p:txBody>
      </p:sp>
      <p:sp>
        <p:nvSpPr>
          <p:cNvPr id="6" name="Text Placeholder 5">
            <a:extLst>
              <a:ext uri="{FF2B5EF4-FFF2-40B4-BE49-F238E27FC236}">
                <a16:creationId xmlns:a16="http://schemas.microsoft.com/office/drawing/2014/main" id="{B7901B8B-8351-476A-842E-27F491CD2160}"/>
              </a:ext>
            </a:extLst>
          </p:cNvPr>
          <p:cNvSpPr>
            <a:spLocks noGrp="1"/>
          </p:cNvSpPr>
          <p:nvPr>
            <p:ph type="body" sz="quarter" idx="13"/>
          </p:nvPr>
        </p:nvSpPr>
        <p:spPr/>
        <p:txBody>
          <a:bodyPr>
            <a:normAutofit/>
          </a:bodyPr>
          <a:lstStyle/>
          <a:p>
            <a:r>
              <a:rPr lang="en-US" altLang="zh-TW" kern="0" dirty="0">
                <a:solidFill>
                  <a:schemeClr val="bg1"/>
                </a:solidFill>
                <a:sym typeface="Arial"/>
              </a:rPr>
              <a:t>[row0_level3]</a:t>
            </a:r>
            <a:endParaRPr lang="zh-TW" altLang="en-US" kern="0" dirty="0">
              <a:solidFill>
                <a:schemeClr val="bg1"/>
              </a:solidFill>
              <a:sym typeface="Arial"/>
            </a:endParaRPr>
          </a:p>
        </p:txBody>
      </p:sp>
      <p:sp>
        <p:nvSpPr>
          <p:cNvPr id="7" name="Text Placeholder 6">
            <a:extLst>
              <a:ext uri="{FF2B5EF4-FFF2-40B4-BE49-F238E27FC236}">
                <a16:creationId xmlns:a16="http://schemas.microsoft.com/office/drawing/2014/main" id="{E66FDAED-148E-4130-8929-F6E129E2E0D3}"/>
              </a:ext>
            </a:extLst>
          </p:cNvPr>
          <p:cNvSpPr>
            <a:spLocks noGrp="1"/>
          </p:cNvSpPr>
          <p:nvPr>
            <p:ph type="body" sz="quarter" idx="14"/>
          </p:nvPr>
        </p:nvSpPr>
        <p:spPr/>
        <p:txBody>
          <a:bodyPr>
            <a:normAutofit/>
          </a:bodyPr>
          <a:lstStyle/>
          <a:p>
            <a:r>
              <a:rPr lang="en-US" altLang="zh-TW" kern="0" dirty="0">
                <a:solidFill>
                  <a:schemeClr val="bg1"/>
                </a:solidFill>
                <a:sym typeface="Arial"/>
              </a:rPr>
              <a:t>[row1_level3]</a:t>
            </a:r>
            <a:endParaRPr lang="zh-TW" altLang="en-US" kern="0" dirty="0">
              <a:solidFill>
                <a:schemeClr val="bg1"/>
              </a:solidFill>
              <a:sym typeface="Arial"/>
            </a:endParaRPr>
          </a:p>
        </p:txBody>
      </p:sp>
      <p:sp>
        <p:nvSpPr>
          <p:cNvPr id="8" name="Text Placeholder 7">
            <a:extLst>
              <a:ext uri="{FF2B5EF4-FFF2-40B4-BE49-F238E27FC236}">
                <a16:creationId xmlns:a16="http://schemas.microsoft.com/office/drawing/2014/main" id="{A27CB963-7EAF-4646-99CB-47F1C7EBC745}"/>
              </a:ext>
            </a:extLst>
          </p:cNvPr>
          <p:cNvSpPr>
            <a:spLocks noGrp="1"/>
          </p:cNvSpPr>
          <p:nvPr>
            <p:ph type="body" sz="quarter" idx="15"/>
          </p:nvPr>
        </p:nvSpPr>
        <p:spPr/>
        <p:txBody>
          <a:bodyPr>
            <a:normAutofit/>
          </a:bodyPr>
          <a:lstStyle/>
          <a:p>
            <a:r>
              <a:rPr lang="en-US" altLang="zh-TW" kern="0" dirty="0">
                <a:solidFill>
                  <a:schemeClr val="bg1"/>
                </a:solidFill>
                <a:sym typeface="Arial"/>
              </a:rPr>
              <a:t>[row2_level3]</a:t>
            </a:r>
            <a:endParaRPr lang="zh-TW" altLang="en-US" kern="0" dirty="0">
              <a:solidFill>
                <a:schemeClr val="bg1"/>
              </a:solidFill>
              <a:sym typeface="Arial"/>
            </a:endParaRPr>
          </a:p>
        </p:txBody>
      </p:sp>
      <p:sp>
        <p:nvSpPr>
          <p:cNvPr id="9" name="Text Placeholder 8">
            <a:extLst>
              <a:ext uri="{FF2B5EF4-FFF2-40B4-BE49-F238E27FC236}">
                <a16:creationId xmlns:a16="http://schemas.microsoft.com/office/drawing/2014/main" id="{ECB8130B-DE41-4AB4-90B7-DE554954DFED}"/>
              </a:ext>
            </a:extLst>
          </p:cNvPr>
          <p:cNvSpPr>
            <a:spLocks noGrp="1"/>
          </p:cNvSpPr>
          <p:nvPr>
            <p:ph type="body" sz="quarter" idx="16"/>
          </p:nvPr>
        </p:nvSpPr>
        <p:spPr/>
        <p:txBody>
          <a:bodyPr>
            <a:normAutofit/>
          </a:bodyPr>
          <a:lstStyle/>
          <a:p>
            <a:r>
              <a:rPr lang="en-US" altLang="zh-TW" kern="0" dirty="0">
                <a:solidFill>
                  <a:schemeClr val="bg1"/>
                </a:solidFill>
                <a:sym typeface="Arial"/>
              </a:rPr>
              <a:t>[row3_level3]</a:t>
            </a:r>
            <a:endParaRPr lang="zh-TW" altLang="en-US" kern="0" dirty="0">
              <a:solidFill>
                <a:schemeClr val="bg1"/>
              </a:solidFill>
              <a:sym typeface="Arial"/>
            </a:endParaRPr>
          </a:p>
        </p:txBody>
      </p:sp>
      <p:sp>
        <p:nvSpPr>
          <p:cNvPr id="10" name="Text Placeholder 9">
            <a:extLst>
              <a:ext uri="{FF2B5EF4-FFF2-40B4-BE49-F238E27FC236}">
                <a16:creationId xmlns:a16="http://schemas.microsoft.com/office/drawing/2014/main" id="{718591D5-6CAF-4498-BDA1-C10A809A46E1}"/>
              </a:ext>
            </a:extLst>
          </p:cNvPr>
          <p:cNvSpPr>
            <a:spLocks noGrp="1"/>
          </p:cNvSpPr>
          <p:nvPr>
            <p:ph type="body" sz="quarter" idx="17"/>
          </p:nvPr>
        </p:nvSpPr>
        <p:spPr/>
        <p:txBody>
          <a:bodyPr>
            <a:normAutofit/>
          </a:bodyPr>
          <a:lstStyle/>
          <a:p>
            <a:r>
              <a:rPr lang="en-US" altLang="zh-TW" kern="0" dirty="0">
                <a:solidFill>
                  <a:schemeClr val="bg1"/>
                </a:solidFill>
                <a:sym typeface="Arial"/>
              </a:rPr>
              <a:t>[row4_level3]</a:t>
            </a:r>
            <a:endParaRPr lang="zh-TW" altLang="en-US" kern="0" dirty="0">
              <a:solidFill>
                <a:schemeClr val="bg1"/>
              </a:solidFill>
              <a:sym typeface="Arial"/>
            </a:endParaRPr>
          </a:p>
        </p:txBody>
      </p:sp>
      <p:sp>
        <p:nvSpPr>
          <p:cNvPr id="11" name="Text Placeholder 10">
            <a:extLst>
              <a:ext uri="{FF2B5EF4-FFF2-40B4-BE49-F238E27FC236}">
                <a16:creationId xmlns:a16="http://schemas.microsoft.com/office/drawing/2014/main" id="{A076C173-5090-478D-9E9B-BCFBA1286917}"/>
              </a:ext>
            </a:extLst>
          </p:cNvPr>
          <p:cNvSpPr>
            <a:spLocks noGrp="1"/>
          </p:cNvSpPr>
          <p:nvPr>
            <p:ph type="body" sz="quarter" idx="18"/>
          </p:nvPr>
        </p:nvSpPr>
        <p:spPr/>
        <p:txBody>
          <a:bodyPr>
            <a:normAutofit/>
          </a:bodyPr>
          <a:lstStyle/>
          <a:p>
            <a:r>
              <a:rPr lang="en-US" altLang="zh-TW" kern="0" dirty="0">
                <a:solidFill>
                  <a:schemeClr val="bg1"/>
                </a:solidFill>
                <a:sym typeface="Arial"/>
              </a:rPr>
              <a:t>[row5_level3]</a:t>
            </a:r>
            <a:endParaRPr lang="zh-TW" altLang="en-US" kern="0" dirty="0">
              <a:solidFill>
                <a:schemeClr val="bg1"/>
              </a:solidFill>
              <a:sym typeface="Arial"/>
            </a:endParaRPr>
          </a:p>
        </p:txBody>
      </p:sp>
      <p:sp>
        <p:nvSpPr>
          <p:cNvPr id="12" name="Text Placeholder 11">
            <a:extLst>
              <a:ext uri="{FF2B5EF4-FFF2-40B4-BE49-F238E27FC236}">
                <a16:creationId xmlns:a16="http://schemas.microsoft.com/office/drawing/2014/main" id="{F431B270-5BE9-4FE4-A43C-1E3E29D7C08F}"/>
              </a:ext>
            </a:extLst>
          </p:cNvPr>
          <p:cNvSpPr>
            <a:spLocks noGrp="1"/>
          </p:cNvSpPr>
          <p:nvPr>
            <p:ph type="body" sz="quarter" idx="19"/>
          </p:nvPr>
        </p:nvSpPr>
        <p:spPr/>
        <p:txBody>
          <a:bodyPr>
            <a:normAutofit/>
          </a:bodyPr>
          <a:lstStyle/>
          <a:p>
            <a:r>
              <a:rPr lang="en-US" altLang="zh-TW" kern="0" dirty="0">
                <a:solidFill>
                  <a:schemeClr val="bg1"/>
                </a:solidFill>
                <a:sym typeface="Arial"/>
              </a:rPr>
              <a:t>[row6_level3]</a:t>
            </a:r>
            <a:endParaRPr lang="zh-TW" altLang="en-US" kern="0" dirty="0">
              <a:solidFill>
                <a:schemeClr val="bg1"/>
              </a:solidFill>
              <a:sym typeface="Arial"/>
            </a:endParaRPr>
          </a:p>
        </p:txBody>
      </p:sp>
      <p:sp>
        <p:nvSpPr>
          <p:cNvPr id="13" name="Text Placeholder 12">
            <a:extLst>
              <a:ext uri="{FF2B5EF4-FFF2-40B4-BE49-F238E27FC236}">
                <a16:creationId xmlns:a16="http://schemas.microsoft.com/office/drawing/2014/main" id="{E1FF636D-52ED-46AC-A751-ABD4DF96DC19}"/>
              </a:ext>
            </a:extLst>
          </p:cNvPr>
          <p:cNvSpPr>
            <a:spLocks noGrp="1"/>
          </p:cNvSpPr>
          <p:nvPr>
            <p:ph type="body" sz="quarter" idx="20"/>
          </p:nvPr>
        </p:nvSpPr>
        <p:spPr/>
        <p:txBody>
          <a:bodyPr>
            <a:normAutofit/>
          </a:bodyPr>
          <a:lstStyle/>
          <a:p>
            <a:r>
              <a:rPr lang="en-US" altLang="zh-TW" kern="0" dirty="0">
                <a:solidFill>
                  <a:schemeClr val="bg1"/>
                </a:solidFill>
                <a:sym typeface="Arial"/>
              </a:rPr>
              <a:t>[row7_level3]</a:t>
            </a:r>
            <a:endParaRPr lang="zh-TW" altLang="en-US" kern="0" dirty="0">
              <a:solidFill>
                <a:schemeClr val="bg1"/>
              </a:solidFill>
              <a:sym typeface="Arial"/>
            </a:endParaRPr>
          </a:p>
        </p:txBody>
      </p:sp>
      <p:sp>
        <p:nvSpPr>
          <p:cNvPr id="14" name="Text Placeholder 13">
            <a:extLst>
              <a:ext uri="{FF2B5EF4-FFF2-40B4-BE49-F238E27FC236}">
                <a16:creationId xmlns:a16="http://schemas.microsoft.com/office/drawing/2014/main" id="{636D26B4-2FDA-47D4-B573-FC818FACE607}"/>
              </a:ext>
            </a:extLst>
          </p:cNvPr>
          <p:cNvSpPr>
            <a:spLocks noGrp="1"/>
          </p:cNvSpPr>
          <p:nvPr>
            <p:ph type="body" sz="quarter" idx="21"/>
          </p:nvPr>
        </p:nvSpPr>
        <p:spPr/>
        <p:txBody>
          <a:bodyPr>
            <a:normAutofit/>
          </a:bodyPr>
          <a:lstStyle/>
          <a:p>
            <a:r>
              <a:rPr lang="en-US" altLang="zh-TW" kern="0" dirty="0">
                <a:solidFill>
                  <a:schemeClr val="bg1"/>
                </a:solidFill>
                <a:sym typeface="Arial"/>
              </a:rPr>
              <a:t>[row8_level3]</a:t>
            </a:r>
            <a:endParaRPr lang="zh-TW" altLang="en-US" kern="0" dirty="0">
              <a:solidFill>
                <a:schemeClr val="bg1"/>
              </a:solidFill>
              <a:sym typeface="Arial"/>
            </a:endParaRPr>
          </a:p>
        </p:txBody>
      </p:sp>
      <p:sp>
        <p:nvSpPr>
          <p:cNvPr id="15" name="Text Placeholder 14">
            <a:extLst>
              <a:ext uri="{FF2B5EF4-FFF2-40B4-BE49-F238E27FC236}">
                <a16:creationId xmlns:a16="http://schemas.microsoft.com/office/drawing/2014/main" id="{FA7D41E1-3545-47C9-83C3-DB51CE3A893F}"/>
              </a:ext>
            </a:extLst>
          </p:cNvPr>
          <p:cNvSpPr>
            <a:spLocks noGrp="1"/>
          </p:cNvSpPr>
          <p:nvPr>
            <p:ph type="body" sz="quarter" idx="22"/>
          </p:nvPr>
        </p:nvSpPr>
        <p:spPr/>
        <p:txBody>
          <a:bodyPr>
            <a:normAutofit/>
          </a:bodyPr>
          <a:lstStyle/>
          <a:p>
            <a:r>
              <a:rPr lang="en-US" altLang="zh-TW" kern="0" dirty="0">
                <a:solidFill>
                  <a:schemeClr val="bg1"/>
                </a:solidFill>
                <a:sym typeface="Arial"/>
              </a:rPr>
              <a:t>[row9_level3]</a:t>
            </a:r>
            <a:endParaRPr lang="zh-TW" altLang="en-US" kern="0" dirty="0">
              <a:solidFill>
                <a:schemeClr val="bg1"/>
              </a:solidFill>
              <a:sym typeface="Arial"/>
            </a:endParaRPr>
          </a:p>
        </p:txBody>
      </p:sp>
      <p:sp>
        <p:nvSpPr>
          <p:cNvPr id="16" name="Text Placeholder 15">
            <a:extLst>
              <a:ext uri="{FF2B5EF4-FFF2-40B4-BE49-F238E27FC236}">
                <a16:creationId xmlns:a16="http://schemas.microsoft.com/office/drawing/2014/main" id="{F8333551-2C18-4CC4-B3C9-731F592D9ED7}"/>
              </a:ext>
            </a:extLst>
          </p:cNvPr>
          <p:cNvSpPr>
            <a:spLocks noGrp="1"/>
          </p:cNvSpPr>
          <p:nvPr>
            <p:ph type="body" sz="quarter" idx="23"/>
          </p:nvPr>
        </p:nvSpPr>
        <p:spPr/>
        <p:txBody>
          <a:bodyPr/>
          <a:lstStyle/>
          <a:p>
            <a:r>
              <a:rPr lang="en-US" altLang="zh-TW" b="0" kern="0" dirty="0">
                <a:solidFill>
                  <a:srgbClr val="000000"/>
                </a:solidFill>
                <a:sym typeface="Arial"/>
              </a:rPr>
              <a:t>[row0_solution_description]</a:t>
            </a:r>
            <a:endParaRPr lang="zh-TW" altLang="en-US" b="0" kern="0" dirty="0">
              <a:solidFill>
                <a:srgbClr val="000000"/>
              </a:solidFill>
              <a:sym typeface="Arial"/>
            </a:endParaRPr>
          </a:p>
        </p:txBody>
      </p:sp>
      <p:sp>
        <p:nvSpPr>
          <p:cNvPr id="17" name="Text Placeholder 16">
            <a:extLst>
              <a:ext uri="{FF2B5EF4-FFF2-40B4-BE49-F238E27FC236}">
                <a16:creationId xmlns:a16="http://schemas.microsoft.com/office/drawing/2014/main" id="{38C68A73-145C-41DC-BC53-3EDBC9F9F695}"/>
              </a:ext>
            </a:extLst>
          </p:cNvPr>
          <p:cNvSpPr>
            <a:spLocks noGrp="1"/>
          </p:cNvSpPr>
          <p:nvPr>
            <p:ph type="body" sz="quarter" idx="24"/>
          </p:nvPr>
        </p:nvSpPr>
        <p:spPr/>
        <p:txBody>
          <a:bodyPr/>
          <a:lstStyle/>
          <a:p>
            <a:r>
              <a:rPr lang="en-US" altLang="zh-TW" b="0" kern="0" dirty="0">
                <a:solidFill>
                  <a:srgbClr val="000000"/>
                </a:solidFill>
                <a:sym typeface="Arial"/>
              </a:rPr>
              <a:t>[row1_solution_description]</a:t>
            </a:r>
            <a:endParaRPr lang="zh-TW" altLang="en-US" b="0" kern="0" dirty="0">
              <a:solidFill>
                <a:srgbClr val="000000"/>
              </a:solidFill>
              <a:sym typeface="Arial"/>
            </a:endParaRPr>
          </a:p>
        </p:txBody>
      </p:sp>
      <p:sp>
        <p:nvSpPr>
          <p:cNvPr id="18" name="Text Placeholder 17">
            <a:extLst>
              <a:ext uri="{FF2B5EF4-FFF2-40B4-BE49-F238E27FC236}">
                <a16:creationId xmlns:a16="http://schemas.microsoft.com/office/drawing/2014/main" id="{61717634-76DA-4BE9-A066-EF172AFEAD09}"/>
              </a:ext>
            </a:extLst>
          </p:cNvPr>
          <p:cNvSpPr>
            <a:spLocks noGrp="1"/>
          </p:cNvSpPr>
          <p:nvPr>
            <p:ph type="body" sz="quarter" idx="25"/>
          </p:nvPr>
        </p:nvSpPr>
        <p:spPr/>
        <p:txBody>
          <a:bodyPr/>
          <a:lstStyle/>
          <a:p>
            <a:r>
              <a:rPr lang="en-US" altLang="zh-TW" b="0" kern="0" dirty="0">
                <a:solidFill>
                  <a:srgbClr val="000000"/>
                </a:solidFill>
                <a:sym typeface="Arial"/>
              </a:rPr>
              <a:t>[row2_solution_description]</a:t>
            </a:r>
            <a:endParaRPr lang="zh-TW" altLang="en-US" b="0" kern="0" dirty="0">
              <a:solidFill>
                <a:srgbClr val="000000"/>
              </a:solidFill>
              <a:sym typeface="Arial"/>
            </a:endParaRPr>
          </a:p>
        </p:txBody>
      </p:sp>
      <p:sp>
        <p:nvSpPr>
          <p:cNvPr id="19" name="Text Placeholder 18">
            <a:extLst>
              <a:ext uri="{FF2B5EF4-FFF2-40B4-BE49-F238E27FC236}">
                <a16:creationId xmlns:a16="http://schemas.microsoft.com/office/drawing/2014/main" id="{18A2204E-BABE-4CDB-9704-FA6C2F6BFC0B}"/>
              </a:ext>
            </a:extLst>
          </p:cNvPr>
          <p:cNvSpPr>
            <a:spLocks noGrp="1"/>
          </p:cNvSpPr>
          <p:nvPr>
            <p:ph type="body" sz="quarter" idx="26"/>
          </p:nvPr>
        </p:nvSpPr>
        <p:spPr/>
        <p:txBody>
          <a:bodyPr/>
          <a:lstStyle/>
          <a:p>
            <a:r>
              <a:rPr lang="en-US" altLang="zh-TW" b="0" kern="0" dirty="0">
                <a:solidFill>
                  <a:srgbClr val="000000"/>
                </a:solidFill>
                <a:sym typeface="Arial"/>
              </a:rPr>
              <a:t>[row3_solution_description]</a:t>
            </a:r>
            <a:endParaRPr lang="zh-TW" altLang="en-US" b="0" kern="0" dirty="0">
              <a:solidFill>
                <a:srgbClr val="000000"/>
              </a:solidFill>
              <a:sym typeface="Arial"/>
            </a:endParaRPr>
          </a:p>
        </p:txBody>
      </p:sp>
      <p:sp>
        <p:nvSpPr>
          <p:cNvPr id="20" name="Text Placeholder 19">
            <a:extLst>
              <a:ext uri="{FF2B5EF4-FFF2-40B4-BE49-F238E27FC236}">
                <a16:creationId xmlns:a16="http://schemas.microsoft.com/office/drawing/2014/main" id="{0790FEE0-A1FA-4D2F-B280-95B1DDC97E2C}"/>
              </a:ext>
            </a:extLst>
          </p:cNvPr>
          <p:cNvSpPr>
            <a:spLocks noGrp="1"/>
          </p:cNvSpPr>
          <p:nvPr>
            <p:ph type="body" sz="quarter" idx="27"/>
          </p:nvPr>
        </p:nvSpPr>
        <p:spPr/>
        <p:txBody>
          <a:bodyPr/>
          <a:lstStyle/>
          <a:p>
            <a:r>
              <a:rPr lang="en-US" altLang="zh-TW" b="0" kern="0" dirty="0">
                <a:solidFill>
                  <a:srgbClr val="000000"/>
                </a:solidFill>
                <a:sym typeface="Arial"/>
              </a:rPr>
              <a:t>[row4_solution_description]</a:t>
            </a:r>
            <a:endParaRPr lang="zh-TW" altLang="en-US" b="0" kern="0" dirty="0">
              <a:solidFill>
                <a:srgbClr val="000000"/>
              </a:solidFill>
              <a:sym typeface="Arial"/>
            </a:endParaRPr>
          </a:p>
        </p:txBody>
      </p:sp>
      <p:sp>
        <p:nvSpPr>
          <p:cNvPr id="21" name="Text Placeholder 20">
            <a:extLst>
              <a:ext uri="{FF2B5EF4-FFF2-40B4-BE49-F238E27FC236}">
                <a16:creationId xmlns:a16="http://schemas.microsoft.com/office/drawing/2014/main" id="{7A4EE3C2-C146-4AFA-B97F-8B35E624B93A}"/>
              </a:ext>
            </a:extLst>
          </p:cNvPr>
          <p:cNvSpPr>
            <a:spLocks noGrp="1"/>
          </p:cNvSpPr>
          <p:nvPr>
            <p:ph type="body" sz="quarter" idx="28"/>
          </p:nvPr>
        </p:nvSpPr>
        <p:spPr/>
        <p:txBody>
          <a:bodyPr/>
          <a:lstStyle/>
          <a:p>
            <a:r>
              <a:rPr lang="en-US" altLang="zh-TW" b="0" kern="0" dirty="0">
                <a:solidFill>
                  <a:srgbClr val="000000"/>
                </a:solidFill>
                <a:sym typeface="Arial"/>
              </a:rPr>
              <a:t>[row5_solution_description]</a:t>
            </a:r>
            <a:endParaRPr lang="zh-TW" altLang="en-US" b="0" kern="0" dirty="0">
              <a:solidFill>
                <a:srgbClr val="000000"/>
              </a:solidFill>
              <a:sym typeface="Arial"/>
            </a:endParaRPr>
          </a:p>
        </p:txBody>
      </p:sp>
      <p:sp>
        <p:nvSpPr>
          <p:cNvPr id="22" name="Text Placeholder 21">
            <a:extLst>
              <a:ext uri="{FF2B5EF4-FFF2-40B4-BE49-F238E27FC236}">
                <a16:creationId xmlns:a16="http://schemas.microsoft.com/office/drawing/2014/main" id="{123A0E6F-900A-4A2D-8474-777335C56ABB}"/>
              </a:ext>
            </a:extLst>
          </p:cNvPr>
          <p:cNvSpPr>
            <a:spLocks noGrp="1"/>
          </p:cNvSpPr>
          <p:nvPr>
            <p:ph type="body" sz="quarter" idx="29"/>
          </p:nvPr>
        </p:nvSpPr>
        <p:spPr/>
        <p:txBody>
          <a:bodyPr/>
          <a:lstStyle/>
          <a:p>
            <a:r>
              <a:rPr lang="en-US" altLang="zh-TW" b="0" kern="0" dirty="0">
                <a:solidFill>
                  <a:srgbClr val="000000"/>
                </a:solidFill>
                <a:sym typeface="Arial"/>
              </a:rPr>
              <a:t>[row6_solution_description]</a:t>
            </a:r>
            <a:endParaRPr lang="zh-TW" altLang="en-US" b="0" kern="0" dirty="0">
              <a:solidFill>
                <a:srgbClr val="000000"/>
              </a:solidFill>
              <a:sym typeface="Arial"/>
            </a:endParaRPr>
          </a:p>
        </p:txBody>
      </p:sp>
      <p:sp>
        <p:nvSpPr>
          <p:cNvPr id="23" name="Text Placeholder 22">
            <a:extLst>
              <a:ext uri="{FF2B5EF4-FFF2-40B4-BE49-F238E27FC236}">
                <a16:creationId xmlns:a16="http://schemas.microsoft.com/office/drawing/2014/main" id="{023023E7-0580-4755-9A8E-DEA8B6B6F4D4}"/>
              </a:ext>
            </a:extLst>
          </p:cNvPr>
          <p:cNvSpPr>
            <a:spLocks noGrp="1"/>
          </p:cNvSpPr>
          <p:nvPr>
            <p:ph type="body" sz="quarter" idx="30"/>
          </p:nvPr>
        </p:nvSpPr>
        <p:spPr/>
        <p:txBody>
          <a:bodyPr/>
          <a:lstStyle/>
          <a:p>
            <a:r>
              <a:rPr lang="en-US" altLang="zh-TW" b="0" kern="0" dirty="0">
                <a:solidFill>
                  <a:srgbClr val="000000"/>
                </a:solidFill>
                <a:sym typeface="Arial"/>
              </a:rPr>
              <a:t>[row7_solution_description]</a:t>
            </a:r>
            <a:endParaRPr lang="zh-TW" altLang="en-US" b="0" kern="0" dirty="0">
              <a:solidFill>
                <a:srgbClr val="000000"/>
              </a:solidFill>
              <a:sym typeface="Arial"/>
            </a:endParaRPr>
          </a:p>
        </p:txBody>
      </p:sp>
      <p:sp>
        <p:nvSpPr>
          <p:cNvPr id="24" name="Text Placeholder 23">
            <a:extLst>
              <a:ext uri="{FF2B5EF4-FFF2-40B4-BE49-F238E27FC236}">
                <a16:creationId xmlns:a16="http://schemas.microsoft.com/office/drawing/2014/main" id="{3CBB2666-8201-450F-815C-E371121B41CA}"/>
              </a:ext>
            </a:extLst>
          </p:cNvPr>
          <p:cNvSpPr>
            <a:spLocks noGrp="1"/>
          </p:cNvSpPr>
          <p:nvPr>
            <p:ph type="body" sz="quarter" idx="31"/>
          </p:nvPr>
        </p:nvSpPr>
        <p:spPr/>
        <p:txBody>
          <a:bodyPr/>
          <a:lstStyle/>
          <a:p>
            <a:r>
              <a:rPr lang="en-US" altLang="zh-TW" b="0" kern="0" dirty="0">
                <a:solidFill>
                  <a:srgbClr val="000000"/>
                </a:solidFill>
                <a:sym typeface="Arial"/>
              </a:rPr>
              <a:t>[row8_solution_description]</a:t>
            </a:r>
            <a:endParaRPr lang="zh-TW" altLang="en-US" b="0" kern="0" dirty="0">
              <a:solidFill>
                <a:srgbClr val="000000"/>
              </a:solidFill>
              <a:sym typeface="Arial"/>
            </a:endParaRPr>
          </a:p>
        </p:txBody>
      </p:sp>
      <p:sp>
        <p:nvSpPr>
          <p:cNvPr id="25" name="Text Placeholder 24">
            <a:extLst>
              <a:ext uri="{FF2B5EF4-FFF2-40B4-BE49-F238E27FC236}">
                <a16:creationId xmlns:a16="http://schemas.microsoft.com/office/drawing/2014/main" id="{2D158164-C9F7-48C9-9531-F041F1E75DCF}"/>
              </a:ext>
            </a:extLst>
          </p:cNvPr>
          <p:cNvSpPr>
            <a:spLocks noGrp="1"/>
          </p:cNvSpPr>
          <p:nvPr>
            <p:ph type="body" sz="quarter" idx="32"/>
          </p:nvPr>
        </p:nvSpPr>
        <p:spPr/>
        <p:txBody>
          <a:bodyPr/>
          <a:lstStyle/>
          <a:p>
            <a:r>
              <a:rPr lang="en-US" altLang="zh-TW" b="0" kern="0" dirty="0">
                <a:solidFill>
                  <a:srgbClr val="000000"/>
                </a:solidFill>
                <a:sym typeface="Arial"/>
              </a:rPr>
              <a:t>[row9_solution_description]</a:t>
            </a:r>
            <a:endParaRPr lang="zh-TW" altLang="en-US" b="0" kern="0" dirty="0">
              <a:solidFill>
                <a:srgbClr val="000000"/>
              </a:solidFill>
              <a:sym typeface="Arial"/>
            </a:endParaRPr>
          </a:p>
        </p:txBody>
      </p:sp>
      <p:sp>
        <p:nvSpPr>
          <p:cNvPr id="4" name="Slide Number Placeholder 3">
            <a:extLst>
              <a:ext uri="{FF2B5EF4-FFF2-40B4-BE49-F238E27FC236}">
                <a16:creationId xmlns:a16="http://schemas.microsoft.com/office/drawing/2014/main" id="{0BB6F0E4-9203-40D3-AF8C-D9EDC1A9744B}"/>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21</a:t>
            </a:fld>
            <a:endParaRPr lang="zh-TW" altLang="en-US"/>
          </a:p>
        </p:txBody>
      </p:sp>
    </p:spTree>
    <p:extLst>
      <p:ext uri="{BB962C8B-B14F-4D97-AF65-F5344CB8AC3E}">
        <p14:creationId xmlns:p14="http://schemas.microsoft.com/office/powerpoint/2010/main" val="3628541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0D648C-631C-4DEB-BD55-C07D744AECB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解決方案 </a:t>
            </a:r>
            <a:r>
              <a:rPr lang="en-US" altLang="zh-TW" dirty="0">
                <a:latin typeface="微軟正黑體" panose="020B0604030504040204" pitchFamily="34" charset="-120"/>
                <a:ea typeface="微軟正黑體" panose="020B0604030504040204" pitchFamily="34" charset="-120"/>
              </a:rPr>
              <a:t>ROI </a:t>
            </a:r>
            <a:r>
              <a:rPr lang="zh-TW" altLang="en-US" dirty="0">
                <a:latin typeface="微軟正黑體" panose="020B0604030504040204" pitchFamily="34" charset="-120"/>
                <a:ea typeface="微軟正黑體" panose="020B0604030504040204" pitchFamily="34" charset="-120"/>
              </a:rPr>
              <a:t>排名</a:t>
            </a:r>
            <a:endParaRPr lang="zh-TW" altLang="en-US" dirty="0"/>
          </a:p>
        </p:txBody>
      </p:sp>
      <p:sp>
        <p:nvSpPr>
          <p:cNvPr id="6" name="Text Placeholder 5">
            <a:extLst>
              <a:ext uri="{FF2B5EF4-FFF2-40B4-BE49-F238E27FC236}">
                <a16:creationId xmlns:a16="http://schemas.microsoft.com/office/drawing/2014/main" id="{8358C26B-6193-406B-A930-6E7616F61759}"/>
              </a:ext>
            </a:extLst>
          </p:cNvPr>
          <p:cNvSpPr>
            <a:spLocks noGrp="1"/>
          </p:cNvSpPr>
          <p:nvPr>
            <p:ph type="body" sz="quarter" idx="10"/>
          </p:nvPr>
        </p:nvSpPr>
        <p:spPr/>
        <p:txBody>
          <a:bodyPr/>
          <a:lstStyle/>
          <a:p>
            <a:r>
              <a:rPr lang="en-US" altLang="zh-TW" kern="0" dirty="0">
                <a:cs typeface="Arial"/>
                <a:sym typeface="Arial"/>
              </a:rPr>
              <a:t>[row0_level3]</a:t>
            </a:r>
          </a:p>
        </p:txBody>
      </p:sp>
      <p:sp>
        <p:nvSpPr>
          <p:cNvPr id="7" name="Text Placeholder 6">
            <a:extLst>
              <a:ext uri="{FF2B5EF4-FFF2-40B4-BE49-F238E27FC236}">
                <a16:creationId xmlns:a16="http://schemas.microsoft.com/office/drawing/2014/main" id="{C521FFB2-020B-4CCC-8502-08AD13BD6398}"/>
              </a:ext>
            </a:extLst>
          </p:cNvPr>
          <p:cNvSpPr>
            <a:spLocks noGrp="1"/>
          </p:cNvSpPr>
          <p:nvPr>
            <p:ph type="body" sz="quarter" idx="11"/>
          </p:nvPr>
        </p:nvSpPr>
        <p:spPr/>
        <p:txBody>
          <a:bodyPr/>
          <a:lstStyle/>
          <a:p>
            <a:r>
              <a:rPr lang="en-US" altLang="zh-TW" kern="0" dirty="0">
                <a:cs typeface="Arial"/>
                <a:sym typeface="Arial"/>
              </a:rPr>
              <a:t>[row1_level3]</a:t>
            </a:r>
          </a:p>
        </p:txBody>
      </p:sp>
      <p:sp>
        <p:nvSpPr>
          <p:cNvPr id="8" name="Text Placeholder 7">
            <a:extLst>
              <a:ext uri="{FF2B5EF4-FFF2-40B4-BE49-F238E27FC236}">
                <a16:creationId xmlns:a16="http://schemas.microsoft.com/office/drawing/2014/main" id="{03FB24A5-BC93-4C64-81DB-6C63503FFFCD}"/>
              </a:ext>
            </a:extLst>
          </p:cNvPr>
          <p:cNvSpPr>
            <a:spLocks noGrp="1"/>
          </p:cNvSpPr>
          <p:nvPr>
            <p:ph type="body" sz="quarter" idx="12"/>
          </p:nvPr>
        </p:nvSpPr>
        <p:spPr/>
        <p:txBody>
          <a:bodyPr/>
          <a:lstStyle/>
          <a:p>
            <a:r>
              <a:rPr lang="en-US" altLang="zh-TW" kern="0" dirty="0">
                <a:cs typeface="Arial"/>
                <a:sym typeface="Arial"/>
              </a:rPr>
              <a:t>[row2_level3]</a:t>
            </a:r>
          </a:p>
        </p:txBody>
      </p:sp>
      <p:sp>
        <p:nvSpPr>
          <p:cNvPr id="9" name="Text Placeholder 8">
            <a:extLst>
              <a:ext uri="{FF2B5EF4-FFF2-40B4-BE49-F238E27FC236}">
                <a16:creationId xmlns:a16="http://schemas.microsoft.com/office/drawing/2014/main" id="{88F57314-9B03-421C-BE22-66730D9F55DA}"/>
              </a:ext>
            </a:extLst>
          </p:cNvPr>
          <p:cNvSpPr>
            <a:spLocks noGrp="1"/>
          </p:cNvSpPr>
          <p:nvPr>
            <p:ph type="body" sz="quarter" idx="13"/>
          </p:nvPr>
        </p:nvSpPr>
        <p:spPr/>
        <p:txBody>
          <a:bodyPr/>
          <a:lstStyle/>
          <a:p>
            <a:r>
              <a:rPr lang="en-US" altLang="zh-TW" kern="0" dirty="0">
                <a:cs typeface="Arial"/>
                <a:sym typeface="Arial"/>
              </a:rPr>
              <a:t>[row3_level3]</a:t>
            </a:r>
          </a:p>
        </p:txBody>
      </p:sp>
      <p:sp>
        <p:nvSpPr>
          <p:cNvPr id="10" name="Text Placeholder 9">
            <a:extLst>
              <a:ext uri="{FF2B5EF4-FFF2-40B4-BE49-F238E27FC236}">
                <a16:creationId xmlns:a16="http://schemas.microsoft.com/office/drawing/2014/main" id="{E7A2005A-DDE3-4CA1-9884-DD5DEEB74A7E}"/>
              </a:ext>
            </a:extLst>
          </p:cNvPr>
          <p:cNvSpPr>
            <a:spLocks noGrp="1"/>
          </p:cNvSpPr>
          <p:nvPr>
            <p:ph type="body" sz="quarter" idx="14"/>
          </p:nvPr>
        </p:nvSpPr>
        <p:spPr/>
        <p:txBody>
          <a:bodyPr/>
          <a:lstStyle/>
          <a:p>
            <a:r>
              <a:rPr lang="en-US" altLang="zh-TW" kern="0" dirty="0">
                <a:cs typeface="Arial"/>
                <a:sym typeface="Arial"/>
              </a:rPr>
              <a:t>[row4_level3]</a:t>
            </a:r>
          </a:p>
        </p:txBody>
      </p:sp>
      <p:sp>
        <p:nvSpPr>
          <p:cNvPr id="11" name="Text Placeholder 10">
            <a:extLst>
              <a:ext uri="{FF2B5EF4-FFF2-40B4-BE49-F238E27FC236}">
                <a16:creationId xmlns:a16="http://schemas.microsoft.com/office/drawing/2014/main" id="{9D62CD24-7A5D-43D7-8BC3-B95284D45035}"/>
              </a:ext>
            </a:extLst>
          </p:cNvPr>
          <p:cNvSpPr>
            <a:spLocks noGrp="1"/>
          </p:cNvSpPr>
          <p:nvPr>
            <p:ph type="body" sz="quarter" idx="15"/>
          </p:nvPr>
        </p:nvSpPr>
        <p:spPr/>
        <p:txBody>
          <a:bodyPr/>
          <a:lstStyle/>
          <a:p>
            <a:r>
              <a:rPr lang="en-US" altLang="zh-TW" kern="0" dirty="0">
                <a:cs typeface="Arial"/>
                <a:sym typeface="Arial"/>
              </a:rPr>
              <a:t>[row5_level3]</a:t>
            </a:r>
          </a:p>
        </p:txBody>
      </p:sp>
      <p:sp>
        <p:nvSpPr>
          <p:cNvPr id="12" name="Text Placeholder 11">
            <a:extLst>
              <a:ext uri="{FF2B5EF4-FFF2-40B4-BE49-F238E27FC236}">
                <a16:creationId xmlns:a16="http://schemas.microsoft.com/office/drawing/2014/main" id="{F3FFE737-574C-4B0F-A198-AE08EC7355ED}"/>
              </a:ext>
            </a:extLst>
          </p:cNvPr>
          <p:cNvSpPr>
            <a:spLocks noGrp="1"/>
          </p:cNvSpPr>
          <p:nvPr>
            <p:ph type="body" sz="quarter" idx="16"/>
          </p:nvPr>
        </p:nvSpPr>
        <p:spPr/>
        <p:txBody>
          <a:bodyPr/>
          <a:lstStyle/>
          <a:p>
            <a:r>
              <a:rPr lang="en-US" altLang="zh-TW" kern="0" dirty="0">
                <a:cs typeface="Arial"/>
                <a:sym typeface="Arial"/>
              </a:rPr>
              <a:t>[row6_level3]</a:t>
            </a:r>
          </a:p>
        </p:txBody>
      </p:sp>
      <p:sp>
        <p:nvSpPr>
          <p:cNvPr id="13" name="Text Placeholder 12">
            <a:extLst>
              <a:ext uri="{FF2B5EF4-FFF2-40B4-BE49-F238E27FC236}">
                <a16:creationId xmlns:a16="http://schemas.microsoft.com/office/drawing/2014/main" id="{22A345C3-D535-4F08-B796-60F4410FF789}"/>
              </a:ext>
            </a:extLst>
          </p:cNvPr>
          <p:cNvSpPr>
            <a:spLocks noGrp="1"/>
          </p:cNvSpPr>
          <p:nvPr>
            <p:ph type="body" sz="quarter" idx="17"/>
          </p:nvPr>
        </p:nvSpPr>
        <p:spPr/>
        <p:txBody>
          <a:bodyPr/>
          <a:lstStyle/>
          <a:p>
            <a:r>
              <a:rPr lang="en-US" altLang="zh-TW" kern="0" dirty="0">
                <a:cs typeface="Arial"/>
                <a:sym typeface="Arial"/>
              </a:rPr>
              <a:t>[row7_level3]</a:t>
            </a:r>
          </a:p>
        </p:txBody>
      </p:sp>
      <p:sp>
        <p:nvSpPr>
          <p:cNvPr id="14" name="Text Placeholder 13">
            <a:extLst>
              <a:ext uri="{FF2B5EF4-FFF2-40B4-BE49-F238E27FC236}">
                <a16:creationId xmlns:a16="http://schemas.microsoft.com/office/drawing/2014/main" id="{75221C86-AF83-4851-8832-0B5D1F5F5C48}"/>
              </a:ext>
            </a:extLst>
          </p:cNvPr>
          <p:cNvSpPr>
            <a:spLocks noGrp="1"/>
          </p:cNvSpPr>
          <p:nvPr>
            <p:ph type="body" sz="quarter" idx="18"/>
          </p:nvPr>
        </p:nvSpPr>
        <p:spPr/>
        <p:txBody>
          <a:bodyPr/>
          <a:lstStyle/>
          <a:p>
            <a:r>
              <a:rPr lang="en-US" altLang="zh-TW" kern="0" dirty="0">
                <a:cs typeface="Arial"/>
                <a:sym typeface="Arial"/>
              </a:rPr>
              <a:t>[row8_level3]</a:t>
            </a:r>
          </a:p>
        </p:txBody>
      </p:sp>
      <p:sp>
        <p:nvSpPr>
          <p:cNvPr id="15" name="Text Placeholder 14">
            <a:extLst>
              <a:ext uri="{FF2B5EF4-FFF2-40B4-BE49-F238E27FC236}">
                <a16:creationId xmlns:a16="http://schemas.microsoft.com/office/drawing/2014/main" id="{58DB563C-A37B-4CE2-BE6B-053398DEDD51}"/>
              </a:ext>
            </a:extLst>
          </p:cNvPr>
          <p:cNvSpPr>
            <a:spLocks noGrp="1"/>
          </p:cNvSpPr>
          <p:nvPr>
            <p:ph type="body" sz="quarter" idx="19"/>
          </p:nvPr>
        </p:nvSpPr>
        <p:spPr/>
        <p:txBody>
          <a:bodyPr/>
          <a:lstStyle/>
          <a:p>
            <a:r>
              <a:rPr lang="en-US" altLang="zh-TW" kern="0" dirty="0">
                <a:cs typeface="Arial"/>
                <a:sym typeface="Arial"/>
              </a:rPr>
              <a:t>[row9_level3]</a:t>
            </a:r>
          </a:p>
        </p:txBody>
      </p:sp>
      <p:sp>
        <p:nvSpPr>
          <p:cNvPr id="16" name="Text Placeholder 15">
            <a:extLst>
              <a:ext uri="{FF2B5EF4-FFF2-40B4-BE49-F238E27FC236}">
                <a16:creationId xmlns:a16="http://schemas.microsoft.com/office/drawing/2014/main" id="{98C110B9-6F88-48A8-B0E7-E5CB2CBC1CAA}"/>
              </a:ext>
            </a:extLst>
          </p:cNvPr>
          <p:cNvSpPr>
            <a:spLocks noGrp="1"/>
          </p:cNvSpPr>
          <p:nvPr>
            <p:ph type="body" sz="quarter" idx="20"/>
          </p:nvPr>
        </p:nvSpPr>
        <p:spPr/>
        <p:txBody>
          <a:bodyPr/>
          <a:lstStyle/>
          <a:p>
            <a:r>
              <a:rPr lang="en-US" altLang="zh-TW" b="0" kern="0" dirty="0">
                <a:latin typeface="Arial"/>
                <a:ea typeface="新細明體" panose="02020500000000000000" pitchFamily="18" charset="-120"/>
                <a:cs typeface="Arial"/>
                <a:sym typeface="Arial"/>
              </a:rPr>
              <a:t>[row0_ROI_formatted]</a:t>
            </a:r>
          </a:p>
        </p:txBody>
      </p:sp>
      <p:sp>
        <p:nvSpPr>
          <p:cNvPr id="17" name="Text Placeholder 16">
            <a:extLst>
              <a:ext uri="{FF2B5EF4-FFF2-40B4-BE49-F238E27FC236}">
                <a16:creationId xmlns:a16="http://schemas.microsoft.com/office/drawing/2014/main" id="{4DDBEA42-80FE-4F96-A67D-E15629F8E743}"/>
              </a:ext>
            </a:extLst>
          </p:cNvPr>
          <p:cNvSpPr>
            <a:spLocks noGrp="1"/>
          </p:cNvSpPr>
          <p:nvPr>
            <p:ph type="body" sz="quarter" idx="21"/>
          </p:nvPr>
        </p:nvSpPr>
        <p:spPr/>
        <p:txBody>
          <a:bodyPr/>
          <a:lstStyle/>
          <a:p>
            <a:r>
              <a:rPr lang="en-US" altLang="zh-TW" b="0" kern="0" dirty="0">
                <a:latin typeface="Arial"/>
                <a:ea typeface="新細明體" panose="02020500000000000000" pitchFamily="18" charset="-120"/>
                <a:cs typeface="Arial"/>
                <a:sym typeface="Arial"/>
              </a:rPr>
              <a:t>[row1_ROI_formatted]</a:t>
            </a:r>
          </a:p>
        </p:txBody>
      </p:sp>
      <p:sp>
        <p:nvSpPr>
          <p:cNvPr id="18" name="Text Placeholder 17">
            <a:extLst>
              <a:ext uri="{FF2B5EF4-FFF2-40B4-BE49-F238E27FC236}">
                <a16:creationId xmlns:a16="http://schemas.microsoft.com/office/drawing/2014/main" id="{B6792548-EA1B-49DB-A899-296138589CD7}"/>
              </a:ext>
            </a:extLst>
          </p:cNvPr>
          <p:cNvSpPr>
            <a:spLocks noGrp="1"/>
          </p:cNvSpPr>
          <p:nvPr>
            <p:ph type="body" sz="quarter" idx="22"/>
          </p:nvPr>
        </p:nvSpPr>
        <p:spPr/>
        <p:txBody>
          <a:bodyPr/>
          <a:lstStyle/>
          <a:p>
            <a:r>
              <a:rPr lang="en-US" altLang="zh-TW" b="0" kern="0" dirty="0">
                <a:latin typeface="Arial"/>
                <a:ea typeface="新細明體" panose="02020500000000000000" pitchFamily="18" charset="-120"/>
                <a:cs typeface="Arial"/>
                <a:sym typeface="Arial"/>
              </a:rPr>
              <a:t>[row2_ROI_formatted]</a:t>
            </a:r>
          </a:p>
        </p:txBody>
      </p:sp>
      <p:sp>
        <p:nvSpPr>
          <p:cNvPr id="19" name="Text Placeholder 18">
            <a:extLst>
              <a:ext uri="{FF2B5EF4-FFF2-40B4-BE49-F238E27FC236}">
                <a16:creationId xmlns:a16="http://schemas.microsoft.com/office/drawing/2014/main" id="{E741431A-5765-4816-B2C4-C985D8B1E531}"/>
              </a:ext>
            </a:extLst>
          </p:cNvPr>
          <p:cNvSpPr>
            <a:spLocks noGrp="1"/>
          </p:cNvSpPr>
          <p:nvPr>
            <p:ph type="body" sz="quarter" idx="23"/>
          </p:nvPr>
        </p:nvSpPr>
        <p:spPr/>
        <p:txBody>
          <a:bodyPr/>
          <a:lstStyle/>
          <a:p>
            <a:r>
              <a:rPr lang="en-US" altLang="zh-TW" b="0" kern="0" dirty="0">
                <a:latin typeface="Arial"/>
                <a:ea typeface="新細明體" panose="02020500000000000000" pitchFamily="18" charset="-120"/>
                <a:cs typeface="Arial"/>
                <a:sym typeface="Arial"/>
              </a:rPr>
              <a:t>[row3_ROI_formatted]</a:t>
            </a:r>
          </a:p>
        </p:txBody>
      </p:sp>
      <p:sp>
        <p:nvSpPr>
          <p:cNvPr id="20" name="Text Placeholder 19">
            <a:extLst>
              <a:ext uri="{FF2B5EF4-FFF2-40B4-BE49-F238E27FC236}">
                <a16:creationId xmlns:a16="http://schemas.microsoft.com/office/drawing/2014/main" id="{46246C0C-A2D1-4083-BDA8-C19A70FA2AA3}"/>
              </a:ext>
            </a:extLst>
          </p:cNvPr>
          <p:cNvSpPr>
            <a:spLocks noGrp="1"/>
          </p:cNvSpPr>
          <p:nvPr>
            <p:ph type="body" sz="quarter" idx="24"/>
          </p:nvPr>
        </p:nvSpPr>
        <p:spPr/>
        <p:txBody>
          <a:bodyPr/>
          <a:lstStyle/>
          <a:p>
            <a:r>
              <a:rPr lang="en-US" altLang="zh-TW" b="0" kern="0" dirty="0">
                <a:latin typeface="Arial"/>
                <a:ea typeface="新細明體" panose="02020500000000000000" pitchFamily="18" charset="-120"/>
                <a:cs typeface="Arial"/>
                <a:sym typeface="Arial"/>
              </a:rPr>
              <a:t>[row4_ROI_formatted]</a:t>
            </a:r>
          </a:p>
        </p:txBody>
      </p:sp>
      <p:sp>
        <p:nvSpPr>
          <p:cNvPr id="21" name="Text Placeholder 20">
            <a:extLst>
              <a:ext uri="{FF2B5EF4-FFF2-40B4-BE49-F238E27FC236}">
                <a16:creationId xmlns:a16="http://schemas.microsoft.com/office/drawing/2014/main" id="{E268C7E5-1BC9-401C-A051-1B27AB5115CD}"/>
              </a:ext>
            </a:extLst>
          </p:cNvPr>
          <p:cNvSpPr>
            <a:spLocks noGrp="1"/>
          </p:cNvSpPr>
          <p:nvPr>
            <p:ph type="body" sz="quarter" idx="25"/>
          </p:nvPr>
        </p:nvSpPr>
        <p:spPr/>
        <p:txBody>
          <a:bodyPr/>
          <a:lstStyle/>
          <a:p>
            <a:r>
              <a:rPr lang="en-US" altLang="zh-TW" b="0" kern="0" dirty="0">
                <a:latin typeface="Arial"/>
                <a:ea typeface="新細明體" panose="02020500000000000000" pitchFamily="18" charset="-120"/>
                <a:cs typeface="Arial"/>
                <a:sym typeface="Arial"/>
              </a:rPr>
              <a:t>[row5_ROI_formatted]</a:t>
            </a:r>
          </a:p>
        </p:txBody>
      </p:sp>
      <p:sp>
        <p:nvSpPr>
          <p:cNvPr id="22" name="Text Placeholder 21">
            <a:extLst>
              <a:ext uri="{FF2B5EF4-FFF2-40B4-BE49-F238E27FC236}">
                <a16:creationId xmlns:a16="http://schemas.microsoft.com/office/drawing/2014/main" id="{FE3EF5B2-3A1A-415E-A9EE-FD79C6EDF856}"/>
              </a:ext>
            </a:extLst>
          </p:cNvPr>
          <p:cNvSpPr>
            <a:spLocks noGrp="1"/>
          </p:cNvSpPr>
          <p:nvPr>
            <p:ph type="body" sz="quarter" idx="26"/>
          </p:nvPr>
        </p:nvSpPr>
        <p:spPr/>
        <p:txBody>
          <a:bodyPr/>
          <a:lstStyle/>
          <a:p>
            <a:r>
              <a:rPr lang="en-US" altLang="zh-TW" b="0" kern="0" dirty="0">
                <a:latin typeface="Arial"/>
                <a:ea typeface="新細明體" panose="02020500000000000000" pitchFamily="18" charset="-120"/>
                <a:cs typeface="Arial"/>
                <a:sym typeface="Arial"/>
              </a:rPr>
              <a:t>[row6_ROI_formatted]</a:t>
            </a:r>
          </a:p>
        </p:txBody>
      </p:sp>
      <p:sp>
        <p:nvSpPr>
          <p:cNvPr id="23" name="Text Placeholder 22">
            <a:extLst>
              <a:ext uri="{FF2B5EF4-FFF2-40B4-BE49-F238E27FC236}">
                <a16:creationId xmlns:a16="http://schemas.microsoft.com/office/drawing/2014/main" id="{340568FC-3889-42B2-B868-B5FECE46E343}"/>
              </a:ext>
            </a:extLst>
          </p:cNvPr>
          <p:cNvSpPr>
            <a:spLocks noGrp="1"/>
          </p:cNvSpPr>
          <p:nvPr>
            <p:ph type="body" sz="quarter" idx="27"/>
          </p:nvPr>
        </p:nvSpPr>
        <p:spPr/>
        <p:txBody>
          <a:bodyPr/>
          <a:lstStyle/>
          <a:p>
            <a:r>
              <a:rPr lang="en-US" altLang="zh-TW" b="0" kern="0" dirty="0">
                <a:latin typeface="Arial"/>
                <a:ea typeface="新細明體" panose="02020500000000000000" pitchFamily="18" charset="-120"/>
                <a:cs typeface="Arial"/>
                <a:sym typeface="Arial"/>
              </a:rPr>
              <a:t>[row7_ROI_formatted]</a:t>
            </a:r>
          </a:p>
        </p:txBody>
      </p:sp>
      <p:sp>
        <p:nvSpPr>
          <p:cNvPr id="24" name="Text Placeholder 23">
            <a:extLst>
              <a:ext uri="{FF2B5EF4-FFF2-40B4-BE49-F238E27FC236}">
                <a16:creationId xmlns:a16="http://schemas.microsoft.com/office/drawing/2014/main" id="{B2A1A04B-9E99-461C-A2CD-C547883D44F1}"/>
              </a:ext>
            </a:extLst>
          </p:cNvPr>
          <p:cNvSpPr>
            <a:spLocks noGrp="1"/>
          </p:cNvSpPr>
          <p:nvPr>
            <p:ph type="body" sz="quarter" idx="28"/>
          </p:nvPr>
        </p:nvSpPr>
        <p:spPr/>
        <p:txBody>
          <a:bodyPr/>
          <a:lstStyle/>
          <a:p>
            <a:r>
              <a:rPr lang="en-US" altLang="zh-TW" b="0" kern="0" dirty="0">
                <a:latin typeface="Arial"/>
                <a:ea typeface="新細明體" panose="02020500000000000000" pitchFamily="18" charset="-120"/>
                <a:cs typeface="Arial"/>
                <a:sym typeface="Arial"/>
              </a:rPr>
              <a:t>[row8_ROI_formatted]</a:t>
            </a:r>
          </a:p>
        </p:txBody>
      </p:sp>
      <p:sp>
        <p:nvSpPr>
          <p:cNvPr id="25" name="Text Placeholder 24">
            <a:extLst>
              <a:ext uri="{FF2B5EF4-FFF2-40B4-BE49-F238E27FC236}">
                <a16:creationId xmlns:a16="http://schemas.microsoft.com/office/drawing/2014/main" id="{95B7E3CE-72CD-4D1E-9758-A23E54D42DEB}"/>
              </a:ext>
            </a:extLst>
          </p:cNvPr>
          <p:cNvSpPr>
            <a:spLocks noGrp="1"/>
          </p:cNvSpPr>
          <p:nvPr>
            <p:ph type="body" sz="quarter" idx="29"/>
          </p:nvPr>
        </p:nvSpPr>
        <p:spPr/>
        <p:txBody>
          <a:bodyPr/>
          <a:lstStyle/>
          <a:p>
            <a:r>
              <a:rPr lang="en-US" altLang="zh-TW" b="0" kern="0" dirty="0">
                <a:latin typeface="Arial"/>
                <a:ea typeface="新細明體" panose="02020500000000000000" pitchFamily="18" charset="-120"/>
                <a:cs typeface="Arial"/>
                <a:sym typeface="Arial"/>
              </a:rPr>
              <a:t>[row9_ROI_formatted]</a:t>
            </a:r>
          </a:p>
        </p:txBody>
      </p:sp>
      <p:sp>
        <p:nvSpPr>
          <p:cNvPr id="4" name="Slide Number Placeholder 3">
            <a:extLst>
              <a:ext uri="{FF2B5EF4-FFF2-40B4-BE49-F238E27FC236}">
                <a16:creationId xmlns:a16="http://schemas.microsoft.com/office/drawing/2014/main" id="{FDAFCD95-72C0-4945-8891-811DDABA1530}"/>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22</a:t>
            </a:fld>
            <a:endParaRPr lang="zh-TW" altLang="en-US"/>
          </a:p>
        </p:txBody>
      </p:sp>
    </p:spTree>
    <p:extLst>
      <p:ext uri="{BB962C8B-B14F-4D97-AF65-F5344CB8AC3E}">
        <p14:creationId xmlns:p14="http://schemas.microsoft.com/office/powerpoint/2010/main" val="329118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entagon 95">
            <a:extLst>
              <a:ext uri="{FF2B5EF4-FFF2-40B4-BE49-F238E27FC236}">
                <a16:creationId xmlns:a16="http://schemas.microsoft.com/office/drawing/2014/main" id="{BAD9590E-A371-4B09-A3DB-E477D212D387}"/>
              </a:ext>
            </a:extLst>
          </p:cNvPr>
          <p:cNvSpPr/>
          <p:nvPr/>
        </p:nvSpPr>
        <p:spPr>
          <a:xfrm>
            <a:off x="363412" y="2592979"/>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2" name="Pentagon 95">
            <a:extLst>
              <a:ext uri="{FF2B5EF4-FFF2-40B4-BE49-F238E27FC236}">
                <a16:creationId xmlns:a16="http://schemas.microsoft.com/office/drawing/2014/main" id="{EAE811AF-91FE-4C6B-88F4-765677935C07}"/>
              </a:ext>
            </a:extLst>
          </p:cNvPr>
          <p:cNvSpPr/>
          <p:nvPr/>
        </p:nvSpPr>
        <p:spPr>
          <a:xfrm>
            <a:off x="363412" y="3250665"/>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3" name="Pentagon 95">
            <a:extLst>
              <a:ext uri="{FF2B5EF4-FFF2-40B4-BE49-F238E27FC236}">
                <a16:creationId xmlns:a16="http://schemas.microsoft.com/office/drawing/2014/main" id="{8F1260CC-CF47-413E-A712-32118DFA5FB1}"/>
              </a:ext>
            </a:extLst>
          </p:cNvPr>
          <p:cNvSpPr/>
          <p:nvPr/>
        </p:nvSpPr>
        <p:spPr>
          <a:xfrm>
            <a:off x="363412" y="3930987"/>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4" name="Pentagon 95">
            <a:extLst>
              <a:ext uri="{FF2B5EF4-FFF2-40B4-BE49-F238E27FC236}">
                <a16:creationId xmlns:a16="http://schemas.microsoft.com/office/drawing/2014/main" id="{89D56764-2377-44C2-A579-B831290CF5F9}"/>
              </a:ext>
            </a:extLst>
          </p:cNvPr>
          <p:cNvSpPr/>
          <p:nvPr/>
        </p:nvSpPr>
        <p:spPr>
          <a:xfrm>
            <a:off x="363412" y="4582545"/>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5" name="Pentagon 95">
            <a:extLst>
              <a:ext uri="{FF2B5EF4-FFF2-40B4-BE49-F238E27FC236}">
                <a16:creationId xmlns:a16="http://schemas.microsoft.com/office/drawing/2014/main" id="{C1BA50CB-23E3-478B-A907-34B976DACA66}"/>
              </a:ext>
            </a:extLst>
          </p:cNvPr>
          <p:cNvSpPr/>
          <p:nvPr/>
        </p:nvSpPr>
        <p:spPr>
          <a:xfrm>
            <a:off x="363412" y="5252203"/>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5" name="Title 4">
            <a:extLst>
              <a:ext uri="{FF2B5EF4-FFF2-40B4-BE49-F238E27FC236}">
                <a16:creationId xmlns:a16="http://schemas.microsoft.com/office/drawing/2014/main" id="{4CB526FE-C145-4A5D-AA13-E80BF5E1B8B9}"/>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解決方案規劃建議時程</a:t>
            </a:r>
            <a:endParaRPr lang="zh-TW" altLang="en-US" dirty="0"/>
          </a:p>
        </p:txBody>
      </p:sp>
      <p:sp>
        <p:nvSpPr>
          <p:cNvPr id="6" name="Text Placeholder 5">
            <a:extLst>
              <a:ext uri="{FF2B5EF4-FFF2-40B4-BE49-F238E27FC236}">
                <a16:creationId xmlns:a16="http://schemas.microsoft.com/office/drawing/2014/main" id="{77F068D0-E641-446D-A2DE-E06F41231679}"/>
              </a:ext>
            </a:extLst>
          </p:cNvPr>
          <p:cNvSpPr>
            <a:spLocks noGrp="1"/>
          </p:cNvSpPr>
          <p:nvPr>
            <p:ph type="body" sz="quarter" idx="12"/>
          </p:nvPr>
        </p:nvSpPr>
        <p:spPr/>
        <p:txBody>
          <a:bodyPr>
            <a:normAutofit/>
          </a:bodyPr>
          <a:lstStyle/>
          <a:p>
            <a:pPr marL="0" indent="0">
              <a:buNone/>
            </a:pPr>
            <a:r>
              <a:rPr lang="en-US" altLang="zh-TW" sz="1400" kern="0" spc="52" dirty="0">
                <a:solidFill>
                  <a:schemeClr val="bg1"/>
                </a:solidFill>
                <a:latin typeface="Arial"/>
                <a:cs typeface="Arial"/>
                <a:sym typeface="Arial"/>
              </a:rPr>
              <a:t>[row0_level3]</a:t>
            </a:r>
          </a:p>
        </p:txBody>
      </p:sp>
      <p:sp>
        <p:nvSpPr>
          <p:cNvPr id="7" name="Text Placeholder 6">
            <a:extLst>
              <a:ext uri="{FF2B5EF4-FFF2-40B4-BE49-F238E27FC236}">
                <a16:creationId xmlns:a16="http://schemas.microsoft.com/office/drawing/2014/main" id="{E88C1B75-9CAC-4E20-85CE-015CFF25E4C8}"/>
              </a:ext>
            </a:extLst>
          </p:cNvPr>
          <p:cNvSpPr>
            <a:spLocks noGrp="1"/>
          </p:cNvSpPr>
          <p:nvPr>
            <p:ph type="body" sz="quarter" idx="13"/>
          </p:nvPr>
        </p:nvSpPr>
        <p:spPr/>
        <p:txBody>
          <a:bodyPr>
            <a:normAutofit/>
          </a:bodyPr>
          <a:lstStyle/>
          <a:p>
            <a:pPr marL="0" indent="0">
              <a:buNone/>
            </a:pPr>
            <a:r>
              <a:rPr lang="en-US" altLang="zh-TW" sz="1400" kern="0" spc="52" dirty="0">
                <a:solidFill>
                  <a:schemeClr val="bg1"/>
                </a:solidFill>
                <a:latin typeface="Arial"/>
                <a:cs typeface="Arial"/>
                <a:sym typeface="Arial"/>
              </a:rPr>
              <a:t>[row1_level3]</a:t>
            </a:r>
          </a:p>
        </p:txBody>
      </p:sp>
      <p:sp>
        <p:nvSpPr>
          <p:cNvPr id="8" name="Text Placeholder 7">
            <a:extLst>
              <a:ext uri="{FF2B5EF4-FFF2-40B4-BE49-F238E27FC236}">
                <a16:creationId xmlns:a16="http://schemas.microsoft.com/office/drawing/2014/main" id="{C91D7AB1-E4AC-4456-B52D-EA0CB52DFD57}"/>
              </a:ext>
            </a:extLst>
          </p:cNvPr>
          <p:cNvSpPr>
            <a:spLocks noGrp="1"/>
          </p:cNvSpPr>
          <p:nvPr>
            <p:ph type="body" sz="quarter" idx="14"/>
          </p:nvPr>
        </p:nvSpPr>
        <p:spPr/>
        <p:txBody>
          <a:bodyPr>
            <a:normAutofit/>
          </a:bodyPr>
          <a:lstStyle/>
          <a:p>
            <a:pPr marL="0" indent="0">
              <a:buNone/>
            </a:pPr>
            <a:r>
              <a:rPr lang="en-US" altLang="zh-TW" sz="1400" kern="0" spc="52" dirty="0">
                <a:solidFill>
                  <a:schemeClr val="bg1"/>
                </a:solidFill>
                <a:latin typeface="Arial"/>
                <a:cs typeface="Arial"/>
                <a:sym typeface="Arial"/>
              </a:rPr>
              <a:t>[row2_level3]</a:t>
            </a:r>
          </a:p>
        </p:txBody>
      </p:sp>
      <p:sp>
        <p:nvSpPr>
          <p:cNvPr id="9" name="Text Placeholder 8">
            <a:extLst>
              <a:ext uri="{FF2B5EF4-FFF2-40B4-BE49-F238E27FC236}">
                <a16:creationId xmlns:a16="http://schemas.microsoft.com/office/drawing/2014/main" id="{139753A3-1914-4A3E-930E-5C305DE5AA2B}"/>
              </a:ext>
            </a:extLst>
          </p:cNvPr>
          <p:cNvSpPr>
            <a:spLocks noGrp="1"/>
          </p:cNvSpPr>
          <p:nvPr>
            <p:ph type="body" sz="quarter" idx="15"/>
          </p:nvPr>
        </p:nvSpPr>
        <p:spPr/>
        <p:txBody>
          <a:bodyPr>
            <a:normAutofit/>
          </a:bodyPr>
          <a:lstStyle/>
          <a:p>
            <a:pPr marL="0" indent="0">
              <a:buNone/>
            </a:pPr>
            <a:r>
              <a:rPr lang="en-US" altLang="zh-TW" sz="1400" kern="0" spc="52" dirty="0">
                <a:solidFill>
                  <a:schemeClr val="bg1"/>
                </a:solidFill>
                <a:latin typeface="Arial"/>
                <a:cs typeface="Arial"/>
                <a:sym typeface="Arial"/>
              </a:rPr>
              <a:t>[row3_level3]</a:t>
            </a:r>
          </a:p>
        </p:txBody>
      </p:sp>
      <p:sp>
        <p:nvSpPr>
          <p:cNvPr id="10" name="Text Placeholder 9">
            <a:extLst>
              <a:ext uri="{FF2B5EF4-FFF2-40B4-BE49-F238E27FC236}">
                <a16:creationId xmlns:a16="http://schemas.microsoft.com/office/drawing/2014/main" id="{F61C30C8-FED9-4F03-8B83-0D9EAA36006D}"/>
              </a:ext>
            </a:extLst>
          </p:cNvPr>
          <p:cNvSpPr>
            <a:spLocks noGrp="1"/>
          </p:cNvSpPr>
          <p:nvPr>
            <p:ph type="body" sz="quarter" idx="16"/>
          </p:nvPr>
        </p:nvSpPr>
        <p:spPr/>
        <p:txBody>
          <a:bodyPr>
            <a:normAutofit/>
          </a:bodyPr>
          <a:lstStyle/>
          <a:p>
            <a:pPr marL="0" indent="0">
              <a:buNone/>
            </a:pPr>
            <a:r>
              <a:rPr lang="en-US" altLang="zh-TW" sz="1400" kern="0" spc="52" dirty="0">
                <a:solidFill>
                  <a:schemeClr val="bg1"/>
                </a:solidFill>
                <a:latin typeface="Arial"/>
                <a:cs typeface="Arial"/>
                <a:sym typeface="Arial"/>
              </a:rPr>
              <a:t>[row4_level3]</a:t>
            </a:r>
          </a:p>
        </p:txBody>
      </p:sp>
      <p:sp>
        <p:nvSpPr>
          <p:cNvPr id="4" name="Slide Number Placeholder 3">
            <a:extLst>
              <a:ext uri="{FF2B5EF4-FFF2-40B4-BE49-F238E27FC236}">
                <a16:creationId xmlns:a16="http://schemas.microsoft.com/office/drawing/2014/main" id="{7401CDE7-7690-4988-AD80-A7664509F4D2}"/>
              </a:ext>
            </a:extLst>
          </p:cNvPr>
          <p:cNvSpPr>
            <a:spLocks noGrp="1"/>
          </p:cNvSpPr>
          <p:nvPr>
            <p:ph type="sldNum" sz="quarter" idx="4294967295"/>
          </p:nvPr>
        </p:nvSpPr>
        <p:spPr>
          <a:xfrm>
            <a:off x="10426700" y="6492875"/>
            <a:ext cx="1765300" cy="136525"/>
          </a:xfrm>
        </p:spPr>
        <p:txBody>
          <a:bodyPr/>
          <a:lstStyle/>
          <a:p>
            <a:fld id="{6C5AC6A3-8AE6-4E23-8A26-5B0BE9BDCCF6}" type="slidenum">
              <a:rPr lang="zh-TW" altLang="en-US" smtClean="0"/>
              <a:pPr/>
              <a:t>23</a:t>
            </a:fld>
            <a:endParaRPr lang="zh-TW" altLang="en-US"/>
          </a:p>
        </p:txBody>
      </p:sp>
    </p:spTree>
    <p:extLst>
      <p:ext uri="{BB962C8B-B14F-4D97-AF65-F5344CB8AC3E}">
        <p14:creationId xmlns:p14="http://schemas.microsoft.com/office/powerpoint/2010/main" val="140781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4</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9504"/>
            <a:ext cx="6424612" cy="1015663"/>
          </a:xfrm>
          <a:prstGeom prst="rect">
            <a:avLst/>
          </a:prstGeom>
          <a:noFill/>
        </p:spPr>
        <p:txBody>
          <a:bodyPr wrap="square">
            <a:spAutoFit/>
          </a:bodyPr>
          <a:lstStyle/>
          <a:p>
            <a:pPr algn="ctr"/>
            <a:r>
              <a:rPr lang="zh-TW" altLang="en-US" sz="6000" b="1" dirty="0">
                <a:solidFill>
                  <a:schemeClr val="bg1"/>
                </a:solidFill>
              </a:rPr>
              <a:t>數位轉型示範案例</a:t>
            </a:r>
          </a:p>
        </p:txBody>
      </p:sp>
    </p:spTree>
    <p:extLst>
      <p:ext uri="{BB962C8B-B14F-4D97-AF65-F5344CB8AC3E}">
        <p14:creationId xmlns:p14="http://schemas.microsoft.com/office/powerpoint/2010/main" val="348890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C2D6-BD0F-42F0-8DE1-7115F9803E36}"/>
              </a:ext>
            </a:extLst>
          </p:cNvPr>
          <p:cNvSpPr>
            <a:spLocks noGrp="1"/>
          </p:cNvSpPr>
          <p:nvPr>
            <p:ph type="title"/>
          </p:nvPr>
        </p:nvSpPr>
        <p:spPr/>
        <p:txBody>
          <a:bodyPr vert="horz" lIns="0" tIns="0" rIns="0" bIns="0" rtlCol="0" anchor="t" anchorCtr="0">
            <a:normAutofit/>
          </a:bodyPr>
          <a:lstStyle/>
          <a:p>
            <a:r>
              <a:rPr lang="zh-TW" altLang="en-US" dirty="0">
                <a:latin typeface="微軟正黑體" panose="020B0604030504040204" pitchFamily="34" charset="-120"/>
                <a:ea typeface="微軟正黑體" panose="020B0604030504040204" pitchFamily="34" charset="-120"/>
              </a:rPr>
              <a:t>數位轉型示範案例</a:t>
            </a:r>
          </a:p>
        </p:txBody>
      </p:sp>
      <p:pic>
        <p:nvPicPr>
          <p:cNvPr id="6" name="Google Shape;445;p24">
            <a:extLst>
              <a:ext uri="{FF2B5EF4-FFF2-40B4-BE49-F238E27FC236}">
                <a16:creationId xmlns:a16="http://schemas.microsoft.com/office/drawing/2014/main" id="{73AAF29C-3080-42EE-A12C-568EE88DF898}"/>
              </a:ext>
            </a:extLst>
          </p:cNvPr>
          <p:cNvPicPr preferRelativeResize="0"/>
          <p:nvPr/>
        </p:nvPicPr>
        <p:blipFill rotWithShape="1">
          <a:blip r:embed="rId3"/>
          <a:srcRect t="85388" b="-1"/>
          <a:stretch/>
        </p:blipFill>
        <p:spPr>
          <a:xfrm>
            <a:off x="0" y="0"/>
            <a:ext cx="3125958" cy="256884"/>
          </a:xfrm>
          <a:prstGeom prst="rect">
            <a:avLst/>
          </a:prstGeom>
        </p:spPr>
      </p:pic>
      <p:sp>
        <p:nvSpPr>
          <p:cNvPr id="3" name="Slide Number Placeholder 2">
            <a:extLst>
              <a:ext uri="{FF2B5EF4-FFF2-40B4-BE49-F238E27FC236}">
                <a16:creationId xmlns:a16="http://schemas.microsoft.com/office/drawing/2014/main" id="{E741B780-5BB2-4AF5-A4E5-0F4115AFE9C0}"/>
              </a:ext>
            </a:extLst>
          </p:cNvPr>
          <p:cNvSpPr>
            <a:spLocks noGrp="1"/>
          </p:cNvSpPr>
          <p:nvPr>
            <p:ph type="sldNum" sz="quarter" idx="12"/>
          </p:nvPr>
        </p:nvSpPr>
        <p:spPr/>
        <p:txBody>
          <a:bodyPr/>
          <a:lstStyle/>
          <a:p>
            <a:fld id="{8DFC7FC1-12E4-4251-A502-4B4B574C2773}" type="slidenum">
              <a:rPr lang="zh-TW" altLang="en-US" smtClean="0"/>
              <a:pPr/>
              <a:t>25</a:t>
            </a:fld>
            <a:endParaRPr lang="zh-TW" altLang="en-US"/>
          </a:p>
        </p:txBody>
      </p:sp>
    </p:spTree>
    <p:extLst>
      <p:ext uri="{BB962C8B-B14F-4D97-AF65-F5344CB8AC3E}">
        <p14:creationId xmlns:p14="http://schemas.microsoft.com/office/powerpoint/2010/main" val="195750468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a:t>Thank you</a:t>
            </a:r>
            <a:endParaRPr lang="zh-TW" altLang="en-US" dirty="0"/>
          </a:p>
        </p:txBody>
      </p:sp>
      <p:sp>
        <p:nvSpPr>
          <p:cNvPr id="12" name="Text Placeholder 3"/>
          <p:cNvSpPr>
            <a:spLocks noGrp="1"/>
          </p:cNvSpPr>
          <p:nvPr>
            <p:ph type="body" sz="quarter" idx="10"/>
          </p:nvPr>
        </p:nvSpPr>
        <p:spPr/>
        <p:txBody>
          <a:bodyPr/>
          <a:lstStyle/>
          <a:p>
            <a:r>
              <a:rPr lang="en-US" altLang="zh-TW" dirty="0"/>
              <a:t>© 2023 PwC. All rights reserved. Not for further distribution without the permission of PwC. “PwC” refers to the network of member firms of PricewaterhouseCoopers International Limited (</a:t>
            </a:r>
            <a:r>
              <a:rPr lang="en-US" altLang="zh-TW" dirty="0" err="1"/>
              <a:t>PwCIL</a:t>
            </a:r>
            <a:r>
              <a:rPr lang="en-US" altLang="zh-TW" dirty="0"/>
              <a:t>), or, as the context requires, individual member firms of the PwC network. Each member firm is a separate legal entity and does not act as agent of </a:t>
            </a:r>
            <a:r>
              <a:rPr lang="en-US" altLang="zh-TW" dirty="0" err="1"/>
              <a:t>PwCIL</a:t>
            </a:r>
            <a:r>
              <a:rPr lang="en-US" altLang="zh-TW" dirty="0"/>
              <a:t> or any other member firm. </a:t>
            </a:r>
            <a:r>
              <a:rPr lang="en-US" altLang="zh-TW" dirty="0" err="1"/>
              <a:t>PwCIL</a:t>
            </a:r>
            <a:r>
              <a:rPr lang="en-US" altLang="zh-TW" dirty="0"/>
              <a:t> does not provide any services to clients. </a:t>
            </a:r>
            <a:r>
              <a:rPr lang="en-US" altLang="zh-TW" dirty="0" err="1"/>
              <a:t>PwCIL</a:t>
            </a:r>
            <a:r>
              <a:rPr lang="en-US" altLang="zh-TW" dirty="0"/>
              <a:t>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a:t>
            </a:r>
            <a:r>
              <a:rPr lang="en-US" altLang="zh-TW" dirty="0" err="1"/>
              <a:t>PwCIL</a:t>
            </a:r>
            <a:r>
              <a:rPr lang="en-US" altLang="zh-TW" dirty="0"/>
              <a:t> in any way.</a:t>
            </a:r>
            <a:endParaRPr lang="zh-TW" altLang="en-US" dirty="0"/>
          </a:p>
        </p:txBody>
      </p:sp>
    </p:spTree>
    <p:extLst>
      <p:ext uri="{BB962C8B-B14F-4D97-AF65-F5344CB8AC3E}">
        <p14:creationId xmlns:p14="http://schemas.microsoft.com/office/powerpoint/2010/main" val="427790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5</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9504"/>
            <a:ext cx="6424612" cy="1015663"/>
          </a:xfrm>
          <a:prstGeom prst="rect">
            <a:avLst/>
          </a:prstGeom>
          <a:noFill/>
        </p:spPr>
        <p:txBody>
          <a:bodyPr wrap="square">
            <a:spAutoFit/>
          </a:bodyPr>
          <a:lstStyle/>
          <a:p>
            <a:pPr algn="ctr"/>
            <a:r>
              <a:rPr lang="zh-TW" altLang="en-US" sz="6000" b="1" dirty="0">
                <a:solidFill>
                  <a:schemeClr val="bg1"/>
                </a:solidFill>
              </a:rPr>
              <a:t>附件</a:t>
            </a:r>
          </a:p>
        </p:txBody>
      </p:sp>
    </p:spTree>
    <p:extLst>
      <p:ext uri="{BB962C8B-B14F-4D97-AF65-F5344CB8AC3E}">
        <p14:creationId xmlns:p14="http://schemas.microsoft.com/office/powerpoint/2010/main" val="3993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5F732ED7-4140-4142-9D04-9FCA9DD085E3}"/>
              </a:ext>
            </a:extLst>
          </p:cNvPr>
          <p:cNvSpPr/>
          <p:nvPr/>
        </p:nvSpPr>
        <p:spPr>
          <a:xfrm>
            <a:off x="442913" y="5223301"/>
            <a:ext cx="11306175" cy="1192259"/>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cxnSp>
        <p:nvCxnSpPr>
          <p:cNvPr id="131" name="Straight Connector 130">
            <a:extLst>
              <a:ext uri="{FF2B5EF4-FFF2-40B4-BE49-F238E27FC236}">
                <a16:creationId xmlns:a16="http://schemas.microsoft.com/office/drawing/2014/main" id="{E97E01C7-50DD-4FFA-9768-305D9E443BE4}"/>
              </a:ext>
            </a:extLst>
          </p:cNvPr>
          <p:cNvCxnSpPr/>
          <p:nvPr/>
        </p:nvCxnSpPr>
        <p:spPr>
          <a:xfrm>
            <a:off x="3982739" y="2691224"/>
            <a:ext cx="1298819" cy="8477"/>
          </a:xfrm>
          <a:prstGeom prst="line">
            <a:avLst/>
          </a:prstGeom>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08A0F66F-FDCB-40ED-8571-A7AD0897BB77}"/>
              </a:ext>
            </a:extLst>
          </p:cNvPr>
          <p:cNvGrpSpPr/>
          <p:nvPr/>
        </p:nvGrpSpPr>
        <p:grpSpPr>
          <a:xfrm>
            <a:off x="4438913" y="1006643"/>
            <a:ext cx="3314174" cy="338554"/>
            <a:chOff x="344989" y="2368007"/>
            <a:chExt cx="3314174" cy="338554"/>
          </a:xfrm>
        </p:grpSpPr>
        <p:sp>
          <p:nvSpPr>
            <p:cNvPr id="25" name="文字方塊 11">
              <a:extLst>
                <a:ext uri="{FF2B5EF4-FFF2-40B4-BE49-F238E27FC236}">
                  <a16:creationId xmlns:a16="http://schemas.microsoft.com/office/drawing/2014/main" id="{82A54891-C638-4642-A1B8-7C66F35DB543}"/>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kumimoji="0" lang="zh-TW" altLang="en-US" sz="1600" b="1" i="0" u="none" strike="noStrike" kern="1200" cap="none" spc="0" normalizeH="0" baseline="0" noProof="0" dirty="0">
                  <a:ln>
                    <a:noFill/>
                  </a:ln>
                  <a:solidFill>
                    <a:srgbClr val="000000">
                      <a:lumMod val="65000"/>
                      <a:lumOff val="35000"/>
                    </a:srgbClr>
                  </a:solidFill>
                  <a:effectLst/>
                  <a:uLnTx/>
                  <a:uFillTx/>
                  <a:latin typeface="Arial"/>
                  <a:ea typeface="+mn-ea"/>
                  <a:cs typeface="+mn-cs"/>
                </a:rPr>
                <a:t>數位人才</a:t>
              </a:r>
            </a:p>
          </p:txBody>
        </p:sp>
        <p:cxnSp>
          <p:nvCxnSpPr>
            <p:cNvPr id="26" name="直線接點 75">
              <a:extLst>
                <a:ext uri="{FF2B5EF4-FFF2-40B4-BE49-F238E27FC236}">
                  <a16:creationId xmlns:a16="http://schemas.microsoft.com/office/drawing/2014/main" id="{8A8CDC4F-D121-4507-BF91-0F12210CCE69}"/>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pic>
        <p:nvPicPr>
          <p:cNvPr id="68" name="Google Shape;445;p24">
            <a:extLst>
              <a:ext uri="{FF2B5EF4-FFF2-40B4-BE49-F238E27FC236}">
                <a16:creationId xmlns:a16="http://schemas.microsoft.com/office/drawing/2014/main" id="{A91FDE07-0348-494B-A7DB-7EDE8176653D}"/>
              </a:ext>
            </a:extLst>
          </p:cNvPr>
          <p:cNvPicPr preferRelativeResize="0"/>
          <p:nvPr/>
        </p:nvPicPr>
        <p:blipFill rotWithShape="1">
          <a:blip r:embed="rId4">
            <a:alphaModFix/>
          </a:blip>
          <a:srcRect t="85388" b="-1"/>
          <a:stretch/>
        </p:blipFill>
        <p:spPr>
          <a:xfrm>
            <a:off x="0" y="0"/>
            <a:ext cx="3125958" cy="256884"/>
          </a:xfrm>
          <a:prstGeom prst="rect">
            <a:avLst/>
          </a:prstGeom>
          <a:noFill/>
          <a:ln>
            <a:noFill/>
          </a:ln>
        </p:spPr>
      </p:pic>
      <p:sp>
        <p:nvSpPr>
          <p:cNvPr id="69" name="Title 4">
            <a:extLst>
              <a:ext uri="{FF2B5EF4-FFF2-40B4-BE49-F238E27FC236}">
                <a16:creationId xmlns:a16="http://schemas.microsoft.com/office/drawing/2014/main" id="{D6933FD6-BAD1-4184-A485-307C7AD548FA}"/>
              </a:ext>
            </a:extLst>
          </p:cNvPr>
          <p:cNvSpPr>
            <a:spLocks noGrp="1"/>
          </p:cNvSpPr>
          <p:nvPr>
            <p:ph type="title"/>
          </p:nvPr>
        </p:nvSpPr>
        <p:spPr>
          <a:xfrm>
            <a:off x="442913" y="412950"/>
            <a:ext cx="11306175" cy="1387275"/>
          </a:xfrm>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數位人才</a:t>
            </a:r>
          </a:p>
        </p:txBody>
      </p:sp>
      <p:grpSp>
        <p:nvGrpSpPr>
          <p:cNvPr id="119" name="Group 118">
            <a:extLst>
              <a:ext uri="{FF2B5EF4-FFF2-40B4-BE49-F238E27FC236}">
                <a16:creationId xmlns:a16="http://schemas.microsoft.com/office/drawing/2014/main" id="{D49D85C0-5B5D-47A6-BA84-55468774D099}"/>
              </a:ext>
            </a:extLst>
          </p:cNvPr>
          <p:cNvGrpSpPr/>
          <p:nvPr/>
        </p:nvGrpSpPr>
        <p:grpSpPr>
          <a:xfrm>
            <a:off x="727038" y="2542016"/>
            <a:ext cx="10911232" cy="2642701"/>
            <a:chOff x="488259" y="1335308"/>
            <a:chExt cx="11306175" cy="3497340"/>
          </a:xfrm>
        </p:grpSpPr>
        <p:graphicFrame>
          <p:nvGraphicFramePr>
            <p:cNvPr id="8" name="Chart 7">
              <a:extLst>
                <a:ext uri="{FF2B5EF4-FFF2-40B4-BE49-F238E27FC236}">
                  <a16:creationId xmlns:a16="http://schemas.microsoft.com/office/drawing/2014/main" id="{D46D02DF-EB1E-4830-AB27-D5A2ADE8ED70}"/>
                </a:ext>
              </a:extLst>
            </p:cNvPr>
            <p:cNvGraphicFramePr/>
            <p:nvPr>
              <p:extLst>
                <p:ext uri="{D42A27DB-BD31-4B8C-83A1-F6EECF244321}">
                  <p14:modId xmlns:p14="http://schemas.microsoft.com/office/powerpoint/2010/main" val="91540041"/>
                </p:ext>
              </p:extLst>
            </p:nvPr>
          </p:nvGraphicFramePr>
          <p:xfrm>
            <a:off x="488259" y="1445843"/>
            <a:ext cx="11306175" cy="3386805"/>
          </p:xfrm>
          <a:graphic>
            <a:graphicData uri="http://schemas.openxmlformats.org/drawingml/2006/chart">
              <c:chart xmlns:c="http://schemas.openxmlformats.org/drawingml/2006/chart" xmlns:r="http://schemas.openxmlformats.org/officeDocument/2006/relationships" r:id="rId5"/>
            </a:graphicData>
          </a:graphic>
        </p:graphicFrame>
        <p:grpSp>
          <p:nvGrpSpPr>
            <p:cNvPr id="118" name="Group 117">
              <a:extLst>
                <a:ext uri="{FF2B5EF4-FFF2-40B4-BE49-F238E27FC236}">
                  <a16:creationId xmlns:a16="http://schemas.microsoft.com/office/drawing/2014/main" id="{5D14FCB7-9327-47ED-912B-3411FE95352F}"/>
                </a:ext>
              </a:extLst>
            </p:cNvPr>
            <p:cNvGrpSpPr/>
            <p:nvPr/>
          </p:nvGrpSpPr>
          <p:grpSpPr>
            <a:xfrm>
              <a:off x="623729" y="1335308"/>
              <a:ext cx="10218947" cy="3379267"/>
              <a:chOff x="623729" y="1335308"/>
              <a:chExt cx="10218947" cy="3379267"/>
            </a:xfrm>
          </p:grpSpPr>
          <p:cxnSp>
            <p:nvCxnSpPr>
              <p:cNvPr id="28" name="Straight Connector 27">
                <a:extLst>
                  <a:ext uri="{FF2B5EF4-FFF2-40B4-BE49-F238E27FC236}">
                    <a16:creationId xmlns:a16="http://schemas.microsoft.com/office/drawing/2014/main" id="{4927130A-AA60-45AB-807C-271A800455BF}"/>
                  </a:ext>
                </a:extLst>
              </p:cNvPr>
              <p:cNvCxnSpPr/>
              <p:nvPr/>
            </p:nvCxnSpPr>
            <p:spPr>
              <a:xfrm>
                <a:off x="623729" y="1627114"/>
                <a:ext cx="0" cy="2604976"/>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sp>
            <p:nvSpPr>
              <p:cNvPr id="34" name="TextBox 33">
                <a:extLst>
                  <a:ext uri="{FF2B5EF4-FFF2-40B4-BE49-F238E27FC236}">
                    <a16:creationId xmlns:a16="http://schemas.microsoft.com/office/drawing/2014/main" id="{9A4C95D0-8A52-4FF4-A434-62CF411F11D7}"/>
                  </a:ext>
                </a:extLst>
              </p:cNvPr>
              <p:cNvSpPr txBox="1"/>
              <p:nvPr/>
            </p:nvSpPr>
            <p:spPr>
              <a:xfrm>
                <a:off x="2191111" y="3606564"/>
                <a:ext cx="542158" cy="110801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41" name="Rectangle 40">
                <a:extLst>
                  <a:ext uri="{FF2B5EF4-FFF2-40B4-BE49-F238E27FC236}">
                    <a16:creationId xmlns:a16="http://schemas.microsoft.com/office/drawing/2014/main" id="{4B228395-DCF6-4F39-AB0E-9C09D935789F}"/>
                  </a:ext>
                </a:extLst>
              </p:cNvPr>
              <p:cNvSpPr/>
              <p:nvPr/>
            </p:nvSpPr>
            <p:spPr>
              <a:xfrm>
                <a:off x="920897" y="1971121"/>
                <a:ext cx="245773" cy="45719"/>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42" name="Rectangle 41">
                <a:extLst>
                  <a:ext uri="{FF2B5EF4-FFF2-40B4-BE49-F238E27FC236}">
                    <a16:creationId xmlns:a16="http://schemas.microsoft.com/office/drawing/2014/main" id="{A9535343-7C70-4619-BC0D-8010F9AA7CD8}"/>
                  </a:ext>
                </a:extLst>
              </p:cNvPr>
              <p:cNvSpPr/>
              <p:nvPr/>
            </p:nvSpPr>
            <p:spPr>
              <a:xfrm>
                <a:off x="2348606" y="3409631"/>
                <a:ext cx="245779" cy="78860"/>
              </a:xfrm>
              <a:prstGeom prst="rect">
                <a:avLst/>
              </a:prstGeom>
              <a:solidFill>
                <a:srgbClr val="BFBFBF"/>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52" name="Oval 51">
                <a:extLst>
                  <a:ext uri="{FF2B5EF4-FFF2-40B4-BE49-F238E27FC236}">
                    <a16:creationId xmlns:a16="http://schemas.microsoft.com/office/drawing/2014/main" id="{50BE8126-6423-4F24-BB0E-2AB6089282EE}"/>
                  </a:ext>
                </a:extLst>
              </p:cNvPr>
              <p:cNvSpPr/>
              <p:nvPr/>
            </p:nvSpPr>
            <p:spPr>
              <a:xfrm>
                <a:off x="1536334" y="1344756"/>
                <a:ext cx="503766" cy="339271"/>
              </a:xfrm>
              <a:prstGeom prst="ellipse">
                <a:avLst/>
              </a:prstGeom>
              <a:solidFill>
                <a:schemeClr val="accent6"/>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58" name="TextBox 57">
                <a:extLst>
                  <a:ext uri="{FF2B5EF4-FFF2-40B4-BE49-F238E27FC236}">
                    <a16:creationId xmlns:a16="http://schemas.microsoft.com/office/drawing/2014/main" id="{284C04F3-BA37-4C13-A5D2-EB2FA4FC6CA4}"/>
                  </a:ext>
                </a:extLst>
              </p:cNvPr>
              <p:cNvSpPr txBox="1"/>
              <p:nvPr/>
            </p:nvSpPr>
            <p:spPr>
              <a:xfrm>
                <a:off x="2623073" y="3592549"/>
                <a:ext cx="542158" cy="1027265"/>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sp>
            <p:nvSpPr>
              <p:cNvPr id="70" name="Rectangle 69">
                <a:extLst>
                  <a:ext uri="{FF2B5EF4-FFF2-40B4-BE49-F238E27FC236}">
                    <a16:creationId xmlns:a16="http://schemas.microsoft.com/office/drawing/2014/main" id="{6621A39C-D0E2-4735-BFBF-CB850F45B95A}"/>
                  </a:ext>
                </a:extLst>
              </p:cNvPr>
              <p:cNvSpPr/>
              <p:nvPr/>
            </p:nvSpPr>
            <p:spPr>
              <a:xfrm>
                <a:off x="3698870" y="2068207"/>
                <a:ext cx="245773" cy="45719"/>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1" name="Rectangle 70">
                <a:extLst>
                  <a:ext uri="{FF2B5EF4-FFF2-40B4-BE49-F238E27FC236}">
                    <a16:creationId xmlns:a16="http://schemas.microsoft.com/office/drawing/2014/main" id="{4BF9DF47-F8A2-4C45-BF54-6E35EB7D4715}"/>
                  </a:ext>
                </a:extLst>
              </p:cNvPr>
              <p:cNvSpPr/>
              <p:nvPr/>
            </p:nvSpPr>
            <p:spPr>
              <a:xfrm>
                <a:off x="5094719" y="3282038"/>
                <a:ext cx="245779" cy="78860"/>
              </a:xfrm>
              <a:prstGeom prst="rect">
                <a:avLst/>
              </a:prstGeom>
              <a:solidFill>
                <a:srgbClr val="BFBFBF"/>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4" name="Oval 73">
                <a:extLst>
                  <a:ext uri="{FF2B5EF4-FFF2-40B4-BE49-F238E27FC236}">
                    <a16:creationId xmlns:a16="http://schemas.microsoft.com/office/drawing/2014/main" id="{106BC6E5-2436-4462-A77B-57CCF0FB579B}"/>
                  </a:ext>
                </a:extLst>
              </p:cNvPr>
              <p:cNvSpPr/>
              <p:nvPr/>
            </p:nvSpPr>
            <p:spPr>
              <a:xfrm>
                <a:off x="4291668" y="1335308"/>
                <a:ext cx="503766" cy="339271"/>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90" name="Oval 89">
                <a:extLst>
                  <a:ext uri="{FF2B5EF4-FFF2-40B4-BE49-F238E27FC236}">
                    <a16:creationId xmlns:a16="http://schemas.microsoft.com/office/drawing/2014/main" id="{398E3483-FBC2-4421-A460-9D9236A682BF}"/>
                  </a:ext>
                </a:extLst>
              </p:cNvPr>
              <p:cNvSpPr/>
              <p:nvPr/>
            </p:nvSpPr>
            <p:spPr>
              <a:xfrm>
                <a:off x="7273847" y="1344756"/>
                <a:ext cx="503766" cy="339271"/>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cxnSp>
            <p:nvCxnSpPr>
              <p:cNvPr id="92" name="Straight Connector 91">
                <a:extLst>
                  <a:ext uri="{FF2B5EF4-FFF2-40B4-BE49-F238E27FC236}">
                    <a16:creationId xmlns:a16="http://schemas.microsoft.com/office/drawing/2014/main" id="{D2DBC93B-0049-4E0F-97CF-4148CF5FBFD1}"/>
                  </a:ext>
                </a:extLst>
              </p:cNvPr>
              <p:cNvCxnSpPr>
                <a:cxnSpLocks/>
              </p:cNvCxnSpPr>
              <p:nvPr/>
            </p:nvCxnSpPr>
            <p:spPr>
              <a:xfrm>
                <a:off x="9647124" y="2084656"/>
                <a:ext cx="81319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4" name="Oval 103">
                <a:extLst>
                  <a:ext uri="{FF2B5EF4-FFF2-40B4-BE49-F238E27FC236}">
                    <a16:creationId xmlns:a16="http://schemas.microsoft.com/office/drawing/2014/main" id="{7EA529EB-E721-4515-BF56-BE79735C6FC9}"/>
                  </a:ext>
                </a:extLst>
              </p:cNvPr>
              <p:cNvSpPr/>
              <p:nvPr/>
            </p:nvSpPr>
            <p:spPr>
              <a:xfrm>
                <a:off x="10140505" y="1354859"/>
                <a:ext cx="503766" cy="339271"/>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105" name="TextBox 104">
                <a:extLst>
                  <a:ext uri="{FF2B5EF4-FFF2-40B4-BE49-F238E27FC236}">
                    <a16:creationId xmlns:a16="http://schemas.microsoft.com/office/drawing/2014/main" id="{35A99F72-5094-49CD-82FB-E9E2A686D0B7}"/>
                  </a:ext>
                </a:extLst>
              </p:cNvPr>
              <p:cNvSpPr txBox="1"/>
              <p:nvPr/>
            </p:nvSpPr>
            <p:spPr>
              <a:xfrm>
                <a:off x="1355523" y="1394780"/>
                <a:ext cx="893135" cy="184665"/>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2.2</a:t>
                </a:r>
                <a:endParaRPr lang="zh-TW" altLang="en-US" sz="1200" dirty="0" err="1">
                  <a:solidFill>
                    <a:schemeClr val="bg1"/>
                  </a:solidFill>
                </a:endParaRPr>
              </a:p>
            </p:txBody>
          </p:sp>
          <p:sp>
            <p:nvSpPr>
              <p:cNvPr id="106" name="TextBox 105">
                <a:extLst>
                  <a:ext uri="{FF2B5EF4-FFF2-40B4-BE49-F238E27FC236}">
                    <a16:creationId xmlns:a16="http://schemas.microsoft.com/office/drawing/2014/main" id="{878B077F-FD88-44E3-A8C0-E00AC9475418}"/>
                  </a:ext>
                </a:extLst>
              </p:cNvPr>
              <p:cNvSpPr txBox="1"/>
              <p:nvPr/>
            </p:nvSpPr>
            <p:spPr>
              <a:xfrm>
                <a:off x="4096984" y="1394780"/>
                <a:ext cx="893135" cy="184665"/>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1.8</a:t>
                </a:r>
                <a:endParaRPr lang="zh-TW" altLang="en-US" sz="1200" dirty="0" err="1">
                  <a:solidFill>
                    <a:schemeClr val="bg1"/>
                  </a:solidFill>
                </a:endParaRPr>
              </a:p>
            </p:txBody>
          </p:sp>
          <p:sp>
            <p:nvSpPr>
              <p:cNvPr id="107" name="TextBox 106">
                <a:extLst>
                  <a:ext uri="{FF2B5EF4-FFF2-40B4-BE49-F238E27FC236}">
                    <a16:creationId xmlns:a16="http://schemas.microsoft.com/office/drawing/2014/main" id="{A8677E40-2868-4D88-A260-E7904E11DE84}"/>
                  </a:ext>
                </a:extLst>
              </p:cNvPr>
              <p:cNvSpPr txBox="1"/>
              <p:nvPr/>
            </p:nvSpPr>
            <p:spPr>
              <a:xfrm>
                <a:off x="7090154" y="1394780"/>
                <a:ext cx="893135" cy="184665"/>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2.8</a:t>
                </a:r>
                <a:endParaRPr lang="zh-TW" altLang="en-US" sz="1200" dirty="0" err="1">
                  <a:solidFill>
                    <a:schemeClr val="bg1"/>
                  </a:solidFill>
                </a:endParaRPr>
              </a:p>
            </p:txBody>
          </p:sp>
          <p:sp>
            <p:nvSpPr>
              <p:cNvPr id="108" name="TextBox 107">
                <a:extLst>
                  <a:ext uri="{FF2B5EF4-FFF2-40B4-BE49-F238E27FC236}">
                    <a16:creationId xmlns:a16="http://schemas.microsoft.com/office/drawing/2014/main" id="{4CD03E51-8CA6-4861-B357-91CAC369A3EE}"/>
                  </a:ext>
                </a:extLst>
              </p:cNvPr>
              <p:cNvSpPr txBox="1"/>
              <p:nvPr/>
            </p:nvSpPr>
            <p:spPr>
              <a:xfrm>
                <a:off x="9949541" y="1394780"/>
                <a:ext cx="893135" cy="184665"/>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2</a:t>
                </a:r>
                <a:endParaRPr lang="zh-TW" altLang="en-US" sz="1200" dirty="0" err="1">
                  <a:solidFill>
                    <a:schemeClr val="bg1"/>
                  </a:solidFill>
                </a:endParaRPr>
              </a:p>
            </p:txBody>
          </p:sp>
          <p:cxnSp>
            <p:nvCxnSpPr>
              <p:cNvPr id="38" name="Straight Connector 37">
                <a:extLst>
                  <a:ext uri="{FF2B5EF4-FFF2-40B4-BE49-F238E27FC236}">
                    <a16:creationId xmlns:a16="http://schemas.microsoft.com/office/drawing/2014/main" id="{80D1AD86-430C-4BF5-B0DB-19752FCFCE67}"/>
                  </a:ext>
                </a:extLst>
              </p:cNvPr>
              <p:cNvCxnSpPr>
                <a:cxnSpLocks/>
              </p:cNvCxnSpPr>
              <p:nvPr/>
            </p:nvCxnSpPr>
            <p:spPr>
              <a:xfrm>
                <a:off x="1115870" y="1504944"/>
                <a:ext cx="0" cy="433513"/>
              </a:xfrm>
              <a:prstGeom prst="line">
                <a:avLst/>
              </a:prstGeom>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4AD8016D-6AF4-4393-86E7-50EC539AC59D}"/>
                  </a:ext>
                </a:extLst>
              </p:cNvPr>
              <p:cNvCxnSpPr>
                <a:cxnSpLocks/>
              </p:cNvCxnSpPr>
              <p:nvPr/>
            </p:nvCxnSpPr>
            <p:spPr>
              <a:xfrm>
                <a:off x="3861803" y="1552072"/>
                <a:ext cx="0" cy="512853"/>
              </a:xfrm>
              <a:prstGeom prst="line">
                <a:avLst/>
              </a:prstGeom>
              <a:ln/>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113DDAA8-C518-4A4A-A73C-AAA43B123611}"/>
                  </a:ext>
                </a:extLst>
              </p:cNvPr>
              <p:cNvCxnSpPr>
                <a:cxnSpLocks/>
              </p:cNvCxnSpPr>
              <p:nvPr/>
            </p:nvCxnSpPr>
            <p:spPr>
              <a:xfrm>
                <a:off x="6619133" y="1525694"/>
                <a:ext cx="0" cy="251767"/>
              </a:xfrm>
              <a:prstGeom prst="line">
                <a:avLst/>
              </a:prstGeom>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ABA972-7C05-489F-8694-0E5604A27346}"/>
                  </a:ext>
                </a:extLst>
              </p:cNvPr>
              <p:cNvCxnSpPr>
                <a:cxnSpLocks/>
              </p:cNvCxnSpPr>
              <p:nvPr/>
            </p:nvCxnSpPr>
            <p:spPr>
              <a:xfrm>
                <a:off x="10053723" y="1531010"/>
                <a:ext cx="0" cy="533915"/>
              </a:xfrm>
              <a:prstGeom prst="line">
                <a:avLst/>
              </a:prstGeom>
              <a:ln/>
            </p:spPr>
            <p:style>
              <a:lnRef idx="1">
                <a:schemeClr val="dk1"/>
              </a:lnRef>
              <a:fillRef idx="0">
                <a:schemeClr val="dk1"/>
              </a:fillRef>
              <a:effectRef idx="0">
                <a:schemeClr val="dk1"/>
              </a:effectRef>
              <a:fontRef idx="minor">
                <a:schemeClr val="tx1"/>
              </a:fontRef>
            </p:style>
          </p:cxnSp>
        </p:grpSp>
      </p:grpSp>
      <p:sp>
        <p:nvSpPr>
          <p:cNvPr id="120" name="Rectangle 119">
            <a:extLst>
              <a:ext uri="{FF2B5EF4-FFF2-40B4-BE49-F238E27FC236}">
                <a16:creationId xmlns:a16="http://schemas.microsoft.com/office/drawing/2014/main" id="{77CCCC6D-ED3C-48D7-9E7A-7FE7AE446FDD}"/>
              </a:ext>
            </a:extLst>
          </p:cNvPr>
          <p:cNvSpPr/>
          <p:nvPr/>
        </p:nvSpPr>
        <p:spPr>
          <a:xfrm>
            <a:off x="942870" y="1439654"/>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公司如何協助員工藉由數位化創新優化工作流程，或拓展新</a:t>
            </a:r>
            <a:r>
              <a:rPr lang="zh-TW" altLang="en-US" sz="1200" b="0" i="0" u="none" strike="noStrike" dirty="0">
                <a:solidFill>
                  <a:schemeClr val="tx1"/>
                </a:solidFill>
                <a:effectLst/>
                <a:latin typeface="微軟正黑體" panose="020B0604030504040204" pitchFamily="34" charset="-120"/>
                <a:ea typeface="微軟正黑體" panose="020B0604030504040204" pitchFamily="34" charset="-120"/>
              </a:rPr>
              <a:t>業務</a:t>
            </a:r>
            <a:r>
              <a:rPr lang="en-US" altLang="zh-TW" sz="1200" b="1" i="0" u="none" strike="noStrike" dirty="0">
                <a:solidFill>
                  <a:schemeClr val="tx1"/>
                </a:solidFill>
                <a:effectLst/>
                <a:latin typeface="微軟正黑體" panose="020B0604030504040204" pitchFamily="34" charset="-120"/>
                <a:ea typeface="微軟正黑體" panose="020B0604030504040204" pitchFamily="34" charset="-120"/>
              </a:rPr>
              <a:t>?</a:t>
            </a:r>
            <a:r>
              <a:rPr lang="zh-TW" altLang="en-US" sz="1200" dirty="0">
                <a:solidFill>
                  <a:schemeClr val="tx1"/>
                </a:solidFill>
              </a:rPr>
              <a:t> </a:t>
            </a:r>
            <a:endParaRPr lang="en-US" altLang="zh-TW" sz="1200" dirty="0">
              <a:solidFill>
                <a:schemeClr val="tx1"/>
              </a:solidFill>
            </a:endParaRPr>
          </a:p>
        </p:txBody>
      </p:sp>
      <p:sp>
        <p:nvSpPr>
          <p:cNvPr id="133" name="TextBox 132">
            <a:extLst>
              <a:ext uri="{FF2B5EF4-FFF2-40B4-BE49-F238E27FC236}">
                <a16:creationId xmlns:a16="http://schemas.microsoft.com/office/drawing/2014/main" id="{34A6EC82-AA30-4E71-99E7-493E78418C72}"/>
              </a:ext>
            </a:extLst>
          </p:cNvPr>
          <p:cNvSpPr txBox="1"/>
          <p:nvPr/>
        </p:nvSpPr>
        <p:spPr>
          <a:xfrm>
            <a:off x="1496163" y="3843349"/>
            <a:ext cx="523220" cy="895372"/>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34" name="TextBox 133">
            <a:extLst>
              <a:ext uri="{FF2B5EF4-FFF2-40B4-BE49-F238E27FC236}">
                <a16:creationId xmlns:a16="http://schemas.microsoft.com/office/drawing/2014/main" id="{F3B80815-0442-49B1-86D7-0A26EF1DDF6C}"/>
              </a:ext>
            </a:extLst>
          </p:cNvPr>
          <p:cNvSpPr txBox="1"/>
          <p:nvPr/>
        </p:nvSpPr>
        <p:spPr>
          <a:xfrm>
            <a:off x="1113083" y="4069150"/>
            <a:ext cx="458358"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蔡文玲</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35" name="TextBox 134">
            <a:extLst>
              <a:ext uri="{FF2B5EF4-FFF2-40B4-BE49-F238E27FC236}">
                <a16:creationId xmlns:a16="http://schemas.microsoft.com/office/drawing/2014/main" id="{7FAD3BEF-09A1-4333-ACEF-15091C59CBCD}"/>
              </a:ext>
            </a:extLst>
          </p:cNvPr>
          <p:cNvSpPr txBox="1"/>
          <p:nvPr/>
        </p:nvSpPr>
        <p:spPr>
          <a:xfrm>
            <a:off x="1919923" y="4240145"/>
            <a:ext cx="523220" cy="73072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136" name="TextBox 135">
            <a:extLst>
              <a:ext uri="{FF2B5EF4-FFF2-40B4-BE49-F238E27FC236}">
                <a16:creationId xmlns:a16="http://schemas.microsoft.com/office/drawing/2014/main" id="{D29C7254-F9F2-425A-9115-65F9004369C7}"/>
              </a:ext>
            </a:extLst>
          </p:cNvPr>
          <p:cNvSpPr txBox="1"/>
          <p:nvPr/>
        </p:nvSpPr>
        <p:spPr>
          <a:xfrm>
            <a:off x="3777430" y="4074000"/>
            <a:ext cx="458358"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蔡文玲</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37" name="TextBox 136">
            <a:extLst>
              <a:ext uri="{FF2B5EF4-FFF2-40B4-BE49-F238E27FC236}">
                <a16:creationId xmlns:a16="http://schemas.microsoft.com/office/drawing/2014/main" id="{8BE863B9-678B-44F1-B0DF-EC47256A4169}"/>
              </a:ext>
            </a:extLst>
          </p:cNvPr>
          <p:cNvSpPr txBox="1"/>
          <p:nvPr/>
        </p:nvSpPr>
        <p:spPr>
          <a:xfrm>
            <a:off x="4138248" y="3847327"/>
            <a:ext cx="523220" cy="895372"/>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38" name="TextBox 137">
            <a:extLst>
              <a:ext uri="{FF2B5EF4-FFF2-40B4-BE49-F238E27FC236}">
                <a16:creationId xmlns:a16="http://schemas.microsoft.com/office/drawing/2014/main" id="{C64A37EE-595C-42E4-BF44-28BBDEF9DF3E}"/>
              </a:ext>
            </a:extLst>
          </p:cNvPr>
          <p:cNvSpPr txBox="1"/>
          <p:nvPr/>
        </p:nvSpPr>
        <p:spPr>
          <a:xfrm>
            <a:off x="4588331" y="4237777"/>
            <a:ext cx="523220" cy="73072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139" name="TextBox 138">
            <a:extLst>
              <a:ext uri="{FF2B5EF4-FFF2-40B4-BE49-F238E27FC236}">
                <a16:creationId xmlns:a16="http://schemas.microsoft.com/office/drawing/2014/main" id="{00354E35-FE60-431E-9190-0971624FFCD0}"/>
              </a:ext>
            </a:extLst>
          </p:cNvPr>
          <p:cNvSpPr txBox="1"/>
          <p:nvPr/>
        </p:nvSpPr>
        <p:spPr>
          <a:xfrm>
            <a:off x="5018181" y="4240145"/>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140" name="TextBox 139">
            <a:extLst>
              <a:ext uri="{FF2B5EF4-FFF2-40B4-BE49-F238E27FC236}">
                <a16:creationId xmlns:a16="http://schemas.microsoft.com/office/drawing/2014/main" id="{B79F9A11-AE11-4C02-9E34-E567F9CCAEB7}"/>
              </a:ext>
            </a:extLst>
          </p:cNvPr>
          <p:cNvSpPr txBox="1"/>
          <p:nvPr/>
        </p:nvSpPr>
        <p:spPr>
          <a:xfrm>
            <a:off x="5456063" y="4237777"/>
            <a:ext cx="523220" cy="776234"/>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sp>
        <p:nvSpPr>
          <p:cNvPr id="141" name="TextBox 140">
            <a:extLst>
              <a:ext uri="{FF2B5EF4-FFF2-40B4-BE49-F238E27FC236}">
                <a16:creationId xmlns:a16="http://schemas.microsoft.com/office/drawing/2014/main" id="{BA1CECFA-7867-4D50-AFF8-BE92CED84A6A}"/>
              </a:ext>
            </a:extLst>
          </p:cNvPr>
          <p:cNvSpPr txBox="1"/>
          <p:nvPr/>
        </p:nvSpPr>
        <p:spPr>
          <a:xfrm>
            <a:off x="6443741" y="4066030"/>
            <a:ext cx="458358"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蔡文玲</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42" name="TextBox 141">
            <a:extLst>
              <a:ext uri="{FF2B5EF4-FFF2-40B4-BE49-F238E27FC236}">
                <a16:creationId xmlns:a16="http://schemas.microsoft.com/office/drawing/2014/main" id="{CD7926C1-7926-4795-9B39-4D5B7C518C1F}"/>
              </a:ext>
            </a:extLst>
          </p:cNvPr>
          <p:cNvSpPr txBox="1"/>
          <p:nvPr/>
        </p:nvSpPr>
        <p:spPr>
          <a:xfrm>
            <a:off x="6804559" y="3846557"/>
            <a:ext cx="523220" cy="895372"/>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43" name="TextBox 142">
            <a:extLst>
              <a:ext uri="{FF2B5EF4-FFF2-40B4-BE49-F238E27FC236}">
                <a16:creationId xmlns:a16="http://schemas.microsoft.com/office/drawing/2014/main" id="{F230C628-0420-41AA-AC86-93D594FBA505}"/>
              </a:ext>
            </a:extLst>
          </p:cNvPr>
          <p:cNvSpPr txBox="1"/>
          <p:nvPr/>
        </p:nvSpPr>
        <p:spPr>
          <a:xfrm>
            <a:off x="7251747" y="4240145"/>
            <a:ext cx="523220" cy="73072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144" name="TextBox 143">
            <a:extLst>
              <a:ext uri="{FF2B5EF4-FFF2-40B4-BE49-F238E27FC236}">
                <a16:creationId xmlns:a16="http://schemas.microsoft.com/office/drawing/2014/main" id="{20148D1C-513B-4493-ACCF-6994298A870D}"/>
              </a:ext>
            </a:extLst>
          </p:cNvPr>
          <p:cNvSpPr txBox="1"/>
          <p:nvPr/>
        </p:nvSpPr>
        <p:spPr>
          <a:xfrm>
            <a:off x="7688329" y="3623128"/>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145" name="TextBox 144">
            <a:extLst>
              <a:ext uri="{FF2B5EF4-FFF2-40B4-BE49-F238E27FC236}">
                <a16:creationId xmlns:a16="http://schemas.microsoft.com/office/drawing/2014/main" id="{5308D757-164B-4EEB-8257-44E789988B45}"/>
              </a:ext>
            </a:extLst>
          </p:cNvPr>
          <p:cNvSpPr txBox="1"/>
          <p:nvPr/>
        </p:nvSpPr>
        <p:spPr>
          <a:xfrm>
            <a:off x="8112722" y="3618558"/>
            <a:ext cx="523220" cy="776234"/>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sp>
        <p:nvSpPr>
          <p:cNvPr id="146" name="TextBox 145">
            <a:extLst>
              <a:ext uri="{FF2B5EF4-FFF2-40B4-BE49-F238E27FC236}">
                <a16:creationId xmlns:a16="http://schemas.microsoft.com/office/drawing/2014/main" id="{5308F366-9690-4AA8-9C9D-9C9976B25C35}"/>
              </a:ext>
            </a:extLst>
          </p:cNvPr>
          <p:cNvSpPr txBox="1"/>
          <p:nvPr/>
        </p:nvSpPr>
        <p:spPr>
          <a:xfrm>
            <a:off x="9090128" y="4074965"/>
            <a:ext cx="458358"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蔡文玲</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47" name="TextBox 146">
            <a:extLst>
              <a:ext uri="{FF2B5EF4-FFF2-40B4-BE49-F238E27FC236}">
                <a16:creationId xmlns:a16="http://schemas.microsoft.com/office/drawing/2014/main" id="{8083C7A5-FB2F-4699-A67A-680E5E9D2623}"/>
              </a:ext>
            </a:extLst>
          </p:cNvPr>
          <p:cNvSpPr txBox="1"/>
          <p:nvPr/>
        </p:nvSpPr>
        <p:spPr>
          <a:xfrm>
            <a:off x="9450946" y="3848292"/>
            <a:ext cx="523220" cy="895372"/>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48" name="TextBox 147">
            <a:extLst>
              <a:ext uri="{FF2B5EF4-FFF2-40B4-BE49-F238E27FC236}">
                <a16:creationId xmlns:a16="http://schemas.microsoft.com/office/drawing/2014/main" id="{20F058D5-31A0-4C64-BE9F-A7C8802D9A86}"/>
              </a:ext>
            </a:extLst>
          </p:cNvPr>
          <p:cNvSpPr txBox="1"/>
          <p:nvPr/>
        </p:nvSpPr>
        <p:spPr>
          <a:xfrm>
            <a:off x="9901029" y="4238742"/>
            <a:ext cx="523220" cy="73072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149" name="TextBox 148">
            <a:extLst>
              <a:ext uri="{FF2B5EF4-FFF2-40B4-BE49-F238E27FC236}">
                <a16:creationId xmlns:a16="http://schemas.microsoft.com/office/drawing/2014/main" id="{356BCFE3-997B-4B17-AD09-79AD542EB6B1}"/>
              </a:ext>
            </a:extLst>
          </p:cNvPr>
          <p:cNvSpPr txBox="1"/>
          <p:nvPr/>
        </p:nvSpPr>
        <p:spPr>
          <a:xfrm>
            <a:off x="10330879" y="4241110"/>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150" name="TextBox 149">
            <a:extLst>
              <a:ext uri="{FF2B5EF4-FFF2-40B4-BE49-F238E27FC236}">
                <a16:creationId xmlns:a16="http://schemas.microsoft.com/office/drawing/2014/main" id="{6508A89D-B6F5-415B-B496-0CD662FCC7A8}"/>
              </a:ext>
            </a:extLst>
          </p:cNvPr>
          <p:cNvSpPr txBox="1"/>
          <p:nvPr/>
        </p:nvSpPr>
        <p:spPr>
          <a:xfrm>
            <a:off x="10768761" y="4238742"/>
            <a:ext cx="523220" cy="776234"/>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cxnSp>
        <p:nvCxnSpPr>
          <p:cNvPr id="151" name="Straight Connector 150">
            <a:extLst>
              <a:ext uri="{FF2B5EF4-FFF2-40B4-BE49-F238E27FC236}">
                <a16:creationId xmlns:a16="http://schemas.microsoft.com/office/drawing/2014/main" id="{AFEBEA9C-28AF-4386-8D23-4878CD8A3704}"/>
              </a:ext>
            </a:extLst>
          </p:cNvPr>
          <p:cNvCxnSpPr/>
          <p:nvPr/>
        </p:nvCxnSpPr>
        <p:spPr>
          <a:xfrm>
            <a:off x="3526546" y="2775418"/>
            <a:ext cx="0" cy="1968402"/>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152" name="Straight Connector 151">
            <a:extLst>
              <a:ext uri="{FF2B5EF4-FFF2-40B4-BE49-F238E27FC236}">
                <a16:creationId xmlns:a16="http://schemas.microsoft.com/office/drawing/2014/main" id="{3DFF2BD4-C959-4E22-BF48-33CAE4026D9E}"/>
              </a:ext>
            </a:extLst>
          </p:cNvPr>
          <p:cNvCxnSpPr/>
          <p:nvPr/>
        </p:nvCxnSpPr>
        <p:spPr>
          <a:xfrm>
            <a:off x="6184687" y="2773145"/>
            <a:ext cx="0" cy="1968402"/>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153" name="Straight Connector 152">
            <a:extLst>
              <a:ext uri="{FF2B5EF4-FFF2-40B4-BE49-F238E27FC236}">
                <a16:creationId xmlns:a16="http://schemas.microsoft.com/office/drawing/2014/main" id="{8EBFB964-9385-4101-A90A-84BEDA3B9B36}"/>
              </a:ext>
            </a:extLst>
          </p:cNvPr>
          <p:cNvCxnSpPr/>
          <p:nvPr/>
        </p:nvCxnSpPr>
        <p:spPr>
          <a:xfrm>
            <a:off x="8842828" y="2773145"/>
            <a:ext cx="0" cy="1968402"/>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sp>
        <p:nvSpPr>
          <p:cNvPr id="155" name="TextBox 154">
            <a:extLst>
              <a:ext uri="{FF2B5EF4-FFF2-40B4-BE49-F238E27FC236}">
                <a16:creationId xmlns:a16="http://schemas.microsoft.com/office/drawing/2014/main" id="{60EBA9E8-DE14-4371-9CE7-EEF713181D83}"/>
              </a:ext>
            </a:extLst>
          </p:cNvPr>
          <p:cNvSpPr txBox="1"/>
          <p:nvPr/>
        </p:nvSpPr>
        <p:spPr>
          <a:xfrm>
            <a:off x="565547" y="3542831"/>
            <a:ext cx="220965" cy="59374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a:t>
            </a:r>
          </a:p>
        </p:txBody>
      </p:sp>
      <p:sp>
        <p:nvSpPr>
          <p:cNvPr id="158" name="Rectangle 157">
            <a:extLst>
              <a:ext uri="{FF2B5EF4-FFF2-40B4-BE49-F238E27FC236}">
                <a16:creationId xmlns:a16="http://schemas.microsoft.com/office/drawing/2014/main" id="{FC5FF4D7-237C-49E9-880B-962CA01D2414}"/>
              </a:ext>
            </a:extLst>
          </p:cNvPr>
          <p:cNvSpPr/>
          <p:nvPr/>
        </p:nvSpPr>
        <p:spPr>
          <a:xfrm>
            <a:off x="3603017" y="1434381"/>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chemeClr val="tx1"/>
                </a:solidFill>
              </a:rPr>
              <a:t>公司為各階層員工訂定數位技能培訓計畫的完善程度為何</a:t>
            </a:r>
            <a:r>
              <a:rPr lang="en-US" altLang="zh-TW" sz="1200" dirty="0">
                <a:solidFill>
                  <a:schemeClr val="tx1"/>
                </a:solidFill>
              </a:rPr>
              <a:t>?</a:t>
            </a:r>
          </a:p>
          <a:p>
            <a:pPr marL="285750" indent="-285750">
              <a:spcAft>
                <a:spcPts val="600"/>
              </a:spcAft>
              <a:buFont typeface="Arial" panose="020B0604020202020204" pitchFamily="34" charset="0"/>
              <a:buChar char="•"/>
            </a:pPr>
            <a:r>
              <a:rPr lang="zh-TW" altLang="en-US" sz="1200" dirty="0">
                <a:solidFill>
                  <a:schemeClr val="tx1"/>
                </a:solidFill>
              </a:rPr>
              <a:t>公司運用哪些機制加速將數位技能或思維擴散至部門內</a:t>
            </a:r>
            <a:r>
              <a:rPr lang="en-US" altLang="zh-TW" sz="1200" dirty="0">
                <a:solidFill>
                  <a:schemeClr val="tx1"/>
                </a:solidFill>
              </a:rPr>
              <a:t>?</a:t>
            </a:r>
          </a:p>
        </p:txBody>
      </p:sp>
      <p:sp>
        <p:nvSpPr>
          <p:cNvPr id="159" name="Rectangle 158">
            <a:extLst>
              <a:ext uri="{FF2B5EF4-FFF2-40B4-BE49-F238E27FC236}">
                <a16:creationId xmlns:a16="http://schemas.microsoft.com/office/drawing/2014/main" id="{FCE3FC03-EE4C-428A-A458-3F35F9BDE4DA}"/>
              </a:ext>
            </a:extLst>
          </p:cNvPr>
          <p:cNvSpPr/>
          <p:nvPr/>
        </p:nvSpPr>
        <p:spPr>
          <a:xfrm>
            <a:off x="6256966" y="1431507"/>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公司如何與專業研發機構合作，如工研院、資策會等等</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chemeClr val="tx1"/>
                </a:solidFill>
              </a:rPr>
              <a:t>公司如何運用新創公司所提供的數位創新能力，提高競爭優勢</a:t>
            </a:r>
            <a:r>
              <a:rPr lang="en-US" altLang="zh-TW" sz="1200" dirty="0">
                <a:solidFill>
                  <a:schemeClr val="tx1"/>
                </a:solidFill>
              </a:rPr>
              <a:t>?</a:t>
            </a:r>
          </a:p>
        </p:txBody>
      </p:sp>
      <p:sp>
        <p:nvSpPr>
          <p:cNvPr id="160" name="Rectangle 159">
            <a:extLst>
              <a:ext uri="{FF2B5EF4-FFF2-40B4-BE49-F238E27FC236}">
                <a16:creationId xmlns:a16="http://schemas.microsoft.com/office/drawing/2014/main" id="{3D807CF1-AEAF-4BC6-A10F-FD32B3C194D5}"/>
              </a:ext>
            </a:extLst>
          </p:cNvPr>
          <p:cNvSpPr/>
          <p:nvPr/>
        </p:nvSpPr>
        <p:spPr>
          <a:xfrm>
            <a:off x="8917113" y="1435215"/>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rPr>
              <a:t>為激勵員工學習數位技能，公司規劃獎勵、績效考核機制的完善程度如何</a:t>
            </a: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a:t>
            </a:r>
            <a:endParaRPr lang="en-US" altLang="zh-TW" sz="1200" dirty="0">
              <a:solidFill>
                <a:schemeClr val="tx1"/>
              </a:solidFill>
            </a:endParaRPr>
          </a:p>
        </p:txBody>
      </p:sp>
      <p:sp>
        <p:nvSpPr>
          <p:cNvPr id="60" name="TextBox 59">
            <a:extLst>
              <a:ext uri="{FF2B5EF4-FFF2-40B4-BE49-F238E27FC236}">
                <a16:creationId xmlns:a16="http://schemas.microsoft.com/office/drawing/2014/main" id="{7D96CDBB-0C24-44CA-B13C-8B6E70162904}"/>
              </a:ext>
            </a:extLst>
          </p:cNvPr>
          <p:cNvSpPr txBox="1"/>
          <p:nvPr/>
        </p:nvSpPr>
        <p:spPr>
          <a:xfrm>
            <a:off x="552919" y="1324571"/>
            <a:ext cx="246221" cy="140192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差異較大題目</a:t>
            </a:r>
          </a:p>
        </p:txBody>
      </p:sp>
      <p:sp>
        <p:nvSpPr>
          <p:cNvPr id="2" name="Slide Number Placeholder 1">
            <a:extLst>
              <a:ext uri="{FF2B5EF4-FFF2-40B4-BE49-F238E27FC236}">
                <a16:creationId xmlns:a16="http://schemas.microsoft.com/office/drawing/2014/main" id="{E0E04E78-B905-44BD-B946-217BDBBF130A}"/>
              </a:ext>
            </a:extLst>
          </p:cNvPr>
          <p:cNvSpPr>
            <a:spLocks noGrp="1"/>
          </p:cNvSpPr>
          <p:nvPr>
            <p:ph type="sldNum" sz="quarter" idx="12"/>
          </p:nvPr>
        </p:nvSpPr>
        <p:spPr/>
        <p:txBody>
          <a:bodyPr/>
          <a:lstStyle/>
          <a:p>
            <a:fld id="{376C68B3-1C40-40F4-B17E-F8C8525CD8E3}" type="slidenum">
              <a:rPr lang="en-US" altLang="zh-TW" smtClean="0"/>
              <a:pPr/>
              <a:t>28</a:t>
            </a:fld>
            <a:endParaRPr lang="en-US" altLang="zh-TW"/>
          </a:p>
        </p:txBody>
      </p:sp>
    </p:spTree>
    <p:extLst>
      <p:ext uri="{BB962C8B-B14F-4D97-AF65-F5344CB8AC3E}">
        <p14:creationId xmlns:p14="http://schemas.microsoft.com/office/powerpoint/2010/main" val="192196423"/>
      </p:ext>
    </p:extLst>
  </p:cSld>
  <p:clrMapOvr>
    <a:masterClrMapping/>
  </p:clrMapOvr>
  <p:extLst>
    <p:ext uri="{6950BFC3-D8DA-4A85-94F7-54DA5524770B}">
      <p188:commentRel xmlns:p188="http://schemas.microsoft.com/office/powerpoint/2018/8/main" r:id="rId3"/>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id="{793538E9-04A0-4700-BD27-29CC07E661E6}"/>
              </a:ext>
            </a:extLst>
          </p:cNvPr>
          <p:cNvSpPr txBox="1"/>
          <p:nvPr/>
        </p:nvSpPr>
        <p:spPr>
          <a:xfrm>
            <a:off x="7833109" y="3575655"/>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76" name="Title 4">
            <a:extLst>
              <a:ext uri="{FF2B5EF4-FFF2-40B4-BE49-F238E27FC236}">
                <a16:creationId xmlns:a16="http://schemas.microsoft.com/office/drawing/2014/main" id="{A9F60F21-AAB3-4107-B1BE-992E760EF544}"/>
              </a:ext>
            </a:extLst>
          </p:cNvPr>
          <p:cNvSpPr>
            <a:spLocks noGrp="1"/>
          </p:cNvSpPr>
          <p:nvPr>
            <p:ph type="title"/>
          </p:nvPr>
        </p:nvSpPr>
        <p:spPr>
          <a:xfrm>
            <a:off x="442913" y="432000"/>
            <a:ext cx="11306175" cy="1387275"/>
          </a:xfrm>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顧客體驗</a:t>
            </a:r>
          </a:p>
        </p:txBody>
      </p:sp>
      <p:grpSp>
        <p:nvGrpSpPr>
          <p:cNvPr id="62" name="Group 61">
            <a:extLst>
              <a:ext uri="{FF2B5EF4-FFF2-40B4-BE49-F238E27FC236}">
                <a16:creationId xmlns:a16="http://schemas.microsoft.com/office/drawing/2014/main" id="{FDDE1F22-B3C3-4E1F-8862-B25406CD702F}"/>
              </a:ext>
            </a:extLst>
          </p:cNvPr>
          <p:cNvGrpSpPr/>
          <p:nvPr/>
        </p:nvGrpSpPr>
        <p:grpSpPr>
          <a:xfrm>
            <a:off x="4438913" y="1006643"/>
            <a:ext cx="3314174" cy="338554"/>
            <a:chOff x="344989" y="2368007"/>
            <a:chExt cx="3314174" cy="338554"/>
          </a:xfrm>
        </p:grpSpPr>
        <p:sp>
          <p:nvSpPr>
            <p:cNvPr id="70" name="文字方塊 11">
              <a:extLst>
                <a:ext uri="{FF2B5EF4-FFF2-40B4-BE49-F238E27FC236}">
                  <a16:creationId xmlns:a16="http://schemas.microsoft.com/office/drawing/2014/main" id="{22E6205E-5CA0-4C7D-BD18-DDBC3267DC10}"/>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kumimoji="0" lang="zh-TW" altLang="en-US" sz="1600" b="1" i="0" u="none" strike="noStrike" kern="1200" cap="none" spc="0" normalizeH="0" baseline="0" noProof="0" dirty="0">
                  <a:ln>
                    <a:noFill/>
                  </a:ln>
                  <a:solidFill>
                    <a:srgbClr val="000000">
                      <a:lumMod val="65000"/>
                      <a:lumOff val="35000"/>
                    </a:srgbClr>
                  </a:solidFill>
                  <a:effectLst/>
                  <a:uLnTx/>
                  <a:uFillTx/>
                  <a:latin typeface="Arial"/>
                  <a:ea typeface="+mn-ea"/>
                  <a:cs typeface="+mn-cs"/>
                </a:rPr>
                <a:t>顧客體驗</a:t>
              </a:r>
            </a:p>
          </p:txBody>
        </p:sp>
        <p:cxnSp>
          <p:nvCxnSpPr>
            <p:cNvPr id="71" name="直線接點 75">
              <a:extLst>
                <a:ext uri="{FF2B5EF4-FFF2-40B4-BE49-F238E27FC236}">
                  <a16:creationId xmlns:a16="http://schemas.microsoft.com/office/drawing/2014/main" id="{2F009851-684B-4444-9739-3E0134CBD83F}"/>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pic>
        <p:nvPicPr>
          <p:cNvPr id="72" name="Google Shape;445;p24">
            <a:extLst>
              <a:ext uri="{FF2B5EF4-FFF2-40B4-BE49-F238E27FC236}">
                <a16:creationId xmlns:a16="http://schemas.microsoft.com/office/drawing/2014/main" id="{58B2CD5C-E179-4A99-BD34-585D124FA184}"/>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grpSp>
        <p:nvGrpSpPr>
          <p:cNvPr id="92" name="Group 91">
            <a:extLst>
              <a:ext uri="{FF2B5EF4-FFF2-40B4-BE49-F238E27FC236}">
                <a16:creationId xmlns:a16="http://schemas.microsoft.com/office/drawing/2014/main" id="{6004272F-BEF9-4A2E-818D-01663D4E032B}"/>
              </a:ext>
            </a:extLst>
          </p:cNvPr>
          <p:cNvGrpSpPr/>
          <p:nvPr/>
        </p:nvGrpSpPr>
        <p:grpSpPr>
          <a:xfrm>
            <a:off x="751335" y="2532437"/>
            <a:ext cx="11137927" cy="2642400"/>
            <a:chOff x="479489" y="1482745"/>
            <a:chExt cx="11307601" cy="3478768"/>
          </a:xfrm>
        </p:grpSpPr>
        <p:graphicFrame>
          <p:nvGraphicFramePr>
            <p:cNvPr id="10" name="Chart 9">
              <a:extLst>
                <a:ext uri="{FF2B5EF4-FFF2-40B4-BE49-F238E27FC236}">
                  <a16:creationId xmlns:a16="http://schemas.microsoft.com/office/drawing/2014/main" id="{AB3E89EA-5C80-41C0-B415-6C0AA0F1136B}"/>
                </a:ext>
              </a:extLst>
            </p:cNvPr>
            <p:cNvGraphicFramePr/>
            <p:nvPr>
              <p:extLst>
                <p:ext uri="{D42A27DB-BD31-4B8C-83A1-F6EECF244321}">
                  <p14:modId xmlns:p14="http://schemas.microsoft.com/office/powerpoint/2010/main" val="493748430"/>
                </p:ext>
              </p:extLst>
            </p:nvPr>
          </p:nvGraphicFramePr>
          <p:xfrm>
            <a:off x="479489" y="1573913"/>
            <a:ext cx="11307601" cy="3387600"/>
          </p:xfrm>
          <a:graphic>
            <a:graphicData uri="http://schemas.openxmlformats.org/drawingml/2006/chart">
              <c:chart xmlns:c="http://schemas.openxmlformats.org/drawingml/2006/chart" xmlns:r="http://schemas.openxmlformats.org/officeDocument/2006/relationships" r:id="rId4"/>
            </a:graphicData>
          </a:graphic>
        </p:graphicFrame>
        <p:grpSp>
          <p:nvGrpSpPr>
            <p:cNvPr id="46" name="Group 45">
              <a:extLst>
                <a:ext uri="{FF2B5EF4-FFF2-40B4-BE49-F238E27FC236}">
                  <a16:creationId xmlns:a16="http://schemas.microsoft.com/office/drawing/2014/main" id="{5B81329C-1D04-40AA-AEC0-CD3FA03731D7}"/>
                </a:ext>
              </a:extLst>
            </p:cNvPr>
            <p:cNvGrpSpPr/>
            <p:nvPr/>
          </p:nvGrpSpPr>
          <p:grpSpPr>
            <a:xfrm>
              <a:off x="621535" y="1482745"/>
              <a:ext cx="10491774" cy="2915595"/>
              <a:chOff x="621535" y="1482745"/>
              <a:chExt cx="10491774" cy="2915595"/>
            </a:xfrm>
          </p:grpSpPr>
          <p:cxnSp>
            <p:nvCxnSpPr>
              <p:cNvPr id="91" name="Connector: Elbow 90">
                <a:extLst>
                  <a:ext uri="{FF2B5EF4-FFF2-40B4-BE49-F238E27FC236}">
                    <a16:creationId xmlns:a16="http://schemas.microsoft.com/office/drawing/2014/main" id="{C0442C2C-B5D6-42C5-B269-29A91F7BCD57}"/>
                  </a:ext>
                </a:extLst>
              </p:cNvPr>
              <p:cNvCxnSpPr>
                <a:cxnSpLocks/>
              </p:cNvCxnSpPr>
              <p:nvPr/>
            </p:nvCxnSpPr>
            <p:spPr>
              <a:xfrm rot="16200000" flipH="1">
                <a:off x="6246301" y="2096891"/>
                <a:ext cx="2123936" cy="1261172"/>
              </a:xfrm>
              <a:prstGeom prst="bentConnector3">
                <a:avLst>
                  <a:gd name="adj1" fmla="val -165"/>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DA99C16E-D03C-41E6-A393-4F4FABE54CC3}"/>
                  </a:ext>
                </a:extLst>
              </p:cNvPr>
              <p:cNvCxnSpPr>
                <a:cxnSpLocks/>
              </p:cNvCxnSpPr>
              <p:nvPr/>
            </p:nvCxnSpPr>
            <p:spPr>
              <a:xfrm>
                <a:off x="9437370" y="1673534"/>
                <a:ext cx="3" cy="850009"/>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31" name="Straight Connector 30">
                <a:extLst>
                  <a:ext uri="{FF2B5EF4-FFF2-40B4-BE49-F238E27FC236}">
                    <a16:creationId xmlns:a16="http://schemas.microsoft.com/office/drawing/2014/main" id="{EEA2A7D4-6FFB-4B96-8513-6C80E0698274}"/>
                  </a:ext>
                </a:extLst>
              </p:cNvPr>
              <p:cNvCxnSpPr/>
              <p:nvPr/>
            </p:nvCxnSpPr>
            <p:spPr>
              <a:xfrm>
                <a:off x="621535" y="1786260"/>
                <a:ext cx="0" cy="2604977"/>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115" name="Connector: Elbow 114">
                <a:extLst>
                  <a:ext uri="{FF2B5EF4-FFF2-40B4-BE49-F238E27FC236}">
                    <a16:creationId xmlns:a16="http://schemas.microsoft.com/office/drawing/2014/main" id="{DAE53802-94BA-4684-9689-D4A7067C9E85}"/>
                  </a:ext>
                </a:extLst>
              </p:cNvPr>
              <p:cNvCxnSpPr>
                <a:cxnSpLocks/>
              </p:cNvCxnSpPr>
              <p:nvPr/>
            </p:nvCxnSpPr>
            <p:spPr>
              <a:xfrm rot="16200000" flipH="1">
                <a:off x="9300543" y="1947648"/>
                <a:ext cx="1949593" cy="1675938"/>
              </a:xfrm>
              <a:prstGeom prst="bentConnector3">
                <a:avLst>
                  <a:gd name="adj1" fmla="val -7914"/>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sp>
            <p:nvSpPr>
              <p:cNvPr id="120" name="Oval 119">
                <a:extLst>
                  <a:ext uri="{FF2B5EF4-FFF2-40B4-BE49-F238E27FC236}">
                    <a16:creationId xmlns:a16="http://schemas.microsoft.com/office/drawing/2014/main" id="{8835FFDF-07D2-4AB3-B133-690EAEDAF31D}"/>
                  </a:ext>
                </a:extLst>
              </p:cNvPr>
              <p:cNvSpPr/>
              <p:nvPr/>
            </p:nvSpPr>
            <p:spPr>
              <a:xfrm>
                <a:off x="10029166" y="1482746"/>
                <a:ext cx="503766" cy="339271"/>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21" name="TextBox 120">
                <a:extLst>
                  <a:ext uri="{FF2B5EF4-FFF2-40B4-BE49-F238E27FC236}">
                    <a16:creationId xmlns:a16="http://schemas.microsoft.com/office/drawing/2014/main" id="{295872E5-ADF6-40D1-BA12-99027B2395C8}"/>
                  </a:ext>
                </a:extLst>
              </p:cNvPr>
              <p:cNvSpPr txBox="1"/>
              <p:nvPr/>
            </p:nvSpPr>
            <p:spPr>
              <a:xfrm>
                <a:off x="9826478" y="1565669"/>
                <a:ext cx="893135" cy="184665"/>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1.6</a:t>
                </a:r>
                <a:endParaRPr lang="zh-TW" altLang="en-US" sz="1200" dirty="0" err="1">
                  <a:solidFill>
                    <a:schemeClr val="bg1"/>
                  </a:solidFill>
                </a:endParaRPr>
              </a:p>
            </p:txBody>
          </p:sp>
          <p:cxnSp>
            <p:nvCxnSpPr>
              <p:cNvPr id="57" name="Straight Connector 56">
                <a:extLst>
                  <a:ext uri="{FF2B5EF4-FFF2-40B4-BE49-F238E27FC236}">
                    <a16:creationId xmlns:a16="http://schemas.microsoft.com/office/drawing/2014/main" id="{E5CA9826-2989-4093-8D32-8BDD8ADE2D8E}"/>
                  </a:ext>
                </a:extLst>
              </p:cNvPr>
              <p:cNvCxnSpPr/>
              <p:nvPr/>
            </p:nvCxnSpPr>
            <p:spPr>
              <a:xfrm>
                <a:off x="3310047" y="1787386"/>
                <a:ext cx="0" cy="2604977"/>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78" name="Straight Connector 77">
                <a:extLst>
                  <a:ext uri="{FF2B5EF4-FFF2-40B4-BE49-F238E27FC236}">
                    <a16:creationId xmlns:a16="http://schemas.microsoft.com/office/drawing/2014/main" id="{537DD0B6-E702-4C68-A786-A2C29314AA32}"/>
                  </a:ext>
                </a:extLst>
              </p:cNvPr>
              <p:cNvCxnSpPr/>
              <p:nvPr/>
            </p:nvCxnSpPr>
            <p:spPr>
              <a:xfrm>
                <a:off x="6072869" y="1793363"/>
                <a:ext cx="0" cy="2604977"/>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81" name="Straight Connector 80">
                <a:extLst>
                  <a:ext uri="{FF2B5EF4-FFF2-40B4-BE49-F238E27FC236}">
                    <a16:creationId xmlns:a16="http://schemas.microsoft.com/office/drawing/2014/main" id="{78B44465-0448-4F3F-9C01-4F80F82E14A7}"/>
                  </a:ext>
                </a:extLst>
              </p:cNvPr>
              <p:cNvCxnSpPr/>
              <p:nvPr/>
            </p:nvCxnSpPr>
            <p:spPr>
              <a:xfrm>
                <a:off x="8819614" y="1790927"/>
                <a:ext cx="0" cy="2604977"/>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sp>
            <p:nvSpPr>
              <p:cNvPr id="59" name="TextBox 58">
                <a:extLst>
                  <a:ext uri="{FF2B5EF4-FFF2-40B4-BE49-F238E27FC236}">
                    <a16:creationId xmlns:a16="http://schemas.microsoft.com/office/drawing/2014/main" id="{A0937121-834A-464D-8563-D7C39F2F82B5}"/>
                  </a:ext>
                </a:extLst>
              </p:cNvPr>
              <p:cNvSpPr txBox="1"/>
              <p:nvPr/>
            </p:nvSpPr>
            <p:spPr>
              <a:xfrm>
                <a:off x="1369475" y="2331538"/>
                <a:ext cx="893135" cy="184666"/>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a:solidFill>
                      <a:schemeClr val="bg1"/>
                    </a:solidFill>
                  </a:rPr>
                  <a:t>2</a:t>
                </a:r>
                <a:endParaRPr lang="zh-TW" altLang="en-US" sz="1200" dirty="0" err="1">
                  <a:solidFill>
                    <a:schemeClr val="bg1"/>
                  </a:solidFill>
                </a:endParaRPr>
              </a:p>
            </p:txBody>
          </p:sp>
          <p:cxnSp>
            <p:nvCxnSpPr>
              <p:cNvPr id="83" name="Straight Connector 82">
                <a:extLst>
                  <a:ext uri="{FF2B5EF4-FFF2-40B4-BE49-F238E27FC236}">
                    <a16:creationId xmlns:a16="http://schemas.microsoft.com/office/drawing/2014/main" id="{739553D2-6C94-44F2-88B7-ADFB443D58EA}"/>
                  </a:ext>
                </a:extLst>
              </p:cNvPr>
              <p:cNvCxnSpPr>
                <a:cxnSpLocks/>
              </p:cNvCxnSpPr>
              <p:nvPr/>
            </p:nvCxnSpPr>
            <p:spPr>
              <a:xfrm>
                <a:off x="4544215" y="1723007"/>
                <a:ext cx="0" cy="1325295"/>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0F94649-D4EA-4493-89B9-3306C1F2E360}"/>
                  </a:ext>
                </a:extLst>
              </p:cNvPr>
              <p:cNvCxnSpPr>
                <a:cxnSpLocks/>
              </p:cNvCxnSpPr>
              <p:nvPr/>
            </p:nvCxnSpPr>
            <p:spPr>
              <a:xfrm>
                <a:off x="4155899" y="3054089"/>
                <a:ext cx="76903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8D359B86-8BD7-4583-8E0D-F1D27379C312}"/>
                  </a:ext>
                </a:extLst>
              </p:cNvPr>
              <p:cNvCxnSpPr>
                <a:cxnSpLocks/>
              </p:cNvCxnSpPr>
              <p:nvPr/>
            </p:nvCxnSpPr>
            <p:spPr>
              <a:xfrm rot="16200000" flipH="1">
                <a:off x="3856653" y="2418612"/>
                <a:ext cx="2426204" cy="1059251"/>
              </a:xfrm>
              <a:prstGeom prst="bentConnector3">
                <a:avLst>
                  <a:gd name="adj1" fmla="val -3579"/>
                </a:avLst>
              </a:prstGeom>
              <a:ln>
                <a:tailEnd type="triangle"/>
              </a:ln>
            </p:spPr>
            <p:style>
              <a:lnRef idx="1">
                <a:schemeClr val="dk1"/>
              </a:lnRef>
              <a:fillRef idx="0">
                <a:schemeClr val="dk1"/>
              </a:fillRef>
              <a:effectRef idx="0">
                <a:schemeClr val="dk1"/>
              </a:effectRef>
              <a:fontRef idx="minor">
                <a:schemeClr val="tx1"/>
              </a:fontRef>
            </p:style>
          </p:cxnSp>
          <p:sp>
            <p:nvSpPr>
              <p:cNvPr id="74" name="Oval 73">
                <a:extLst>
                  <a:ext uri="{FF2B5EF4-FFF2-40B4-BE49-F238E27FC236}">
                    <a16:creationId xmlns:a16="http://schemas.microsoft.com/office/drawing/2014/main" id="{9C430E00-8CE4-4F29-94D6-69192A6FBAAE}"/>
                  </a:ext>
                </a:extLst>
              </p:cNvPr>
              <p:cNvSpPr/>
              <p:nvPr/>
            </p:nvSpPr>
            <p:spPr>
              <a:xfrm>
                <a:off x="4798057" y="1497715"/>
                <a:ext cx="503766" cy="339271"/>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73" name="TextBox 72">
                <a:extLst>
                  <a:ext uri="{FF2B5EF4-FFF2-40B4-BE49-F238E27FC236}">
                    <a16:creationId xmlns:a16="http://schemas.microsoft.com/office/drawing/2014/main" id="{EF2E74D1-2E0A-4C4C-8611-F69CA210A88A}"/>
                  </a:ext>
                </a:extLst>
              </p:cNvPr>
              <p:cNvSpPr txBox="1"/>
              <p:nvPr/>
            </p:nvSpPr>
            <p:spPr>
              <a:xfrm>
                <a:off x="4603372" y="1565669"/>
                <a:ext cx="893135" cy="184665"/>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a:solidFill>
                      <a:schemeClr val="bg1"/>
                    </a:solidFill>
                  </a:rPr>
                  <a:t>1.4</a:t>
                </a:r>
                <a:endParaRPr lang="zh-TW" altLang="en-US" sz="1200" dirty="0" err="1">
                  <a:solidFill>
                    <a:schemeClr val="bg1"/>
                  </a:solidFill>
                </a:endParaRPr>
              </a:p>
            </p:txBody>
          </p:sp>
          <p:cxnSp>
            <p:nvCxnSpPr>
              <p:cNvPr id="88" name="Connector: Elbow 87">
                <a:extLst>
                  <a:ext uri="{FF2B5EF4-FFF2-40B4-BE49-F238E27FC236}">
                    <a16:creationId xmlns:a16="http://schemas.microsoft.com/office/drawing/2014/main" id="{BEB0C63D-6ADA-4C1E-944B-E337BC445071}"/>
                  </a:ext>
                </a:extLst>
              </p:cNvPr>
              <p:cNvCxnSpPr>
                <a:cxnSpLocks/>
              </p:cNvCxnSpPr>
              <p:nvPr/>
            </p:nvCxnSpPr>
            <p:spPr>
              <a:xfrm rot="16200000" flipH="1">
                <a:off x="814578" y="2028780"/>
                <a:ext cx="1958398" cy="1257985"/>
              </a:xfrm>
              <a:prstGeom prst="bentConnector3">
                <a:avLst>
                  <a:gd name="adj1" fmla="val -276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118703D-0916-4F14-8C34-50C8036AD52A}"/>
                  </a:ext>
                </a:extLst>
              </p:cNvPr>
              <p:cNvCxnSpPr/>
              <p:nvPr/>
            </p:nvCxnSpPr>
            <p:spPr>
              <a:xfrm>
                <a:off x="1164785" y="1678572"/>
                <a:ext cx="0" cy="364913"/>
              </a:xfrm>
              <a:prstGeom prst="line">
                <a:avLst/>
              </a:prstGeom>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D509E3BA-45E7-43FA-B190-A520564187C7}"/>
                  </a:ext>
                </a:extLst>
              </p:cNvPr>
              <p:cNvSpPr/>
              <p:nvPr/>
            </p:nvSpPr>
            <p:spPr>
              <a:xfrm>
                <a:off x="1523607" y="1493607"/>
                <a:ext cx="503766" cy="339271"/>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89" name="TextBox 88">
                <a:extLst>
                  <a:ext uri="{FF2B5EF4-FFF2-40B4-BE49-F238E27FC236}">
                    <a16:creationId xmlns:a16="http://schemas.microsoft.com/office/drawing/2014/main" id="{620ED573-2025-4993-9855-6C76A58CC36A}"/>
                  </a:ext>
                </a:extLst>
              </p:cNvPr>
              <p:cNvSpPr txBox="1"/>
              <p:nvPr/>
            </p:nvSpPr>
            <p:spPr>
              <a:xfrm>
                <a:off x="1336873" y="1565669"/>
                <a:ext cx="893135" cy="184665"/>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a:solidFill>
                      <a:schemeClr val="bg1"/>
                    </a:solidFill>
                  </a:rPr>
                  <a:t>2</a:t>
                </a:r>
                <a:endParaRPr lang="zh-TW" altLang="en-US" sz="1200" dirty="0" err="1">
                  <a:solidFill>
                    <a:schemeClr val="bg1"/>
                  </a:solidFill>
                </a:endParaRPr>
              </a:p>
            </p:txBody>
          </p:sp>
          <p:cxnSp>
            <p:nvCxnSpPr>
              <p:cNvPr id="90" name="Straight Connector 89">
                <a:extLst>
                  <a:ext uri="{FF2B5EF4-FFF2-40B4-BE49-F238E27FC236}">
                    <a16:creationId xmlns:a16="http://schemas.microsoft.com/office/drawing/2014/main" id="{F8127A06-61B2-4648-89C7-8341CCB03760}"/>
                  </a:ext>
                </a:extLst>
              </p:cNvPr>
              <p:cNvCxnSpPr>
                <a:cxnSpLocks/>
              </p:cNvCxnSpPr>
              <p:nvPr/>
            </p:nvCxnSpPr>
            <p:spPr>
              <a:xfrm>
                <a:off x="6677683" y="1668890"/>
                <a:ext cx="0" cy="141930"/>
              </a:xfrm>
              <a:prstGeom prst="line">
                <a:avLst/>
              </a:prstGeom>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064C26C1-69C4-458A-B88C-CEAA6660B4B5}"/>
                  </a:ext>
                </a:extLst>
              </p:cNvPr>
              <p:cNvSpPr/>
              <p:nvPr/>
            </p:nvSpPr>
            <p:spPr>
              <a:xfrm>
                <a:off x="7090552" y="1482745"/>
                <a:ext cx="503766" cy="339271"/>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80" name="TextBox 79">
                <a:extLst>
                  <a:ext uri="{FF2B5EF4-FFF2-40B4-BE49-F238E27FC236}">
                    <a16:creationId xmlns:a16="http://schemas.microsoft.com/office/drawing/2014/main" id="{324B7DB3-DB95-474A-8B4B-74BA01F5C5B9}"/>
                  </a:ext>
                </a:extLst>
              </p:cNvPr>
              <p:cNvSpPr txBox="1"/>
              <p:nvPr/>
            </p:nvSpPr>
            <p:spPr>
              <a:xfrm>
                <a:off x="6890478" y="1565669"/>
                <a:ext cx="893135" cy="184665"/>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a:solidFill>
                      <a:schemeClr val="bg1"/>
                    </a:solidFill>
                  </a:rPr>
                  <a:t>2.5</a:t>
                </a:r>
                <a:endParaRPr lang="zh-TW" altLang="en-US" sz="1200" dirty="0" err="1">
                  <a:solidFill>
                    <a:schemeClr val="bg1"/>
                  </a:solidFill>
                </a:endParaRPr>
              </a:p>
            </p:txBody>
          </p:sp>
        </p:grpSp>
      </p:grpSp>
      <p:sp>
        <p:nvSpPr>
          <p:cNvPr id="98" name="TextBox 97">
            <a:extLst>
              <a:ext uri="{FF2B5EF4-FFF2-40B4-BE49-F238E27FC236}">
                <a16:creationId xmlns:a16="http://schemas.microsoft.com/office/drawing/2014/main" id="{3294216D-5B8F-47DC-AF63-E49008B78D8E}"/>
              </a:ext>
            </a:extLst>
          </p:cNvPr>
          <p:cNvSpPr txBox="1"/>
          <p:nvPr/>
        </p:nvSpPr>
        <p:spPr>
          <a:xfrm>
            <a:off x="1573802" y="3847150"/>
            <a:ext cx="523220" cy="895372"/>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99" name="TextBox 98">
            <a:extLst>
              <a:ext uri="{FF2B5EF4-FFF2-40B4-BE49-F238E27FC236}">
                <a16:creationId xmlns:a16="http://schemas.microsoft.com/office/drawing/2014/main" id="{48982E6C-6E91-4DD6-AE3C-582BB62A163E}"/>
              </a:ext>
            </a:extLst>
          </p:cNvPr>
          <p:cNvSpPr txBox="1"/>
          <p:nvPr/>
        </p:nvSpPr>
        <p:spPr>
          <a:xfrm>
            <a:off x="1224959" y="4063601"/>
            <a:ext cx="458358"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蔡文玲</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00" name="TextBox 99">
            <a:extLst>
              <a:ext uri="{FF2B5EF4-FFF2-40B4-BE49-F238E27FC236}">
                <a16:creationId xmlns:a16="http://schemas.microsoft.com/office/drawing/2014/main" id="{4307A055-1B9C-4468-8229-5BF05F3AD012}"/>
              </a:ext>
            </a:extLst>
          </p:cNvPr>
          <p:cNvSpPr txBox="1"/>
          <p:nvPr/>
        </p:nvSpPr>
        <p:spPr>
          <a:xfrm>
            <a:off x="1957373" y="4234596"/>
            <a:ext cx="523220" cy="73072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101" name="TextBox 100">
            <a:extLst>
              <a:ext uri="{FF2B5EF4-FFF2-40B4-BE49-F238E27FC236}">
                <a16:creationId xmlns:a16="http://schemas.microsoft.com/office/drawing/2014/main" id="{28175F1C-BDF8-430F-85F9-B824B80A57B9}"/>
              </a:ext>
            </a:extLst>
          </p:cNvPr>
          <p:cNvSpPr txBox="1"/>
          <p:nvPr/>
        </p:nvSpPr>
        <p:spPr>
          <a:xfrm>
            <a:off x="2392514" y="3568217"/>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102" name="TextBox 101">
            <a:extLst>
              <a:ext uri="{FF2B5EF4-FFF2-40B4-BE49-F238E27FC236}">
                <a16:creationId xmlns:a16="http://schemas.microsoft.com/office/drawing/2014/main" id="{5CC29B4E-64C6-41E2-BC9A-0509D4523BA2}"/>
              </a:ext>
            </a:extLst>
          </p:cNvPr>
          <p:cNvSpPr txBox="1"/>
          <p:nvPr/>
        </p:nvSpPr>
        <p:spPr>
          <a:xfrm>
            <a:off x="2793381" y="4247659"/>
            <a:ext cx="523220" cy="776234"/>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sp>
        <p:nvSpPr>
          <p:cNvPr id="103" name="TextBox 102">
            <a:extLst>
              <a:ext uri="{FF2B5EF4-FFF2-40B4-BE49-F238E27FC236}">
                <a16:creationId xmlns:a16="http://schemas.microsoft.com/office/drawing/2014/main" id="{E46FA137-9599-481C-97B2-C67C7B84E81C}"/>
              </a:ext>
            </a:extLst>
          </p:cNvPr>
          <p:cNvSpPr txBox="1"/>
          <p:nvPr/>
        </p:nvSpPr>
        <p:spPr>
          <a:xfrm>
            <a:off x="4273072" y="3851690"/>
            <a:ext cx="523220" cy="895372"/>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05" name="TextBox 104">
            <a:extLst>
              <a:ext uri="{FF2B5EF4-FFF2-40B4-BE49-F238E27FC236}">
                <a16:creationId xmlns:a16="http://schemas.microsoft.com/office/drawing/2014/main" id="{E66FD9AB-859B-4A8B-A78D-8781B0599F8A}"/>
              </a:ext>
            </a:extLst>
          </p:cNvPr>
          <p:cNvSpPr txBox="1"/>
          <p:nvPr/>
        </p:nvSpPr>
        <p:spPr>
          <a:xfrm>
            <a:off x="3850580" y="3593651"/>
            <a:ext cx="523220" cy="668855"/>
          </a:xfrm>
          <a:prstGeom prst="rect">
            <a:avLst/>
          </a:prstGeom>
          <a:noFill/>
        </p:spPr>
        <p:txBody>
          <a:bodyPr vert="eaVert" wrap="square">
            <a:spAutoFit/>
          </a:bodyPr>
          <a:lstStyle/>
          <a:p>
            <a:pPr algn="r"/>
            <a:r>
              <a:rPr lang="zh-TW" altLang="en-US" sz="1100" dirty="0">
                <a:latin typeface="微軟正黑體" panose="020B0604030504040204" pitchFamily="34" charset="-120"/>
                <a:ea typeface="微軟正黑體" panose="020B0604030504040204" pitchFamily="34" charset="-120"/>
              </a:rPr>
              <a:t>蔡文玲</a:t>
            </a:r>
            <a:endParaRPr lang="en-US" altLang="zh-TW" sz="1100" dirty="0">
              <a:latin typeface="微軟正黑體" panose="020B0604030504040204" pitchFamily="34" charset="-120"/>
              <a:ea typeface="微軟正黑體" panose="020B0604030504040204" pitchFamily="34" charset="-120"/>
            </a:endParaRPr>
          </a:p>
          <a:p>
            <a:pPr algn="r"/>
            <a:r>
              <a:rPr lang="zh-TW" altLang="en-US" sz="1100" dirty="0">
                <a:latin typeface="微軟正黑體" panose="020B0604030504040204" pitchFamily="34" charset="-120"/>
                <a:ea typeface="微軟正黑體" panose="020B0604030504040204" pitchFamily="34" charset="-120"/>
              </a:rPr>
              <a:t>董事長室</a:t>
            </a:r>
            <a:endParaRPr lang="en-US" altLang="zh-TW" sz="1100" dirty="0">
              <a:latin typeface="微軟正黑體" panose="020B0604030504040204" pitchFamily="34" charset="-120"/>
              <a:ea typeface="微軟正黑體" panose="020B0604030504040204" pitchFamily="34" charset="-120"/>
            </a:endParaRPr>
          </a:p>
        </p:txBody>
      </p:sp>
      <p:sp>
        <p:nvSpPr>
          <p:cNvPr id="106" name="TextBox 105">
            <a:extLst>
              <a:ext uri="{FF2B5EF4-FFF2-40B4-BE49-F238E27FC236}">
                <a16:creationId xmlns:a16="http://schemas.microsoft.com/office/drawing/2014/main" id="{897A8122-D994-4866-BF51-75939A49B03D}"/>
              </a:ext>
            </a:extLst>
          </p:cNvPr>
          <p:cNvSpPr txBox="1"/>
          <p:nvPr/>
        </p:nvSpPr>
        <p:spPr>
          <a:xfrm>
            <a:off x="4683280" y="4254249"/>
            <a:ext cx="523220" cy="73072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107" name="TextBox 106">
            <a:extLst>
              <a:ext uri="{FF2B5EF4-FFF2-40B4-BE49-F238E27FC236}">
                <a16:creationId xmlns:a16="http://schemas.microsoft.com/office/drawing/2014/main" id="{5EF8BD51-E1C6-410D-862A-6DA069CF0F68}"/>
              </a:ext>
            </a:extLst>
          </p:cNvPr>
          <p:cNvSpPr txBox="1"/>
          <p:nvPr/>
        </p:nvSpPr>
        <p:spPr>
          <a:xfrm>
            <a:off x="5522480" y="3598724"/>
            <a:ext cx="523220" cy="776234"/>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sp>
        <p:nvSpPr>
          <p:cNvPr id="108" name="TextBox 107">
            <a:extLst>
              <a:ext uri="{FF2B5EF4-FFF2-40B4-BE49-F238E27FC236}">
                <a16:creationId xmlns:a16="http://schemas.microsoft.com/office/drawing/2014/main" id="{8F3E0BB8-F6E2-43D7-9CEE-573C804D0465}"/>
              </a:ext>
            </a:extLst>
          </p:cNvPr>
          <p:cNvSpPr txBox="1"/>
          <p:nvPr/>
        </p:nvSpPr>
        <p:spPr>
          <a:xfrm>
            <a:off x="5113503" y="3568217"/>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109" name="TextBox 108">
            <a:extLst>
              <a:ext uri="{FF2B5EF4-FFF2-40B4-BE49-F238E27FC236}">
                <a16:creationId xmlns:a16="http://schemas.microsoft.com/office/drawing/2014/main" id="{26982269-2893-4DC9-879A-37DE7004D41A}"/>
              </a:ext>
            </a:extLst>
          </p:cNvPr>
          <p:cNvSpPr txBox="1"/>
          <p:nvPr/>
        </p:nvSpPr>
        <p:spPr>
          <a:xfrm>
            <a:off x="6640524" y="4058332"/>
            <a:ext cx="458358"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蔡文玲</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10" name="TextBox 109">
            <a:extLst>
              <a:ext uri="{FF2B5EF4-FFF2-40B4-BE49-F238E27FC236}">
                <a16:creationId xmlns:a16="http://schemas.microsoft.com/office/drawing/2014/main" id="{4FE2DCAB-DF28-42F7-9369-51CB9F08A6D6}"/>
              </a:ext>
            </a:extLst>
          </p:cNvPr>
          <p:cNvSpPr txBox="1"/>
          <p:nvPr/>
        </p:nvSpPr>
        <p:spPr>
          <a:xfrm>
            <a:off x="7405503" y="4208771"/>
            <a:ext cx="523220" cy="73072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111" name="TextBox 110">
            <a:extLst>
              <a:ext uri="{FF2B5EF4-FFF2-40B4-BE49-F238E27FC236}">
                <a16:creationId xmlns:a16="http://schemas.microsoft.com/office/drawing/2014/main" id="{DF301E9B-D6A4-4144-AED5-A569E04EEF76}"/>
              </a:ext>
            </a:extLst>
          </p:cNvPr>
          <p:cNvSpPr txBox="1"/>
          <p:nvPr/>
        </p:nvSpPr>
        <p:spPr>
          <a:xfrm>
            <a:off x="6984905" y="3831815"/>
            <a:ext cx="523220" cy="895372"/>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12" name="TextBox 111">
            <a:extLst>
              <a:ext uri="{FF2B5EF4-FFF2-40B4-BE49-F238E27FC236}">
                <a16:creationId xmlns:a16="http://schemas.microsoft.com/office/drawing/2014/main" id="{2BBD21E0-BBFD-4398-9637-6E7E0D2949DC}"/>
              </a:ext>
            </a:extLst>
          </p:cNvPr>
          <p:cNvSpPr txBox="1"/>
          <p:nvPr/>
        </p:nvSpPr>
        <p:spPr>
          <a:xfrm>
            <a:off x="8232495" y="4195924"/>
            <a:ext cx="523220" cy="776234"/>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sp>
        <p:nvSpPr>
          <p:cNvPr id="114" name="TextBox 113">
            <a:extLst>
              <a:ext uri="{FF2B5EF4-FFF2-40B4-BE49-F238E27FC236}">
                <a16:creationId xmlns:a16="http://schemas.microsoft.com/office/drawing/2014/main" id="{B0BE8DF3-39F8-4962-A0BB-82397B39694B}"/>
              </a:ext>
            </a:extLst>
          </p:cNvPr>
          <p:cNvSpPr txBox="1"/>
          <p:nvPr/>
        </p:nvSpPr>
        <p:spPr>
          <a:xfrm>
            <a:off x="9701611" y="3848923"/>
            <a:ext cx="523220" cy="895372"/>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16" name="TextBox 115">
            <a:extLst>
              <a:ext uri="{FF2B5EF4-FFF2-40B4-BE49-F238E27FC236}">
                <a16:creationId xmlns:a16="http://schemas.microsoft.com/office/drawing/2014/main" id="{CEA02836-E053-43E9-A0AE-827D5789285B}"/>
              </a:ext>
            </a:extLst>
          </p:cNvPr>
          <p:cNvSpPr txBox="1"/>
          <p:nvPr/>
        </p:nvSpPr>
        <p:spPr>
          <a:xfrm>
            <a:off x="9362801" y="4064317"/>
            <a:ext cx="458358"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蔡文玲</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118" name="TextBox 117">
            <a:extLst>
              <a:ext uri="{FF2B5EF4-FFF2-40B4-BE49-F238E27FC236}">
                <a16:creationId xmlns:a16="http://schemas.microsoft.com/office/drawing/2014/main" id="{F2EDF7E2-9577-4F7C-84A1-881629A7D063}"/>
              </a:ext>
            </a:extLst>
          </p:cNvPr>
          <p:cNvSpPr txBox="1"/>
          <p:nvPr/>
        </p:nvSpPr>
        <p:spPr>
          <a:xfrm>
            <a:off x="10116097" y="4228165"/>
            <a:ext cx="523220" cy="730721"/>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119" name="TextBox 118">
            <a:extLst>
              <a:ext uri="{FF2B5EF4-FFF2-40B4-BE49-F238E27FC236}">
                <a16:creationId xmlns:a16="http://schemas.microsoft.com/office/drawing/2014/main" id="{96620465-FB59-4EFF-8C31-3EC3007AC3D3}"/>
              </a:ext>
            </a:extLst>
          </p:cNvPr>
          <p:cNvSpPr txBox="1"/>
          <p:nvPr/>
        </p:nvSpPr>
        <p:spPr>
          <a:xfrm>
            <a:off x="10543124" y="4234939"/>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122" name="TextBox 121">
            <a:extLst>
              <a:ext uri="{FF2B5EF4-FFF2-40B4-BE49-F238E27FC236}">
                <a16:creationId xmlns:a16="http://schemas.microsoft.com/office/drawing/2014/main" id="{6AB92394-F255-4082-AEA1-423546928DE3}"/>
              </a:ext>
            </a:extLst>
          </p:cNvPr>
          <p:cNvSpPr txBox="1"/>
          <p:nvPr/>
        </p:nvSpPr>
        <p:spPr>
          <a:xfrm>
            <a:off x="10951886" y="3598724"/>
            <a:ext cx="523220" cy="776234"/>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sp>
        <p:nvSpPr>
          <p:cNvPr id="124" name="Rectangle 123">
            <a:extLst>
              <a:ext uri="{FF2B5EF4-FFF2-40B4-BE49-F238E27FC236}">
                <a16:creationId xmlns:a16="http://schemas.microsoft.com/office/drawing/2014/main" id="{5B986443-664B-49A6-BAEC-C8423491D96C}"/>
              </a:ext>
            </a:extLst>
          </p:cNvPr>
          <p:cNvSpPr/>
          <p:nvPr/>
        </p:nvSpPr>
        <p:spPr>
          <a:xfrm>
            <a:off x="942870" y="1439654"/>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與客戶進行哪些訊息</a:t>
            </a:r>
            <a:r>
              <a:rPr lang="zh-TW" altLang="en-US" sz="1200">
                <a:solidFill>
                  <a:srgbClr val="000000"/>
                </a:solidFill>
                <a:latin typeface="微軟正黑體" panose="020B0604030504040204" pitchFamily="34" charset="-120"/>
                <a:ea typeface="微軟正黑體" panose="020B0604030504040204" pitchFamily="34" charset="-120"/>
              </a:rPr>
              <a:t>的溝通</a:t>
            </a:r>
            <a:r>
              <a:rPr lang="en-US" altLang="zh-TW" sz="1200">
                <a:solidFill>
                  <a:srgbClr val="000000"/>
                </a:solidFill>
                <a:latin typeface="微軟正黑體" panose="020B0604030504040204" pitchFamily="34" charset="-120"/>
                <a:ea typeface="微軟正黑體" panose="020B0604030504040204" pitchFamily="34" charset="-120"/>
              </a:rPr>
              <a:t>?</a:t>
            </a:r>
            <a:r>
              <a:rPr lang="zh-TW" altLang="en-US" sz="1200">
                <a:solidFill>
                  <a:srgbClr val="000000"/>
                </a:solidFill>
                <a:latin typeface="微軟正黑體" panose="020B0604030504040204" pitchFamily="34" charset="-120"/>
                <a:ea typeface="微軟正黑體" panose="020B0604030504040204" pitchFamily="34" charset="-120"/>
              </a:rPr>
              <a:t> </a:t>
            </a:r>
            <a:endParaRPr lang="en-US" altLang="zh-TW" sz="1200" dirty="0">
              <a:solidFill>
                <a:srgbClr val="000000"/>
              </a:solidFill>
              <a:latin typeface="微軟正黑體" panose="020B0604030504040204" pitchFamily="34" charset="-120"/>
              <a:ea typeface="微軟正黑體" panose="020B0604030504040204" pitchFamily="34" charset="-120"/>
            </a:endParaRP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如何進行精</a:t>
            </a:r>
            <a:r>
              <a:rPr lang="zh-TW" altLang="en-US" sz="1200">
                <a:solidFill>
                  <a:srgbClr val="000000"/>
                </a:solidFill>
                <a:latin typeface="微軟正黑體" panose="020B0604030504040204" pitchFamily="34" charset="-120"/>
                <a:ea typeface="微軟正黑體" panose="020B0604030504040204" pitchFamily="34" charset="-120"/>
              </a:rPr>
              <a:t>準行銷</a:t>
            </a:r>
            <a:r>
              <a:rPr lang="en-US" altLang="zh-TW" sz="1200">
                <a:solidFill>
                  <a:srgbClr val="000000"/>
                </a:solidFill>
                <a:latin typeface="微軟正黑體" panose="020B0604030504040204" pitchFamily="34" charset="-120"/>
                <a:ea typeface="微軟正黑體" panose="020B0604030504040204" pitchFamily="34" charset="-120"/>
              </a:rPr>
              <a:t>?</a:t>
            </a:r>
            <a:r>
              <a:rPr lang="zh-TW" altLang="en-US" sz="1200">
                <a:solidFill>
                  <a:srgbClr val="000000"/>
                </a:solidFill>
                <a:latin typeface="微軟正黑體" panose="020B0604030504040204" pitchFamily="34" charset="-120"/>
                <a:ea typeface="微軟正黑體" panose="020B0604030504040204" pitchFamily="34" charset="-120"/>
              </a:rPr>
              <a:t> </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25" name="Rectangle 124">
            <a:extLst>
              <a:ext uri="{FF2B5EF4-FFF2-40B4-BE49-F238E27FC236}">
                <a16:creationId xmlns:a16="http://schemas.microsoft.com/office/drawing/2014/main" id="{34D082E6-8083-4C12-A31E-A4F5E2C78BEB}"/>
              </a:ext>
            </a:extLst>
          </p:cNvPr>
          <p:cNvSpPr/>
          <p:nvPr/>
        </p:nvSpPr>
        <p:spPr>
          <a:xfrm>
            <a:off x="3603017" y="1434381"/>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如何找到新的</a:t>
            </a:r>
            <a:r>
              <a:rPr lang="zh-TW" altLang="en-US" sz="1200">
                <a:solidFill>
                  <a:srgbClr val="000000"/>
                </a:solidFill>
                <a:latin typeface="微軟正黑體" panose="020B0604030504040204" pitchFamily="34" charset="-120"/>
                <a:ea typeface="微軟正黑體" panose="020B0604030504040204" pitchFamily="34" charset="-120"/>
              </a:rPr>
              <a:t>通路商</a:t>
            </a:r>
            <a:r>
              <a:rPr lang="en-US" altLang="zh-TW" sz="1200">
                <a:solidFill>
                  <a:srgbClr val="000000"/>
                </a:solidFill>
                <a:latin typeface="微軟正黑體" panose="020B0604030504040204" pitchFamily="34" charset="-120"/>
                <a:ea typeface="微軟正黑體" panose="020B0604030504040204" pitchFamily="34" charset="-120"/>
              </a:rPr>
              <a:t>?</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26" name="Rectangle 125">
            <a:extLst>
              <a:ext uri="{FF2B5EF4-FFF2-40B4-BE49-F238E27FC236}">
                <a16:creationId xmlns:a16="http://schemas.microsoft.com/office/drawing/2014/main" id="{BECA8594-ACD1-4F70-8B38-5986F2441A90}"/>
              </a:ext>
            </a:extLst>
          </p:cNvPr>
          <p:cNvSpPr/>
          <p:nvPr/>
        </p:nvSpPr>
        <p:spPr>
          <a:xfrm>
            <a:off x="6256966" y="1431507"/>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如何進行解決客訴</a:t>
            </a:r>
            <a:r>
              <a:rPr lang="zh-TW" altLang="en-US" sz="1200">
                <a:solidFill>
                  <a:srgbClr val="000000"/>
                </a:solidFill>
                <a:latin typeface="微軟正黑體" panose="020B0604030504040204" pitchFamily="34" charset="-120"/>
                <a:ea typeface="微軟正黑體" panose="020B0604030504040204" pitchFamily="34" charset="-120"/>
              </a:rPr>
              <a:t>的問題</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如何結合數位能力於產品服務</a:t>
            </a:r>
            <a:r>
              <a:rPr lang="zh-TW" altLang="en-US" sz="1200">
                <a:solidFill>
                  <a:srgbClr val="000000"/>
                </a:solidFill>
                <a:latin typeface="微軟正黑體" panose="020B0604030504040204" pitchFamily="34" charset="-120"/>
                <a:ea typeface="微軟正黑體" panose="020B0604030504040204" pitchFamily="34" charset="-120"/>
              </a:rPr>
              <a:t>創新中</a:t>
            </a:r>
            <a:r>
              <a:rPr lang="en-US" altLang="zh-TW" sz="1200" dirty="0">
                <a:solidFill>
                  <a:srgbClr val="000000"/>
                </a:solidFill>
                <a:latin typeface="微軟正黑體" panose="020B0604030504040204" pitchFamily="34" charset="-120"/>
                <a:ea typeface="微軟正黑體" panose="020B0604030504040204" pitchFamily="34" charset="-120"/>
              </a:rPr>
              <a:t>?</a:t>
            </a:r>
          </a:p>
        </p:txBody>
      </p:sp>
      <p:sp>
        <p:nvSpPr>
          <p:cNvPr id="127" name="Rectangle 126">
            <a:extLst>
              <a:ext uri="{FF2B5EF4-FFF2-40B4-BE49-F238E27FC236}">
                <a16:creationId xmlns:a16="http://schemas.microsoft.com/office/drawing/2014/main" id="{C6DD736B-F684-4D72-8BC4-078BDBC85A00}"/>
              </a:ext>
            </a:extLst>
          </p:cNvPr>
          <p:cNvSpPr/>
          <p:nvPr/>
        </p:nvSpPr>
        <p:spPr>
          <a:xfrm>
            <a:off x="8917113" y="1435215"/>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如何提升客戶</a:t>
            </a:r>
            <a:r>
              <a:rPr lang="zh-TW" altLang="en-US" sz="1200">
                <a:solidFill>
                  <a:srgbClr val="000000"/>
                </a:solidFill>
                <a:latin typeface="微軟正黑體" panose="020B0604030504040204" pitchFamily="34" charset="-120"/>
                <a:ea typeface="微軟正黑體" panose="020B0604030504040204" pitchFamily="34" charset="-120"/>
              </a:rPr>
              <a:t>整體價值</a:t>
            </a:r>
            <a:r>
              <a:rPr lang="en-US" altLang="zh-TW" sz="1200" dirty="0">
                <a:solidFill>
                  <a:srgbClr val="000000"/>
                </a:solidFill>
                <a:latin typeface="微軟正黑體" panose="020B0604030504040204" pitchFamily="34" charset="-120"/>
                <a:ea typeface="微軟正黑體" panose="020B0604030504040204" pitchFamily="34" charset="-120"/>
              </a:rPr>
              <a:t>(</a:t>
            </a:r>
            <a:r>
              <a:rPr lang="en-US" altLang="zh-TW" sz="1200">
                <a:solidFill>
                  <a:srgbClr val="000000"/>
                </a:solidFill>
                <a:latin typeface="微軟正黑體" panose="020B0604030504040204" pitchFamily="34" charset="-120"/>
                <a:ea typeface="微軟正黑體" panose="020B0604030504040204" pitchFamily="34" charset="-120"/>
              </a:rPr>
              <a:t>CLV)?</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61" name="Rectangle 60">
            <a:extLst>
              <a:ext uri="{FF2B5EF4-FFF2-40B4-BE49-F238E27FC236}">
                <a16:creationId xmlns:a16="http://schemas.microsoft.com/office/drawing/2014/main" id="{50D16EC2-BFF0-48D2-B7CA-F5775077EA93}"/>
              </a:ext>
            </a:extLst>
          </p:cNvPr>
          <p:cNvSpPr/>
          <p:nvPr/>
        </p:nvSpPr>
        <p:spPr>
          <a:xfrm>
            <a:off x="442913" y="5223301"/>
            <a:ext cx="11306175" cy="1192259"/>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sp>
        <p:nvSpPr>
          <p:cNvPr id="63" name="TextBox 62">
            <a:extLst>
              <a:ext uri="{FF2B5EF4-FFF2-40B4-BE49-F238E27FC236}">
                <a16:creationId xmlns:a16="http://schemas.microsoft.com/office/drawing/2014/main" id="{332EF5A8-769D-4E5A-8AFB-C0D675B519C0}"/>
              </a:ext>
            </a:extLst>
          </p:cNvPr>
          <p:cNvSpPr txBox="1"/>
          <p:nvPr/>
        </p:nvSpPr>
        <p:spPr>
          <a:xfrm>
            <a:off x="565547" y="3542831"/>
            <a:ext cx="220965" cy="59374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a:t>
            </a:r>
          </a:p>
        </p:txBody>
      </p:sp>
      <p:sp>
        <p:nvSpPr>
          <p:cNvPr id="64" name="TextBox 63">
            <a:extLst>
              <a:ext uri="{FF2B5EF4-FFF2-40B4-BE49-F238E27FC236}">
                <a16:creationId xmlns:a16="http://schemas.microsoft.com/office/drawing/2014/main" id="{D16DD7C7-5809-4DD1-9CF7-2804CD5609C1}"/>
              </a:ext>
            </a:extLst>
          </p:cNvPr>
          <p:cNvSpPr txBox="1"/>
          <p:nvPr/>
        </p:nvSpPr>
        <p:spPr>
          <a:xfrm>
            <a:off x="552919" y="1324571"/>
            <a:ext cx="246221" cy="140192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差異較大題目</a:t>
            </a:r>
          </a:p>
        </p:txBody>
      </p:sp>
      <p:sp>
        <p:nvSpPr>
          <p:cNvPr id="2" name="Slide Number Placeholder 1">
            <a:extLst>
              <a:ext uri="{FF2B5EF4-FFF2-40B4-BE49-F238E27FC236}">
                <a16:creationId xmlns:a16="http://schemas.microsoft.com/office/drawing/2014/main" id="{F6AA407C-FEF7-4262-B462-9380A9E92A7A}"/>
              </a:ext>
            </a:extLst>
          </p:cNvPr>
          <p:cNvSpPr>
            <a:spLocks noGrp="1"/>
          </p:cNvSpPr>
          <p:nvPr>
            <p:ph type="sldNum" sz="quarter" idx="12"/>
          </p:nvPr>
        </p:nvSpPr>
        <p:spPr/>
        <p:txBody>
          <a:bodyPr/>
          <a:lstStyle/>
          <a:p>
            <a:fld id="{376C68B3-1C40-40F4-B17E-F8C8525CD8E3}" type="slidenum">
              <a:rPr lang="en-US" altLang="zh-TW" smtClean="0"/>
              <a:pPr/>
              <a:t>29</a:t>
            </a:fld>
            <a:endParaRPr lang="en-US" altLang="zh-TW"/>
          </a:p>
        </p:txBody>
      </p:sp>
    </p:spTree>
    <p:extLst>
      <p:ext uri="{BB962C8B-B14F-4D97-AF65-F5344CB8AC3E}">
        <p14:creationId xmlns:p14="http://schemas.microsoft.com/office/powerpoint/2010/main" val="57299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oogle Shape;445;p24">
            <a:extLst>
              <a:ext uri="{FF2B5EF4-FFF2-40B4-BE49-F238E27FC236}">
                <a16:creationId xmlns:a16="http://schemas.microsoft.com/office/drawing/2014/main" id="{2E4A4F5B-00A6-4A2E-9D64-08610F1AE1EF}"/>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7" name="Title 3">
            <a:extLst>
              <a:ext uri="{FF2B5EF4-FFF2-40B4-BE49-F238E27FC236}">
                <a16:creationId xmlns:a16="http://schemas.microsoft.com/office/drawing/2014/main" id="{15F29F93-023B-4091-9193-95A344583BFB}"/>
              </a:ext>
            </a:extLst>
          </p:cNvPr>
          <p:cNvSpPr>
            <a:spLocks noGrp="1"/>
          </p:cNvSpPr>
          <p:nvPr>
            <p:ph type="title"/>
          </p:nvPr>
        </p:nvSpPr>
        <p:spPr>
          <a:xfrm>
            <a:off x="807981" y="672815"/>
            <a:ext cx="10291600" cy="1153600"/>
          </a:xfrm>
        </p:spPr>
        <p:txBody>
          <a:bodyPr/>
          <a:lstStyle/>
          <a:p>
            <a:r>
              <a:rPr lang="zh-TW" altLang="en-US" sz="3200" b="1" dirty="0">
                <a:solidFill>
                  <a:schemeClr val="accent1"/>
                </a:solidFill>
                <a:latin typeface="微軟正黑體" panose="020B0604030504040204" pitchFamily="34" charset="-120"/>
                <a:ea typeface="微軟正黑體" panose="020B0604030504040204" pitchFamily="34" charset="-120"/>
              </a:rPr>
              <a:t>重要聲明</a:t>
            </a:r>
            <a:endParaRPr lang="zh-TW" altLang="en-US" dirty="0">
              <a:solidFill>
                <a:schemeClr val="accent1"/>
              </a:solidFill>
              <a:latin typeface="微軟正黑體" panose="020B0604030504040204" pitchFamily="34" charset="-120"/>
              <a:ea typeface="微軟正黑體" panose="020B0604030504040204" pitchFamily="34" charset="-120"/>
            </a:endParaRPr>
          </a:p>
        </p:txBody>
      </p:sp>
      <p:sp>
        <p:nvSpPr>
          <p:cNvPr id="48" name="Text Placeholder 4">
            <a:extLst>
              <a:ext uri="{FF2B5EF4-FFF2-40B4-BE49-F238E27FC236}">
                <a16:creationId xmlns:a16="http://schemas.microsoft.com/office/drawing/2014/main" id="{FA928E79-6308-4C11-BA69-87F8677B4FC1}"/>
              </a:ext>
            </a:extLst>
          </p:cNvPr>
          <p:cNvSpPr txBox="1">
            <a:spLocks/>
          </p:cNvSpPr>
          <p:nvPr/>
        </p:nvSpPr>
        <p:spPr>
          <a:xfrm>
            <a:off x="645794" y="2028825"/>
            <a:ext cx="10900411" cy="338137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本簡報係依據貴公司之需求所編製。本簡報為一份專業知識說明和提案資料，並不構成貴公司</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貴公司</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與資誠創新諮詢有限公司</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 間之委任關係。</a:t>
            </a:r>
            <a:endParaRPr lang="en-US" altLang="zh-TW" sz="2000" b="0" dirty="0">
              <a:solidFill>
                <a:schemeClr val="tx1"/>
              </a:solidFill>
              <a:latin typeface="微軟正黑體" panose="020B0604030504040204" pitchFamily="34" charset="-120"/>
              <a:ea typeface="微軟正黑體" panose="020B0604030504040204" pitchFamily="34" charset="-120"/>
            </a:endParaRPr>
          </a:p>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如本簡報獲  貴公司肯認，雙方將於</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正式提供服務前另行簽訂正式合約。</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就本簡報並不對 貴公司或其他與此專案相關之第三人負擔合約或侵權之賠償責任</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包括因過失所致者</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。此外，</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是否承接該專案將取決於</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內部承接審查程序的評估結果。</a:t>
            </a:r>
          </a:p>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未經</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書面同意，  貴公司不得將本簡報之全部或部分提供予任何第三人或使第三人得知其內容。</a:t>
            </a:r>
            <a:endParaRPr lang="zh-TW" altLang="en-US" sz="2000" b="0" dirty="0">
              <a:solidFill>
                <a:schemeClr val="tx1"/>
              </a:solidFill>
              <a:latin typeface="微軟正黑體" panose="020B0604030504040204" pitchFamily="34" charset="-120"/>
              <a:ea typeface="微軟正黑體" panose="020B0604030504040204" pitchFamily="34" charset="-120"/>
            </a:endParaRPr>
          </a:p>
        </p:txBody>
      </p:sp>
      <p:sp>
        <p:nvSpPr>
          <p:cNvPr id="3" name="Slide Number Placeholder 2">
            <a:extLst>
              <a:ext uri="{FF2B5EF4-FFF2-40B4-BE49-F238E27FC236}">
                <a16:creationId xmlns:a16="http://schemas.microsoft.com/office/drawing/2014/main" id="{56CB1235-6DF7-4007-A03F-0D2D89863D72}"/>
              </a:ext>
            </a:extLst>
          </p:cNvPr>
          <p:cNvSpPr>
            <a:spLocks noGrp="1"/>
          </p:cNvSpPr>
          <p:nvPr>
            <p:ph type="sldNum" sz="quarter" idx="12"/>
          </p:nvPr>
        </p:nvSpPr>
        <p:spPr/>
        <p:txBody>
          <a:bodyPr/>
          <a:lstStyle/>
          <a:p>
            <a:fld id="{8DFC7FC1-12E4-4251-A502-4B4B574C2773}" type="slidenum">
              <a:rPr lang="zh-TW" altLang="en-US" smtClean="0"/>
              <a:pPr/>
              <a:t>3</a:t>
            </a:fld>
            <a:endParaRPr lang="zh-TW" altLang="en-US"/>
          </a:p>
        </p:txBody>
      </p:sp>
    </p:spTree>
    <p:extLst>
      <p:ext uri="{BB962C8B-B14F-4D97-AF65-F5344CB8AC3E}">
        <p14:creationId xmlns:p14="http://schemas.microsoft.com/office/powerpoint/2010/main" val="245217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Google Shape;445;p24">
            <a:extLst>
              <a:ext uri="{FF2B5EF4-FFF2-40B4-BE49-F238E27FC236}">
                <a16:creationId xmlns:a16="http://schemas.microsoft.com/office/drawing/2014/main" id="{996F1D58-B981-4F39-8733-842AEF74F77A}"/>
              </a:ext>
            </a:extLst>
          </p:cNvPr>
          <p:cNvPicPr preferRelativeResize="0"/>
          <p:nvPr/>
        </p:nvPicPr>
        <p:blipFill rotWithShape="1">
          <a:blip r:embed="rId2">
            <a:alphaModFix/>
          </a:blip>
          <a:srcRect t="85388" b="-1"/>
          <a:stretch/>
        </p:blipFill>
        <p:spPr>
          <a:xfrm>
            <a:off x="0" y="0"/>
            <a:ext cx="3125958" cy="256884"/>
          </a:xfrm>
          <a:prstGeom prst="rect">
            <a:avLst/>
          </a:prstGeom>
          <a:noFill/>
          <a:ln>
            <a:noFill/>
          </a:ln>
        </p:spPr>
      </p:pic>
      <p:sp>
        <p:nvSpPr>
          <p:cNvPr id="42" name="Title 4">
            <a:extLst>
              <a:ext uri="{FF2B5EF4-FFF2-40B4-BE49-F238E27FC236}">
                <a16:creationId xmlns:a16="http://schemas.microsoft.com/office/drawing/2014/main" id="{1F267D06-BD16-44BF-9E5F-9360FEE974D5}"/>
              </a:ext>
            </a:extLst>
          </p:cNvPr>
          <p:cNvSpPr>
            <a:spLocks noGrp="1"/>
          </p:cNvSpPr>
          <p:nvPr>
            <p:ph type="title"/>
          </p:nvPr>
        </p:nvSpPr>
        <p:spPr>
          <a:xfrm>
            <a:off x="442913" y="432000"/>
            <a:ext cx="11306175" cy="1387275"/>
          </a:xfrm>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數位營運</a:t>
            </a:r>
          </a:p>
        </p:txBody>
      </p:sp>
      <p:grpSp>
        <p:nvGrpSpPr>
          <p:cNvPr id="43" name="Group 42">
            <a:extLst>
              <a:ext uri="{FF2B5EF4-FFF2-40B4-BE49-F238E27FC236}">
                <a16:creationId xmlns:a16="http://schemas.microsoft.com/office/drawing/2014/main" id="{83545B8E-3AC9-42B1-95F6-447A9660AB88}"/>
              </a:ext>
            </a:extLst>
          </p:cNvPr>
          <p:cNvGrpSpPr/>
          <p:nvPr/>
        </p:nvGrpSpPr>
        <p:grpSpPr>
          <a:xfrm>
            <a:off x="4438913" y="1006643"/>
            <a:ext cx="3314174" cy="338554"/>
            <a:chOff x="344989" y="2368007"/>
            <a:chExt cx="3314174" cy="338554"/>
          </a:xfrm>
        </p:grpSpPr>
        <p:sp>
          <p:nvSpPr>
            <p:cNvPr id="44" name="文字方塊 11">
              <a:extLst>
                <a:ext uri="{FF2B5EF4-FFF2-40B4-BE49-F238E27FC236}">
                  <a16:creationId xmlns:a16="http://schemas.microsoft.com/office/drawing/2014/main" id="{CD5AB42C-D31B-4952-B467-95A42B0E0A6A}"/>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zh-TW" altLang="en-US" sz="1600" b="1" dirty="0">
                  <a:solidFill>
                    <a:srgbClr val="000000">
                      <a:lumMod val="65000"/>
                      <a:lumOff val="35000"/>
                    </a:srgbClr>
                  </a:solidFill>
                  <a:latin typeface="Arial"/>
                </a:rPr>
                <a:t>數位營運</a:t>
              </a:r>
              <a:endParaRPr lang="en-US" altLang="zh-TW" sz="1600" b="1" dirty="0">
                <a:solidFill>
                  <a:srgbClr val="000000">
                    <a:lumMod val="65000"/>
                    <a:lumOff val="35000"/>
                  </a:srgbClr>
                </a:solidFill>
                <a:latin typeface="Arial"/>
              </a:endParaRPr>
            </a:p>
          </p:txBody>
        </p:sp>
        <p:cxnSp>
          <p:nvCxnSpPr>
            <p:cNvPr id="45" name="直線接點 75">
              <a:extLst>
                <a:ext uri="{FF2B5EF4-FFF2-40B4-BE49-F238E27FC236}">
                  <a16:creationId xmlns:a16="http://schemas.microsoft.com/office/drawing/2014/main" id="{51FE5160-AB6A-4C6E-B71E-81535E546FFB}"/>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grpSp>
        <p:nvGrpSpPr>
          <p:cNvPr id="5" name="Group 4">
            <a:extLst>
              <a:ext uri="{FF2B5EF4-FFF2-40B4-BE49-F238E27FC236}">
                <a16:creationId xmlns:a16="http://schemas.microsoft.com/office/drawing/2014/main" id="{277BA403-C2D6-4023-8C6D-09E99D192070}"/>
              </a:ext>
            </a:extLst>
          </p:cNvPr>
          <p:cNvGrpSpPr/>
          <p:nvPr/>
        </p:nvGrpSpPr>
        <p:grpSpPr>
          <a:xfrm>
            <a:off x="-135390" y="2586261"/>
            <a:ext cx="12160813" cy="2591343"/>
            <a:chOff x="450743" y="2594772"/>
            <a:chExt cx="11187387" cy="2591343"/>
          </a:xfrm>
        </p:grpSpPr>
        <p:grpSp>
          <p:nvGrpSpPr>
            <p:cNvPr id="4" name="Group 3">
              <a:extLst>
                <a:ext uri="{FF2B5EF4-FFF2-40B4-BE49-F238E27FC236}">
                  <a16:creationId xmlns:a16="http://schemas.microsoft.com/office/drawing/2014/main" id="{11970016-ACFD-4869-8E5E-A5F88878A3D5}"/>
                </a:ext>
              </a:extLst>
            </p:cNvPr>
            <p:cNvGrpSpPr/>
            <p:nvPr/>
          </p:nvGrpSpPr>
          <p:grpSpPr>
            <a:xfrm>
              <a:off x="450743" y="2594772"/>
              <a:ext cx="11187387" cy="2591343"/>
              <a:chOff x="-507051" y="1665391"/>
              <a:chExt cx="12770520" cy="3158408"/>
            </a:xfrm>
          </p:grpSpPr>
          <p:cxnSp>
            <p:nvCxnSpPr>
              <p:cNvPr id="30" name="Straight Connector 29">
                <a:extLst>
                  <a:ext uri="{FF2B5EF4-FFF2-40B4-BE49-F238E27FC236}">
                    <a16:creationId xmlns:a16="http://schemas.microsoft.com/office/drawing/2014/main" id="{B86518E7-A974-412A-AFB5-5F9157661936}"/>
                  </a:ext>
                </a:extLst>
              </p:cNvPr>
              <p:cNvCxnSpPr/>
              <p:nvPr/>
            </p:nvCxnSpPr>
            <p:spPr>
              <a:xfrm>
                <a:off x="6182088" y="1671149"/>
                <a:ext cx="0" cy="2604977"/>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1" name="Straight Connector 30">
                <a:extLst>
                  <a:ext uri="{FF2B5EF4-FFF2-40B4-BE49-F238E27FC236}">
                    <a16:creationId xmlns:a16="http://schemas.microsoft.com/office/drawing/2014/main" id="{B78E7E97-68F7-4683-8164-B1CB15161CF4}"/>
                  </a:ext>
                </a:extLst>
              </p:cNvPr>
              <p:cNvCxnSpPr/>
              <p:nvPr/>
            </p:nvCxnSpPr>
            <p:spPr>
              <a:xfrm>
                <a:off x="3139317" y="1682294"/>
                <a:ext cx="0" cy="2604977"/>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sp>
            <p:nvSpPr>
              <p:cNvPr id="34" name="TextBox 1">
                <a:extLst>
                  <a:ext uri="{FF2B5EF4-FFF2-40B4-BE49-F238E27FC236}">
                    <a16:creationId xmlns:a16="http://schemas.microsoft.com/office/drawing/2014/main" id="{02373969-93D7-4A32-B3A1-D4CC532CF62E}"/>
                  </a:ext>
                </a:extLst>
              </p:cNvPr>
              <p:cNvSpPr txBox="1"/>
              <p:nvPr/>
            </p:nvSpPr>
            <p:spPr>
              <a:xfrm>
                <a:off x="1098407" y="2871782"/>
                <a:ext cx="245779" cy="1369618"/>
              </a:xfrm>
              <a:prstGeom prst="rect">
                <a:avLst/>
              </a:prstGeom>
              <a:noFill/>
            </p:spPr>
            <p:txBody>
              <a:bodyPr wrap="squar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spcAft>
                    <a:spcPts val="600"/>
                  </a:spcAft>
                  <a:buSzPct val="100000"/>
                </a:pPr>
                <a:r>
                  <a:rPr lang="zh-TW" altLang="en-US" sz="1200" dirty="0">
                    <a:solidFill>
                      <a:schemeClr val="bg1"/>
                    </a:solidFill>
                    <a:latin typeface="微軟正黑體" panose="020B0604030504040204" pitchFamily="34" charset="-120"/>
                    <a:ea typeface="微軟正黑體" panose="020B0604030504040204" pitchFamily="34" charset="-120"/>
                  </a:rPr>
                  <a:t>董事長室</a:t>
                </a:r>
                <a:endParaRPr lang="en-US" altLang="zh-TW" sz="1200" dirty="0">
                  <a:solidFill>
                    <a:schemeClr val="bg1"/>
                  </a:solidFill>
                  <a:latin typeface="微軟正黑體" panose="020B0604030504040204" pitchFamily="34" charset="-120"/>
                  <a:ea typeface="微軟正黑體" panose="020B0604030504040204" pitchFamily="34" charset="-120"/>
                </a:endParaRPr>
              </a:p>
              <a:p>
                <a:pPr algn="ctr">
                  <a:lnSpc>
                    <a:spcPct val="100000"/>
                  </a:lnSpc>
                  <a:spcAft>
                    <a:spcPts val="600"/>
                  </a:spcAft>
                  <a:buSzPct val="100000"/>
                </a:pPr>
                <a:r>
                  <a:rPr lang="zh-TW" altLang="en-US" sz="1200" dirty="0">
                    <a:solidFill>
                      <a:schemeClr val="bg1"/>
                    </a:solidFill>
                    <a:latin typeface="微軟正黑體" panose="020B0604030504040204" pitchFamily="34" charset="-120"/>
                    <a:ea typeface="微軟正黑體" panose="020B0604030504040204" pitchFamily="34" charset="-120"/>
                  </a:rPr>
                  <a:t>張文侯</a:t>
                </a:r>
              </a:p>
            </p:txBody>
          </p:sp>
          <p:sp>
            <p:nvSpPr>
              <p:cNvPr id="35" name="TextBox 1">
                <a:extLst>
                  <a:ext uri="{FF2B5EF4-FFF2-40B4-BE49-F238E27FC236}">
                    <a16:creationId xmlns:a16="http://schemas.microsoft.com/office/drawing/2014/main" id="{963B989E-D82A-4880-8A5E-20BACD7C8161}"/>
                  </a:ext>
                </a:extLst>
              </p:cNvPr>
              <p:cNvSpPr txBox="1"/>
              <p:nvPr/>
            </p:nvSpPr>
            <p:spPr>
              <a:xfrm>
                <a:off x="1454809" y="3055477"/>
                <a:ext cx="245779" cy="1184932"/>
              </a:xfrm>
              <a:prstGeom prst="rect">
                <a:avLst/>
              </a:prstGeom>
              <a:noFill/>
            </p:spPr>
            <p:txBody>
              <a:bodyPr wrap="squar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0000"/>
                  </a:lnSpc>
                  <a:spcAft>
                    <a:spcPts val="600"/>
                  </a:spcAft>
                  <a:buSzPct val="100000"/>
                </a:pPr>
                <a:r>
                  <a:rPr lang="zh-TW" altLang="en-US" sz="1200" dirty="0">
                    <a:solidFill>
                      <a:schemeClr val="bg1"/>
                    </a:solidFill>
                    <a:latin typeface="微軟正黑體" panose="020B0604030504040204" pitchFamily="34" charset="-120"/>
                    <a:ea typeface="微軟正黑體" panose="020B0604030504040204" pitchFamily="34" charset="-120"/>
                  </a:rPr>
                  <a:t>工程部</a:t>
                </a:r>
                <a:endParaRPr lang="en-US" altLang="zh-TW" sz="1200" dirty="0">
                  <a:solidFill>
                    <a:schemeClr val="bg1"/>
                  </a:solidFill>
                  <a:latin typeface="微軟正黑體" panose="020B0604030504040204" pitchFamily="34" charset="-120"/>
                  <a:ea typeface="微軟正黑體" panose="020B0604030504040204" pitchFamily="34" charset="-120"/>
                </a:endParaRPr>
              </a:p>
              <a:p>
                <a:pPr algn="ctr">
                  <a:lnSpc>
                    <a:spcPct val="100000"/>
                  </a:lnSpc>
                  <a:spcAft>
                    <a:spcPts val="600"/>
                  </a:spcAft>
                  <a:buSzPct val="100000"/>
                </a:pPr>
                <a:r>
                  <a:rPr lang="zh-TW" altLang="en-US" sz="1200" dirty="0">
                    <a:solidFill>
                      <a:schemeClr val="bg1"/>
                    </a:solidFill>
                    <a:latin typeface="微軟正黑體" panose="020B0604030504040204" pitchFamily="34" charset="-120"/>
                    <a:ea typeface="微軟正黑體" panose="020B0604030504040204" pitchFamily="34" charset="-120"/>
                  </a:rPr>
                  <a:t>陳威旭</a:t>
                </a:r>
              </a:p>
            </p:txBody>
          </p:sp>
          <p:graphicFrame>
            <p:nvGraphicFramePr>
              <p:cNvPr id="61" name="Chart 60">
                <a:extLst>
                  <a:ext uri="{FF2B5EF4-FFF2-40B4-BE49-F238E27FC236}">
                    <a16:creationId xmlns:a16="http://schemas.microsoft.com/office/drawing/2014/main" id="{16C594DB-950B-49B6-A62D-6446BFAEAA21}"/>
                  </a:ext>
                </a:extLst>
              </p:cNvPr>
              <p:cNvGraphicFramePr/>
              <p:nvPr>
                <p:extLst>
                  <p:ext uri="{D42A27DB-BD31-4B8C-83A1-F6EECF244321}">
                    <p14:modId xmlns:p14="http://schemas.microsoft.com/office/powerpoint/2010/main" val="3550129459"/>
                  </p:ext>
                </p:extLst>
              </p:nvPr>
            </p:nvGraphicFramePr>
            <p:xfrm>
              <a:off x="-389490" y="2035534"/>
              <a:ext cx="4376750" cy="27882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4" name="Chart 63">
                <a:extLst>
                  <a:ext uri="{FF2B5EF4-FFF2-40B4-BE49-F238E27FC236}">
                    <a16:creationId xmlns:a16="http://schemas.microsoft.com/office/drawing/2014/main" id="{E40CF2EC-2C5E-46C1-A6EB-CB531865BB30}"/>
                  </a:ext>
                </a:extLst>
              </p:cNvPr>
              <p:cNvGraphicFramePr/>
              <p:nvPr>
                <p:extLst>
                  <p:ext uri="{D42A27DB-BD31-4B8C-83A1-F6EECF244321}">
                    <p14:modId xmlns:p14="http://schemas.microsoft.com/office/powerpoint/2010/main" val="3801686023"/>
                  </p:ext>
                </p:extLst>
              </p:nvPr>
            </p:nvGraphicFramePr>
            <p:xfrm>
              <a:off x="7886719" y="2035534"/>
              <a:ext cx="4376750" cy="2788265"/>
            </p:xfrm>
            <a:graphic>
              <a:graphicData uri="http://schemas.openxmlformats.org/drawingml/2006/chart">
                <c:chart xmlns:c="http://schemas.openxmlformats.org/drawingml/2006/chart" xmlns:r="http://schemas.openxmlformats.org/officeDocument/2006/relationships" r:id="rId4"/>
              </a:graphicData>
            </a:graphic>
          </p:graphicFrame>
          <p:cxnSp>
            <p:nvCxnSpPr>
              <p:cNvPr id="65" name="Straight Connector 64">
                <a:extLst>
                  <a:ext uri="{FF2B5EF4-FFF2-40B4-BE49-F238E27FC236}">
                    <a16:creationId xmlns:a16="http://schemas.microsoft.com/office/drawing/2014/main" id="{518D37B0-A00F-4C61-B83D-7E4F03DE1D72}"/>
                  </a:ext>
                </a:extLst>
              </p:cNvPr>
              <p:cNvCxnSpPr/>
              <p:nvPr/>
            </p:nvCxnSpPr>
            <p:spPr>
              <a:xfrm>
                <a:off x="8340372" y="1665391"/>
                <a:ext cx="0" cy="2604977"/>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sp>
            <p:nvSpPr>
              <p:cNvPr id="66" name="Rectangle 65">
                <a:extLst>
                  <a:ext uri="{FF2B5EF4-FFF2-40B4-BE49-F238E27FC236}">
                    <a16:creationId xmlns:a16="http://schemas.microsoft.com/office/drawing/2014/main" id="{BCC87773-EF5B-4023-B40A-AA2AFE1BEFAD}"/>
                  </a:ext>
                </a:extLst>
              </p:cNvPr>
              <p:cNvSpPr/>
              <p:nvPr/>
            </p:nvSpPr>
            <p:spPr>
              <a:xfrm>
                <a:off x="-507051" y="4126727"/>
                <a:ext cx="1132152" cy="362364"/>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67" name="Rectangle 66">
                <a:extLst>
                  <a:ext uri="{FF2B5EF4-FFF2-40B4-BE49-F238E27FC236}">
                    <a16:creationId xmlns:a16="http://schemas.microsoft.com/office/drawing/2014/main" id="{F71F3450-9696-4BB4-98AA-8E88FBA037DA}"/>
                  </a:ext>
                </a:extLst>
              </p:cNvPr>
              <p:cNvSpPr/>
              <p:nvPr/>
            </p:nvSpPr>
            <p:spPr>
              <a:xfrm>
                <a:off x="11780402" y="4168914"/>
                <a:ext cx="397002" cy="437322"/>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graphicFrame>
            <p:nvGraphicFramePr>
              <p:cNvPr id="68" name="Chart 67">
                <a:extLst>
                  <a:ext uri="{FF2B5EF4-FFF2-40B4-BE49-F238E27FC236}">
                    <a16:creationId xmlns:a16="http://schemas.microsoft.com/office/drawing/2014/main" id="{56E2B4F5-B5C8-41EE-BC0E-BCBC2E4A46B8}"/>
                  </a:ext>
                </a:extLst>
              </p:cNvPr>
              <p:cNvGraphicFramePr/>
              <p:nvPr>
                <p:extLst>
                  <p:ext uri="{D42A27DB-BD31-4B8C-83A1-F6EECF244321}">
                    <p14:modId xmlns:p14="http://schemas.microsoft.com/office/powerpoint/2010/main" val="1120316710"/>
                  </p:ext>
                </p:extLst>
              </p:nvPr>
            </p:nvGraphicFramePr>
            <p:xfrm>
              <a:off x="5110703" y="2871782"/>
              <a:ext cx="4376750" cy="19520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5" name="Chart 54">
                <a:extLst>
                  <a:ext uri="{FF2B5EF4-FFF2-40B4-BE49-F238E27FC236}">
                    <a16:creationId xmlns:a16="http://schemas.microsoft.com/office/drawing/2014/main" id="{164D3BE9-0EE1-4069-B7F5-F2CF5FA1E24E}"/>
                  </a:ext>
                </a:extLst>
              </p:cNvPr>
              <p:cNvGraphicFramePr/>
              <p:nvPr>
                <p:extLst>
                  <p:ext uri="{D42A27DB-BD31-4B8C-83A1-F6EECF244321}">
                    <p14:modId xmlns:p14="http://schemas.microsoft.com/office/powerpoint/2010/main" val="3913228152"/>
                  </p:ext>
                </p:extLst>
              </p:nvPr>
            </p:nvGraphicFramePr>
            <p:xfrm>
              <a:off x="2463703" y="2487989"/>
              <a:ext cx="4376750" cy="2335810"/>
            </p:xfrm>
            <a:graphic>
              <a:graphicData uri="http://schemas.openxmlformats.org/drawingml/2006/chart">
                <c:chart xmlns:c="http://schemas.openxmlformats.org/drawingml/2006/chart" xmlns:r="http://schemas.openxmlformats.org/officeDocument/2006/relationships" r:id="rId6"/>
              </a:graphicData>
            </a:graphic>
          </p:graphicFrame>
          <p:sp>
            <p:nvSpPr>
              <p:cNvPr id="69" name="TextBox 68">
                <a:extLst>
                  <a:ext uri="{FF2B5EF4-FFF2-40B4-BE49-F238E27FC236}">
                    <a16:creationId xmlns:a16="http://schemas.microsoft.com/office/drawing/2014/main" id="{3FE7A617-B4E7-43B1-AFD2-11A96FB187E5}"/>
                  </a:ext>
                </a:extLst>
              </p:cNvPr>
              <p:cNvSpPr txBox="1"/>
              <p:nvPr/>
            </p:nvSpPr>
            <p:spPr>
              <a:xfrm>
                <a:off x="3399698" y="3440307"/>
                <a:ext cx="597261" cy="841910"/>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蔡文玲</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70" name="TextBox 69">
                <a:extLst>
                  <a:ext uri="{FF2B5EF4-FFF2-40B4-BE49-F238E27FC236}">
                    <a16:creationId xmlns:a16="http://schemas.microsoft.com/office/drawing/2014/main" id="{C895D283-7638-47C1-A1CD-FF53397D38E7}"/>
                  </a:ext>
                </a:extLst>
              </p:cNvPr>
              <p:cNvSpPr txBox="1"/>
              <p:nvPr/>
            </p:nvSpPr>
            <p:spPr>
              <a:xfrm>
                <a:off x="4411343" y="3472317"/>
                <a:ext cx="523220" cy="815221"/>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71" name="TextBox 70">
                <a:extLst>
                  <a:ext uri="{FF2B5EF4-FFF2-40B4-BE49-F238E27FC236}">
                    <a16:creationId xmlns:a16="http://schemas.microsoft.com/office/drawing/2014/main" id="{92A7FC09-8D5D-4DA0-BD90-05238AB8750A}"/>
                  </a:ext>
                </a:extLst>
              </p:cNvPr>
              <p:cNvSpPr txBox="1"/>
              <p:nvPr/>
            </p:nvSpPr>
            <p:spPr>
              <a:xfrm>
                <a:off x="5335327" y="3656324"/>
                <a:ext cx="523220" cy="623013"/>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73" name="TextBox 72">
                <a:extLst>
                  <a:ext uri="{FF2B5EF4-FFF2-40B4-BE49-F238E27FC236}">
                    <a16:creationId xmlns:a16="http://schemas.microsoft.com/office/drawing/2014/main" id="{2AE91949-B142-424D-BB3F-AC511ABF567F}"/>
                  </a:ext>
                </a:extLst>
              </p:cNvPr>
              <p:cNvSpPr txBox="1"/>
              <p:nvPr/>
            </p:nvSpPr>
            <p:spPr>
              <a:xfrm>
                <a:off x="9211143" y="3455147"/>
                <a:ext cx="523220" cy="815221"/>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74" name="TextBox 73">
                <a:extLst>
                  <a:ext uri="{FF2B5EF4-FFF2-40B4-BE49-F238E27FC236}">
                    <a16:creationId xmlns:a16="http://schemas.microsoft.com/office/drawing/2014/main" id="{F9C352A3-1167-468B-B295-BEA4B58A0A89}"/>
                  </a:ext>
                </a:extLst>
              </p:cNvPr>
              <p:cNvSpPr txBox="1"/>
              <p:nvPr/>
            </p:nvSpPr>
            <p:spPr>
              <a:xfrm>
                <a:off x="9841533" y="3665469"/>
                <a:ext cx="523220" cy="623013"/>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76" name="TextBox 75">
                <a:extLst>
                  <a:ext uri="{FF2B5EF4-FFF2-40B4-BE49-F238E27FC236}">
                    <a16:creationId xmlns:a16="http://schemas.microsoft.com/office/drawing/2014/main" id="{71BD804A-A3C0-4385-AAAB-66684119C445}"/>
                  </a:ext>
                </a:extLst>
              </p:cNvPr>
              <p:cNvSpPr txBox="1"/>
              <p:nvPr/>
            </p:nvSpPr>
            <p:spPr>
              <a:xfrm>
                <a:off x="11065562" y="3156724"/>
                <a:ext cx="523220" cy="623013"/>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吳明達</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資訊組</a:t>
                </a:r>
                <a:endParaRPr lang="en-US" altLang="zh-TW" sz="1100" dirty="0">
                  <a:latin typeface="微軟正黑體" panose="020B0604030504040204" pitchFamily="34" charset="-120"/>
                  <a:ea typeface="微軟正黑體" panose="020B0604030504040204" pitchFamily="34" charset="-120"/>
                </a:endParaRPr>
              </a:p>
            </p:txBody>
          </p:sp>
          <p:cxnSp>
            <p:nvCxnSpPr>
              <p:cNvPr id="92" name="Straight Arrow Connector 91">
                <a:extLst>
                  <a:ext uri="{FF2B5EF4-FFF2-40B4-BE49-F238E27FC236}">
                    <a16:creationId xmlns:a16="http://schemas.microsoft.com/office/drawing/2014/main" id="{3B131AE1-FBFA-42E6-95CC-D5DA18363F21}"/>
                  </a:ext>
                </a:extLst>
              </p:cNvPr>
              <p:cNvCxnSpPr>
                <a:cxnSpLocks/>
              </p:cNvCxnSpPr>
              <p:nvPr/>
            </p:nvCxnSpPr>
            <p:spPr>
              <a:xfrm>
                <a:off x="11311128" y="1913741"/>
                <a:ext cx="0" cy="2068789"/>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94" name="Straight Connector 93">
                <a:extLst>
                  <a:ext uri="{FF2B5EF4-FFF2-40B4-BE49-F238E27FC236}">
                    <a16:creationId xmlns:a16="http://schemas.microsoft.com/office/drawing/2014/main" id="{4E7421DA-77AB-4057-A5E0-1DFE0490892F}"/>
                  </a:ext>
                </a:extLst>
              </p:cNvPr>
              <p:cNvCxnSpPr>
                <a:cxnSpLocks/>
              </p:cNvCxnSpPr>
              <p:nvPr/>
            </p:nvCxnSpPr>
            <p:spPr>
              <a:xfrm>
                <a:off x="8839862" y="1902790"/>
                <a:ext cx="2471266" cy="0"/>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sp>
            <p:nvSpPr>
              <p:cNvPr id="96" name="Oval 95">
                <a:extLst>
                  <a:ext uri="{FF2B5EF4-FFF2-40B4-BE49-F238E27FC236}">
                    <a16:creationId xmlns:a16="http://schemas.microsoft.com/office/drawing/2014/main" id="{BD25FBDC-B8AD-4F06-BA0A-AD5E50995100}"/>
                  </a:ext>
                </a:extLst>
              </p:cNvPr>
              <p:cNvSpPr/>
              <p:nvPr/>
            </p:nvSpPr>
            <p:spPr>
              <a:xfrm>
                <a:off x="9882952" y="1744106"/>
                <a:ext cx="503766" cy="339271"/>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97" name="TextBox 96">
                <a:extLst>
                  <a:ext uri="{FF2B5EF4-FFF2-40B4-BE49-F238E27FC236}">
                    <a16:creationId xmlns:a16="http://schemas.microsoft.com/office/drawing/2014/main" id="{5000E5DA-66A9-45D3-BC97-2E7B7924D09F}"/>
                  </a:ext>
                </a:extLst>
              </p:cNvPr>
              <p:cNvSpPr txBox="1"/>
              <p:nvPr/>
            </p:nvSpPr>
            <p:spPr>
              <a:xfrm>
                <a:off x="9688266" y="1808643"/>
                <a:ext cx="893135" cy="184666"/>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2.4</a:t>
                </a:r>
                <a:endParaRPr lang="zh-TW" altLang="en-US" sz="1200" dirty="0" err="1">
                  <a:solidFill>
                    <a:schemeClr val="bg1"/>
                  </a:solidFill>
                </a:endParaRPr>
              </a:p>
            </p:txBody>
          </p:sp>
          <p:cxnSp>
            <p:nvCxnSpPr>
              <p:cNvPr id="98" name="Straight Connector 97">
                <a:extLst>
                  <a:ext uri="{FF2B5EF4-FFF2-40B4-BE49-F238E27FC236}">
                    <a16:creationId xmlns:a16="http://schemas.microsoft.com/office/drawing/2014/main" id="{912496CA-9B45-464B-BA31-469667E6DE0F}"/>
                  </a:ext>
                </a:extLst>
              </p:cNvPr>
              <p:cNvCxnSpPr>
                <a:cxnSpLocks/>
              </p:cNvCxnSpPr>
              <p:nvPr/>
            </p:nvCxnSpPr>
            <p:spPr>
              <a:xfrm>
                <a:off x="8831911" y="1913741"/>
                <a:ext cx="0" cy="417471"/>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39" name="Straight Connector 38">
                <a:extLst>
                  <a:ext uri="{FF2B5EF4-FFF2-40B4-BE49-F238E27FC236}">
                    <a16:creationId xmlns:a16="http://schemas.microsoft.com/office/drawing/2014/main" id="{F581C356-9A9D-454B-8DE0-1BE605E46C2B}"/>
                  </a:ext>
                </a:extLst>
              </p:cNvPr>
              <p:cNvCxnSpPr>
                <a:cxnSpLocks/>
              </p:cNvCxnSpPr>
              <p:nvPr/>
            </p:nvCxnSpPr>
            <p:spPr>
              <a:xfrm>
                <a:off x="633051" y="1707825"/>
                <a:ext cx="0" cy="2571962"/>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grpSp>
        <p:sp>
          <p:nvSpPr>
            <p:cNvPr id="47" name="TextBox 46">
              <a:extLst>
                <a:ext uri="{FF2B5EF4-FFF2-40B4-BE49-F238E27FC236}">
                  <a16:creationId xmlns:a16="http://schemas.microsoft.com/office/drawing/2014/main" id="{027B85AA-8225-495B-AD0C-0FF91D2E390C}"/>
                </a:ext>
              </a:extLst>
            </p:cNvPr>
            <p:cNvSpPr txBox="1"/>
            <p:nvPr/>
          </p:nvSpPr>
          <p:spPr>
            <a:xfrm>
              <a:off x="1811114" y="4078269"/>
              <a:ext cx="458358"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48" name="TextBox 47">
              <a:extLst>
                <a:ext uri="{FF2B5EF4-FFF2-40B4-BE49-F238E27FC236}">
                  <a16:creationId xmlns:a16="http://schemas.microsoft.com/office/drawing/2014/main" id="{2CE66FD5-FFC5-4367-91F4-16B3B5501899}"/>
                </a:ext>
              </a:extLst>
            </p:cNvPr>
            <p:cNvSpPr txBox="1"/>
            <p:nvPr/>
          </p:nvSpPr>
          <p:spPr>
            <a:xfrm>
              <a:off x="2714766" y="4233405"/>
              <a:ext cx="458358" cy="511156"/>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陳威旭</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工程部</a:t>
              </a:r>
              <a:endParaRPr lang="en-US" altLang="zh-TW" sz="1100" dirty="0">
                <a:latin typeface="微軟正黑體" panose="020B0604030504040204" pitchFamily="34" charset="-120"/>
                <a:ea typeface="微軟正黑體" panose="020B0604030504040204" pitchFamily="34" charset="-120"/>
              </a:endParaRPr>
            </a:p>
          </p:txBody>
        </p:sp>
        <p:sp>
          <p:nvSpPr>
            <p:cNvPr id="49" name="TextBox 48">
              <a:extLst>
                <a:ext uri="{FF2B5EF4-FFF2-40B4-BE49-F238E27FC236}">
                  <a16:creationId xmlns:a16="http://schemas.microsoft.com/office/drawing/2014/main" id="{B91E86D0-0289-4F99-A1E8-DF11B49A5025}"/>
                </a:ext>
              </a:extLst>
            </p:cNvPr>
            <p:cNvSpPr txBox="1"/>
            <p:nvPr/>
          </p:nvSpPr>
          <p:spPr>
            <a:xfrm>
              <a:off x="7020529" y="4226975"/>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sp>
          <p:nvSpPr>
            <p:cNvPr id="50" name="TextBox 49">
              <a:extLst>
                <a:ext uri="{FF2B5EF4-FFF2-40B4-BE49-F238E27FC236}">
                  <a16:creationId xmlns:a16="http://schemas.microsoft.com/office/drawing/2014/main" id="{79C3A6A6-CBBD-499E-921F-E11B54BC8E27}"/>
                </a:ext>
              </a:extLst>
            </p:cNvPr>
            <p:cNvSpPr txBox="1"/>
            <p:nvPr/>
          </p:nvSpPr>
          <p:spPr>
            <a:xfrm>
              <a:off x="9994035" y="3831265"/>
              <a:ext cx="523220" cy="837248"/>
            </a:xfrm>
            <a:prstGeom prst="rect">
              <a:avLst/>
            </a:prstGeom>
            <a:noFill/>
          </p:spPr>
          <p:txBody>
            <a:bodyPr vert="eaVert" wrap="square">
              <a:spAutoFit/>
            </a:bodyPr>
            <a:lstStyle/>
            <a:p>
              <a:r>
                <a:rPr lang="zh-TW" altLang="en-US" sz="1100" dirty="0">
                  <a:latin typeface="微軟正黑體" panose="020B0604030504040204" pitchFamily="34" charset="-120"/>
                  <a:ea typeface="微軟正黑體" panose="020B0604030504040204" pitchFamily="34" charset="-120"/>
                </a:rPr>
                <a:t>林文釵</a:t>
              </a:r>
              <a:endParaRPr lang="en-US" altLang="zh-TW" sz="1100" dirty="0">
                <a:latin typeface="微軟正黑體" panose="020B0604030504040204" pitchFamily="34" charset="-120"/>
                <a:ea typeface="微軟正黑體" panose="020B0604030504040204" pitchFamily="34" charset="-120"/>
              </a:endParaRPr>
            </a:p>
            <a:p>
              <a:r>
                <a:rPr lang="zh-TW" altLang="en-US" sz="1100" dirty="0">
                  <a:latin typeface="微軟正黑體" panose="020B0604030504040204" pitchFamily="34" charset="-120"/>
                  <a:ea typeface="微軟正黑體" panose="020B0604030504040204" pitchFamily="34" charset="-120"/>
                </a:rPr>
                <a:t>採購部</a:t>
              </a:r>
              <a:endParaRPr lang="en-US" altLang="zh-TW" sz="1100" dirty="0">
                <a:latin typeface="微軟正黑體" panose="020B0604030504040204" pitchFamily="34" charset="-120"/>
                <a:ea typeface="微軟正黑體" panose="020B0604030504040204" pitchFamily="34" charset="-120"/>
              </a:endParaRPr>
            </a:p>
          </p:txBody>
        </p:sp>
      </p:grpSp>
      <p:sp>
        <p:nvSpPr>
          <p:cNvPr id="56" name="Rectangle 55">
            <a:extLst>
              <a:ext uri="{FF2B5EF4-FFF2-40B4-BE49-F238E27FC236}">
                <a16:creationId xmlns:a16="http://schemas.microsoft.com/office/drawing/2014/main" id="{39016B39-3025-494B-828B-F95F503FDEFE}"/>
              </a:ext>
            </a:extLst>
          </p:cNvPr>
          <p:cNvSpPr/>
          <p:nvPr/>
        </p:nvSpPr>
        <p:spPr>
          <a:xfrm>
            <a:off x="942870" y="1439654"/>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門店數位化程度為何</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客戶服務數位化的應用如何</a:t>
            </a:r>
            <a:r>
              <a:rPr lang="en-US" altLang="zh-TW" sz="1200" dirty="0">
                <a:solidFill>
                  <a:srgbClr val="000000"/>
                </a:solidFill>
                <a:latin typeface="微軟正黑體" panose="020B0604030504040204" pitchFamily="34" charset="-120"/>
                <a:ea typeface="微軟正黑體" panose="020B0604030504040204" pitchFamily="34" charset="-120"/>
              </a:rPr>
              <a:t>?</a:t>
            </a:r>
          </a:p>
        </p:txBody>
      </p:sp>
      <p:sp>
        <p:nvSpPr>
          <p:cNvPr id="57" name="Rectangle 56">
            <a:extLst>
              <a:ext uri="{FF2B5EF4-FFF2-40B4-BE49-F238E27FC236}">
                <a16:creationId xmlns:a16="http://schemas.microsoft.com/office/drawing/2014/main" id="{A614D6CA-2859-4471-8C8D-15728A7B9353}"/>
              </a:ext>
            </a:extLst>
          </p:cNvPr>
          <p:cNvSpPr/>
          <p:nvPr/>
        </p:nvSpPr>
        <p:spPr>
          <a:xfrm>
            <a:off x="3603017" y="1434381"/>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如何收集和分析最終客戶</a:t>
            </a:r>
            <a:r>
              <a:rPr lang="en-US" altLang="zh-TW" sz="1200" dirty="0">
                <a:solidFill>
                  <a:srgbClr val="000000"/>
                </a:solidFill>
                <a:latin typeface="微軟正黑體" panose="020B0604030504040204" pitchFamily="34" charset="-120"/>
                <a:ea typeface="微軟正黑體" panose="020B0604030504040204" pitchFamily="34" charset="-120"/>
              </a:rPr>
              <a:t>/</a:t>
            </a:r>
            <a:r>
              <a:rPr lang="zh-TW" altLang="en-US" sz="1200" dirty="0">
                <a:solidFill>
                  <a:srgbClr val="000000"/>
                </a:solidFill>
                <a:latin typeface="微軟正黑體" panose="020B0604030504040204" pitchFamily="34" charset="-120"/>
                <a:ea typeface="微軟正黑體" panose="020B0604030504040204" pitchFamily="34" charset="-120"/>
              </a:rPr>
              <a:t>消費者行為數據？</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58" name="Rectangle 57">
            <a:extLst>
              <a:ext uri="{FF2B5EF4-FFF2-40B4-BE49-F238E27FC236}">
                <a16:creationId xmlns:a16="http://schemas.microsoft.com/office/drawing/2014/main" id="{BDB919EE-138B-4C95-A799-9B363508E9B0}"/>
              </a:ext>
            </a:extLst>
          </p:cNvPr>
          <p:cNvSpPr/>
          <p:nvPr/>
        </p:nvSpPr>
        <p:spPr>
          <a:xfrm>
            <a:off x="6256966" y="1431507"/>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您如何管理報告和 </a:t>
            </a:r>
            <a:r>
              <a:rPr lang="en-US" altLang="zh-TW" sz="1200" dirty="0">
                <a:solidFill>
                  <a:srgbClr val="000000"/>
                </a:solidFill>
                <a:latin typeface="微軟正黑體" panose="020B0604030504040204" pitchFamily="34" charset="-120"/>
                <a:ea typeface="微軟正黑體" panose="020B0604030504040204" pitchFamily="34" charset="-120"/>
              </a:rPr>
              <a:t>KPI</a:t>
            </a:r>
            <a:r>
              <a:rPr lang="zh-TW" altLang="en-US" sz="1200" dirty="0">
                <a:solidFill>
                  <a:srgbClr val="000000"/>
                </a:solidFill>
                <a:latin typeface="微軟正黑體" panose="020B0604030504040204" pitchFamily="34" charset="-120"/>
                <a:ea typeface="微軟正黑體" panose="020B0604030504040204" pitchFamily="34" charset="-120"/>
              </a:rPr>
              <a:t>？</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59" name="Rectangle 58">
            <a:extLst>
              <a:ext uri="{FF2B5EF4-FFF2-40B4-BE49-F238E27FC236}">
                <a16:creationId xmlns:a16="http://schemas.microsoft.com/office/drawing/2014/main" id="{7A67122A-6C23-41E6-A3E1-9C0935AD0F40}"/>
              </a:ext>
            </a:extLst>
          </p:cNvPr>
          <p:cNvSpPr/>
          <p:nvPr/>
        </p:nvSpPr>
        <p:spPr>
          <a:xfrm>
            <a:off x="8917113" y="1435215"/>
            <a:ext cx="2544643"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採購訂單處理任務的數位程度</a:t>
            </a:r>
            <a:r>
              <a:rPr lang="zh-TW" altLang="en-US" sz="1200">
                <a:solidFill>
                  <a:srgbClr val="000000"/>
                </a:solidFill>
                <a:latin typeface="微軟正黑體" panose="020B0604030504040204" pitchFamily="34" charset="-120"/>
                <a:ea typeface="微軟正黑體" panose="020B0604030504040204" pitchFamily="34" charset="-120"/>
              </a:rPr>
              <a:t>如何？</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60" name="TextBox 59">
            <a:extLst>
              <a:ext uri="{FF2B5EF4-FFF2-40B4-BE49-F238E27FC236}">
                <a16:creationId xmlns:a16="http://schemas.microsoft.com/office/drawing/2014/main" id="{D9CD9766-CCCF-4E8E-A305-3B1B97B0AEF4}"/>
              </a:ext>
            </a:extLst>
          </p:cNvPr>
          <p:cNvSpPr txBox="1"/>
          <p:nvPr/>
        </p:nvSpPr>
        <p:spPr>
          <a:xfrm>
            <a:off x="8524232" y="4053075"/>
            <a:ext cx="498240" cy="668855"/>
          </a:xfrm>
          <a:prstGeom prst="rect">
            <a:avLst/>
          </a:prstGeom>
          <a:noFill/>
        </p:spPr>
        <p:txBody>
          <a:bodyPr vert="eaVert" wrap="square">
            <a:spAutoFit/>
          </a:bodyPr>
          <a:lstStyle/>
          <a:p>
            <a:pPr algn="r"/>
            <a:r>
              <a:rPr lang="zh-TW" altLang="en-US" sz="1100" dirty="0">
                <a:solidFill>
                  <a:srgbClr val="FFFFFF"/>
                </a:solidFill>
                <a:latin typeface="微軟正黑體" panose="020B0604030504040204" pitchFamily="34" charset="-120"/>
                <a:ea typeface="微軟正黑體" panose="020B0604030504040204" pitchFamily="34" charset="-120"/>
              </a:rPr>
              <a:t>張文侯</a:t>
            </a:r>
            <a:endParaRPr lang="en-US" altLang="zh-TW" sz="1100" dirty="0">
              <a:solidFill>
                <a:srgbClr val="FFFFFF"/>
              </a:solidFill>
              <a:latin typeface="微軟正黑體" panose="020B0604030504040204" pitchFamily="34" charset="-120"/>
              <a:ea typeface="微軟正黑體" panose="020B0604030504040204" pitchFamily="34" charset="-120"/>
            </a:endParaRPr>
          </a:p>
          <a:p>
            <a:pPr algn="r"/>
            <a:r>
              <a:rPr lang="zh-TW" altLang="en-US" sz="1100" dirty="0">
                <a:solidFill>
                  <a:srgbClr val="FFFFFF"/>
                </a:solidFill>
                <a:latin typeface="微軟正黑體" panose="020B0604030504040204" pitchFamily="34" charset="-120"/>
                <a:ea typeface="微軟正黑體" panose="020B0604030504040204" pitchFamily="34" charset="-120"/>
              </a:rPr>
              <a:t>董事長室</a:t>
            </a:r>
            <a:endParaRPr lang="en-US" altLang="zh-TW" sz="1100" dirty="0">
              <a:solidFill>
                <a:srgbClr val="FFFFFF"/>
              </a:solidFill>
              <a:latin typeface="微軟正黑體" panose="020B0604030504040204" pitchFamily="34" charset="-120"/>
              <a:ea typeface="微軟正黑體" panose="020B0604030504040204" pitchFamily="34" charset="-120"/>
            </a:endParaRPr>
          </a:p>
        </p:txBody>
      </p:sp>
      <p:sp>
        <p:nvSpPr>
          <p:cNvPr id="46" name="Rectangle 45">
            <a:extLst>
              <a:ext uri="{FF2B5EF4-FFF2-40B4-BE49-F238E27FC236}">
                <a16:creationId xmlns:a16="http://schemas.microsoft.com/office/drawing/2014/main" id="{01354F86-DDE4-435B-8617-BAA8C03146F9}"/>
              </a:ext>
            </a:extLst>
          </p:cNvPr>
          <p:cNvSpPr/>
          <p:nvPr/>
        </p:nvSpPr>
        <p:spPr>
          <a:xfrm>
            <a:off x="442913" y="5223301"/>
            <a:ext cx="11306175" cy="1192259"/>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sp>
        <p:nvSpPr>
          <p:cNvPr id="52" name="TextBox 51">
            <a:extLst>
              <a:ext uri="{FF2B5EF4-FFF2-40B4-BE49-F238E27FC236}">
                <a16:creationId xmlns:a16="http://schemas.microsoft.com/office/drawing/2014/main" id="{113A0A3F-34B7-44DE-AAAD-7DDBFFFC0FC7}"/>
              </a:ext>
            </a:extLst>
          </p:cNvPr>
          <p:cNvSpPr txBox="1"/>
          <p:nvPr/>
        </p:nvSpPr>
        <p:spPr>
          <a:xfrm>
            <a:off x="565547" y="3542831"/>
            <a:ext cx="220965" cy="59374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a:t>
            </a:r>
          </a:p>
        </p:txBody>
      </p:sp>
      <p:sp>
        <p:nvSpPr>
          <p:cNvPr id="53" name="TextBox 52">
            <a:extLst>
              <a:ext uri="{FF2B5EF4-FFF2-40B4-BE49-F238E27FC236}">
                <a16:creationId xmlns:a16="http://schemas.microsoft.com/office/drawing/2014/main" id="{854BE8DE-0328-474E-B913-D6C76BF8108C}"/>
              </a:ext>
            </a:extLst>
          </p:cNvPr>
          <p:cNvSpPr txBox="1"/>
          <p:nvPr/>
        </p:nvSpPr>
        <p:spPr>
          <a:xfrm>
            <a:off x="552919" y="1324571"/>
            <a:ext cx="246221" cy="140192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差異較大題目</a:t>
            </a:r>
          </a:p>
        </p:txBody>
      </p:sp>
      <p:sp>
        <p:nvSpPr>
          <p:cNvPr id="2" name="Slide Number Placeholder 1">
            <a:extLst>
              <a:ext uri="{FF2B5EF4-FFF2-40B4-BE49-F238E27FC236}">
                <a16:creationId xmlns:a16="http://schemas.microsoft.com/office/drawing/2014/main" id="{D344307E-6F5C-48DC-835B-90703B819DBF}"/>
              </a:ext>
            </a:extLst>
          </p:cNvPr>
          <p:cNvSpPr>
            <a:spLocks noGrp="1"/>
          </p:cNvSpPr>
          <p:nvPr>
            <p:ph type="sldNum" sz="quarter" idx="12"/>
          </p:nvPr>
        </p:nvSpPr>
        <p:spPr/>
        <p:txBody>
          <a:bodyPr/>
          <a:lstStyle/>
          <a:p>
            <a:fld id="{376C68B3-1C40-40F4-B17E-F8C8525CD8E3}" type="slidenum">
              <a:rPr lang="en-US" altLang="zh-TW" smtClean="0"/>
              <a:pPr/>
              <a:t>30</a:t>
            </a:fld>
            <a:endParaRPr lang="en-US" altLang="zh-TW"/>
          </a:p>
        </p:txBody>
      </p:sp>
    </p:spTree>
    <p:extLst>
      <p:ext uri="{BB962C8B-B14F-4D97-AF65-F5344CB8AC3E}">
        <p14:creationId xmlns:p14="http://schemas.microsoft.com/office/powerpoint/2010/main" val="3413021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Google Shape;445;p24">
            <a:extLst>
              <a:ext uri="{FF2B5EF4-FFF2-40B4-BE49-F238E27FC236}">
                <a16:creationId xmlns:a16="http://schemas.microsoft.com/office/drawing/2014/main" id="{3673422C-9893-4FFC-97DF-1E4406F88252}"/>
              </a:ext>
            </a:extLst>
          </p:cNvPr>
          <p:cNvPicPr preferRelativeResize="0"/>
          <p:nvPr/>
        </p:nvPicPr>
        <p:blipFill rotWithShape="1">
          <a:blip r:embed="rId2">
            <a:alphaModFix/>
          </a:blip>
          <a:srcRect t="85388" b="-1"/>
          <a:stretch/>
        </p:blipFill>
        <p:spPr>
          <a:xfrm>
            <a:off x="0" y="0"/>
            <a:ext cx="3125958" cy="256884"/>
          </a:xfrm>
          <a:prstGeom prst="rect">
            <a:avLst/>
          </a:prstGeom>
          <a:noFill/>
          <a:ln>
            <a:noFill/>
          </a:ln>
        </p:spPr>
      </p:pic>
      <p:sp>
        <p:nvSpPr>
          <p:cNvPr id="65" name="Title 4">
            <a:extLst>
              <a:ext uri="{FF2B5EF4-FFF2-40B4-BE49-F238E27FC236}">
                <a16:creationId xmlns:a16="http://schemas.microsoft.com/office/drawing/2014/main" id="{5211CC15-513E-4A56-9C32-FDFC285CD9E4}"/>
              </a:ext>
            </a:extLst>
          </p:cNvPr>
          <p:cNvSpPr>
            <a:spLocks noGrp="1"/>
          </p:cNvSpPr>
          <p:nvPr>
            <p:ph type="title"/>
          </p:nvPr>
        </p:nvSpPr>
        <p:spPr>
          <a:xfrm>
            <a:off x="471275" y="432000"/>
            <a:ext cx="11306175" cy="1387275"/>
          </a:xfrm>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數位科技</a:t>
            </a:r>
            <a:endParaRPr lang="zh-TW" altLang="en-US" dirty="0">
              <a:highlight>
                <a:srgbClr val="FFFF00"/>
              </a:highlight>
              <a:latin typeface="微軟正黑體" panose="020B0604030504040204" pitchFamily="34" charset="-120"/>
              <a:ea typeface="微軟正黑體" panose="020B0604030504040204" pitchFamily="34" charset="-120"/>
            </a:endParaRPr>
          </a:p>
        </p:txBody>
      </p:sp>
      <p:grpSp>
        <p:nvGrpSpPr>
          <p:cNvPr id="66" name="Group 65">
            <a:extLst>
              <a:ext uri="{FF2B5EF4-FFF2-40B4-BE49-F238E27FC236}">
                <a16:creationId xmlns:a16="http://schemas.microsoft.com/office/drawing/2014/main" id="{650010CA-CA83-4B7B-A328-616D1B80857D}"/>
              </a:ext>
            </a:extLst>
          </p:cNvPr>
          <p:cNvGrpSpPr/>
          <p:nvPr/>
        </p:nvGrpSpPr>
        <p:grpSpPr>
          <a:xfrm>
            <a:off x="4438913" y="1006643"/>
            <a:ext cx="3314174" cy="338554"/>
            <a:chOff x="344989" y="2368007"/>
            <a:chExt cx="3314174" cy="338554"/>
          </a:xfrm>
        </p:grpSpPr>
        <p:sp>
          <p:nvSpPr>
            <p:cNvPr id="67" name="文字方塊 11">
              <a:extLst>
                <a:ext uri="{FF2B5EF4-FFF2-40B4-BE49-F238E27FC236}">
                  <a16:creationId xmlns:a16="http://schemas.microsoft.com/office/drawing/2014/main" id="{B1C4F9A4-0DF8-4A9B-B055-99C8052E1436}"/>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zh-TW" altLang="en-US" sz="1600" b="1" dirty="0">
                  <a:solidFill>
                    <a:srgbClr val="000000">
                      <a:lumMod val="65000"/>
                      <a:lumOff val="35000"/>
                    </a:srgbClr>
                  </a:solidFill>
                  <a:latin typeface="Arial"/>
                </a:rPr>
                <a:t>數位科技</a:t>
              </a:r>
            </a:p>
          </p:txBody>
        </p:sp>
        <p:cxnSp>
          <p:nvCxnSpPr>
            <p:cNvPr id="68" name="直線接點 75">
              <a:extLst>
                <a:ext uri="{FF2B5EF4-FFF2-40B4-BE49-F238E27FC236}">
                  <a16:creationId xmlns:a16="http://schemas.microsoft.com/office/drawing/2014/main" id="{2E495952-101D-4F14-809A-9D37B44B9850}"/>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grpSp>
        <p:nvGrpSpPr>
          <p:cNvPr id="2" name="Group 1">
            <a:extLst>
              <a:ext uri="{FF2B5EF4-FFF2-40B4-BE49-F238E27FC236}">
                <a16:creationId xmlns:a16="http://schemas.microsoft.com/office/drawing/2014/main" id="{D694D014-4451-4120-9C90-F925D6761A78}"/>
              </a:ext>
            </a:extLst>
          </p:cNvPr>
          <p:cNvGrpSpPr/>
          <p:nvPr/>
        </p:nvGrpSpPr>
        <p:grpSpPr>
          <a:xfrm>
            <a:off x="735628" y="2610293"/>
            <a:ext cx="11084540" cy="2639237"/>
            <a:chOff x="735628" y="2610293"/>
            <a:chExt cx="10918384" cy="2639237"/>
          </a:xfrm>
        </p:grpSpPr>
        <p:cxnSp>
          <p:nvCxnSpPr>
            <p:cNvPr id="45" name="Straight Connector 44">
              <a:extLst>
                <a:ext uri="{FF2B5EF4-FFF2-40B4-BE49-F238E27FC236}">
                  <a16:creationId xmlns:a16="http://schemas.microsoft.com/office/drawing/2014/main" id="{5EDAF3F7-06B1-41D7-8302-40EE72FCC604}"/>
                </a:ext>
              </a:extLst>
            </p:cNvPr>
            <p:cNvCxnSpPr>
              <a:cxnSpLocks/>
            </p:cNvCxnSpPr>
            <p:nvPr/>
          </p:nvCxnSpPr>
          <p:spPr>
            <a:xfrm>
              <a:off x="3594592" y="2871452"/>
              <a:ext cx="1141681"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2" name="Chart 11">
              <a:extLst>
                <a:ext uri="{FF2B5EF4-FFF2-40B4-BE49-F238E27FC236}">
                  <a16:creationId xmlns:a16="http://schemas.microsoft.com/office/drawing/2014/main" id="{2DE4E273-3B2A-4229-A3A1-B41AF362231D}"/>
                </a:ext>
              </a:extLst>
            </p:cNvPr>
            <p:cNvGraphicFramePr/>
            <p:nvPr>
              <p:extLst>
                <p:ext uri="{D42A27DB-BD31-4B8C-83A1-F6EECF244321}">
                  <p14:modId xmlns:p14="http://schemas.microsoft.com/office/powerpoint/2010/main" val="3333176305"/>
                </p:ext>
              </p:extLst>
            </p:nvPr>
          </p:nvGraphicFramePr>
          <p:xfrm>
            <a:off x="735628" y="2610293"/>
            <a:ext cx="10918384" cy="2639237"/>
          </p:xfrm>
          <a:graphic>
            <a:graphicData uri="http://schemas.openxmlformats.org/drawingml/2006/chart">
              <c:chart xmlns:c="http://schemas.openxmlformats.org/drawingml/2006/chart" xmlns:r="http://schemas.openxmlformats.org/officeDocument/2006/relationships" r:id="rId3"/>
            </a:graphicData>
          </a:graphic>
        </p:graphicFrame>
        <p:cxnSp>
          <p:nvCxnSpPr>
            <p:cNvPr id="28" name="Straight Connector 27">
              <a:extLst>
                <a:ext uri="{FF2B5EF4-FFF2-40B4-BE49-F238E27FC236}">
                  <a16:creationId xmlns:a16="http://schemas.microsoft.com/office/drawing/2014/main" id="{50E2A074-7801-462C-B7AC-8A6039027CEB}"/>
                </a:ext>
              </a:extLst>
            </p:cNvPr>
            <p:cNvCxnSpPr/>
            <p:nvPr/>
          </p:nvCxnSpPr>
          <p:spPr>
            <a:xfrm>
              <a:off x="872617" y="2718233"/>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29" name="Straight Connector 28">
              <a:extLst>
                <a:ext uri="{FF2B5EF4-FFF2-40B4-BE49-F238E27FC236}">
                  <a16:creationId xmlns:a16="http://schemas.microsoft.com/office/drawing/2014/main" id="{9EBA1730-AC04-4157-B72D-9261519F806C}"/>
                </a:ext>
              </a:extLst>
            </p:cNvPr>
            <p:cNvCxnSpPr/>
            <p:nvPr/>
          </p:nvCxnSpPr>
          <p:spPr>
            <a:xfrm>
              <a:off x="3002084" y="2707001"/>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0" name="Straight Connector 29">
              <a:extLst>
                <a:ext uri="{FF2B5EF4-FFF2-40B4-BE49-F238E27FC236}">
                  <a16:creationId xmlns:a16="http://schemas.microsoft.com/office/drawing/2014/main" id="{42E5BCA4-59C9-4B96-9B71-43A585FFDB95}"/>
                </a:ext>
              </a:extLst>
            </p:cNvPr>
            <p:cNvCxnSpPr/>
            <p:nvPr/>
          </p:nvCxnSpPr>
          <p:spPr>
            <a:xfrm>
              <a:off x="5121653" y="2719093"/>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1" name="Straight Connector 30">
              <a:extLst>
                <a:ext uri="{FF2B5EF4-FFF2-40B4-BE49-F238E27FC236}">
                  <a16:creationId xmlns:a16="http://schemas.microsoft.com/office/drawing/2014/main" id="{DD6DD756-18E5-4C14-BF61-6052C7D221CA}"/>
                </a:ext>
              </a:extLst>
            </p:cNvPr>
            <p:cNvCxnSpPr/>
            <p:nvPr/>
          </p:nvCxnSpPr>
          <p:spPr>
            <a:xfrm>
              <a:off x="7254307" y="2707002"/>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2" name="Straight Connector 31">
              <a:extLst>
                <a:ext uri="{FF2B5EF4-FFF2-40B4-BE49-F238E27FC236}">
                  <a16:creationId xmlns:a16="http://schemas.microsoft.com/office/drawing/2014/main" id="{019D869F-0EA6-4CDB-A624-B5BD22FA9F55}"/>
                </a:ext>
              </a:extLst>
            </p:cNvPr>
            <p:cNvCxnSpPr/>
            <p:nvPr/>
          </p:nvCxnSpPr>
          <p:spPr>
            <a:xfrm>
              <a:off x="9402406" y="2709950"/>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sp>
          <p:nvSpPr>
            <p:cNvPr id="56" name="TextBox 55">
              <a:extLst>
                <a:ext uri="{FF2B5EF4-FFF2-40B4-BE49-F238E27FC236}">
                  <a16:creationId xmlns:a16="http://schemas.microsoft.com/office/drawing/2014/main" id="{861743AD-2175-49D4-9FCB-607A707DA011}"/>
                </a:ext>
              </a:extLst>
            </p:cNvPr>
            <p:cNvSpPr txBox="1"/>
            <p:nvPr/>
          </p:nvSpPr>
          <p:spPr>
            <a:xfrm>
              <a:off x="6273604" y="3784654"/>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59" name="TextBox 58">
              <a:extLst>
                <a:ext uri="{FF2B5EF4-FFF2-40B4-BE49-F238E27FC236}">
                  <a16:creationId xmlns:a16="http://schemas.microsoft.com/office/drawing/2014/main" id="{6A670DD9-2C05-476E-A7B6-F8B685E56701}"/>
                </a:ext>
              </a:extLst>
            </p:cNvPr>
            <p:cNvSpPr txBox="1"/>
            <p:nvPr/>
          </p:nvSpPr>
          <p:spPr>
            <a:xfrm>
              <a:off x="1381446" y="4021295"/>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61" name="TextBox 60">
              <a:extLst>
                <a:ext uri="{FF2B5EF4-FFF2-40B4-BE49-F238E27FC236}">
                  <a16:creationId xmlns:a16="http://schemas.microsoft.com/office/drawing/2014/main" id="{00E99959-43CA-44A4-BA2C-6FE156E9A265}"/>
                </a:ext>
              </a:extLst>
            </p:cNvPr>
            <p:cNvSpPr txBox="1"/>
            <p:nvPr/>
          </p:nvSpPr>
          <p:spPr>
            <a:xfrm>
              <a:off x="1709467" y="4240934"/>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63" name="TextBox 62">
              <a:extLst>
                <a:ext uri="{FF2B5EF4-FFF2-40B4-BE49-F238E27FC236}">
                  <a16:creationId xmlns:a16="http://schemas.microsoft.com/office/drawing/2014/main" id="{AE54FB01-ACF6-42D7-9D48-1619030E5BC6}"/>
                </a:ext>
              </a:extLst>
            </p:cNvPr>
            <p:cNvSpPr txBox="1"/>
            <p:nvPr/>
          </p:nvSpPr>
          <p:spPr>
            <a:xfrm>
              <a:off x="7441270" y="3187128"/>
              <a:ext cx="485061" cy="841022"/>
            </a:xfrm>
            <a:prstGeom prst="rect">
              <a:avLst/>
            </a:prstGeom>
            <a:noFill/>
          </p:spPr>
          <p:txBody>
            <a:bodyPr vert="eaVert" wrap="square">
              <a:spAutoFit/>
            </a:bodyPr>
            <a:lstStyle/>
            <a:p>
              <a:pPr algn="r"/>
              <a:r>
                <a:rPr lang="zh-TW" altLang="en-US" sz="1000" dirty="0">
                  <a:latin typeface="微軟正黑體" panose="020B0604030504040204" pitchFamily="34" charset="-120"/>
                  <a:ea typeface="微軟正黑體" panose="020B0604030504040204" pitchFamily="34" charset="-120"/>
                </a:rPr>
                <a:t>蔡文玲</a:t>
              </a:r>
              <a:endParaRPr lang="en-US" altLang="zh-TW" sz="1000" dirty="0">
                <a:latin typeface="微軟正黑體" panose="020B0604030504040204" pitchFamily="34" charset="-120"/>
                <a:ea typeface="微軟正黑體" panose="020B0604030504040204" pitchFamily="34" charset="-120"/>
              </a:endParaRPr>
            </a:p>
            <a:p>
              <a:pPr algn="r"/>
              <a:r>
                <a:rPr lang="zh-TW" altLang="en-US" sz="1000" dirty="0">
                  <a:latin typeface="微軟正黑體" panose="020B0604030504040204" pitchFamily="34" charset="-120"/>
                  <a:ea typeface="微軟正黑體" panose="020B0604030504040204" pitchFamily="34" charset="-120"/>
                </a:rPr>
                <a:t>董事長室</a:t>
              </a:r>
              <a:endParaRPr lang="en-US" altLang="zh-TW" sz="1000" dirty="0">
                <a:latin typeface="微軟正黑體" panose="020B0604030504040204" pitchFamily="34" charset="-120"/>
                <a:ea typeface="微軟正黑體" panose="020B0604030504040204" pitchFamily="34" charset="-120"/>
              </a:endParaRPr>
            </a:p>
          </p:txBody>
        </p:sp>
        <p:cxnSp>
          <p:nvCxnSpPr>
            <p:cNvPr id="64" name="Connector: Elbow 63">
              <a:extLst>
                <a:ext uri="{FF2B5EF4-FFF2-40B4-BE49-F238E27FC236}">
                  <a16:creationId xmlns:a16="http://schemas.microsoft.com/office/drawing/2014/main" id="{7D1C390C-EB48-4AE5-B8B9-B6CB8211F69C}"/>
                </a:ext>
              </a:extLst>
            </p:cNvPr>
            <p:cNvCxnSpPr>
              <a:cxnSpLocks/>
            </p:cNvCxnSpPr>
            <p:nvPr/>
          </p:nvCxnSpPr>
          <p:spPr>
            <a:xfrm rot="16200000" flipH="1">
              <a:off x="9820718" y="3214069"/>
              <a:ext cx="1268340" cy="1292003"/>
            </a:xfrm>
            <a:prstGeom prst="bentConnector3">
              <a:avLst>
                <a:gd name="adj1" fmla="val -24500"/>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75" name="Straight Connector 74">
              <a:extLst>
                <a:ext uri="{FF2B5EF4-FFF2-40B4-BE49-F238E27FC236}">
                  <a16:creationId xmlns:a16="http://schemas.microsoft.com/office/drawing/2014/main" id="{F57E82E5-E9F8-4DBA-9373-DCFBC43E8ACA}"/>
                </a:ext>
              </a:extLst>
            </p:cNvPr>
            <p:cNvCxnSpPr/>
            <p:nvPr/>
          </p:nvCxnSpPr>
          <p:spPr>
            <a:xfrm>
              <a:off x="9808886" y="3092277"/>
              <a:ext cx="0" cy="668635"/>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76" name="Connector: Elbow 75">
              <a:extLst>
                <a:ext uri="{FF2B5EF4-FFF2-40B4-BE49-F238E27FC236}">
                  <a16:creationId xmlns:a16="http://schemas.microsoft.com/office/drawing/2014/main" id="{B25A5194-494B-4301-A02F-CBDC524D7A6F}"/>
                </a:ext>
              </a:extLst>
            </p:cNvPr>
            <p:cNvCxnSpPr>
              <a:cxnSpLocks/>
            </p:cNvCxnSpPr>
            <p:nvPr/>
          </p:nvCxnSpPr>
          <p:spPr>
            <a:xfrm rot="16200000" flipH="1">
              <a:off x="5549496" y="3319371"/>
              <a:ext cx="978771" cy="986718"/>
            </a:xfrm>
            <a:prstGeom prst="bentConnector3">
              <a:avLst>
                <a:gd name="adj1" fmla="val -47532"/>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88" name="Straight Arrow Connector 87">
              <a:extLst>
                <a:ext uri="{FF2B5EF4-FFF2-40B4-BE49-F238E27FC236}">
                  <a16:creationId xmlns:a16="http://schemas.microsoft.com/office/drawing/2014/main" id="{27554DEC-CFD1-4CB5-B371-C3E48CC3975F}"/>
                </a:ext>
              </a:extLst>
            </p:cNvPr>
            <p:cNvCxnSpPr>
              <a:cxnSpLocks/>
            </p:cNvCxnSpPr>
            <p:nvPr/>
          </p:nvCxnSpPr>
          <p:spPr>
            <a:xfrm>
              <a:off x="4555514" y="2877502"/>
              <a:ext cx="0" cy="1113796"/>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90" name="Straight Connector 89">
              <a:extLst>
                <a:ext uri="{FF2B5EF4-FFF2-40B4-BE49-F238E27FC236}">
                  <a16:creationId xmlns:a16="http://schemas.microsoft.com/office/drawing/2014/main" id="{C7FC32A7-9154-4172-BCA5-197A75EE4C8F}"/>
                </a:ext>
              </a:extLst>
            </p:cNvPr>
            <p:cNvCxnSpPr>
              <a:cxnSpLocks/>
            </p:cNvCxnSpPr>
            <p:nvPr/>
          </p:nvCxnSpPr>
          <p:spPr>
            <a:xfrm>
              <a:off x="4276584" y="4008269"/>
              <a:ext cx="5518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EDB3E4EC-F797-4AC7-AEE7-4B5CBBB74CDD}"/>
                </a:ext>
              </a:extLst>
            </p:cNvPr>
            <p:cNvCxnSpPr>
              <a:cxnSpLocks/>
            </p:cNvCxnSpPr>
            <p:nvPr/>
          </p:nvCxnSpPr>
          <p:spPr>
            <a:xfrm>
              <a:off x="3435097" y="2868270"/>
              <a:ext cx="0" cy="728740"/>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96" name="Straight Arrow Connector 95">
              <a:extLst>
                <a:ext uri="{FF2B5EF4-FFF2-40B4-BE49-F238E27FC236}">
                  <a16:creationId xmlns:a16="http://schemas.microsoft.com/office/drawing/2014/main" id="{5808BE81-763A-4E0D-829B-F19941F3778C}"/>
                </a:ext>
              </a:extLst>
            </p:cNvPr>
            <p:cNvCxnSpPr>
              <a:cxnSpLocks/>
            </p:cNvCxnSpPr>
            <p:nvPr/>
          </p:nvCxnSpPr>
          <p:spPr>
            <a:xfrm>
              <a:off x="8643452" y="2918192"/>
              <a:ext cx="0" cy="1636415"/>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sp>
          <p:nvSpPr>
            <p:cNvPr id="107" name="Oval 106">
              <a:extLst>
                <a:ext uri="{FF2B5EF4-FFF2-40B4-BE49-F238E27FC236}">
                  <a16:creationId xmlns:a16="http://schemas.microsoft.com/office/drawing/2014/main" id="{4253CDC8-E5FC-41CD-81B3-C1D21AF430D7}"/>
                </a:ext>
              </a:extLst>
            </p:cNvPr>
            <p:cNvSpPr/>
            <p:nvPr/>
          </p:nvSpPr>
          <p:spPr>
            <a:xfrm>
              <a:off x="1541334" y="2687497"/>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09" name="Oval 108">
              <a:extLst>
                <a:ext uri="{FF2B5EF4-FFF2-40B4-BE49-F238E27FC236}">
                  <a16:creationId xmlns:a16="http://schemas.microsoft.com/office/drawing/2014/main" id="{531DE7FD-FAB4-4E5D-B10A-2B5105A4E33A}"/>
                </a:ext>
              </a:extLst>
            </p:cNvPr>
            <p:cNvSpPr/>
            <p:nvPr/>
          </p:nvSpPr>
          <p:spPr>
            <a:xfrm>
              <a:off x="5801206" y="2740544"/>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1" name="Oval 110">
              <a:extLst>
                <a:ext uri="{FF2B5EF4-FFF2-40B4-BE49-F238E27FC236}">
                  <a16:creationId xmlns:a16="http://schemas.microsoft.com/office/drawing/2014/main" id="{D283491F-283B-4F90-96CA-6213D4346260}"/>
                </a:ext>
              </a:extLst>
            </p:cNvPr>
            <p:cNvSpPr/>
            <p:nvPr/>
          </p:nvSpPr>
          <p:spPr>
            <a:xfrm>
              <a:off x="10218577" y="2781664"/>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6" name="TextBox 115">
              <a:extLst>
                <a:ext uri="{FF2B5EF4-FFF2-40B4-BE49-F238E27FC236}">
                  <a16:creationId xmlns:a16="http://schemas.microsoft.com/office/drawing/2014/main" id="{46546314-976B-4882-9E4D-88FA2D7F1557}"/>
                </a:ext>
              </a:extLst>
            </p:cNvPr>
            <p:cNvSpPr txBox="1"/>
            <p:nvPr/>
          </p:nvSpPr>
          <p:spPr>
            <a:xfrm>
              <a:off x="5614868" y="2774439"/>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1.4</a:t>
              </a:r>
              <a:endParaRPr lang="zh-TW" altLang="en-US" sz="1200" dirty="0" err="1">
                <a:solidFill>
                  <a:schemeClr val="bg1"/>
                </a:solidFill>
              </a:endParaRPr>
            </a:p>
          </p:txBody>
        </p:sp>
        <p:sp>
          <p:nvSpPr>
            <p:cNvPr id="118" name="TextBox 117">
              <a:extLst>
                <a:ext uri="{FF2B5EF4-FFF2-40B4-BE49-F238E27FC236}">
                  <a16:creationId xmlns:a16="http://schemas.microsoft.com/office/drawing/2014/main" id="{8325EC7E-A7A5-4654-BFE2-2B7265CDC14C}"/>
                </a:ext>
              </a:extLst>
            </p:cNvPr>
            <p:cNvSpPr txBox="1"/>
            <p:nvPr/>
          </p:nvSpPr>
          <p:spPr>
            <a:xfrm>
              <a:off x="10035698" y="2826992"/>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1.2</a:t>
              </a:r>
              <a:endParaRPr lang="zh-TW" altLang="en-US" sz="1200" dirty="0" err="1">
                <a:solidFill>
                  <a:schemeClr val="bg1"/>
                </a:solidFill>
              </a:endParaRPr>
            </a:p>
          </p:txBody>
        </p:sp>
        <p:cxnSp>
          <p:nvCxnSpPr>
            <p:cNvPr id="11" name="Straight Connector 10">
              <a:extLst>
                <a:ext uri="{FF2B5EF4-FFF2-40B4-BE49-F238E27FC236}">
                  <a16:creationId xmlns:a16="http://schemas.microsoft.com/office/drawing/2014/main" id="{FBEF70E2-0364-42BF-ACA2-072F9A8EDA57}"/>
                </a:ext>
              </a:extLst>
            </p:cNvPr>
            <p:cNvCxnSpPr/>
            <p:nvPr/>
          </p:nvCxnSpPr>
          <p:spPr>
            <a:xfrm>
              <a:off x="5545523" y="3172316"/>
              <a:ext cx="0" cy="338556"/>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4DD0ABA-F8EE-477A-A005-34E278926D1A}"/>
                </a:ext>
              </a:extLst>
            </p:cNvPr>
            <p:cNvSpPr/>
            <p:nvPr/>
          </p:nvSpPr>
          <p:spPr>
            <a:xfrm>
              <a:off x="1164736" y="3025681"/>
              <a:ext cx="259798" cy="52881"/>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cxnSp>
          <p:nvCxnSpPr>
            <p:cNvPr id="21" name="Straight Connector 20">
              <a:extLst>
                <a:ext uri="{FF2B5EF4-FFF2-40B4-BE49-F238E27FC236}">
                  <a16:creationId xmlns:a16="http://schemas.microsoft.com/office/drawing/2014/main" id="{CB56E9E9-F4D8-41E7-A17C-CE9721AF6EC1}"/>
                </a:ext>
              </a:extLst>
            </p:cNvPr>
            <p:cNvCxnSpPr/>
            <p:nvPr/>
          </p:nvCxnSpPr>
          <p:spPr>
            <a:xfrm>
              <a:off x="8643452" y="2914841"/>
              <a:ext cx="335544" cy="0"/>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9DE3822-8DBC-4EE2-A5B1-8784F4D81281}"/>
                </a:ext>
              </a:extLst>
            </p:cNvPr>
            <p:cNvCxnSpPr>
              <a:cxnSpLocks/>
            </p:cNvCxnSpPr>
            <p:nvPr/>
          </p:nvCxnSpPr>
          <p:spPr>
            <a:xfrm flipH="1">
              <a:off x="1284358" y="2814962"/>
              <a:ext cx="2698" cy="205062"/>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72" name="Straight Arrow Connector 71">
              <a:extLst>
                <a:ext uri="{FF2B5EF4-FFF2-40B4-BE49-F238E27FC236}">
                  <a16:creationId xmlns:a16="http://schemas.microsoft.com/office/drawing/2014/main" id="{401FF8C3-204A-4C29-9817-536C09BDEAD6}"/>
                </a:ext>
              </a:extLst>
            </p:cNvPr>
            <p:cNvCxnSpPr>
              <a:cxnSpLocks/>
            </p:cNvCxnSpPr>
            <p:nvPr/>
          </p:nvCxnSpPr>
          <p:spPr>
            <a:xfrm>
              <a:off x="2268894" y="2821232"/>
              <a:ext cx="0" cy="1172860"/>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79" name="Straight Connector 78">
              <a:extLst>
                <a:ext uri="{FF2B5EF4-FFF2-40B4-BE49-F238E27FC236}">
                  <a16:creationId xmlns:a16="http://schemas.microsoft.com/office/drawing/2014/main" id="{DE4B8144-F4CC-4190-9B7E-0707E42FCE72}"/>
                </a:ext>
              </a:extLst>
            </p:cNvPr>
            <p:cNvCxnSpPr>
              <a:cxnSpLocks/>
            </p:cNvCxnSpPr>
            <p:nvPr/>
          </p:nvCxnSpPr>
          <p:spPr>
            <a:xfrm>
              <a:off x="1287056" y="2818593"/>
              <a:ext cx="975706" cy="0"/>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sp>
          <p:nvSpPr>
            <p:cNvPr id="80" name="TextBox 79">
              <a:extLst>
                <a:ext uri="{FF2B5EF4-FFF2-40B4-BE49-F238E27FC236}">
                  <a16:creationId xmlns:a16="http://schemas.microsoft.com/office/drawing/2014/main" id="{BA1AE006-73D7-4AC9-89D6-DD8F299F1800}"/>
                </a:ext>
              </a:extLst>
            </p:cNvPr>
            <p:cNvSpPr txBox="1"/>
            <p:nvPr/>
          </p:nvSpPr>
          <p:spPr>
            <a:xfrm>
              <a:off x="1346659" y="2730365"/>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1.7</a:t>
              </a:r>
              <a:endParaRPr lang="zh-TW" altLang="en-US" sz="1200" dirty="0" err="1">
                <a:solidFill>
                  <a:schemeClr val="bg1"/>
                </a:solidFill>
              </a:endParaRPr>
            </a:p>
          </p:txBody>
        </p:sp>
        <p:cxnSp>
          <p:nvCxnSpPr>
            <p:cNvPr id="84" name="Straight Connector 83">
              <a:extLst>
                <a:ext uri="{FF2B5EF4-FFF2-40B4-BE49-F238E27FC236}">
                  <a16:creationId xmlns:a16="http://schemas.microsoft.com/office/drawing/2014/main" id="{8ECF9AC4-2233-4A33-8477-8DCF18F961D8}"/>
                </a:ext>
              </a:extLst>
            </p:cNvPr>
            <p:cNvCxnSpPr>
              <a:cxnSpLocks/>
            </p:cNvCxnSpPr>
            <p:nvPr/>
          </p:nvCxnSpPr>
          <p:spPr>
            <a:xfrm>
              <a:off x="8975227" y="2923139"/>
              <a:ext cx="3769" cy="217432"/>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sp>
          <p:nvSpPr>
            <p:cNvPr id="100" name="TextBox 99">
              <a:extLst>
                <a:ext uri="{FF2B5EF4-FFF2-40B4-BE49-F238E27FC236}">
                  <a16:creationId xmlns:a16="http://schemas.microsoft.com/office/drawing/2014/main" id="{2AA00459-FE5E-4EAC-AD21-DC1F74B5A7F9}"/>
                </a:ext>
              </a:extLst>
            </p:cNvPr>
            <p:cNvSpPr txBox="1"/>
            <p:nvPr/>
          </p:nvSpPr>
          <p:spPr>
            <a:xfrm>
              <a:off x="2026910" y="4241181"/>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02" name="TextBox 101">
              <a:extLst>
                <a:ext uri="{FF2B5EF4-FFF2-40B4-BE49-F238E27FC236}">
                  <a16:creationId xmlns:a16="http://schemas.microsoft.com/office/drawing/2014/main" id="{03D44486-0048-453D-9039-19C0CABAF7E0}"/>
                </a:ext>
              </a:extLst>
            </p:cNvPr>
            <p:cNvSpPr txBox="1"/>
            <p:nvPr/>
          </p:nvSpPr>
          <p:spPr>
            <a:xfrm>
              <a:off x="2346356" y="4245362"/>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03" name="TextBox 102">
              <a:extLst>
                <a:ext uri="{FF2B5EF4-FFF2-40B4-BE49-F238E27FC236}">
                  <a16:creationId xmlns:a16="http://schemas.microsoft.com/office/drawing/2014/main" id="{A9BB518D-5DCF-486C-B0DB-844F58E994CC}"/>
                </a:ext>
              </a:extLst>
            </p:cNvPr>
            <p:cNvSpPr txBox="1"/>
            <p:nvPr/>
          </p:nvSpPr>
          <p:spPr>
            <a:xfrm>
              <a:off x="4164928" y="4247305"/>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04" name="TextBox 103">
              <a:extLst>
                <a:ext uri="{FF2B5EF4-FFF2-40B4-BE49-F238E27FC236}">
                  <a16:creationId xmlns:a16="http://schemas.microsoft.com/office/drawing/2014/main" id="{E8A55B37-3B99-4C15-988B-E6637B55EC6E}"/>
                </a:ext>
              </a:extLst>
            </p:cNvPr>
            <p:cNvSpPr txBox="1"/>
            <p:nvPr/>
          </p:nvSpPr>
          <p:spPr>
            <a:xfrm>
              <a:off x="4484374" y="4251486"/>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05" name="TextBox 104">
              <a:extLst>
                <a:ext uri="{FF2B5EF4-FFF2-40B4-BE49-F238E27FC236}">
                  <a16:creationId xmlns:a16="http://schemas.microsoft.com/office/drawing/2014/main" id="{8AB93C90-8EAF-4C0C-8570-D258ABC1EF35}"/>
                </a:ext>
              </a:extLst>
            </p:cNvPr>
            <p:cNvSpPr txBox="1"/>
            <p:nvPr/>
          </p:nvSpPr>
          <p:spPr>
            <a:xfrm>
              <a:off x="3828562" y="4247305"/>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06" name="TextBox 105">
              <a:extLst>
                <a:ext uri="{FF2B5EF4-FFF2-40B4-BE49-F238E27FC236}">
                  <a16:creationId xmlns:a16="http://schemas.microsoft.com/office/drawing/2014/main" id="{B1C0B8C8-D07F-4644-9B58-A8EBDD24DDD4}"/>
                </a:ext>
              </a:extLst>
            </p:cNvPr>
            <p:cNvSpPr txBox="1"/>
            <p:nvPr/>
          </p:nvSpPr>
          <p:spPr>
            <a:xfrm>
              <a:off x="3182585" y="3882419"/>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12" name="TextBox 111">
              <a:extLst>
                <a:ext uri="{FF2B5EF4-FFF2-40B4-BE49-F238E27FC236}">
                  <a16:creationId xmlns:a16="http://schemas.microsoft.com/office/drawing/2014/main" id="{77A68869-CD48-43CB-891E-242648BC02E5}"/>
                </a:ext>
              </a:extLst>
            </p:cNvPr>
            <p:cNvSpPr txBox="1"/>
            <p:nvPr/>
          </p:nvSpPr>
          <p:spPr>
            <a:xfrm>
              <a:off x="1048393" y="3897038"/>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13" name="TextBox 112">
              <a:extLst>
                <a:ext uri="{FF2B5EF4-FFF2-40B4-BE49-F238E27FC236}">
                  <a16:creationId xmlns:a16="http://schemas.microsoft.com/office/drawing/2014/main" id="{1E44B7B2-6FE8-42F4-92D2-E27A9B8CFDFD}"/>
                </a:ext>
              </a:extLst>
            </p:cNvPr>
            <p:cNvSpPr txBox="1"/>
            <p:nvPr/>
          </p:nvSpPr>
          <p:spPr>
            <a:xfrm>
              <a:off x="3499872" y="4021295"/>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0" name="TextBox 119">
              <a:extLst>
                <a:ext uri="{FF2B5EF4-FFF2-40B4-BE49-F238E27FC236}">
                  <a16:creationId xmlns:a16="http://schemas.microsoft.com/office/drawing/2014/main" id="{2CA253B2-B395-4E8E-8528-F578393EE256}"/>
                </a:ext>
              </a:extLst>
            </p:cNvPr>
            <p:cNvSpPr txBox="1"/>
            <p:nvPr/>
          </p:nvSpPr>
          <p:spPr>
            <a:xfrm>
              <a:off x="6604810" y="4262961"/>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21" name="TextBox 120">
              <a:extLst>
                <a:ext uri="{FF2B5EF4-FFF2-40B4-BE49-F238E27FC236}">
                  <a16:creationId xmlns:a16="http://schemas.microsoft.com/office/drawing/2014/main" id="{4ECC1899-AC64-48CC-8493-A9281CE33B43}"/>
                </a:ext>
              </a:extLst>
            </p:cNvPr>
            <p:cNvSpPr txBox="1"/>
            <p:nvPr/>
          </p:nvSpPr>
          <p:spPr>
            <a:xfrm>
              <a:off x="5306847" y="3882979"/>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2" name="TextBox 121">
              <a:extLst>
                <a:ext uri="{FF2B5EF4-FFF2-40B4-BE49-F238E27FC236}">
                  <a16:creationId xmlns:a16="http://schemas.microsoft.com/office/drawing/2014/main" id="{8C4610C2-B369-495F-8609-BE1EC4E00558}"/>
                </a:ext>
              </a:extLst>
            </p:cNvPr>
            <p:cNvSpPr txBox="1"/>
            <p:nvPr/>
          </p:nvSpPr>
          <p:spPr>
            <a:xfrm>
              <a:off x="5620537" y="4019429"/>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3" name="TextBox 122">
              <a:extLst>
                <a:ext uri="{FF2B5EF4-FFF2-40B4-BE49-F238E27FC236}">
                  <a16:creationId xmlns:a16="http://schemas.microsoft.com/office/drawing/2014/main" id="{56F73AB9-3A10-4E31-BFF9-39F81DE80BD1}"/>
                </a:ext>
              </a:extLst>
            </p:cNvPr>
            <p:cNvSpPr txBox="1"/>
            <p:nvPr/>
          </p:nvSpPr>
          <p:spPr>
            <a:xfrm>
              <a:off x="5957035" y="4247093"/>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24" name="TextBox 123">
              <a:extLst>
                <a:ext uri="{FF2B5EF4-FFF2-40B4-BE49-F238E27FC236}">
                  <a16:creationId xmlns:a16="http://schemas.microsoft.com/office/drawing/2014/main" id="{BC0B0D10-A7DE-4428-BD65-A52603B6822B}"/>
                </a:ext>
              </a:extLst>
            </p:cNvPr>
            <p:cNvSpPr txBox="1"/>
            <p:nvPr/>
          </p:nvSpPr>
          <p:spPr>
            <a:xfrm>
              <a:off x="8417339" y="3838120"/>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25" name="TextBox 124">
              <a:extLst>
                <a:ext uri="{FF2B5EF4-FFF2-40B4-BE49-F238E27FC236}">
                  <a16:creationId xmlns:a16="http://schemas.microsoft.com/office/drawing/2014/main" id="{3B89A8D2-CF96-43A5-8DE4-E0D13531BF4E}"/>
                </a:ext>
              </a:extLst>
            </p:cNvPr>
            <p:cNvSpPr txBox="1"/>
            <p:nvPr/>
          </p:nvSpPr>
          <p:spPr>
            <a:xfrm>
              <a:off x="8730163" y="4243444"/>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27" name="TextBox 126">
              <a:extLst>
                <a:ext uri="{FF2B5EF4-FFF2-40B4-BE49-F238E27FC236}">
                  <a16:creationId xmlns:a16="http://schemas.microsoft.com/office/drawing/2014/main" id="{56843E05-0F3A-4A0E-8816-DF4629909604}"/>
                </a:ext>
              </a:extLst>
            </p:cNvPr>
            <p:cNvSpPr txBox="1"/>
            <p:nvPr/>
          </p:nvSpPr>
          <p:spPr>
            <a:xfrm>
              <a:off x="7749735" y="4009382"/>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8" name="TextBox 127">
              <a:extLst>
                <a:ext uri="{FF2B5EF4-FFF2-40B4-BE49-F238E27FC236}">
                  <a16:creationId xmlns:a16="http://schemas.microsoft.com/office/drawing/2014/main" id="{B224453A-CDC6-4BBB-BD19-196DA4737DC8}"/>
                </a:ext>
              </a:extLst>
            </p:cNvPr>
            <p:cNvSpPr txBox="1"/>
            <p:nvPr/>
          </p:nvSpPr>
          <p:spPr>
            <a:xfrm>
              <a:off x="9888722" y="4017546"/>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9" name="TextBox 128">
              <a:extLst>
                <a:ext uri="{FF2B5EF4-FFF2-40B4-BE49-F238E27FC236}">
                  <a16:creationId xmlns:a16="http://schemas.microsoft.com/office/drawing/2014/main" id="{E4817676-1568-40D0-806B-E22C86D1963B}"/>
                </a:ext>
              </a:extLst>
            </p:cNvPr>
            <p:cNvSpPr txBox="1"/>
            <p:nvPr/>
          </p:nvSpPr>
          <p:spPr>
            <a:xfrm>
              <a:off x="9565955" y="3879846"/>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30" name="TextBox 129">
              <a:extLst>
                <a:ext uri="{FF2B5EF4-FFF2-40B4-BE49-F238E27FC236}">
                  <a16:creationId xmlns:a16="http://schemas.microsoft.com/office/drawing/2014/main" id="{93BC709E-0127-4887-A72A-605B1D09F11C}"/>
                </a:ext>
              </a:extLst>
            </p:cNvPr>
            <p:cNvSpPr txBox="1"/>
            <p:nvPr/>
          </p:nvSpPr>
          <p:spPr>
            <a:xfrm>
              <a:off x="10211589" y="4244120"/>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31" name="TextBox 130">
              <a:extLst>
                <a:ext uri="{FF2B5EF4-FFF2-40B4-BE49-F238E27FC236}">
                  <a16:creationId xmlns:a16="http://schemas.microsoft.com/office/drawing/2014/main" id="{17100783-135B-4BA3-BC72-67A6447D3A9B}"/>
                </a:ext>
              </a:extLst>
            </p:cNvPr>
            <p:cNvSpPr txBox="1"/>
            <p:nvPr/>
          </p:nvSpPr>
          <p:spPr>
            <a:xfrm>
              <a:off x="10542248" y="4240934"/>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32" name="TextBox 131">
              <a:extLst>
                <a:ext uri="{FF2B5EF4-FFF2-40B4-BE49-F238E27FC236}">
                  <a16:creationId xmlns:a16="http://schemas.microsoft.com/office/drawing/2014/main" id="{1414458E-6451-4E1D-AD27-B37683CB88F1}"/>
                </a:ext>
              </a:extLst>
            </p:cNvPr>
            <p:cNvSpPr txBox="1"/>
            <p:nvPr/>
          </p:nvSpPr>
          <p:spPr>
            <a:xfrm>
              <a:off x="10846905" y="3881874"/>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cxnSp>
          <p:nvCxnSpPr>
            <p:cNvPr id="82" name="Straight Connector 81">
              <a:extLst>
                <a:ext uri="{FF2B5EF4-FFF2-40B4-BE49-F238E27FC236}">
                  <a16:creationId xmlns:a16="http://schemas.microsoft.com/office/drawing/2014/main" id="{3618334D-9E13-4D2A-9664-F179D1D74109}"/>
                </a:ext>
              </a:extLst>
            </p:cNvPr>
            <p:cNvCxnSpPr/>
            <p:nvPr/>
          </p:nvCxnSpPr>
          <p:spPr>
            <a:xfrm>
              <a:off x="3452125" y="2870414"/>
              <a:ext cx="1075037" cy="0"/>
            </a:xfrm>
            <a:prstGeom prst="line">
              <a:avLst/>
            </a:prstGeom>
            <a:ln/>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FFD6C03D-D780-4F8F-944E-34189624AA8C}"/>
                </a:ext>
              </a:extLst>
            </p:cNvPr>
            <p:cNvSpPr/>
            <p:nvPr/>
          </p:nvSpPr>
          <p:spPr>
            <a:xfrm>
              <a:off x="4562602" y="2671091"/>
              <a:ext cx="211882" cy="374893"/>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108" name="Oval 107">
              <a:extLst>
                <a:ext uri="{FF2B5EF4-FFF2-40B4-BE49-F238E27FC236}">
                  <a16:creationId xmlns:a16="http://schemas.microsoft.com/office/drawing/2014/main" id="{58594381-7A9E-44E4-96E1-FAFA8C24579A}"/>
                </a:ext>
              </a:extLst>
            </p:cNvPr>
            <p:cNvSpPr/>
            <p:nvPr/>
          </p:nvSpPr>
          <p:spPr>
            <a:xfrm>
              <a:off x="3756057" y="2739291"/>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5" name="TextBox 114">
              <a:extLst>
                <a:ext uri="{FF2B5EF4-FFF2-40B4-BE49-F238E27FC236}">
                  <a16:creationId xmlns:a16="http://schemas.microsoft.com/office/drawing/2014/main" id="{F38434A0-9433-45A3-B8E6-DC1D21AE7DE2}"/>
                </a:ext>
              </a:extLst>
            </p:cNvPr>
            <p:cNvSpPr txBox="1"/>
            <p:nvPr/>
          </p:nvSpPr>
          <p:spPr>
            <a:xfrm>
              <a:off x="3575480" y="2789893"/>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0.7</a:t>
              </a:r>
              <a:endParaRPr lang="zh-TW" altLang="en-US" sz="1200" dirty="0" err="1">
                <a:solidFill>
                  <a:schemeClr val="bg1"/>
                </a:solidFill>
              </a:endParaRPr>
            </a:p>
          </p:txBody>
        </p:sp>
        <p:sp>
          <p:nvSpPr>
            <p:cNvPr id="110" name="Oval 109">
              <a:extLst>
                <a:ext uri="{FF2B5EF4-FFF2-40B4-BE49-F238E27FC236}">
                  <a16:creationId xmlns:a16="http://schemas.microsoft.com/office/drawing/2014/main" id="{10280F13-D65A-4E1E-B92B-47532202F867}"/>
                </a:ext>
              </a:extLst>
            </p:cNvPr>
            <p:cNvSpPr/>
            <p:nvPr/>
          </p:nvSpPr>
          <p:spPr>
            <a:xfrm>
              <a:off x="8561723" y="2761359"/>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7" name="TextBox 116">
              <a:extLst>
                <a:ext uri="{FF2B5EF4-FFF2-40B4-BE49-F238E27FC236}">
                  <a16:creationId xmlns:a16="http://schemas.microsoft.com/office/drawing/2014/main" id="{B1FA22CB-3480-458A-A1F1-747DDD7F16DE}"/>
                </a:ext>
              </a:extLst>
            </p:cNvPr>
            <p:cNvSpPr txBox="1"/>
            <p:nvPr/>
          </p:nvSpPr>
          <p:spPr>
            <a:xfrm>
              <a:off x="8379179" y="2805031"/>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2.3</a:t>
              </a:r>
              <a:endParaRPr lang="zh-TW" altLang="en-US" sz="1200" dirty="0" err="1">
                <a:solidFill>
                  <a:schemeClr val="bg1"/>
                </a:solidFill>
              </a:endParaRPr>
            </a:p>
          </p:txBody>
        </p:sp>
      </p:grpSp>
      <p:sp>
        <p:nvSpPr>
          <p:cNvPr id="136" name="Rectangle 135">
            <a:extLst>
              <a:ext uri="{FF2B5EF4-FFF2-40B4-BE49-F238E27FC236}">
                <a16:creationId xmlns:a16="http://schemas.microsoft.com/office/drawing/2014/main" id="{D0B5F589-6A3F-46D2-8875-F7225AFAB24C}"/>
              </a:ext>
            </a:extLst>
          </p:cNvPr>
          <p:cNvSpPr/>
          <p:nvPr/>
        </p:nvSpPr>
        <p:spPr>
          <a:xfrm>
            <a:off x="942870" y="1439654"/>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如何規劃雲端的技術來佈建應用系統</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如何運用雲端的技術來佈建基礎設施？</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37" name="Rectangle 136">
            <a:extLst>
              <a:ext uri="{FF2B5EF4-FFF2-40B4-BE49-F238E27FC236}">
                <a16:creationId xmlns:a16="http://schemas.microsoft.com/office/drawing/2014/main" id="{ADC374E7-F977-4050-89CD-0E28C021E07E}"/>
              </a:ext>
            </a:extLst>
          </p:cNvPr>
          <p:cNvSpPr/>
          <p:nvPr/>
        </p:nvSpPr>
        <p:spPr>
          <a:xfrm>
            <a:off x="3109865" y="1446324"/>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行動運算如何協助公司優</a:t>
            </a:r>
            <a:r>
              <a:rPr lang="zh-TW" altLang="en-US" sz="1200">
                <a:solidFill>
                  <a:srgbClr val="000000"/>
                </a:solidFill>
                <a:latin typeface="微軟正黑體" panose="020B0604030504040204" pitchFamily="34" charset="-120"/>
                <a:ea typeface="微軟正黑體" panose="020B0604030504040204" pitchFamily="34" charset="-120"/>
              </a:rPr>
              <a:t>化溝通</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行動運算如何協助公司</a:t>
            </a:r>
            <a:r>
              <a:rPr lang="zh-TW" altLang="en-US" sz="1200">
                <a:solidFill>
                  <a:srgbClr val="000000"/>
                </a:solidFill>
                <a:latin typeface="微軟正黑體" panose="020B0604030504040204" pitchFamily="34" charset="-120"/>
                <a:ea typeface="微軟正黑體" panose="020B0604030504040204" pitchFamily="34" charset="-120"/>
              </a:rPr>
              <a:t>進行交易</a:t>
            </a:r>
            <a:r>
              <a:rPr lang="en-US" altLang="zh-TW" sz="1200" dirty="0">
                <a:solidFill>
                  <a:srgbClr val="000000"/>
                </a:solidFill>
                <a:latin typeface="微軟正黑體" panose="020B0604030504040204" pitchFamily="34" charset="-120"/>
                <a:ea typeface="微軟正黑體" panose="020B0604030504040204" pitchFamily="34" charset="-120"/>
              </a:rPr>
              <a:t>?</a:t>
            </a:r>
          </a:p>
        </p:txBody>
      </p:sp>
      <p:sp>
        <p:nvSpPr>
          <p:cNvPr id="138" name="Rectangle 137">
            <a:extLst>
              <a:ext uri="{FF2B5EF4-FFF2-40B4-BE49-F238E27FC236}">
                <a16:creationId xmlns:a16="http://schemas.microsoft.com/office/drawing/2014/main" id="{6CEAD40C-06A0-466F-90C6-679959B54576}"/>
              </a:ext>
            </a:extLst>
          </p:cNvPr>
          <p:cNvSpPr/>
          <p:nvPr/>
        </p:nvSpPr>
        <p:spPr>
          <a:xfrm>
            <a:off x="5236212" y="144331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如何從資料中分析</a:t>
            </a:r>
            <a:r>
              <a:rPr lang="zh-TW" altLang="en-US" sz="1200">
                <a:solidFill>
                  <a:srgbClr val="000000"/>
                </a:solidFill>
                <a:latin typeface="微軟正黑體" panose="020B0604030504040204" pitchFamily="34" charset="-120"/>
                <a:ea typeface="微軟正黑體" panose="020B0604030504040204" pitchFamily="34" charset="-120"/>
              </a:rPr>
              <a:t>根因</a:t>
            </a:r>
            <a:r>
              <a:rPr lang="en-US" altLang="zh-TW" sz="1200">
                <a:solidFill>
                  <a:srgbClr val="000000"/>
                </a:solidFill>
                <a:latin typeface="微軟正黑體" panose="020B0604030504040204" pitchFamily="34" charset="-120"/>
                <a:ea typeface="微軟正黑體" panose="020B0604030504040204" pitchFamily="34" charset="-120"/>
              </a:rPr>
              <a:t>?</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39" name="Rectangle 138">
            <a:extLst>
              <a:ext uri="{FF2B5EF4-FFF2-40B4-BE49-F238E27FC236}">
                <a16:creationId xmlns:a16="http://schemas.microsoft.com/office/drawing/2014/main" id="{45F58EAB-40E2-4A6A-814C-715F6E7A2B29}"/>
              </a:ext>
            </a:extLst>
          </p:cNvPr>
          <p:cNvSpPr/>
          <p:nvPr/>
        </p:nvSpPr>
        <p:spPr>
          <a:xfrm>
            <a:off x="7342012" y="144331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物聯網如何協助公司掌握</a:t>
            </a:r>
            <a:r>
              <a:rPr lang="zh-TW" altLang="en-US" sz="1200">
                <a:solidFill>
                  <a:srgbClr val="000000"/>
                </a:solidFill>
                <a:latin typeface="微軟正黑體" panose="020B0604030504040204" pitchFamily="34" charset="-120"/>
                <a:ea typeface="微軟正黑體" panose="020B0604030504040204" pitchFamily="34" charset="-120"/>
              </a:rPr>
              <a:t>產品品質</a:t>
            </a:r>
            <a:r>
              <a:rPr lang="en-US" altLang="zh-TW" sz="1200">
                <a:solidFill>
                  <a:srgbClr val="000000"/>
                </a:solidFill>
                <a:latin typeface="微軟正黑體" panose="020B0604030504040204" pitchFamily="34" charset="-120"/>
                <a:ea typeface="微軟正黑體" panose="020B0604030504040204" pitchFamily="34" charset="-120"/>
              </a:rPr>
              <a:t>?</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40" name="Rectangle 139">
            <a:extLst>
              <a:ext uri="{FF2B5EF4-FFF2-40B4-BE49-F238E27FC236}">
                <a16:creationId xmlns:a16="http://schemas.microsoft.com/office/drawing/2014/main" id="{D7B1B569-D2F4-4339-8331-2137DFC4ACB0}"/>
              </a:ext>
            </a:extLst>
          </p:cNvPr>
          <p:cNvSpPr/>
          <p:nvPr/>
        </p:nvSpPr>
        <p:spPr>
          <a:xfrm>
            <a:off x="9456226" y="144173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公司對於外部資安攻擊是否已</a:t>
            </a:r>
            <a:r>
              <a:rPr lang="zh-TW" altLang="en-US" sz="1200">
                <a:solidFill>
                  <a:srgbClr val="000000"/>
                </a:solidFill>
                <a:latin typeface="微軟正黑體" panose="020B0604030504040204" pitchFamily="34" charset="-120"/>
                <a:ea typeface="微軟正黑體" panose="020B0604030504040204" pitchFamily="34" charset="-120"/>
              </a:rPr>
              <a:t>做好準備</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公司建立內部資安信任的</a:t>
            </a:r>
            <a:r>
              <a:rPr lang="zh-TW" altLang="en-US" sz="1200">
                <a:solidFill>
                  <a:srgbClr val="000000"/>
                </a:solidFill>
                <a:latin typeface="微軟正黑體" panose="020B0604030504040204" pitchFamily="34" charset="-120"/>
                <a:ea typeface="微軟正黑體" panose="020B0604030504040204" pitchFamily="34" charset="-120"/>
              </a:rPr>
              <a:t>程度？</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74" name="TextBox 73">
            <a:extLst>
              <a:ext uri="{FF2B5EF4-FFF2-40B4-BE49-F238E27FC236}">
                <a16:creationId xmlns:a16="http://schemas.microsoft.com/office/drawing/2014/main" id="{CA6FA621-F776-4FFB-BF6F-EB5F23115FFC}"/>
              </a:ext>
            </a:extLst>
          </p:cNvPr>
          <p:cNvSpPr txBox="1"/>
          <p:nvPr/>
        </p:nvSpPr>
        <p:spPr>
          <a:xfrm>
            <a:off x="8179031" y="4238193"/>
            <a:ext cx="492443"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77" name="Rectangle 76">
            <a:extLst>
              <a:ext uri="{FF2B5EF4-FFF2-40B4-BE49-F238E27FC236}">
                <a16:creationId xmlns:a16="http://schemas.microsoft.com/office/drawing/2014/main" id="{ED299BE4-CCF1-40DF-BF1C-96D188E890F4}"/>
              </a:ext>
            </a:extLst>
          </p:cNvPr>
          <p:cNvSpPr/>
          <p:nvPr/>
        </p:nvSpPr>
        <p:spPr>
          <a:xfrm>
            <a:off x="442913" y="5223301"/>
            <a:ext cx="11306175" cy="1192259"/>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sp>
        <p:nvSpPr>
          <p:cNvPr id="78" name="TextBox 77">
            <a:extLst>
              <a:ext uri="{FF2B5EF4-FFF2-40B4-BE49-F238E27FC236}">
                <a16:creationId xmlns:a16="http://schemas.microsoft.com/office/drawing/2014/main" id="{A8F63D8D-3687-4CE8-AD77-625472121460}"/>
              </a:ext>
            </a:extLst>
          </p:cNvPr>
          <p:cNvSpPr txBox="1"/>
          <p:nvPr/>
        </p:nvSpPr>
        <p:spPr>
          <a:xfrm>
            <a:off x="565547" y="3542831"/>
            <a:ext cx="220965" cy="59374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a:t>
            </a:r>
          </a:p>
        </p:txBody>
      </p:sp>
      <p:sp>
        <p:nvSpPr>
          <p:cNvPr id="81" name="TextBox 80">
            <a:extLst>
              <a:ext uri="{FF2B5EF4-FFF2-40B4-BE49-F238E27FC236}">
                <a16:creationId xmlns:a16="http://schemas.microsoft.com/office/drawing/2014/main" id="{7B557314-106A-4815-8621-88B133AFDAD1}"/>
              </a:ext>
            </a:extLst>
          </p:cNvPr>
          <p:cNvSpPr txBox="1"/>
          <p:nvPr/>
        </p:nvSpPr>
        <p:spPr>
          <a:xfrm>
            <a:off x="552919" y="1324571"/>
            <a:ext cx="246221" cy="140192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差異較大題目</a:t>
            </a:r>
          </a:p>
        </p:txBody>
      </p:sp>
      <p:sp>
        <p:nvSpPr>
          <p:cNvPr id="3" name="Slide Number Placeholder 2">
            <a:extLst>
              <a:ext uri="{FF2B5EF4-FFF2-40B4-BE49-F238E27FC236}">
                <a16:creationId xmlns:a16="http://schemas.microsoft.com/office/drawing/2014/main" id="{AB38E3CF-B200-42F2-B00F-D2747B0A410C}"/>
              </a:ext>
            </a:extLst>
          </p:cNvPr>
          <p:cNvSpPr>
            <a:spLocks noGrp="1"/>
          </p:cNvSpPr>
          <p:nvPr>
            <p:ph type="sldNum" sz="quarter" idx="12"/>
          </p:nvPr>
        </p:nvSpPr>
        <p:spPr/>
        <p:txBody>
          <a:bodyPr/>
          <a:lstStyle/>
          <a:p>
            <a:fld id="{376C68B3-1C40-40F4-B17E-F8C8525CD8E3}" type="slidenum">
              <a:rPr lang="en-US" altLang="zh-TW" smtClean="0"/>
              <a:pPr/>
              <a:t>31</a:t>
            </a:fld>
            <a:endParaRPr lang="en-US" altLang="zh-TW"/>
          </a:p>
        </p:txBody>
      </p:sp>
    </p:spTree>
    <p:extLst>
      <p:ext uri="{BB962C8B-B14F-4D97-AF65-F5344CB8AC3E}">
        <p14:creationId xmlns:p14="http://schemas.microsoft.com/office/powerpoint/2010/main" val="34472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oogle Shape;445;p24">
            <a:extLst>
              <a:ext uri="{FF2B5EF4-FFF2-40B4-BE49-F238E27FC236}">
                <a16:creationId xmlns:a16="http://schemas.microsoft.com/office/drawing/2014/main" id="{2E4A4F5B-00A6-4A2E-9D64-08610F1AE1EF}"/>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 name="Title 3">
            <a:extLst>
              <a:ext uri="{FF2B5EF4-FFF2-40B4-BE49-F238E27FC236}">
                <a16:creationId xmlns:a16="http://schemas.microsoft.com/office/drawing/2014/main" id="{D6A7A5B4-9D8D-493E-A6E2-E760BDF305FA}"/>
              </a:ext>
            </a:extLst>
          </p:cNvPr>
          <p:cNvSpPr>
            <a:spLocks noGrp="1"/>
          </p:cNvSpPr>
          <p:nvPr>
            <p:ph type="title"/>
          </p:nvPr>
        </p:nvSpPr>
        <p:spPr/>
        <p:txBody>
          <a:bodyPr>
            <a:normAutofit/>
          </a:bodyPr>
          <a:lstStyle/>
          <a:p>
            <a:r>
              <a:rPr lang="en-US" altLang="zh-TW" sz="3000" dirty="0">
                <a:latin typeface="+mn-ea"/>
                <a:ea typeface="+mn-ea"/>
              </a:rPr>
              <a:t>PwC </a:t>
            </a:r>
            <a:r>
              <a:rPr lang="zh-TW" altLang="en-US" sz="3000" dirty="0">
                <a:latin typeface="+mn-ea"/>
                <a:ea typeface="+mn-ea"/>
              </a:rPr>
              <a:t>數位進程評估服務執行方式主要分成四大步驟，依評估模型提供數位轉型進程建議報告</a:t>
            </a:r>
            <a:endParaRPr lang="zh-TW" altLang="en-US" sz="3000" dirty="0"/>
          </a:p>
        </p:txBody>
      </p:sp>
      <p:grpSp>
        <p:nvGrpSpPr>
          <p:cNvPr id="3" name="Group 2">
            <a:extLst>
              <a:ext uri="{FF2B5EF4-FFF2-40B4-BE49-F238E27FC236}">
                <a16:creationId xmlns:a16="http://schemas.microsoft.com/office/drawing/2014/main" id="{18C08435-0D2A-4D6B-9047-8A4435E7E327}"/>
              </a:ext>
            </a:extLst>
          </p:cNvPr>
          <p:cNvGrpSpPr/>
          <p:nvPr/>
        </p:nvGrpSpPr>
        <p:grpSpPr>
          <a:xfrm>
            <a:off x="390248" y="1647194"/>
            <a:ext cx="11411504" cy="4463887"/>
            <a:chOff x="502093" y="1647194"/>
            <a:chExt cx="11411504" cy="4463887"/>
          </a:xfrm>
        </p:grpSpPr>
        <p:sp>
          <p:nvSpPr>
            <p:cNvPr id="5" name="Google Shape;5967;p572">
              <a:extLst>
                <a:ext uri="{FF2B5EF4-FFF2-40B4-BE49-F238E27FC236}">
                  <a16:creationId xmlns:a16="http://schemas.microsoft.com/office/drawing/2014/main" id="{A4C242DF-2D08-4A4F-B114-856B1FB6EC78}"/>
                </a:ext>
              </a:extLst>
            </p:cNvPr>
            <p:cNvSpPr/>
            <p:nvPr/>
          </p:nvSpPr>
          <p:spPr>
            <a:xfrm>
              <a:off x="6126850" y="3103243"/>
              <a:ext cx="3727348" cy="2545800"/>
            </a:xfrm>
            <a:prstGeom prst="homePlate">
              <a:avLst>
                <a:gd name="adj" fmla="val 28531"/>
              </a:avLst>
            </a:prstGeom>
            <a:solidFill>
              <a:schemeClr val="tx1">
                <a:lumMod val="65000"/>
                <a:lumOff val="35000"/>
              </a:schemeClr>
            </a:solidFill>
            <a:ln>
              <a:noFill/>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6" name="Google Shape;5968;p572">
              <a:extLst>
                <a:ext uri="{FF2B5EF4-FFF2-40B4-BE49-F238E27FC236}">
                  <a16:creationId xmlns:a16="http://schemas.microsoft.com/office/drawing/2014/main" id="{EB4A0C29-F54C-4316-91E4-AF7C63A4DB41}"/>
                </a:ext>
              </a:extLst>
            </p:cNvPr>
            <p:cNvSpPr/>
            <p:nvPr/>
          </p:nvSpPr>
          <p:spPr>
            <a:xfrm>
              <a:off x="4601592" y="3103243"/>
              <a:ext cx="2177400" cy="2545800"/>
            </a:xfrm>
            <a:prstGeom prst="homePlate">
              <a:avLst>
                <a:gd name="adj" fmla="val 28531"/>
              </a:avLst>
            </a:prstGeom>
            <a:solidFill>
              <a:schemeClr val="tx1">
                <a:lumMod val="50000"/>
                <a:lumOff val="50000"/>
              </a:schemeClr>
            </a:solidFill>
            <a:ln w="9525" cap="flat" cmpd="sng">
              <a:solidFill>
                <a:srgbClr val="FFFFFF"/>
              </a:solidFill>
              <a:prstDash val="solid"/>
              <a:round/>
              <a:headEnd type="none" w="sm" len="sm"/>
              <a:tailEnd type="none" w="sm" len="sm"/>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7" name="Google Shape;5969;p572">
              <a:extLst>
                <a:ext uri="{FF2B5EF4-FFF2-40B4-BE49-F238E27FC236}">
                  <a16:creationId xmlns:a16="http://schemas.microsoft.com/office/drawing/2014/main" id="{4FF83D9C-7ACC-4E5B-905B-684A722AE012}"/>
                </a:ext>
              </a:extLst>
            </p:cNvPr>
            <p:cNvSpPr txBox="1"/>
            <p:nvPr/>
          </p:nvSpPr>
          <p:spPr>
            <a:xfrm>
              <a:off x="505494" y="1841131"/>
              <a:ext cx="665100" cy="146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3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cxnSp>
          <p:nvCxnSpPr>
            <p:cNvPr id="8" name="Google Shape;5970;p572">
              <a:extLst>
                <a:ext uri="{FF2B5EF4-FFF2-40B4-BE49-F238E27FC236}">
                  <a16:creationId xmlns:a16="http://schemas.microsoft.com/office/drawing/2014/main" id="{B5AFD505-D5AA-4A1D-8E83-352C527919E3}"/>
                </a:ext>
              </a:extLst>
            </p:cNvPr>
            <p:cNvCxnSpPr>
              <a:cxnSpLocks/>
              <a:stCxn id="16" idx="0"/>
              <a:endCxn id="15" idx="0"/>
            </p:cNvCxnSpPr>
            <p:nvPr/>
          </p:nvCxnSpPr>
          <p:spPr>
            <a:xfrm rot="16200000" flipH="1" flipV="1">
              <a:off x="6116037" y="-3091885"/>
              <a:ext cx="4200" cy="9610452"/>
            </a:xfrm>
            <a:prstGeom prst="bentConnector3">
              <a:avLst>
                <a:gd name="adj1" fmla="val -5442857"/>
              </a:avLst>
            </a:prstGeom>
            <a:noFill/>
            <a:ln w="12700" cap="flat" cmpd="sng">
              <a:solidFill>
                <a:schemeClr val="accent5"/>
              </a:solidFill>
              <a:prstDash val="dash"/>
              <a:round/>
              <a:headEnd type="none" w="sm" len="sm"/>
              <a:tailEnd type="none" w="sm" len="sm"/>
            </a:ln>
          </p:spPr>
        </p:cxnSp>
        <p:sp>
          <p:nvSpPr>
            <p:cNvPr id="9" name="Google Shape;5974;p572">
              <a:extLst>
                <a:ext uri="{FF2B5EF4-FFF2-40B4-BE49-F238E27FC236}">
                  <a16:creationId xmlns:a16="http://schemas.microsoft.com/office/drawing/2014/main" id="{7F324DFA-E90A-45E2-AAF7-61CCC7FD040D}"/>
                </a:ext>
              </a:extLst>
            </p:cNvPr>
            <p:cNvSpPr txBox="1"/>
            <p:nvPr/>
          </p:nvSpPr>
          <p:spPr>
            <a:xfrm>
              <a:off x="4579281" y="2063304"/>
              <a:ext cx="1080000" cy="23433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研討</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顧問執行訪談</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0" name="Google Shape;5975;p572">
              <a:extLst>
                <a:ext uri="{FF2B5EF4-FFF2-40B4-BE49-F238E27FC236}">
                  <a16:creationId xmlns:a16="http://schemas.microsoft.com/office/drawing/2014/main" id="{4C58929F-9EB4-4901-9E9C-8A1A097AC1BF}"/>
                </a:ext>
              </a:extLst>
            </p:cNvPr>
            <p:cNvSpPr txBox="1"/>
            <p:nvPr/>
          </p:nvSpPr>
          <p:spPr>
            <a:xfrm>
              <a:off x="6318517" y="2063304"/>
              <a:ext cx="1107300" cy="2094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分析</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進行數據解析</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1" name="Google Shape;5976;p572">
              <a:extLst>
                <a:ext uri="{FF2B5EF4-FFF2-40B4-BE49-F238E27FC236}">
                  <a16:creationId xmlns:a16="http://schemas.microsoft.com/office/drawing/2014/main" id="{68D79D45-DF76-4125-AF60-693712202E83}"/>
                </a:ext>
              </a:extLst>
            </p:cNvPr>
            <p:cNvSpPr txBox="1"/>
            <p:nvPr/>
          </p:nvSpPr>
          <p:spPr>
            <a:xfrm>
              <a:off x="8185772" y="2063304"/>
              <a:ext cx="1354200" cy="1863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優化</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&amp;</a:t>
              </a: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報告</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取得與調整</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cxnSp>
          <p:nvCxnSpPr>
            <p:cNvPr id="12" name="Google Shape;5977;p572">
              <a:extLst>
                <a:ext uri="{FF2B5EF4-FFF2-40B4-BE49-F238E27FC236}">
                  <a16:creationId xmlns:a16="http://schemas.microsoft.com/office/drawing/2014/main" id="{265AE7B1-A6EF-444F-96F6-591DD5DDC216}"/>
                </a:ext>
              </a:extLst>
            </p:cNvPr>
            <p:cNvCxnSpPr/>
            <p:nvPr/>
          </p:nvCxnSpPr>
          <p:spPr>
            <a:xfrm>
              <a:off x="3309668" y="1846945"/>
              <a:ext cx="1515000" cy="0"/>
            </a:xfrm>
            <a:prstGeom prst="straightConnector1">
              <a:avLst/>
            </a:prstGeom>
            <a:noFill/>
            <a:ln w="9525" cap="flat" cmpd="sng">
              <a:solidFill>
                <a:schemeClr val="accent5"/>
              </a:solidFill>
              <a:prstDash val="solid"/>
              <a:miter lim="800000"/>
              <a:headEnd type="none" w="sm" len="sm"/>
              <a:tailEnd type="triangle" w="med" len="med"/>
            </a:ln>
          </p:spPr>
        </p:cxnSp>
        <p:cxnSp>
          <p:nvCxnSpPr>
            <p:cNvPr id="13" name="Google Shape;5978;p572">
              <a:extLst>
                <a:ext uri="{FF2B5EF4-FFF2-40B4-BE49-F238E27FC236}">
                  <a16:creationId xmlns:a16="http://schemas.microsoft.com/office/drawing/2014/main" id="{EE8B72A3-411F-4839-B3BE-0F361678239A}"/>
                </a:ext>
              </a:extLst>
            </p:cNvPr>
            <p:cNvCxnSpPr/>
            <p:nvPr/>
          </p:nvCxnSpPr>
          <p:spPr>
            <a:xfrm>
              <a:off x="7165796" y="1846903"/>
              <a:ext cx="1405800" cy="0"/>
            </a:xfrm>
            <a:prstGeom prst="straightConnector1">
              <a:avLst/>
            </a:prstGeom>
            <a:noFill/>
            <a:ln w="9525" cap="flat" cmpd="sng">
              <a:solidFill>
                <a:schemeClr val="accent5"/>
              </a:solidFill>
              <a:prstDash val="solid"/>
              <a:miter lim="800000"/>
              <a:headEnd type="none" w="sm" len="sm"/>
              <a:tailEnd type="triangle" w="med" len="med"/>
            </a:ln>
          </p:spPr>
        </p:cxnSp>
        <p:cxnSp>
          <p:nvCxnSpPr>
            <p:cNvPr id="14" name="Google Shape;5979;p572">
              <a:extLst>
                <a:ext uri="{FF2B5EF4-FFF2-40B4-BE49-F238E27FC236}">
                  <a16:creationId xmlns:a16="http://schemas.microsoft.com/office/drawing/2014/main" id="{2CBF8D0A-59E1-4234-8427-382A4F16DD84}"/>
                </a:ext>
              </a:extLst>
            </p:cNvPr>
            <p:cNvCxnSpPr/>
            <p:nvPr/>
          </p:nvCxnSpPr>
          <p:spPr>
            <a:xfrm>
              <a:off x="5402455" y="1846915"/>
              <a:ext cx="1190700" cy="0"/>
            </a:xfrm>
            <a:prstGeom prst="straightConnector1">
              <a:avLst/>
            </a:prstGeom>
            <a:noFill/>
            <a:ln w="9525" cap="flat" cmpd="sng">
              <a:solidFill>
                <a:schemeClr val="accent5"/>
              </a:solidFill>
              <a:prstDash val="solid"/>
              <a:miter lim="800000"/>
              <a:headEnd type="none" w="sm" len="sm"/>
              <a:tailEnd type="triangle" w="med" len="med"/>
            </a:ln>
          </p:spPr>
        </p:cxnSp>
        <p:sp>
          <p:nvSpPr>
            <p:cNvPr id="15" name="Google Shape;5972;p572">
              <a:extLst>
                <a:ext uri="{FF2B5EF4-FFF2-40B4-BE49-F238E27FC236}">
                  <a16:creationId xmlns:a16="http://schemas.microsoft.com/office/drawing/2014/main" id="{DD7C0305-1817-4DFA-930C-E291459EA6F2}"/>
                </a:ext>
              </a:extLst>
            </p:cNvPr>
            <p:cNvSpPr/>
            <p:nvPr/>
          </p:nvSpPr>
          <p:spPr>
            <a:xfrm>
              <a:off x="502093" y="1715441"/>
              <a:ext cx="1735544" cy="398100"/>
            </a:xfrm>
            <a:prstGeom prst="homePlate">
              <a:avLst>
                <a:gd name="adj" fmla="val 28613"/>
              </a:avLst>
            </a:prstGeom>
            <a:solidFill>
              <a:schemeClr val="tx1"/>
            </a:solidFill>
            <a:ln>
              <a:noFill/>
            </a:ln>
          </p:spPr>
          <p:txBody>
            <a:bodyPr spcFirstLastPara="1" wrap="square" lIns="41150" tIns="24675" rIns="41150" bIns="246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四大步驟完成評估</a:t>
              </a:r>
              <a:endParaRPr kumimoji="0" lang="en" sz="14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6" name="Google Shape;5971;p572">
              <a:extLst>
                <a:ext uri="{FF2B5EF4-FFF2-40B4-BE49-F238E27FC236}">
                  <a16:creationId xmlns:a16="http://schemas.microsoft.com/office/drawing/2014/main" id="{36C962E3-1EF5-4D85-BA62-FB42FD462B13}"/>
                </a:ext>
              </a:extLst>
            </p:cNvPr>
            <p:cNvSpPr/>
            <p:nvPr/>
          </p:nvSpPr>
          <p:spPr>
            <a:xfrm>
              <a:off x="10091013" y="1711241"/>
              <a:ext cx="1664700" cy="402300"/>
            </a:xfrm>
            <a:prstGeom prst="rect">
              <a:avLst/>
            </a:prstGeom>
            <a:solidFill>
              <a:schemeClr val="tx1"/>
            </a:solidFill>
            <a:ln>
              <a:noFill/>
            </a:ln>
          </p:spPr>
          <p:txBody>
            <a:bodyPr spcFirstLastPara="1" wrap="square" lIns="41150" tIns="24675" rIns="41150" bIns="246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每年持續追蹤</a:t>
              </a:r>
              <a:endParaRPr kumimoji="0"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7" name="Google Shape;5980;p572">
              <a:extLst>
                <a:ext uri="{FF2B5EF4-FFF2-40B4-BE49-F238E27FC236}">
                  <a16:creationId xmlns:a16="http://schemas.microsoft.com/office/drawing/2014/main" id="{4069F377-C324-48B2-9463-A8A9055C4E56}"/>
                </a:ext>
              </a:extLst>
            </p:cNvPr>
            <p:cNvSpPr/>
            <p:nvPr/>
          </p:nvSpPr>
          <p:spPr>
            <a:xfrm rot="10800000" flipH="1">
              <a:off x="10462719" y="2107364"/>
              <a:ext cx="335400" cy="95400"/>
            </a:xfrm>
            <a:prstGeom prst="triangle">
              <a:avLst>
                <a:gd name="adj" fmla="val 50000"/>
              </a:avLst>
            </a:prstGeom>
            <a:solidFill>
              <a:schemeClr val="tx1"/>
            </a:solidFill>
            <a:ln>
              <a:noFill/>
            </a:ln>
          </p:spPr>
          <p:txBody>
            <a:bodyPr spcFirstLastPara="1" wrap="square" lIns="82300" tIns="41150" rIns="82300" bIns="411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8" name="Google Shape;5982;p572">
              <a:extLst>
                <a:ext uri="{FF2B5EF4-FFF2-40B4-BE49-F238E27FC236}">
                  <a16:creationId xmlns:a16="http://schemas.microsoft.com/office/drawing/2014/main" id="{05B029CB-8ADD-4B6F-8004-3AE6F64208A5}"/>
                </a:ext>
              </a:extLst>
            </p:cNvPr>
            <p:cNvSpPr/>
            <p:nvPr/>
          </p:nvSpPr>
          <p:spPr>
            <a:xfrm>
              <a:off x="4364858" y="3103243"/>
              <a:ext cx="615173" cy="2545800"/>
            </a:xfrm>
            <a:prstGeom prst="homePlate">
              <a:avLst>
                <a:gd name="adj" fmla="val 55708"/>
              </a:avLst>
            </a:prstGeom>
            <a:solidFill>
              <a:schemeClr val="accent3"/>
            </a:solidFill>
            <a:ln w="9525" cap="flat" cmpd="sng">
              <a:solidFill>
                <a:srgbClr val="FFFFFF"/>
              </a:solidFill>
              <a:prstDash val="solid"/>
              <a:round/>
              <a:headEnd type="none" w="sm" len="sm"/>
              <a:tailEnd type="none" w="sm" len="sm"/>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9" name="Google Shape;5985;p572">
              <a:extLst>
                <a:ext uri="{FF2B5EF4-FFF2-40B4-BE49-F238E27FC236}">
                  <a16:creationId xmlns:a16="http://schemas.microsoft.com/office/drawing/2014/main" id="{05365799-52A5-4071-8065-6A66F059D849}"/>
                </a:ext>
              </a:extLst>
            </p:cNvPr>
            <p:cNvSpPr txBox="1"/>
            <p:nvPr/>
          </p:nvSpPr>
          <p:spPr>
            <a:xfrm>
              <a:off x="7205258" y="3454719"/>
              <a:ext cx="1116000" cy="230700"/>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rPr>
                <a:t>固定資產</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rPr>
                <a:t>周轉率</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20" name="Google Shape;5990;p572">
              <a:extLst>
                <a:ext uri="{FF2B5EF4-FFF2-40B4-BE49-F238E27FC236}">
                  <a16:creationId xmlns:a16="http://schemas.microsoft.com/office/drawing/2014/main" id="{B9D4CAC1-441B-4C2F-8FED-1A306B687398}"/>
                </a:ext>
              </a:extLst>
            </p:cNvPr>
            <p:cNvSpPr txBox="1"/>
            <p:nvPr/>
          </p:nvSpPr>
          <p:spPr>
            <a:xfrm>
              <a:off x="7205258" y="3972118"/>
              <a:ext cx="626194" cy="286136"/>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銷貨成本</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1" name="Google Shape;5991;p572">
              <a:extLst>
                <a:ext uri="{FF2B5EF4-FFF2-40B4-BE49-F238E27FC236}">
                  <a16:creationId xmlns:a16="http://schemas.microsoft.com/office/drawing/2014/main" id="{F69C7FE3-5D6A-4262-B156-BD3A2B6000DA}"/>
                </a:ext>
              </a:extLst>
            </p:cNvPr>
            <p:cNvSpPr txBox="1"/>
            <p:nvPr/>
          </p:nvSpPr>
          <p:spPr>
            <a:xfrm>
              <a:off x="8642185" y="3427001"/>
              <a:ext cx="540000" cy="286136"/>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存貨周轉天數</a:t>
              </a:r>
            </a:p>
          </p:txBody>
        </p:sp>
        <p:sp>
          <p:nvSpPr>
            <p:cNvPr id="22" name="Google Shape;5992;p572">
              <a:extLst>
                <a:ext uri="{FF2B5EF4-FFF2-40B4-BE49-F238E27FC236}">
                  <a16:creationId xmlns:a16="http://schemas.microsoft.com/office/drawing/2014/main" id="{647D7C29-A002-4E49-808A-B5351C6194D8}"/>
                </a:ext>
              </a:extLst>
            </p:cNvPr>
            <p:cNvSpPr txBox="1"/>
            <p:nvPr/>
          </p:nvSpPr>
          <p:spPr>
            <a:xfrm>
              <a:off x="7205258" y="4471795"/>
              <a:ext cx="800100" cy="36338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應收帳款</a:t>
              </a:r>
              <a:endPar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週轉天數</a:t>
              </a:r>
              <a:endPar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3" name="Google Shape;5993;p572">
              <a:extLst>
                <a:ext uri="{FF2B5EF4-FFF2-40B4-BE49-F238E27FC236}">
                  <a16:creationId xmlns:a16="http://schemas.microsoft.com/office/drawing/2014/main" id="{C9A5BF6D-D1EB-42F5-8626-263474C1F7CF}"/>
                </a:ext>
              </a:extLst>
            </p:cNvPr>
            <p:cNvSpPr txBox="1"/>
            <p:nvPr/>
          </p:nvSpPr>
          <p:spPr>
            <a:xfrm>
              <a:off x="7205258" y="5031684"/>
              <a:ext cx="720000" cy="36284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應付帳款</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週轉天數</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4" name="Google Shape;6017;p572">
              <a:extLst>
                <a:ext uri="{FF2B5EF4-FFF2-40B4-BE49-F238E27FC236}">
                  <a16:creationId xmlns:a16="http://schemas.microsoft.com/office/drawing/2014/main" id="{11896004-118E-444C-97CA-38F7A543AB18}"/>
                </a:ext>
              </a:extLst>
            </p:cNvPr>
            <p:cNvSpPr/>
            <p:nvPr/>
          </p:nvSpPr>
          <p:spPr>
            <a:xfrm>
              <a:off x="2834969" y="1647194"/>
              <a:ext cx="351803" cy="351777"/>
            </a:xfrm>
            <a:custGeom>
              <a:avLst/>
              <a:gdLst/>
              <a:ahLst/>
              <a:cxnLst/>
              <a:rect l="l" t="t" r="r" b="b"/>
              <a:pathLst>
                <a:path w="2318" h="2322" extrusionOk="0">
                  <a:moveTo>
                    <a:pt x="1911" y="1161"/>
                  </a:moveTo>
                  <a:cubicBezTo>
                    <a:pt x="1964" y="1161"/>
                    <a:pt x="1996" y="1128"/>
                    <a:pt x="2024" y="1100"/>
                  </a:cubicBezTo>
                  <a:cubicBezTo>
                    <a:pt x="2056" y="1059"/>
                    <a:pt x="2077" y="989"/>
                    <a:pt x="2077" y="899"/>
                  </a:cubicBezTo>
                  <a:cubicBezTo>
                    <a:pt x="2077" y="796"/>
                    <a:pt x="2000" y="714"/>
                    <a:pt x="1911" y="714"/>
                  </a:cubicBezTo>
                  <a:cubicBezTo>
                    <a:pt x="1818" y="714"/>
                    <a:pt x="1745" y="796"/>
                    <a:pt x="1745" y="899"/>
                  </a:cubicBezTo>
                  <a:cubicBezTo>
                    <a:pt x="1745" y="989"/>
                    <a:pt x="1762" y="1059"/>
                    <a:pt x="1798" y="1100"/>
                  </a:cubicBezTo>
                  <a:cubicBezTo>
                    <a:pt x="1826" y="1128"/>
                    <a:pt x="1854" y="1161"/>
                    <a:pt x="1911" y="1161"/>
                  </a:cubicBezTo>
                  <a:close/>
                  <a:moveTo>
                    <a:pt x="1911" y="809"/>
                  </a:moveTo>
                  <a:cubicBezTo>
                    <a:pt x="1951" y="809"/>
                    <a:pt x="1984" y="850"/>
                    <a:pt x="1984" y="899"/>
                  </a:cubicBezTo>
                  <a:cubicBezTo>
                    <a:pt x="1984" y="964"/>
                    <a:pt x="1964" y="1067"/>
                    <a:pt x="1911" y="1067"/>
                  </a:cubicBezTo>
                  <a:cubicBezTo>
                    <a:pt x="1859" y="1067"/>
                    <a:pt x="1838" y="964"/>
                    <a:pt x="1838" y="899"/>
                  </a:cubicBezTo>
                  <a:cubicBezTo>
                    <a:pt x="1838" y="850"/>
                    <a:pt x="1871" y="809"/>
                    <a:pt x="1911" y="809"/>
                  </a:cubicBezTo>
                  <a:close/>
                  <a:moveTo>
                    <a:pt x="405" y="1161"/>
                  </a:moveTo>
                  <a:cubicBezTo>
                    <a:pt x="462" y="1161"/>
                    <a:pt x="490" y="1128"/>
                    <a:pt x="518" y="1100"/>
                  </a:cubicBezTo>
                  <a:cubicBezTo>
                    <a:pt x="554" y="1059"/>
                    <a:pt x="571" y="989"/>
                    <a:pt x="571" y="899"/>
                  </a:cubicBezTo>
                  <a:cubicBezTo>
                    <a:pt x="571" y="796"/>
                    <a:pt x="498" y="714"/>
                    <a:pt x="405" y="714"/>
                  </a:cubicBezTo>
                  <a:cubicBezTo>
                    <a:pt x="316" y="714"/>
                    <a:pt x="239" y="796"/>
                    <a:pt x="239" y="899"/>
                  </a:cubicBezTo>
                  <a:cubicBezTo>
                    <a:pt x="239" y="989"/>
                    <a:pt x="260" y="1059"/>
                    <a:pt x="292" y="1100"/>
                  </a:cubicBezTo>
                  <a:cubicBezTo>
                    <a:pt x="320" y="1128"/>
                    <a:pt x="353" y="1161"/>
                    <a:pt x="405" y="1161"/>
                  </a:cubicBezTo>
                  <a:close/>
                  <a:moveTo>
                    <a:pt x="405" y="1067"/>
                  </a:moveTo>
                  <a:cubicBezTo>
                    <a:pt x="353" y="1067"/>
                    <a:pt x="332" y="964"/>
                    <a:pt x="332" y="899"/>
                  </a:cubicBezTo>
                  <a:cubicBezTo>
                    <a:pt x="332" y="850"/>
                    <a:pt x="365" y="809"/>
                    <a:pt x="405" y="809"/>
                  </a:cubicBezTo>
                  <a:cubicBezTo>
                    <a:pt x="445" y="809"/>
                    <a:pt x="478" y="850"/>
                    <a:pt x="478" y="899"/>
                  </a:cubicBezTo>
                  <a:cubicBezTo>
                    <a:pt x="478" y="964"/>
                    <a:pt x="457" y="1067"/>
                    <a:pt x="405" y="1067"/>
                  </a:cubicBezTo>
                  <a:close/>
                  <a:moveTo>
                    <a:pt x="0" y="0"/>
                  </a:moveTo>
                  <a:cubicBezTo>
                    <a:pt x="0" y="2322"/>
                    <a:pt x="0" y="2322"/>
                    <a:pt x="0" y="2322"/>
                  </a:cubicBezTo>
                  <a:cubicBezTo>
                    <a:pt x="362" y="2322"/>
                    <a:pt x="362" y="2322"/>
                    <a:pt x="362" y="2322"/>
                  </a:cubicBezTo>
                  <a:cubicBezTo>
                    <a:pt x="427" y="1689"/>
                    <a:pt x="427" y="1689"/>
                    <a:pt x="427" y="1689"/>
                  </a:cubicBezTo>
                  <a:cubicBezTo>
                    <a:pt x="459" y="1600"/>
                    <a:pt x="527" y="1532"/>
                    <a:pt x="612" y="1504"/>
                  </a:cubicBezTo>
                  <a:cubicBezTo>
                    <a:pt x="958" y="1387"/>
                    <a:pt x="958" y="1387"/>
                    <a:pt x="958" y="1387"/>
                  </a:cubicBezTo>
                  <a:cubicBezTo>
                    <a:pt x="962" y="1383"/>
                    <a:pt x="966" y="1387"/>
                    <a:pt x="970" y="1387"/>
                  </a:cubicBezTo>
                  <a:cubicBezTo>
                    <a:pt x="998" y="1415"/>
                    <a:pt x="998" y="1415"/>
                    <a:pt x="998" y="1415"/>
                  </a:cubicBezTo>
                  <a:cubicBezTo>
                    <a:pt x="1038" y="1459"/>
                    <a:pt x="1099" y="1484"/>
                    <a:pt x="1159" y="1484"/>
                  </a:cubicBezTo>
                  <a:cubicBezTo>
                    <a:pt x="1220" y="1484"/>
                    <a:pt x="1280" y="1459"/>
                    <a:pt x="1320" y="1415"/>
                  </a:cubicBezTo>
                  <a:cubicBezTo>
                    <a:pt x="1348" y="1387"/>
                    <a:pt x="1348" y="1387"/>
                    <a:pt x="1348" y="1387"/>
                  </a:cubicBezTo>
                  <a:cubicBezTo>
                    <a:pt x="1352" y="1387"/>
                    <a:pt x="1356" y="1383"/>
                    <a:pt x="1360" y="1387"/>
                  </a:cubicBezTo>
                  <a:cubicBezTo>
                    <a:pt x="1706" y="1504"/>
                    <a:pt x="1706" y="1504"/>
                    <a:pt x="1706" y="1504"/>
                  </a:cubicBezTo>
                  <a:cubicBezTo>
                    <a:pt x="1795" y="1532"/>
                    <a:pt x="1859" y="1600"/>
                    <a:pt x="1891" y="1689"/>
                  </a:cubicBezTo>
                  <a:cubicBezTo>
                    <a:pt x="1956" y="2322"/>
                    <a:pt x="1956" y="2322"/>
                    <a:pt x="1956" y="2322"/>
                  </a:cubicBezTo>
                  <a:cubicBezTo>
                    <a:pt x="2318" y="2322"/>
                    <a:pt x="2318" y="2322"/>
                    <a:pt x="2318" y="2322"/>
                  </a:cubicBezTo>
                  <a:cubicBezTo>
                    <a:pt x="2318" y="0"/>
                    <a:pt x="2318" y="0"/>
                    <a:pt x="2318" y="0"/>
                  </a:cubicBezTo>
                  <a:cubicBezTo>
                    <a:pt x="0" y="0"/>
                    <a:pt x="0" y="0"/>
                    <a:pt x="0" y="0"/>
                  </a:cubicBezTo>
                  <a:cubicBezTo>
                    <a:pt x="0" y="0"/>
                    <a:pt x="0" y="0"/>
                    <a:pt x="0" y="0"/>
                  </a:cubicBezTo>
                  <a:close/>
                  <a:moveTo>
                    <a:pt x="580" y="1411"/>
                  </a:moveTo>
                  <a:cubicBezTo>
                    <a:pt x="463" y="1451"/>
                    <a:pt x="371" y="1544"/>
                    <a:pt x="334" y="1661"/>
                  </a:cubicBezTo>
                  <a:cubicBezTo>
                    <a:pt x="274" y="2221"/>
                    <a:pt x="274" y="2221"/>
                    <a:pt x="274" y="2221"/>
                  </a:cubicBezTo>
                  <a:cubicBezTo>
                    <a:pt x="101" y="2221"/>
                    <a:pt x="101" y="2221"/>
                    <a:pt x="101" y="2221"/>
                  </a:cubicBezTo>
                  <a:cubicBezTo>
                    <a:pt x="101" y="1488"/>
                    <a:pt x="101" y="1488"/>
                    <a:pt x="101" y="1488"/>
                  </a:cubicBezTo>
                  <a:cubicBezTo>
                    <a:pt x="109" y="1411"/>
                    <a:pt x="109" y="1411"/>
                    <a:pt x="109" y="1411"/>
                  </a:cubicBezTo>
                  <a:cubicBezTo>
                    <a:pt x="121" y="1379"/>
                    <a:pt x="145" y="1355"/>
                    <a:pt x="177" y="1343"/>
                  </a:cubicBezTo>
                  <a:cubicBezTo>
                    <a:pt x="322" y="1294"/>
                    <a:pt x="322" y="1294"/>
                    <a:pt x="322" y="1294"/>
                  </a:cubicBezTo>
                  <a:cubicBezTo>
                    <a:pt x="326" y="1298"/>
                    <a:pt x="326" y="1298"/>
                    <a:pt x="326" y="1298"/>
                  </a:cubicBezTo>
                  <a:cubicBezTo>
                    <a:pt x="350" y="1322"/>
                    <a:pt x="383" y="1334"/>
                    <a:pt x="415" y="1334"/>
                  </a:cubicBezTo>
                  <a:cubicBezTo>
                    <a:pt x="451" y="1334"/>
                    <a:pt x="483" y="1322"/>
                    <a:pt x="507" y="1298"/>
                  </a:cubicBezTo>
                  <a:cubicBezTo>
                    <a:pt x="511" y="1294"/>
                    <a:pt x="511" y="1294"/>
                    <a:pt x="511" y="1294"/>
                  </a:cubicBezTo>
                  <a:cubicBezTo>
                    <a:pt x="656" y="1343"/>
                    <a:pt x="656" y="1343"/>
                    <a:pt x="656" y="1343"/>
                  </a:cubicBezTo>
                  <a:cubicBezTo>
                    <a:pt x="672" y="1351"/>
                    <a:pt x="684" y="1359"/>
                    <a:pt x="696" y="1371"/>
                  </a:cubicBezTo>
                  <a:cubicBezTo>
                    <a:pt x="580" y="1411"/>
                    <a:pt x="580" y="1411"/>
                    <a:pt x="580" y="1411"/>
                  </a:cubicBezTo>
                  <a:cubicBezTo>
                    <a:pt x="580" y="1411"/>
                    <a:pt x="580" y="1411"/>
                    <a:pt x="580" y="1411"/>
                  </a:cubicBezTo>
                  <a:close/>
                  <a:moveTo>
                    <a:pt x="1276" y="1318"/>
                  </a:moveTo>
                  <a:cubicBezTo>
                    <a:pt x="1252" y="1347"/>
                    <a:pt x="1252" y="1347"/>
                    <a:pt x="1252" y="1347"/>
                  </a:cubicBezTo>
                  <a:cubicBezTo>
                    <a:pt x="1228" y="1371"/>
                    <a:pt x="1195" y="1387"/>
                    <a:pt x="1159" y="1387"/>
                  </a:cubicBezTo>
                  <a:cubicBezTo>
                    <a:pt x="1123" y="1387"/>
                    <a:pt x="1091" y="1371"/>
                    <a:pt x="1067" y="1347"/>
                  </a:cubicBezTo>
                  <a:cubicBezTo>
                    <a:pt x="1042" y="1318"/>
                    <a:pt x="1042" y="1318"/>
                    <a:pt x="1042" y="1318"/>
                  </a:cubicBezTo>
                  <a:cubicBezTo>
                    <a:pt x="1010" y="1290"/>
                    <a:pt x="966" y="1278"/>
                    <a:pt x="926" y="1290"/>
                  </a:cubicBezTo>
                  <a:cubicBezTo>
                    <a:pt x="789" y="1338"/>
                    <a:pt x="789" y="1338"/>
                    <a:pt x="789" y="1338"/>
                  </a:cubicBezTo>
                  <a:cubicBezTo>
                    <a:pt x="765" y="1298"/>
                    <a:pt x="729" y="1270"/>
                    <a:pt x="684" y="1254"/>
                  </a:cubicBezTo>
                  <a:cubicBezTo>
                    <a:pt x="527" y="1201"/>
                    <a:pt x="527" y="1201"/>
                    <a:pt x="527" y="1201"/>
                  </a:cubicBezTo>
                  <a:cubicBezTo>
                    <a:pt x="503" y="1193"/>
                    <a:pt x="471" y="1201"/>
                    <a:pt x="451" y="1222"/>
                  </a:cubicBezTo>
                  <a:cubicBezTo>
                    <a:pt x="439" y="1234"/>
                    <a:pt x="439" y="1234"/>
                    <a:pt x="439" y="1234"/>
                  </a:cubicBezTo>
                  <a:cubicBezTo>
                    <a:pt x="427" y="1246"/>
                    <a:pt x="403" y="1246"/>
                    <a:pt x="391" y="1234"/>
                  </a:cubicBezTo>
                  <a:cubicBezTo>
                    <a:pt x="379" y="1222"/>
                    <a:pt x="379" y="1222"/>
                    <a:pt x="379" y="1222"/>
                  </a:cubicBezTo>
                  <a:cubicBezTo>
                    <a:pt x="358" y="1201"/>
                    <a:pt x="330" y="1193"/>
                    <a:pt x="302" y="1201"/>
                  </a:cubicBezTo>
                  <a:cubicBezTo>
                    <a:pt x="145" y="1254"/>
                    <a:pt x="145" y="1254"/>
                    <a:pt x="145" y="1254"/>
                  </a:cubicBezTo>
                  <a:cubicBezTo>
                    <a:pt x="129" y="1262"/>
                    <a:pt x="113" y="1270"/>
                    <a:pt x="101" y="1278"/>
                  </a:cubicBezTo>
                  <a:cubicBezTo>
                    <a:pt x="101" y="101"/>
                    <a:pt x="101" y="101"/>
                    <a:pt x="101" y="101"/>
                  </a:cubicBezTo>
                  <a:cubicBezTo>
                    <a:pt x="2217" y="101"/>
                    <a:pt x="2217" y="101"/>
                    <a:pt x="2217" y="101"/>
                  </a:cubicBezTo>
                  <a:cubicBezTo>
                    <a:pt x="2217" y="1278"/>
                    <a:pt x="2217" y="1278"/>
                    <a:pt x="2217" y="1278"/>
                  </a:cubicBezTo>
                  <a:cubicBezTo>
                    <a:pt x="2205" y="1270"/>
                    <a:pt x="2189" y="1262"/>
                    <a:pt x="2173" y="1254"/>
                  </a:cubicBezTo>
                  <a:cubicBezTo>
                    <a:pt x="2016" y="1201"/>
                    <a:pt x="2016" y="1201"/>
                    <a:pt x="2016" y="1201"/>
                  </a:cubicBezTo>
                  <a:cubicBezTo>
                    <a:pt x="1988" y="1193"/>
                    <a:pt x="1960" y="1201"/>
                    <a:pt x="1940" y="1222"/>
                  </a:cubicBezTo>
                  <a:cubicBezTo>
                    <a:pt x="1928" y="1234"/>
                    <a:pt x="1928" y="1234"/>
                    <a:pt x="1928" y="1234"/>
                  </a:cubicBezTo>
                  <a:cubicBezTo>
                    <a:pt x="1916" y="1246"/>
                    <a:pt x="1891" y="1246"/>
                    <a:pt x="1879" y="1234"/>
                  </a:cubicBezTo>
                  <a:cubicBezTo>
                    <a:pt x="1867" y="1222"/>
                    <a:pt x="1867" y="1222"/>
                    <a:pt x="1867" y="1222"/>
                  </a:cubicBezTo>
                  <a:cubicBezTo>
                    <a:pt x="1847" y="1201"/>
                    <a:pt x="1815" y="1193"/>
                    <a:pt x="1791" y="1201"/>
                  </a:cubicBezTo>
                  <a:cubicBezTo>
                    <a:pt x="1634" y="1254"/>
                    <a:pt x="1634" y="1254"/>
                    <a:pt x="1634" y="1254"/>
                  </a:cubicBezTo>
                  <a:cubicBezTo>
                    <a:pt x="1590" y="1270"/>
                    <a:pt x="1553" y="1298"/>
                    <a:pt x="1529" y="1338"/>
                  </a:cubicBezTo>
                  <a:cubicBezTo>
                    <a:pt x="1393" y="1290"/>
                    <a:pt x="1393" y="1290"/>
                    <a:pt x="1393" y="1290"/>
                  </a:cubicBezTo>
                  <a:cubicBezTo>
                    <a:pt x="1352" y="1278"/>
                    <a:pt x="1308" y="1290"/>
                    <a:pt x="1276" y="1318"/>
                  </a:cubicBezTo>
                  <a:close/>
                  <a:moveTo>
                    <a:pt x="2044" y="2221"/>
                  </a:moveTo>
                  <a:cubicBezTo>
                    <a:pt x="1988" y="1673"/>
                    <a:pt x="1988" y="1673"/>
                    <a:pt x="1988" y="1673"/>
                  </a:cubicBezTo>
                  <a:cubicBezTo>
                    <a:pt x="1984" y="1661"/>
                    <a:pt x="1984" y="1661"/>
                    <a:pt x="1984" y="1661"/>
                  </a:cubicBezTo>
                  <a:cubicBezTo>
                    <a:pt x="1948" y="1544"/>
                    <a:pt x="1855" y="1451"/>
                    <a:pt x="1739" y="1411"/>
                  </a:cubicBezTo>
                  <a:cubicBezTo>
                    <a:pt x="1622" y="1371"/>
                    <a:pt x="1622" y="1371"/>
                    <a:pt x="1622" y="1371"/>
                  </a:cubicBezTo>
                  <a:cubicBezTo>
                    <a:pt x="1634" y="1359"/>
                    <a:pt x="1646" y="1351"/>
                    <a:pt x="1662" y="1343"/>
                  </a:cubicBezTo>
                  <a:cubicBezTo>
                    <a:pt x="1807" y="1294"/>
                    <a:pt x="1807" y="1294"/>
                    <a:pt x="1807" y="1294"/>
                  </a:cubicBezTo>
                  <a:cubicBezTo>
                    <a:pt x="1811" y="1298"/>
                    <a:pt x="1811" y="1298"/>
                    <a:pt x="1811" y="1298"/>
                  </a:cubicBezTo>
                  <a:cubicBezTo>
                    <a:pt x="1835" y="1322"/>
                    <a:pt x="1867" y="1334"/>
                    <a:pt x="1904" y="1334"/>
                  </a:cubicBezTo>
                  <a:cubicBezTo>
                    <a:pt x="1936" y="1334"/>
                    <a:pt x="1968" y="1322"/>
                    <a:pt x="1992" y="1298"/>
                  </a:cubicBezTo>
                  <a:cubicBezTo>
                    <a:pt x="1996" y="1294"/>
                    <a:pt x="1996" y="1294"/>
                    <a:pt x="1996" y="1294"/>
                  </a:cubicBezTo>
                  <a:cubicBezTo>
                    <a:pt x="2141" y="1343"/>
                    <a:pt x="2141" y="1343"/>
                    <a:pt x="2141" y="1343"/>
                  </a:cubicBezTo>
                  <a:cubicBezTo>
                    <a:pt x="2173" y="1355"/>
                    <a:pt x="2197" y="1379"/>
                    <a:pt x="2209" y="1411"/>
                  </a:cubicBezTo>
                  <a:cubicBezTo>
                    <a:pt x="2217" y="1488"/>
                    <a:pt x="2217" y="1488"/>
                    <a:pt x="2217" y="1488"/>
                  </a:cubicBezTo>
                  <a:cubicBezTo>
                    <a:pt x="2217" y="2221"/>
                    <a:pt x="2217" y="2221"/>
                    <a:pt x="2217" y="2221"/>
                  </a:cubicBezTo>
                  <a:cubicBezTo>
                    <a:pt x="2044" y="2221"/>
                    <a:pt x="2044" y="2221"/>
                    <a:pt x="2044" y="2221"/>
                  </a:cubicBezTo>
                  <a:cubicBezTo>
                    <a:pt x="2044" y="2221"/>
                    <a:pt x="2044" y="2221"/>
                    <a:pt x="2044" y="2221"/>
                  </a:cubicBezTo>
                  <a:close/>
                  <a:moveTo>
                    <a:pt x="1158" y="387"/>
                  </a:moveTo>
                  <a:cubicBezTo>
                    <a:pt x="984" y="387"/>
                    <a:pt x="842" y="536"/>
                    <a:pt x="842" y="724"/>
                  </a:cubicBezTo>
                  <a:cubicBezTo>
                    <a:pt x="842" y="904"/>
                    <a:pt x="878" y="1033"/>
                    <a:pt x="947" y="1108"/>
                  </a:cubicBezTo>
                  <a:cubicBezTo>
                    <a:pt x="1004" y="1170"/>
                    <a:pt x="1061" y="1221"/>
                    <a:pt x="1158" y="1221"/>
                  </a:cubicBezTo>
                  <a:cubicBezTo>
                    <a:pt x="1255" y="1221"/>
                    <a:pt x="1312" y="1170"/>
                    <a:pt x="1369" y="1108"/>
                  </a:cubicBezTo>
                  <a:cubicBezTo>
                    <a:pt x="1438" y="1033"/>
                    <a:pt x="1474" y="904"/>
                    <a:pt x="1474" y="724"/>
                  </a:cubicBezTo>
                  <a:cubicBezTo>
                    <a:pt x="1474" y="536"/>
                    <a:pt x="1332" y="387"/>
                    <a:pt x="1158" y="387"/>
                  </a:cubicBezTo>
                  <a:close/>
                  <a:moveTo>
                    <a:pt x="1296" y="1045"/>
                  </a:moveTo>
                  <a:cubicBezTo>
                    <a:pt x="1235" y="1108"/>
                    <a:pt x="1207" y="1127"/>
                    <a:pt x="1158" y="1127"/>
                  </a:cubicBezTo>
                  <a:cubicBezTo>
                    <a:pt x="1109" y="1127"/>
                    <a:pt x="1081" y="1108"/>
                    <a:pt x="1020" y="1045"/>
                  </a:cubicBezTo>
                  <a:cubicBezTo>
                    <a:pt x="972" y="990"/>
                    <a:pt x="943" y="873"/>
                    <a:pt x="943" y="724"/>
                  </a:cubicBezTo>
                  <a:cubicBezTo>
                    <a:pt x="943" y="591"/>
                    <a:pt x="1040" y="481"/>
                    <a:pt x="1158" y="481"/>
                  </a:cubicBezTo>
                  <a:cubicBezTo>
                    <a:pt x="1276" y="481"/>
                    <a:pt x="1373" y="591"/>
                    <a:pt x="1373" y="724"/>
                  </a:cubicBezTo>
                  <a:cubicBezTo>
                    <a:pt x="1373" y="873"/>
                    <a:pt x="1344" y="990"/>
                    <a:pt x="1296" y="10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5" name="Google Shape;6019;p572">
              <a:extLst>
                <a:ext uri="{FF2B5EF4-FFF2-40B4-BE49-F238E27FC236}">
                  <a16:creationId xmlns:a16="http://schemas.microsoft.com/office/drawing/2014/main" id="{29B6A64E-8421-47C5-B75C-0D938B6429AC}"/>
                </a:ext>
              </a:extLst>
            </p:cNvPr>
            <p:cNvSpPr/>
            <p:nvPr/>
          </p:nvSpPr>
          <p:spPr>
            <a:xfrm>
              <a:off x="6692426" y="1649348"/>
              <a:ext cx="347474" cy="347470"/>
            </a:xfrm>
            <a:custGeom>
              <a:avLst/>
              <a:gdLst/>
              <a:ahLst/>
              <a:cxnLst/>
              <a:rect l="l" t="t" r="r" b="b"/>
              <a:pathLst>
                <a:path w="2318" h="2322" extrusionOk="0">
                  <a:moveTo>
                    <a:pt x="793" y="1272"/>
                  </a:moveTo>
                  <a:cubicBezTo>
                    <a:pt x="692" y="1297"/>
                    <a:pt x="626" y="1405"/>
                    <a:pt x="649" y="1513"/>
                  </a:cubicBezTo>
                  <a:cubicBezTo>
                    <a:pt x="661" y="1564"/>
                    <a:pt x="688" y="1609"/>
                    <a:pt x="731" y="1639"/>
                  </a:cubicBezTo>
                  <a:cubicBezTo>
                    <a:pt x="762" y="1659"/>
                    <a:pt x="797" y="1668"/>
                    <a:pt x="832" y="1668"/>
                  </a:cubicBezTo>
                  <a:cubicBezTo>
                    <a:pt x="848" y="1668"/>
                    <a:pt x="860" y="1668"/>
                    <a:pt x="872" y="1664"/>
                  </a:cubicBezTo>
                  <a:cubicBezTo>
                    <a:pt x="973" y="1643"/>
                    <a:pt x="1039" y="1534"/>
                    <a:pt x="1016" y="1426"/>
                  </a:cubicBezTo>
                  <a:cubicBezTo>
                    <a:pt x="993" y="1318"/>
                    <a:pt x="895" y="1251"/>
                    <a:pt x="793" y="1272"/>
                  </a:cubicBezTo>
                  <a:close/>
                  <a:moveTo>
                    <a:pt x="911" y="1522"/>
                  </a:moveTo>
                  <a:cubicBezTo>
                    <a:pt x="899" y="1547"/>
                    <a:pt x="875" y="1559"/>
                    <a:pt x="852" y="1568"/>
                  </a:cubicBezTo>
                  <a:cubicBezTo>
                    <a:pt x="829" y="1572"/>
                    <a:pt x="805" y="1568"/>
                    <a:pt x="782" y="1551"/>
                  </a:cubicBezTo>
                  <a:cubicBezTo>
                    <a:pt x="762" y="1538"/>
                    <a:pt x="747" y="1518"/>
                    <a:pt x="743" y="1488"/>
                  </a:cubicBezTo>
                  <a:cubicBezTo>
                    <a:pt x="731" y="1438"/>
                    <a:pt x="762" y="1384"/>
                    <a:pt x="813" y="1372"/>
                  </a:cubicBezTo>
                  <a:cubicBezTo>
                    <a:pt x="836" y="1368"/>
                    <a:pt x="864" y="1372"/>
                    <a:pt x="883" y="1384"/>
                  </a:cubicBezTo>
                  <a:cubicBezTo>
                    <a:pt x="903" y="1401"/>
                    <a:pt x="918" y="1422"/>
                    <a:pt x="922" y="1447"/>
                  </a:cubicBezTo>
                  <a:cubicBezTo>
                    <a:pt x="930" y="1472"/>
                    <a:pt x="926" y="1501"/>
                    <a:pt x="911" y="1522"/>
                  </a:cubicBezTo>
                  <a:close/>
                  <a:moveTo>
                    <a:pt x="1456" y="1498"/>
                  </a:moveTo>
                  <a:cubicBezTo>
                    <a:pt x="1392" y="1197"/>
                    <a:pt x="1392" y="1197"/>
                    <a:pt x="1392" y="1197"/>
                  </a:cubicBezTo>
                  <a:cubicBezTo>
                    <a:pt x="1240" y="1193"/>
                    <a:pt x="1240" y="1193"/>
                    <a:pt x="1240" y="1193"/>
                  </a:cubicBezTo>
                  <a:cubicBezTo>
                    <a:pt x="1216" y="1165"/>
                    <a:pt x="1192" y="1137"/>
                    <a:pt x="1163" y="1113"/>
                  </a:cubicBezTo>
                  <a:cubicBezTo>
                    <a:pt x="1171" y="960"/>
                    <a:pt x="1171" y="960"/>
                    <a:pt x="1171" y="960"/>
                  </a:cubicBezTo>
                  <a:cubicBezTo>
                    <a:pt x="879" y="864"/>
                    <a:pt x="879" y="864"/>
                    <a:pt x="879" y="864"/>
                  </a:cubicBezTo>
                  <a:cubicBezTo>
                    <a:pt x="799" y="996"/>
                    <a:pt x="799" y="996"/>
                    <a:pt x="799" y="996"/>
                  </a:cubicBezTo>
                  <a:cubicBezTo>
                    <a:pt x="779" y="996"/>
                    <a:pt x="763" y="1000"/>
                    <a:pt x="743" y="1004"/>
                  </a:cubicBezTo>
                  <a:cubicBezTo>
                    <a:pt x="727" y="1008"/>
                    <a:pt x="711" y="1012"/>
                    <a:pt x="691" y="1021"/>
                  </a:cubicBezTo>
                  <a:cubicBezTo>
                    <a:pt x="563" y="936"/>
                    <a:pt x="563" y="936"/>
                    <a:pt x="563" y="936"/>
                  </a:cubicBezTo>
                  <a:cubicBezTo>
                    <a:pt x="339" y="1145"/>
                    <a:pt x="339" y="1145"/>
                    <a:pt x="339" y="1145"/>
                  </a:cubicBezTo>
                  <a:cubicBezTo>
                    <a:pt x="411" y="1278"/>
                    <a:pt x="411" y="1278"/>
                    <a:pt x="411" y="1278"/>
                  </a:cubicBezTo>
                  <a:cubicBezTo>
                    <a:pt x="395" y="1314"/>
                    <a:pt x="383" y="1350"/>
                    <a:pt x="375" y="1382"/>
                  </a:cubicBezTo>
                  <a:cubicBezTo>
                    <a:pt x="239" y="1450"/>
                    <a:pt x="239" y="1450"/>
                    <a:pt x="239" y="1450"/>
                  </a:cubicBezTo>
                  <a:cubicBezTo>
                    <a:pt x="307" y="1751"/>
                    <a:pt x="307" y="1751"/>
                    <a:pt x="307" y="1751"/>
                  </a:cubicBezTo>
                  <a:cubicBezTo>
                    <a:pt x="459" y="1755"/>
                    <a:pt x="459" y="1755"/>
                    <a:pt x="459" y="1755"/>
                  </a:cubicBezTo>
                  <a:cubicBezTo>
                    <a:pt x="479" y="1787"/>
                    <a:pt x="503" y="1816"/>
                    <a:pt x="531" y="1840"/>
                  </a:cubicBezTo>
                  <a:cubicBezTo>
                    <a:pt x="523" y="1992"/>
                    <a:pt x="523" y="1992"/>
                    <a:pt x="523" y="1992"/>
                  </a:cubicBezTo>
                  <a:cubicBezTo>
                    <a:pt x="815" y="2085"/>
                    <a:pt x="815" y="2085"/>
                    <a:pt x="815" y="2085"/>
                  </a:cubicBezTo>
                  <a:cubicBezTo>
                    <a:pt x="895" y="1956"/>
                    <a:pt x="895" y="1956"/>
                    <a:pt x="895" y="1956"/>
                  </a:cubicBezTo>
                  <a:cubicBezTo>
                    <a:pt x="915" y="1952"/>
                    <a:pt x="935" y="1948"/>
                    <a:pt x="951" y="1948"/>
                  </a:cubicBezTo>
                  <a:cubicBezTo>
                    <a:pt x="967" y="1944"/>
                    <a:pt x="983" y="1936"/>
                    <a:pt x="1003" y="1932"/>
                  </a:cubicBezTo>
                  <a:cubicBezTo>
                    <a:pt x="1131" y="2016"/>
                    <a:pt x="1131" y="2016"/>
                    <a:pt x="1131" y="2016"/>
                  </a:cubicBezTo>
                  <a:cubicBezTo>
                    <a:pt x="1360" y="1808"/>
                    <a:pt x="1360" y="1808"/>
                    <a:pt x="1360" y="1808"/>
                  </a:cubicBezTo>
                  <a:cubicBezTo>
                    <a:pt x="1288" y="1671"/>
                    <a:pt x="1288" y="1671"/>
                    <a:pt x="1288" y="1671"/>
                  </a:cubicBezTo>
                  <a:cubicBezTo>
                    <a:pt x="1300" y="1639"/>
                    <a:pt x="1312" y="1603"/>
                    <a:pt x="1320" y="1567"/>
                  </a:cubicBezTo>
                  <a:cubicBezTo>
                    <a:pt x="1456" y="1498"/>
                    <a:pt x="1456" y="1498"/>
                    <a:pt x="1456" y="1498"/>
                  </a:cubicBezTo>
                  <a:cubicBezTo>
                    <a:pt x="1456" y="1498"/>
                    <a:pt x="1456" y="1498"/>
                    <a:pt x="1456" y="1498"/>
                  </a:cubicBezTo>
                  <a:close/>
                  <a:moveTo>
                    <a:pt x="1232" y="1502"/>
                  </a:moveTo>
                  <a:cubicBezTo>
                    <a:pt x="1224" y="1543"/>
                    <a:pt x="1224" y="1543"/>
                    <a:pt x="1224" y="1543"/>
                  </a:cubicBezTo>
                  <a:cubicBezTo>
                    <a:pt x="1220" y="1575"/>
                    <a:pt x="1212" y="1607"/>
                    <a:pt x="1196" y="1639"/>
                  </a:cubicBezTo>
                  <a:cubicBezTo>
                    <a:pt x="1175" y="1675"/>
                    <a:pt x="1175" y="1675"/>
                    <a:pt x="1175" y="1675"/>
                  </a:cubicBezTo>
                  <a:cubicBezTo>
                    <a:pt x="1236" y="1787"/>
                    <a:pt x="1236" y="1787"/>
                    <a:pt x="1236" y="1787"/>
                  </a:cubicBezTo>
                  <a:cubicBezTo>
                    <a:pt x="1123" y="1892"/>
                    <a:pt x="1123" y="1892"/>
                    <a:pt x="1123" y="1892"/>
                  </a:cubicBezTo>
                  <a:cubicBezTo>
                    <a:pt x="1015" y="1824"/>
                    <a:pt x="1015" y="1824"/>
                    <a:pt x="1015" y="1824"/>
                  </a:cubicBezTo>
                  <a:cubicBezTo>
                    <a:pt x="975" y="1836"/>
                    <a:pt x="975" y="1836"/>
                    <a:pt x="975" y="1836"/>
                  </a:cubicBezTo>
                  <a:cubicBezTo>
                    <a:pt x="959" y="1844"/>
                    <a:pt x="943" y="1848"/>
                    <a:pt x="931" y="1852"/>
                  </a:cubicBezTo>
                  <a:cubicBezTo>
                    <a:pt x="915" y="1856"/>
                    <a:pt x="899" y="1856"/>
                    <a:pt x="883" y="1860"/>
                  </a:cubicBezTo>
                  <a:cubicBezTo>
                    <a:pt x="839" y="1864"/>
                    <a:pt x="839" y="1864"/>
                    <a:pt x="839" y="1864"/>
                  </a:cubicBezTo>
                  <a:cubicBezTo>
                    <a:pt x="775" y="1968"/>
                    <a:pt x="775" y="1968"/>
                    <a:pt x="775" y="1968"/>
                  </a:cubicBezTo>
                  <a:cubicBezTo>
                    <a:pt x="623" y="1924"/>
                    <a:pt x="623" y="1924"/>
                    <a:pt x="623" y="1924"/>
                  </a:cubicBezTo>
                  <a:cubicBezTo>
                    <a:pt x="631" y="1795"/>
                    <a:pt x="631" y="1795"/>
                    <a:pt x="631" y="1795"/>
                  </a:cubicBezTo>
                  <a:cubicBezTo>
                    <a:pt x="599" y="1767"/>
                    <a:pt x="599" y="1767"/>
                    <a:pt x="599" y="1767"/>
                  </a:cubicBezTo>
                  <a:cubicBezTo>
                    <a:pt x="575" y="1747"/>
                    <a:pt x="551" y="1723"/>
                    <a:pt x="535" y="1695"/>
                  </a:cubicBezTo>
                  <a:cubicBezTo>
                    <a:pt x="511" y="1663"/>
                    <a:pt x="511" y="1663"/>
                    <a:pt x="511" y="1663"/>
                  </a:cubicBezTo>
                  <a:cubicBezTo>
                    <a:pt x="383" y="1659"/>
                    <a:pt x="383" y="1659"/>
                    <a:pt x="383" y="1659"/>
                  </a:cubicBezTo>
                  <a:cubicBezTo>
                    <a:pt x="351" y="1506"/>
                    <a:pt x="351" y="1506"/>
                    <a:pt x="351" y="1506"/>
                  </a:cubicBezTo>
                  <a:cubicBezTo>
                    <a:pt x="463" y="1450"/>
                    <a:pt x="463" y="1450"/>
                    <a:pt x="463" y="1450"/>
                  </a:cubicBezTo>
                  <a:cubicBezTo>
                    <a:pt x="471" y="1406"/>
                    <a:pt x="471" y="1406"/>
                    <a:pt x="471" y="1406"/>
                  </a:cubicBezTo>
                  <a:cubicBezTo>
                    <a:pt x="475" y="1374"/>
                    <a:pt x="487" y="1346"/>
                    <a:pt x="499" y="1314"/>
                  </a:cubicBezTo>
                  <a:cubicBezTo>
                    <a:pt x="519" y="1273"/>
                    <a:pt x="519" y="1273"/>
                    <a:pt x="519" y="1273"/>
                  </a:cubicBezTo>
                  <a:cubicBezTo>
                    <a:pt x="459" y="1165"/>
                    <a:pt x="459" y="1165"/>
                    <a:pt x="459" y="1165"/>
                  </a:cubicBezTo>
                  <a:cubicBezTo>
                    <a:pt x="575" y="1057"/>
                    <a:pt x="575" y="1057"/>
                    <a:pt x="575" y="1057"/>
                  </a:cubicBezTo>
                  <a:cubicBezTo>
                    <a:pt x="679" y="1129"/>
                    <a:pt x="679" y="1129"/>
                    <a:pt x="679" y="1129"/>
                  </a:cubicBezTo>
                  <a:cubicBezTo>
                    <a:pt x="719" y="1113"/>
                    <a:pt x="719" y="1113"/>
                    <a:pt x="719" y="1113"/>
                  </a:cubicBezTo>
                  <a:cubicBezTo>
                    <a:pt x="735" y="1109"/>
                    <a:pt x="751" y="1101"/>
                    <a:pt x="767" y="1101"/>
                  </a:cubicBezTo>
                  <a:cubicBezTo>
                    <a:pt x="779" y="1097"/>
                    <a:pt x="795" y="1093"/>
                    <a:pt x="815" y="1093"/>
                  </a:cubicBezTo>
                  <a:cubicBezTo>
                    <a:pt x="855" y="1089"/>
                    <a:pt x="855" y="1089"/>
                    <a:pt x="855" y="1089"/>
                  </a:cubicBezTo>
                  <a:cubicBezTo>
                    <a:pt x="923" y="980"/>
                    <a:pt x="923" y="980"/>
                    <a:pt x="923" y="980"/>
                  </a:cubicBezTo>
                  <a:cubicBezTo>
                    <a:pt x="1071" y="1029"/>
                    <a:pt x="1071" y="1029"/>
                    <a:pt x="1071" y="1029"/>
                  </a:cubicBezTo>
                  <a:cubicBezTo>
                    <a:pt x="1063" y="1153"/>
                    <a:pt x="1063" y="1153"/>
                    <a:pt x="1063" y="1153"/>
                  </a:cubicBezTo>
                  <a:cubicBezTo>
                    <a:pt x="1095" y="1181"/>
                    <a:pt x="1095" y="1181"/>
                    <a:pt x="1095" y="1181"/>
                  </a:cubicBezTo>
                  <a:cubicBezTo>
                    <a:pt x="1123" y="1205"/>
                    <a:pt x="1143" y="1229"/>
                    <a:pt x="1163" y="1253"/>
                  </a:cubicBezTo>
                  <a:cubicBezTo>
                    <a:pt x="1188" y="1290"/>
                    <a:pt x="1188" y="1290"/>
                    <a:pt x="1188" y="1290"/>
                  </a:cubicBezTo>
                  <a:cubicBezTo>
                    <a:pt x="1312" y="1294"/>
                    <a:pt x="1312" y="1294"/>
                    <a:pt x="1312" y="1294"/>
                  </a:cubicBezTo>
                  <a:cubicBezTo>
                    <a:pt x="1344" y="1446"/>
                    <a:pt x="1344" y="1446"/>
                    <a:pt x="1344" y="1446"/>
                  </a:cubicBezTo>
                  <a:cubicBezTo>
                    <a:pt x="1232" y="1502"/>
                    <a:pt x="1232" y="1502"/>
                    <a:pt x="1232" y="1502"/>
                  </a:cubicBezTo>
                  <a:cubicBezTo>
                    <a:pt x="1232" y="1502"/>
                    <a:pt x="1232" y="1502"/>
                    <a:pt x="1232" y="1502"/>
                  </a:cubicBezTo>
                  <a:close/>
                  <a:moveTo>
                    <a:pt x="1985" y="673"/>
                  </a:moveTo>
                  <a:cubicBezTo>
                    <a:pt x="1985" y="661"/>
                    <a:pt x="1981" y="649"/>
                    <a:pt x="1981" y="637"/>
                  </a:cubicBezTo>
                  <a:cubicBezTo>
                    <a:pt x="1977" y="629"/>
                    <a:pt x="1973" y="617"/>
                    <a:pt x="1969" y="605"/>
                  </a:cubicBezTo>
                  <a:cubicBezTo>
                    <a:pt x="2033" y="514"/>
                    <a:pt x="2033" y="514"/>
                    <a:pt x="2033" y="514"/>
                  </a:cubicBezTo>
                  <a:cubicBezTo>
                    <a:pt x="1870" y="334"/>
                    <a:pt x="1870" y="334"/>
                    <a:pt x="1870" y="334"/>
                  </a:cubicBezTo>
                  <a:cubicBezTo>
                    <a:pt x="1774" y="390"/>
                    <a:pt x="1774" y="390"/>
                    <a:pt x="1774" y="390"/>
                  </a:cubicBezTo>
                  <a:cubicBezTo>
                    <a:pt x="1750" y="382"/>
                    <a:pt x="1730" y="374"/>
                    <a:pt x="1711" y="370"/>
                  </a:cubicBezTo>
                  <a:cubicBezTo>
                    <a:pt x="1663" y="270"/>
                    <a:pt x="1663" y="270"/>
                    <a:pt x="1663" y="270"/>
                  </a:cubicBezTo>
                  <a:cubicBezTo>
                    <a:pt x="1424" y="322"/>
                    <a:pt x="1424" y="322"/>
                    <a:pt x="1424" y="322"/>
                  </a:cubicBezTo>
                  <a:cubicBezTo>
                    <a:pt x="1424" y="434"/>
                    <a:pt x="1424" y="434"/>
                    <a:pt x="1424" y="434"/>
                  </a:cubicBezTo>
                  <a:cubicBezTo>
                    <a:pt x="1404" y="446"/>
                    <a:pt x="1388" y="462"/>
                    <a:pt x="1372" y="478"/>
                  </a:cubicBezTo>
                  <a:cubicBezTo>
                    <a:pt x="1261" y="470"/>
                    <a:pt x="1261" y="470"/>
                    <a:pt x="1261" y="470"/>
                  </a:cubicBezTo>
                  <a:cubicBezTo>
                    <a:pt x="1189" y="701"/>
                    <a:pt x="1189" y="701"/>
                    <a:pt x="1189" y="701"/>
                  </a:cubicBezTo>
                  <a:cubicBezTo>
                    <a:pt x="1284" y="757"/>
                    <a:pt x="1284" y="757"/>
                    <a:pt x="1284" y="757"/>
                  </a:cubicBezTo>
                  <a:cubicBezTo>
                    <a:pt x="1284" y="769"/>
                    <a:pt x="1288" y="781"/>
                    <a:pt x="1288" y="789"/>
                  </a:cubicBezTo>
                  <a:cubicBezTo>
                    <a:pt x="1292" y="801"/>
                    <a:pt x="1296" y="813"/>
                    <a:pt x="1300" y="825"/>
                  </a:cubicBezTo>
                  <a:cubicBezTo>
                    <a:pt x="1237" y="917"/>
                    <a:pt x="1237" y="917"/>
                    <a:pt x="1237" y="917"/>
                  </a:cubicBezTo>
                  <a:cubicBezTo>
                    <a:pt x="1400" y="1093"/>
                    <a:pt x="1400" y="1093"/>
                    <a:pt x="1400" y="1093"/>
                  </a:cubicBezTo>
                  <a:cubicBezTo>
                    <a:pt x="1496" y="1041"/>
                    <a:pt x="1496" y="1041"/>
                    <a:pt x="1496" y="1041"/>
                  </a:cubicBezTo>
                  <a:cubicBezTo>
                    <a:pt x="1519" y="1049"/>
                    <a:pt x="1539" y="1057"/>
                    <a:pt x="1559" y="1061"/>
                  </a:cubicBezTo>
                  <a:cubicBezTo>
                    <a:pt x="1611" y="1161"/>
                    <a:pt x="1611" y="1161"/>
                    <a:pt x="1611" y="1161"/>
                  </a:cubicBezTo>
                  <a:cubicBezTo>
                    <a:pt x="1846" y="1109"/>
                    <a:pt x="1846" y="1109"/>
                    <a:pt x="1846" y="1109"/>
                  </a:cubicBezTo>
                  <a:cubicBezTo>
                    <a:pt x="1846" y="997"/>
                    <a:pt x="1846" y="997"/>
                    <a:pt x="1846" y="997"/>
                  </a:cubicBezTo>
                  <a:cubicBezTo>
                    <a:pt x="1866" y="985"/>
                    <a:pt x="1882" y="969"/>
                    <a:pt x="1898" y="953"/>
                  </a:cubicBezTo>
                  <a:cubicBezTo>
                    <a:pt x="2009" y="961"/>
                    <a:pt x="2009" y="961"/>
                    <a:pt x="2009" y="961"/>
                  </a:cubicBezTo>
                  <a:cubicBezTo>
                    <a:pt x="2081" y="729"/>
                    <a:pt x="2081" y="729"/>
                    <a:pt x="2081" y="729"/>
                  </a:cubicBezTo>
                  <a:cubicBezTo>
                    <a:pt x="1985" y="673"/>
                    <a:pt x="1985" y="673"/>
                    <a:pt x="1985" y="673"/>
                  </a:cubicBezTo>
                  <a:cubicBezTo>
                    <a:pt x="1985" y="673"/>
                    <a:pt x="1985" y="673"/>
                    <a:pt x="1985" y="673"/>
                  </a:cubicBezTo>
                  <a:close/>
                  <a:moveTo>
                    <a:pt x="1408" y="837"/>
                  </a:moveTo>
                  <a:cubicBezTo>
                    <a:pt x="1396" y="801"/>
                    <a:pt x="1396" y="801"/>
                    <a:pt x="1396" y="801"/>
                  </a:cubicBezTo>
                  <a:cubicBezTo>
                    <a:pt x="1392" y="789"/>
                    <a:pt x="1388" y="781"/>
                    <a:pt x="1384" y="769"/>
                  </a:cubicBezTo>
                  <a:cubicBezTo>
                    <a:pt x="1384" y="761"/>
                    <a:pt x="1384" y="749"/>
                    <a:pt x="1380" y="737"/>
                  </a:cubicBezTo>
                  <a:cubicBezTo>
                    <a:pt x="1376" y="701"/>
                    <a:pt x="1376" y="701"/>
                    <a:pt x="1376" y="701"/>
                  </a:cubicBezTo>
                  <a:cubicBezTo>
                    <a:pt x="1304" y="657"/>
                    <a:pt x="1304" y="657"/>
                    <a:pt x="1304" y="657"/>
                  </a:cubicBezTo>
                  <a:cubicBezTo>
                    <a:pt x="1332" y="573"/>
                    <a:pt x="1332" y="573"/>
                    <a:pt x="1332" y="573"/>
                  </a:cubicBezTo>
                  <a:cubicBezTo>
                    <a:pt x="1416" y="577"/>
                    <a:pt x="1416" y="577"/>
                    <a:pt x="1416" y="577"/>
                  </a:cubicBezTo>
                  <a:cubicBezTo>
                    <a:pt x="1440" y="549"/>
                    <a:pt x="1440" y="549"/>
                    <a:pt x="1440" y="549"/>
                  </a:cubicBezTo>
                  <a:cubicBezTo>
                    <a:pt x="1456" y="534"/>
                    <a:pt x="1472" y="518"/>
                    <a:pt x="1488" y="506"/>
                  </a:cubicBezTo>
                  <a:cubicBezTo>
                    <a:pt x="1519" y="486"/>
                    <a:pt x="1519" y="486"/>
                    <a:pt x="1519" y="486"/>
                  </a:cubicBezTo>
                  <a:cubicBezTo>
                    <a:pt x="1523" y="402"/>
                    <a:pt x="1523" y="402"/>
                    <a:pt x="1523" y="402"/>
                  </a:cubicBezTo>
                  <a:cubicBezTo>
                    <a:pt x="1607" y="382"/>
                    <a:pt x="1607" y="382"/>
                    <a:pt x="1607" y="382"/>
                  </a:cubicBezTo>
                  <a:cubicBezTo>
                    <a:pt x="1643" y="458"/>
                    <a:pt x="1643" y="458"/>
                    <a:pt x="1643" y="458"/>
                  </a:cubicBezTo>
                  <a:cubicBezTo>
                    <a:pt x="1679" y="462"/>
                    <a:pt x="1679" y="462"/>
                    <a:pt x="1679" y="462"/>
                  </a:cubicBezTo>
                  <a:cubicBezTo>
                    <a:pt x="1703" y="466"/>
                    <a:pt x="1723" y="474"/>
                    <a:pt x="1742" y="486"/>
                  </a:cubicBezTo>
                  <a:cubicBezTo>
                    <a:pt x="1774" y="498"/>
                    <a:pt x="1774" y="498"/>
                    <a:pt x="1774" y="498"/>
                  </a:cubicBezTo>
                  <a:cubicBezTo>
                    <a:pt x="1850" y="458"/>
                    <a:pt x="1850" y="458"/>
                    <a:pt x="1850" y="458"/>
                  </a:cubicBezTo>
                  <a:cubicBezTo>
                    <a:pt x="1910" y="522"/>
                    <a:pt x="1910" y="522"/>
                    <a:pt x="1910" y="522"/>
                  </a:cubicBezTo>
                  <a:cubicBezTo>
                    <a:pt x="1862" y="593"/>
                    <a:pt x="1862" y="593"/>
                    <a:pt x="1862" y="593"/>
                  </a:cubicBezTo>
                  <a:cubicBezTo>
                    <a:pt x="1874" y="629"/>
                    <a:pt x="1874" y="629"/>
                    <a:pt x="1874" y="629"/>
                  </a:cubicBezTo>
                  <a:cubicBezTo>
                    <a:pt x="1878" y="641"/>
                    <a:pt x="1882" y="649"/>
                    <a:pt x="1886" y="661"/>
                  </a:cubicBezTo>
                  <a:cubicBezTo>
                    <a:pt x="1886" y="669"/>
                    <a:pt x="1886" y="681"/>
                    <a:pt x="1890" y="693"/>
                  </a:cubicBezTo>
                  <a:cubicBezTo>
                    <a:pt x="1894" y="729"/>
                    <a:pt x="1894" y="729"/>
                    <a:pt x="1894" y="729"/>
                  </a:cubicBezTo>
                  <a:cubicBezTo>
                    <a:pt x="1965" y="773"/>
                    <a:pt x="1965" y="773"/>
                    <a:pt x="1965" y="773"/>
                  </a:cubicBezTo>
                  <a:cubicBezTo>
                    <a:pt x="1938" y="857"/>
                    <a:pt x="1938" y="857"/>
                    <a:pt x="1938" y="857"/>
                  </a:cubicBezTo>
                  <a:cubicBezTo>
                    <a:pt x="1854" y="853"/>
                    <a:pt x="1854" y="853"/>
                    <a:pt x="1854" y="853"/>
                  </a:cubicBezTo>
                  <a:cubicBezTo>
                    <a:pt x="1830" y="881"/>
                    <a:pt x="1830" y="881"/>
                    <a:pt x="1830" y="881"/>
                  </a:cubicBezTo>
                  <a:cubicBezTo>
                    <a:pt x="1814" y="897"/>
                    <a:pt x="1798" y="913"/>
                    <a:pt x="1782" y="925"/>
                  </a:cubicBezTo>
                  <a:cubicBezTo>
                    <a:pt x="1750" y="945"/>
                    <a:pt x="1750" y="945"/>
                    <a:pt x="1750" y="945"/>
                  </a:cubicBezTo>
                  <a:cubicBezTo>
                    <a:pt x="1746" y="1029"/>
                    <a:pt x="1746" y="1029"/>
                    <a:pt x="1746" y="1029"/>
                  </a:cubicBezTo>
                  <a:cubicBezTo>
                    <a:pt x="1663" y="1049"/>
                    <a:pt x="1663" y="1049"/>
                    <a:pt x="1663" y="1049"/>
                  </a:cubicBezTo>
                  <a:cubicBezTo>
                    <a:pt x="1627" y="973"/>
                    <a:pt x="1627" y="973"/>
                    <a:pt x="1627" y="973"/>
                  </a:cubicBezTo>
                  <a:cubicBezTo>
                    <a:pt x="1591" y="965"/>
                    <a:pt x="1591" y="965"/>
                    <a:pt x="1591" y="965"/>
                  </a:cubicBezTo>
                  <a:cubicBezTo>
                    <a:pt x="1567" y="965"/>
                    <a:pt x="1547" y="957"/>
                    <a:pt x="1527" y="945"/>
                  </a:cubicBezTo>
                  <a:cubicBezTo>
                    <a:pt x="1496" y="929"/>
                    <a:pt x="1496" y="929"/>
                    <a:pt x="1496" y="929"/>
                  </a:cubicBezTo>
                  <a:cubicBezTo>
                    <a:pt x="1420" y="973"/>
                    <a:pt x="1420" y="973"/>
                    <a:pt x="1420" y="973"/>
                  </a:cubicBezTo>
                  <a:cubicBezTo>
                    <a:pt x="1360" y="909"/>
                    <a:pt x="1360" y="909"/>
                    <a:pt x="1360" y="909"/>
                  </a:cubicBezTo>
                  <a:cubicBezTo>
                    <a:pt x="1408" y="837"/>
                    <a:pt x="1408" y="837"/>
                    <a:pt x="1408" y="837"/>
                  </a:cubicBezTo>
                  <a:cubicBezTo>
                    <a:pt x="1408" y="837"/>
                    <a:pt x="1408" y="837"/>
                    <a:pt x="1408" y="837"/>
                  </a:cubicBezTo>
                  <a:close/>
                  <a:moveTo>
                    <a:pt x="1563" y="841"/>
                  </a:moveTo>
                  <a:cubicBezTo>
                    <a:pt x="1587" y="856"/>
                    <a:pt x="1616" y="864"/>
                    <a:pt x="1645" y="864"/>
                  </a:cubicBezTo>
                  <a:cubicBezTo>
                    <a:pt x="1657" y="864"/>
                    <a:pt x="1665" y="864"/>
                    <a:pt x="1677" y="860"/>
                  </a:cubicBezTo>
                  <a:cubicBezTo>
                    <a:pt x="1759" y="845"/>
                    <a:pt x="1812" y="770"/>
                    <a:pt x="1796" y="691"/>
                  </a:cubicBezTo>
                  <a:cubicBezTo>
                    <a:pt x="1796" y="691"/>
                    <a:pt x="1796" y="691"/>
                    <a:pt x="1796" y="691"/>
                  </a:cubicBezTo>
                  <a:cubicBezTo>
                    <a:pt x="1775" y="616"/>
                    <a:pt x="1694" y="567"/>
                    <a:pt x="1612" y="586"/>
                  </a:cubicBezTo>
                  <a:cubicBezTo>
                    <a:pt x="1571" y="593"/>
                    <a:pt x="1539" y="616"/>
                    <a:pt x="1514" y="646"/>
                  </a:cubicBezTo>
                  <a:cubicBezTo>
                    <a:pt x="1494" y="680"/>
                    <a:pt x="1485" y="717"/>
                    <a:pt x="1494" y="755"/>
                  </a:cubicBezTo>
                  <a:cubicBezTo>
                    <a:pt x="1502" y="789"/>
                    <a:pt x="1526" y="823"/>
                    <a:pt x="1563" y="841"/>
                  </a:cubicBezTo>
                  <a:close/>
                  <a:moveTo>
                    <a:pt x="1600" y="695"/>
                  </a:moveTo>
                  <a:cubicBezTo>
                    <a:pt x="1608" y="683"/>
                    <a:pt x="1620" y="676"/>
                    <a:pt x="1632" y="676"/>
                  </a:cubicBezTo>
                  <a:cubicBezTo>
                    <a:pt x="1636" y="672"/>
                    <a:pt x="1641" y="672"/>
                    <a:pt x="1645" y="672"/>
                  </a:cubicBezTo>
                  <a:cubicBezTo>
                    <a:pt x="1669" y="672"/>
                    <a:pt x="1690" y="691"/>
                    <a:pt x="1698" y="713"/>
                  </a:cubicBezTo>
                  <a:cubicBezTo>
                    <a:pt x="1702" y="725"/>
                    <a:pt x="1698" y="740"/>
                    <a:pt x="1690" y="751"/>
                  </a:cubicBezTo>
                  <a:cubicBezTo>
                    <a:pt x="1681" y="759"/>
                    <a:pt x="1669" y="770"/>
                    <a:pt x="1657" y="770"/>
                  </a:cubicBezTo>
                  <a:cubicBezTo>
                    <a:pt x="1628" y="777"/>
                    <a:pt x="1600" y="759"/>
                    <a:pt x="1592" y="732"/>
                  </a:cubicBezTo>
                  <a:cubicBezTo>
                    <a:pt x="1587" y="721"/>
                    <a:pt x="1592" y="706"/>
                    <a:pt x="1600" y="695"/>
                  </a:cubicBezTo>
                  <a:close/>
                  <a:moveTo>
                    <a:pt x="0" y="0"/>
                  </a:moveTo>
                  <a:cubicBezTo>
                    <a:pt x="0" y="2322"/>
                    <a:pt x="0" y="2322"/>
                    <a:pt x="0" y="2322"/>
                  </a:cubicBezTo>
                  <a:cubicBezTo>
                    <a:pt x="2318" y="2322"/>
                    <a:pt x="2318" y="2322"/>
                    <a:pt x="2318" y="2322"/>
                  </a:cubicBezTo>
                  <a:cubicBezTo>
                    <a:pt x="2318" y="0"/>
                    <a:pt x="2318" y="0"/>
                    <a:pt x="2318" y="0"/>
                  </a:cubicBezTo>
                  <a:cubicBezTo>
                    <a:pt x="0" y="0"/>
                    <a:pt x="0" y="0"/>
                    <a:pt x="0" y="0"/>
                  </a:cubicBezTo>
                  <a:cubicBezTo>
                    <a:pt x="0" y="0"/>
                    <a:pt x="0" y="0"/>
                    <a:pt x="0" y="0"/>
                  </a:cubicBezTo>
                  <a:close/>
                  <a:moveTo>
                    <a:pt x="2199" y="2203"/>
                  </a:moveTo>
                  <a:cubicBezTo>
                    <a:pt x="119" y="2203"/>
                    <a:pt x="119" y="2203"/>
                    <a:pt x="119" y="2203"/>
                  </a:cubicBezTo>
                  <a:cubicBezTo>
                    <a:pt x="119" y="90"/>
                    <a:pt x="119" y="90"/>
                    <a:pt x="119" y="90"/>
                  </a:cubicBezTo>
                  <a:cubicBezTo>
                    <a:pt x="2199" y="90"/>
                    <a:pt x="2199" y="90"/>
                    <a:pt x="2199" y="90"/>
                  </a:cubicBezTo>
                  <a:cubicBezTo>
                    <a:pt x="2199" y="2203"/>
                    <a:pt x="2199" y="2203"/>
                    <a:pt x="2199" y="2203"/>
                  </a:cubicBezTo>
                  <a:cubicBezTo>
                    <a:pt x="2199" y="2203"/>
                    <a:pt x="2199" y="2203"/>
                    <a:pt x="2199" y="220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6" name="Google Shape;6020;p572">
              <a:extLst>
                <a:ext uri="{FF2B5EF4-FFF2-40B4-BE49-F238E27FC236}">
                  <a16:creationId xmlns:a16="http://schemas.microsoft.com/office/drawing/2014/main" id="{020BBEF6-F774-49AA-89DD-B3F1230D40DB}"/>
                </a:ext>
              </a:extLst>
            </p:cNvPr>
            <p:cNvSpPr/>
            <p:nvPr/>
          </p:nvSpPr>
          <p:spPr>
            <a:xfrm>
              <a:off x="4939824" y="1649348"/>
              <a:ext cx="347470" cy="347470"/>
            </a:xfrm>
            <a:custGeom>
              <a:avLst/>
              <a:gdLst/>
              <a:ahLst/>
              <a:cxnLst/>
              <a:rect l="l" t="t" r="r" b="b"/>
              <a:pathLst>
                <a:path w="2322" h="2322" extrusionOk="0">
                  <a:moveTo>
                    <a:pt x="0" y="0"/>
                  </a:moveTo>
                  <a:cubicBezTo>
                    <a:pt x="0" y="2322"/>
                    <a:pt x="0" y="2322"/>
                    <a:pt x="0" y="2322"/>
                  </a:cubicBezTo>
                  <a:cubicBezTo>
                    <a:pt x="722" y="2322"/>
                    <a:pt x="722" y="2322"/>
                    <a:pt x="722" y="2322"/>
                  </a:cubicBezTo>
                  <a:cubicBezTo>
                    <a:pt x="722" y="1657"/>
                    <a:pt x="722" y="1657"/>
                    <a:pt x="722" y="1657"/>
                  </a:cubicBezTo>
                  <a:cubicBezTo>
                    <a:pt x="702" y="1641"/>
                    <a:pt x="702" y="1641"/>
                    <a:pt x="702" y="1641"/>
                  </a:cubicBezTo>
                  <a:cubicBezTo>
                    <a:pt x="524" y="1512"/>
                    <a:pt x="419" y="1306"/>
                    <a:pt x="419" y="1089"/>
                  </a:cubicBezTo>
                  <a:cubicBezTo>
                    <a:pt x="419" y="770"/>
                    <a:pt x="669" y="484"/>
                    <a:pt x="1000" y="420"/>
                  </a:cubicBezTo>
                  <a:cubicBezTo>
                    <a:pt x="1000" y="420"/>
                    <a:pt x="1060" y="403"/>
                    <a:pt x="1149" y="403"/>
                  </a:cubicBezTo>
                  <a:cubicBezTo>
                    <a:pt x="1254" y="403"/>
                    <a:pt x="1326" y="424"/>
                    <a:pt x="1326" y="424"/>
                  </a:cubicBezTo>
                  <a:cubicBezTo>
                    <a:pt x="1693" y="508"/>
                    <a:pt x="1806" y="871"/>
                    <a:pt x="1927" y="1254"/>
                  </a:cubicBezTo>
                  <a:cubicBezTo>
                    <a:pt x="1939" y="1290"/>
                    <a:pt x="1951" y="1326"/>
                    <a:pt x="1959" y="1359"/>
                  </a:cubicBezTo>
                  <a:cubicBezTo>
                    <a:pt x="1754" y="1359"/>
                    <a:pt x="1754" y="1359"/>
                    <a:pt x="1754" y="1359"/>
                  </a:cubicBezTo>
                  <a:cubicBezTo>
                    <a:pt x="1754" y="1637"/>
                    <a:pt x="1754" y="1637"/>
                    <a:pt x="1754" y="1637"/>
                  </a:cubicBezTo>
                  <a:cubicBezTo>
                    <a:pt x="1754" y="1733"/>
                    <a:pt x="1673" y="1814"/>
                    <a:pt x="1576" y="1814"/>
                  </a:cubicBezTo>
                  <a:cubicBezTo>
                    <a:pt x="1375" y="1814"/>
                    <a:pt x="1375" y="1814"/>
                    <a:pt x="1375" y="1814"/>
                  </a:cubicBezTo>
                  <a:cubicBezTo>
                    <a:pt x="1375" y="2322"/>
                    <a:pt x="1375" y="2322"/>
                    <a:pt x="1375" y="2322"/>
                  </a:cubicBezTo>
                  <a:cubicBezTo>
                    <a:pt x="2322" y="2322"/>
                    <a:pt x="2322" y="2322"/>
                    <a:pt x="2322" y="2322"/>
                  </a:cubicBezTo>
                  <a:cubicBezTo>
                    <a:pt x="2322" y="0"/>
                    <a:pt x="2322" y="0"/>
                    <a:pt x="2322" y="0"/>
                  </a:cubicBezTo>
                  <a:cubicBezTo>
                    <a:pt x="0" y="0"/>
                    <a:pt x="0" y="0"/>
                    <a:pt x="0" y="0"/>
                  </a:cubicBezTo>
                  <a:cubicBezTo>
                    <a:pt x="0" y="0"/>
                    <a:pt x="0" y="0"/>
                    <a:pt x="0" y="0"/>
                  </a:cubicBezTo>
                  <a:close/>
                  <a:moveTo>
                    <a:pt x="2221" y="2221"/>
                  </a:moveTo>
                  <a:cubicBezTo>
                    <a:pt x="1476" y="2221"/>
                    <a:pt x="1476" y="2221"/>
                    <a:pt x="1476" y="2221"/>
                  </a:cubicBezTo>
                  <a:cubicBezTo>
                    <a:pt x="1476" y="1911"/>
                    <a:pt x="1476" y="1911"/>
                    <a:pt x="1476" y="1911"/>
                  </a:cubicBezTo>
                  <a:cubicBezTo>
                    <a:pt x="1576" y="1911"/>
                    <a:pt x="1576" y="1911"/>
                    <a:pt x="1576" y="1911"/>
                  </a:cubicBezTo>
                  <a:cubicBezTo>
                    <a:pt x="1730" y="1911"/>
                    <a:pt x="1855" y="1790"/>
                    <a:pt x="1855" y="1637"/>
                  </a:cubicBezTo>
                  <a:cubicBezTo>
                    <a:pt x="1855" y="1459"/>
                    <a:pt x="1855" y="1459"/>
                    <a:pt x="1855" y="1459"/>
                  </a:cubicBezTo>
                  <a:cubicBezTo>
                    <a:pt x="1976" y="1459"/>
                    <a:pt x="1976" y="1459"/>
                    <a:pt x="1976" y="1459"/>
                  </a:cubicBezTo>
                  <a:cubicBezTo>
                    <a:pt x="2004" y="1459"/>
                    <a:pt x="2032" y="1447"/>
                    <a:pt x="2048" y="1423"/>
                  </a:cubicBezTo>
                  <a:cubicBezTo>
                    <a:pt x="2064" y="1403"/>
                    <a:pt x="2068" y="1371"/>
                    <a:pt x="2060" y="1347"/>
                  </a:cubicBezTo>
                  <a:cubicBezTo>
                    <a:pt x="2048" y="1306"/>
                    <a:pt x="2036" y="1266"/>
                    <a:pt x="2024" y="1226"/>
                  </a:cubicBezTo>
                  <a:cubicBezTo>
                    <a:pt x="1895" y="823"/>
                    <a:pt x="1766" y="411"/>
                    <a:pt x="1326" y="323"/>
                  </a:cubicBezTo>
                  <a:cubicBezTo>
                    <a:pt x="1326" y="323"/>
                    <a:pt x="1250" y="303"/>
                    <a:pt x="1169" y="303"/>
                  </a:cubicBezTo>
                  <a:cubicBezTo>
                    <a:pt x="1085" y="303"/>
                    <a:pt x="1000" y="319"/>
                    <a:pt x="1000" y="319"/>
                  </a:cubicBezTo>
                  <a:cubicBezTo>
                    <a:pt x="617" y="387"/>
                    <a:pt x="323" y="718"/>
                    <a:pt x="323" y="1089"/>
                  </a:cubicBezTo>
                  <a:cubicBezTo>
                    <a:pt x="323" y="1330"/>
                    <a:pt x="431" y="1560"/>
                    <a:pt x="621" y="1705"/>
                  </a:cubicBezTo>
                  <a:cubicBezTo>
                    <a:pt x="621" y="2221"/>
                    <a:pt x="621" y="2221"/>
                    <a:pt x="621" y="2221"/>
                  </a:cubicBezTo>
                  <a:cubicBezTo>
                    <a:pt x="101" y="2221"/>
                    <a:pt x="101" y="2221"/>
                    <a:pt x="101" y="2221"/>
                  </a:cubicBezTo>
                  <a:cubicBezTo>
                    <a:pt x="101" y="97"/>
                    <a:pt x="101" y="97"/>
                    <a:pt x="101" y="97"/>
                  </a:cubicBezTo>
                  <a:cubicBezTo>
                    <a:pt x="2221" y="97"/>
                    <a:pt x="2221" y="97"/>
                    <a:pt x="2221" y="97"/>
                  </a:cubicBezTo>
                  <a:cubicBezTo>
                    <a:pt x="2221" y="2221"/>
                    <a:pt x="2221" y="2221"/>
                    <a:pt x="2221" y="2221"/>
                  </a:cubicBezTo>
                  <a:cubicBezTo>
                    <a:pt x="2221" y="2221"/>
                    <a:pt x="2221" y="2221"/>
                    <a:pt x="2221" y="2221"/>
                  </a:cubicBezTo>
                  <a:close/>
                  <a:moveTo>
                    <a:pt x="1029" y="980"/>
                  </a:moveTo>
                  <a:cubicBezTo>
                    <a:pt x="1089" y="943"/>
                    <a:pt x="1089" y="943"/>
                    <a:pt x="1089" y="943"/>
                  </a:cubicBezTo>
                  <a:cubicBezTo>
                    <a:pt x="1041" y="858"/>
                    <a:pt x="1041" y="858"/>
                    <a:pt x="1041" y="858"/>
                  </a:cubicBezTo>
                  <a:cubicBezTo>
                    <a:pt x="980" y="895"/>
                    <a:pt x="980" y="895"/>
                    <a:pt x="980" y="895"/>
                  </a:cubicBezTo>
                  <a:cubicBezTo>
                    <a:pt x="976" y="891"/>
                    <a:pt x="972" y="883"/>
                    <a:pt x="964" y="879"/>
                  </a:cubicBezTo>
                  <a:cubicBezTo>
                    <a:pt x="1001" y="822"/>
                    <a:pt x="1001" y="822"/>
                    <a:pt x="1001" y="822"/>
                  </a:cubicBezTo>
                  <a:cubicBezTo>
                    <a:pt x="916" y="770"/>
                    <a:pt x="916" y="770"/>
                    <a:pt x="916" y="770"/>
                  </a:cubicBezTo>
                  <a:cubicBezTo>
                    <a:pt x="880" y="830"/>
                    <a:pt x="880" y="830"/>
                    <a:pt x="880" y="830"/>
                  </a:cubicBezTo>
                  <a:cubicBezTo>
                    <a:pt x="872" y="826"/>
                    <a:pt x="863" y="822"/>
                    <a:pt x="855" y="822"/>
                  </a:cubicBezTo>
                  <a:cubicBezTo>
                    <a:pt x="855" y="753"/>
                    <a:pt x="855" y="753"/>
                    <a:pt x="855" y="753"/>
                  </a:cubicBezTo>
                  <a:cubicBezTo>
                    <a:pt x="759" y="753"/>
                    <a:pt x="759" y="753"/>
                    <a:pt x="759" y="753"/>
                  </a:cubicBezTo>
                  <a:cubicBezTo>
                    <a:pt x="759" y="822"/>
                    <a:pt x="759" y="822"/>
                    <a:pt x="759" y="822"/>
                  </a:cubicBezTo>
                  <a:cubicBezTo>
                    <a:pt x="747" y="822"/>
                    <a:pt x="739" y="826"/>
                    <a:pt x="726" y="830"/>
                  </a:cubicBezTo>
                  <a:cubicBezTo>
                    <a:pt x="690" y="774"/>
                    <a:pt x="690" y="774"/>
                    <a:pt x="690" y="774"/>
                  </a:cubicBezTo>
                  <a:cubicBezTo>
                    <a:pt x="605" y="826"/>
                    <a:pt x="605" y="826"/>
                    <a:pt x="605" y="826"/>
                  </a:cubicBezTo>
                  <a:cubicBezTo>
                    <a:pt x="642" y="883"/>
                    <a:pt x="642" y="883"/>
                    <a:pt x="642" y="883"/>
                  </a:cubicBezTo>
                  <a:cubicBezTo>
                    <a:pt x="642" y="887"/>
                    <a:pt x="638" y="891"/>
                    <a:pt x="638" y="891"/>
                  </a:cubicBezTo>
                  <a:cubicBezTo>
                    <a:pt x="577" y="854"/>
                    <a:pt x="577" y="854"/>
                    <a:pt x="577" y="854"/>
                  </a:cubicBezTo>
                  <a:cubicBezTo>
                    <a:pt x="525" y="943"/>
                    <a:pt x="525" y="943"/>
                    <a:pt x="525" y="943"/>
                  </a:cubicBezTo>
                  <a:cubicBezTo>
                    <a:pt x="585" y="976"/>
                    <a:pt x="585" y="976"/>
                    <a:pt x="585" y="976"/>
                  </a:cubicBezTo>
                  <a:cubicBezTo>
                    <a:pt x="585" y="984"/>
                    <a:pt x="581" y="992"/>
                    <a:pt x="581" y="1000"/>
                  </a:cubicBezTo>
                  <a:cubicBezTo>
                    <a:pt x="513" y="1000"/>
                    <a:pt x="513" y="1000"/>
                    <a:pt x="513" y="1000"/>
                  </a:cubicBezTo>
                  <a:cubicBezTo>
                    <a:pt x="513" y="1097"/>
                    <a:pt x="513" y="1097"/>
                    <a:pt x="513" y="1097"/>
                  </a:cubicBezTo>
                  <a:cubicBezTo>
                    <a:pt x="581" y="1097"/>
                    <a:pt x="581" y="1097"/>
                    <a:pt x="581" y="1097"/>
                  </a:cubicBezTo>
                  <a:cubicBezTo>
                    <a:pt x="581" y="1105"/>
                    <a:pt x="585" y="1109"/>
                    <a:pt x="585" y="1117"/>
                  </a:cubicBezTo>
                  <a:cubicBezTo>
                    <a:pt x="525" y="1149"/>
                    <a:pt x="525" y="1149"/>
                    <a:pt x="525" y="1149"/>
                  </a:cubicBezTo>
                  <a:cubicBezTo>
                    <a:pt x="573" y="1238"/>
                    <a:pt x="573" y="1238"/>
                    <a:pt x="573" y="1238"/>
                  </a:cubicBezTo>
                  <a:cubicBezTo>
                    <a:pt x="634" y="1202"/>
                    <a:pt x="634" y="1202"/>
                    <a:pt x="634" y="1202"/>
                  </a:cubicBezTo>
                  <a:cubicBezTo>
                    <a:pt x="638" y="1206"/>
                    <a:pt x="642" y="1210"/>
                    <a:pt x="646" y="1214"/>
                  </a:cubicBezTo>
                  <a:cubicBezTo>
                    <a:pt x="609" y="1274"/>
                    <a:pt x="609" y="1274"/>
                    <a:pt x="609" y="1274"/>
                  </a:cubicBezTo>
                  <a:cubicBezTo>
                    <a:pt x="694" y="1327"/>
                    <a:pt x="694" y="1327"/>
                    <a:pt x="694" y="1327"/>
                  </a:cubicBezTo>
                  <a:cubicBezTo>
                    <a:pt x="730" y="1266"/>
                    <a:pt x="730" y="1266"/>
                    <a:pt x="730" y="1266"/>
                  </a:cubicBezTo>
                  <a:cubicBezTo>
                    <a:pt x="739" y="1270"/>
                    <a:pt x="751" y="1274"/>
                    <a:pt x="759" y="1274"/>
                  </a:cubicBezTo>
                  <a:cubicBezTo>
                    <a:pt x="759" y="1343"/>
                    <a:pt x="759" y="1343"/>
                    <a:pt x="759" y="1343"/>
                  </a:cubicBezTo>
                  <a:cubicBezTo>
                    <a:pt x="855" y="1343"/>
                    <a:pt x="855" y="1343"/>
                    <a:pt x="855" y="1343"/>
                  </a:cubicBezTo>
                  <a:cubicBezTo>
                    <a:pt x="855" y="1274"/>
                    <a:pt x="855" y="1274"/>
                    <a:pt x="855" y="1274"/>
                  </a:cubicBezTo>
                  <a:cubicBezTo>
                    <a:pt x="868" y="1270"/>
                    <a:pt x="876" y="1270"/>
                    <a:pt x="888" y="1266"/>
                  </a:cubicBezTo>
                  <a:cubicBezTo>
                    <a:pt x="924" y="1323"/>
                    <a:pt x="924" y="1323"/>
                    <a:pt x="924" y="1323"/>
                  </a:cubicBezTo>
                  <a:cubicBezTo>
                    <a:pt x="1009" y="1270"/>
                    <a:pt x="1009" y="1270"/>
                    <a:pt x="1009" y="1270"/>
                  </a:cubicBezTo>
                  <a:cubicBezTo>
                    <a:pt x="968" y="1214"/>
                    <a:pt x="968" y="1214"/>
                    <a:pt x="968" y="1214"/>
                  </a:cubicBezTo>
                  <a:cubicBezTo>
                    <a:pt x="972" y="1210"/>
                    <a:pt x="976" y="1206"/>
                    <a:pt x="976" y="1206"/>
                  </a:cubicBezTo>
                  <a:cubicBezTo>
                    <a:pt x="1037" y="1238"/>
                    <a:pt x="1037" y="1238"/>
                    <a:pt x="1037" y="1238"/>
                  </a:cubicBezTo>
                  <a:cubicBezTo>
                    <a:pt x="1089" y="1153"/>
                    <a:pt x="1089" y="1153"/>
                    <a:pt x="1089" y="1153"/>
                  </a:cubicBezTo>
                  <a:cubicBezTo>
                    <a:pt x="1029" y="1121"/>
                    <a:pt x="1029" y="1121"/>
                    <a:pt x="1029" y="1121"/>
                  </a:cubicBezTo>
                  <a:cubicBezTo>
                    <a:pt x="1029" y="1113"/>
                    <a:pt x="1033" y="1105"/>
                    <a:pt x="1033" y="1097"/>
                  </a:cubicBezTo>
                  <a:cubicBezTo>
                    <a:pt x="1101" y="1097"/>
                    <a:pt x="1101" y="1097"/>
                    <a:pt x="1101" y="1097"/>
                  </a:cubicBezTo>
                  <a:cubicBezTo>
                    <a:pt x="1101" y="1000"/>
                    <a:pt x="1101" y="1000"/>
                    <a:pt x="1101" y="1000"/>
                  </a:cubicBezTo>
                  <a:cubicBezTo>
                    <a:pt x="1033" y="1000"/>
                    <a:pt x="1033" y="1000"/>
                    <a:pt x="1033" y="1000"/>
                  </a:cubicBezTo>
                  <a:cubicBezTo>
                    <a:pt x="1033" y="992"/>
                    <a:pt x="1029" y="988"/>
                    <a:pt x="1029" y="980"/>
                  </a:cubicBezTo>
                  <a:close/>
                  <a:moveTo>
                    <a:pt x="674" y="1048"/>
                  </a:moveTo>
                  <a:cubicBezTo>
                    <a:pt x="674" y="976"/>
                    <a:pt x="734" y="915"/>
                    <a:pt x="807" y="915"/>
                  </a:cubicBezTo>
                  <a:cubicBezTo>
                    <a:pt x="880" y="915"/>
                    <a:pt x="940" y="976"/>
                    <a:pt x="940" y="1048"/>
                  </a:cubicBezTo>
                  <a:cubicBezTo>
                    <a:pt x="940" y="1121"/>
                    <a:pt x="880" y="1182"/>
                    <a:pt x="807" y="1182"/>
                  </a:cubicBezTo>
                  <a:cubicBezTo>
                    <a:pt x="734" y="1182"/>
                    <a:pt x="674" y="1121"/>
                    <a:pt x="674" y="1048"/>
                  </a:cubicBezTo>
                  <a:close/>
                  <a:moveTo>
                    <a:pt x="1431" y="918"/>
                  </a:moveTo>
                  <a:cubicBezTo>
                    <a:pt x="1411" y="870"/>
                    <a:pt x="1411" y="870"/>
                    <a:pt x="1411" y="870"/>
                  </a:cubicBezTo>
                  <a:cubicBezTo>
                    <a:pt x="1419" y="862"/>
                    <a:pt x="1427" y="853"/>
                    <a:pt x="1435" y="845"/>
                  </a:cubicBezTo>
                  <a:cubicBezTo>
                    <a:pt x="1480" y="866"/>
                    <a:pt x="1480" y="866"/>
                    <a:pt x="1480" y="866"/>
                  </a:cubicBezTo>
                  <a:cubicBezTo>
                    <a:pt x="1520" y="777"/>
                    <a:pt x="1520" y="777"/>
                    <a:pt x="1520" y="777"/>
                  </a:cubicBezTo>
                  <a:cubicBezTo>
                    <a:pt x="1471" y="757"/>
                    <a:pt x="1471" y="757"/>
                    <a:pt x="1471" y="757"/>
                  </a:cubicBezTo>
                  <a:cubicBezTo>
                    <a:pt x="1475" y="745"/>
                    <a:pt x="1475" y="733"/>
                    <a:pt x="1471" y="721"/>
                  </a:cubicBezTo>
                  <a:cubicBezTo>
                    <a:pt x="1520" y="701"/>
                    <a:pt x="1520" y="701"/>
                    <a:pt x="1520" y="701"/>
                  </a:cubicBezTo>
                  <a:cubicBezTo>
                    <a:pt x="1484" y="609"/>
                    <a:pt x="1484" y="609"/>
                    <a:pt x="1484" y="609"/>
                  </a:cubicBezTo>
                  <a:cubicBezTo>
                    <a:pt x="1435" y="629"/>
                    <a:pt x="1435" y="629"/>
                    <a:pt x="1435" y="629"/>
                  </a:cubicBezTo>
                  <a:cubicBezTo>
                    <a:pt x="1427" y="621"/>
                    <a:pt x="1419" y="613"/>
                    <a:pt x="1411" y="605"/>
                  </a:cubicBezTo>
                  <a:cubicBezTo>
                    <a:pt x="1431" y="556"/>
                    <a:pt x="1431" y="556"/>
                    <a:pt x="1431" y="556"/>
                  </a:cubicBezTo>
                  <a:cubicBezTo>
                    <a:pt x="1343" y="516"/>
                    <a:pt x="1343" y="516"/>
                    <a:pt x="1343" y="516"/>
                  </a:cubicBezTo>
                  <a:cubicBezTo>
                    <a:pt x="1318" y="564"/>
                    <a:pt x="1318" y="564"/>
                    <a:pt x="1318" y="564"/>
                  </a:cubicBezTo>
                  <a:cubicBezTo>
                    <a:pt x="1306" y="564"/>
                    <a:pt x="1294" y="564"/>
                    <a:pt x="1282" y="564"/>
                  </a:cubicBezTo>
                  <a:cubicBezTo>
                    <a:pt x="1262" y="516"/>
                    <a:pt x="1262" y="516"/>
                    <a:pt x="1262" y="516"/>
                  </a:cubicBezTo>
                  <a:cubicBezTo>
                    <a:pt x="1169" y="552"/>
                    <a:pt x="1169" y="552"/>
                    <a:pt x="1169" y="552"/>
                  </a:cubicBezTo>
                  <a:cubicBezTo>
                    <a:pt x="1189" y="605"/>
                    <a:pt x="1189" y="605"/>
                    <a:pt x="1189" y="605"/>
                  </a:cubicBezTo>
                  <a:cubicBezTo>
                    <a:pt x="1181" y="609"/>
                    <a:pt x="1177" y="617"/>
                    <a:pt x="1169" y="625"/>
                  </a:cubicBezTo>
                  <a:cubicBezTo>
                    <a:pt x="1121" y="605"/>
                    <a:pt x="1121" y="605"/>
                    <a:pt x="1121" y="605"/>
                  </a:cubicBezTo>
                  <a:cubicBezTo>
                    <a:pt x="1081" y="693"/>
                    <a:pt x="1081" y="693"/>
                    <a:pt x="1081" y="693"/>
                  </a:cubicBezTo>
                  <a:cubicBezTo>
                    <a:pt x="1129" y="717"/>
                    <a:pt x="1129" y="717"/>
                    <a:pt x="1129" y="717"/>
                  </a:cubicBezTo>
                  <a:cubicBezTo>
                    <a:pt x="1129" y="729"/>
                    <a:pt x="1129" y="737"/>
                    <a:pt x="1129" y="749"/>
                  </a:cubicBezTo>
                  <a:cubicBezTo>
                    <a:pt x="1081" y="769"/>
                    <a:pt x="1081" y="769"/>
                    <a:pt x="1081" y="769"/>
                  </a:cubicBezTo>
                  <a:cubicBezTo>
                    <a:pt x="1117" y="862"/>
                    <a:pt x="1117" y="862"/>
                    <a:pt x="1117" y="862"/>
                  </a:cubicBezTo>
                  <a:cubicBezTo>
                    <a:pt x="1165" y="841"/>
                    <a:pt x="1165" y="841"/>
                    <a:pt x="1165" y="841"/>
                  </a:cubicBezTo>
                  <a:cubicBezTo>
                    <a:pt x="1169" y="853"/>
                    <a:pt x="1181" y="862"/>
                    <a:pt x="1189" y="870"/>
                  </a:cubicBezTo>
                  <a:cubicBezTo>
                    <a:pt x="1169" y="914"/>
                    <a:pt x="1169" y="914"/>
                    <a:pt x="1169" y="914"/>
                  </a:cubicBezTo>
                  <a:cubicBezTo>
                    <a:pt x="1258" y="954"/>
                    <a:pt x="1258" y="954"/>
                    <a:pt x="1258" y="954"/>
                  </a:cubicBezTo>
                  <a:cubicBezTo>
                    <a:pt x="1278" y="910"/>
                    <a:pt x="1278" y="910"/>
                    <a:pt x="1278" y="910"/>
                  </a:cubicBezTo>
                  <a:cubicBezTo>
                    <a:pt x="1286" y="910"/>
                    <a:pt x="1294" y="910"/>
                    <a:pt x="1302" y="910"/>
                  </a:cubicBezTo>
                  <a:cubicBezTo>
                    <a:pt x="1306" y="910"/>
                    <a:pt x="1314" y="910"/>
                    <a:pt x="1318" y="910"/>
                  </a:cubicBezTo>
                  <a:cubicBezTo>
                    <a:pt x="1339" y="954"/>
                    <a:pt x="1339" y="954"/>
                    <a:pt x="1339" y="954"/>
                  </a:cubicBezTo>
                  <a:cubicBezTo>
                    <a:pt x="1431" y="918"/>
                    <a:pt x="1431" y="918"/>
                    <a:pt x="1431" y="918"/>
                  </a:cubicBezTo>
                  <a:cubicBezTo>
                    <a:pt x="1431" y="918"/>
                    <a:pt x="1431" y="918"/>
                    <a:pt x="1431" y="918"/>
                  </a:cubicBezTo>
                  <a:close/>
                  <a:moveTo>
                    <a:pt x="1270" y="805"/>
                  </a:moveTo>
                  <a:cubicBezTo>
                    <a:pt x="1254" y="797"/>
                    <a:pt x="1238" y="781"/>
                    <a:pt x="1234" y="765"/>
                  </a:cubicBezTo>
                  <a:cubicBezTo>
                    <a:pt x="1226" y="745"/>
                    <a:pt x="1226" y="725"/>
                    <a:pt x="1234" y="709"/>
                  </a:cubicBezTo>
                  <a:cubicBezTo>
                    <a:pt x="1242" y="689"/>
                    <a:pt x="1254" y="677"/>
                    <a:pt x="1274" y="669"/>
                  </a:cubicBezTo>
                  <a:cubicBezTo>
                    <a:pt x="1282" y="665"/>
                    <a:pt x="1290" y="665"/>
                    <a:pt x="1302" y="665"/>
                  </a:cubicBezTo>
                  <a:cubicBezTo>
                    <a:pt x="1310" y="665"/>
                    <a:pt x="1318" y="665"/>
                    <a:pt x="1330" y="669"/>
                  </a:cubicBezTo>
                  <a:cubicBezTo>
                    <a:pt x="1347" y="677"/>
                    <a:pt x="1363" y="693"/>
                    <a:pt x="1371" y="709"/>
                  </a:cubicBezTo>
                  <a:cubicBezTo>
                    <a:pt x="1375" y="729"/>
                    <a:pt x="1375" y="749"/>
                    <a:pt x="1367" y="765"/>
                  </a:cubicBezTo>
                  <a:cubicBezTo>
                    <a:pt x="1359" y="785"/>
                    <a:pt x="1347" y="797"/>
                    <a:pt x="1326" y="805"/>
                  </a:cubicBezTo>
                  <a:cubicBezTo>
                    <a:pt x="1310" y="813"/>
                    <a:pt x="1290" y="813"/>
                    <a:pt x="1270" y="8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7" name="Google Shape;5986;p572">
              <a:extLst>
                <a:ext uri="{FF2B5EF4-FFF2-40B4-BE49-F238E27FC236}">
                  <a16:creationId xmlns:a16="http://schemas.microsoft.com/office/drawing/2014/main" id="{A5E087A8-AFCD-462B-B886-C92AA9525F74}"/>
                </a:ext>
              </a:extLst>
            </p:cNvPr>
            <p:cNvSpPr txBox="1"/>
            <p:nvPr/>
          </p:nvSpPr>
          <p:spPr>
            <a:xfrm>
              <a:off x="5557629" y="3999836"/>
              <a:ext cx="720000" cy="23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sym typeface="Arial"/>
                </a:rPr>
                <a:t>數位營運</a:t>
              </a:r>
            </a:p>
          </p:txBody>
        </p:sp>
        <p:sp>
          <p:nvSpPr>
            <p:cNvPr id="28" name="Google Shape;6021;p572">
              <a:extLst>
                <a:ext uri="{FF2B5EF4-FFF2-40B4-BE49-F238E27FC236}">
                  <a16:creationId xmlns:a16="http://schemas.microsoft.com/office/drawing/2014/main" id="{0A1E3EBC-57D7-4A45-9448-60D522600599}"/>
                </a:ext>
              </a:extLst>
            </p:cNvPr>
            <p:cNvSpPr/>
            <p:nvPr/>
          </p:nvSpPr>
          <p:spPr>
            <a:xfrm>
              <a:off x="5116904" y="3941450"/>
              <a:ext cx="347472" cy="347472"/>
            </a:xfrm>
            <a:custGeom>
              <a:avLst/>
              <a:gdLst/>
              <a:ahLst/>
              <a:cxnLst/>
              <a:rect l="l" t="t" r="r" b="b"/>
              <a:pathLst>
                <a:path w="396" h="396" extrusionOk="0">
                  <a:moveTo>
                    <a:pt x="0" y="0"/>
                  </a:moveTo>
                  <a:lnTo>
                    <a:pt x="0" y="396"/>
                  </a:lnTo>
                  <a:lnTo>
                    <a:pt x="396" y="396"/>
                  </a:lnTo>
                  <a:lnTo>
                    <a:pt x="396" y="0"/>
                  </a:lnTo>
                  <a:lnTo>
                    <a:pt x="0" y="0"/>
                  </a:lnTo>
                  <a:close/>
                  <a:moveTo>
                    <a:pt x="379" y="284"/>
                  </a:moveTo>
                  <a:lnTo>
                    <a:pt x="172" y="284"/>
                  </a:lnTo>
                  <a:lnTo>
                    <a:pt x="251" y="206"/>
                  </a:lnTo>
                  <a:lnTo>
                    <a:pt x="301" y="206"/>
                  </a:lnTo>
                  <a:lnTo>
                    <a:pt x="317" y="190"/>
                  </a:lnTo>
                  <a:lnTo>
                    <a:pt x="317" y="206"/>
                  </a:lnTo>
                  <a:lnTo>
                    <a:pt x="334" y="206"/>
                  </a:lnTo>
                  <a:lnTo>
                    <a:pt x="334" y="189"/>
                  </a:lnTo>
                  <a:lnTo>
                    <a:pt x="318" y="189"/>
                  </a:lnTo>
                  <a:lnTo>
                    <a:pt x="379" y="127"/>
                  </a:lnTo>
                  <a:lnTo>
                    <a:pt x="379" y="284"/>
                  </a:lnTo>
                  <a:close/>
                  <a:moveTo>
                    <a:pt x="18" y="301"/>
                  </a:moveTo>
                  <a:lnTo>
                    <a:pt x="83" y="301"/>
                  </a:lnTo>
                  <a:lnTo>
                    <a:pt x="18" y="368"/>
                  </a:lnTo>
                  <a:lnTo>
                    <a:pt x="18" y="301"/>
                  </a:lnTo>
                  <a:close/>
                  <a:moveTo>
                    <a:pt x="18" y="284"/>
                  </a:moveTo>
                  <a:lnTo>
                    <a:pt x="18" y="206"/>
                  </a:lnTo>
                  <a:lnTo>
                    <a:pt x="27" y="206"/>
                  </a:lnTo>
                  <a:lnTo>
                    <a:pt x="27" y="189"/>
                  </a:lnTo>
                  <a:lnTo>
                    <a:pt x="18" y="189"/>
                  </a:lnTo>
                  <a:lnTo>
                    <a:pt x="18" y="111"/>
                  </a:lnTo>
                  <a:lnTo>
                    <a:pt x="371" y="111"/>
                  </a:lnTo>
                  <a:lnTo>
                    <a:pt x="294" y="189"/>
                  </a:lnTo>
                  <a:lnTo>
                    <a:pt x="244" y="189"/>
                  </a:lnTo>
                  <a:lnTo>
                    <a:pt x="233" y="201"/>
                  </a:lnTo>
                  <a:lnTo>
                    <a:pt x="233" y="189"/>
                  </a:lnTo>
                  <a:lnTo>
                    <a:pt x="215" y="189"/>
                  </a:lnTo>
                  <a:lnTo>
                    <a:pt x="215" y="206"/>
                  </a:lnTo>
                  <a:lnTo>
                    <a:pt x="227" y="206"/>
                  </a:lnTo>
                  <a:lnTo>
                    <a:pt x="149" y="284"/>
                  </a:lnTo>
                  <a:lnTo>
                    <a:pt x="18" y="284"/>
                  </a:lnTo>
                  <a:close/>
                  <a:moveTo>
                    <a:pt x="379" y="16"/>
                  </a:moveTo>
                  <a:lnTo>
                    <a:pt x="379" y="95"/>
                  </a:lnTo>
                  <a:lnTo>
                    <a:pt x="18" y="95"/>
                  </a:lnTo>
                  <a:lnTo>
                    <a:pt x="18" y="16"/>
                  </a:lnTo>
                  <a:lnTo>
                    <a:pt x="379" y="16"/>
                  </a:lnTo>
                  <a:close/>
                  <a:moveTo>
                    <a:pt x="29" y="379"/>
                  </a:moveTo>
                  <a:lnTo>
                    <a:pt x="107" y="301"/>
                  </a:lnTo>
                  <a:lnTo>
                    <a:pt x="379" y="301"/>
                  </a:lnTo>
                  <a:lnTo>
                    <a:pt x="379" y="379"/>
                  </a:lnTo>
                  <a:lnTo>
                    <a:pt x="29" y="379"/>
                  </a:lnTo>
                  <a:close/>
                  <a:moveTo>
                    <a:pt x="369" y="206"/>
                  </a:moveTo>
                  <a:lnTo>
                    <a:pt x="351" y="206"/>
                  </a:lnTo>
                  <a:lnTo>
                    <a:pt x="351" y="189"/>
                  </a:lnTo>
                  <a:lnTo>
                    <a:pt x="369" y="189"/>
                  </a:lnTo>
                  <a:lnTo>
                    <a:pt x="369" y="206"/>
                  </a:lnTo>
                  <a:close/>
                  <a:moveTo>
                    <a:pt x="198" y="206"/>
                  </a:moveTo>
                  <a:lnTo>
                    <a:pt x="181" y="206"/>
                  </a:lnTo>
                  <a:lnTo>
                    <a:pt x="181" y="189"/>
                  </a:lnTo>
                  <a:lnTo>
                    <a:pt x="198" y="189"/>
                  </a:lnTo>
                  <a:lnTo>
                    <a:pt x="198" y="206"/>
                  </a:lnTo>
                  <a:close/>
                  <a:moveTo>
                    <a:pt x="164" y="206"/>
                  </a:moveTo>
                  <a:lnTo>
                    <a:pt x="147" y="206"/>
                  </a:lnTo>
                  <a:lnTo>
                    <a:pt x="147" y="189"/>
                  </a:lnTo>
                  <a:lnTo>
                    <a:pt x="164" y="189"/>
                  </a:lnTo>
                  <a:lnTo>
                    <a:pt x="164" y="206"/>
                  </a:lnTo>
                  <a:close/>
                  <a:moveTo>
                    <a:pt x="112" y="189"/>
                  </a:moveTo>
                  <a:lnTo>
                    <a:pt x="130" y="189"/>
                  </a:lnTo>
                  <a:lnTo>
                    <a:pt x="130" y="206"/>
                  </a:lnTo>
                  <a:lnTo>
                    <a:pt x="112" y="206"/>
                  </a:lnTo>
                  <a:lnTo>
                    <a:pt x="112" y="189"/>
                  </a:lnTo>
                  <a:close/>
                  <a:moveTo>
                    <a:pt x="44" y="189"/>
                  </a:moveTo>
                  <a:lnTo>
                    <a:pt x="61" y="189"/>
                  </a:lnTo>
                  <a:lnTo>
                    <a:pt x="61" y="206"/>
                  </a:lnTo>
                  <a:lnTo>
                    <a:pt x="44" y="206"/>
                  </a:lnTo>
                  <a:lnTo>
                    <a:pt x="44" y="189"/>
                  </a:lnTo>
                  <a:close/>
                  <a:moveTo>
                    <a:pt x="78" y="189"/>
                  </a:moveTo>
                  <a:lnTo>
                    <a:pt x="95" y="189"/>
                  </a:lnTo>
                  <a:lnTo>
                    <a:pt x="95" y="206"/>
                  </a:lnTo>
                  <a:lnTo>
                    <a:pt x="78" y="206"/>
                  </a:lnTo>
                  <a:lnTo>
                    <a:pt x="78" y="18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9" name="Google Shape;5984;p572">
              <a:extLst>
                <a:ext uri="{FF2B5EF4-FFF2-40B4-BE49-F238E27FC236}">
                  <a16:creationId xmlns:a16="http://schemas.microsoft.com/office/drawing/2014/main" id="{D3DE940B-53B1-4CFD-A199-A0BB1D0F57A7}"/>
                </a:ext>
              </a:extLst>
            </p:cNvPr>
            <p:cNvSpPr txBox="1"/>
            <p:nvPr/>
          </p:nvSpPr>
          <p:spPr>
            <a:xfrm>
              <a:off x="5555570" y="3454720"/>
              <a:ext cx="720000" cy="23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客戶體驗</a:t>
              </a:r>
            </a:p>
          </p:txBody>
        </p:sp>
        <p:sp>
          <p:nvSpPr>
            <p:cNvPr id="30" name="Google Shape;6022;p572">
              <a:extLst>
                <a:ext uri="{FF2B5EF4-FFF2-40B4-BE49-F238E27FC236}">
                  <a16:creationId xmlns:a16="http://schemas.microsoft.com/office/drawing/2014/main" id="{38447887-5E99-4D3B-BF7B-2D63B0BF8818}"/>
                </a:ext>
              </a:extLst>
            </p:cNvPr>
            <p:cNvSpPr/>
            <p:nvPr/>
          </p:nvSpPr>
          <p:spPr>
            <a:xfrm>
              <a:off x="5116904" y="3396335"/>
              <a:ext cx="347470" cy="347470"/>
            </a:xfrm>
            <a:custGeom>
              <a:avLst/>
              <a:gdLst/>
              <a:ahLst/>
              <a:cxnLst/>
              <a:rect l="l" t="t" r="r" b="b"/>
              <a:pathLst>
                <a:path w="2322" h="2322" extrusionOk="0">
                  <a:moveTo>
                    <a:pt x="0" y="0"/>
                  </a:moveTo>
                  <a:cubicBezTo>
                    <a:pt x="0" y="2322"/>
                    <a:pt x="0" y="2322"/>
                    <a:pt x="0" y="2322"/>
                  </a:cubicBezTo>
                  <a:cubicBezTo>
                    <a:pt x="2322" y="2322"/>
                    <a:pt x="2322" y="2322"/>
                    <a:pt x="2322" y="2322"/>
                  </a:cubicBezTo>
                  <a:cubicBezTo>
                    <a:pt x="2322" y="0"/>
                    <a:pt x="2322" y="0"/>
                    <a:pt x="2322" y="0"/>
                  </a:cubicBezTo>
                  <a:cubicBezTo>
                    <a:pt x="0" y="0"/>
                    <a:pt x="0" y="0"/>
                    <a:pt x="0" y="0"/>
                  </a:cubicBezTo>
                  <a:cubicBezTo>
                    <a:pt x="0" y="0"/>
                    <a:pt x="0" y="0"/>
                    <a:pt x="0" y="0"/>
                  </a:cubicBezTo>
                  <a:close/>
                  <a:moveTo>
                    <a:pt x="2221" y="101"/>
                  </a:moveTo>
                  <a:cubicBezTo>
                    <a:pt x="2221" y="1637"/>
                    <a:pt x="2221" y="1637"/>
                    <a:pt x="2221" y="1637"/>
                  </a:cubicBezTo>
                  <a:cubicBezTo>
                    <a:pt x="2209" y="1629"/>
                    <a:pt x="2193" y="1621"/>
                    <a:pt x="2177" y="1617"/>
                  </a:cubicBezTo>
                  <a:cubicBezTo>
                    <a:pt x="2141" y="1600"/>
                    <a:pt x="2092" y="1584"/>
                    <a:pt x="2032" y="1564"/>
                  </a:cubicBezTo>
                  <a:cubicBezTo>
                    <a:pt x="2028" y="1564"/>
                    <a:pt x="2028" y="1564"/>
                    <a:pt x="2028" y="1564"/>
                  </a:cubicBezTo>
                  <a:cubicBezTo>
                    <a:pt x="1972" y="1544"/>
                    <a:pt x="1939" y="1572"/>
                    <a:pt x="1923" y="1596"/>
                  </a:cubicBezTo>
                  <a:cubicBezTo>
                    <a:pt x="1919" y="1600"/>
                    <a:pt x="1915" y="1604"/>
                    <a:pt x="1903" y="1604"/>
                  </a:cubicBezTo>
                  <a:cubicBezTo>
                    <a:pt x="1891" y="1604"/>
                    <a:pt x="1887" y="1600"/>
                    <a:pt x="1883" y="1596"/>
                  </a:cubicBezTo>
                  <a:cubicBezTo>
                    <a:pt x="1867" y="1572"/>
                    <a:pt x="1834" y="1544"/>
                    <a:pt x="1774" y="1564"/>
                  </a:cubicBezTo>
                  <a:cubicBezTo>
                    <a:pt x="1770" y="1564"/>
                    <a:pt x="1770" y="1564"/>
                    <a:pt x="1770" y="1564"/>
                  </a:cubicBezTo>
                  <a:cubicBezTo>
                    <a:pt x="1713" y="1584"/>
                    <a:pt x="1665" y="1600"/>
                    <a:pt x="1629" y="1617"/>
                  </a:cubicBezTo>
                  <a:cubicBezTo>
                    <a:pt x="1588" y="1629"/>
                    <a:pt x="1556" y="1653"/>
                    <a:pt x="1532" y="1685"/>
                  </a:cubicBezTo>
                  <a:cubicBezTo>
                    <a:pt x="1508" y="1653"/>
                    <a:pt x="1476" y="1629"/>
                    <a:pt x="1435" y="1617"/>
                  </a:cubicBezTo>
                  <a:cubicBezTo>
                    <a:pt x="1399" y="1600"/>
                    <a:pt x="1351" y="1584"/>
                    <a:pt x="1290" y="1564"/>
                  </a:cubicBezTo>
                  <a:cubicBezTo>
                    <a:pt x="1286" y="1564"/>
                    <a:pt x="1286" y="1564"/>
                    <a:pt x="1286" y="1564"/>
                  </a:cubicBezTo>
                  <a:cubicBezTo>
                    <a:pt x="1230" y="1544"/>
                    <a:pt x="1197" y="1572"/>
                    <a:pt x="1181" y="1596"/>
                  </a:cubicBezTo>
                  <a:cubicBezTo>
                    <a:pt x="1177" y="1600"/>
                    <a:pt x="1173" y="1604"/>
                    <a:pt x="1161" y="1604"/>
                  </a:cubicBezTo>
                  <a:cubicBezTo>
                    <a:pt x="1149" y="1604"/>
                    <a:pt x="1145" y="1600"/>
                    <a:pt x="1141" y="1596"/>
                  </a:cubicBezTo>
                  <a:cubicBezTo>
                    <a:pt x="1125" y="1572"/>
                    <a:pt x="1093" y="1544"/>
                    <a:pt x="1036" y="1564"/>
                  </a:cubicBezTo>
                  <a:cubicBezTo>
                    <a:pt x="1032" y="1564"/>
                    <a:pt x="1032" y="1564"/>
                    <a:pt x="1032" y="1564"/>
                  </a:cubicBezTo>
                  <a:cubicBezTo>
                    <a:pt x="972" y="1584"/>
                    <a:pt x="923" y="1600"/>
                    <a:pt x="887" y="1617"/>
                  </a:cubicBezTo>
                  <a:cubicBezTo>
                    <a:pt x="847" y="1629"/>
                    <a:pt x="814" y="1653"/>
                    <a:pt x="790" y="1685"/>
                  </a:cubicBezTo>
                  <a:cubicBezTo>
                    <a:pt x="766" y="1653"/>
                    <a:pt x="734" y="1629"/>
                    <a:pt x="693" y="1617"/>
                  </a:cubicBezTo>
                  <a:cubicBezTo>
                    <a:pt x="657" y="1600"/>
                    <a:pt x="609" y="1584"/>
                    <a:pt x="548" y="1564"/>
                  </a:cubicBezTo>
                  <a:cubicBezTo>
                    <a:pt x="548" y="1564"/>
                    <a:pt x="548" y="1564"/>
                    <a:pt x="548" y="1564"/>
                  </a:cubicBezTo>
                  <a:cubicBezTo>
                    <a:pt x="488" y="1544"/>
                    <a:pt x="456" y="1572"/>
                    <a:pt x="439" y="1596"/>
                  </a:cubicBezTo>
                  <a:cubicBezTo>
                    <a:pt x="435" y="1600"/>
                    <a:pt x="431" y="1604"/>
                    <a:pt x="419" y="1604"/>
                  </a:cubicBezTo>
                  <a:cubicBezTo>
                    <a:pt x="407" y="1604"/>
                    <a:pt x="403" y="1600"/>
                    <a:pt x="403" y="1596"/>
                  </a:cubicBezTo>
                  <a:cubicBezTo>
                    <a:pt x="383" y="1572"/>
                    <a:pt x="351" y="1544"/>
                    <a:pt x="294" y="1564"/>
                  </a:cubicBezTo>
                  <a:cubicBezTo>
                    <a:pt x="290" y="1564"/>
                    <a:pt x="290" y="1564"/>
                    <a:pt x="290" y="1564"/>
                  </a:cubicBezTo>
                  <a:cubicBezTo>
                    <a:pt x="234" y="1584"/>
                    <a:pt x="181" y="1600"/>
                    <a:pt x="145" y="1617"/>
                  </a:cubicBezTo>
                  <a:cubicBezTo>
                    <a:pt x="129" y="1621"/>
                    <a:pt x="113" y="1629"/>
                    <a:pt x="101" y="1637"/>
                  </a:cubicBezTo>
                  <a:cubicBezTo>
                    <a:pt x="101" y="101"/>
                    <a:pt x="101" y="101"/>
                    <a:pt x="101" y="101"/>
                  </a:cubicBezTo>
                  <a:cubicBezTo>
                    <a:pt x="2221" y="101"/>
                    <a:pt x="2221" y="101"/>
                    <a:pt x="2221" y="101"/>
                  </a:cubicBezTo>
                  <a:cubicBezTo>
                    <a:pt x="2221" y="101"/>
                    <a:pt x="2221" y="101"/>
                    <a:pt x="2221" y="101"/>
                  </a:cubicBezTo>
                  <a:close/>
                  <a:moveTo>
                    <a:pt x="839" y="1899"/>
                  </a:moveTo>
                  <a:cubicBezTo>
                    <a:pt x="843" y="1883"/>
                    <a:pt x="851" y="1814"/>
                    <a:pt x="859" y="1774"/>
                  </a:cubicBezTo>
                  <a:cubicBezTo>
                    <a:pt x="859" y="1754"/>
                    <a:pt x="879" y="1725"/>
                    <a:pt x="919" y="1709"/>
                  </a:cubicBezTo>
                  <a:cubicBezTo>
                    <a:pt x="956" y="1697"/>
                    <a:pt x="1004" y="1681"/>
                    <a:pt x="1064" y="1661"/>
                  </a:cubicBezTo>
                  <a:cubicBezTo>
                    <a:pt x="1064" y="1657"/>
                    <a:pt x="1064" y="1657"/>
                    <a:pt x="1064" y="1657"/>
                  </a:cubicBezTo>
                  <a:cubicBezTo>
                    <a:pt x="1089" y="1689"/>
                    <a:pt x="1121" y="1701"/>
                    <a:pt x="1161" y="1701"/>
                  </a:cubicBezTo>
                  <a:cubicBezTo>
                    <a:pt x="1201" y="1701"/>
                    <a:pt x="1234" y="1689"/>
                    <a:pt x="1258" y="1657"/>
                  </a:cubicBezTo>
                  <a:cubicBezTo>
                    <a:pt x="1262" y="1661"/>
                    <a:pt x="1262" y="1661"/>
                    <a:pt x="1262" y="1661"/>
                  </a:cubicBezTo>
                  <a:cubicBezTo>
                    <a:pt x="1318" y="1681"/>
                    <a:pt x="1367" y="1697"/>
                    <a:pt x="1403" y="1709"/>
                  </a:cubicBezTo>
                  <a:cubicBezTo>
                    <a:pt x="1443" y="1725"/>
                    <a:pt x="1464" y="1754"/>
                    <a:pt x="1468" y="1774"/>
                  </a:cubicBezTo>
                  <a:cubicBezTo>
                    <a:pt x="1472" y="1814"/>
                    <a:pt x="1480" y="1883"/>
                    <a:pt x="1484" y="1899"/>
                  </a:cubicBezTo>
                  <a:cubicBezTo>
                    <a:pt x="1484" y="2225"/>
                    <a:pt x="1484" y="2225"/>
                    <a:pt x="1484" y="2225"/>
                  </a:cubicBezTo>
                  <a:cubicBezTo>
                    <a:pt x="839" y="2225"/>
                    <a:pt x="839" y="2225"/>
                    <a:pt x="839" y="2225"/>
                  </a:cubicBezTo>
                  <a:cubicBezTo>
                    <a:pt x="839" y="1899"/>
                    <a:pt x="839" y="1899"/>
                    <a:pt x="839" y="1899"/>
                  </a:cubicBezTo>
                  <a:cubicBezTo>
                    <a:pt x="839" y="1899"/>
                    <a:pt x="839" y="1899"/>
                    <a:pt x="839" y="1899"/>
                  </a:cubicBezTo>
                  <a:close/>
                  <a:moveTo>
                    <a:pt x="101" y="1899"/>
                  </a:moveTo>
                  <a:cubicBezTo>
                    <a:pt x="101" y="1883"/>
                    <a:pt x="113" y="1814"/>
                    <a:pt x="117" y="1774"/>
                  </a:cubicBezTo>
                  <a:cubicBezTo>
                    <a:pt x="117" y="1754"/>
                    <a:pt x="137" y="1725"/>
                    <a:pt x="177" y="1709"/>
                  </a:cubicBezTo>
                  <a:cubicBezTo>
                    <a:pt x="206" y="1701"/>
                    <a:pt x="250" y="1685"/>
                    <a:pt x="323" y="1661"/>
                  </a:cubicBezTo>
                  <a:cubicBezTo>
                    <a:pt x="323" y="1657"/>
                    <a:pt x="323" y="1657"/>
                    <a:pt x="323" y="1657"/>
                  </a:cubicBezTo>
                  <a:cubicBezTo>
                    <a:pt x="347" y="1689"/>
                    <a:pt x="379" y="1701"/>
                    <a:pt x="419" y="1701"/>
                  </a:cubicBezTo>
                  <a:cubicBezTo>
                    <a:pt x="460" y="1701"/>
                    <a:pt x="492" y="1689"/>
                    <a:pt x="516" y="1657"/>
                  </a:cubicBezTo>
                  <a:cubicBezTo>
                    <a:pt x="520" y="1661"/>
                    <a:pt x="520" y="1661"/>
                    <a:pt x="520" y="1661"/>
                  </a:cubicBezTo>
                  <a:cubicBezTo>
                    <a:pt x="577" y="1681"/>
                    <a:pt x="625" y="1697"/>
                    <a:pt x="661" y="1709"/>
                  </a:cubicBezTo>
                  <a:cubicBezTo>
                    <a:pt x="706" y="1725"/>
                    <a:pt x="722" y="1754"/>
                    <a:pt x="726" y="1774"/>
                  </a:cubicBezTo>
                  <a:cubicBezTo>
                    <a:pt x="730" y="1814"/>
                    <a:pt x="738" y="1883"/>
                    <a:pt x="742" y="1899"/>
                  </a:cubicBezTo>
                  <a:cubicBezTo>
                    <a:pt x="742" y="2225"/>
                    <a:pt x="742" y="2225"/>
                    <a:pt x="742" y="2225"/>
                  </a:cubicBezTo>
                  <a:cubicBezTo>
                    <a:pt x="101" y="2225"/>
                    <a:pt x="101" y="2225"/>
                    <a:pt x="101" y="2225"/>
                  </a:cubicBezTo>
                  <a:cubicBezTo>
                    <a:pt x="101" y="1899"/>
                    <a:pt x="101" y="1899"/>
                    <a:pt x="101" y="1899"/>
                  </a:cubicBezTo>
                  <a:cubicBezTo>
                    <a:pt x="101" y="1899"/>
                    <a:pt x="101" y="1899"/>
                    <a:pt x="101" y="1899"/>
                  </a:cubicBezTo>
                  <a:close/>
                  <a:moveTo>
                    <a:pt x="1580" y="2225"/>
                  </a:moveTo>
                  <a:cubicBezTo>
                    <a:pt x="1580" y="1899"/>
                    <a:pt x="1580" y="1899"/>
                    <a:pt x="1580" y="1899"/>
                  </a:cubicBezTo>
                  <a:cubicBezTo>
                    <a:pt x="1584" y="1883"/>
                    <a:pt x="1593" y="1814"/>
                    <a:pt x="1597" y="1774"/>
                  </a:cubicBezTo>
                  <a:cubicBezTo>
                    <a:pt x="1601" y="1754"/>
                    <a:pt x="1617" y="1725"/>
                    <a:pt x="1661" y="1709"/>
                  </a:cubicBezTo>
                  <a:cubicBezTo>
                    <a:pt x="1697" y="1697"/>
                    <a:pt x="1746" y="1681"/>
                    <a:pt x="1802" y="1661"/>
                  </a:cubicBezTo>
                  <a:cubicBezTo>
                    <a:pt x="1806" y="1657"/>
                    <a:pt x="1806" y="1657"/>
                    <a:pt x="1806" y="1657"/>
                  </a:cubicBezTo>
                  <a:cubicBezTo>
                    <a:pt x="1830" y="1689"/>
                    <a:pt x="1863" y="1701"/>
                    <a:pt x="1903" y="1701"/>
                  </a:cubicBezTo>
                  <a:cubicBezTo>
                    <a:pt x="1943" y="1701"/>
                    <a:pt x="1976" y="1689"/>
                    <a:pt x="2000" y="1657"/>
                  </a:cubicBezTo>
                  <a:cubicBezTo>
                    <a:pt x="2000" y="1661"/>
                    <a:pt x="2000" y="1661"/>
                    <a:pt x="2000" y="1661"/>
                  </a:cubicBezTo>
                  <a:cubicBezTo>
                    <a:pt x="2060" y="1681"/>
                    <a:pt x="2109" y="1697"/>
                    <a:pt x="2145" y="1709"/>
                  </a:cubicBezTo>
                  <a:cubicBezTo>
                    <a:pt x="2185" y="1725"/>
                    <a:pt x="2205" y="1754"/>
                    <a:pt x="2205" y="1774"/>
                  </a:cubicBezTo>
                  <a:cubicBezTo>
                    <a:pt x="2209" y="1814"/>
                    <a:pt x="2221" y="1883"/>
                    <a:pt x="2221" y="1899"/>
                  </a:cubicBezTo>
                  <a:cubicBezTo>
                    <a:pt x="2221" y="2225"/>
                    <a:pt x="2221" y="2225"/>
                    <a:pt x="2221" y="2225"/>
                  </a:cubicBezTo>
                  <a:cubicBezTo>
                    <a:pt x="1580" y="2225"/>
                    <a:pt x="1580" y="2225"/>
                    <a:pt x="1580" y="2225"/>
                  </a:cubicBezTo>
                  <a:cubicBezTo>
                    <a:pt x="1580" y="2225"/>
                    <a:pt x="1580" y="2225"/>
                    <a:pt x="1580" y="2225"/>
                  </a:cubicBezTo>
                  <a:close/>
                  <a:moveTo>
                    <a:pt x="421" y="1562"/>
                  </a:moveTo>
                  <a:cubicBezTo>
                    <a:pt x="425" y="1562"/>
                    <a:pt x="425" y="1562"/>
                    <a:pt x="425" y="1562"/>
                  </a:cubicBezTo>
                  <a:cubicBezTo>
                    <a:pt x="498" y="1562"/>
                    <a:pt x="582" y="1489"/>
                    <a:pt x="594" y="1323"/>
                  </a:cubicBezTo>
                  <a:cubicBezTo>
                    <a:pt x="598" y="1246"/>
                    <a:pt x="570" y="1197"/>
                    <a:pt x="546" y="1169"/>
                  </a:cubicBezTo>
                  <a:cubicBezTo>
                    <a:pt x="522" y="1144"/>
                    <a:pt x="498" y="1132"/>
                    <a:pt x="474" y="1124"/>
                  </a:cubicBezTo>
                  <a:cubicBezTo>
                    <a:pt x="478" y="1096"/>
                    <a:pt x="486" y="1047"/>
                    <a:pt x="490" y="1015"/>
                  </a:cubicBezTo>
                  <a:cubicBezTo>
                    <a:pt x="490" y="994"/>
                    <a:pt x="510" y="962"/>
                    <a:pt x="550" y="946"/>
                  </a:cubicBezTo>
                  <a:cubicBezTo>
                    <a:pt x="598" y="929"/>
                    <a:pt x="663" y="909"/>
                    <a:pt x="695" y="897"/>
                  </a:cubicBezTo>
                  <a:cubicBezTo>
                    <a:pt x="695" y="897"/>
                    <a:pt x="695" y="897"/>
                    <a:pt x="695" y="897"/>
                  </a:cubicBezTo>
                  <a:cubicBezTo>
                    <a:pt x="719" y="925"/>
                    <a:pt x="751" y="942"/>
                    <a:pt x="791" y="942"/>
                  </a:cubicBezTo>
                  <a:cubicBezTo>
                    <a:pt x="832" y="942"/>
                    <a:pt x="864" y="925"/>
                    <a:pt x="888" y="897"/>
                  </a:cubicBezTo>
                  <a:cubicBezTo>
                    <a:pt x="892" y="897"/>
                    <a:pt x="892" y="897"/>
                    <a:pt x="892" y="897"/>
                  </a:cubicBezTo>
                  <a:cubicBezTo>
                    <a:pt x="920" y="909"/>
                    <a:pt x="984" y="929"/>
                    <a:pt x="1033" y="946"/>
                  </a:cubicBezTo>
                  <a:cubicBezTo>
                    <a:pt x="1077" y="962"/>
                    <a:pt x="1093" y="994"/>
                    <a:pt x="1097" y="1015"/>
                  </a:cubicBezTo>
                  <a:cubicBezTo>
                    <a:pt x="1097" y="1047"/>
                    <a:pt x="1105" y="1096"/>
                    <a:pt x="1109" y="1124"/>
                  </a:cubicBezTo>
                  <a:cubicBezTo>
                    <a:pt x="1085" y="1132"/>
                    <a:pt x="1061" y="1148"/>
                    <a:pt x="1041" y="1169"/>
                  </a:cubicBezTo>
                  <a:cubicBezTo>
                    <a:pt x="1017" y="1197"/>
                    <a:pt x="988" y="1246"/>
                    <a:pt x="992" y="1323"/>
                  </a:cubicBezTo>
                  <a:cubicBezTo>
                    <a:pt x="1005" y="1489"/>
                    <a:pt x="1085" y="1562"/>
                    <a:pt x="1161" y="1562"/>
                  </a:cubicBezTo>
                  <a:cubicBezTo>
                    <a:pt x="1161" y="1562"/>
                    <a:pt x="1161" y="1562"/>
                    <a:pt x="1161" y="1562"/>
                  </a:cubicBezTo>
                  <a:cubicBezTo>
                    <a:pt x="1238" y="1562"/>
                    <a:pt x="1318" y="1489"/>
                    <a:pt x="1330" y="1323"/>
                  </a:cubicBezTo>
                  <a:cubicBezTo>
                    <a:pt x="1338" y="1246"/>
                    <a:pt x="1310" y="1197"/>
                    <a:pt x="1282" y="1169"/>
                  </a:cubicBezTo>
                  <a:cubicBezTo>
                    <a:pt x="1262" y="1144"/>
                    <a:pt x="1238" y="1132"/>
                    <a:pt x="1214" y="1124"/>
                  </a:cubicBezTo>
                  <a:cubicBezTo>
                    <a:pt x="1218" y="1096"/>
                    <a:pt x="1226" y="1047"/>
                    <a:pt x="1226" y="1015"/>
                  </a:cubicBezTo>
                  <a:cubicBezTo>
                    <a:pt x="1230" y="994"/>
                    <a:pt x="1246" y="962"/>
                    <a:pt x="1290" y="946"/>
                  </a:cubicBezTo>
                  <a:cubicBezTo>
                    <a:pt x="1338" y="929"/>
                    <a:pt x="1403" y="909"/>
                    <a:pt x="1435" y="897"/>
                  </a:cubicBezTo>
                  <a:cubicBezTo>
                    <a:pt x="1435" y="897"/>
                    <a:pt x="1435" y="897"/>
                    <a:pt x="1435" y="897"/>
                  </a:cubicBezTo>
                  <a:cubicBezTo>
                    <a:pt x="1459" y="925"/>
                    <a:pt x="1491" y="942"/>
                    <a:pt x="1531" y="942"/>
                  </a:cubicBezTo>
                  <a:cubicBezTo>
                    <a:pt x="1572" y="942"/>
                    <a:pt x="1604" y="925"/>
                    <a:pt x="1628" y="897"/>
                  </a:cubicBezTo>
                  <a:cubicBezTo>
                    <a:pt x="1628" y="897"/>
                    <a:pt x="1628" y="897"/>
                    <a:pt x="1628" y="897"/>
                  </a:cubicBezTo>
                  <a:cubicBezTo>
                    <a:pt x="1660" y="909"/>
                    <a:pt x="1725" y="929"/>
                    <a:pt x="1773" y="946"/>
                  </a:cubicBezTo>
                  <a:cubicBezTo>
                    <a:pt x="1813" y="962"/>
                    <a:pt x="1833" y="994"/>
                    <a:pt x="1833" y="1015"/>
                  </a:cubicBezTo>
                  <a:cubicBezTo>
                    <a:pt x="1837" y="1047"/>
                    <a:pt x="1845" y="1096"/>
                    <a:pt x="1849" y="1124"/>
                  </a:cubicBezTo>
                  <a:cubicBezTo>
                    <a:pt x="1825" y="1132"/>
                    <a:pt x="1801" y="1148"/>
                    <a:pt x="1781" y="1169"/>
                  </a:cubicBezTo>
                  <a:cubicBezTo>
                    <a:pt x="1757" y="1197"/>
                    <a:pt x="1725" y="1246"/>
                    <a:pt x="1733" y="1323"/>
                  </a:cubicBezTo>
                  <a:cubicBezTo>
                    <a:pt x="1745" y="1489"/>
                    <a:pt x="1825" y="1562"/>
                    <a:pt x="1902" y="1562"/>
                  </a:cubicBezTo>
                  <a:cubicBezTo>
                    <a:pt x="1902" y="1562"/>
                    <a:pt x="1902" y="1562"/>
                    <a:pt x="1902" y="1562"/>
                  </a:cubicBezTo>
                  <a:cubicBezTo>
                    <a:pt x="1978" y="1562"/>
                    <a:pt x="2058" y="1489"/>
                    <a:pt x="2070" y="1323"/>
                  </a:cubicBezTo>
                  <a:cubicBezTo>
                    <a:pt x="2079" y="1246"/>
                    <a:pt x="2050" y="1197"/>
                    <a:pt x="2022" y="1169"/>
                  </a:cubicBezTo>
                  <a:cubicBezTo>
                    <a:pt x="2002" y="1144"/>
                    <a:pt x="1974" y="1128"/>
                    <a:pt x="1950" y="1120"/>
                  </a:cubicBezTo>
                  <a:cubicBezTo>
                    <a:pt x="1946" y="1104"/>
                    <a:pt x="1938" y="1039"/>
                    <a:pt x="1934" y="1002"/>
                  </a:cubicBezTo>
                  <a:cubicBezTo>
                    <a:pt x="1926" y="937"/>
                    <a:pt x="1877" y="881"/>
                    <a:pt x="1805" y="852"/>
                  </a:cubicBezTo>
                  <a:cubicBezTo>
                    <a:pt x="1757" y="836"/>
                    <a:pt x="1692" y="816"/>
                    <a:pt x="1660" y="804"/>
                  </a:cubicBezTo>
                  <a:cubicBezTo>
                    <a:pt x="1656" y="804"/>
                    <a:pt x="1656" y="804"/>
                    <a:pt x="1656" y="804"/>
                  </a:cubicBezTo>
                  <a:cubicBezTo>
                    <a:pt x="1600" y="783"/>
                    <a:pt x="1568" y="808"/>
                    <a:pt x="1552" y="832"/>
                  </a:cubicBezTo>
                  <a:cubicBezTo>
                    <a:pt x="1548" y="840"/>
                    <a:pt x="1544" y="840"/>
                    <a:pt x="1531" y="840"/>
                  </a:cubicBezTo>
                  <a:cubicBezTo>
                    <a:pt x="1519" y="840"/>
                    <a:pt x="1515" y="840"/>
                    <a:pt x="1511" y="832"/>
                  </a:cubicBezTo>
                  <a:cubicBezTo>
                    <a:pt x="1495" y="808"/>
                    <a:pt x="1463" y="783"/>
                    <a:pt x="1403" y="804"/>
                  </a:cubicBezTo>
                  <a:cubicBezTo>
                    <a:pt x="1403" y="804"/>
                    <a:pt x="1403" y="804"/>
                    <a:pt x="1403" y="804"/>
                  </a:cubicBezTo>
                  <a:cubicBezTo>
                    <a:pt x="1371" y="816"/>
                    <a:pt x="1306" y="836"/>
                    <a:pt x="1258" y="852"/>
                  </a:cubicBezTo>
                  <a:cubicBezTo>
                    <a:pt x="1218" y="869"/>
                    <a:pt x="1186" y="893"/>
                    <a:pt x="1161" y="921"/>
                  </a:cubicBezTo>
                  <a:cubicBezTo>
                    <a:pt x="1137" y="893"/>
                    <a:pt x="1105" y="869"/>
                    <a:pt x="1065" y="852"/>
                  </a:cubicBezTo>
                  <a:cubicBezTo>
                    <a:pt x="1017" y="836"/>
                    <a:pt x="952" y="816"/>
                    <a:pt x="920" y="804"/>
                  </a:cubicBezTo>
                  <a:cubicBezTo>
                    <a:pt x="920" y="804"/>
                    <a:pt x="920" y="804"/>
                    <a:pt x="920" y="804"/>
                  </a:cubicBezTo>
                  <a:cubicBezTo>
                    <a:pt x="860" y="783"/>
                    <a:pt x="828" y="808"/>
                    <a:pt x="811" y="832"/>
                  </a:cubicBezTo>
                  <a:cubicBezTo>
                    <a:pt x="807" y="840"/>
                    <a:pt x="803" y="840"/>
                    <a:pt x="791" y="840"/>
                  </a:cubicBezTo>
                  <a:cubicBezTo>
                    <a:pt x="779" y="840"/>
                    <a:pt x="775" y="840"/>
                    <a:pt x="771" y="832"/>
                  </a:cubicBezTo>
                  <a:cubicBezTo>
                    <a:pt x="755" y="808"/>
                    <a:pt x="723" y="783"/>
                    <a:pt x="667" y="804"/>
                  </a:cubicBezTo>
                  <a:cubicBezTo>
                    <a:pt x="663" y="804"/>
                    <a:pt x="663" y="804"/>
                    <a:pt x="663" y="804"/>
                  </a:cubicBezTo>
                  <a:cubicBezTo>
                    <a:pt x="630" y="816"/>
                    <a:pt x="566" y="836"/>
                    <a:pt x="518" y="852"/>
                  </a:cubicBezTo>
                  <a:cubicBezTo>
                    <a:pt x="445" y="881"/>
                    <a:pt x="397" y="937"/>
                    <a:pt x="389" y="1002"/>
                  </a:cubicBezTo>
                  <a:cubicBezTo>
                    <a:pt x="385" y="1039"/>
                    <a:pt x="377" y="1104"/>
                    <a:pt x="373" y="1120"/>
                  </a:cubicBezTo>
                  <a:cubicBezTo>
                    <a:pt x="349" y="1132"/>
                    <a:pt x="325" y="1144"/>
                    <a:pt x="301" y="1169"/>
                  </a:cubicBezTo>
                  <a:cubicBezTo>
                    <a:pt x="276" y="1197"/>
                    <a:pt x="248" y="1246"/>
                    <a:pt x="252" y="1323"/>
                  </a:cubicBezTo>
                  <a:cubicBezTo>
                    <a:pt x="264" y="1489"/>
                    <a:pt x="345" y="1562"/>
                    <a:pt x="421" y="1562"/>
                  </a:cubicBezTo>
                  <a:close/>
                  <a:moveTo>
                    <a:pt x="1974" y="1315"/>
                  </a:moveTo>
                  <a:cubicBezTo>
                    <a:pt x="1966" y="1416"/>
                    <a:pt x="1926" y="1461"/>
                    <a:pt x="1902" y="1461"/>
                  </a:cubicBezTo>
                  <a:cubicBezTo>
                    <a:pt x="1902" y="1461"/>
                    <a:pt x="1902" y="1461"/>
                    <a:pt x="1902" y="1461"/>
                  </a:cubicBezTo>
                  <a:cubicBezTo>
                    <a:pt x="1877" y="1461"/>
                    <a:pt x="1837" y="1416"/>
                    <a:pt x="1829" y="1315"/>
                  </a:cubicBezTo>
                  <a:cubicBezTo>
                    <a:pt x="1829" y="1282"/>
                    <a:pt x="1837" y="1254"/>
                    <a:pt x="1853" y="1238"/>
                  </a:cubicBezTo>
                  <a:cubicBezTo>
                    <a:pt x="1869" y="1217"/>
                    <a:pt x="1894" y="1213"/>
                    <a:pt x="1902" y="1213"/>
                  </a:cubicBezTo>
                  <a:cubicBezTo>
                    <a:pt x="1902" y="1213"/>
                    <a:pt x="1902" y="1213"/>
                    <a:pt x="1902" y="1213"/>
                  </a:cubicBezTo>
                  <a:cubicBezTo>
                    <a:pt x="1910" y="1213"/>
                    <a:pt x="1934" y="1217"/>
                    <a:pt x="1950" y="1238"/>
                  </a:cubicBezTo>
                  <a:cubicBezTo>
                    <a:pt x="1970" y="1254"/>
                    <a:pt x="1974" y="1282"/>
                    <a:pt x="1974" y="1315"/>
                  </a:cubicBezTo>
                  <a:close/>
                  <a:moveTo>
                    <a:pt x="1234" y="1315"/>
                  </a:moveTo>
                  <a:cubicBezTo>
                    <a:pt x="1226" y="1416"/>
                    <a:pt x="1190" y="1461"/>
                    <a:pt x="1161" y="1461"/>
                  </a:cubicBezTo>
                  <a:cubicBezTo>
                    <a:pt x="1161" y="1461"/>
                    <a:pt x="1161" y="1461"/>
                    <a:pt x="1161" y="1461"/>
                  </a:cubicBezTo>
                  <a:cubicBezTo>
                    <a:pt x="1137" y="1461"/>
                    <a:pt x="1097" y="1416"/>
                    <a:pt x="1093" y="1315"/>
                  </a:cubicBezTo>
                  <a:cubicBezTo>
                    <a:pt x="1089" y="1282"/>
                    <a:pt x="1097" y="1254"/>
                    <a:pt x="1113" y="1238"/>
                  </a:cubicBezTo>
                  <a:cubicBezTo>
                    <a:pt x="1129" y="1217"/>
                    <a:pt x="1153" y="1213"/>
                    <a:pt x="1161" y="1213"/>
                  </a:cubicBezTo>
                  <a:cubicBezTo>
                    <a:pt x="1161" y="1213"/>
                    <a:pt x="1161" y="1213"/>
                    <a:pt x="1161" y="1213"/>
                  </a:cubicBezTo>
                  <a:cubicBezTo>
                    <a:pt x="1169" y="1213"/>
                    <a:pt x="1194" y="1217"/>
                    <a:pt x="1210" y="1238"/>
                  </a:cubicBezTo>
                  <a:cubicBezTo>
                    <a:pt x="1230" y="1254"/>
                    <a:pt x="1234" y="1282"/>
                    <a:pt x="1234" y="1315"/>
                  </a:cubicBezTo>
                  <a:close/>
                  <a:moveTo>
                    <a:pt x="373" y="1238"/>
                  </a:moveTo>
                  <a:cubicBezTo>
                    <a:pt x="389" y="1217"/>
                    <a:pt x="413" y="1213"/>
                    <a:pt x="421" y="1213"/>
                  </a:cubicBezTo>
                  <a:cubicBezTo>
                    <a:pt x="425" y="1213"/>
                    <a:pt x="425" y="1213"/>
                    <a:pt x="425" y="1213"/>
                  </a:cubicBezTo>
                  <a:cubicBezTo>
                    <a:pt x="433" y="1213"/>
                    <a:pt x="453" y="1217"/>
                    <a:pt x="474" y="1238"/>
                  </a:cubicBezTo>
                  <a:cubicBezTo>
                    <a:pt x="490" y="1254"/>
                    <a:pt x="498" y="1282"/>
                    <a:pt x="494" y="1315"/>
                  </a:cubicBezTo>
                  <a:cubicBezTo>
                    <a:pt x="486" y="1416"/>
                    <a:pt x="449" y="1461"/>
                    <a:pt x="425" y="1461"/>
                  </a:cubicBezTo>
                  <a:cubicBezTo>
                    <a:pt x="421" y="1461"/>
                    <a:pt x="421" y="1461"/>
                    <a:pt x="421" y="1461"/>
                  </a:cubicBezTo>
                  <a:cubicBezTo>
                    <a:pt x="397" y="1461"/>
                    <a:pt x="357" y="1416"/>
                    <a:pt x="353" y="1315"/>
                  </a:cubicBezTo>
                  <a:cubicBezTo>
                    <a:pt x="349" y="1282"/>
                    <a:pt x="357" y="1254"/>
                    <a:pt x="373" y="1238"/>
                  </a:cubicBezTo>
                  <a:close/>
                  <a:moveTo>
                    <a:pt x="790" y="800"/>
                  </a:moveTo>
                  <a:cubicBezTo>
                    <a:pt x="794" y="800"/>
                    <a:pt x="794" y="800"/>
                    <a:pt x="794" y="800"/>
                  </a:cubicBezTo>
                  <a:cubicBezTo>
                    <a:pt x="867" y="800"/>
                    <a:pt x="952" y="727"/>
                    <a:pt x="960" y="566"/>
                  </a:cubicBezTo>
                  <a:cubicBezTo>
                    <a:pt x="968" y="486"/>
                    <a:pt x="940" y="438"/>
                    <a:pt x="915" y="414"/>
                  </a:cubicBezTo>
                  <a:cubicBezTo>
                    <a:pt x="875" y="369"/>
                    <a:pt x="822" y="357"/>
                    <a:pt x="794" y="357"/>
                  </a:cubicBezTo>
                  <a:cubicBezTo>
                    <a:pt x="790" y="357"/>
                    <a:pt x="790" y="357"/>
                    <a:pt x="790" y="357"/>
                  </a:cubicBezTo>
                  <a:cubicBezTo>
                    <a:pt x="758" y="357"/>
                    <a:pt x="709" y="369"/>
                    <a:pt x="669" y="414"/>
                  </a:cubicBezTo>
                  <a:cubicBezTo>
                    <a:pt x="645" y="438"/>
                    <a:pt x="616" y="486"/>
                    <a:pt x="620" y="566"/>
                  </a:cubicBezTo>
                  <a:cubicBezTo>
                    <a:pt x="632" y="727"/>
                    <a:pt x="713" y="800"/>
                    <a:pt x="790" y="800"/>
                  </a:cubicBezTo>
                  <a:close/>
                  <a:moveTo>
                    <a:pt x="742" y="478"/>
                  </a:moveTo>
                  <a:cubicBezTo>
                    <a:pt x="758" y="462"/>
                    <a:pt x="782" y="454"/>
                    <a:pt x="790" y="454"/>
                  </a:cubicBezTo>
                  <a:cubicBezTo>
                    <a:pt x="794" y="454"/>
                    <a:pt x="794" y="454"/>
                    <a:pt x="794" y="454"/>
                  </a:cubicBezTo>
                  <a:cubicBezTo>
                    <a:pt x="798" y="454"/>
                    <a:pt x="822" y="462"/>
                    <a:pt x="843" y="478"/>
                  </a:cubicBezTo>
                  <a:cubicBezTo>
                    <a:pt x="859" y="498"/>
                    <a:pt x="867" y="522"/>
                    <a:pt x="863" y="558"/>
                  </a:cubicBezTo>
                  <a:cubicBezTo>
                    <a:pt x="855" y="655"/>
                    <a:pt x="818" y="699"/>
                    <a:pt x="794" y="699"/>
                  </a:cubicBezTo>
                  <a:cubicBezTo>
                    <a:pt x="790" y="699"/>
                    <a:pt x="790" y="699"/>
                    <a:pt x="790" y="699"/>
                  </a:cubicBezTo>
                  <a:cubicBezTo>
                    <a:pt x="766" y="699"/>
                    <a:pt x="725" y="655"/>
                    <a:pt x="721" y="558"/>
                  </a:cubicBezTo>
                  <a:cubicBezTo>
                    <a:pt x="717" y="522"/>
                    <a:pt x="725" y="498"/>
                    <a:pt x="742" y="478"/>
                  </a:cubicBezTo>
                  <a:close/>
                  <a:moveTo>
                    <a:pt x="1533" y="800"/>
                  </a:moveTo>
                  <a:cubicBezTo>
                    <a:pt x="1533" y="800"/>
                    <a:pt x="1533" y="800"/>
                    <a:pt x="1533" y="800"/>
                  </a:cubicBezTo>
                  <a:cubicBezTo>
                    <a:pt x="1610" y="800"/>
                    <a:pt x="1690" y="727"/>
                    <a:pt x="1703" y="566"/>
                  </a:cubicBezTo>
                  <a:cubicBezTo>
                    <a:pt x="1711" y="486"/>
                    <a:pt x="1682" y="438"/>
                    <a:pt x="1654" y="414"/>
                  </a:cubicBezTo>
                  <a:cubicBezTo>
                    <a:pt x="1618" y="369"/>
                    <a:pt x="1565" y="357"/>
                    <a:pt x="1533" y="357"/>
                  </a:cubicBezTo>
                  <a:cubicBezTo>
                    <a:pt x="1533" y="357"/>
                    <a:pt x="1533" y="357"/>
                    <a:pt x="1533" y="357"/>
                  </a:cubicBezTo>
                  <a:cubicBezTo>
                    <a:pt x="1500" y="357"/>
                    <a:pt x="1448" y="369"/>
                    <a:pt x="1411" y="414"/>
                  </a:cubicBezTo>
                  <a:cubicBezTo>
                    <a:pt x="1387" y="438"/>
                    <a:pt x="1359" y="486"/>
                    <a:pt x="1363" y="566"/>
                  </a:cubicBezTo>
                  <a:cubicBezTo>
                    <a:pt x="1375" y="727"/>
                    <a:pt x="1456" y="800"/>
                    <a:pt x="1533" y="800"/>
                  </a:cubicBezTo>
                  <a:close/>
                  <a:moveTo>
                    <a:pt x="1484" y="478"/>
                  </a:moveTo>
                  <a:cubicBezTo>
                    <a:pt x="1500" y="462"/>
                    <a:pt x="1525" y="454"/>
                    <a:pt x="1533" y="454"/>
                  </a:cubicBezTo>
                  <a:cubicBezTo>
                    <a:pt x="1533" y="454"/>
                    <a:pt x="1533" y="454"/>
                    <a:pt x="1533" y="454"/>
                  </a:cubicBezTo>
                  <a:cubicBezTo>
                    <a:pt x="1541" y="454"/>
                    <a:pt x="1565" y="462"/>
                    <a:pt x="1581" y="478"/>
                  </a:cubicBezTo>
                  <a:cubicBezTo>
                    <a:pt x="1601" y="498"/>
                    <a:pt x="1606" y="522"/>
                    <a:pt x="1606" y="558"/>
                  </a:cubicBezTo>
                  <a:cubicBezTo>
                    <a:pt x="1597" y="655"/>
                    <a:pt x="1561" y="699"/>
                    <a:pt x="1533" y="699"/>
                  </a:cubicBezTo>
                  <a:cubicBezTo>
                    <a:pt x="1533" y="699"/>
                    <a:pt x="1533" y="699"/>
                    <a:pt x="1533" y="699"/>
                  </a:cubicBezTo>
                  <a:cubicBezTo>
                    <a:pt x="1508" y="699"/>
                    <a:pt x="1468" y="655"/>
                    <a:pt x="1460" y="558"/>
                  </a:cubicBezTo>
                  <a:cubicBezTo>
                    <a:pt x="1460" y="522"/>
                    <a:pt x="1468" y="498"/>
                    <a:pt x="1484" y="4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1" name="Google Shape;6023;p572">
              <a:extLst>
                <a:ext uri="{FF2B5EF4-FFF2-40B4-BE49-F238E27FC236}">
                  <a16:creationId xmlns:a16="http://schemas.microsoft.com/office/drawing/2014/main" id="{530E8836-E71A-41DD-B37A-63F092644940}"/>
                </a:ext>
              </a:extLst>
            </p:cNvPr>
            <p:cNvSpPr/>
            <p:nvPr/>
          </p:nvSpPr>
          <p:spPr>
            <a:xfrm>
              <a:off x="8689136" y="1649341"/>
              <a:ext cx="347472" cy="347472"/>
            </a:xfrm>
            <a:custGeom>
              <a:avLst/>
              <a:gdLst/>
              <a:ahLst/>
              <a:cxnLst/>
              <a:rect l="l" t="t" r="r" b="b"/>
              <a:pathLst>
                <a:path w="576" h="576" extrusionOk="0">
                  <a:moveTo>
                    <a:pt x="0" y="0"/>
                  </a:moveTo>
                  <a:cubicBezTo>
                    <a:pt x="0" y="576"/>
                    <a:pt x="0" y="576"/>
                    <a:pt x="0" y="576"/>
                  </a:cubicBezTo>
                  <a:cubicBezTo>
                    <a:pt x="576" y="576"/>
                    <a:pt x="576" y="576"/>
                    <a:pt x="576" y="576"/>
                  </a:cubicBezTo>
                  <a:cubicBezTo>
                    <a:pt x="576" y="0"/>
                    <a:pt x="576" y="0"/>
                    <a:pt x="576" y="0"/>
                  </a:cubicBezTo>
                  <a:lnTo>
                    <a:pt x="0" y="0"/>
                  </a:lnTo>
                  <a:close/>
                  <a:moveTo>
                    <a:pt x="229" y="475"/>
                  </a:moveTo>
                  <a:cubicBezTo>
                    <a:pt x="213" y="418"/>
                    <a:pt x="182" y="376"/>
                    <a:pt x="139" y="355"/>
                  </a:cubicBezTo>
                  <a:cubicBezTo>
                    <a:pt x="128" y="349"/>
                    <a:pt x="128" y="349"/>
                    <a:pt x="128" y="349"/>
                  </a:cubicBezTo>
                  <a:cubicBezTo>
                    <a:pt x="118" y="372"/>
                    <a:pt x="118" y="372"/>
                    <a:pt x="118" y="372"/>
                  </a:cubicBezTo>
                  <a:cubicBezTo>
                    <a:pt x="79" y="304"/>
                    <a:pt x="79" y="304"/>
                    <a:pt x="79" y="304"/>
                  </a:cubicBezTo>
                  <a:cubicBezTo>
                    <a:pt x="156" y="280"/>
                    <a:pt x="156" y="280"/>
                    <a:pt x="156" y="280"/>
                  </a:cubicBezTo>
                  <a:cubicBezTo>
                    <a:pt x="146" y="302"/>
                    <a:pt x="146" y="302"/>
                    <a:pt x="146" y="302"/>
                  </a:cubicBezTo>
                  <a:cubicBezTo>
                    <a:pt x="159" y="307"/>
                    <a:pt x="159" y="307"/>
                    <a:pt x="159" y="307"/>
                  </a:cubicBezTo>
                  <a:cubicBezTo>
                    <a:pt x="159" y="307"/>
                    <a:pt x="241" y="336"/>
                    <a:pt x="276" y="444"/>
                  </a:cubicBezTo>
                  <a:cubicBezTo>
                    <a:pt x="267" y="474"/>
                    <a:pt x="262" y="510"/>
                    <a:pt x="262" y="552"/>
                  </a:cubicBezTo>
                  <a:cubicBezTo>
                    <a:pt x="242" y="552"/>
                    <a:pt x="242" y="552"/>
                    <a:pt x="242" y="552"/>
                  </a:cubicBezTo>
                  <a:cubicBezTo>
                    <a:pt x="241" y="542"/>
                    <a:pt x="240" y="511"/>
                    <a:pt x="229" y="475"/>
                  </a:cubicBezTo>
                  <a:close/>
                  <a:moveTo>
                    <a:pt x="242" y="166"/>
                  </a:moveTo>
                  <a:cubicBezTo>
                    <a:pt x="287" y="104"/>
                    <a:pt x="287" y="104"/>
                    <a:pt x="287" y="104"/>
                  </a:cubicBezTo>
                  <a:cubicBezTo>
                    <a:pt x="332" y="166"/>
                    <a:pt x="332" y="166"/>
                    <a:pt x="332" y="166"/>
                  </a:cubicBezTo>
                  <a:cubicBezTo>
                    <a:pt x="309" y="166"/>
                    <a:pt x="309" y="166"/>
                    <a:pt x="309" y="166"/>
                  </a:cubicBezTo>
                  <a:cubicBezTo>
                    <a:pt x="309" y="371"/>
                    <a:pt x="309" y="371"/>
                    <a:pt x="309" y="371"/>
                  </a:cubicBezTo>
                  <a:cubicBezTo>
                    <a:pt x="302" y="382"/>
                    <a:pt x="295" y="395"/>
                    <a:pt x="289" y="409"/>
                  </a:cubicBezTo>
                  <a:cubicBezTo>
                    <a:pt x="282" y="392"/>
                    <a:pt x="274" y="377"/>
                    <a:pt x="265" y="364"/>
                  </a:cubicBezTo>
                  <a:cubicBezTo>
                    <a:pt x="265" y="166"/>
                    <a:pt x="265" y="166"/>
                    <a:pt x="265" y="166"/>
                  </a:cubicBezTo>
                  <a:lnTo>
                    <a:pt x="242" y="166"/>
                  </a:lnTo>
                  <a:close/>
                  <a:moveTo>
                    <a:pt x="423" y="280"/>
                  </a:moveTo>
                  <a:cubicBezTo>
                    <a:pt x="500" y="304"/>
                    <a:pt x="500" y="304"/>
                    <a:pt x="500" y="304"/>
                  </a:cubicBezTo>
                  <a:cubicBezTo>
                    <a:pt x="461" y="372"/>
                    <a:pt x="461" y="372"/>
                    <a:pt x="461" y="372"/>
                  </a:cubicBezTo>
                  <a:cubicBezTo>
                    <a:pt x="451" y="349"/>
                    <a:pt x="451" y="349"/>
                    <a:pt x="451" y="349"/>
                  </a:cubicBezTo>
                  <a:cubicBezTo>
                    <a:pt x="440" y="355"/>
                    <a:pt x="440" y="355"/>
                    <a:pt x="440" y="355"/>
                  </a:cubicBezTo>
                  <a:cubicBezTo>
                    <a:pt x="397" y="376"/>
                    <a:pt x="366" y="418"/>
                    <a:pt x="350" y="475"/>
                  </a:cubicBezTo>
                  <a:cubicBezTo>
                    <a:pt x="339" y="511"/>
                    <a:pt x="338" y="542"/>
                    <a:pt x="337" y="552"/>
                  </a:cubicBezTo>
                  <a:cubicBezTo>
                    <a:pt x="286" y="552"/>
                    <a:pt x="286" y="552"/>
                    <a:pt x="286" y="552"/>
                  </a:cubicBezTo>
                  <a:cubicBezTo>
                    <a:pt x="287" y="355"/>
                    <a:pt x="415" y="309"/>
                    <a:pt x="420" y="307"/>
                  </a:cubicBezTo>
                  <a:cubicBezTo>
                    <a:pt x="433" y="302"/>
                    <a:pt x="433" y="302"/>
                    <a:pt x="433" y="302"/>
                  </a:cubicBezTo>
                  <a:lnTo>
                    <a:pt x="423" y="280"/>
                  </a:lnTo>
                  <a:close/>
                  <a:moveTo>
                    <a:pt x="551" y="552"/>
                  </a:moveTo>
                  <a:cubicBezTo>
                    <a:pt x="362" y="552"/>
                    <a:pt x="362" y="552"/>
                    <a:pt x="362" y="552"/>
                  </a:cubicBezTo>
                  <a:cubicBezTo>
                    <a:pt x="363" y="533"/>
                    <a:pt x="370" y="428"/>
                    <a:pt x="440" y="383"/>
                  </a:cubicBezTo>
                  <a:cubicBezTo>
                    <a:pt x="459" y="426"/>
                    <a:pt x="459" y="426"/>
                    <a:pt x="459" y="426"/>
                  </a:cubicBezTo>
                  <a:cubicBezTo>
                    <a:pt x="536" y="290"/>
                    <a:pt x="536" y="290"/>
                    <a:pt x="536" y="290"/>
                  </a:cubicBezTo>
                  <a:cubicBezTo>
                    <a:pt x="380" y="240"/>
                    <a:pt x="380" y="240"/>
                    <a:pt x="380" y="240"/>
                  </a:cubicBezTo>
                  <a:cubicBezTo>
                    <a:pt x="400" y="289"/>
                    <a:pt x="400" y="289"/>
                    <a:pt x="400" y="289"/>
                  </a:cubicBezTo>
                  <a:cubicBezTo>
                    <a:pt x="385" y="296"/>
                    <a:pt x="360" y="311"/>
                    <a:pt x="334" y="339"/>
                  </a:cubicBezTo>
                  <a:cubicBezTo>
                    <a:pt x="334" y="190"/>
                    <a:pt x="334" y="190"/>
                    <a:pt x="334" y="190"/>
                  </a:cubicBezTo>
                  <a:cubicBezTo>
                    <a:pt x="379" y="190"/>
                    <a:pt x="379" y="190"/>
                    <a:pt x="379" y="190"/>
                  </a:cubicBezTo>
                  <a:cubicBezTo>
                    <a:pt x="288" y="62"/>
                    <a:pt x="288" y="62"/>
                    <a:pt x="288" y="62"/>
                  </a:cubicBezTo>
                  <a:cubicBezTo>
                    <a:pt x="194" y="190"/>
                    <a:pt x="194" y="190"/>
                    <a:pt x="194" y="190"/>
                  </a:cubicBezTo>
                  <a:cubicBezTo>
                    <a:pt x="240" y="190"/>
                    <a:pt x="240" y="190"/>
                    <a:pt x="240" y="190"/>
                  </a:cubicBezTo>
                  <a:cubicBezTo>
                    <a:pt x="240" y="334"/>
                    <a:pt x="240" y="334"/>
                    <a:pt x="240" y="334"/>
                  </a:cubicBezTo>
                  <a:cubicBezTo>
                    <a:pt x="216" y="309"/>
                    <a:pt x="193" y="295"/>
                    <a:pt x="179" y="289"/>
                  </a:cubicBezTo>
                  <a:cubicBezTo>
                    <a:pt x="199" y="240"/>
                    <a:pt x="199" y="240"/>
                    <a:pt x="199" y="240"/>
                  </a:cubicBezTo>
                  <a:cubicBezTo>
                    <a:pt x="43" y="290"/>
                    <a:pt x="43" y="290"/>
                    <a:pt x="43" y="290"/>
                  </a:cubicBezTo>
                  <a:cubicBezTo>
                    <a:pt x="120" y="426"/>
                    <a:pt x="120" y="426"/>
                    <a:pt x="120" y="426"/>
                  </a:cubicBezTo>
                  <a:cubicBezTo>
                    <a:pt x="139" y="383"/>
                    <a:pt x="139" y="383"/>
                    <a:pt x="139" y="383"/>
                  </a:cubicBezTo>
                  <a:cubicBezTo>
                    <a:pt x="209" y="428"/>
                    <a:pt x="216" y="533"/>
                    <a:pt x="217" y="552"/>
                  </a:cubicBezTo>
                  <a:cubicBezTo>
                    <a:pt x="25" y="552"/>
                    <a:pt x="25" y="552"/>
                    <a:pt x="25" y="552"/>
                  </a:cubicBezTo>
                  <a:cubicBezTo>
                    <a:pt x="25" y="25"/>
                    <a:pt x="25" y="25"/>
                    <a:pt x="25" y="25"/>
                  </a:cubicBezTo>
                  <a:cubicBezTo>
                    <a:pt x="551" y="25"/>
                    <a:pt x="551" y="25"/>
                    <a:pt x="551" y="25"/>
                  </a:cubicBezTo>
                  <a:lnTo>
                    <a:pt x="551" y="552"/>
                  </a:ln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2" name="Google Shape;5988;p572">
              <a:extLst>
                <a:ext uri="{FF2B5EF4-FFF2-40B4-BE49-F238E27FC236}">
                  <a16:creationId xmlns:a16="http://schemas.microsoft.com/office/drawing/2014/main" id="{BFBA0418-E25E-4B06-B3AA-B6C763E0CA91}"/>
                </a:ext>
              </a:extLst>
            </p:cNvPr>
            <p:cNvSpPr txBox="1"/>
            <p:nvPr/>
          </p:nvSpPr>
          <p:spPr>
            <a:xfrm>
              <a:off x="5557629" y="4533594"/>
              <a:ext cx="720000" cy="230699"/>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數位科技</a:t>
              </a:r>
            </a:p>
          </p:txBody>
        </p:sp>
        <p:sp>
          <p:nvSpPr>
            <p:cNvPr id="33" name="Google Shape;6024;p572">
              <a:extLst>
                <a:ext uri="{FF2B5EF4-FFF2-40B4-BE49-F238E27FC236}">
                  <a16:creationId xmlns:a16="http://schemas.microsoft.com/office/drawing/2014/main" id="{AA7B1434-A711-404B-882B-3D3D9B4F4A5F}"/>
                </a:ext>
              </a:extLst>
            </p:cNvPr>
            <p:cNvSpPr/>
            <p:nvPr/>
          </p:nvSpPr>
          <p:spPr>
            <a:xfrm>
              <a:off x="5116904" y="4475207"/>
              <a:ext cx="347472" cy="347472"/>
            </a:xfrm>
            <a:custGeom>
              <a:avLst/>
              <a:gdLst/>
              <a:ahLst/>
              <a:cxnLst/>
              <a:rect l="l" t="t" r="r" b="b"/>
              <a:pathLst>
                <a:path w="297" h="298" extrusionOk="0">
                  <a:moveTo>
                    <a:pt x="297" y="244"/>
                  </a:moveTo>
                  <a:lnTo>
                    <a:pt x="297" y="0"/>
                  </a:lnTo>
                  <a:lnTo>
                    <a:pt x="0" y="0"/>
                  </a:lnTo>
                  <a:lnTo>
                    <a:pt x="0" y="244"/>
                  </a:lnTo>
                  <a:lnTo>
                    <a:pt x="92" y="244"/>
                  </a:lnTo>
                  <a:lnTo>
                    <a:pt x="92" y="285"/>
                  </a:lnTo>
                  <a:lnTo>
                    <a:pt x="50" y="285"/>
                  </a:lnTo>
                  <a:lnTo>
                    <a:pt x="50" y="298"/>
                  </a:lnTo>
                  <a:lnTo>
                    <a:pt x="247" y="298"/>
                  </a:lnTo>
                  <a:lnTo>
                    <a:pt x="247" y="285"/>
                  </a:lnTo>
                  <a:lnTo>
                    <a:pt x="205" y="285"/>
                  </a:lnTo>
                  <a:lnTo>
                    <a:pt x="205" y="244"/>
                  </a:lnTo>
                  <a:lnTo>
                    <a:pt x="297" y="244"/>
                  </a:lnTo>
                  <a:lnTo>
                    <a:pt x="297" y="244"/>
                  </a:lnTo>
                  <a:lnTo>
                    <a:pt x="297" y="244"/>
                  </a:lnTo>
                  <a:close/>
                  <a:moveTo>
                    <a:pt x="13" y="12"/>
                  </a:moveTo>
                  <a:lnTo>
                    <a:pt x="284" y="12"/>
                  </a:lnTo>
                  <a:lnTo>
                    <a:pt x="284" y="232"/>
                  </a:lnTo>
                  <a:lnTo>
                    <a:pt x="13" y="232"/>
                  </a:lnTo>
                  <a:lnTo>
                    <a:pt x="13" y="12"/>
                  </a:lnTo>
                  <a:lnTo>
                    <a:pt x="13" y="12"/>
                  </a:lnTo>
                  <a:lnTo>
                    <a:pt x="13" y="12"/>
                  </a:lnTo>
                  <a:close/>
                  <a:moveTo>
                    <a:pt x="192" y="285"/>
                  </a:moveTo>
                  <a:lnTo>
                    <a:pt x="105" y="285"/>
                  </a:lnTo>
                  <a:lnTo>
                    <a:pt x="105" y="244"/>
                  </a:lnTo>
                  <a:lnTo>
                    <a:pt x="192" y="244"/>
                  </a:lnTo>
                  <a:lnTo>
                    <a:pt x="192" y="285"/>
                  </a:lnTo>
                  <a:lnTo>
                    <a:pt x="192" y="285"/>
                  </a:lnTo>
                  <a:lnTo>
                    <a:pt x="192" y="285"/>
                  </a:lnTo>
                  <a:close/>
                  <a:moveTo>
                    <a:pt x="144" y="173"/>
                  </a:moveTo>
                  <a:lnTo>
                    <a:pt x="46" y="173"/>
                  </a:lnTo>
                  <a:lnTo>
                    <a:pt x="46" y="75"/>
                  </a:lnTo>
                  <a:lnTo>
                    <a:pt x="144" y="75"/>
                  </a:lnTo>
                  <a:lnTo>
                    <a:pt x="144" y="173"/>
                  </a:lnTo>
                  <a:lnTo>
                    <a:pt x="144" y="173"/>
                  </a:lnTo>
                  <a:lnTo>
                    <a:pt x="144" y="173"/>
                  </a:lnTo>
                  <a:close/>
                  <a:moveTo>
                    <a:pt x="59" y="161"/>
                  </a:moveTo>
                  <a:lnTo>
                    <a:pt x="131" y="161"/>
                  </a:lnTo>
                  <a:lnTo>
                    <a:pt x="131" y="88"/>
                  </a:lnTo>
                  <a:lnTo>
                    <a:pt x="59" y="88"/>
                  </a:lnTo>
                  <a:lnTo>
                    <a:pt x="59" y="161"/>
                  </a:lnTo>
                  <a:lnTo>
                    <a:pt x="59" y="161"/>
                  </a:lnTo>
                  <a:lnTo>
                    <a:pt x="59" y="161"/>
                  </a:lnTo>
                  <a:close/>
                  <a:moveTo>
                    <a:pt x="197" y="162"/>
                  </a:moveTo>
                  <a:lnTo>
                    <a:pt x="163" y="130"/>
                  </a:lnTo>
                  <a:lnTo>
                    <a:pt x="172" y="120"/>
                  </a:lnTo>
                  <a:lnTo>
                    <a:pt x="196" y="143"/>
                  </a:lnTo>
                  <a:lnTo>
                    <a:pt x="245" y="89"/>
                  </a:lnTo>
                  <a:lnTo>
                    <a:pt x="255" y="98"/>
                  </a:lnTo>
                  <a:lnTo>
                    <a:pt x="197" y="162"/>
                  </a:lnTo>
                  <a:lnTo>
                    <a:pt x="197" y="162"/>
                  </a:lnTo>
                  <a:lnTo>
                    <a:pt x="197" y="162"/>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4" name="Google Shape;5989;p572">
              <a:extLst>
                <a:ext uri="{FF2B5EF4-FFF2-40B4-BE49-F238E27FC236}">
                  <a16:creationId xmlns:a16="http://schemas.microsoft.com/office/drawing/2014/main" id="{7381E726-94AD-483E-8BA0-19A934F3092F}"/>
                </a:ext>
              </a:extLst>
            </p:cNvPr>
            <p:cNvSpPr txBox="1"/>
            <p:nvPr/>
          </p:nvSpPr>
          <p:spPr>
            <a:xfrm>
              <a:off x="5534847" y="5124510"/>
              <a:ext cx="720000" cy="230699"/>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數位人才</a:t>
              </a:r>
            </a:p>
          </p:txBody>
        </p:sp>
        <p:sp>
          <p:nvSpPr>
            <p:cNvPr id="35" name="Google Shape;6025;p572">
              <a:extLst>
                <a:ext uri="{FF2B5EF4-FFF2-40B4-BE49-F238E27FC236}">
                  <a16:creationId xmlns:a16="http://schemas.microsoft.com/office/drawing/2014/main" id="{456D0E5A-551D-4024-8752-DBC2CAAD2818}"/>
                </a:ext>
              </a:extLst>
            </p:cNvPr>
            <p:cNvSpPr/>
            <p:nvPr/>
          </p:nvSpPr>
          <p:spPr>
            <a:xfrm>
              <a:off x="5116904" y="5031684"/>
              <a:ext cx="347472" cy="347472"/>
            </a:xfrm>
            <a:custGeom>
              <a:avLst/>
              <a:gdLst/>
              <a:ahLst/>
              <a:cxnLst/>
              <a:rect l="l" t="t" r="r" b="b"/>
              <a:pathLst>
                <a:path w="299" h="299" extrusionOk="0">
                  <a:moveTo>
                    <a:pt x="216" y="0"/>
                  </a:moveTo>
                  <a:lnTo>
                    <a:pt x="216" y="0"/>
                  </a:lnTo>
                  <a:lnTo>
                    <a:pt x="192" y="0"/>
                  </a:lnTo>
                  <a:lnTo>
                    <a:pt x="156" y="104"/>
                  </a:lnTo>
                  <a:lnTo>
                    <a:pt x="210" y="104"/>
                  </a:lnTo>
                  <a:lnTo>
                    <a:pt x="127" y="208"/>
                  </a:lnTo>
                  <a:lnTo>
                    <a:pt x="153" y="132"/>
                  </a:lnTo>
                  <a:lnTo>
                    <a:pt x="108" y="131"/>
                  </a:lnTo>
                  <a:lnTo>
                    <a:pt x="151" y="6"/>
                  </a:lnTo>
                  <a:lnTo>
                    <a:pt x="153" y="0"/>
                  </a:lnTo>
                  <a:lnTo>
                    <a:pt x="140" y="0"/>
                  </a:lnTo>
                  <a:lnTo>
                    <a:pt x="124" y="0"/>
                  </a:lnTo>
                  <a:lnTo>
                    <a:pt x="0" y="0"/>
                  </a:lnTo>
                  <a:lnTo>
                    <a:pt x="0" y="299"/>
                  </a:lnTo>
                  <a:lnTo>
                    <a:pt x="299" y="299"/>
                  </a:lnTo>
                  <a:lnTo>
                    <a:pt x="299" y="0"/>
                  </a:lnTo>
                  <a:lnTo>
                    <a:pt x="216" y="0"/>
                  </a:lnTo>
                  <a:close/>
                  <a:moveTo>
                    <a:pt x="286" y="287"/>
                  </a:moveTo>
                  <a:lnTo>
                    <a:pt x="13" y="287"/>
                  </a:lnTo>
                  <a:lnTo>
                    <a:pt x="13" y="13"/>
                  </a:lnTo>
                  <a:lnTo>
                    <a:pt x="135" y="13"/>
                  </a:lnTo>
                  <a:lnTo>
                    <a:pt x="135" y="13"/>
                  </a:lnTo>
                  <a:lnTo>
                    <a:pt x="90" y="144"/>
                  </a:lnTo>
                  <a:lnTo>
                    <a:pt x="135" y="144"/>
                  </a:lnTo>
                  <a:lnTo>
                    <a:pt x="92" y="272"/>
                  </a:lnTo>
                  <a:lnTo>
                    <a:pt x="237" y="91"/>
                  </a:lnTo>
                  <a:lnTo>
                    <a:pt x="174" y="91"/>
                  </a:lnTo>
                  <a:lnTo>
                    <a:pt x="201" y="13"/>
                  </a:lnTo>
                  <a:lnTo>
                    <a:pt x="286" y="13"/>
                  </a:lnTo>
                  <a:lnTo>
                    <a:pt x="286" y="287"/>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7" name="Google Shape;6026;p572">
              <a:extLst>
                <a:ext uri="{FF2B5EF4-FFF2-40B4-BE49-F238E27FC236}">
                  <a16:creationId xmlns:a16="http://schemas.microsoft.com/office/drawing/2014/main" id="{B83201D3-AAB2-4313-833C-1C1917D43CD6}"/>
                </a:ext>
              </a:extLst>
            </p:cNvPr>
            <p:cNvSpPr/>
            <p:nvPr/>
          </p:nvSpPr>
          <p:spPr>
            <a:xfrm>
              <a:off x="6804455" y="3941450"/>
              <a:ext cx="347472" cy="347472"/>
            </a:xfrm>
            <a:custGeom>
              <a:avLst/>
              <a:gdLst/>
              <a:ahLst/>
              <a:cxnLst/>
              <a:rect l="l" t="t" r="r" b="b"/>
              <a:pathLst>
                <a:path w="346" h="346" extrusionOk="0">
                  <a:moveTo>
                    <a:pt x="0" y="0"/>
                  </a:moveTo>
                  <a:cubicBezTo>
                    <a:pt x="0" y="0"/>
                    <a:pt x="0" y="0"/>
                    <a:pt x="0" y="0"/>
                  </a:cubicBezTo>
                  <a:cubicBezTo>
                    <a:pt x="0" y="346"/>
                    <a:pt x="0" y="346"/>
                    <a:pt x="0" y="346"/>
                  </a:cubicBezTo>
                  <a:cubicBezTo>
                    <a:pt x="0" y="346"/>
                    <a:pt x="0" y="346"/>
                    <a:pt x="0" y="346"/>
                  </a:cubicBezTo>
                  <a:cubicBezTo>
                    <a:pt x="346" y="346"/>
                    <a:pt x="346" y="346"/>
                    <a:pt x="346" y="346"/>
                  </a:cubicBezTo>
                  <a:cubicBezTo>
                    <a:pt x="346" y="295"/>
                    <a:pt x="346" y="295"/>
                    <a:pt x="346" y="295"/>
                  </a:cubicBezTo>
                  <a:cubicBezTo>
                    <a:pt x="346" y="254"/>
                    <a:pt x="346" y="254"/>
                    <a:pt x="346" y="254"/>
                  </a:cubicBezTo>
                  <a:cubicBezTo>
                    <a:pt x="346" y="213"/>
                    <a:pt x="346" y="213"/>
                    <a:pt x="346" y="213"/>
                  </a:cubicBezTo>
                  <a:cubicBezTo>
                    <a:pt x="346" y="166"/>
                    <a:pt x="346" y="166"/>
                    <a:pt x="346" y="166"/>
                  </a:cubicBezTo>
                  <a:cubicBezTo>
                    <a:pt x="346" y="157"/>
                    <a:pt x="346" y="157"/>
                    <a:pt x="346" y="157"/>
                  </a:cubicBezTo>
                  <a:cubicBezTo>
                    <a:pt x="346" y="123"/>
                    <a:pt x="346" y="123"/>
                    <a:pt x="346" y="123"/>
                  </a:cubicBezTo>
                  <a:cubicBezTo>
                    <a:pt x="346" y="82"/>
                    <a:pt x="346" y="82"/>
                    <a:pt x="346" y="82"/>
                  </a:cubicBezTo>
                  <a:cubicBezTo>
                    <a:pt x="346" y="41"/>
                    <a:pt x="346" y="41"/>
                    <a:pt x="346" y="41"/>
                  </a:cubicBezTo>
                  <a:cubicBezTo>
                    <a:pt x="346" y="0"/>
                    <a:pt x="346" y="0"/>
                    <a:pt x="346" y="0"/>
                  </a:cubicBezTo>
                  <a:cubicBezTo>
                    <a:pt x="346" y="0"/>
                    <a:pt x="346" y="0"/>
                    <a:pt x="346" y="0"/>
                  </a:cubicBezTo>
                  <a:lnTo>
                    <a:pt x="0" y="0"/>
                  </a:lnTo>
                  <a:close/>
                  <a:moveTo>
                    <a:pt x="14" y="181"/>
                  </a:moveTo>
                  <a:cubicBezTo>
                    <a:pt x="42" y="181"/>
                    <a:pt x="42" y="181"/>
                    <a:pt x="42" y="181"/>
                  </a:cubicBezTo>
                  <a:cubicBezTo>
                    <a:pt x="39" y="195"/>
                    <a:pt x="28" y="206"/>
                    <a:pt x="14" y="209"/>
                  </a:cubicBezTo>
                  <a:lnTo>
                    <a:pt x="14" y="181"/>
                  </a:lnTo>
                  <a:close/>
                  <a:moveTo>
                    <a:pt x="14" y="304"/>
                  </a:moveTo>
                  <a:cubicBezTo>
                    <a:pt x="28" y="307"/>
                    <a:pt x="39" y="317"/>
                    <a:pt x="42" y="331"/>
                  </a:cubicBezTo>
                  <a:cubicBezTo>
                    <a:pt x="14" y="331"/>
                    <a:pt x="14" y="331"/>
                    <a:pt x="14" y="331"/>
                  </a:cubicBezTo>
                  <a:lnTo>
                    <a:pt x="14" y="304"/>
                  </a:lnTo>
                  <a:close/>
                  <a:moveTo>
                    <a:pt x="304" y="331"/>
                  </a:moveTo>
                  <a:cubicBezTo>
                    <a:pt x="307" y="317"/>
                    <a:pt x="317" y="307"/>
                    <a:pt x="331" y="304"/>
                  </a:cubicBezTo>
                  <a:cubicBezTo>
                    <a:pt x="331" y="331"/>
                    <a:pt x="331" y="331"/>
                    <a:pt x="331" y="331"/>
                  </a:cubicBezTo>
                  <a:lnTo>
                    <a:pt x="304" y="331"/>
                  </a:lnTo>
                  <a:close/>
                  <a:moveTo>
                    <a:pt x="331" y="289"/>
                  </a:moveTo>
                  <a:cubicBezTo>
                    <a:pt x="309" y="292"/>
                    <a:pt x="292" y="309"/>
                    <a:pt x="289" y="331"/>
                  </a:cubicBezTo>
                  <a:cubicBezTo>
                    <a:pt x="57" y="331"/>
                    <a:pt x="57" y="331"/>
                    <a:pt x="57" y="331"/>
                  </a:cubicBezTo>
                  <a:cubicBezTo>
                    <a:pt x="54" y="309"/>
                    <a:pt x="36" y="292"/>
                    <a:pt x="14" y="289"/>
                  </a:cubicBezTo>
                  <a:cubicBezTo>
                    <a:pt x="14" y="254"/>
                    <a:pt x="14" y="254"/>
                    <a:pt x="14" y="254"/>
                  </a:cubicBezTo>
                  <a:cubicBezTo>
                    <a:pt x="14" y="224"/>
                    <a:pt x="14" y="224"/>
                    <a:pt x="14" y="224"/>
                  </a:cubicBezTo>
                  <a:cubicBezTo>
                    <a:pt x="36" y="220"/>
                    <a:pt x="54" y="203"/>
                    <a:pt x="57" y="181"/>
                  </a:cubicBezTo>
                  <a:cubicBezTo>
                    <a:pt x="289" y="181"/>
                    <a:pt x="289" y="181"/>
                    <a:pt x="289" y="181"/>
                  </a:cubicBezTo>
                  <a:cubicBezTo>
                    <a:pt x="292" y="203"/>
                    <a:pt x="309" y="220"/>
                    <a:pt x="331" y="224"/>
                  </a:cubicBezTo>
                  <a:cubicBezTo>
                    <a:pt x="331" y="254"/>
                    <a:pt x="331" y="254"/>
                    <a:pt x="331" y="254"/>
                  </a:cubicBezTo>
                  <a:lnTo>
                    <a:pt x="331" y="289"/>
                  </a:lnTo>
                  <a:close/>
                  <a:moveTo>
                    <a:pt x="331" y="209"/>
                  </a:moveTo>
                  <a:cubicBezTo>
                    <a:pt x="317" y="206"/>
                    <a:pt x="307" y="195"/>
                    <a:pt x="304" y="181"/>
                  </a:cubicBezTo>
                  <a:cubicBezTo>
                    <a:pt x="331" y="181"/>
                    <a:pt x="331" y="181"/>
                    <a:pt x="331" y="181"/>
                  </a:cubicBezTo>
                  <a:lnTo>
                    <a:pt x="331" y="209"/>
                  </a:lnTo>
                  <a:close/>
                  <a:moveTo>
                    <a:pt x="331" y="166"/>
                  </a:moveTo>
                  <a:cubicBezTo>
                    <a:pt x="14" y="166"/>
                    <a:pt x="14" y="166"/>
                    <a:pt x="14" y="166"/>
                  </a:cubicBezTo>
                  <a:cubicBezTo>
                    <a:pt x="14" y="157"/>
                    <a:pt x="14" y="157"/>
                    <a:pt x="14" y="157"/>
                  </a:cubicBezTo>
                  <a:cubicBezTo>
                    <a:pt x="14" y="137"/>
                    <a:pt x="14" y="137"/>
                    <a:pt x="14" y="137"/>
                  </a:cubicBezTo>
                  <a:cubicBezTo>
                    <a:pt x="331" y="137"/>
                    <a:pt x="331" y="137"/>
                    <a:pt x="331" y="137"/>
                  </a:cubicBezTo>
                  <a:cubicBezTo>
                    <a:pt x="331" y="157"/>
                    <a:pt x="331" y="157"/>
                    <a:pt x="331" y="157"/>
                  </a:cubicBezTo>
                  <a:lnTo>
                    <a:pt x="331" y="166"/>
                  </a:lnTo>
                  <a:close/>
                  <a:moveTo>
                    <a:pt x="14" y="123"/>
                  </a:moveTo>
                  <a:cubicBezTo>
                    <a:pt x="14" y="96"/>
                    <a:pt x="14" y="96"/>
                    <a:pt x="14" y="96"/>
                  </a:cubicBezTo>
                  <a:cubicBezTo>
                    <a:pt x="331" y="96"/>
                    <a:pt x="331" y="96"/>
                    <a:pt x="331" y="96"/>
                  </a:cubicBezTo>
                  <a:cubicBezTo>
                    <a:pt x="331" y="123"/>
                    <a:pt x="331" y="123"/>
                    <a:pt x="331" y="123"/>
                  </a:cubicBezTo>
                  <a:lnTo>
                    <a:pt x="14" y="123"/>
                  </a:lnTo>
                  <a:close/>
                  <a:moveTo>
                    <a:pt x="14" y="82"/>
                  </a:moveTo>
                  <a:cubicBezTo>
                    <a:pt x="14" y="55"/>
                    <a:pt x="14" y="55"/>
                    <a:pt x="14" y="55"/>
                  </a:cubicBezTo>
                  <a:cubicBezTo>
                    <a:pt x="331" y="55"/>
                    <a:pt x="331" y="55"/>
                    <a:pt x="331" y="55"/>
                  </a:cubicBezTo>
                  <a:cubicBezTo>
                    <a:pt x="331" y="82"/>
                    <a:pt x="331" y="82"/>
                    <a:pt x="331" y="82"/>
                  </a:cubicBezTo>
                  <a:lnTo>
                    <a:pt x="14" y="82"/>
                  </a:lnTo>
                  <a:close/>
                  <a:moveTo>
                    <a:pt x="14" y="41"/>
                  </a:moveTo>
                  <a:cubicBezTo>
                    <a:pt x="14" y="14"/>
                    <a:pt x="14" y="14"/>
                    <a:pt x="14" y="14"/>
                  </a:cubicBezTo>
                  <a:cubicBezTo>
                    <a:pt x="331" y="14"/>
                    <a:pt x="331" y="14"/>
                    <a:pt x="331" y="14"/>
                  </a:cubicBezTo>
                  <a:cubicBezTo>
                    <a:pt x="331" y="41"/>
                    <a:pt x="331" y="41"/>
                    <a:pt x="331" y="41"/>
                  </a:cubicBezTo>
                  <a:lnTo>
                    <a:pt x="14" y="41"/>
                  </a:lnTo>
                  <a:close/>
                  <a:moveTo>
                    <a:pt x="173" y="206"/>
                  </a:moveTo>
                  <a:cubicBezTo>
                    <a:pt x="145" y="206"/>
                    <a:pt x="122" y="228"/>
                    <a:pt x="122" y="256"/>
                  </a:cubicBezTo>
                  <a:cubicBezTo>
                    <a:pt x="122" y="284"/>
                    <a:pt x="145" y="307"/>
                    <a:pt x="173" y="307"/>
                  </a:cubicBezTo>
                  <a:cubicBezTo>
                    <a:pt x="201" y="307"/>
                    <a:pt x="223" y="284"/>
                    <a:pt x="223" y="256"/>
                  </a:cubicBezTo>
                  <a:cubicBezTo>
                    <a:pt x="223" y="228"/>
                    <a:pt x="201" y="206"/>
                    <a:pt x="173" y="206"/>
                  </a:cubicBezTo>
                  <a:close/>
                  <a:moveTo>
                    <a:pt x="173" y="292"/>
                  </a:moveTo>
                  <a:cubicBezTo>
                    <a:pt x="153" y="292"/>
                    <a:pt x="137" y="276"/>
                    <a:pt x="137" y="256"/>
                  </a:cubicBezTo>
                  <a:cubicBezTo>
                    <a:pt x="137" y="236"/>
                    <a:pt x="153" y="220"/>
                    <a:pt x="173" y="220"/>
                  </a:cubicBezTo>
                  <a:cubicBezTo>
                    <a:pt x="192" y="220"/>
                    <a:pt x="208" y="236"/>
                    <a:pt x="208" y="256"/>
                  </a:cubicBezTo>
                  <a:cubicBezTo>
                    <a:pt x="208" y="276"/>
                    <a:pt x="192" y="292"/>
                    <a:pt x="173" y="292"/>
                  </a:cubicBezTo>
                  <a:close/>
                  <a:moveTo>
                    <a:pt x="187" y="257"/>
                  </a:moveTo>
                  <a:cubicBezTo>
                    <a:pt x="187" y="256"/>
                    <a:pt x="185" y="255"/>
                    <a:pt x="184" y="254"/>
                  </a:cubicBezTo>
                  <a:cubicBezTo>
                    <a:pt x="183" y="252"/>
                    <a:pt x="181" y="252"/>
                    <a:pt x="178" y="251"/>
                  </a:cubicBezTo>
                  <a:cubicBezTo>
                    <a:pt x="177" y="251"/>
                    <a:pt x="177" y="251"/>
                    <a:pt x="177" y="251"/>
                  </a:cubicBezTo>
                  <a:cubicBezTo>
                    <a:pt x="176" y="250"/>
                    <a:pt x="176" y="250"/>
                    <a:pt x="175" y="250"/>
                  </a:cubicBezTo>
                  <a:cubicBezTo>
                    <a:pt x="175" y="241"/>
                    <a:pt x="175" y="241"/>
                    <a:pt x="175" y="241"/>
                  </a:cubicBezTo>
                  <a:cubicBezTo>
                    <a:pt x="176" y="241"/>
                    <a:pt x="177" y="241"/>
                    <a:pt x="178" y="242"/>
                  </a:cubicBezTo>
                  <a:cubicBezTo>
                    <a:pt x="179" y="243"/>
                    <a:pt x="180" y="244"/>
                    <a:pt x="180" y="246"/>
                  </a:cubicBezTo>
                  <a:cubicBezTo>
                    <a:pt x="187" y="246"/>
                    <a:pt x="187" y="246"/>
                    <a:pt x="187" y="246"/>
                  </a:cubicBezTo>
                  <a:cubicBezTo>
                    <a:pt x="187" y="244"/>
                    <a:pt x="187" y="242"/>
                    <a:pt x="186" y="241"/>
                  </a:cubicBezTo>
                  <a:cubicBezTo>
                    <a:pt x="185" y="240"/>
                    <a:pt x="185" y="239"/>
                    <a:pt x="183" y="238"/>
                  </a:cubicBezTo>
                  <a:cubicBezTo>
                    <a:pt x="182" y="237"/>
                    <a:pt x="181" y="236"/>
                    <a:pt x="180" y="235"/>
                  </a:cubicBezTo>
                  <a:cubicBezTo>
                    <a:pt x="178" y="235"/>
                    <a:pt x="177" y="235"/>
                    <a:pt x="175" y="234"/>
                  </a:cubicBezTo>
                  <a:cubicBezTo>
                    <a:pt x="175" y="230"/>
                    <a:pt x="175" y="230"/>
                    <a:pt x="175" y="230"/>
                  </a:cubicBezTo>
                  <a:cubicBezTo>
                    <a:pt x="172" y="230"/>
                    <a:pt x="172" y="230"/>
                    <a:pt x="172" y="230"/>
                  </a:cubicBezTo>
                  <a:cubicBezTo>
                    <a:pt x="172" y="234"/>
                    <a:pt x="172" y="234"/>
                    <a:pt x="172" y="234"/>
                  </a:cubicBezTo>
                  <a:cubicBezTo>
                    <a:pt x="170" y="235"/>
                    <a:pt x="169" y="235"/>
                    <a:pt x="167" y="235"/>
                  </a:cubicBezTo>
                  <a:cubicBezTo>
                    <a:pt x="166" y="236"/>
                    <a:pt x="165" y="237"/>
                    <a:pt x="163" y="238"/>
                  </a:cubicBezTo>
                  <a:cubicBezTo>
                    <a:pt x="162" y="239"/>
                    <a:pt x="161" y="240"/>
                    <a:pt x="161" y="241"/>
                  </a:cubicBezTo>
                  <a:cubicBezTo>
                    <a:pt x="160" y="242"/>
                    <a:pt x="160" y="244"/>
                    <a:pt x="160" y="246"/>
                  </a:cubicBezTo>
                  <a:cubicBezTo>
                    <a:pt x="160" y="248"/>
                    <a:pt x="160" y="249"/>
                    <a:pt x="161" y="250"/>
                  </a:cubicBezTo>
                  <a:cubicBezTo>
                    <a:pt x="161" y="252"/>
                    <a:pt x="162" y="253"/>
                    <a:pt x="163" y="253"/>
                  </a:cubicBezTo>
                  <a:cubicBezTo>
                    <a:pt x="164" y="254"/>
                    <a:pt x="165" y="255"/>
                    <a:pt x="166" y="255"/>
                  </a:cubicBezTo>
                  <a:cubicBezTo>
                    <a:pt x="168" y="256"/>
                    <a:pt x="169" y="256"/>
                    <a:pt x="170" y="257"/>
                  </a:cubicBezTo>
                  <a:cubicBezTo>
                    <a:pt x="171" y="257"/>
                    <a:pt x="171" y="257"/>
                    <a:pt x="171" y="257"/>
                  </a:cubicBezTo>
                  <a:cubicBezTo>
                    <a:pt x="172" y="257"/>
                    <a:pt x="172" y="257"/>
                    <a:pt x="172" y="257"/>
                  </a:cubicBezTo>
                  <a:cubicBezTo>
                    <a:pt x="172" y="268"/>
                    <a:pt x="172" y="268"/>
                    <a:pt x="172" y="268"/>
                  </a:cubicBezTo>
                  <a:cubicBezTo>
                    <a:pt x="170" y="268"/>
                    <a:pt x="169" y="267"/>
                    <a:pt x="168" y="266"/>
                  </a:cubicBezTo>
                  <a:cubicBezTo>
                    <a:pt x="167" y="265"/>
                    <a:pt x="166" y="263"/>
                    <a:pt x="166" y="261"/>
                  </a:cubicBezTo>
                  <a:cubicBezTo>
                    <a:pt x="159" y="261"/>
                    <a:pt x="159" y="261"/>
                    <a:pt x="159" y="261"/>
                  </a:cubicBezTo>
                  <a:cubicBezTo>
                    <a:pt x="159" y="265"/>
                    <a:pt x="160" y="269"/>
                    <a:pt x="163" y="271"/>
                  </a:cubicBezTo>
                  <a:cubicBezTo>
                    <a:pt x="165" y="273"/>
                    <a:pt x="168" y="274"/>
                    <a:pt x="172" y="274"/>
                  </a:cubicBezTo>
                  <a:cubicBezTo>
                    <a:pt x="172" y="279"/>
                    <a:pt x="172" y="279"/>
                    <a:pt x="172" y="279"/>
                  </a:cubicBezTo>
                  <a:cubicBezTo>
                    <a:pt x="175" y="279"/>
                    <a:pt x="175" y="279"/>
                    <a:pt x="175" y="279"/>
                  </a:cubicBezTo>
                  <a:cubicBezTo>
                    <a:pt x="175" y="274"/>
                    <a:pt x="175" y="274"/>
                    <a:pt x="175" y="274"/>
                  </a:cubicBezTo>
                  <a:cubicBezTo>
                    <a:pt x="178" y="274"/>
                    <a:pt x="180" y="274"/>
                    <a:pt x="182" y="273"/>
                  </a:cubicBezTo>
                  <a:cubicBezTo>
                    <a:pt x="184" y="272"/>
                    <a:pt x="185" y="271"/>
                    <a:pt x="186" y="270"/>
                  </a:cubicBezTo>
                  <a:cubicBezTo>
                    <a:pt x="187" y="269"/>
                    <a:pt x="188" y="267"/>
                    <a:pt x="188" y="266"/>
                  </a:cubicBezTo>
                  <a:cubicBezTo>
                    <a:pt x="188" y="265"/>
                    <a:pt x="189" y="264"/>
                    <a:pt x="189" y="263"/>
                  </a:cubicBezTo>
                  <a:cubicBezTo>
                    <a:pt x="189" y="262"/>
                    <a:pt x="189" y="261"/>
                    <a:pt x="188" y="260"/>
                  </a:cubicBezTo>
                  <a:cubicBezTo>
                    <a:pt x="188" y="259"/>
                    <a:pt x="188" y="258"/>
                    <a:pt x="187" y="257"/>
                  </a:cubicBezTo>
                  <a:close/>
                  <a:moveTo>
                    <a:pt x="172" y="249"/>
                  </a:moveTo>
                  <a:cubicBezTo>
                    <a:pt x="170" y="249"/>
                    <a:pt x="169" y="249"/>
                    <a:pt x="168" y="248"/>
                  </a:cubicBezTo>
                  <a:cubicBezTo>
                    <a:pt x="168" y="247"/>
                    <a:pt x="167" y="246"/>
                    <a:pt x="167" y="245"/>
                  </a:cubicBezTo>
                  <a:cubicBezTo>
                    <a:pt x="167" y="244"/>
                    <a:pt x="167" y="244"/>
                    <a:pt x="168" y="243"/>
                  </a:cubicBezTo>
                  <a:cubicBezTo>
                    <a:pt x="168" y="243"/>
                    <a:pt x="168" y="242"/>
                    <a:pt x="169" y="242"/>
                  </a:cubicBezTo>
                  <a:cubicBezTo>
                    <a:pt x="169" y="241"/>
                    <a:pt x="170" y="241"/>
                    <a:pt x="170" y="241"/>
                  </a:cubicBezTo>
                  <a:cubicBezTo>
                    <a:pt x="171" y="241"/>
                    <a:pt x="171" y="241"/>
                    <a:pt x="172" y="241"/>
                  </a:cubicBezTo>
                  <a:lnTo>
                    <a:pt x="172" y="249"/>
                  </a:lnTo>
                  <a:close/>
                  <a:moveTo>
                    <a:pt x="180" y="265"/>
                  </a:moveTo>
                  <a:cubicBezTo>
                    <a:pt x="180" y="266"/>
                    <a:pt x="180" y="266"/>
                    <a:pt x="179" y="267"/>
                  </a:cubicBezTo>
                  <a:cubicBezTo>
                    <a:pt x="179" y="267"/>
                    <a:pt x="178" y="268"/>
                    <a:pt x="177" y="268"/>
                  </a:cubicBezTo>
                  <a:cubicBezTo>
                    <a:pt x="177" y="268"/>
                    <a:pt x="176" y="268"/>
                    <a:pt x="175" y="268"/>
                  </a:cubicBezTo>
                  <a:cubicBezTo>
                    <a:pt x="175" y="258"/>
                    <a:pt x="175" y="258"/>
                    <a:pt x="175" y="258"/>
                  </a:cubicBezTo>
                  <a:cubicBezTo>
                    <a:pt x="177" y="259"/>
                    <a:pt x="179" y="259"/>
                    <a:pt x="180" y="260"/>
                  </a:cubicBezTo>
                  <a:cubicBezTo>
                    <a:pt x="181" y="261"/>
                    <a:pt x="181" y="262"/>
                    <a:pt x="181" y="263"/>
                  </a:cubicBezTo>
                  <a:cubicBezTo>
                    <a:pt x="181" y="264"/>
                    <a:pt x="181" y="265"/>
                    <a:pt x="180" y="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8" name="Google Shape;6027;p572">
              <a:extLst>
                <a:ext uri="{FF2B5EF4-FFF2-40B4-BE49-F238E27FC236}">
                  <a16:creationId xmlns:a16="http://schemas.microsoft.com/office/drawing/2014/main" id="{4FCA6994-B6A8-47CA-9CFA-C3AC45242571}"/>
                </a:ext>
              </a:extLst>
            </p:cNvPr>
            <p:cNvSpPr/>
            <p:nvPr/>
          </p:nvSpPr>
          <p:spPr>
            <a:xfrm>
              <a:off x="8165364" y="3396333"/>
              <a:ext cx="347472" cy="347472"/>
            </a:xfrm>
            <a:custGeom>
              <a:avLst/>
              <a:gdLst/>
              <a:ahLst/>
              <a:cxnLst/>
              <a:rect l="l" t="t" r="r" b="b"/>
              <a:pathLst>
                <a:path w="77" h="78" extrusionOk="0">
                  <a:moveTo>
                    <a:pt x="0" y="0"/>
                  </a:moveTo>
                  <a:lnTo>
                    <a:pt x="0" y="78"/>
                  </a:lnTo>
                  <a:lnTo>
                    <a:pt x="10" y="78"/>
                  </a:lnTo>
                  <a:lnTo>
                    <a:pt x="10" y="67"/>
                  </a:lnTo>
                  <a:lnTo>
                    <a:pt x="23" y="67"/>
                  </a:lnTo>
                  <a:lnTo>
                    <a:pt x="23" y="78"/>
                  </a:lnTo>
                  <a:lnTo>
                    <a:pt x="32" y="78"/>
                  </a:lnTo>
                  <a:lnTo>
                    <a:pt x="32" y="53"/>
                  </a:lnTo>
                  <a:lnTo>
                    <a:pt x="45" y="53"/>
                  </a:lnTo>
                  <a:lnTo>
                    <a:pt x="45" y="78"/>
                  </a:lnTo>
                  <a:lnTo>
                    <a:pt x="54" y="78"/>
                  </a:lnTo>
                  <a:lnTo>
                    <a:pt x="54" y="34"/>
                  </a:lnTo>
                  <a:lnTo>
                    <a:pt x="66" y="34"/>
                  </a:lnTo>
                  <a:lnTo>
                    <a:pt x="66" y="78"/>
                  </a:lnTo>
                  <a:lnTo>
                    <a:pt x="77" y="78"/>
                  </a:lnTo>
                  <a:lnTo>
                    <a:pt x="77" y="0"/>
                  </a:lnTo>
                  <a:lnTo>
                    <a:pt x="0" y="0"/>
                  </a:lnTo>
                  <a:close/>
                  <a:moveTo>
                    <a:pt x="74" y="74"/>
                  </a:moveTo>
                  <a:lnTo>
                    <a:pt x="70" y="74"/>
                  </a:lnTo>
                  <a:lnTo>
                    <a:pt x="70" y="31"/>
                  </a:lnTo>
                  <a:lnTo>
                    <a:pt x="51" y="31"/>
                  </a:lnTo>
                  <a:lnTo>
                    <a:pt x="51" y="74"/>
                  </a:lnTo>
                  <a:lnTo>
                    <a:pt x="48" y="74"/>
                  </a:lnTo>
                  <a:lnTo>
                    <a:pt x="48" y="50"/>
                  </a:lnTo>
                  <a:lnTo>
                    <a:pt x="29" y="50"/>
                  </a:lnTo>
                  <a:lnTo>
                    <a:pt x="29" y="74"/>
                  </a:lnTo>
                  <a:lnTo>
                    <a:pt x="26" y="74"/>
                  </a:lnTo>
                  <a:lnTo>
                    <a:pt x="26" y="63"/>
                  </a:lnTo>
                  <a:lnTo>
                    <a:pt x="7" y="63"/>
                  </a:lnTo>
                  <a:lnTo>
                    <a:pt x="7" y="74"/>
                  </a:lnTo>
                  <a:lnTo>
                    <a:pt x="3" y="74"/>
                  </a:lnTo>
                  <a:lnTo>
                    <a:pt x="3" y="62"/>
                  </a:lnTo>
                  <a:lnTo>
                    <a:pt x="28" y="38"/>
                  </a:lnTo>
                  <a:lnTo>
                    <a:pt x="33" y="42"/>
                  </a:lnTo>
                  <a:lnTo>
                    <a:pt x="59" y="16"/>
                  </a:lnTo>
                  <a:lnTo>
                    <a:pt x="59" y="23"/>
                  </a:lnTo>
                  <a:lnTo>
                    <a:pt x="62" y="23"/>
                  </a:lnTo>
                  <a:lnTo>
                    <a:pt x="62" y="10"/>
                  </a:lnTo>
                  <a:lnTo>
                    <a:pt x="49" y="10"/>
                  </a:lnTo>
                  <a:lnTo>
                    <a:pt x="49" y="13"/>
                  </a:lnTo>
                  <a:lnTo>
                    <a:pt x="57" y="13"/>
                  </a:lnTo>
                  <a:lnTo>
                    <a:pt x="33" y="37"/>
                  </a:lnTo>
                  <a:lnTo>
                    <a:pt x="28" y="33"/>
                  </a:lnTo>
                  <a:lnTo>
                    <a:pt x="3" y="58"/>
                  </a:lnTo>
                  <a:lnTo>
                    <a:pt x="3" y="3"/>
                  </a:lnTo>
                  <a:lnTo>
                    <a:pt x="74" y="3"/>
                  </a:lnTo>
                  <a:lnTo>
                    <a:pt x="74" y="7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0" name="Google Shape;6028;p572">
              <a:extLst>
                <a:ext uri="{FF2B5EF4-FFF2-40B4-BE49-F238E27FC236}">
                  <a16:creationId xmlns:a16="http://schemas.microsoft.com/office/drawing/2014/main" id="{20D3E66A-47C4-46F9-9F6F-523A9288E34C}"/>
                </a:ext>
              </a:extLst>
            </p:cNvPr>
            <p:cNvSpPr/>
            <p:nvPr/>
          </p:nvSpPr>
          <p:spPr>
            <a:xfrm>
              <a:off x="6804455" y="3396333"/>
              <a:ext cx="347472" cy="347472"/>
            </a:xfrm>
            <a:custGeom>
              <a:avLst/>
              <a:gdLst/>
              <a:ahLst/>
              <a:cxnLst/>
              <a:rect l="l" t="t" r="r" b="b"/>
              <a:pathLst>
                <a:path w="347" h="402" extrusionOk="0">
                  <a:moveTo>
                    <a:pt x="267" y="56"/>
                  </a:moveTo>
                  <a:cubicBezTo>
                    <a:pt x="267" y="0"/>
                    <a:pt x="267" y="0"/>
                    <a:pt x="267" y="0"/>
                  </a:cubicBezTo>
                  <a:cubicBezTo>
                    <a:pt x="80" y="0"/>
                    <a:pt x="80" y="0"/>
                    <a:pt x="80" y="0"/>
                  </a:cubicBezTo>
                  <a:cubicBezTo>
                    <a:pt x="80" y="56"/>
                    <a:pt x="80" y="56"/>
                    <a:pt x="80" y="56"/>
                  </a:cubicBezTo>
                  <a:cubicBezTo>
                    <a:pt x="0" y="56"/>
                    <a:pt x="0" y="56"/>
                    <a:pt x="0" y="56"/>
                  </a:cubicBezTo>
                  <a:cubicBezTo>
                    <a:pt x="0" y="193"/>
                    <a:pt x="0" y="193"/>
                    <a:pt x="0" y="193"/>
                  </a:cubicBezTo>
                  <a:cubicBezTo>
                    <a:pt x="0" y="402"/>
                    <a:pt x="0" y="402"/>
                    <a:pt x="0" y="402"/>
                  </a:cubicBezTo>
                  <a:cubicBezTo>
                    <a:pt x="280" y="402"/>
                    <a:pt x="280" y="402"/>
                    <a:pt x="280" y="402"/>
                  </a:cubicBezTo>
                  <a:cubicBezTo>
                    <a:pt x="347" y="402"/>
                    <a:pt x="347" y="402"/>
                    <a:pt x="347" y="402"/>
                  </a:cubicBezTo>
                  <a:cubicBezTo>
                    <a:pt x="347" y="56"/>
                    <a:pt x="347" y="56"/>
                    <a:pt x="347" y="56"/>
                  </a:cubicBezTo>
                  <a:lnTo>
                    <a:pt x="267" y="56"/>
                  </a:lnTo>
                  <a:close/>
                  <a:moveTo>
                    <a:pt x="95" y="14"/>
                  </a:moveTo>
                  <a:cubicBezTo>
                    <a:pt x="252" y="14"/>
                    <a:pt x="252" y="14"/>
                    <a:pt x="252" y="14"/>
                  </a:cubicBezTo>
                  <a:cubicBezTo>
                    <a:pt x="252" y="56"/>
                    <a:pt x="252" y="56"/>
                    <a:pt x="252" y="56"/>
                  </a:cubicBezTo>
                  <a:cubicBezTo>
                    <a:pt x="95" y="56"/>
                    <a:pt x="95" y="56"/>
                    <a:pt x="95" y="56"/>
                  </a:cubicBezTo>
                  <a:lnTo>
                    <a:pt x="95" y="14"/>
                  </a:lnTo>
                  <a:close/>
                  <a:moveTo>
                    <a:pt x="15" y="387"/>
                  </a:moveTo>
                  <a:cubicBezTo>
                    <a:pt x="15" y="208"/>
                    <a:pt x="15" y="208"/>
                    <a:pt x="15" y="208"/>
                  </a:cubicBezTo>
                  <a:cubicBezTo>
                    <a:pt x="47" y="208"/>
                    <a:pt x="47" y="208"/>
                    <a:pt x="47" y="208"/>
                  </a:cubicBezTo>
                  <a:cubicBezTo>
                    <a:pt x="233" y="208"/>
                    <a:pt x="233" y="208"/>
                    <a:pt x="233" y="208"/>
                  </a:cubicBezTo>
                  <a:cubicBezTo>
                    <a:pt x="265" y="208"/>
                    <a:pt x="265" y="208"/>
                    <a:pt x="265" y="208"/>
                  </a:cubicBezTo>
                  <a:cubicBezTo>
                    <a:pt x="265" y="387"/>
                    <a:pt x="265" y="387"/>
                    <a:pt x="265" y="387"/>
                  </a:cubicBezTo>
                  <a:lnTo>
                    <a:pt x="15" y="387"/>
                  </a:lnTo>
                  <a:close/>
                  <a:moveTo>
                    <a:pt x="62" y="193"/>
                  </a:moveTo>
                  <a:cubicBezTo>
                    <a:pt x="66" y="170"/>
                    <a:pt x="86" y="152"/>
                    <a:pt x="110" y="152"/>
                  </a:cubicBezTo>
                  <a:cubicBezTo>
                    <a:pt x="170" y="152"/>
                    <a:pt x="170" y="152"/>
                    <a:pt x="170" y="152"/>
                  </a:cubicBezTo>
                  <a:cubicBezTo>
                    <a:pt x="194" y="152"/>
                    <a:pt x="215" y="170"/>
                    <a:pt x="218" y="193"/>
                  </a:cubicBezTo>
                  <a:lnTo>
                    <a:pt x="62" y="193"/>
                  </a:lnTo>
                  <a:close/>
                  <a:moveTo>
                    <a:pt x="332" y="387"/>
                  </a:moveTo>
                  <a:cubicBezTo>
                    <a:pt x="280" y="387"/>
                    <a:pt x="280" y="387"/>
                    <a:pt x="280" y="387"/>
                  </a:cubicBezTo>
                  <a:cubicBezTo>
                    <a:pt x="280" y="193"/>
                    <a:pt x="280" y="193"/>
                    <a:pt x="280" y="193"/>
                  </a:cubicBezTo>
                  <a:cubicBezTo>
                    <a:pt x="233" y="193"/>
                    <a:pt x="233" y="193"/>
                    <a:pt x="233" y="193"/>
                  </a:cubicBezTo>
                  <a:cubicBezTo>
                    <a:pt x="229" y="162"/>
                    <a:pt x="202" y="137"/>
                    <a:pt x="170" y="137"/>
                  </a:cubicBezTo>
                  <a:cubicBezTo>
                    <a:pt x="110" y="137"/>
                    <a:pt x="110" y="137"/>
                    <a:pt x="110" y="137"/>
                  </a:cubicBezTo>
                  <a:cubicBezTo>
                    <a:pt x="78" y="137"/>
                    <a:pt x="51" y="162"/>
                    <a:pt x="47" y="193"/>
                  </a:cubicBezTo>
                  <a:cubicBezTo>
                    <a:pt x="15" y="193"/>
                    <a:pt x="15" y="193"/>
                    <a:pt x="15" y="193"/>
                  </a:cubicBezTo>
                  <a:cubicBezTo>
                    <a:pt x="15" y="70"/>
                    <a:pt x="15" y="70"/>
                    <a:pt x="15" y="70"/>
                  </a:cubicBezTo>
                  <a:cubicBezTo>
                    <a:pt x="80" y="70"/>
                    <a:pt x="80" y="70"/>
                    <a:pt x="80" y="70"/>
                  </a:cubicBezTo>
                  <a:cubicBezTo>
                    <a:pt x="267" y="70"/>
                    <a:pt x="267" y="70"/>
                    <a:pt x="267" y="70"/>
                  </a:cubicBezTo>
                  <a:cubicBezTo>
                    <a:pt x="332" y="70"/>
                    <a:pt x="332" y="70"/>
                    <a:pt x="332" y="70"/>
                  </a:cubicBezTo>
                  <a:lnTo>
                    <a:pt x="332" y="387"/>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1" name="Google Shape;6029;p572">
              <a:extLst>
                <a:ext uri="{FF2B5EF4-FFF2-40B4-BE49-F238E27FC236}">
                  <a16:creationId xmlns:a16="http://schemas.microsoft.com/office/drawing/2014/main" id="{76EDCF8B-DC83-4B06-BD75-9622B933D5D6}"/>
                </a:ext>
              </a:extLst>
            </p:cNvPr>
            <p:cNvSpPr/>
            <p:nvPr/>
          </p:nvSpPr>
          <p:spPr>
            <a:xfrm>
              <a:off x="6804455" y="4479749"/>
              <a:ext cx="347472" cy="347472"/>
            </a:xfrm>
            <a:custGeom>
              <a:avLst/>
              <a:gdLst/>
              <a:ahLst/>
              <a:cxnLst/>
              <a:rect l="l" t="t" r="r" b="b"/>
              <a:pathLst>
                <a:path w="396" h="396" extrusionOk="0">
                  <a:moveTo>
                    <a:pt x="0" y="0"/>
                  </a:moveTo>
                  <a:lnTo>
                    <a:pt x="0" y="396"/>
                  </a:lnTo>
                  <a:lnTo>
                    <a:pt x="396" y="396"/>
                  </a:lnTo>
                  <a:lnTo>
                    <a:pt x="396" y="0"/>
                  </a:lnTo>
                  <a:lnTo>
                    <a:pt x="0" y="0"/>
                  </a:lnTo>
                  <a:close/>
                  <a:moveTo>
                    <a:pt x="105" y="16"/>
                  </a:moveTo>
                  <a:lnTo>
                    <a:pt x="105" y="169"/>
                  </a:lnTo>
                  <a:lnTo>
                    <a:pt x="16" y="169"/>
                  </a:lnTo>
                  <a:lnTo>
                    <a:pt x="16" y="16"/>
                  </a:lnTo>
                  <a:lnTo>
                    <a:pt x="105" y="16"/>
                  </a:lnTo>
                  <a:close/>
                  <a:moveTo>
                    <a:pt x="16" y="296"/>
                  </a:moveTo>
                  <a:lnTo>
                    <a:pt x="29" y="296"/>
                  </a:lnTo>
                  <a:lnTo>
                    <a:pt x="29" y="278"/>
                  </a:lnTo>
                  <a:lnTo>
                    <a:pt x="16" y="278"/>
                  </a:lnTo>
                  <a:lnTo>
                    <a:pt x="16" y="186"/>
                  </a:lnTo>
                  <a:lnTo>
                    <a:pt x="121" y="186"/>
                  </a:lnTo>
                  <a:lnTo>
                    <a:pt x="121" y="16"/>
                  </a:lnTo>
                  <a:lnTo>
                    <a:pt x="379" y="16"/>
                  </a:lnTo>
                  <a:lnTo>
                    <a:pt x="379" y="210"/>
                  </a:lnTo>
                  <a:lnTo>
                    <a:pt x="279" y="210"/>
                  </a:lnTo>
                  <a:lnTo>
                    <a:pt x="279" y="379"/>
                  </a:lnTo>
                  <a:lnTo>
                    <a:pt x="16" y="379"/>
                  </a:lnTo>
                  <a:lnTo>
                    <a:pt x="16" y="296"/>
                  </a:lnTo>
                  <a:close/>
                  <a:moveTo>
                    <a:pt x="296" y="379"/>
                  </a:moveTo>
                  <a:lnTo>
                    <a:pt x="296" y="227"/>
                  </a:lnTo>
                  <a:lnTo>
                    <a:pt x="379" y="227"/>
                  </a:lnTo>
                  <a:lnTo>
                    <a:pt x="379" y="379"/>
                  </a:lnTo>
                  <a:lnTo>
                    <a:pt x="296" y="379"/>
                  </a:lnTo>
                  <a:close/>
                  <a:moveTo>
                    <a:pt x="79" y="278"/>
                  </a:moveTo>
                  <a:lnTo>
                    <a:pt x="96" y="278"/>
                  </a:lnTo>
                  <a:lnTo>
                    <a:pt x="96" y="296"/>
                  </a:lnTo>
                  <a:lnTo>
                    <a:pt x="79" y="296"/>
                  </a:lnTo>
                  <a:lnTo>
                    <a:pt x="79" y="278"/>
                  </a:lnTo>
                  <a:close/>
                  <a:moveTo>
                    <a:pt x="113" y="278"/>
                  </a:moveTo>
                  <a:lnTo>
                    <a:pt x="129" y="278"/>
                  </a:lnTo>
                  <a:lnTo>
                    <a:pt x="129" y="296"/>
                  </a:lnTo>
                  <a:lnTo>
                    <a:pt x="113" y="296"/>
                  </a:lnTo>
                  <a:lnTo>
                    <a:pt x="113" y="278"/>
                  </a:lnTo>
                  <a:close/>
                  <a:moveTo>
                    <a:pt x="146" y="278"/>
                  </a:moveTo>
                  <a:lnTo>
                    <a:pt x="164" y="278"/>
                  </a:lnTo>
                  <a:lnTo>
                    <a:pt x="164" y="296"/>
                  </a:lnTo>
                  <a:lnTo>
                    <a:pt x="146" y="296"/>
                  </a:lnTo>
                  <a:lnTo>
                    <a:pt x="146" y="278"/>
                  </a:lnTo>
                  <a:close/>
                  <a:moveTo>
                    <a:pt x="46" y="278"/>
                  </a:moveTo>
                  <a:lnTo>
                    <a:pt x="62" y="278"/>
                  </a:lnTo>
                  <a:lnTo>
                    <a:pt x="62" y="296"/>
                  </a:lnTo>
                  <a:lnTo>
                    <a:pt x="46" y="296"/>
                  </a:lnTo>
                  <a:lnTo>
                    <a:pt x="46" y="278"/>
                  </a:lnTo>
                  <a:close/>
                  <a:moveTo>
                    <a:pt x="289" y="117"/>
                  </a:moveTo>
                  <a:lnTo>
                    <a:pt x="272" y="117"/>
                  </a:lnTo>
                  <a:lnTo>
                    <a:pt x="272" y="100"/>
                  </a:lnTo>
                  <a:lnTo>
                    <a:pt x="289" y="100"/>
                  </a:lnTo>
                  <a:lnTo>
                    <a:pt x="289" y="117"/>
                  </a:lnTo>
                  <a:close/>
                  <a:moveTo>
                    <a:pt x="191" y="155"/>
                  </a:moveTo>
                  <a:lnTo>
                    <a:pt x="208" y="155"/>
                  </a:lnTo>
                  <a:lnTo>
                    <a:pt x="208" y="171"/>
                  </a:lnTo>
                  <a:lnTo>
                    <a:pt x="191" y="171"/>
                  </a:lnTo>
                  <a:lnTo>
                    <a:pt x="191" y="155"/>
                  </a:lnTo>
                  <a:close/>
                  <a:moveTo>
                    <a:pt x="191" y="120"/>
                  </a:moveTo>
                  <a:lnTo>
                    <a:pt x="208" y="120"/>
                  </a:lnTo>
                  <a:lnTo>
                    <a:pt x="208" y="138"/>
                  </a:lnTo>
                  <a:lnTo>
                    <a:pt x="191" y="138"/>
                  </a:lnTo>
                  <a:lnTo>
                    <a:pt x="191" y="120"/>
                  </a:lnTo>
                  <a:close/>
                  <a:moveTo>
                    <a:pt x="205" y="100"/>
                  </a:moveTo>
                  <a:lnTo>
                    <a:pt x="222" y="100"/>
                  </a:lnTo>
                  <a:lnTo>
                    <a:pt x="222" y="117"/>
                  </a:lnTo>
                  <a:lnTo>
                    <a:pt x="205" y="117"/>
                  </a:lnTo>
                  <a:lnTo>
                    <a:pt x="205" y="100"/>
                  </a:lnTo>
                  <a:close/>
                  <a:moveTo>
                    <a:pt x="181" y="278"/>
                  </a:moveTo>
                  <a:lnTo>
                    <a:pt x="197" y="278"/>
                  </a:lnTo>
                  <a:lnTo>
                    <a:pt x="197" y="296"/>
                  </a:lnTo>
                  <a:lnTo>
                    <a:pt x="181" y="296"/>
                  </a:lnTo>
                  <a:lnTo>
                    <a:pt x="181" y="278"/>
                  </a:lnTo>
                  <a:close/>
                  <a:moveTo>
                    <a:pt x="238" y="100"/>
                  </a:moveTo>
                  <a:lnTo>
                    <a:pt x="255" y="100"/>
                  </a:lnTo>
                  <a:lnTo>
                    <a:pt x="255" y="117"/>
                  </a:lnTo>
                  <a:lnTo>
                    <a:pt x="238" y="117"/>
                  </a:lnTo>
                  <a:lnTo>
                    <a:pt x="238" y="100"/>
                  </a:lnTo>
                  <a:close/>
                  <a:moveTo>
                    <a:pt x="191" y="222"/>
                  </a:moveTo>
                  <a:lnTo>
                    <a:pt x="208" y="222"/>
                  </a:lnTo>
                  <a:lnTo>
                    <a:pt x="208" y="238"/>
                  </a:lnTo>
                  <a:lnTo>
                    <a:pt x="191" y="238"/>
                  </a:lnTo>
                  <a:lnTo>
                    <a:pt x="191" y="222"/>
                  </a:lnTo>
                  <a:close/>
                  <a:moveTo>
                    <a:pt x="191" y="188"/>
                  </a:moveTo>
                  <a:lnTo>
                    <a:pt x="208" y="188"/>
                  </a:lnTo>
                  <a:lnTo>
                    <a:pt x="208" y="205"/>
                  </a:lnTo>
                  <a:lnTo>
                    <a:pt x="191" y="205"/>
                  </a:lnTo>
                  <a:lnTo>
                    <a:pt x="191" y="188"/>
                  </a:lnTo>
                  <a:close/>
                  <a:moveTo>
                    <a:pt x="191" y="255"/>
                  </a:moveTo>
                  <a:lnTo>
                    <a:pt x="208" y="255"/>
                  </a:lnTo>
                  <a:lnTo>
                    <a:pt x="208" y="273"/>
                  </a:lnTo>
                  <a:lnTo>
                    <a:pt x="191" y="273"/>
                  </a:lnTo>
                  <a:lnTo>
                    <a:pt x="191" y="255"/>
                  </a:lnTo>
                  <a:close/>
                  <a:moveTo>
                    <a:pt x="307" y="152"/>
                  </a:moveTo>
                  <a:lnTo>
                    <a:pt x="348" y="110"/>
                  </a:lnTo>
                  <a:lnTo>
                    <a:pt x="307" y="69"/>
                  </a:lnTo>
                  <a:lnTo>
                    <a:pt x="295" y="82"/>
                  </a:lnTo>
                  <a:lnTo>
                    <a:pt x="315" y="100"/>
                  </a:lnTo>
                  <a:lnTo>
                    <a:pt x="305" y="100"/>
                  </a:lnTo>
                  <a:lnTo>
                    <a:pt x="305" y="117"/>
                  </a:lnTo>
                  <a:lnTo>
                    <a:pt x="317" y="117"/>
                  </a:lnTo>
                  <a:lnTo>
                    <a:pt x="294" y="140"/>
                  </a:lnTo>
                  <a:lnTo>
                    <a:pt x="307" y="152"/>
                  </a:lnTo>
                  <a:close/>
                  <a:moveTo>
                    <a:pt x="323" y="109"/>
                  </a:moveTo>
                  <a:lnTo>
                    <a:pt x="325" y="110"/>
                  </a:lnTo>
                  <a:lnTo>
                    <a:pt x="323" y="111"/>
                  </a:lnTo>
                  <a:lnTo>
                    <a:pt x="323" y="10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2" name="Google Shape;6030;p572">
              <a:extLst>
                <a:ext uri="{FF2B5EF4-FFF2-40B4-BE49-F238E27FC236}">
                  <a16:creationId xmlns:a16="http://schemas.microsoft.com/office/drawing/2014/main" id="{E4B3474E-3DB7-4F35-BFFE-B30EA18204C2}"/>
                </a:ext>
              </a:extLst>
            </p:cNvPr>
            <p:cNvSpPr/>
            <p:nvPr/>
          </p:nvSpPr>
          <p:spPr>
            <a:xfrm>
              <a:off x="6804455" y="5039371"/>
              <a:ext cx="347472" cy="347472"/>
            </a:xfrm>
            <a:custGeom>
              <a:avLst/>
              <a:gdLst/>
              <a:ahLst/>
              <a:cxnLst/>
              <a:rect l="l" t="t" r="r" b="b"/>
              <a:pathLst>
                <a:path w="346" h="346" extrusionOk="0">
                  <a:moveTo>
                    <a:pt x="0" y="0"/>
                  </a:moveTo>
                  <a:cubicBezTo>
                    <a:pt x="0" y="346"/>
                    <a:pt x="0" y="346"/>
                    <a:pt x="0" y="346"/>
                  </a:cubicBezTo>
                  <a:cubicBezTo>
                    <a:pt x="54" y="346"/>
                    <a:pt x="54" y="346"/>
                    <a:pt x="54" y="346"/>
                  </a:cubicBezTo>
                  <a:cubicBezTo>
                    <a:pt x="64" y="268"/>
                    <a:pt x="64" y="268"/>
                    <a:pt x="64" y="268"/>
                  </a:cubicBezTo>
                  <a:cubicBezTo>
                    <a:pt x="68" y="255"/>
                    <a:pt x="78" y="245"/>
                    <a:pt x="91" y="241"/>
                  </a:cubicBezTo>
                  <a:cubicBezTo>
                    <a:pt x="143" y="223"/>
                    <a:pt x="143" y="223"/>
                    <a:pt x="143" y="223"/>
                  </a:cubicBezTo>
                  <a:cubicBezTo>
                    <a:pt x="143" y="223"/>
                    <a:pt x="144" y="223"/>
                    <a:pt x="145" y="224"/>
                  </a:cubicBezTo>
                  <a:cubicBezTo>
                    <a:pt x="149" y="228"/>
                    <a:pt x="149" y="228"/>
                    <a:pt x="149" y="228"/>
                  </a:cubicBezTo>
                  <a:cubicBezTo>
                    <a:pt x="155" y="234"/>
                    <a:pt x="164" y="238"/>
                    <a:pt x="173" y="238"/>
                  </a:cubicBezTo>
                  <a:cubicBezTo>
                    <a:pt x="182" y="238"/>
                    <a:pt x="191" y="234"/>
                    <a:pt x="197" y="228"/>
                  </a:cubicBezTo>
                  <a:cubicBezTo>
                    <a:pt x="201" y="224"/>
                    <a:pt x="201" y="224"/>
                    <a:pt x="201" y="224"/>
                  </a:cubicBezTo>
                  <a:cubicBezTo>
                    <a:pt x="202" y="223"/>
                    <a:pt x="202" y="223"/>
                    <a:pt x="203" y="223"/>
                  </a:cubicBezTo>
                  <a:cubicBezTo>
                    <a:pt x="255" y="241"/>
                    <a:pt x="255" y="241"/>
                    <a:pt x="255" y="241"/>
                  </a:cubicBezTo>
                  <a:cubicBezTo>
                    <a:pt x="267" y="245"/>
                    <a:pt x="278" y="255"/>
                    <a:pt x="282" y="268"/>
                  </a:cubicBezTo>
                  <a:cubicBezTo>
                    <a:pt x="292" y="346"/>
                    <a:pt x="292" y="346"/>
                    <a:pt x="292" y="346"/>
                  </a:cubicBezTo>
                  <a:cubicBezTo>
                    <a:pt x="346" y="346"/>
                    <a:pt x="346" y="346"/>
                    <a:pt x="346" y="346"/>
                  </a:cubicBezTo>
                  <a:cubicBezTo>
                    <a:pt x="346" y="0"/>
                    <a:pt x="346" y="0"/>
                    <a:pt x="346" y="0"/>
                  </a:cubicBezTo>
                  <a:lnTo>
                    <a:pt x="0" y="0"/>
                  </a:lnTo>
                  <a:close/>
                  <a:moveTo>
                    <a:pt x="331" y="331"/>
                  </a:moveTo>
                  <a:cubicBezTo>
                    <a:pt x="305" y="331"/>
                    <a:pt x="305" y="331"/>
                    <a:pt x="305" y="331"/>
                  </a:cubicBezTo>
                  <a:cubicBezTo>
                    <a:pt x="296" y="266"/>
                    <a:pt x="296" y="266"/>
                    <a:pt x="296" y="266"/>
                  </a:cubicBezTo>
                  <a:cubicBezTo>
                    <a:pt x="296" y="264"/>
                    <a:pt x="296" y="264"/>
                    <a:pt x="296" y="264"/>
                  </a:cubicBezTo>
                  <a:cubicBezTo>
                    <a:pt x="291" y="247"/>
                    <a:pt x="277" y="233"/>
                    <a:pt x="259" y="227"/>
                  </a:cubicBezTo>
                  <a:cubicBezTo>
                    <a:pt x="208" y="209"/>
                    <a:pt x="208" y="209"/>
                    <a:pt x="208" y="209"/>
                  </a:cubicBezTo>
                  <a:cubicBezTo>
                    <a:pt x="202" y="207"/>
                    <a:pt x="195" y="209"/>
                    <a:pt x="190" y="213"/>
                  </a:cubicBezTo>
                  <a:cubicBezTo>
                    <a:pt x="186" y="217"/>
                    <a:pt x="186" y="217"/>
                    <a:pt x="186" y="217"/>
                  </a:cubicBezTo>
                  <a:cubicBezTo>
                    <a:pt x="183" y="221"/>
                    <a:pt x="178" y="223"/>
                    <a:pt x="173" y="223"/>
                  </a:cubicBezTo>
                  <a:cubicBezTo>
                    <a:pt x="168" y="223"/>
                    <a:pt x="163" y="221"/>
                    <a:pt x="159" y="217"/>
                  </a:cubicBezTo>
                  <a:cubicBezTo>
                    <a:pt x="155" y="213"/>
                    <a:pt x="155" y="213"/>
                    <a:pt x="155" y="213"/>
                  </a:cubicBezTo>
                  <a:cubicBezTo>
                    <a:pt x="151" y="209"/>
                    <a:pt x="144" y="207"/>
                    <a:pt x="138" y="209"/>
                  </a:cubicBezTo>
                  <a:cubicBezTo>
                    <a:pt x="86" y="227"/>
                    <a:pt x="86" y="227"/>
                    <a:pt x="86" y="227"/>
                  </a:cubicBezTo>
                  <a:cubicBezTo>
                    <a:pt x="69" y="233"/>
                    <a:pt x="55" y="247"/>
                    <a:pt x="49" y="264"/>
                  </a:cubicBezTo>
                  <a:cubicBezTo>
                    <a:pt x="41" y="331"/>
                    <a:pt x="41" y="331"/>
                    <a:pt x="41" y="331"/>
                  </a:cubicBezTo>
                  <a:cubicBezTo>
                    <a:pt x="14" y="331"/>
                    <a:pt x="14" y="331"/>
                    <a:pt x="14" y="331"/>
                  </a:cubicBezTo>
                  <a:cubicBezTo>
                    <a:pt x="14" y="14"/>
                    <a:pt x="14" y="14"/>
                    <a:pt x="14" y="14"/>
                  </a:cubicBezTo>
                  <a:cubicBezTo>
                    <a:pt x="331" y="14"/>
                    <a:pt x="331" y="14"/>
                    <a:pt x="331" y="14"/>
                  </a:cubicBezTo>
                  <a:lnTo>
                    <a:pt x="331" y="331"/>
                  </a:lnTo>
                  <a:close/>
                  <a:moveTo>
                    <a:pt x="173" y="201"/>
                  </a:moveTo>
                  <a:cubicBezTo>
                    <a:pt x="187" y="201"/>
                    <a:pt x="195" y="193"/>
                    <a:pt x="204" y="184"/>
                  </a:cubicBezTo>
                  <a:cubicBezTo>
                    <a:pt x="214" y="172"/>
                    <a:pt x="220" y="152"/>
                    <a:pt x="220" y="124"/>
                  </a:cubicBezTo>
                  <a:cubicBezTo>
                    <a:pt x="220" y="96"/>
                    <a:pt x="199" y="73"/>
                    <a:pt x="173" y="73"/>
                  </a:cubicBezTo>
                  <a:cubicBezTo>
                    <a:pt x="147" y="73"/>
                    <a:pt x="126" y="96"/>
                    <a:pt x="126" y="124"/>
                  </a:cubicBezTo>
                  <a:cubicBezTo>
                    <a:pt x="126" y="152"/>
                    <a:pt x="131" y="172"/>
                    <a:pt x="142" y="184"/>
                  </a:cubicBezTo>
                  <a:cubicBezTo>
                    <a:pt x="150" y="193"/>
                    <a:pt x="158" y="201"/>
                    <a:pt x="173" y="201"/>
                  </a:cubicBezTo>
                  <a:close/>
                  <a:moveTo>
                    <a:pt x="173" y="88"/>
                  </a:moveTo>
                  <a:cubicBezTo>
                    <a:pt x="190" y="88"/>
                    <a:pt x="205" y="104"/>
                    <a:pt x="205" y="124"/>
                  </a:cubicBezTo>
                  <a:cubicBezTo>
                    <a:pt x="205" y="148"/>
                    <a:pt x="201" y="165"/>
                    <a:pt x="193" y="174"/>
                  </a:cubicBezTo>
                  <a:cubicBezTo>
                    <a:pt x="184" y="184"/>
                    <a:pt x="180" y="187"/>
                    <a:pt x="173" y="187"/>
                  </a:cubicBezTo>
                  <a:cubicBezTo>
                    <a:pt x="166" y="187"/>
                    <a:pt x="161" y="184"/>
                    <a:pt x="153" y="174"/>
                  </a:cubicBezTo>
                  <a:cubicBezTo>
                    <a:pt x="145" y="165"/>
                    <a:pt x="141" y="148"/>
                    <a:pt x="141" y="124"/>
                  </a:cubicBezTo>
                  <a:cubicBezTo>
                    <a:pt x="141" y="104"/>
                    <a:pt x="155" y="88"/>
                    <a:pt x="173" y="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3" name="Google Shape;5990;p572">
              <a:extLst>
                <a:ext uri="{FF2B5EF4-FFF2-40B4-BE49-F238E27FC236}">
                  <a16:creationId xmlns:a16="http://schemas.microsoft.com/office/drawing/2014/main" id="{94A065BF-8BF3-4047-A0BC-FAA9D0AF24F2}"/>
                </a:ext>
              </a:extLst>
            </p:cNvPr>
            <p:cNvSpPr txBox="1"/>
            <p:nvPr/>
          </p:nvSpPr>
          <p:spPr>
            <a:xfrm>
              <a:off x="8642185" y="3976427"/>
              <a:ext cx="540000" cy="277519"/>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營收</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成長率</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44" name="Google Shape;5991;p572">
              <a:extLst>
                <a:ext uri="{FF2B5EF4-FFF2-40B4-BE49-F238E27FC236}">
                  <a16:creationId xmlns:a16="http://schemas.microsoft.com/office/drawing/2014/main" id="{C6D2AC9F-5735-43BD-920B-32AF4054FB38}"/>
                </a:ext>
              </a:extLst>
            </p:cNvPr>
            <p:cNvSpPr txBox="1"/>
            <p:nvPr/>
          </p:nvSpPr>
          <p:spPr>
            <a:xfrm>
              <a:off x="8642185" y="4471795"/>
              <a:ext cx="540000" cy="36338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營業費用率</a:t>
              </a:r>
            </a:p>
          </p:txBody>
        </p:sp>
        <p:sp>
          <p:nvSpPr>
            <p:cNvPr id="45" name="Google Shape;5992;p572">
              <a:extLst>
                <a:ext uri="{FF2B5EF4-FFF2-40B4-BE49-F238E27FC236}">
                  <a16:creationId xmlns:a16="http://schemas.microsoft.com/office/drawing/2014/main" id="{D9FDA745-171B-40F0-AAB2-259F3B0CA993}"/>
                </a:ext>
              </a:extLst>
            </p:cNvPr>
            <p:cNvSpPr txBox="1"/>
            <p:nvPr/>
          </p:nvSpPr>
          <p:spPr>
            <a:xfrm>
              <a:off x="8642185" y="5067157"/>
              <a:ext cx="540000" cy="291901"/>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員工</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生產力</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46" name="Google Shape;6026;p572">
              <a:extLst>
                <a:ext uri="{FF2B5EF4-FFF2-40B4-BE49-F238E27FC236}">
                  <a16:creationId xmlns:a16="http://schemas.microsoft.com/office/drawing/2014/main" id="{3F09CC23-847C-4A5F-AADF-FAA7399AA314}"/>
                </a:ext>
              </a:extLst>
            </p:cNvPr>
            <p:cNvSpPr/>
            <p:nvPr/>
          </p:nvSpPr>
          <p:spPr>
            <a:xfrm>
              <a:off x="8165364" y="3941450"/>
              <a:ext cx="347472" cy="347472"/>
            </a:xfrm>
            <a:custGeom>
              <a:avLst/>
              <a:gdLst/>
              <a:ahLst/>
              <a:cxnLst/>
              <a:rect l="l" t="t" r="r" b="b"/>
              <a:pathLst>
                <a:path w="346" h="346" extrusionOk="0">
                  <a:moveTo>
                    <a:pt x="0" y="0"/>
                  </a:moveTo>
                  <a:cubicBezTo>
                    <a:pt x="0" y="0"/>
                    <a:pt x="0" y="0"/>
                    <a:pt x="0" y="0"/>
                  </a:cubicBezTo>
                  <a:cubicBezTo>
                    <a:pt x="0" y="346"/>
                    <a:pt x="0" y="346"/>
                    <a:pt x="0" y="346"/>
                  </a:cubicBezTo>
                  <a:cubicBezTo>
                    <a:pt x="0" y="346"/>
                    <a:pt x="0" y="346"/>
                    <a:pt x="0" y="346"/>
                  </a:cubicBezTo>
                  <a:cubicBezTo>
                    <a:pt x="346" y="346"/>
                    <a:pt x="346" y="346"/>
                    <a:pt x="346" y="346"/>
                  </a:cubicBezTo>
                  <a:cubicBezTo>
                    <a:pt x="346" y="295"/>
                    <a:pt x="346" y="295"/>
                    <a:pt x="346" y="295"/>
                  </a:cubicBezTo>
                  <a:cubicBezTo>
                    <a:pt x="346" y="254"/>
                    <a:pt x="346" y="254"/>
                    <a:pt x="346" y="254"/>
                  </a:cubicBezTo>
                  <a:cubicBezTo>
                    <a:pt x="346" y="213"/>
                    <a:pt x="346" y="213"/>
                    <a:pt x="346" y="213"/>
                  </a:cubicBezTo>
                  <a:cubicBezTo>
                    <a:pt x="346" y="166"/>
                    <a:pt x="346" y="166"/>
                    <a:pt x="346" y="166"/>
                  </a:cubicBezTo>
                  <a:cubicBezTo>
                    <a:pt x="346" y="157"/>
                    <a:pt x="346" y="157"/>
                    <a:pt x="346" y="157"/>
                  </a:cubicBezTo>
                  <a:cubicBezTo>
                    <a:pt x="346" y="123"/>
                    <a:pt x="346" y="123"/>
                    <a:pt x="346" y="123"/>
                  </a:cubicBezTo>
                  <a:cubicBezTo>
                    <a:pt x="346" y="82"/>
                    <a:pt x="346" y="82"/>
                    <a:pt x="346" y="82"/>
                  </a:cubicBezTo>
                  <a:cubicBezTo>
                    <a:pt x="346" y="41"/>
                    <a:pt x="346" y="41"/>
                    <a:pt x="346" y="41"/>
                  </a:cubicBezTo>
                  <a:cubicBezTo>
                    <a:pt x="346" y="0"/>
                    <a:pt x="346" y="0"/>
                    <a:pt x="346" y="0"/>
                  </a:cubicBezTo>
                  <a:cubicBezTo>
                    <a:pt x="346" y="0"/>
                    <a:pt x="346" y="0"/>
                    <a:pt x="346" y="0"/>
                  </a:cubicBezTo>
                  <a:lnTo>
                    <a:pt x="0" y="0"/>
                  </a:lnTo>
                  <a:close/>
                  <a:moveTo>
                    <a:pt x="14" y="181"/>
                  </a:moveTo>
                  <a:cubicBezTo>
                    <a:pt x="42" y="181"/>
                    <a:pt x="42" y="181"/>
                    <a:pt x="42" y="181"/>
                  </a:cubicBezTo>
                  <a:cubicBezTo>
                    <a:pt x="39" y="195"/>
                    <a:pt x="28" y="206"/>
                    <a:pt x="14" y="209"/>
                  </a:cubicBezTo>
                  <a:lnTo>
                    <a:pt x="14" y="181"/>
                  </a:lnTo>
                  <a:close/>
                  <a:moveTo>
                    <a:pt x="14" y="304"/>
                  </a:moveTo>
                  <a:cubicBezTo>
                    <a:pt x="28" y="307"/>
                    <a:pt x="39" y="317"/>
                    <a:pt x="42" y="331"/>
                  </a:cubicBezTo>
                  <a:cubicBezTo>
                    <a:pt x="14" y="331"/>
                    <a:pt x="14" y="331"/>
                    <a:pt x="14" y="331"/>
                  </a:cubicBezTo>
                  <a:lnTo>
                    <a:pt x="14" y="304"/>
                  </a:lnTo>
                  <a:close/>
                  <a:moveTo>
                    <a:pt x="304" y="331"/>
                  </a:moveTo>
                  <a:cubicBezTo>
                    <a:pt x="307" y="317"/>
                    <a:pt x="317" y="307"/>
                    <a:pt x="331" y="304"/>
                  </a:cubicBezTo>
                  <a:cubicBezTo>
                    <a:pt x="331" y="331"/>
                    <a:pt x="331" y="331"/>
                    <a:pt x="331" y="331"/>
                  </a:cubicBezTo>
                  <a:lnTo>
                    <a:pt x="304" y="331"/>
                  </a:lnTo>
                  <a:close/>
                  <a:moveTo>
                    <a:pt x="331" y="289"/>
                  </a:moveTo>
                  <a:cubicBezTo>
                    <a:pt x="309" y="292"/>
                    <a:pt x="292" y="309"/>
                    <a:pt x="289" y="331"/>
                  </a:cubicBezTo>
                  <a:cubicBezTo>
                    <a:pt x="57" y="331"/>
                    <a:pt x="57" y="331"/>
                    <a:pt x="57" y="331"/>
                  </a:cubicBezTo>
                  <a:cubicBezTo>
                    <a:pt x="54" y="309"/>
                    <a:pt x="36" y="292"/>
                    <a:pt x="14" y="289"/>
                  </a:cubicBezTo>
                  <a:cubicBezTo>
                    <a:pt x="14" y="254"/>
                    <a:pt x="14" y="254"/>
                    <a:pt x="14" y="254"/>
                  </a:cubicBezTo>
                  <a:cubicBezTo>
                    <a:pt x="14" y="224"/>
                    <a:pt x="14" y="224"/>
                    <a:pt x="14" y="224"/>
                  </a:cubicBezTo>
                  <a:cubicBezTo>
                    <a:pt x="36" y="220"/>
                    <a:pt x="54" y="203"/>
                    <a:pt x="57" y="181"/>
                  </a:cubicBezTo>
                  <a:cubicBezTo>
                    <a:pt x="289" y="181"/>
                    <a:pt x="289" y="181"/>
                    <a:pt x="289" y="181"/>
                  </a:cubicBezTo>
                  <a:cubicBezTo>
                    <a:pt x="292" y="203"/>
                    <a:pt x="309" y="220"/>
                    <a:pt x="331" y="224"/>
                  </a:cubicBezTo>
                  <a:cubicBezTo>
                    <a:pt x="331" y="254"/>
                    <a:pt x="331" y="254"/>
                    <a:pt x="331" y="254"/>
                  </a:cubicBezTo>
                  <a:lnTo>
                    <a:pt x="331" y="289"/>
                  </a:lnTo>
                  <a:close/>
                  <a:moveTo>
                    <a:pt x="331" y="209"/>
                  </a:moveTo>
                  <a:cubicBezTo>
                    <a:pt x="317" y="206"/>
                    <a:pt x="307" y="195"/>
                    <a:pt x="304" y="181"/>
                  </a:cubicBezTo>
                  <a:cubicBezTo>
                    <a:pt x="331" y="181"/>
                    <a:pt x="331" y="181"/>
                    <a:pt x="331" y="181"/>
                  </a:cubicBezTo>
                  <a:lnTo>
                    <a:pt x="331" y="209"/>
                  </a:lnTo>
                  <a:close/>
                  <a:moveTo>
                    <a:pt x="331" y="166"/>
                  </a:moveTo>
                  <a:cubicBezTo>
                    <a:pt x="14" y="166"/>
                    <a:pt x="14" y="166"/>
                    <a:pt x="14" y="166"/>
                  </a:cubicBezTo>
                  <a:cubicBezTo>
                    <a:pt x="14" y="157"/>
                    <a:pt x="14" y="157"/>
                    <a:pt x="14" y="157"/>
                  </a:cubicBezTo>
                  <a:cubicBezTo>
                    <a:pt x="14" y="137"/>
                    <a:pt x="14" y="137"/>
                    <a:pt x="14" y="137"/>
                  </a:cubicBezTo>
                  <a:cubicBezTo>
                    <a:pt x="331" y="137"/>
                    <a:pt x="331" y="137"/>
                    <a:pt x="331" y="137"/>
                  </a:cubicBezTo>
                  <a:cubicBezTo>
                    <a:pt x="331" y="157"/>
                    <a:pt x="331" y="157"/>
                    <a:pt x="331" y="157"/>
                  </a:cubicBezTo>
                  <a:lnTo>
                    <a:pt x="331" y="166"/>
                  </a:lnTo>
                  <a:close/>
                  <a:moveTo>
                    <a:pt x="14" y="123"/>
                  </a:moveTo>
                  <a:cubicBezTo>
                    <a:pt x="14" y="96"/>
                    <a:pt x="14" y="96"/>
                    <a:pt x="14" y="96"/>
                  </a:cubicBezTo>
                  <a:cubicBezTo>
                    <a:pt x="331" y="96"/>
                    <a:pt x="331" y="96"/>
                    <a:pt x="331" y="96"/>
                  </a:cubicBezTo>
                  <a:cubicBezTo>
                    <a:pt x="331" y="123"/>
                    <a:pt x="331" y="123"/>
                    <a:pt x="331" y="123"/>
                  </a:cubicBezTo>
                  <a:lnTo>
                    <a:pt x="14" y="123"/>
                  </a:lnTo>
                  <a:close/>
                  <a:moveTo>
                    <a:pt x="14" y="82"/>
                  </a:moveTo>
                  <a:cubicBezTo>
                    <a:pt x="14" y="55"/>
                    <a:pt x="14" y="55"/>
                    <a:pt x="14" y="55"/>
                  </a:cubicBezTo>
                  <a:cubicBezTo>
                    <a:pt x="331" y="55"/>
                    <a:pt x="331" y="55"/>
                    <a:pt x="331" y="55"/>
                  </a:cubicBezTo>
                  <a:cubicBezTo>
                    <a:pt x="331" y="82"/>
                    <a:pt x="331" y="82"/>
                    <a:pt x="331" y="82"/>
                  </a:cubicBezTo>
                  <a:lnTo>
                    <a:pt x="14" y="82"/>
                  </a:lnTo>
                  <a:close/>
                  <a:moveTo>
                    <a:pt x="14" y="41"/>
                  </a:moveTo>
                  <a:cubicBezTo>
                    <a:pt x="14" y="14"/>
                    <a:pt x="14" y="14"/>
                    <a:pt x="14" y="14"/>
                  </a:cubicBezTo>
                  <a:cubicBezTo>
                    <a:pt x="331" y="14"/>
                    <a:pt x="331" y="14"/>
                    <a:pt x="331" y="14"/>
                  </a:cubicBezTo>
                  <a:cubicBezTo>
                    <a:pt x="331" y="41"/>
                    <a:pt x="331" y="41"/>
                    <a:pt x="331" y="41"/>
                  </a:cubicBezTo>
                  <a:lnTo>
                    <a:pt x="14" y="41"/>
                  </a:lnTo>
                  <a:close/>
                  <a:moveTo>
                    <a:pt x="173" y="206"/>
                  </a:moveTo>
                  <a:cubicBezTo>
                    <a:pt x="145" y="206"/>
                    <a:pt x="122" y="228"/>
                    <a:pt x="122" y="256"/>
                  </a:cubicBezTo>
                  <a:cubicBezTo>
                    <a:pt x="122" y="284"/>
                    <a:pt x="145" y="307"/>
                    <a:pt x="173" y="307"/>
                  </a:cubicBezTo>
                  <a:cubicBezTo>
                    <a:pt x="201" y="307"/>
                    <a:pt x="223" y="284"/>
                    <a:pt x="223" y="256"/>
                  </a:cubicBezTo>
                  <a:cubicBezTo>
                    <a:pt x="223" y="228"/>
                    <a:pt x="201" y="206"/>
                    <a:pt x="173" y="206"/>
                  </a:cubicBezTo>
                  <a:close/>
                  <a:moveTo>
                    <a:pt x="173" y="292"/>
                  </a:moveTo>
                  <a:cubicBezTo>
                    <a:pt x="153" y="292"/>
                    <a:pt x="137" y="276"/>
                    <a:pt x="137" y="256"/>
                  </a:cubicBezTo>
                  <a:cubicBezTo>
                    <a:pt x="137" y="236"/>
                    <a:pt x="153" y="220"/>
                    <a:pt x="173" y="220"/>
                  </a:cubicBezTo>
                  <a:cubicBezTo>
                    <a:pt x="192" y="220"/>
                    <a:pt x="208" y="236"/>
                    <a:pt x="208" y="256"/>
                  </a:cubicBezTo>
                  <a:cubicBezTo>
                    <a:pt x="208" y="276"/>
                    <a:pt x="192" y="292"/>
                    <a:pt x="173" y="292"/>
                  </a:cubicBezTo>
                  <a:close/>
                  <a:moveTo>
                    <a:pt x="187" y="257"/>
                  </a:moveTo>
                  <a:cubicBezTo>
                    <a:pt x="187" y="256"/>
                    <a:pt x="185" y="255"/>
                    <a:pt x="184" y="254"/>
                  </a:cubicBezTo>
                  <a:cubicBezTo>
                    <a:pt x="183" y="252"/>
                    <a:pt x="181" y="252"/>
                    <a:pt x="178" y="251"/>
                  </a:cubicBezTo>
                  <a:cubicBezTo>
                    <a:pt x="177" y="251"/>
                    <a:pt x="177" y="251"/>
                    <a:pt x="177" y="251"/>
                  </a:cubicBezTo>
                  <a:cubicBezTo>
                    <a:pt x="176" y="250"/>
                    <a:pt x="176" y="250"/>
                    <a:pt x="175" y="250"/>
                  </a:cubicBezTo>
                  <a:cubicBezTo>
                    <a:pt x="175" y="241"/>
                    <a:pt x="175" y="241"/>
                    <a:pt x="175" y="241"/>
                  </a:cubicBezTo>
                  <a:cubicBezTo>
                    <a:pt x="176" y="241"/>
                    <a:pt x="177" y="241"/>
                    <a:pt x="178" y="242"/>
                  </a:cubicBezTo>
                  <a:cubicBezTo>
                    <a:pt x="179" y="243"/>
                    <a:pt x="180" y="244"/>
                    <a:pt x="180" y="246"/>
                  </a:cubicBezTo>
                  <a:cubicBezTo>
                    <a:pt x="187" y="246"/>
                    <a:pt x="187" y="246"/>
                    <a:pt x="187" y="246"/>
                  </a:cubicBezTo>
                  <a:cubicBezTo>
                    <a:pt x="187" y="244"/>
                    <a:pt x="187" y="242"/>
                    <a:pt x="186" y="241"/>
                  </a:cubicBezTo>
                  <a:cubicBezTo>
                    <a:pt x="185" y="240"/>
                    <a:pt x="185" y="239"/>
                    <a:pt x="183" y="238"/>
                  </a:cubicBezTo>
                  <a:cubicBezTo>
                    <a:pt x="182" y="237"/>
                    <a:pt x="181" y="236"/>
                    <a:pt x="180" y="235"/>
                  </a:cubicBezTo>
                  <a:cubicBezTo>
                    <a:pt x="178" y="235"/>
                    <a:pt x="177" y="235"/>
                    <a:pt x="175" y="234"/>
                  </a:cubicBezTo>
                  <a:cubicBezTo>
                    <a:pt x="175" y="230"/>
                    <a:pt x="175" y="230"/>
                    <a:pt x="175" y="230"/>
                  </a:cubicBezTo>
                  <a:cubicBezTo>
                    <a:pt x="172" y="230"/>
                    <a:pt x="172" y="230"/>
                    <a:pt x="172" y="230"/>
                  </a:cubicBezTo>
                  <a:cubicBezTo>
                    <a:pt x="172" y="234"/>
                    <a:pt x="172" y="234"/>
                    <a:pt x="172" y="234"/>
                  </a:cubicBezTo>
                  <a:cubicBezTo>
                    <a:pt x="170" y="235"/>
                    <a:pt x="169" y="235"/>
                    <a:pt x="167" y="235"/>
                  </a:cubicBezTo>
                  <a:cubicBezTo>
                    <a:pt x="166" y="236"/>
                    <a:pt x="165" y="237"/>
                    <a:pt x="163" y="238"/>
                  </a:cubicBezTo>
                  <a:cubicBezTo>
                    <a:pt x="162" y="239"/>
                    <a:pt x="161" y="240"/>
                    <a:pt x="161" y="241"/>
                  </a:cubicBezTo>
                  <a:cubicBezTo>
                    <a:pt x="160" y="242"/>
                    <a:pt x="160" y="244"/>
                    <a:pt x="160" y="246"/>
                  </a:cubicBezTo>
                  <a:cubicBezTo>
                    <a:pt x="160" y="248"/>
                    <a:pt x="160" y="249"/>
                    <a:pt x="161" y="250"/>
                  </a:cubicBezTo>
                  <a:cubicBezTo>
                    <a:pt x="161" y="252"/>
                    <a:pt x="162" y="253"/>
                    <a:pt x="163" y="253"/>
                  </a:cubicBezTo>
                  <a:cubicBezTo>
                    <a:pt x="164" y="254"/>
                    <a:pt x="165" y="255"/>
                    <a:pt x="166" y="255"/>
                  </a:cubicBezTo>
                  <a:cubicBezTo>
                    <a:pt x="168" y="256"/>
                    <a:pt x="169" y="256"/>
                    <a:pt x="170" y="257"/>
                  </a:cubicBezTo>
                  <a:cubicBezTo>
                    <a:pt x="171" y="257"/>
                    <a:pt x="171" y="257"/>
                    <a:pt x="171" y="257"/>
                  </a:cubicBezTo>
                  <a:cubicBezTo>
                    <a:pt x="172" y="257"/>
                    <a:pt x="172" y="257"/>
                    <a:pt x="172" y="257"/>
                  </a:cubicBezTo>
                  <a:cubicBezTo>
                    <a:pt x="172" y="268"/>
                    <a:pt x="172" y="268"/>
                    <a:pt x="172" y="268"/>
                  </a:cubicBezTo>
                  <a:cubicBezTo>
                    <a:pt x="170" y="268"/>
                    <a:pt x="169" y="267"/>
                    <a:pt x="168" y="266"/>
                  </a:cubicBezTo>
                  <a:cubicBezTo>
                    <a:pt x="167" y="265"/>
                    <a:pt x="166" y="263"/>
                    <a:pt x="166" y="261"/>
                  </a:cubicBezTo>
                  <a:cubicBezTo>
                    <a:pt x="159" y="261"/>
                    <a:pt x="159" y="261"/>
                    <a:pt x="159" y="261"/>
                  </a:cubicBezTo>
                  <a:cubicBezTo>
                    <a:pt x="159" y="265"/>
                    <a:pt x="160" y="269"/>
                    <a:pt x="163" y="271"/>
                  </a:cubicBezTo>
                  <a:cubicBezTo>
                    <a:pt x="165" y="273"/>
                    <a:pt x="168" y="274"/>
                    <a:pt x="172" y="274"/>
                  </a:cubicBezTo>
                  <a:cubicBezTo>
                    <a:pt x="172" y="279"/>
                    <a:pt x="172" y="279"/>
                    <a:pt x="172" y="279"/>
                  </a:cubicBezTo>
                  <a:cubicBezTo>
                    <a:pt x="175" y="279"/>
                    <a:pt x="175" y="279"/>
                    <a:pt x="175" y="279"/>
                  </a:cubicBezTo>
                  <a:cubicBezTo>
                    <a:pt x="175" y="274"/>
                    <a:pt x="175" y="274"/>
                    <a:pt x="175" y="274"/>
                  </a:cubicBezTo>
                  <a:cubicBezTo>
                    <a:pt x="178" y="274"/>
                    <a:pt x="180" y="274"/>
                    <a:pt x="182" y="273"/>
                  </a:cubicBezTo>
                  <a:cubicBezTo>
                    <a:pt x="184" y="272"/>
                    <a:pt x="185" y="271"/>
                    <a:pt x="186" y="270"/>
                  </a:cubicBezTo>
                  <a:cubicBezTo>
                    <a:pt x="187" y="269"/>
                    <a:pt x="188" y="267"/>
                    <a:pt x="188" y="266"/>
                  </a:cubicBezTo>
                  <a:cubicBezTo>
                    <a:pt x="188" y="265"/>
                    <a:pt x="189" y="264"/>
                    <a:pt x="189" y="263"/>
                  </a:cubicBezTo>
                  <a:cubicBezTo>
                    <a:pt x="189" y="262"/>
                    <a:pt x="189" y="261"/>
                    <a:pt x="188" y="260"/>
                  </a:cubicBezTo>
                  <a:cubicBezTo>
                    <a:pt x="188" y="259"/>
                    <a:pt x="188" y="258"/>
                    <a:pt x="187" y="257"/>
                  </a:cubicBezTo>
                  <a:close/>
                  <a:moveTo>
                    <a:pt x="172" y="249"/>
                  </a:moveTo>
                  <a:cubicBezTo>
                    <a:pt x="170" y="249"/>
                    <a:pt x="169" y="249"/>
                    <a:pt x="168" y="248"/>
                  </a:cubicBezTo>
                  <a:cubicBezTo>
                    <a:pt x="168" y="247"/>
                    <a:pt x="167" y="246"/>
                    <a:pt x="167" y="245"/>
                  </a:cubicBezTo>
                  <a:cubicBezTo>
                    <a:pt x="167" y="244"/>
                    <a:pt x="167" y="244"/>
                    <a:pt x="168" y="243"/>
                  </a:cubicBezTo>
                  <a:cubicBezTo>
                    <a:pt x="168" y="243"/>
                    <a:pt x="168" y="242"/>
                    <a:pt x="169" y="242"/>
                  </a:cubicBezTo>
                  <a:cubicBezTo>
                    <a:pt x="169" y="241"/>
                    <a:pt x="170" y="241"/>
                    <a:pt x="170" y="241"/>
                  </a:cubicBezTo>
                  <a:cubicBezTo>
                    <a:pt x="171" y="241"/>
                    <a:pt x="171" y="241"/>
                    <a:pt x="172" y="241"/>
                  </a:cubicBezTo>
                  <a:lnTo>
                    <a:pt x="172" y="249"/>
                  </a:lnTo>
                  <a:close/>
                  <a:moveTo>
                    <a:pt x="180" y="265"/>
                  </a:moveTo>
                  <a:cubicBezTo>
                    <a:pt x="180" y="266"/>
                    <a:pt x="180" y="266"/>
                    <a:pt x="179" y="267"/>
                  </a:cubicBezTo>
                  <a:cubicBezTo>
                    <a:pt x="179" y="267"/>
                    <a:pt x="178" y="268"/>
                    <a:pt x="177" y="268"/>
                  </a:cubicBezTo>
                  <a:cubicBezTo>
                    <a:pt x="177" y="268"/>
                    <a:pt x="176" y="268"/>
                    <a:pt x="175" y="268"/>
                  </a:cubicBezTo>
                  <a:cubicBezTo>
                    <a:pt x="175" y="258"/>
                    <a:pt x="175" y="258"/>
                    <a:pt x="175" y="258"/>
                  </a:cubicBezTo>
                  <a:cubicBezTo>
                    <a:pt x="177" y="259"/>
                    <a:pt x="179" y="259"/>
                    <a:pt x="180" y="260"/>
                  </a:cubicBezTo>
                  <a:cubicBezTo>
                    <a:pt x="181" y="261"/>
                    <a:pt x="181" y="262"/>
                    <a:pt x="181" y="263"/>
                  </a:cubicBezTo>
                  <a:cubicBezTo>
                    <a:pt x="181" y="264"/>
                    <a:pt x="181" y="265"/>
                    <a:pt x="180" y="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7" name="Google Shape;6027;p572">
              <a:extLst>
                <a:ext uri="{FF2B5EF4-FFF2-40B4-BE49-F238E27FC236}">
                  <a16:creationId xmlns:a16="http://schemas.microsoft.com/office/drawing/2014/main" id="{432E99E4-FF53-4594-9752-C100A8CCB9B3}"/>
                </a:ext>
              </a:extLst>
            </p:cNvPr>
            <p:cNvSpPr/>
            <p:nvPr/>
          </p:nvSpPr>
          <p:spPr>
            <a:xfrm>
              <a:off x="8165364" y="4479749"/>
              <a:ext cx="347472" cy="347472"/>
            </a:xfrm>
            <a:custGeom>
              <a:avLst/>
              <a:gdLst/>
              <a:ahLst/>
              <a:cxnLst/>
              <a:rect l="l" t="t" r="r" b="b"/>
              <a:pathLst>
                <a:path w="77" h="78" extrusionOk="0">
                  <a:moveTo>
                    <a:pt x="0" y="0"/>
                  </a:moveTo>
                  <a:lnTo>
                    <a:pt x="0" y="78"/>
                  </a:lnTo>
                  <a:lnTo>
                    <a:pt x="10" y="78"/>
                  </a:lnTo>
                  <a:lnTo>
                    <a:pt x="10" y="67"/>
                  </a:lnTo>
                  <a:lnTo>
                    <a:pt x="23" y="67"/>
                  </a:lnTo>
                  <a:lnTo>
                    <a:pt x="23" y="78"/>
                  </a:lnTo>
                  <a:lnTo>
                    <a:pt x="32" y="78"/>
                  </a:lnTo>
                  <a:lnTo>
                    <a:pt x="32" y="53"/>
                  </a:lnTo>
                  <a:lnTo>
                    <a:pt x="45" y="53"/>
                  </a:lnTo>
                  <a:lnTo>
                    <a:pt x="45" y="78"/>
                  </a:lnTo>
                  <a:lnTo>
                    <a:pt x="54" y="78"/>
                  </a:lnTo>
                  <a:lnTo>
                    <a:pt x="54" y="34"/>
                  </a:lnTo>
                  <a:lnTo>
                    <a:pt x="66" y="34"/>
                  </a:lnTo>
                  <a:lnTo>
                    <a:pt x="66" y="78"/>
                  </a:lnTo>
                  <a:lnTo>
                    <a:pt x="77" y="78"/>
                  </a:lnTo>
                  <a:lnTo>
                    <a:pt x="77" y="0"/>
                  </a:lnTo>
                  <a:lnTo>
                    <a:pt x="0" y="0"/>
                  </a:lnTo>
                  <a:close/>
                  <a:moveTo>
                    <a:pt x="74" y="74"/>
                  </a:moveTo>
                  <a:lnTo>
                    <a:pt x="70" y="74"/>
                  </a:lnTo>
                  <a:lnTo>
                    <a:pt x="70" y="31"/>
                  </a:lnTo>
                  <a:lnTo>
                    <a:pt x="51" y="31"/>
                  </a:lnTo>
                  <a:lnTo>
                    <a:pt x="51" y="74"/>
                  </a:lnTo>
                  <a:lnTo>
                    <a:pt x="48" y="74"/>
                  </a:lnTo>
                  <a:lnTo>
                    <a:pt x="48" y="50"/>
                  </a:lnTo>
                  <a:lnTo>
                    <a:pt x="29" y="50"/>
                  </a:lnTo>
                  <a:lnTo>
                    <a:pt x="29" y="74"/>
                  </a:lnTo>
                  <a:lnTo>
                    <a:pt x="26" y="74"/>
                  </a:lnTo>
                  <a:lnTo>
                    <a:pt x="26" y="63"/>
                  </a:lnTo>
                  <a:lnTo>
                    <a:pt x="7" y="63"/>
                  </a:lnTo>
                  <a:lnTo>
                    <a:pt x="7" y="74"/>
                  </a:lnTo>
                  <a:lnTo>
                    <a:pt x="3" y="74"/>
                  </a:lnTo>
                  <a:lnTo>
                    <a:pt x="3" y="62"/>
                  </a:lnTo>
                  <a:lnTo>
                    <a:pt x="28" y="38"/>
                  </a:lnTo>
                  <a:lnTo>
                    <a:pt x="33" y="42"/>
                  </a:lnTo>
                  <a:lnTo>
                    <a:pt x="59" y="16"/>
                  </a:lnTo>
                  <a:lnTo>
                    <a:pt x="59" y="23"/>
                  </a:lnTo>
                  <a:lnTo>
                    <a:pt x="62" y="23"/>
                  </a:lnTo>
                  <a:lnTo>
                    <a:pt x="62" y="10"/>
                  </a:lnTo>
                  <a:lnTo>
                    <a:pt x="49" y="10"/>
                  </a:lnTo>
                  <a:lnTo>
                    <a:pt x="49" y="13"/>
                  </a:lnTo>
                  <a:lnTo>
                    <a:pt x="57" y="13"/>
                  </a:lnTo>
                  <a:lnTo>
                    <a:pt x="33" y="37"/>
                  </a:lnTo>
                  <a:lnTo>
                    <a:pt x="28" y="33"/>
                  </a:lnTo>
                  <a:lnTo>
                    <a:pt x="3" y="58"/>
                  </a:lnTo>
                  <a:lnTo>
                    <a:pt x="3" y="3"/>
                  </a:lnTo>
                  <a:lnTo>
                    <a:pt x="74" y="3"/>
                  </a:lnTo>
                  <a:lnTo>
                    <a:pt x="74" y="7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8" name="Google Shape;6029;p572">
              <a:extLst>
                <a:ext uri="{FF2B5EF4-FFF2-40B4-BE49-F238E27FC236}">
                  <a16:creationId xmlns:a16="http://schemas.microsoft.com/office/drawing/2014/main" id="{9DB0A45C-2A58-45C0-A4BD-4A41C23CF01C}"/>
                </a:ext>
              </a:extLst>
            </p:cNvPr>
            <p:cNvSpPr/>
            <p:nvPr/>
          </p:nvSpPr>
          <p:spPr>
            <a:xfrm>
              <a:off x="8165364" y="5039371"/>
              <a:ext cx="347472" cy="347472"/>
            </a:xfrm>
            <a:custGeom>
              <a:avLst/>
              <a:gdLst/>
              <a:ahLst/>
              <a:cxnLst/>
              <a:rect l="l" t="t" r="r" b="b"/>
              <a:pathLst>
                <a:path w="396" h="396" extrusionOk="0">
                  <a:moveTo>
                    <a:pt x="0" y="0"/>
                  </a:moveTo>
                  <a:lnTo>
                    <a:pt x="0" y="396"/>
                  </a:lnTo>
                  <a:lnTo>
                    <a:pt x="396" y="396"/>
                  </a:lnTo>
                  <a:lnTo>
                    <a:pt x="396" y="0"/>
                  </a:lnTo>
                  <a:lnTo>
                    <a:pt x="0" y="0"/>
                  </a:lnTo>
                  <a:close/>
                  <a:moveTo>
                    <a:pt x="105" y="16"/>
                  </a:moveTo>
                  <a:lnTo>
                    <a:pt x="105" y="169"/>
                  </a:lnTo>
                  <a:lnTo>
                    <a:pt x="16" y="169"/>
                  </a:lnTo>
                  <a:lnTo>
                    <a:pt x="16" y="16"/>
                  </a:lnTo>
                  <a:lnTo>
                    <a:pt x="105" y="16"/>
                  </a:lnTo>
                  <a:close/>
                  <a:moveTo>
                    <a:pt x="16" y="296"/>
                  </a:moveTo>
                  <a:lnTo>
                    <a:pt x="29" y="296"/>
                  </a:lnTo>
                  <a:lnTo>
                    <a:pt x="29" y="278"/>
                  </a:lnTo>
                  <a:lnTo>
                    <a:pt x="16" y="278"/>
                  </a:lnTo>
                  <a:lnTo>
                    <a:pt x="16" y="186"/>
                  </a:lnTo>
                  <a:lnTo>
                    <a:pt x="121" y="186"/>
                  </a:lnTo>
                  <a:lnTo>
                    <a:pt x="121" y="16"/>
                  </a:lnTo>
                  <a:lnTo>
                    <a:pt x="379" y="16"/>
                  </a:lnTo>
                  <a:lnTo>
                    <a:pt x="379" y="210"/>
                  </a:lnTo>
                  <a:lnTo>
                    <a:pt x="279" y="210"/>
                  </a:lnTo>
                  <a:lnTo>
                    <a:pt x="279" y="379"/>
                  </a:lnTo>
                  <a:lnTo>
                    <a:pt x="16" y="379"/>
                  </a:lnTo>
                  <a:lnTo>
                    <a:pt x="16" y="296"/>
                  </a:lnTo>
                  <a:close/>
                  <a:moveTo>
                    <a:pt x="296" y="379"/>
                  </a:moveTo>
                  <a:lnTo>
                    <a:pt x="296" y="227"/>
                  </a:lnTo>
                  <a:lnTo>
                    <a:pt x="379" y="227"/>
                  </a:lnTo>
                  <a:lnTo>
                    <a:pt x="379" y="379"/>
                  </a:lnTo>
                  <a:lnTo>
                    <a:pt x="296" y="379"/>
                  </a:lnTo>
                  <a:close/>
                  <a:moveTo>
                    <a:pt x="79" y="278"/>
                  </a:moveTo>
                  <a:lnTo>
                    <a:pt x="96" y="278"/>
                  </a:lnTo>
                  <a:lnTo>
                    <a:pt x="96" y="296"/>
                  </a:lnTo>
                  <a:lnTo>
                    <a:pt x="79" y="296"/>
                  </a:lnTo>
                  <a:lnTo>
                    <a:pt x="79" y="278"/>
                  </a:lnTo>
                  <a:close/>
                  <a:moveTo>
                    <a:pt x="113" y="278"/>
                  </a:moveTo>
                  <a:lnTo>
                    <a:pt x="129" y="278"/>
                  </a:lnTo>
                  <a:lnTo>
                    <a:pt x="129" y="296"/>
                  </a:lnTo>
                  <a:lnTo>
                    <a:pt x="113" y="296"/>
                  </a:lnTo>
                  <a:lnTo>
                    <a:pt x="113" y="278"/>
                  </a:lnTo>
                  <a:close/>
                  <a:moveTo>
                    <a:pt x="146" y="278"/>
                  </a:moveTo>
                  <a:lnTo>
                    <a:pt x="164" y="278"/>
                  </a:lnTo>
                  <a:lnTo>
                    <a:pt x="164" y="296"/>
                  </a:lnTo>
                  <a:lnTo>
                    <a:pt x="146" y="296"/>
                  </a:lnTo>
                  <a:lnTo>
                    <a:pt x="146" y="278"/>
                  </a:lnTo>
                  <a:close/>
                  <a:moveTo>
                    <a:pt x="46" y="278"/>
                  </a:moveTo>
                  <a:lnTo>
                    <a:pt x="62" y="278"/>
                  </a:lnTo>
                  <a:lnTo>
                    <a:pt x="62" y="296"/>
                  </a:lnTo>
                  <a:lnTo>
                    <a:pt x="46" y="296"/>
                  </a:lnTo>
                  <a:lnTo>
                    <a:pt x="46" y="278"/>
                  </a:lnTo>
                  <a:close/>
                  <a:moveTo>
                    <a:pt x="289" y="117"/>
                  </a:moveTo>
                  <a:lnTo>
                    <a:pt x="272" y="117"/>
                  </a:lnTo>
                  <a:lnTo>
                    <a:pt x="272" y="100"/>
                  </a:lnTo>
                  <a:lnTo>
                    <a:pt x="289" y="100"/>
                  </a:lnTo>
                  <a:lnTo>
                    <a:pt x="289" y="117"/>
                  </a:lnTo>
                  <a:close/>
                  <a:moveTo>
                    <a:pt x="191" y="155"/>
                  </a:moveTo>
                  <a:lnTo>
                    <a:pt x="208" y="155"/>
                  </a:lnTo>
                  <a:lnTo>
                    <a:pt x="208" y="171"/>
                  </a:lnTo>
                  <a:lnTo>
                    <a:pt x="191" y="171"/>
                  </a:lnTo>
                  <a:lnTo>
                    <a:pt x="191" y="155"/>
                  </a:lnTo>
                  <a:close/>
                  <a:moveTo>
                    <a:pt x="191" y="120"/>
                  </a:moveTo>
                  <a:lnTo>
                    <a:pt x="208" y="120"/>
                  </a:lnTo>
                  <a:lnTo>
                    <a:pt x="208" y="138"/>
                  </a:lnTo>
                  <a:lnTo>
                    <a:pt x="191" y="138"/>
                  </a:lnTo>
                  <a:lnTo>
                    <a:pt x="191" y="120"/>
                  </a:lnTo>
                  <a:close/>
                  <a:moveTo>
                    <a:pt x="205" y="100"/>
                  </a:moveTo>
                  <a:lnTo>
                    <a:pt x="222" y="100"/>
                  </a:lnTo>
                  <a:lnTo>
                    <a:pt x="222" y="117"/>
                  </a:lnTo>
                  <a:lnTo>
                    <a:pt x="205" y="117"/>
                  </a:lnTo>
                  <a:lnTo>
                    <a:pt x="205" y="100"/>
                  </a:lnTo>
                  <a:close/>
                  <a:moveTo>
                    <a:pt x="181" y="278"/>
                  </a:moveTo>
                  <a:lnTo>
                    <a:pt x="197" y="278"/>
                  </a:lnTo>
                  <a:lnTo>
                    <a:pt x="197" y="296"/>
                  </a:lnTo>
                  <a:lnTo>
                    <a:pt x="181" y="296"/>
                  </a:lnTo>
                  <a:lnTo>
                    <a:pt x="181" y="278"/>
                  </a:lnTo>
                  <a:close/>
                  <a:moveTo>
                    <a:pt x="238" y="100"/>
                  </a:moveTo>
                  <a:lnTo>
                    <a:pt x="255" y="100"/>
                  </a:lnTo>
                  <a:lnTo>
                    <a:pt x="255" y="117"/>
                  </a:lnTo>
                  <a:lnTo>
                    <a:pt x="238" y="117"/>
                  </a:lnTo>
                  <a:lnTo>
                    <a:pt x="238" y="100"/>
                  </a:lnTo>
                  <a:close/>
                  <a:moveTo>
                    <a:pt x="191" y="222"/>
                  </a:moveTo>
                  <a:lnTo>
                    <a:pt x="208" y="222"/>
                  </a:lnTo>
                  <a:lnTo>
                    <a:pt x="208" y="238"/>
                  </a:lnTo>
                  <a:lnTo>
                    <a:pt x="191" y="238"/>
                  </a:lnTo>
                  <a:lnTo>
                    <a:pt x="191" y="222"/>
                  </a:lnTo>
                  <a:close/>
                  <a:moveTo>
                    <a:pt x="191" y="188"/>
                  </a:moveTo>
                  <a:lnTo>
                    <a:pt x="208" y="188"/>
                  </a:lnTo>
                  <a:lnTo>
                    <a:pt x="208" y="205"/>
                  </a:lnTo>
                  <a:lnTo>
                    <a:pt x="191" y="205"/>
                  </a:lnTo>
                  <a:lnTo>
                    <a:pt x="191" y="188"/>
                  </a:lnTo>
                  <a:close/>
                  <a:moveTo>
                    <a:pt x="191" y="255"/>
                  </a:moveTo>
                  <a:lnTo>
                    <a:pt x="208" y="255"/>
                  </a:lnTo>
                  <a:lnTo>
                    <a:pt x="208" y="273"/>
                  </a:lnTo>
                  <a:lnTo>
                    <a:pt x="191" y="273"/>
                  </a:lnTo>
                  <a:lnTo>
                    <a:pt x="191" y="255"/>
                  </a:lnTo>
                  <a:close/>
                  <a:moveTo>
                    <a:pt x="307" y="152"/>
                  </a:moveTo>
                  <a:lnTo>
                    <a:pt x="348" y="110"/>
                  </a:lnTo>
                  <a:lnTo>
                    <a:pt x="307" y="69"/>
                  </a:lnTo>
                  <a:lnTo>
                    <a:pt x="295" y="82"/>
                  </a:lnTo>
                  <a:lnTo>
                    <a:pt x="315" y="100"/>
                  </a:lnTo>
                  <a:lnTo>
                    <a:pt x="305" y="100"/>
                  </a:lnTo>
                  <a:lnTo>
                    <a:pt x="305" y="117"/>
                  </a:lnTo>
                  <a:lnTo>
                    <a:pt x="317" y="117"/>
                  </a:lnTo>
                  <a:lnTo>
                    <a:pt x="294" y="140"/>
                  </a:lnTo>
                  <a:lnTo>
                    <a:pt x="307" y="152"/>
                  </a:lnTo>
                  <a:close/>
                  <a:moveTo>
                    <a:pt x="323" y="109"/>
                  </a:moveTo>
                  <a:lnTo>
                    <a:pt x="325" y="110"/>
                  </a:lnTo>
                  <a:lnTo>
                    <a:pt x="323" y="111"/>
                  </a:lnTo>
                  <a:lnTo>
                    <a:pt x="323" y="10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9" name="Rectangle 288">
              <a:extLst>
                <a:ext uri="{FF2B5EF4-FFF2-40B4-BE49-F238E27FC236}">
                  <a16:creationId xmlns:a16="http://schemas.microsoft.com/office/drawing/2014/main" id="{A3F0026A-26E7-47F2-A0DD-2DAECDFDC893}"/>
                </a:ext>
              </a:extLst>
            </p:cNvPr>
            <p:cNvSpPr/>
            <p:nvPr/>
          </p:nvSpPr>
          <p:spPr>
            <a:xfrm>
              <a:off x="9941193" y="3315730"/>
              <a:ext cx="1878870" cy="2324027"/>
            </a:xfrm>
            <a:prstGeom prst="rect">
              <a:avLst/>
            </a:prstGeom>
            <a:solidFill>
              <a:schemeClr val="bg1">
                <a:lumMod val="85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50" name="Rectangle 292">
              <a:extLst>
                <a:ext uri="{FF2B5EF4-FFF2-40B4-BE49-F238E27FC236}">
                  <a16:creationId xmlns:a16="http://schemas.microsoft.com/office/drawing/2014/main" id="{9AEFB535-42C9-49C3-BAF8-192E6D2DAAB0}"/>
                </a:ext>
              </a:extLst>
            </p:cNvPr>
            <p:cNvSpPr/>
            <p:nvPr/>
          </p:nvSpPr>
          <p:spPr>
            <a:xfrm>
              <a:off x="9998628" y="3361743"/>
              <a:ext cx="1764000" cy="223200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微軟正黑體"/>
                <a:ea typeface="微軟正黑體"/>
                <a:cs typeface="+mn-cs"/>
              </a:endParaRPr>
            </a:p>
          </p:txBody>
        </p:sp>
        <p:pic>
          <p:nvPicPr>
            <p:cNvPr id="51" name="Picture 290">
              <a:extLst>
                <a:ext uri="{FF2B5EF4-FFF2-40B4-BE49-F238E27FC236}">
                  <a16:creationId xmlns:a16="http://schemas.microsoft.com/office/drawing/2014/main" id="{2DA035D6-B9B7-4405-8B0D-96FF10359E6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19710" y="3447740"/>
              <a:ext cx="1521837" cy="1296000"/>
            </a:xfrm>
            <a:prstGeom prst="rect">
              <a:avLst/>
            </a:prstGeom>
          </p:spPr>
        </p:pic>
        <p:pic>
          <p:nvPicPr>
            <p:cNvPr id="52" name="Google Shape;2387;p106">
              <a:extLst>
                <a:ext uri="{FF2B5EF4-FFF2-40B4-BE49-F238E27FC236}">
                  <a16:creationId xmlns:a16="http://schemas.microsoft.com/office/drawing/2014/main" id="{6BB3C991-A498-4726-BAA3-20B4E1298FBA}"/>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10131572" y="4902229"/>
              <a:ext cx="1498113" cy="547333"/>
            </a:xfrm>
            <a:prstGeom prst="rect">
              <a:avLst/>
            </a:prstGeom>
            <a:noFill/>
            <a:ln>
              <a:noFill/>
            </a:ln>
          </p:spPr>
        </p:pic>
        <p:sp>
          <p:nvSpPr>
            <p:cNvPr id="53" name="TextBox 294">
              <a:extLst>
                <a:ext uri="{FF2B5EF4-FFF2-40B4-BE49-F238E27FC236}">
                  <a16:creationId xmlns:a16="http://schemas.microsoft.com/office/drawing/2014/main" id="{F43D8D29-3CCE-4D06-AB17-A273E094D3C1}"/>
                </a:ext>
              </a:extLst>
            </p:cNvPr>
            <p:cNvSpPr txBox="1"/>
            <p:nvPr/>
          </p:nvSpPr>
          <p:spPr>
            <a:xfrm>
              <a:off x="9847658" y="2810168"/>
              <a:ext cx="2065939"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a:ea typeface="微軟正黑體"/>
                  <a:cs typeface="+mn-cs"/>
                </a:rPr>
                <a:t>自動生成</a:t>
              </a:r>
              <a:br>
                <a:rPr kumimoji="0" lang="en-US" altLang="zh-TW" sz="1600" b="1" i="0" u="none" strike="noStrike" kern="1200" cap="none" spc="0" normalizeH="0" baseline="0" noProof="0" dirty="0">
                  <a:ln>
                    <a:noFill/>
                  </a:ln>
                  <a:solidFill>
                    <a:srgbClr val="000000"/>
                  </a:solidFill>
                  <a:effectLst/>
                  <a:uLnTx/>
                  <a:uFillTx/>
                  <a:latin typeface="微軟正黑體"/>
                  <a:ea typeface="微軟正黑體"/>
                  <a:cs typeface="+mn-cs"/>
                </a:rPr>
              </a:br>
              <a:r>
                <a:rPr kumimoji="0" lang="zh-TW" altLang="en-US" sz="1600" b="1" i="0" u="none" strike="noStrike" kern="1200" cap="none" spc="0" normalizeH="0" baseline="0" noProof="0" dirty="0">
                  <a:ln>
                    <a:noFill/>
                  </a:ln>
                  <a:solidFill>
                    <a:srgbClr val="000000"/>
                  </a:solidFill>
                  <a:effectLst/>
                  <a:uLnTx/>
                  <a:uFillTx/>
                  <a:latin typeface="微軟正黑體"/>
                  <a:ea typeface="微軟正黑體"/>
                  <a:cs typeface="+mn-cs"/>
                </a:rPr>
                <a:t>數位進程建議報告</a:t>
              </a:r>
              <a:endParaRPr kumimoji="0" lang="en-US" sz="1600" b="1" i="0" u="none" strike="noStrike" kern="1200" cap="none" spc="0" normalizeH="0" baseline="0" noProof="0" dirty="0">
                <a:ln>
                  <a:noFill/>
                </a:ln>
                <a:solidFill>
                  <a:srgbClr val="000000"/>
                </a:solidFill>
                <a:effectLst/>
                <a:uLnTx/>
                <a:uFillTx/>
                <a:latin typeface="微軟正黑體"/>
                <a:ea typeface="微軟正黑體"/>
                <a:cs typeface="+mn-cs"/>
              </a:endParaRPr>
            </a:p>
          </p:txBody>
        </p:sp>
        <p:sp>
          <p:nvSpPr>
            <p:cNvPr id="54" name="文字方塊 93">
              <a:extLst>
                <a:ext uri="{FF2B5EF4-FFF2-40B4-BE49-F238E27FC236}">
                  <a16:creationId xmlns:a16="http://schemas.microsoft.com/office/drawing/2014/main" id="{2EE9B54D-05E0-4633-BE96-B78F9ADFFED5}"/>
                </a:ext>
              </a:extLst>
            </p:cNvPr>
            <p:cNvSpPr txBox="1"/>
            <p:nvPr/>
          </p:nvSpPr>
          <p:spPr>
            <a:xfrm>
              <a:off x="4320331" y="3522063"/>
              <a:ext cx="461665" cy="1708160"/>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軟正黑體"/>
                  <a:ea typeface="微軟正黑體"/>
                  <a:cs typeface="+mn-cs"/>
                </a:rPr>
                <a:t>質化與量化分析</a:t>
              </a:r>
            </a:p>
          </p:txBody>
        </p:sp>
        <p:sp>
          <p:nvSpPr>
            <p:cNvPr id="55" name="Google Shape;5973;p572">
              <a:extLst>
                <a:ext uri="{FF2B5EF4-FFF2-40B4-BE49-F238E27FC236}">
                  <a16:creationId xmlns:a16="http://schemas.microsoft.com/office/drawing/2014/main" id="{886F6538-F486-41DA-8B8D-16E65972830C}"/>
                </a:ext>
              </a:extLst>
            </p:cNvPr>
            <p:cNvSpPr txBox="1"/>
            <p:nvPr/>
          </p:nvSpPr>
          <p:spPr>
            <a:xfrm>
              <a:off x="2455474" y="2063304"/>
              <a:ext cx="1107300" cy="186313"/>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準備</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進行資料蒐集</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nvGrpSpPr>
            <p:cNvPr id="56" name="Google Shape;5994;p572">
              <a:extLst>
                <a:ext uri="{FF2B5EF4-FFF2-40B4-BE49-F238E27FC236}">
                  <a16:creationId xmlns:a16="http://schemas.microsoft.com/office/drawing/2014/main" id="{30258AA9-70CD-4895-8540-50C861030864}"/>
                </a:ext>
              </a:extLst>
            </p:cNvPr>
            <p:cNvGrpSpPr/>
            <p:nvPr/>
          </p:nvGrpSpPr>
          <p:grpSpPr>
            <a:xfrm>
              <a:off x="627358" y="2911672"/>
              <a:ext cx="3603181" cy="3119687"/>
              <a:chOff x="2126080" y="3869469"/>
              <a:chExt cx="3574055" cy="3162227"/>
            </a:xfrm>
          </p:grpSpPr>
          <p:sp>
            <p:nvSpPr>
              <p:cNvPr id="57" name="Google Shape;5995;p572">
                <a:extLst>
                  <a:ext uri="{FF2B5EF4-FFF2-40B4-BE49-F238E27FC236}">
                    <a16:creationId xmlns:a16="http://schemas.microsoft.com/office/drawing/2014/main" id="{F6B4161C-0072-41F5-BD9D-4273808E6637}"/>
                  </a:ext>
                </a:extLst>
              </p:cNvPr>
              <p:cNvSpPr/>
              <p:nvPr/>
            </p:nvSpPr>
            <p:spPr>
              <a:xfrm>
                <a:off x="2126080" y="3874170"/>
                <a:ext cx="2031300" cy="511800"/>
              </a:xfrm>
              <a:prstGeom prst="homePlate">
                <a:avLst>
                  <a:gd name="adj" fmla="val 39328"/>
                </a:avLst>
              </a:prstGeom>
              <a:solidFill>
                <a:schemeClr val="accent3"/>
              </a:solidFill>
              <a:ln>
                <a:noFill/>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srgbClr val="FFFFFF"/>
                    </a:solidFill>
                    <a:effectLst/>
                    <a:uLnTx/>
                    <a:uFillTx/>
                    <a:latin typeface="微軟正黑體"/>
                    <a:ea typeface="微軟正黑體"/>
                    <a:cs typeface="Arial"/>
                    <a:sym typeface="Arial"/>
                  </a:rPr>
                  <a:t>輸入客戶輪廓</a:t>
                </a:r>
                <a:endParaRPr kumimoji="0" sz="16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grpSp>
            <p:nvGrpSpPr>
              <p:cNvPr id="58" name="Google Shape;5996;p572">
                <a:extLst>
                  <a:ext uri="{FF2B5EF4-FFF2-40B4-BE49-F238E27FC236}">
                    <a16:creationId xmlns:a16="http://schemas.microsoft.com/office/drawing/2014/main" id="{8F231F8E-416F-403A-9CB4-D0AB168613D4}"/>
                  </a:ext>
                </a:extLst>
              </p:cNvPr>
              <p:cNvGrpSpPr/>
              <p:nvPr/>
            </p:nvGrpSpPr>
            <p:grpSpPr>
              <a:xfrm>
                <a:off x="2490750" y="3869469"/>
                <a:ext cx="3209385" cy="3162227"/>
                <a:chOff x="6881366" y="3609776"/>
                <a:chExt cx="1461269" cy="1439863"/>
              </a:xfrm>
            </p:grpSpPr>
            <p:sp>
              <p:nvSpPr>
                <p:cNvPr id="65" name="Google Shape;5997;p572">
                  <a:extLst>
                    <a:ext uri="{FF2B5EF4-FFF2-40B4-BE49-F238E27FC236}">
                      <a16:creationId xmlns:a16="http://schemas.microsoft.com/office/drawing/2014/main" id="{7006985D-94A6-4566-B236-C317FE3D8834}"/>
                    </a:ext>
                  </a:extLst>
                </p:cNvPr>
                <p:cNvSpPr/>
                <p:nvPr/>
              </p:nvSpPr>
              <p:spPr>
                <a:xfrm>
                  <a:off x="6881366" y="4103489"/>
                  <a:ext cx="456367" cy="819150"/>
                </a:xfrm>
                <a:custGeom>
                  <a:avLst/>
                  <a:gdLst/>
                  <a:ahLst/>
                  <a:cxnLst/>
                  <a:rect l="l" t="t" r="r" b="b"/>
                  <a:pathLst>
                    <a:path w="183" h="333" extrusionOk="0">
                      <a:moveTo>
                        <a:pt x="183" y="257"/>
                      </a:moveTo>
                      <a:cubicBezTo>
                        <a:pt x="116" y="212"/>
                        <a:pt x="84" y="132"/>
                        <a:pt x="98" y="56"/>
                      </a:cubicBezTo>
                      <a:cubicBezTo>
                        <a:pt x="65" y="0"/>
                        <a:pt x="65" y="0"/>
                        <a:pt x="65" y="0"/>
                      </a:cubicBezTo>
                      <a:cubicBezTo>
                        <a:pt x="8" y="25"/>
                        <a:pt x="8" y="25"/>
                        <a:pt x="8" y="25"/>
                      </a:cubicBezTo>
                      <a:cubicBezTo>
                        <a:pt x="3" y="47"/>
                        <a:pt x="0" y="69"/>
                        <a:pt x="0" y="92"/>
                      </a:cubicBezTo>
                      <a:cubicBezTo>
                        <a:pt x="0" y="192"/>
                        <a:pt x="50" y="280"/>
                        <a:pt x="127" y="333"/>
                      </a:cubicBezTo>
                      <a:cubicBezTo>
                        <a:pt x="121" y="271"/>
                        <a:pt x="121" y="271"/>
                        <a:pt x="121" y="271"/>
                      </a:cubicBezTo>
                      <a:lnTo>
                        <a:pt x="183" y="257"/>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6" name="Google Shape;5998;p572">
                  <a:extLst>
                    <a:ext uri="{FF2B5EF4-FFF2-40B4-BE49-F238E27FC236}">
                      <a16:creationId xmlns:a16="http://schemas.microsoft.com/office/drawing/2014/main" id="{C6812A87-0849-4C98-9C02-959C038EE164}"/>
                    </a:ext>
                  </a:extLst>
                </p:cNvPr>
                <p:cNvSpPr/>
                <p:nvPr/>
              </p:nvSpPr>
              <p:spPr>
                <a:xfrm>
                  <a:off x="7594905" y="3609776"/>
                  <a:ext cx="692727" cy="573088"/>
                </a:xfrm>
                <a:custGeom>
                  <a:avLst/>
                  <a:gdLst/>
                  <a:ahLst/>
                  <a:cxnLst/>
                  <a:rect l="l" t="t" r="r" b="b"/>
                  <a:pathLst>
                    <a:path w="278" h="233" extrusionOk="0">
                      <a:moveTo>
                        <a:pt x="0" y="95"/>
                      </a:moveTo>
                      <a:cubicBezTo>
                        <a:pt x="36" y="94"/>
                        <a:pt x="73" y="102"/>
                        <a:pt x="107" y="121"/>
                      </a:cubicBezTo>
                      <a:cubicBezTo>
                        <a:pt x="143" y="142"/>
                        <a:pt x="170" y="173"/>
                        <a:pt x="186" y="208"/>
                      </a:cubicBezTo>
                      <a:cubicBezTo>
                        <a:pt x="246" y="233"/>
                        <a:pt x="246" y="233"/>
                        <a:pt x="246" y="233"/>
                      </a:cubicBezTo>
                      <a:cubicBezTo>
                        <a:pt x="278" y="181"/>
                        <a:pt x="278" y="181"/>
                        <a:pt x="278" y="181"/>
                      </a:cubicBezTo>
                      <a:cubicBezTo>
                        <a:pt x="233" y="75"/>
                        <a:pt x="129" y="0"/>
                        <a:pt x="7" y="0"/>
                      </a:cubicBezTo>
                      <a:cubicBezTo>
                        <a:pt x="5" y="0"/>
                        <a:pt x="2" y="1"/>
                        <a:pt x="0" y="1"/>
                      </a:cubicBezTo>
                      <a:cubicBezTo>
                        <a:pt x="41" y="48"/>
                        <a:pt x="41" y="48"/>
                        <a:pt x="41" y="48"/>
                      </a:cubicBezTo>
                      <a:lnTo>
                        <a:pt x="0" y="95"/>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7" name="Google Shape;5999;p572">
                  <a:extLst>
                    <a:ext uri="{FF2B5EF4-FFF2-40B4-BE49-F238E27FC236}">
                      <a16:creationId xmlns:a16="http://schemas.microsoft.com/office/drawing/2014/main" id="{8B325C09-27DA-4EC1-9FFC-9464EAC881B4}"/>
                    </a:ext>
                  </a:extLst>
                </p:cNvPr>
                <p:cNvSpPr/>
                <p:nvPr/>
              </p:nvSpPr>
              <p:spPr>
                <a:xfrm>
                  <a:off x="7938295" y="4090789"/>
                  <a:ext cx="404339" cy="784225"/>
                </a:xfrm>
                <a:custGeom>
                  <a:avLst/>
                  <a:gdLst/>
                  <a:ahLst/>
                  <a:cxnLst/>
                  <a:rect l="l" t="t" r="r" b="b"/>
                  <a:pathLst>
                    <a:path w="162" h="319" extrusionOk="0">
                      <a:moveTo>
                        <a:pt x="162" y="97"/>
                      </a:moveTo>
                      <a:cubicBezTo>
                        <a:pt x="162" y="63"/>
                        <a:pt x="156" y="31"/>
                        <a:pt x="146" y="0"/>
                      </a:cubicBezTo>
                      <a:cubicBezTo>
                        <a:pt x="114" y="54"/>
                        <a:pt x="114" y="54"/>
                        <a:pt x="114" y="54"/>
                      </a:cubicBezTo>
                      <a:cubicBezTo>
                        <a:pt x="56" y="29"/>
                        <a:pt x="56" y="29"/>
                        <a:pt x="56" y="29"/>
                      </a:cubicBezTo>
                      <a:cubicBezTo>
                        <a:pt x="75" y="82"/>
                        <a:pt x="72" y="144"/>
                        <a:pt x="41" y="196"/>
                      </a:cubicBezTo>
                      <a:cubicBezTo>
                        <a:pt x="32" y="213"/>
                        <a:pt x="20" y="228"/>
                        <a:pt x="6" y="241"/>
                      </a:cubicBezTo>
                      <a:cubicBezTo>
                        <a:pt x="0" y="306"/>
                        <a:pt x="0" y="306"/>
                        <a:pt x="0" y="306"/>
                      </a:cubicBezTo>
                      <a:cubicBezTo>
                        <a:pt x="60" y="319"/>
                        <a:pt x="60" y="319"/>
                        <a:pt x="60" y="319"/>
                      </a:cubicBezTo>
                      <a:cubicBezTo>
                        <a:pt x="123" y="266"/>
                        <a:pt x="162" y="186"/>
                        <a:pt x="162" y="97"/>
                      </a:cubicBez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8" name="Google Shape;6000;p572">
                  <a:extLst>
                    <a:ext uri="{FF2B5EF4-FFF2-40B4-BE49-F238E27FC236}">
                      <a16:creationId xmlns:a16="http://schemas.microsoft.com/office/drawing/2014/main" id="{C8C1B9E4-9578-4378-A850-D6F1366DBF7C}"/>
                    </a:ext>
                  </a:extLst>
                </p:cNvPr>
                <p:cNvSpPr/>
                <p:nvPr/>
              </p:nvSpPr>
              <p:spPr>
                <a:xfrm>
                  <a:off x="7218810" y="4713089"/>
                  <a:ext cx="836922" cy="336550"/>
                </a:xfrm>
                <a:custGeom>
                  <a:avLst/>
                  <a:gdLst/>
                  <a:ahLst/>
                  <a:cxnLst/>
                  <a:rect l="l" t="t" r="r" b="b"/>
                  <a:pathLst>
                    <a:path w="336" h="137" extrusionOk="0">
                      <a:moveTo>
                        <a:pt x="281" y="0"/>
                      </a:moveTo>
                      <a:cubicBezTo>
                        <a:pt x="220" y="48"/>
                        <a:pt x="135" y="57"/>
                        <a:pt x="64" y="19"/>
                      </a:cubicBezTo>
                      <a:cubicBezTo>
                        <a:pt x="0" y="33"/>
                        <a:pt x="0" y="33"/>
                        <a:pt x="0" y="33"/>
                      </a:cubicBezTo>
                      <a:cubicBezTo>
                        <a:pt x="6" y="94"/>
                        <a:pt x="6" y="94"/>
                        <a:pt x="6" y="94"/>
                      </a:cubicBezTo>
                      <a:cubicBezTo>
                        <a:pt x="50" y="122"/>
                        <a:pt x="102" y="137"/>
                        <a:pt x="158" y="137"/>
                      </a:cubicBezTo>
                      <a:cubicBezTo>
                        <a:pt x="225" y="137"/>
                        <a:pt x="287" y="115"/>
                        <a:pt x="336" y="77"/>
                      </a:cubicBezTo>
                      <a:cubicBezTo>
                        <a:pt x="275" y="63"/>
                        <a:pt x="275" y="63"/>
                        <a:pt x="275" y="63"/>
                      </a:cubicBezTo>
                      <a:lnTo>
                        <a:pt x="281" y="0"/>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grpSp>
            <p:nvGrpSpPr>
              <p:cNvPr id="59" name="Google Shape;6001;p572">
                <a:extLst>
                  <a:ext uri="{FF2B5EF4-FFF2-40B4-BE49-F238E27FC236}">
                    <a16:creationId xmlns:a16="http://schemas.microsoft.com/office/drawing/2014/main" id="{621B48B6-10EB-4560-BD1C-BAA9783EF885}"/>
                  </a:ext>
                </a:extLst>
              </p:cNvPr>
              <p:cNvGrpSpPr/>
              <p:nvPr/>
            </p:nvGrpSpPr>
            <p:grpSpPr>
              <a:xfrm>
                <a:off x="3105126" y="4457244"/>
                <a:ext cx="1966122" cy="1966123"/>
                <a:chOff x="3217340" y="4752704"/>
                <a:chExt cx="1209103" cy="1209103"/>
              </a:xfrm>
            </p:grpSpPr>
            <p:sp>
              <p:nvSpPr>
                <p:cNvPr id="61" name="Google Shape;6002;p572">
                  <a:extLst>
                    <a:ext uri="{FF2B5EF4-FFF2-40B4-BE49-F238E27FC236}">
                      <a16:creationId xmlns:a16="http://schemas.microsoft.com/office/drawing/2014/main" id="{87C6B537-B0D5-400F-B0C6-D75DC7DD050C}"/>
                    </a:ext>
                  </a:extLst>
                </p:cNvPr>
                <p:cNvSpPr/>
                <p:nvPr/>
              </p:nvSpPr>
              <p:spPr>
                <a:xfrm>
                  <a:off x="3303990" y="5484564"/>
                  <a:ext cx="1035802" cy="477243"/>
                </a:xfrm>
                <a:custGeom>
                  <a:avLst/>
                  <a:gdLst/>
                  <a:ahLst/>
                  <a:cxnLst/>
                  <a:rect l="l" t="t" r="r" b="b"/>
                  <a:pathLst>
                    <a:path w="501" h="231" extrusionOk="0">
                      <a:moveTo>
                        <a:pt x="280" y="47"/>
                      </a:moveTo>
                      <a:cubicBezTo>
                        <a:pt x="251" y="55"/>
                        <a:pt x="220" y="51"/>
                        <a:pt x="194" y="36"/>
                      </a:cubicBezTo>
                      <a:cubicBezTo>
                        <a:pt x="178" y="27"/>
                        <a:pt x="166" y="15"/>
                        <a:pt x="156" y="0"/>
                      </a:cubicBezTo>
                      <a:cubicBezTo>
                        <a:pt x="0" y="91"/>
                        <a:pt x="0" y="91"/>
                        <a:pt x="0" y="91"/>
                      </a:cubicBezTo>
                      <a:cubicBezTo>
                        <a:pt x="52" y="175"/>
                        <a:pt x="145" y="231"/>
                        <a:pt x="250" y="231"/>
                      </a:cubicBezTo>
                      <a:cubicBezTo>
                        <a:pt x="356" y="231"/>
                        <a:pt x="449" y="175"/>
                        <a:pt x="501" y="91"/>
                      </a:cubicBezTo>
                      <a:cubicBezTo>
                        <a:pt x="344" y="0"/>
                        <a:pt x="344" y="0"/>
                        <a:pt x="344" y="0"/>
                      </a:cubicBezTo>
                      <a:cubicBezTo>
                        <a:pt x="329" y="23"/>
                        <a:pt x="306" y="40"/>
                        <a:pt x="280" y="47"/>
                      </a:cubicBezTo>
                      <a:close/>
                    </a:path>
                  </a:pathLst>
                </a:custGeom>
                <a:solidFill>
                  <a:schemeClr val="accent3"/>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2" name="Google Shape;6003;p572">
                  <a:extLst>
                    <a:ext uri="{FF2B5EF4-FFF2-40B4-BE49-F238E27FC236}">
                      <a16:creationId xmlns:a16="http://schemas.microsoft.com/office/drawing/2014/main" id="{EF00A180-65F5-456F-BF8C-472C834F6BAB}"/>
                    </a:ext>
                  </a:extLst>
                </p:cNvPr>
                <p:cNvSpPr/>
                <p:nvPr/>
              </p:nvSpPr>
              <p:spPr>
                <a:xfrm>
                  <a:off x="3217340" y="4752704"/>
                  <a:ext cx="587888" cy="893163"/>
                </a:xfrm>
                <a:custGeom>
                  <a:avLst/>
                  <a:gdLst/>
                  <a:ahLst/>
                  <a:cxnLst/>
                  <a:rect l="l" t="t" r="r" b="b"/>
                  <a:pathLst>
                    <a:path w="285" h="433" extrusionOk="0">
                      <a:moveTo>
                        <a:pt x="195" y="237"/>
                      </a:moveTo>
                      <a:cubicBezTo>
                        <a:pt x="210" y="211"/>
                        <a:pt x="234" y="192"/>
                        <a:pt x="263" y="184"/>
                      </a:cubicBezTo>
                      <a:cubicBezTo>
                        <a:pt x="271" y="182"/>
                        <a:pt x="278" y="181"/>
                        <a:pt x="285" y="181"/>
                      </a:cubicBezTo>
                      <a:cubicBezTo>
                        <a:pt x="285" y="0"/>
                        <a:pt x="285" y="0"/>
                        <a:pt x="285" y="0"/>
                      </a:cubicBezTo>
                      <a:cubicBezTo>
                        <a:pt x="127" y="4"/>
                        <a:pt x="0" y="134"/>
                        <a:pt x="0" y="293"/>
                      </a:cubicBezTo>
                      <a:cubicBezTo>
                        <a:pt x="0" y="344"/>
                        <a:pt x="12" y="392"/>
                        <a:pt x="35" y="433"/>
                      </a:cubicBezTo>
                      <a:cubicBezTo>
                        <a:pt x="191" y="343"/>
                        <a:pt x="191" y="343"/>
                        <a:pt x="191" y="343"/>
                      </a:cubicBezTo>
                      <a:cubicBezTo>
                        <a:pt x="175" y="310"/>
                        <a:pt x="175" y="271"/>
                        <a:pt x="195" y="237"/>
                      </a:cubicBezTo>
                      <a:close/>
                    </a:path>
                  </a:pathLst>
                </a:custGeom>
                <a:solidFill>
                  <a:schemeClr val="accent6"/>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3" name="Google Shape;6004;p572">
                  <a:extLst>
                    <a:ext uri="{FF2B5EF4-FFF2-40B4-BE49-F238E27FC236}">
                      <a16:creationId xmlns:a16="http://schemas.microsoft.com/office/drawing/2014/main" id="{50046E86-C268-4F85-AAB5-0ADB6F9554D2}"/>
                    </a:ext>
                  </a:extLst>
                </p:cNvPr>
                <p:cNvSpPr/>
                <p:nvPr/>
              </p:nvSpPr>
              <p:spPr>
                <a:xfrm>
                  <a:off x="3837222" y="4752704"/>
                  <a:ext cx="589221" cy="893163"/>
                </a:xfrm>
                <a:custGeom>
                  <a:avLst/>
                  <a:gdLst/>
                  <a:ahLst/>
                  <a:cxnLst/>
                  <a:rect l="l" t="t" r="r" b="b"/>
                  <a:pathLst>
                    <a:path w="285" h="433" extrusionOk="0">
                      <a:moveTo>
                        <a:pt x="101" y="264"/>
                      </a:moveTo>
                      <a:cubicBezTo>
                        <a:pt x="109" y="291"/>
                        <a:pt x="106" y="318"/>
                        <a:pt x="94" y="343"/>
                      </a:cubicBezTo>
                      <a:cubicBezTo>
                        <a:pt x="250" y="433"/>
                        <a:pt x="250" y="433"/>
                        <a:pt x="250" y="433"/>
                      </a:cubicBezTo>
                      <a:cubicBezTo>
                        <a:pt x="272" y="392"/>
                        <a:pt x="285" y="344"/>
                        <a:pt x="285" y="293"/>
                      </a:cubicBezTo>
                      <a:cubicBezTo>
                        <a:pt x="285" y="134"/>
                        <a:pt x="158" y="4"/>
                        <a:pt x="0" y="0"/>
                      </a:cubicBezTo>
                      <a:cubicBezTo>
                        <a:pt x="0" y="181"/>
                        <a:pt x="0" y="181"/>
                        <a:pt x="0" y="181"/>
                      </a:cubicBezTo>
                      <a:cubicBezTo>
                        <a:pt x="17" y="182"/>
                        <a:pt x="34" y="187"/>
                        <a:pt x="49" y="195"/>
                      </a:cubicBezTo>
                      <a:cubicBezTo>
                        <a:pt x="75" y="211"/>
                        <a:pt x="94" y="235"/>
                        <a:pt x="101" y="264"/>
                      </a:cubicBezTo>
                      <a:close/>
                    </a:path>
                  </a:pathLst>
                </a:custGeom>
                <a:solidFill>
                  <a:schemeClr val="dk2"/>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4" name="Google Shape;6005;p572">
                  <a:extLst>
                    <a:ext uri="{FF2B5EF4-FFF2-40B4-BE49-F238E27FC236}">
                      <a16:creationId xmlns:a16="http://schemas.microsoft.com/office/drawing/2014/main" id="{894EDF90-9DCB-4141-9E04-7A5042132B99}"/>
                    </a:ext>
                  </a:extLst>
                </p:cNvPr>
                <p:cNvSpPr txBox="1"/>
                <p:nvPr/>
              </p:nvSpPr>
              <p:spPr>
                <a:xfrm>
                  <a:off x="3649204" y="5223366"/>
                  <a:ext cx="344100" cy="2838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800" b="1" i="0" u="none" strike="noStrike" kern="1200" cap="none" spc="0" normalizeH="0" baseline="0" noProof="0">
                      <a:ln>
                        <a:noFill/>
                      </a:ln>
                      <a:solidFill>
                        <a:srgbClr val="000000"/>
                      </a:solidFill>
                      <a:effectLst/>
                      <a:uLnTx/>
                      <a:uFillTx/>
                      <a:latin typeface="微軟正黑體"/>
                      <a:ea typeface="微軟正黑體"/>
                      <a:cs typeface="Arial"/>
                      <a:sym typeface="Arial"/>
                    </a:rPr>
                    <a:t>Moments that matter</a:t>
                  </a:r>
                  <a:endParaRPr kumimoji="0" sz="12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sp>
            <p:nvSpPr>
              <p:cNvPr id="60" name="Google Shape;6006;p572">
                <a:extLst>
                  <a:ext uri="{FF2B5EF4-FFF2-40B4-BE49-F238E27FC236}">
                    <a16:creationId xmlns:a16="http://schemas.microsoft.com/office/drawing/2014/main" id="{378C2445-0CC4-4758-A457-980142DB06D2}"/>
                  </a:ext>
                </a:extLst>
              </p:cNvPr>
              <p:cNvSpPr/>
              <p:nvPr/>
            </p:nvSpPr>
            <p:spPr>
              <a:xfrm>
                <a:off x="3594057" y="4923258"/>
                <a:ext cx="968700" cy="992700"/>
              </a:xfrm>
              <a:prstGeom prst="ellipse">
                <a:avLst/>
              </a:prstGeom>
              <a:solidFill>
                <a:schemeClr val="lt1"/>
              </a:solidFill>
              <a:ln>
                <a:noFill/>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000000"/>
                    </a:solidFill>
                    <a:effectLst/>
                    <a:uLnTx/>
                    <a:uFillTx/>
                    <a:latin typeface="微軟正黑體"/>
                    <a:ea typeface="微軟正黑體"/>
                    <a:cs typeface="Arial"/>
                    <a:sym typeface="Arial"/>
                  </a:rPr>
                  <a:t>客戶</a:t>
                </a:r>
                <a:endParaRPr kumimoji="0" lang="en-US" altLang="zh-TW" sz="18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000000"/>
                    </a:solidFill>
                    <a:effectLst/>
                    <a:uLnTx/>
                    <a:uFillTx/>
                    <a:latin typeface="微軟正黑體"/>
                    <a:ea typeface="微軟正黑體"/>
                    <a:cs typeface="Arial"/>
                    <a:sym typeface="Arial"/>
                  </a:rPr>
                  <a:t>輪廓</a:t>
                </a:r>
                <a:endParaRPr kumimoji="0" sz="18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sp>
          <p:nvSpPr>
            <p:cNvPr id="69" name="Google Shape;6007;p572">
              <a:extLst>
                <a:ext uri="{FF2B5EF4-FFF2-40B4-BE49-F238E27FC236}">
                  <a16:creationId xmlns:a16="http://schemas.microsoft.com/office/drawing/2014/main" id="{0889ECF2-AB66-4946-9493-AA0328635767}"/>
                </a:ext>
              </a:extLst>
            </p:cNvPr>
            <p:cNvSpPr txBox="1"/>
            <p:nvPr/>
          </p:nvSpPr>
          <p:spPr>
            <a:xfrm>
              <a:off x="1821750" y="5592041"/>
              <a:ext cx="1506333" cy="251189"/>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t>設計好的體驗</a:t>
              </a:r>
              <a:br>
                <a:rPr kumimoji="0" lang="en-US" altLang="zh-TW"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t>讓改變被廣泛接受</a:t>
              </a:r>
            </a:p>
          </p:txBody>
        </p:sp>
        <p:sp>
          <p:nvSpPr>
            <p:cNvPr id="70" name="Google Shape;6012;p572">
              <a:extLst>
                <a:ext uri="{FF2B5EF4-FFF2-40B4-BE49-F238E27FC236}">
                  <a16:creationId xmlns:a16="http://schemas.microsoft.com/office/drawing/2014/main" id="{6AD6C4E3-E02D-45B4-A563-FE6D3051E90D}"/>
                </a:ext>
              </a:extLst>
            </p:cNvPr>
            <p:cNvSpPr txBox="1"/>
            <p:nvPr/>
          </p:nvSpPr>
          <p:spPr>
            <a:xfrm rot="1533374">
              <a:off x="2566391" y="3405642"/>
              <a:ext cx="1678806" cy="167265"/>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採用新科技進行創新</a:t>
              </a:r>
            </a:p>
          </p:txBody>
        </p:sp>
        <p:sp>
          <p:nvSpPr>
            <p:cNvPr id="71" name="Google Shape;6013;p572">
              <a:extLst>
                <a:ext uri="{FF2B5EF4-FFF2-40B4-BE49-F238E27FC236}">
                  <a16:creationId xmlns:a16="http://schemas.microsoft.com/office/drawing/2014/main" id="{32AB5E89-8DE0-43D6-92ED-2A4DFB991C09}"/>
                </a:ext>
              </a:extLst>
            </p:cNvPr>
            <p:cNvSpPr txBox="1"/>
            <p:nvPr/>
          </p:nvSpPr>
          <p:spPr>
            <a:xfrm rot="17883318">
              <a:off x="2982493" y="4898724"/>
              <a:ext cx="1678713" cy="167186"/>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用資料驅動每一個決策</a:t>
              </a:r>
            </a:p>
          </p:txBody>
        </p:sp>
        <p:sp>
          <p:nvSpPr>
            <p:cNvPr id="72" name="Google Shape;6014;p572">
              <a:extLst>
                <a:ext uri="{FF2B5EF4-FFF2-40B4-BE49-F238E27FC236}">
                  <a16:creationId xmlns:a16="http://schemas.microsoft.com/office/drawing/2014/main" id="{1873862C-9DD7-4658-8FAC-0CB83BEDF302}"/>
                </a:ext>
              </a:extLst>
            </p:cNvPr>
            <p:cNvSpPr txBox="1"/>
            <p:nvPr/>
          </p:nvSpPr>
          <p:spPr>
            <a:xfrm rot="3558916">
              <a:off x="866376" y="4764233"/>
              <a:ext cx="1020805" cy="251196"/>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改變企業速度與營運活動</a:t>
              </a:r>
            </a:p>
          </p:txBody>
        </p:sp>
        <p:sp>
          <p:nvSpPr>
            <p:cNvPr id="73" name="Google Shape;3785;p409">
              <a:extLst>
                <a:ext uri="{FF2B5EF4-FFF2-40B4-BE49-F238E27FC236}">
                  <a16:creationId xmlns:a16="http://schemas.microsoft.com/office/drawing/2014/main" id="{8BB4DA2E-91C6-4D97-A7C6-45A9E9C3A0E3}"/>
                </a:ext>
              </a:extLst>
            </p:cNvPr>
            <p:cNvSpPr txBox="1"/>
            <p:nvPr/>
          </p:nvSpPr>
          <p:spPr>
            <a:xfrm>
              <a:off x="1742919" y="4043462"/>
              <a:ext cx="438810" cy="21978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產業</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4" name="Google Shape;3786;p409">
              <a:extLst>
                <a:ext uri="{FF2B5EF4-FFF2-40B4-BE49-F238E27FC236}">
                  <a16:creationId xmlns:a16="http://schemas.microsoft.com/office/drawing/2014/main" id="{D146EA57-3889-4F56-B984-762C1DE7C599}"/>
                </a:ext>
              </a:extLst>
            </p:cNvPr>
            <p:cNvSpPr txBox="1"/>
            <p:nvPr/>
          </p:nvSpPr>
          <p:spPr>
            <a:xfrm>
              <a:off x="3076773" y="4060059"/>
              <a:ext cx="492999" cy="21978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規模</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5" name="Google Shape;3787;p409">
              <a:extLst>
                <a:ext uri="{FF2B5EF4-FFF2-40B4-BE49-F238E27FC236}">
                  <a16:creationId xmlns:a16="http://schemas.microsoft.com/office/drawing/2014/main" id="{B1037AF1-BFFA-4DEC-ADC6-2512DBD0F86E}"/>
                </a:ext>
              </a:extLst>
            </p:cNvPr>
            <p:cNvSpPr txBox="1"/>
            <p:nvPr/>
          </p:nvSpPr>
          <p:spPr>
            <a:xfrm>
              <a:off x="2040270" y="4936979"/>
              <a:ext cx="1118323" cy="430887"/>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四大策略重點</a:t>
              </a:r>
              <a:endParaRPr kumimoji="0" lang="en-US" altLang="zh-TW" sz="1400" b="1" i="0" u="none" strike="noStrike" kern="1200" cap="none" spc="0" normalizeH="0" baseline="0" noProof="0" dirty="0">
                <a:ln>
                  <a:noFill/>
                </a:ln>
                <a:solidFill>
                  <a:srgbClr val="FFFFFF"/>
                </a:solidFill>
                <a:effectLst/>
                <a:uLnTx/>
                <a:uFillTx/>
                <a:latin typeface="微軟正黑體"/>
                <a:ea typeface="微軟正黑體"/>
                <a:cs typeface="+mn-cs"/>
              </a:endParaRPr>
            </a:p>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400" b="1" i="0" u="none" strike="noStrike" kern="1200" cap="none" spc="0" normalizeH="0" baseline="0" noProof="0" dirty="0">
                  <a:ln>
                    <a:noFill/>
                  </a:ln>
                  <a:solidFill>
                    <a:srgbClr val="FFFFFF"/>
                  </a:solidFill>
                  <a:effectLst/>
                  <a:uLnTx/>
                  <a:uFillTx/>
                  <a:latin typeface="微軟正黑體"/>
                  <a:ea typeface="微軟正黑體"/>
                  <a:cs typeface="+mn-cs"/>
                </a:rPr>
                <a:t>(A,B,C,D)</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6" name="橢圓 1">
              <a:extLst>
                <a:ext uri="{FF2B5EF4-FFF2-40B4-BE49-F238E27FC236}">
                  <a16:creationId xmlns:a16="http://schemas.microsoft.com/office/drawing/2014/main" id="{9647E614-40CC-43AC-A6B7-6EC530DA3763}"/>
                </a:ext>
              </a:extLst>
            </p:cNvPr>
            <p:cNvSpPr/>
            <p:nvPr/>
          </p:nvSpPr>
          <p:spPr>
            <a:xfrm>
              <a:off x="2558005" y="2787421"/>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A</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7" name="橢圓 79">
              <a:extLst>
                <a:ext uri="{FF2B5EF4-FFF2-40B4-BE49-F238E27FC236}">
                  <a16:creationId xmlns:a16="http://schemas.microsoft.com/office/drawing/2014/main" id="{640CDA61-0A08-4219-BD08-EC404CEA7C40}"/>
                </a:ext>
              </a:extLst>
            </p:cNvPr>
            <p:cNvSpPr/>
            <p:nvPr/>
          </p:nvSpPr>
          <p:spPr>
            <a:xfrm>
              <a:off x="4030565" y="3934841"/>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B</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8" name="橢圓 80">
              <a:extLst>
                <a:ext uri="{FF2B5EF4-FFF2-40B4-BE49-F238E27FC236}">
                  <a16:creationId xmlns:a16="http://schemas.microsoft.com/office/drawing/2014/main" id="{EA51D0BD-2571-47AF-956D-4C16704175FD}"/>
                </a:ext>
              </a:extLst>
            </p:cNvPr>
            <p:cNvSpPr/>
            <p:nvPr/>
          </p:nvSpPr>
          <p:spPr>
            <a:xfrm>
              <a:off x="3418970" y="5655530"/>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C</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9" name="橢圓 81">
              <a:extLst>
                <a:ext uri="{FF2B5EF4-FFF2-40B4-BE49-F238E27FC236}">
                  <a16:creationId xmlns:a16="http://schemas.microsoft.com/office/drawing/2014/main" id="{A0C73C0F-C10A-4E66-B862-0B9960D78A5F}"/>
                </a:ext>
              </a:extLst>
            </p:cNvPr>
            <p:cNvSpPr/>
            <p:nvPr/>
          </p:nvSpPr>
          <p:spPr>
            <a:xfrm>
              <a:off x="1525833" y="5582758"/>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D</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80" name="文字方塊 17">
              <a:extLst>
                <a:ext uri="{FF2B5EF4-FFF2-40B4-BE49-F238E27FC236}">
                  <a16:creationId xmlns:a16="http://schemas.microsoft.com/office/drawing/2014/main" id="{2F33FDDE-3C76-4059-8D91-CA18AA319DE1}"/>
                </a:ext>
              </a:extLst>
            </p:cNvPr>
            <p:cNvSpPr txBox="1"/>
            <p:nvPr/>
          </p:nvSpPr>
          <p:spPr>
            <a:xfrm>
              <a:off x="4533110" y="2832040"/>
              <a:ext cx="203132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000000"/>
                  </a:solidFill>
                  <a:effectLst/>
                  <a:uLnTx/>
                  <a:uFillTx/>
                  <a:latin typeface="微軟正黑體"/>
                  <a:ea typeface="微軟正黑體"/>
                  <a:cs typeface="+mn-cs"/>
                </a:rPr>
                <a:t>質化問卷訪談轉型四大面向</a:t>
              </a:r>
            </a:p>
          </p:txBody>
        </p:sp>
        <p:sp>
          <p:nvSpPr>
            <p:cNvPr id="81" name="文字方塊 82">
              <a:extLst>
                <a:ext uri="{FF2B5EF4-FFF2-40B4-BE49-F238E27FC236}">
                  <a16:creationId xmlns:a16="http://schemas.microsoft.com/office/drawing/2014/main" id="{9754802B-850D-4215-ABD9-AE38DE6DB1CC}"/>
                </a:ext>
              </a:extLst>
            </p:cNvPr>
            <p:cNvSpPr txBox="1"/>
            <p:nvPr/>
          </p:nvSpPr>
          <p:spPr>
            <a:xfrm>
              <a:off x="6964269" y="2832040"/>
              <a:ext cx="172354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000000"/>
                  </a:solidFill>
                  <a:effectLst/>
                  <a:uLnTx/>
                  <a:uFillTx/>
                  <a:latin typeface="微軟正黑體"/>
                  <a:ea typeface="微軟正黑體"/>
                  <a:cs typeface="+mn-cs"/>
                </a:rPr>
                <a:t>量化分析八大財務指標</a:t>
              </a:r>
            </a:p>
          </p:txBody>
        </p:sp>
        <p:sp>
          <p:nvSpPr>
            <p:cNvPr id="82" name="文字方塊 2">
              <a:extLst>
                <a:ext uri="{FF2B5EF4-FFF2-40B4-BE49-F238E27FC236}">
                  <a16:creationId xmlns:a16="http://schemas.microsoft.com/office/drawing/2014/main" id="{7A2EB7B5-FA28-4D3E-8F84-358406A6B062}"/>
                </a:ext>
              </a:extLst>
            </p:cNvPr>
            <p:cNvSpPr txBox="1"/>
            <p:nvPr/>
          </p:nvSpPr>
          <p:spPr>
            <a:xfrm>
              <a:off x="4661736" y="5726360"/>
              <a:ext cx="839974" cy="384721"/>
            </a:xfrm>
            <a:prstGeom prst="rect">
              <a:avLst/>
            </a:prstGeom>
            <a:noFill/>
          </p:spPr>
          <p:txBody>
            <a:bodyPr wrap="none" lIns="0" tIns="0" rIns="0" bIns="0" rtlCol="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各面向</a:t>
              </a:r>
              <a:r>
                <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rPr>
                <a:t>20</a:t>
              </a: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題</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rPr>
                <a:t>5</a:t>
              </a: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分量表</a:t>
              </a:r>
            </a:p>
          </p:txBody>
        </p:sp>
        <p:sp>
          <p:nvSpPr>
            <p:cNvPr id="83" name="文字方塊 84">
              <a:extLst>
                <a:ext uri="{FF2B5EF4-FFF2-40B4-BE49-F238E27FC236}">
                  <a16:creationId xmlns:a16="http://schemas.microsoft.com/office/drawing/2014/main" id="{8B1B902F-CF49-4D88-B1C2-2B50D629C321}"/>
                </a:ext>
              </a:extLst>
            </p:cNvPr>
            <p:cNvSpPr txBox="1"/>
            <p:nvPr/>
          </p:nvSpPr>
          <p:spPr>
            <a:xfrm>
              <a:off x="6264039" y="5726360"/>
              <a:ext cx="1199046" cy="384721"/>
            </a:xfrm>
            <a:prstGeom prst="rect">
              <a:avLst/>
            </a:prstGeom>
            <a:noFill/>
          </p:spPr>
          <p:txBody>
            <a:bodyPr wrap="none" lIns="0" tIns="0" rIns="0" bIns="0" rtlCol="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過去三年財務指標</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趨勢分析</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p:txBody>
        </p:sp>
      </p:grpSp>
      <p:sp>
        <p:nvSpPr>
          <p:cNvPr id="39" name="Slide Number Placeholder 38">
            <a:extLst>
              <a:ext uri="{FF2B5EF4-FFF2-40B4-BE49-F238E27FC236}">
                <a16:creationId xmlns:a16="http://schemas.microsoft.com/office/drawing/2014/main" id="{83E8FDDB-4C8F-46EE-AC92-04579CC9E93B}"/>
              </a:ext>
            </a:extLst>
          </p:cNvPr>
          <p:cNvSpPr>
            <a:spLocks noGrp="1"/>
          </p:cNvSpPr>
          <p:nvPr>
            <p:ph type="sldNum" sz="quarter" idx="12"/>
          </p:nvPr>
        </p:nvSpPr>
        <p:spPr/>
        <p:txBody>
          <a:bodyPr/>
          <a:lstStyle/>
          <a:p>
            <a:fld id="{8DFC7FC1-12E4-4251-A502-4B4B574C2773}" type="slidenum">
              <a:rPr lang="zh-TW" altLang="en-US" smtClean="0"/>
              <a:pPr/>
              <a:t>4</a:t>
            </a:fld>
            <a:endParaRPr lang="zh-TW" altLang="en-US"/>
          </a:p>
        </p:txBody>
      </p:sp>
    </p:spTree>
    <p:extLst>
      <p:ext uri="{BB962C8B-B14F-4D97-AF65-F5344CB8AC3E}">
        <p14:creationId xmlns:p14="http://schemas.microsoft.com/office/powerpoint/2010/main" val="237056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1</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921168"/>
            <a:ext cx="6424612" cy="1015663"/>
          </a:xfrm>
          <a:prstGeom prst="rect">
            <a:avLst/>
          </a:prstGeom>
          <a:noFill/>
        </p:spPr>
        <p:txBody>
          <a:bodyPr wrap="square">
            <a:spAutoFit/>
          </a:bodyPr>
          <a:lstStyle/>
          <a:p>
            <a:pPr algn="ctr"/>
            <a:r>
              <a:rPr lang="zh-TW" altLang="en-US" sz="6000" b="1" dirty="0">
                <a:solidFill>
                  <a:schemeClr val="bg1"/>
                </a:solidFill>
              </a:rPr>
              <a:t>公司背景</a:t>
            </a:r>
          </a:p>
        </p:txBody>
      </p:sp>
    </p:spTree>
    <p:extLst>
      <p:ext uri="{BB962C8B-B14F-4D97-AF65-F5344CB8AC3E}">
        <p14:creationId xmlns:p14="http://schemas.microsoft.com/office/powerpoint/2010/main" val="411028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670A71-1656-4144-B0FB-8E733096E80C}"/>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公司基本資料</a:t>
            </a:r>
          </a:p>
        </p:txBody>
      </p:sp>
      <p:sp>
        <p:nvSpPr>
          <p:cNvPr id="5" name="Content Placeholder 4">
            <a:extLst>
              <a:ext uri="{FF2B5EF4-FFF2-40B4-BE49-F238E27FC236}">
                <a16:creationId xmlns:a16="http://schemas.microsoft.com/office/drawing/2014/main" id="{516B677C-8EEA-4D2E-8F6D-84DD6391B834}"/>
              </a:ext>
            </a:extLst>
          </p:cNvPr>
          <p:cNvSpPr>
            <a:spLocks noGrp="1"/>
          </p:cNvSpPr>
          <p:nvPr>
            <p:ph type="body" sz="quarter" idx="10"/>
          </p:nvPr>
        </p:nvSpPr>
        <p:spPr/>
        <p:txBody>
          <a:bodyPr/>
          <a:lstStyle/>
          <a:p>
            <a:pPr marL="0" indent="0">
              <a:buNone/>
            </a:pP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ph_company_description</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endParaRPr lang="zh-TW" altLang="en-US" sz="1600" dirty="0">
              <a:latin typeface="微軟正黑體" panose="020B0604030504040204" pitchFamily="34" charset="-120"/>
              <a:ea typeface="微軟正黑體" panose="020B0604030504040204" pitchFamily="34" charset="-120"/>
            </a:endParaRPr>
          </a:p>
          <a:p>
            <a:endParaRPr lang="zh-TW" altLang="en-US" dirty="0"/>
          </a:p>
        </p:txBody>
      </p:sp>
      <p:sp>
        <p:nvSpPr>
          <p:cNvPr id="7" name="Text Placeholder 6">
            <a:extLst>
              <a:ext uri="{FF2B5EF4-FFF2-40B4-BE49-F238E27FC236}">
                <a16:creationId xmlns:a16="http://schemas.microsoft.com/office/drawing/2014/main" id="{B349B1ED-1F71-48FA-911D-5E14827DEA79}"/>
              </a:ext>
            </a:extLst>
          </p:cNvPr>
          <p:cNvSpPr>
            <a:spLocks noGrp="1"/>
          </p:cNvSpPr>
          <p:nvPr>
            <p:ph type="body" sz="quarter" idx="11"/>
          </p:nvPr>
        </p:nvSpPr>
        <p:spPr>
          <a:xfrm>
            <a:off x="1159741" y="4427538"/>
            <a:ext cx="5999163" cy="1876425"/>
          </a:xfrm>
        </p:spPr>
        <p:txBody>
          <a:bodyPr/>
          <a:lstStyle/>
          <a:p>
            <a:pPr marL="457200" lvl="4"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登記名稱</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ph_company_text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a:p>
            <a:pPr marL="457200" lvl="2"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統一編號</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ph_company_id</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a:p>
            <a:pPr marL="457200" lvl="2"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成立時間</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ph_company_year</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p:txBody>
      </p:sp>
      <p:sp>
        <p:nvSpPr>
          <p:cNvPr id="8" name="Text Placeholder 7">
            <a:extLst>
              <a:ext uri="{FF2B5EF4-FFF2-40B4-BE49-F238E27FC236}">
                <a16:creationId xmlns:a16="http://schemas.microsoft.com/office/drawing/2014/main" id="{B43C9335-7B1E-4866-A551-31DE6CF66E8D}"/>
              </a:ext>
            </a:extLst>
          </p:cNvPr>
          <p:cNvSpPr>
            <a:spLocks noGrp="1"/>
          </p:cNvSpPr>
          <p:nvPr>
            <p:ph type="body" sz="quarter" idx="12"/>
          </p:nvPr>
        </p:nvSpPr>
        <p:spPr>
          <a:xfrm>
            <a:off x="5033096" y="4427537"/>
            <a:ext cx="5999163" cy="1876425"/>
          </a:xfrm>
        </p:spPr>
        <p:txBody>
          <a:bodyPr/>
          <a:lstStyle/>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產業類別</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ph_industry_type_l</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資本額</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ph_capital_text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員工數</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ph_employee_text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p:txBody>
      </p:sp>
      <p:sp>
        <p:nvSpPr>
          <p:cNvPr id="3" name="Slide Number Placeholder 2">
            <a:extLst>
              <a:ext uri="{FF2B5EF4-FFF2-40B4-BE49-F238E27FC236}">
                <a16:creationId xmlns:a16="http://schemas.microsoft.com/office/drawing/2014/main" id="{A698C7AB-9F1D-41D9-9B74-D268EAB70B75}"/>
              </a:ext>
            </a:extLst>
          </p:cNvPr>
          <p:cNvSpPr>
            <a:spLocks noGrp="1"/>
          </p:cNvSpPr>
          <p:nvPr>
            <p:ph type="sldNum" sz="quarter" idx="4294967295"/>
          </p:nvPr>
        </p:nvSpPr>
        <p:spPr>
          <a:xfrm>
            <a:off x="10426700" y="6492875"/>
            <a:ext cx="1765300" cy="136525"/>
          </a:xfrm>
        </p:spPr>
        <p:txBody>
          <a:bodyPr/>
          <a:lstStyle/>
          <a:p>
            <a:fld id="{8DFC7FC1-12E4-4251-A502-4B4B574C2773}" type="slidenum">
              <a:rPr lang="zh-TW" altLang="en-US" smtClean="0"/>
              <a:pPr/>
              <a:t>6</a:t>
            </a:fld>
            <a:endParaRPr lang="zh-TW" altLang="en-US"/>
          </a:p>
        </p:txBody>
      </p:sp>
      <p:sp>
        <p:nvSpPr>
          <p:cNvPr id="9" name="Rectangle 8">
            <a:extLst>
              <a:ext uri="{FF2B5EF4-FFF2-40B4-BE49-F238E27FC236}">
                <a16:creationId xmlns:a16="http://schemas.microsoft.com/office/drawing/2014/main" id="{3361D6DA-9BAB-4624-8056-69DAE6ED1702}"/>
              </a:ext>
            </a:extLst>
          </p:cNvPr>
          <p:cNvSpPr/>
          <p:nvPr/>
        </p:nvSpPr>
        <p:spPr>
          <a:xfrm>
            <a:off x="8862061" y="256884"/>
            <a:ext cx="3041814" cy="844876"/>
          </a:xfrm>
          <a:prstGeom prst="rect">
            <a:avLst/>
          </a:prstGeom>
          <a:noFill/>
          <a:ln>
            <a:solidFill>
              <a:schemeClr val="tx1"/>
            </a:solidFill>
            <a:prstDash val="sysDash"/>
          </a:ln>
        </p:spPr>
        <p:style>
          <a:lnRef idx="0">
            <a:schemeClr val="accent1"/>
          </a:lnRef>
          <a:fillRef idx="1">
            <a:schemeClr val="accent1"/>
          </a:fillRef>
          <a:effectRef idx="0">
            <a:schemeClr val="dk1"/>
          </a:effectRef>
          <a:fontRef idx="minor">
            <a:schemeClr val="lt1"/>
          </a:fontRef>
        </p:style>
        <p:txBody>
          <a:bodyPr rtlCol="0" anchor="t"/>
          <a:lstStyle/>
          <a:p>
            <a:pPr algn="ctr"/>
            <a:r>
              <a:rPr lang="zh-TW" altLang="en-US" sz="1600" b="1" dirty="0">
                <a:solidFill>
                  <a:schemeClr val="tx1"/>
                </a:solidFill>
                <a:highlight>
                  <a:srgbClr val="00FFFF"/>
                </a:highlight>
              </a:rPr>
              <a:t>可放公司</a:t>
            </a:r>
            <a:r>
              <a:rPr lang="en-US" altLang="zh-TW" sz="1600" b="1" dirty="0">
                <a:solidFill>
                  <a:schemeClr val="tx1"/>
                </a:solidFill>
                <a:highlight>
                  <a:srgbClr val="00FFFF"/>
                </a:highlight>
              </a:rPr>
              <a:t>Logo</a:t>
            </a:r>
            <a:r>
              <a:rPr lang="zh-TW" altLang="en-US" sz="1600" b="1" dirty="0">
                <a:solidFill>
                  <a:schemeClr val="tx1"/>
                </a:solidFill>
                <a:highlight>
                  <a:srgbClr val="00FFFF"/>
                </a:highlight>
              </a:rPr>
              <a:t> </a:t>
            </a:r>
            <a:r>
              <a:rPr lang="en-US" altLang="zh-TW" sz="1600" b="1" dirty="0">
                <a:solidFill>
                  <a:schemeClr val="tx1"/>
                </a:solidFill>
                <a:highlight>
                  <a:srgbClr val="00FFFF"/>
                </a:highlight>
              </a:rPr>
              <a:t>(Optional) </a:t>
            </a:r>
            <a:endParaRPr lang="zh-TW" altLang="en-US" sz="1600" b="1" dirty="0">
              <a:solidFill>
                <a:schemeClr val="tx1"/>
              </a:solidFill>
              <a:highlight>
                <a:srgbClr val="00FFFF"/>
              </a:highlight>
            </a:endParaRPr>
          </a:p>
          <a:p>
            <a:pPr algn="ctr">
              <a:lnSpc>
                <a:spcPct val="100000"/>
              </a:lnSpc>
            </a:pPr>
            <a:endParaRPr lang="zh-TW" altLang="en-US" sz="1600" b="1" dirty="0">
              <a:solidFill>
                <a:schemeClr val="tx1"/>
              </a:solidFill>
              <a:highlight>
                <a:srgbClr val="00FFFF"/>
              </a:highlight>
            </a:endParaRPr>
          </a:p>
        </p:txBody>
      </p:sp>
    </p:spTree>
    <p:extLst>
      <p:ext uri="{BB962C8B-B14F-4D97-AF65-F5344CB8AC3E}">
        <p14:creationId xmlns:p14="http://schemas.microsoft.com/office/powerpoint/2010/main" val="256920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87AD-32CA-4D73-918A-82406D0CBA5E}"/>
              </a:ext>
            </a:extLst>
          </p:cNvPr>
          <p:cNvSpPr>
            <a:spLocks noGrp="1"/>
          </p:cNvSpPr>
          <p:nvPr>
            <p:ph type="title"/>
          </p:nvPr>
        </p:nvSpPr>
        <p:spPr>
          <a:xfrm>
            <a:off x="442913" y="430514"/>
            <a:ext cx="11306175" cy="864886"/>
          </a:xfrm>
        </p:spPr>
        <p:txBody>
          <a:bodyPr>
            <a:noAutofit/>
          </a:bodyPr>
          <a:lstStyle/>
          <a:p>
            <a:r>
              <a:rPr lang="zh-TW" altLang="en-US" sz="3200" dirty="0">
                <a:latin typeface="+mn-ea"/>
                <a:ea typeface="+mn-ea"/>
              </a:rPr>
              <a:t>企業針對轉型模式與價值創造進行整合，建議需先行選擇策略重點，才能有效促使數位轉型推動可持續性商業價值</a:t>
            </a:r>
            <a:br>
              <a:rPr lang="en-US" altLang="zh-TW" dirty="0">
                <a:latin typeface="+mn-ea"/>
                <a:ea typeface="+mn-ea"/>
              </a:rPr>
            </a:br>
            <a:endParaRPr lang="zh-TW" altLang="en-US" dirty="0">
              <a:latin typeface="+mn-ea"/>
              <a:ea typeface="+mn-ea"/>
            </a:endParaRPr>
          </a:p>
        </p:txBody>
      </p:sp>
      <p:grpSp>
        <p:nvGrpSpPr>
          <p:cNvPr id="4" name="群組 3">
            <a:extLst>
              <a:ext uri="{FF2B5EF4-FFF2-40B4-BE49-F238E27FC236}">
                <a16:creationId xmlns:a16="http://schemas.microsoft.com/office/drawing/2014/main" id="{97E768BC-4E00-4F73-AF3D-653450A47A8A}"/>
              </a:ext>
            </a:extLst>
          </p:cNvPr>
          <p:cNvGrpSpPr/>
          <p:nvPr/>
        </p:nvGrpSpPr>
        <p:grpSpPr>
          <a:xfrm>
            <a:off x="799819" y="1482317"/>
            <a:ext cx="10592362" cy="4823005"/>
            <a:chOff x="125996" y="1532463"/>
            <a:chExt cx="11905548" cy="4823005"/>
          </a:xfrm>
        </p:grpSpPr>
        <p:sp>
          <p:nvSpPr>
            <p:cNvPr id="28" name="Google Shape;1595;p185">
              <a:extLst>
                <a:ext uri="{FF2B5EF4-FFF2-40B4-BE49-F238E27FC236}">
                  <a16:creationId xmlns:a16="http://schemas.microsoft.com/office/drawing/2014/main" id="{CAC3492A-895D-4953-B314-4CE1A83D6965}"/>
                </a:ext>
              </a:extLst>
            </p:cNvPr>
            <p:cNvSpPr/>
            <p:nvPr/>
          </p:nvSpPr>
          <p:spPr>
            <a:xfrm>
              <a:off x="6154970" y="1532463"/>
              <a:ext cx="2862087" cy="572028"/>
            </a:xfrm>
            <a:prstGeom prst="rect">
              <a:avLst/>
            </a:prstGeom>
            <a:solidFill>
              <a:schemeClr val="accent5"/>
            </a:solidFill>
            <a:ln>
              <a:solidFill>
                <a:schemeClr val="accent5"/>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設計好的體驗</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讓改變被廣泛接納</a:t>
              </a:r>
            </a:p>
          </p:txBody>
        </p:sp>
        <p:sp>
          <p:nvSpPr>
            <p:cNvPr id="57" name="Google Shape;1595;p185">
              <a:extLst>
                <a:ext uri="{FF2B5EF4-FFF2-40B4-BE49-F238E27FC236}">
                  <a16:creationId xmlns:a16="http://schemas.microsoft.com/office/drawing/2014/main" id="{FCC6FC0E-463E-49B0-AEBA-E478B48229AC}"/>
                </a:ext>
              </a:extLst>
            </p:cNvPr>
            <p:cNvSpPr/>
            <p:nvPr/>
          </p:nvSpPr>
          <p:spPr>
            <a:xfrm>
              <a:off x="125996" y="1532463"/>
              <a:ext cx="2862087" cy="572028"/>
            </a:xfrm>
            <a:prstGeom prst="rect">
              <a:avLst/>
            </a:prstGeom>
            <a:solidFill>
              <a:schemeClr val="accent4"/>
            </a:solidFill>
            <a:ln>
              <a:solidFill>
                <a:schemeClr val="accent4"/>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採用新科技</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進行創新</a:t>
              </a:r>
            </a:p>
          </p:txBody>
        </p:sp>
        <p:sp>
          <p:nvSpPr>
            <p:cNvPr id="110" name="Google Shape;1598;p185">
              <a:extLst>
                <a:ext uri="{FF2B5EF4-FFF2-40B4-BE49-F238E27FC236}">
                  <a16:creationId xmlns:a16="http://schemas.microsoft.com/office/drawing/2014/main" id="{9EDF8BA4-EC26-4A3F-87B1-BB0112F5BE8B}"/>
                </a:ext>
              </a:extLst>
            </p:cNvPr>
            <p:cNvSpPr/>
            <p:nvPr/>
          </p:nvSpPr>
          <p:spPr>
            <a:xfrm>
              <a:off x="125996"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微軟正黑體"/>
                  <a:ea typeface="微軟正黑體"/>
                  <a:cs typeface="+mn-cs"/>
                </a:rPr>
                <a:t>主要專注於提供領先的技術和差異化的新產品或新服務</a:t>
              </a:r>
              <a:endParaRPr kumimoji="0" lang="en-US" altLang="zh-TW" sz="1200" b="0" i="0" u="none" strike="noStrike" kern="1200" cap="none" spc="0" normalizeH="0" baseline="0" noProof="0" dirty="0">
                <a:ln>
                  <a:noFill/>
                </a:ln>
                <a:solidFill>
                  <a:srgbClr val="000000"/>
                </a:solidFill>
                <a:effectLst/>
                <a:uLnTx/>
                <a:uFillTx/>
                <a:latin typeface="微軟正黑體"/>
                <a:ea typeface="微軟正黑體"/>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新解決方案與商業模式</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以「數位工具」或「技術」支持商業模式創新</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創新的過程中追求「快速實現」比追求完美更為重要</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以支持營收和成長衡量創新</a:t>
              </a:r>
            </a:p>
          </p:txBody>
        </p:sp>
        <p:sp>
          <p:nvSpPr>
            <p:cNvPr id="114" name="Google Shape;1601;p185">
              <a:extLst>
                <a:ext uri="{FF2B5EF4-FFF2-40B4-BE49-F238E27FC236}">
                  <a16:creationId xmlns:a16="http://schemas.microsoft.com/office/drawing/2014/main" id="{5D20CC01-17C5-47ED-9184-1DD355C607FF}"/>
                </a:ext>
              </a:extLst>
            </p:cNvPr>
            <p:cNvSpPr/>
            <p:nvPr/>
          </p:nvSpPr>
          <p:spPr>
            <a:xfrm>
              <a:off x="125996"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透過領先技術管理，以市場需求為核心，不斷觀察做出彈性回應，使商業模式長久經營</a:t>
              </a:r>
            </a:p>
          </p:txBody>
        </p:sp>
        <p:sp>
          <p:nvSpPr>
            <p:cNvPr id="24" name="Google Shape;1595;p185">
              <a:extLst>
                <a:ext uri="{FF2B5EF4-FFF2-40B4-BE49-F238E27FC236}">
                  <a16:creationId xmlns:a16="http://schemas.microsoft.com/office/drawing/2014/main" id="{0362CD6D-D815-4A6C-AC56-CDFB97EC62AA}"/>
                </a:ext>
              </a:extLst>
            </p:cNvPr>
            <p:cNvSpPr/>
            <p:nvPr/>
          </p:nvSpPr>
          <p:spPr>
            <a:xfrm>
              <a:off x="3140483" y="1532463"/>
              <a:ext cx="2862087" cy="572028"/>
            </a:xfrm>
            <a:prstGeom prst="rect">
              <a:avLst/>
            </a:prstGeom>
            <a:solidFill>
              <a:schemeClr val="accent3"/>
            </a:solidFill>
            <a:ln>
              <a:solidFill>
                <a:schemeClr val="accent3"/>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用資料驅動</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每一個決策</a:t>
              </a:r>
            </a:p>
          </p:txBody>
        </p:sp>
        <p:sp>
          <p:nvSpPr>
            <p:cNvPr id="26" name="Google Shape;1601;p185">
              <a:extLst>
                <a:ext uri="{FF2B5EF4-FFF2-40B4-BE49-F238E27FC236}">
                  <a16:creationId xmlns:a16="http://schemas.microsoft.com/office/drawing/2014/main" id="{5EACAD23-B369-4A8C-9043-5D9CCB29687C}"/>
                </a:ext>
              </a:extLst>
            </p:cNvPr>
            <p:cNvSpPr/>
            <p:nvPr/>
          </p:nvSpPr>
          <p:spPr>
            <a:xfrm>
              <a:off x="3140483"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使用數據資料來指導決策並證明其合理性，將數據資料置於企業戰略的核心，透過洞察創造商業價值</a:t>
              </a:r>
            </a:p>
          </p:txBody>
        </p:sp>
        <p:sp>
          <p:nvSpPr>
            <p:cNvPr id="29" name="Google Shape;1598;p185">
              <a:extLst>
                <a:ext uri="{FF2B5EF4-FFF2-40B4-BE49-F238E27FC236}">
                  <a16:creationId xmlns:a16="http://schemas.microsoft.com/office/drawing/2014/main" id="{5E4C2D1A-3A21-4E31-8723-198CF4A7AE96}"/>
                </a:ext>
              </a:extLst>
            </p:cNvPr>
            <p:cNvSpPr/>
            <p:nvPr/>
          </p:nvSpPr>
          <p:spPr>
            <a:xfrm>
              <a:off x="6154970"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以「人」的感受為核心價值，打造「共感」體驗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zh-TW" alt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以使用者為中心​，使團隊更貼近客戶與市場需求</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建立客戶分眾標籤，發送分眾訊息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 </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與活躍用戶進行溝通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描繪客戶旅程</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建構未來</a:t>
              </a:r>
              <a:r>
                <a:rPr kumimoji="0" lang="zh-TW" altLang="en-US"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rPr>
                <a:t>願景</a:t>
              </a:r>
              <a:endParaRPr kumimoji="0" lang="en-US" altLang="zh-TW"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反覆迭代的實驗與測試​</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0" name="Google Shape;1601;p185">
              <a:extLst>
                <a:ext uri="{FF2B5EF4-FFF2-40B4-BE49-F238E27FC236}">
                  <a16:creationId xmlns:a16="http://schemas.microsoft.com/office/drawing/2014/main" id="{2125A478-8CC6-4029-A1B5-457D6C0C5DC2}"/>
                </a:ext>
              </a:extLst>
            </p:cNvPr>
            <p:cNvSpPr/>
            <p:nvPr/>
          </p:nvSpPr>
          <p:spPr>
            <a:xfrm>
              <a:off x="6154970"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專注用戶體驗，讓產品或服務更人性化，以提升客戶忠誠度</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32" name="Google Shape;1595;p185">
              <a:extLst>
                <a:ext uri="{FF2B5EF4-FFF2-40B4-BE49-F238E27FC236}">
                  <a16:creationId xmlns:a16="http://schemas.microsoft.com/office/drawing/2014/main" id="{DD698FD4-55D8-4B4A-AABD-2238C9DF254D}"/>
                </a:ext>
              </a:extLst>
            </p:cNvPr>
            <p:cNvSpPr/>
            <p:nvPr/>
          </p:nvSpPr>
          <p:spPr>
            <a:xfrm>
              <a:off x="9169457" y="1532463"/>
              <a:ext cx="2862087" cy="572028"/>
            </a:xfrm>
            <a:prstGeom prst="rect">
              <a:avLst/>
            </a:prstGeom>
            <a:solidFill>
              <a:schemeClr val="tx1">
                <a:lumMod val="50000"/>
                <a:lumOff val="50000"/>
              </a:schemeClr>
            </a:solidFill>
            <a:ln>
              <a:solidFill>
                <a:schemeClr val="tx1">
                  <a:lumMod val="50000"/>
                  <a:lumOff val="50000"/>
                </a:schemeClr>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改變企業速度與營運活動</a:t>
              </a:r>
            </a:p>
          </p:txBody>
        </p:sp>
        <p:sp>
          <p:nvSpPr>
            <p:cNvPr id="33" name="Google Shape;1598;p185">
              <a:extLst>
                <a:ext uri="{FF2B5EF4-FFF2-40B4-BE49-F238E27FC236}">
                  <a16:creationId xmlns:a16="http://schemas.microsoft.com/office/drawing/2014/main" id="{E1059B45-A24C-475D-A41D-E06B60D22920}"/>
                </a:ext>
              </a:extLst>
            </p:cNvPr>
            <p:cNvSpPr/>
            <p:nvPr/>
          </p:nvSpPr>
          <p:spPr>
            <a:xfrm>
              <a:off x="9169457"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提升組織敏捷與韌性、優化營運流程，針對環境變化快速偵測與回應</a:t>
              </a: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打破組織內部孤島、資訊不對稱的問題</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推動企業各功能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銷售、研發、供應鏈等</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之間的「新協同模式」</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改善內部使用者體驗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企業營運流程優化</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領導轉型工作</a:t>
              </a:r>
              <a:endParaRPr kumimoji="0" lang="zh-TW" altLang="en-US" sz="12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4" name="Google Shape;1601;p185">
              <a:extLst>
                <a:ext uri="{FF2B5EF4-FFF2-40B4-BE49-F238E27FC236}">
                  <a16:creationId xmlns:a16="http://schemas.microsoft.com/office/drawing/2014/main" id="{E02670FC-90FC-4A2D-8345-A3873FD5DC53}"/>
                </a:ext>
              </a:extLst>
            </p:cNvPr>
            <p:cNvSpPr/>
            <p:nvPr/>
          </p:nvSpPr>
          <p:spPr>
            <a:xfrm>
              <a:off x="9169457"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透過敏捷式組織，針對環境變化，提高業務流程彈性且進行快速偵測和回應，以維持或提升市場地位</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23" name="Google Shape;1598;p185">
              <a:extLst>
                <a:ext uri="{FF2B5EF4-FFF2-40B4-BE49-F238E27FC236}">
                  <a16:creationId xmlns:a16="http://schemas.microsoft.com/office/drawing/2014/main" id="{5D68BB2F-2F31-4E10-BB8A-B40DB440C4E8}"/>
                </a:ext>
              </a:extLst>
            </p:cNvPr>
            <p:cNvSpPr/>
            <p:nvPr/>
          </p:nvSpPr>
          <p:spPr>
            <a:xfrm>
              <a:off x="3140483"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建構數據驅動的企業架構，取得洞察，創造商業價值</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大數據分析</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建立數位戰情室，取得即時數據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從「描述、總結和分析歷史數據」到「根據過去的事實和模擬預測未來的結果」</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endPar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grpSp>
      <p:grpSp>
        <p:nvGrpSpPr>
          <p:cNvPr id="25" name="Google Shape;4848;p135">
            <a:extLst>
              <a:ext uri="{FF2B5EF4-FFF2-40B4-BE49-F238E27FC236}">
                <a16:creationId xmlns:a16="http://schemas.microsoft.com/office/drawing/2014/main" id="{7BAF2392-A54C-4ED2-8DFB-582855882D55}"/>
              </a:ext>
            </a:extLst>
          </p:cNvPr>
          <p:cNvGrpSpPr/>
          <p:nvPr/>
        </p:nvGrpSpPr>
        <p:grpSpPr>
          <a:xfrm>
            <a:off x="3526869" y="1561082"/>
            <a:ext cx="393891" cy="393891"/>
            <a:chOff x="3162300" y="1219200"/>
            <a:chExt cx="123825" cy="123825"/>
          </a:xfrm>
          <a:solidFill>
            <a:schemeClr val="bg1"/>
          </a:solidFill>
        </p:grpSpPr>
        <p:sp>
          <p:nvSpPr>
            <p:cNvPr id="27" name="Google Shape;4849;p135">
              <a:extLst>
                <a:ext uri="{FF2B5EF4-FFF2-40B4-BE49-F238E27FC236}">
                  <a16:creationId xmlns:a16="http://schemas.microsoft.com/office/drawing/2014/main" id="{F951A643-0539-49AA-B949-4A75177867AC}"/>
                </a:ext>
              </a:extLst>
            </p:cNvPr>
            <p:cNvSpPr/>
            <p:nvPr/>
          </p:nvSpPr>
          <p:spPr>
            <a:xfrm>
              <a:off x="3171825" y="1243013"/>
              <a:ext cx="103188" cy="76200"/>
            </a:xfrm>
            <a:custGeom>
              <a:avLst/>
              <a:gdLst/>
              <a:ahLst/>
              <a:cxnLst/>
              <a:rect l="l" t="t" r="r" b="b"/>
              <a:pathLst>
                <a:path w="65" h="48" extrusionOk="0">
                  <a:moveTo>
                    <a:pt x="62" y="38"/>
                  </a:moveTo>
                  <a:lnTo>
                    <a:pt x="62" y="0"/>
                  </a:lnTo>
                  <a:lnTo>
                    <a:pt x="4" y="0"/>
                  </a:lnTo>
                  <a:lnTo>
                    <a:pt x="4" y="38"/>
                  </a:lnTo>
                  <a:lnTo>
                    <a:pt x="0" y="38"/>
                  </a:lnTo>
                  <a:lnTo>
                    <a:pt x="0" y="48"/>
                  </a:lnTo>
                  <a:lnTo>
                    <a:pt x="65" y="48"/>
                  </a:lnTo>
                  <a:lnTo>
                    <a:pt x="65" y="38"/>
                  </a:lnTo>
                  <a:lnTo>
                    <a:pt x="62" y="38"/>
                  </a:lnTo>
                  <a:close/>
                  <a:moveTo>
                    <a:pt x="58" y="3"/>
                  </a:moveTo>
                  <a:lnTo>
                    <a:pt x="58" y="38"/>
                  </a:lnTo>
                  <a:lnTo>
                    <a:pt x="7" y="38"/>
                  </a:lnTo>
                  <a:lnTo>
                    <a:pt x="7" y="3"/>
                  </a:lnTo>
                  <a:lnTo>
                    <a:pt x="58" y="3"/>
                  </a:lnTo>
                  <a:close/>
                  <a:moveTo>
                    <a:pt x="4" y="44"/>
                  </a:moveTo>
                  <a:lnTo>
                    <a:pt x="4" y="41"/>
                  </a:lnTo>
                  <a:lnTo>
                    <a:pt x="62" y="41"/>
                  </a:lnTo>
                  <a:lnTo>
                    <a:pt x="62" y="44"/>
                  </a:lnTo>
                  <a:lnTo>
                    <a:pt x="4" y="4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1" name="Google Shape;4850;p135">
              <a:extLst>
                <a:ext uri="{FF2B5EF4-FFF2-40B4-BE49-F238E27FC236}">
                  <a16:creationId xmlns:a16="http://schemas.microsoft.com/office/drawing/2014/main" id="{82C8DD4D-8B3F-470F-B534-62749AB3897B}"/>
                </a:ext>
              </a:extLst>
            </p:cNvPr>
            <p:cNvSpPr/>
            <p:nvPr/>
          </p:nvSpPr>
          <p:spPr>
            <a:xfrm>
              <a:off x="3187700" y="1252538"/>
              <a:ext cx="73025" cy="46038"/>
            </a:xfrm>
            <a:custGeom>
              <a:avLst/>
              <a:gdLst/>
              <a:ahLst/>
              <a:cxnLst/>
              <a:rect l="l" t="t" r="r" b="b"/>
              <a:pathLst>
                <a:path w="46" h="29" extrusionOk="0">
                  <a:moveTo>
                    <a:pt x="46" y="0"/>
                  </a:moveTo>
                  <a:lnTo>
                    <a:pt x="0" y="0"/>
                  </a:lnTo>
                  <a:lnTo>
                    <a:pt x="0" y="29"/>
                  </a:lnTo>
                  <a:lnTo>
                    <a:pt x="46" y="29"/>
                  </a:lnTo>
                  <a:lnTo>
                    <a:pt x="46" y="0"/>
                  </a:lnTo>
                  <a:close/>
                  <a:moveTo>
                    <a:pt x="3" y="26"/>
                  </a:moveTo>
                  <a:lnTo>
                    <a:pt x="3" y="3"/>
                  </a:lnTo>
                  <a:lnTo>
                    <a:pt x="43" y="3"/>
                  </a:lnTo>
                  <a:lnTo>
                    <a:pt x="43" y="26"/>
                  </a:lnTo>
                  <a:lnTo>
                    <a:pt x="3" y="26"/>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5" name="Google Shape;4851;p135">
              <a:extLst>
                <a:ext uri="{FF2B5EF4-FFF2-40B4-BE49-F238E27FC236}">
                  <a16:creationId xmlns:a16="http://schemas.microsoft.com/office/drawing/2014/main" id="{C00D67D0-4011-44AA-ACB0-9AEBDA16A215}"/>
                </a:ext>
              </a:extLst>
            </p:cNvPr>
            <p:cNvSpPr/>
            <p:nvPr/>
          </p:nvSpPr>
          <p:spPr>
            <a:xfrm>
              <a:off x="3162300" y="1219200"/>
              <a:ext cx="123825" cy="123825"/>
            </a:xfrm>
            <a:custGeom>
              <a:avLst/>
              <a:gdLst/>
              <a:ahLst/>
              <a:cxnLst/>
              <a:rect l="l" t="t" r="r" b="b"/>
              <a:pathLst>
                <a:path w="78" h="78" extrusionOk="0">
                  <a:moveTo>
                    <a:pt x="0" y="0"/>
                  </a:moveTo>
                  <a:lnTo>
                    <a:pt x="0" y="78"/>
                  </a:lnTo>
                  <a:lnTo>
                    <a:pt x="78" y="78"/>
                  </a:lnTo>
                  <a:lnTo>
                    <a:pt x="78" y="0"/>
                  </a:lnTo>
                  <a:lnTo>
                    <a:pt x="0" y="0"/>
                  </a:lnTo>
                  <a:close/>
                  <a:moveTo>
                    <a:pt x="74" y="74"/>
                  </a:moveTo>
                  <a:lnTo>
                    <a:pt x="3" y="74"/>
                  </a:lnTo>
                  <a:lnTo>
                    <a:pt x="3" y="3"/>
                  </a:lnTo>
                  <a:lnTo>
                    <a:pt x="74" y="3"/>
                  </a:lnTo>
                  <a:lnTo>
                    <a:pt x="74" y="7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36" name="Freeform 13">
            <a:extLst>
              <a:ext uri="{FF2B5EF4-FFF2-40B4-BE49-F238E27FC236}">
                <a16:creationId xmlns:a16="http://schemas.microsoft.com/office/drawing/2014/main" id="{DE7F65D9-316E-48C6-A1F7-787426A76751}"/>
              </a:ext>
            </a:extLst>
          </p:cNvPr>
          <p:cNvSpPr>
            <a:spLocks noChangeAspect="1" noEditPoints="1"/>
          </p:cNvSpPr>
          <p:nvPr/>
        </p:nvSpPr>
        <p:spPr bwMode="auto">
          <a:xfrm>
            <a:off x="6208974" y="1542027"/>
            <a:ext cx="432000" cy="432000"/>
          </a:xfrm>
          <a:custGeom>
            <a:avLst/>
            <a:gdLst>
              <a:gd name="T0" fmla="*/ 0 w 576"/>
              <a:gd name="T1" fmla="*/ 576 h 576"/>
              <a:gd name="T2" fmla="*/ 576 w 576"/>
              <a:gd name="T3" fmla="*/ 0 h 576"/>
              <a:gd name="T4" fmla="*/ 460 w 576"/>
              <a:gd name="T5" fmla="*/ 398 h 576"/>
              <a:gd name="T6" fmla="*/ 498 w 576"/>
              <a:gd name="T7" fmla="*/ 247 h 576"/>
              <a:gd name="T8" fmla="*/ 378 w 576"/>
              <a:gd name="T9" fmla="*/ 195 h 576"/>
              <a:gd name="T10" fmla="*/ 338 w 576"/>
              <a:gd name="T11" fmla="*/ 213 h 576"/>
              <a:gd name="T12" fmla="*/ 357 w 576"/>
              <a:gd name="T13" fmla="*/ 228 h 576"/>
              <a:gd name="T14" fmla="*/ 446 w 576"/>
              <a:gd name="T15" fmla="*/ 219 h 576"/>
              <a:gd name="T16" fmla="*/ 474 w 576"/>
              <a:gd name="T17" fmla="*/ 375 h 576"/>
              <a:gd name="T18" fmla="*/ 436 w 576"/>
              <a:gd name="T19" fmla="*/ 552 h 576"/>
              <a:gd name="T20" fmla="*/ 387 w 576"/>
              <a:gd name="T21" fmla="*/ 375 h 576"/>
              <a:gd name="T22" fmla="*/ 265 w 576"/>
              <a:gd name="T23" fmla="*/ 342 h 576"/>
              <a:gd name="T24" fmla="*/ 187 w 576"/>
              <a:gd name="T25" fmla="*/ 387 h 576"/>
              <a:gd name="T26" fmla="*/ 265 w 576"/>
              <a:gd name="T27" fmla="*/ 431 h 576"/>
              <a:gd name="T28" fmla="*/ 363 w 576"/>
              <a:gd name="T29" fmla="*/ 398 h 576"/>
              <a:gd name="T30" fmla="*/ 212 w 576"/>
              <a:gd name="T31" fmla="*/ 552 h 576"/>
              <a:gd name="T32" fmla="*/ 188 w 576"/>
              <a:gd name="T33" fmla="*/ 416 h 576"/>
              <a:gd name="T34" fmla="*/ 139 w 576"/>
              <a:gd name="T35" fmla="*/ 552 h 576"/>
              <a:gd name="T36" fmla="*/ 101 w 576"/>
              <a:gd name="T37" fmla="*/ 375 h 576"/>
              <a:gd name="T38" fmla="*/ 130 w 576"/>
              <a:gd name="T39" fmla="*/ 219 h 576"/>
              <a:gd name="T40" fmla="*/ 226 w 576"/>
              <a:gd name="T41" fmla="*/ 247 h 576"/>
              <a:gd name="T42" fmla="*/ 343 w 576"/>
              <a:gd name="T43" fmla="*/ 297 h 576"/>
              <a:gd name="T44" fmla="*/ 327 w 576"/>
              <a:gd name="T45" fmla="*/ 347 h 576"/>
              <a:gd name="T46" fmla="*/ 327 w 576"/>
              <a:gd name="T47" fmla="*/ 224 h 576"/>
              <a:gd name="T48" fmla="*/ 343 w 576"/>
              <a:gd name="T49" fmla="*/ 274 h 576"/>
              <a:gd name="T50" fmla="*/ 250 w 576"/>
              <a:gd name="T51" fmla="*/ 247 h 576"/>
              <a:gd name="T52" fmla="*/ 130 w 576"/>
              <a:gd name="T53" fmla="*/ 195 h 576"/>
              <a:gd name="T54" fmla="*/ 77 w 576"/>
              <a:gd name="T55" fmla="*/ 398 h 576"/>
              <a:gd name="T56" fmla="*/ 116 w 576"/>
              <a:gd name="T57" fmla="*/ 552 h 576"/>
              <a:gd name="T58" fmla="*/ 23 w 576"/>
              <a:gd name="T59" fmla="*/ 24 h 576"/>
              <a:gd name="T60" fmla="*/ 552 w 576"/>
              <a:gd name="T61" fmla="*/ 552 h 576"/>
              <a:gd name="T62" fmla="*/ 460 w 576"/>
              <a:gd name="T63" fmla="*/ 398 h 576"/>
              <a:gd name="T64" fmla="*/ 116 w 576"/>
              <a:gd name="T65" fmla="*/ 125 h 576"/>
              <a:gd name="T66" fmla="*/ 212 w 576"/>
              <a:gd name="T67" fmla="*/ 125 h 576"/>
              <a:gd name="T68" fmla="*/ 164 w 576"/>
              <a:gd name="T69" fmla="*/ 149 h 576"/>
              <a:gd name="T70" fmla="*/ 164 w 576"/>
              <a:gd name="T71" fmla="*/ 99 h 576"/>
              <a:gd name="T72" fmla="*/ 164 w 576"/>
              <a:gd name="T73" fmla="*/ 149 h 576"/>
              <a:gd name="T74" fmla="*/ 364 w 576"/>
              <a:gd name="T75" fmla="*/ 125 h 576"/>
              <a:gd name="T76" fmla="*/ 460 w 576"/>
              <a:gd name="T77" fmla="*/ 125 h 576"/>
              <a:gd name="T78" fmla="*/ 436 w 576"/>
              <a:gd name="T79" fmla="*/ 125 h 576"/>
              <a:gd name="T80" fmla="*/ 388 w 576"/>
              <a:gd name="T81" fmla="*/ 125 h 576"/>
              <a:gd name="T82" fmla="*/ 436 w 576"/>
              <a:gd name="T83" fmla="*/ 12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6" h="576">
                <a:moveTo>
                  <a:pt x="0" y="0"/>
                </a:moveTo>
                <a:cubicBezTo>
                  <a:pt x="0" y="576"/>
                  <a:pt x="0" y="576"/>
                  <a:pt x="0" y="576"/>
                </a:cubicBezTo>
                <a:cubicBezTo>
                  <a:pt x="576" y="576"/>
                  <a:pt x="576" y="576"/>
                  <a:pt x="576" y="576"/>
                </a:cubicBezTo>
                <a:cubicBezTo>
                  <a:pt x="576" y="0"/>
                  <a:pt x="576" y="0"/>
                  <a:pt x="576" y="0"/>
                </a:cubicBezTo>
                <a:lnTo>
                  <a:pt x="0" y="0"/>
                </a:lnTo>
                <a:close/>
                <a:moveTo>
                  <a:pt x="460" y="398"/>
                </a:moveTo>
                <a:cubicBezTo>
                  <a:pt x="498" y="398"/>
                  <a:pt x="498" y="398"/>
                  <a:pt x="498" y="398"/>
                </a:cubicBezTo>
                <a:cubicBezTo>
                  <a:pt x="498" y="247"/>
                  <a:pt x="498" y="247"/>
                  <a:pt x="498" y="247"/>
                </a:cubicBezTo>
                <a:cubicBezTo>
                  <a:pt x="498" y="218"/>
                  <a:pt x="474" y="195"/>
                  <a:pt x="446" y="195"/>
                </a:cubicBezTo>
                <a:cubicBezTo>
                  <a:pt x="378" y="195"/>
                  <a:pt x="378" y="195"/>
                  <a:pt x="378" y="195"/>
                </a:cubicBezTo>
                <a:cubicBezTo>
                  <a:pt x="362" y="195"/>
                  <a:pt x="349" y="201"/>
                  <a:pt x="339" y="212"/>
                </a:cubicBezTo>
                <a:cubicBezTo>
                  <a:pt x="338" y="213"/>
                  <a:pt x="338" y="213"/>
                  <a:pt x="338" y="213"/>
                </a:cubicBezTo>
                <a:cubicBezTo>
                  <a:pt x="356" y="229"/>
                  <a:pt x="356" y="229"/>
                  <a:pt x="356" y="229"/>
                </a:cubicBezTo>
                <a:cubicBezTo>
                  <a:pt x="357" y="228"/>
                  <a:pt x="357" y="228"/>
                  <a:pt x="357" y="228"/>
                </a:cubicBezTo>
                <a:cubicBezTo>
                  <a:pt x="362" y="222"/>
                  <a:pt x="369" y="219"/>
                  <a:pt x="378" y="219"/>
                </a:cubicBezTo>
                <a:cubicBezTo>
                  <a:pt x="446" y="219"/>
                  <a:pt x="446" y="219"/>
                  <a:pt x="446" y="219"/>
                </a:cubicBezTo>
                <a:cubicBezTo>
                  <a:pt x="461" y="219"/>
                  <a:pt x="474" y="231"/>
                  <a:pt x="474" y="247"/>
                </a:cubicBezTo>
                <a:cubicBezTo>
                  <a:pt x="474" y="375"/>
                  <a:pt x="474" y="375"/>
                  <a:pt x="474" y="375"/>
                </a:cubicBezTo>
                <a:cubicBezTo>
                  <a:pt x="436" y="375"/>
                  <a:pt x="436" y="375"/>
                  <a:pt x="436" y="375"/>
                </a:cubicBezTo>
                <a:cubicBezTo>
                  <a:pt x="436" y="552"/>
                  <a:pt x="436" y="552"/>
                  <a:pt x="436" y="552"/>
                </a:cubicBezTo>
                <a:cubicBezTo>
                  <a:pt x="387" y="552"/>
                  <a:pt x="387" y="552"/>
                  <a:pt x="387" y="552"/>
                </a:cubicBezTo>
                <a:cubicBezTo>
                  <a:pt x="387" y="375"/>
                  <a:pt x="387" y="375"/>
                  <a:pt x="387" y="375"/>
                </a:cubicBezTo>
                <a:cubicBezTo>
                  <a:pt x="233" y="375"/>
                  <a:pt x="233" y="375"/>
                  <a:pt x="233" y="375"/>
                </a:cubicBezTo>
                <a:cubicBezTo>
                  <a:pt x="265" y="342"/>
                  <a:pt x="265" y="342"/>
                  <a:pt x="265" y="342"/>
                </a:cubicBezTo>
                <a:cubicBezTo>
                  <a:pt x="248" y="325"/>
                  <a:pt x="248" y="325"/>
                  <a:pt x="248" y="325"/>
                </a:cubicBezTo>
                <a:cubicBezTo>
                  <a:pt x="187" y="387"/>
                  <a:pt x="187" y="387"/>
                  <a:pt x="187" y="387"/>
                </a:cubicBezTo>
                <a:cubicBezTo>
                  <a:pt x="248" y="448"/>
                  <a:pt x="248" y="448"/>
                  <a:pt x="248" y="448"/>
                </a:cubicBezTo>
                <a:cubicBezTo>
                  <a:pt x="265" y="431"/>
                  <a:pt x="265" y="431"/>
                  <a:pt x="265" y="431"/>
                </a:cubicBezTo>
                <a:cubicBezTo>
                  <a:pt x="233" y="398"/>
                  <a:pt x="233" y="398"/>
                  <a:pt x="233" y="398"/>
                </a:cubicBezTo>
                <a:cubicBezTo>
                  <a:pt x="363" y="398"/>
                  <a:pt x="363" y="398"/>
                  <a:pt x="363" y="398"/>
                </a:cubicBezTo>
                <a:cubicBezTo>
                  <a:pt x="363" y="552"/>
                  <a:pt x="363" y="552"/>
                  <a:pt x="363" y="552"/>
                </a:cubicBezTo>
                <a:cubicBezTo>
                  <a:pt x="212" y="552"/>
                  <a:pt x="212" y="552"/>
                  <a:pt x="212" y="552"/>
                </a:cubicBezTo>
                <a:cubicBezTo>
                  <a:pt x="212" y="440"/>
                  <a:pt x="212" y="440"/>
                  <a:pt x="212" y="440"/>
                </a:cubicBezTo>
                <a:cubicBezTo>
                  <a:pt x="188" y="416"/>
                  <a:pt x="188" y="416"/>
                  <a:pt x="188" y="416"/>
                </a:cubicBezTo>
                <a:cubicBezTo>
                  <a:pt x="188" y="552"/>
                  <a:pt x="188" y="552"/>
                  <a:pt x="188" y="552"/>
                </a:cubicBezTo>
                <a:cubicBezTo>
                  <a:pt x="139" y="552"/>
                  <a:pt x="139" y="552"/>
                  <a:pt x="139" y="552"/>
                </a:cubicBezTo>
                <a:cubicBezTo>
                  <a:pt x="139" y="375"/>
                  <a:pt x="139" y="375"/>
                  <a:pt x="139" y="375"/>
                </a:cubicBezTo>
                <a:cubicBezTo>
                  <a:pt x="101" y="375"/>
                  <a:pt x="101" y="375"/>
                  <a:pt x="101" y="375"/>
                </a:cubicBezTo>
                <a:cubicBezTo>
                  <a:pt x="101" y="247"/>
                  <a:pt x="101" y="247"/>
                  <a:pt x="101" y="247"/>
                </a:cubicBezTo>
                <a:cubicBezTo>
                  <a:pt x="101" y="231"/>
                  <a:pt x="114" y="219"/>
                  <a:pt x="130" y="219"/>
                </a:cubicBezTo>
                <a:cubicBezTo>
                  <a:pt x="198" y="219"/>
                  <a:pt x="198" y="219"/>
                  <a:pt x="198" y="219"/>
                </a:cubicBezTo>
                <a:cubicBezTo>
                  <a:pt x="214" y="219"/>
                  <a:pt x="226" y="231"/>
                  <a:pt x="226" y="247"/>
                </a:cubicBezTo>
                <a:cubicBezTo>
                  <a:pt x="226" y="297"/>
                  <a:pt x="226" y="297"/>
                  <a:pt x="226" y="297"/>
                </a:cubicBezTo>
                <a:cubicBezTo>
                  <a:pt x="343" y="297"/>
                  <a:pt x="343" y="297"/>
                  <a:pt x="343" y="297"/>
                </a:cubicBezTo>
                <a:cubicBezTo>
                  <a:pt x="310" y="330"/>
                  <a:pt x="310" y="330"/>
                  <a:pt x="310" y="330"/>
                </a:cubicBezTo>
                <a:cubicBezTo>
                  <a:pt x="327" y="347"/>
                  <a:pt x="327" y="347"/>
                  <a:pt x="327" y="347"/>
                </a:cubicBezTo>
                <a:cubicBezTo>
                  <a:pt x="388" y="286"/>
                  <a:pt x="388" y="286"/>
                  <a:pt x="388" y="286"/>
                </a:cubicBezTo>
                <a:cubicBezTo>
                  <a:pt x="327" y="224"/>
                  <a:pt x="327" y="224"/>
                  <a:pt x="327" y="224"/>
                </a:cubicBezTo>
                <a:cubicBezTo>
                  <a:pt x="310" y="241"/>
                  <a:pt x="310" y="241"/>
                  <a:pt x="310" y="241"/>
                </a:cubicBezTo>
                <a:cubicBezTo>
                  <a:pt x="343" y="274"/>
                  <a:pt x="343" y="274"/>
                  <a:pt x="343" y="274"/>
                </a:cubicBezTo>
                <a:cubicBezTo>
                  <a:pt x="250" y="274"/>
                  <a:pt x="250" y="274"/>
                  <a:pt x="250" y="274"/>
                </a:cubicBezTo>
                <a:cubicBezTo>
                  <a:pt x="250" y="247"/>
                  <a:pt x="250" y="247"/>
                  <a:pt x="250" y="247"/>
                </a:cubicBezTo>
                <a:cubicBezTo>
                  <a:pt x="250" y="218"/>
                  <a:pt x="227" y="195"/>
                  <a:pt x="198" y="195"/>
                </a:cubicBezTo>
                <a:cubicBezTo>
                  <a:pt x="130" y="195"/>
                  <a:pt x="130" y="195"/>
                  <a:pt x="130" y="195"/>
                </a:cubicBezTo>
                <a:cubicBezTo>
                  <a:pt x="101" y="195"/>
                  <a:pt x="77" y="218"/>
                  <a:pt x="77" y="247"/>
                </a:cubicBezTo>
                <a:cubicBezTo>
                  <a:pt x="77" y="398"/>
                  <a:pt x="77" y="398"/>
                  <a:pt x="77" y="398"/>
                </a:cubicBezTo>
                <a:cubicBezTo>
                  <a:pt x="116" y="398"/>
                  <a:pt x="116" y="398"/>
                  <a:pt x="116" y="398"/>
                </a:cubicBezTo>
                <a:cubicBezTo>
                  <a:pt x="116" y="552"/>
                  <a:pt x="116" y="552"/>
                  <a:pt x="116" y="552"/>
                </a:cubicBezTo>
                <a:cubicBezTo>
                  <a:pt x="23" y="552"/>
                  <a:pt x="23" y="552"/>
                  <a:pt x="23" y="552"/>
                </a:cubicBezTo>
                <a:cubicBezTo>
                  <a:pt x="23" y="24"/>
                  <a:pt x="23" y="24"/>
                  <a:pt x="23" y="24"/>
                </a:cubicBezTo>
                <a:cubicBezTo>
                  <a:pt x="552" y="24"/>
                  <a:pt x="552" y="24"/>
                  <a:pt x="552" y="24"/>
                </a:cubicBezTo>
                <a:cubicBezTo>
                  <a:pt x="552" y="552"/>
                  <a:pt x="552" y="552"/>
                  <a:pt x="552" y="552"/>
                </a:cubicBezTo>
                <a:cubicBezTo>
                  <a:pt x="460" y="552"/>
                  <a:pt x="460" y="552"/>
                  <a:pt x="460" y="552"/>
                </a:cubicBezTo>
                <a:lnTo>
                  <a:pt x="460" y="398"/>
                </a:lnTo>
                <a:close/>
                <a:moveTo>
                  <a:pt x="164" y="75"/>
                </a:moveTo>
                <a:cubicBezTo>
                  <a:pt x="137" y="75"/>
                  <a:pt x="116" y="97"/>
                  <a:pt x="116" y="125"/>
                </a:cubicBezTo>
                <a:cubicBezTo>
                  <a:pt x="116" y="151"/>
                  <a:pt x="137" y="173"/>
                  <a:pt x="164" y="173"/>
                </a:cubicBezTo>
                <a:cubicBezTo>
                  <a:pt x="190" y="173"/>
                  <a:pt x="212" y="151"/>
                  <a:pt x="212" y="125"/>
                </a:cubicBezTo>
                <a:cubicBezTo>
                  <a:pt x="212" y="97"/>
                  <a:pt x="190" y="75"/>
                  <a:pt x="164" y="75"/>
                </a:cubicBezTo>
                <a:close/>
                <a:moveTo>
                  <a:pt x="164" y="149"/>
                </a:moveTo>
                <a:cubicBezTo>
                  <a:pt x="150" y="149"/>
                  <a:pt x="139" y="138"/>
                  <a:pt x="139" y="125"/>
                </a:cubicBezTo>
                <a:cubicBezTo>
                  <a:pt x="139" y="110"/>
                  <a:pt x="150" y="99"/>
                  <a:pt x="164" y="99"/>
                </a:cubicBezTo>
                <a:cubicBezTo>
                  <a:pt x="177" y="99"/>
                  <a:pt x="188" y="110"/>
                  <a:pt x="188" y="125"/>
                </a:cubicBezTo>
                <a:cubicBezTo>
                  <a:pt x="188" y="138"/>
                  <a:pt x="177" y="149"/>
                  <a:pt x="164" y="149"/>
                </a:cubicBezTo>
                <a:close/>
                <a:moveTo>
                  <a:pt x="412" y="75"/>
                </a:moveTo>
                <a:cubicBezTo>
                  <a:pt x="386" y="75"/>
                  <a:pt x="364" y="97"/>
                  <a:pt x="364" y="125"/>
                </a:cubicBezTo>
                <a:cubicBezTo>
                  <a:pt x="364" y="151"/>
                  <a:pt x="386" y="173"/>
                  <a:pt x="412" y="173"/>
                </a:cubicBezTo>
                <a:cubicBezTo>
                  <a:pt x="439" y="173"/>
                  <a:pt x="460" y="151"/>
                  <a:pt x="460" y="125"/>
                </a:cubicBezTo>
                <a:cubicBezTo>
                  <a:pt x="460" y="97"/>
                  <a:pt x="439" y="75"/>
                  <a:pt x="412" y="75"/>
                </a:cubicBezTo>
                <a:close/>
                <a:moveTo>
                  <a:pt x="436" y="125"/>
                </a:moveTo>
                <a:cubicBezTo>
                  <a:pt x="436" y="138"/>
                  <a:pt x="426" y="149"/>
                  <a:pt x="412" y="149"/>
                </a:cubicBezTo>
                <a:cubicBezTo>
                  <a:pt x="399" y="149"/>
                  <a:pt x="388" y="138"/>
                  <a:pt x="388" y="125"/>
                </a:cubicBezTo>
                <a:cubicBezTo>
                  <a:pt x="388" y="111"/>
                  <a:pt x="399" y="99"/>
                  <a:pt x="412" y="99"/>
                </a:cubicBezTo>
                <a:cubicBezTo>
                  <a:pt x="426" y="99"/>
                  <a:pt x="436" y="110"/>
                  <a:pt x="436" y="1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srgbClr val="D04A02"/>
              </a:solidFill>
              <a:effectLst/>
              <a:uLnTx/>
              <a:uFillTx/>
              <a:latin typeface="Arial"/>
              <a:ea typeface="微軟正黑體"/>
              <a:cs typeface="+mn-cs"/>
            </a:endParaRPr>
          </a:p>
        </p:txBody>
      </p:sp>
      <p:sp>
        <p:nvSpPr>
          <p:cNvPr id="37" name="Freeform 122">
            <a:extLst>
              <a:ext uri="{FF2B5EF4-FFF2-40B4-BE49-F238E27FC236}">
                <a16:creationId xmlns:a16="http://schemas.microsoft.com/office/drawing/2014/main" id="{AA02519D-825C-4595-A68D-FBD7F095881A}"/>
              </a:ext>
            </a:extLst>
          </p:cNvPr>
          <p:cNvSpPr>
            <a:spLocks noChangeAspect="1" noEditPoints="1"/>
          </p:cNvSpPr>
          <p:nvPr/>
        </p:nvSpPr>
        <p:spPr bwMode="auto">
          <a:xfrm>
            <a:off x="8895912" y="1542398"/>
            <a:ext cx="403200" cy="431259"/>
          </a:xfrm>
          <a:custGeom>
            <a:avLst/>
            <a:gdLst>
              <a:gd name="T0" fmla="*/ 704 w 704"/>
              <a:gd name="T1" fmla="*/ 0 h 706"/>
              <a:gd name="T2" fmla="*/ 0 w 704"/>
              <a:gd name="T3" fmla="*/ 0 h 706"/>
              <a:gd name="T4" fmla="*/ 0 w 704"/>
              <a:gd name="T5" fmla="*/ 706 h 706"/>
              <a:gd name="T6" fmla="*/ 704 w 704"/>
              <a:gd name="T7" fmla="*/ 706 h 706"/>
              <a:gd name="T8" fmla="*/ 704 w 704"/>
              <a:gd name="T9" fmla="*/ 706 h 706"/>
              <a:gd name="T10" fmla="*/ 704 w 704"/>
              <a:gd name="T11" fmla="*/ 0 h 706"/>
              <a:gd name="T12" fmla="*/ 704 w 704"/>
              <a:gd name="T13" fmla="*/ 0 h 706"/>
              <a:gd name="T14" fmla="*/ 30 w 704"/>
              <a:gd name="T15" fmla="*/ 677 h 706"/>
              <a:gd name="T16" fmla="*/ 30 w 704"/>
              <a:gd name="T17" fmla="*/ 31 h 706"/>
              <a:gd name="T18" fmla="*/ 675 w 704"/>
              <a:gd name="T19" fmla="*/ 31 h 706"/>
              <a:gd name="T20" fmla="*/ 675 w 704"/>
              <a:gd name="T21" fmla="*/ 677 h 706"/>
              <a:gd name="T22" fmla="*/ 30 w 704"/>
              <a:gd name="T23" fmla="*/ 677 h 706"/>
              <a:gd name="T24" fmla="*/ 607 w 704"/>
              <a:gd name="T25" fmla="*/ 242 h 706"/>
              <a:gd name="T26" fmla="*/ 484 w 704"/>
              <a:gd name="T27" fmla="*/ 134 h 706"/>
              <a:gd name="T28" fmla="*/ 475 w 704"/>
              <a:gd name="T29" fmla="*/ 128 h 706"/>
              <a:gd name="T30" fmla="*/ 464 w 704"/>
              <a:gd name="T31" fmla="*/ 128 h 706"/>
              <a:gd name="T32" fmla="*/ 239 w 704"/>
              <a:gd name="T33" fmla="*/ 128 h 706"/>
              <a:gd name="T34" fmla="*/ 228 w 704"/>
              <a:gd name="T35" fmla="*/ 128 h 706"/>
              <a:gd name="T36" fmla="*/ 221 w 704"/>
              <a:gd name="T37" fmla="*/ 134 h 706"/>
              <a:gd name="T38" fmla="*/ 98 w 704"/>
              <a:gd name="T39" fmla="*/ 242 h 706"/>
              <a:gd name="T40" fmla="*/ 74 w 704"/>
              <a:gd name="T41" fmla="*/ 261 h 706"/>
              <a:gd name="T42" fmla="*/ 94 w 704"/>
              <a:gd name="T43" fmla="*/ 285 h 706"/>
              <a:gd name="T44" fmla="*/ 330 w 704"/>
              <a:gd name="T45" fmla="*/ 563 h 706"/>
              <a:gd name="T46" fmla="*/ 353 w 704"/>
              <a:gd name="T47" fmla="*/ 590 h 706"/>
              <a:gd name="T48" fmla="*/ 375 w 704"/>
              <a:gd name="T49" fmla="*/ 563 h 706"/>
              <a:gd name="T50" fmla="*/ 611 w 704"/>
              <a:gd name="T51" fmla="*/ 285 h 706"/>
              <a:gd name="T52" fmla="*/ 631 w 704"/>
              <a:gd name="T53" fmla="*/ 261 h 706"/>
              <a:gd name="T54" fmla="*/ 607 w 704"/>
              <a:gd name="T55" fmla="*/ 242 h 706"/>
              <a:gd name="T56" fmla="*/ 367 w 704"/>
              <a:gd name="T57" fmla="*/ 157 h 706"/>
              <a:gd name="T58" fmla="*/ 448 w 704"/>
              <a:gd name="T59" fmla="*/ 157 h 706"/>
              <a:gd name="T60" fmla="*/ 433 w 704"/>
              <a:gd name="T61" fmla="*/ 229 h 706"/>
              <a:gd name="T62" fmla="*/ 367 w 704"/>
              <a:gd name="T63" fmla="*/ 157 h 706"/>
              <a:gd name="T64" fmla="*/ 271 w 704"/>
              <a:gd name="T65" fmla="*/ 229 h 706"/>
              <a:gd name="T66" fmla="*/ 255 w 704"/>
              <a:gd name="T67" fmla="*/ 157 h 706"/>
              <a:gd name="T68" fmla="*/ 337 w 704"/>
              <a:gd name="T69" fmla="*/ 157 h 706"/>
              <a:gd name="T70" fmla="*/ 271 w 704"/>
              <a:gd name="T71" fmla="*/ 229 h 706"/>
              <a:gd name="T72" fmla="*/ 352 w 704"/>
              <a:gd name="T73" fmla="*/ 185 h 706"/>
              <a:gd name="T74" fmla="*/ 412 w 704"/>
              <a:gd name="T75" fmla="*/ 250 h 706"/>
              <a:gd name="T76" fmla="*/ 292 w 704"/>
              <a:gd name="T77" fmla="*/ 250 h 706"/>
              <a:gd name="T78" fmla="*/ 352 w 704"/>
              <a:gd name="T79" fmla="*/ 185 h 706"/>
              <a:gd name="T80" fmla="*/ 426 w 704"/>
              <a:gd name="T81" fmla="*/ 281 h 706"/>
              <a:gd name="T82" fmla="*/ 352 w 704"/>
              <a:gd name="T83" fmla="*/ 506 h 706"/>
              <a:gd name="T84" fmla="*/ 279 w 704"/>
              <a:gd name="T85" fmla="*/ 281 h 706"/>
              <a:gd name="T86" fmla="*/ 426 w 704"/>
              <a:gd name="T87" fmla="*/ 281 h 706"/>
              <a:gd name="T88" fmla="*/ 247 w 704"/>
              <a:gd name="T89" fmla="*/ 281 h 706"/>
              <a:gd name="T90" fmla="*/ 319 w 704"/>
              <a:gd name="T91" fmla="*/ 503 h 706"/>
              <a:gd name="T92" fmla="*/ 131 w 704"/>
              <a:gd name="T93" fmla="*/ 281 h 706"/>
              <a:gd name="T94" fmla="*/ 247 w 704"/>
              <a:gd name="T95" fmla="*/ 281 h 706"/>
              <a:gd name="T96" fmla="*/ 457 w 704"/>
              <a:gd name="T97" fmla="*/ 281 h 706"/>
              <a:gd name="T98" fmla="*/ 574 w 704"/>
              <a:gd name="T99" fmla="*/ 281 h 706"/>
              <a:gd name="T100" fmla="*/ 384 w 704"/>
              <a:gd name="T101" fmla="*/ 506 h 706"/>
              <a:gd name="T102" fmla="*/ 457 w 704"/>
              <a:gd name="T103" fmla="*/ 281 h 706"/>
              <a:gd name="T104" fmla="*/ 458 w 704"/>
              <a:gd name="T105" fmla="*/ 250 h 706"/>
              <a:gd name="T106" fmla="*/ 478 w 704"/>
              <a:gd name="T107" fmla="*/ 168 h 706"/>
              <a:gd name="T108" fmla="*/ 571 w 704"/>
              <a:gd name="T109" fmla="*/ 250 h 706"/>
              <a:gd name="T110" fmla="*/ 458 w 704"/>
              <a:gd name="T111" fmla="*/ 250 h 706"/>
              <a:gd name="T112" fmla="*/ 227 w 704"/>
              <a:gd name="T113" fmla="*/ 168 h 706"/>
              <a:gd name="T114" fmla="*/ 246 w 704"/>
              <a:gd name="T115" fmla="*/ 250 h 706"/>
              <a:gd name="T116" fmla="*/ 134 w 704"/>
              <a:gd name="T117" fmla="*/ 250 h 706"/>
              <a:gd name="T118" fmla="*/ 227 w 704"/>
              <a:gd name="T119" fmla="*/ 16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4" h="706">
                <a:moveTo>
                  <a:pt x="704" y="0"/>
                </a:moveTo>
                <a:lnTo>
                  <a:pt x="0" y="0"/>
                </a:lnTo>
                <a:lnTo>
                  <a:pt x="0" y="706"/>
                </a:lnTo>
                <a:lnTo>
                  <a:pt x="704" y="706"/>
                </a:lnTo>
                <a:lnTo>
                  <a:pt x="704" y="706"/>
                </a:lnTo>
                <a:lnTo>
                  <a:pt x="704" y="0"/>
                </a:lnTo>
                <a:lnTo>
                  <a:pt x="704" y="0"/>
                </a:lnTo>
                <a:close/>
                <a:moveTo>
                  <a:pt x="30" y="677"/>
                </a:moveTo>
                <a:lnTo>
                  <a:pt x="30" y="31"/>
                </a:lnTo>
                <a:lnTo>
                  <a:pt x="675" y="31"/>
                </a:lnTo>
                <a:lnTo>
                  <a:pt x="675" y="677"/>
                </a:lnTo>
                <a:lnTo>
                  <a:pt x="30" y="677"/>
                </a:lnTo>
                <a:close/>
                <a:moveTo>
                  <a:pt x="607" y="242"/>
                </a:moveTo>
                <a:lnTo>
                  <a:pt x="484" y="134"/>
                </a:lnTo>
                <a:lnTo>
                  <a:pt x="475" y="128"/>
                </a:lnTo>
                <a:lnTo>
                  <a:pt x="464" y="128"/>
                </a:lnTo>
                <a:lnTo>
                  <a:pt x="239" y="128"/>
                </a:lnTo>
                <a:lnTo>
                  <a:pt x="228" y="128"/>
                </a:lnTo>
                <a:lnTo>
                  <a:pt x="221" y="134"/>
                </a:lnTo>
                <a:lnTo>
                  <a:pt x="98" y="242"/>
                </a:lnTo>
                <a:lnTo>
                  <a:pt x="74" y="261"/>
                </a:lnTo>
                <a:lnTo>
                  <a:pt x="94" y="285"/>
                </a:lnTo>
                <a:lnTo>
                  <a:pt x="330" y="563"/>
                </a:lnTo>
                <a:lnTo>
                  <a:pt x="353" y="590"/>
                </a:lnTo>
                <a:lnTo>
                  <a:pt x="375" y="563"/>
                </a:lnTo>
                <a:lnTo>
                  <a:pt x="611" y="285"/>
                </a:lnTo>
                <a:lnTo>
                  <a:pt x="631" y="261"/>
                </a:lnTo>
                <a:lnTo>
                  <a:pt x="607" y="242"/>
                </a:lnTo>
                <a:close/>
                <a:moveTo>
                  <a:pt x="367" y="157"/>
                </a:moveTo>
                <a:lnTo>
                  <a:pt x="448" y="157"/>
                </a:lnTo>
                <a:lnTo>
                  <a:pt x="433" y="229"/>
                </a:lnTo>
                <a:lnTo>
                  <a:pt x="367" y="157"/>
                </a:lnTo>
                <a:close/>
                <a:moveTo>
                  <a:pt x="271" y="229"/>
                </a:moveTo>
                <a:lnTo>
                  <a:pt x="255" y="157"/>
                </a:lnTo>
                <a:lnTo>
                  <a:pt x="337" y="157"/>
                </a:lnTo>
                <a:lnTo>
                  <a:pt x="271" y="229"/>
                </a:lnTo>
                <a:close/>
                <a:moveTo>
                  <a:pt x="352" y="185"/>
                </a:moveTo>
                <a:lnTo>
                  <a:pt x="412" y="250"/>
                </a:lnTo>
                <a:lnTo>
                  <a:pt x="292" y="250"/>
                </a:lnTo>
                <a:lnTo>
                  <a:pt x="352" y="185"/>
                </a:lnTo>
                <a:close/>
                <a:moveTo>
                  <a:pt x="426" y="281"/>
                </a:moveTo>
                <a:lnTo>
                  <a:pt x="352" y="506"/>
                </a:lnTo>
                <a:lnTo>
                  <a:pt x="279" y="281"/>
                </a:lnTo>
                <a:lnTo>
                  <a:pt x="426" y="281"/>
                </a:lnTo>
                <a:close/>
                <a:moveTo>
                  <a:pt x="247" y="281"/>
                </a:moveTo>
                <a:lnTo>
                  <a:pt x="319" y="503"/>
                </a:lnTo>
                <a:lnTo>
                  <a:pt x="131" y="281"/>
                </a:lnTo>
                <a:lnTo>
                  <a:pt x="247" y="281"/>
                </a:lnTo>
                <a:close/>
                <a:moveTo>
                  <a:pt x="457" y="281"/>
                </a:moveTo>
                <a:lnTo>
                  <a:pt x="574" y="281"/>
                </a:lnTo>
                <a:lnTo>
                  <a:pt x="384" y="506"/>
                </a:lnTo>
                <a:lnTo>
                  <a:pt x="457" y="281"/>
                </a:lnTo>
                <a:close/>
                <a:moveTo>
                  <a:pt x="458" y="250"/>
                </a:moveTo>
                <a:lnTo>
                  <a:pt x="478" y="168"/>
                </a:lnTo>
                <a:lnTo>
                  <a:pt x="571" y="250"/>
                </a:lnTo>
                <a:lnTo>
                  <a:pt x="458" y="250"/>
                </a:lnTo>
                <a:close/>
                <a:moveTo>
                  <a:pt x="227" y="168"/>
                </a:moveTo>
                <a:lnTo>
                  <a:pt x="246" y="250"/>
                </a:lnTo>
                <a:lnTo>
                  <a:pt x="134" y="250"/>
                </a:lnTo>
                <a:lnTo>
                  <a:pt x="227"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700" b="1" i="0" u="none" strike="noStrike" kern="1200" cap="none" spc="0" normalizeH="0" baseline="0" noProof="0">
              <a:ln>
                <a:noFill/>
              </a:ln>
              <a:solidFill>
                <a:srgbClr val="D04A02"/>
              </a:solidFill>
              <a:effectLst/>
              <a:uLnTx/>
              <a:uFillTx/>
              <a:latin typeface="Arial"/>
              <a:ea typeface="微軟正黑體"/>
              <a:cs typeface="+mn-cs"/>
            </a:endParaRPr>
          </a:p>
        </p:txBody>
      </p:sp>
      <p:sp>
        <p:nvSpPr>
          <p:cNvPr id="42" name="Freeform 153">
            <a:extLst>
              <a:ext uri="{FF2B5EF4-FFF2-40B4-BE49-F238E27FC236}">
                <a16:creationId xmlns:a16="http://schemas.microsoft.com/office/drawing/2014/main" id="{883A0762-1149-4A50-96A6-3E387653713C}"/>
              </a:ext>
            </a:extLst>
          </p:cNvPr>
          <p:cNvSpPr/>
          <p:nvPr/>
        </p:nvSpPr>
        <p:spPr>
          <a:xfrm>
            <a:off x="866548" y="1542027"/>
            <a:ext cx="432000" cy="432000"/>
          </a:xfrm>
          <a:custGeom>
            <a:avLst/>
            <a:gdLst>
              <a:gd name="connsiteX0" fmla="*/ 0 w 456085"/>
              <a:gd name="connsiteY0" fmla="*/ 0 h 455929"/>
              <a:gd name="connsiteX1" fmla="*/ 0 w 456085"/>
              <a:gd name="connsiteY1" fmla="*/ 455930 h 455929"/>
              <a:gd name="connsiteX2" fmla="*/ 456086 w 456085"/>
              <a:gd name="connsiteY2" fmla="*/ 455930 h 455929"/>
              <a:gd name="connsiteX3" fmla="*/ 456086 w 456085"/>
              <a:gd name="connsiteY3" fmla="*/ 0 h 455929"/>
              <a:gd name="connsiteX4" fmla="*/ 436639 w 456085"/>
              <a:gd name="connsiteY4" fmla="*/ 436458 h 455929"/>
              <a:gd name="connsiteX5" fmla="*/ 19447 w 456085"/>
              <a:gd name="connsiteY5" fmla="*/ 436458 h 455929"/>
              <a:gd name="connsiteX6" fmla="*/ 19447 w 456085"/>
              <a:gd name="connsiteY6" fmla="*/ 19440 h 455929"/>
              <a:gd name="connsiteX7" fmla="*/ 436639 w 456085"/>
              <a:gd name="connsiteY7" fmla="*/ 19440 h 455929"/>
              <a:gd name="connsiteX8" fmla="*/ 166345 w 456085"/>
              <a:gd name="connsiteY8" fmla="*/ 329536 h 455929"/>
              <a:gd name="connsiteX9" fmla="*/ 290786 w 456085"/>
              <a:gd name="connsiteY9" fmla="*/ 329536 h 455929"/>
              <a:gd name="connsiteX10" fmla="*/ 290786 w 456085"/>
              <a:gd name="connsiteY10" fmla="*/ 348311 h 455929"/>
              <a:gd name="connsiteX11" fmla="*/ 166345 w 456085"/>
              <a:gd name="connsiteY11" fmla="*/ 348311 h 455929"/>
              <a:gd name="connsiteX12" fmla="*/ 166345 w 456085"/>
              <a:gd name="connsiteY12" fmla="*/ 374686 h 455929"/>
              <a:gd name="connsiteX13" fmla="*/ 290786 w 456085"/>
              <a:gd name="connsiteY13" fmla="*/ 374686 h 455929"/>
              <a:gd name="connsiteX14" fmla="*/ 290786 w 456085"/>
              <a:gd name="connsiteY14" fmla="*/ 355910 h 455929"/>
              <a:gd name="connsiteX15" fmla="*/ 166345 w 456085"/>
              <a:gd name="connsiteY15" fmla="*/ 355910 h 455929"/>
              <a:gd name="connsiteX16" fmla="*/ 212175 w 456085"/>
              <a:gd name="connsiteY16" fmla="*/ 401028 h 455929"/>
              <a:gd name="connsiteX17" fmla="*/ 244988 w 456085"/>
              <a:gd name="connsiteY17" fmla="*/ 401028 h 455929"/>
              <a:gd name="connsiteX18" fmla="*/ 244988 w 456085"/>
              <a:gd name="connsiteY18" fmla="*/ 382253 h 455929"/>
              <a:gd name="connsiteX19" fmla="*/ 212175 w 456085"/>
              <a:gd name="connsiteY19" fmla="*/ 382253 h 455929"/>
              <a:gd name="connsiteX20" fmla="*/ 410604 w 456085"/>
              <a:gd name="connsiteY20" fmla="*/ 265294 h 455929"/>
              <a:gd name="connsiteX21" fmla="*/ 391822 w 456085"/>
              <a:gd name="connsiteY21" fmla="*/ 284070 h 455929"/>
              <a:gd name="connsiteX22" fmla="*/ 373040 w 456085"/>
              <a:gd name="connsiteY22" fmla="*/ 265294 h 455929"/>
              <a:gd name="connsiteX23" fmla="*/ 375447 w 456085"/>
              <a:gd name="connsiteY23" fmla="*/ 256112 h 455929"/>
              <a:gd name="connsiteX24" fmla="*/ 353720 w 456085"/>
              <a:gd name="connsiteY24" fmla="*/ 228408 h 455929"/>
              <a:gd name="connsiteX25" fmla="*/ 312546 w 456085"/>
              <a:gd name="connsiteY25" fmla="*/ 227427 h 455929"/>
              <a:gd name="connsiteX26" fmla="*/ 311722 w 456085"/>
              <a:gd name="connsiteY26" fmla="*/ 228471 h 455929"/>
              <a:gd name="connsiteX27" fmla="*/ 293352 w 456085"/>
              <a:gd name="connsiteY27" fmla="*/ 281220 h 455929"/>
              <a:gd name="connsiteX28" fmla="*/ 293352 w 456085"/>
              <a:gd name="connsiteY28" fmla="*/ 321969 h 455929"/>
              <a:gd name="connsiteX29" fmla="*/ 166471 w 456085"/>
              <a:gd name="connsiteY29" fmla="*/ 321969 h 455929"/>
              <a:gd name="connsiteX30" fmla="*/ 166471 w 456085"/>
              <a:gd name="connsiteY30" fmla="*/ 284481 h 455929"/>
              <a:gd name="connsiteX31" fmla="*/ 149970 w 456085"/>
              <a:gd name="connsiteY31" fmla="*/ 234171 h 455929"/>
              <a:gd name="connsiteX32" fmla="*/ 109777 w 456085"/>
              <a:gd name="connsiteY32" fmla="*/ 234772 h 455929"/>
              <a:gd name="connsiteX33" fmla="*/ 95778 w 456085"/>
              <a:gd name="connsiteY33" fmla="*/ 260893 h 455929"/>
              <a:gd name="connsiteX34" fmla="*/ 93570 w 456085"/>
              <a:gd name="connsiteY34" fmla="*/ 287353 h 455929"/>
              <a:gd name="connsiteX35" fmla="*/ 67102 w 456085"/>
              <a:gd name="connsiteY35" fmla="*/ 285146 h 455929"/>
              <a:gd name="connsiteX36" fmla="*/ 69309 w 456085"/>
              <a:gd name="connsiteY36" fmla="*/ 258686 h 455929"/>
              <a:gd name="connsiteX37" fmla="*/ 81462 w 456085"/>
              <a:gd name="connsiteY37" fmla="*/ 254244 h 455929"/>
              <a:gd name="connsiteX38" fmla="*/ 82951 w 456085"/>
              <a:gd name="connsiteY38" fmla="*/ 254244 h 455929"/>
              <a:gd name="connsiteX39" fmla="*/ 101067 w 456085"/>
              <a:gd name="connsiteY39" fmla="*/ 220461 h 455929"/>
              <a:gd name="connsiteX40" fmla="*/ 139075 w 456085"/>
              <a:gd name="connsiteY40" fmla="*/ 219860 h 455929"/>
              <a:gd name="connsiteX41" fmla="*/ 126849 w 456085"/>
              <a:gd name="connsiteY41" fmla="*/ 194340 h 455929"/>
              <a:gd name="connsiteX42" fmla="*/ 83172 w 456085"/>
              <a:gd name="connsiteY42" fmla="*/ 194783 h 455929"/>
              <a:gd name="connsiteX43" fmla="*/ 74177 w 456085"/>
              <a:gd name="connsiteY43" fmla="*/ 203649 h 455929"/>
              <a:gd name="connsiteX44" fmla="*/ 74906 w 456085"/>
              <a:gd name="connsiteY44" fmla="*/ 208873 h 455929"/>
              <a:gd name="connsiteX45" fmla="*/ 56095 w 456085"/>
              <a:gd name="connsiteY45" fmla="*/ 227683 h 455929"/>
              <a:gd name="connsiteX46" fmla="*/ 37279 w 456085"/>
              <a:gd name="connsiteY46" fmla="*/ 208876 h 455929"/>
              <a:gd name="connsiteX47" fmla="*/ 56089 w 456085"/>
              <a:gd name="connsiteY47" fmla="*/ 190069 h 455929"/>
              <a:gd name="connsiteX48" fmla="*/ 65182 w 456085"/>
              <a:gd name="connsiteY48" fmla="*/ 192409 h 455929"/>
              <a:gd name="connsiteX49" fmla="*/ 78105 w 456085"/>
              <a:gd name="connsiteY49" fmla="*/ 180535 h 455929"/>
              <a:gd name="connsiteX50" fmla="*/ 123333 w 456085"/>
              <a:gd name="connsiteY50" fmla="*/ 180092 h 455929"/>
              <a:gd name="connsiteX51" fmla="*/ 121750 w 456085"/>
              <a:gd name="connsiteY51" fmla="*/ 162203 h 455929"/>
              <a:gd name="connsiteX52" fmla="*/ 96411 w 456085"/>
              <a:gd name="connsiteY52" fmla="*/ 162203 h 455929"/>
              <a:gd name="connsiteX53" fmla="*/ 85168 w 456085"/>
              <a:gd name="connsiteY53" fmla="*/ 148652 h 455929"/>
              <a:gd name="connsiteX54" fmla="*/ 61635 w 456085"/>
              <a:gd name="connsiteY54" fmla="*/ 136336 h 455929"/>
              <a:gd name="connsiteX55" fmla="*/ 73956 w 456085"/>
              <a:gd name="connsiteY55" fmla="*/ 112814 h 455929"/>
              <a:gd name="connsiteX56" fmla="*/ 97488 w 456085"/>
              <a:gd name="connsiteY56" fmla="*/ 125127 h 455929"/>
              <a:gd name="connsiteX57" fmla="*/ 98344 w 456085"/>
              <a:gd name="connsiteY57" fmla="*/ 130731 h 455929"/>
              <a:gd name="connsiteX58" fmla="*/ 96190 w 456085"/>
              <a:gd name="connsiteY58" fmla="*/ 139407 h 455929"/>
              <a:gd name="connsiteX59" fmla="*/ 103158 w 456085"/>
              <a:gd name="connsiteY59" fmla="*/ 147829 h 455929"/>
              <a:gd name="connsiteX60" fmla="*/ 122510 w 456085"/>
              <a:gd name="connsiteY60" fmla="*/ 147829 h 455929"/>
              <a:gd name="connsiteX61" fmla="*/ 220695 w 456085"/>
              <a:gd name="connsiteY61" fmla="*/ 55186 h 455929"/>
              <a:gd name="connsiteX62" fmla="*/ 301080 w 456085"/>
              <a:gd name="connsiteY62" fmla="*/ 83682 h 455929"/>
              <a:gd name="connsiteX63" fmla="*/ 333893 w 456085"/>
              <a:gd name="connsiteY63" fmla="*/ 146562 h 455929"/>
              <a:gd name="connsiteX64" fmla="*/ 361480 w 456085"/>
              <a:gd name="connsiteY64" fmla="*/ 145866 h 455929"/>
              <a:gd name="connsiteX65" fmla="*/ 371710 w 456085"/>
              <a:gd name="connsiteY65" fmla="*/ 134246 h 455929"/>
              <a:gd name="connsiteX66" fmla="*/ 379837 w 456085"/>
              <a:gd name="connsiteY66" fmla="*/ 109154 h 455929"/>
              <a:gd name="connsiteX67" fmla="*/ 404938 w 456085"/>
              <a:gd name="connsiteY67" fmla="*/ 117282 h 455929"/>
              <a:gd name="connsiteX68" fmla="*/ 396810 w 456085"/>
              <a:gd name="connsiteY68" fmla="*/ 142370 h 455929"/>
              <a:gd name="connsiteX69" fmla="*/ 382732 w 456085"/>
              <a:gd name="connsiteY69" fmla="*/ 143554 h 455929"/>
              <a:gd name="connsiteX70" fmla="*/ 368131 w 456085"/>
              <a:gd name="connsiteY70" fmla="*/ 160082 h 455929"/>
              <a:gd name="connsiteX71" fmla="*/ 335001 w 456085"/>
              <a:gd name="connsiteY71" fmla="*/ 160937 h 455929"/>
              <a:gd name="connsiteX72" fmla="*/ 335001 w 456085"/>
              <a:gd name="connsiteY72" fmla="*/ 161697 h 455929"/>
              <a:gd name="connsiteX73" fmla="*/ 333069 w 456085"/>
              <a:gd name="connsiteY73" fmla="*/ 181739 h 455929"/>
              <a:gd name="connsiteX74" fmla="*/ 366104 w 456085"/>
              <a:gd name="connsiteY74" fmla="*/ 181739 h 455929"/>
              <a:gd name="connsiteX75" fmla="*/ 390653 w 456085"/>
              <a:gd name="connsiteY75" fmla="*/ 171604 h 455929"/>
              <a:gd name="connsiteX76" fmla="*/ 400792 w 456085"/>
              <a:gd name="connsiteY76" fmla="*/ 196145 h 455929"/>
              <a:gd name="connsiteX77" fmla="*/ 376242 w 456085"/>
              <a:gd name="connsiteY77" fmla="*/ 206280 h 455929"/>
              <a:gd name="connsiteX78" fmla="*/ 366104 w 456085"/>
              <a:gd name="connsiteY78" fmla="*/ 196145 h 455929"/>
              <a:gd name="connsiteX79" fmla="*/ 329585 w 456085"/>
              <a:gd name="connsiteY79" fmla="*/ 196145 h 455929"/>
              <a:gd name="connsiteX80" fmla="*/ 321952 w 456085"/>
              <a:gd name="connsiteY80" fmla="*/ 213337 h 455929"/>
              <a:gd name="connsiteX81" fmla="*/ 360878 w 456085"/>
              <a:gd name="connsiteY81" fmla="*/ 214255 h 455929"/>
              <a:gd name="connsiteX82" fmla="*/ 386754 w 456085"/>
              <a:gd name="connsiteY82" fmla="*/ 247279 h 455929"/>
              <a:gd name="connsiteX83" fmla="*/ 391822 w 456085"/>
              <a:gd name="connsiteY83" fmla="*/ 246582 h 455929"/>
              <a:gd name="connsiteX84" fmla="*/ 410604 w 456085"/>
              <a:gd name="connsiteY84" fmla="*/ 265294 h 455929"/>
              <a:gd name="connsiteX85" fmla="*/ 297121 w 456085"/>
              <a:gd name="connsiteY85" fmla="*/ 216693 h 455929"/>
              <a:gd name="connsiteX86" fmla="*/ 316536 w 456085"/>
              <a:gd name="connsiteY86" fmla="*/ 161633 h 455929"/>
              <a:gd name="connsiteX87" fmla="*/ 288569 w 456085"/>
              <a:gd name="connsiteY87" fmla="*/ 97328 h 455929"/>
              <a:gd name="connsiteX88" fmla="*/ 222310 w 456085"/>
              <a:gd name="connsiteY88" fmla="*/ 73899 h 455929"/>
              <a:gd name="connsiteX89" fmla="*/ 140832 w 456085"/>
              <a:gd name="connsiteY89" fmla="*/ 167852 h 455929"/>
              <a:gd name="connsiteX90" fmla="*/ 161214 w 456085"/>
              <a:gd name="connsiteY90" fmla="*/ 218150 h 455929"/>
              <a:gd name="connsiteX91" fmla="*/ 185222 w 456085"/>
              <a:gd name="connsiteY91" fmla="*/ 284639 h 455929"/>
              <a:gd name="connsiteX92" fmla="*/ 185222 w 456085"/>
              <a:gd name="connsiteY92" fmla="*/ 303320 h 455929"/>
              <a:gd name="connsiteX93" fmla="*/ 211098 w 456085"/>
              <a:gd name="connsiteY93" fmla="*/ 303320 h 455929"/>
              <a:gd name="connsiteX94" fmla="*/ 210370 w 456085"/>
              <a:gd name="connsiteY94" fmla="*/ 186551 h 455929"/>
              <a:gd name="connsiteX95" fmla="*/ 198872 w 456085"/>
              <a:gd name="connsiteY95" fmla="*/ 176261 h 455929"/>
              <a:gd name="connsiteX96" fmla="*/ 176987 w 456085"/>
              <a:gd name="connsiteY96" fmla="*/ 172715 h 455929"/>
              <a:gd name="connsiteX97" fmla="*/ 177132 w 456085"/>
              <a:gd name="connsiteY97" fmla="*/ 146164 h 455929"/>
              <a:gd name="connsiteX98" fmla="*/ 190384 w 456085"/>
              <a:gd name="connsiteY98" fmla="*/ 140737 h 455929"/>
              <a:gd name="connsiteX99" fmla="*/ 190384 w 456085"/>
              <a:gd name="connsiteY99" fmla="*/ 140737 h 455929"/>
              <a:gd name="connsiteX100" fmla="*/ 209039 w 456085"/>
              <a:gd name="connsiteY100" fmla="*/ 159699 h 455929"/>
              <a:gd name="connsiteX101" fmla="*/ 209039 w 456085"/>
              <a:gd name="connsiteY101" fmla="*/ 159734 h 455929"/>
              <a:gd name="connsiteX102" fmla="*/ 208152 w 456085"/>
              <a:gd name="connsiteY102" fmla="*/ 165433 h 455929"/>
              <a:gd name="connsiteX103" fmla="*/ 224654 w 456085"/>
              <a:gd name="connsiteY103" fmla="*/ 180156 h 455929"/>
              <a:gd name="connsiteX104" fmla="*/ 224654 w 456085"/>
              <a:gd name="connsiteY104" fmla="*/ 181074 h 455929"/>
              <a:gd name="connsiteX105" fmla="*/ 225446 w 456085"/>
              <a:gd name="connsiteY105" fmla="*/ 303288 h 455929"/>
              <a:gd name="connsiteX106" fmla="*/ 231274 w 456085"/>
              <a:gd name="connsiteY106" fmla="*/ 303288 h 455929"/>
              <a:gd name="connsiteX107" fmla="*/ 232635 w 456085"/>
              <a:gd name="connsiteY107" fmla="*/ 205137 h 455929"/>
              <a:gd name="connsiteX108" fmla="*/ 252178 w 456085"/>
              <a:gd name="connsiteY108" fmla="*/ 190002 h 455929"/>
              <a:gd name="connsiteX109" fmla="*/ 252178 w 456085"/>
              <a:gd name="connsiteY109" fmla="*/ 167839 h 455929"/>
              <a:gd name="connsiteX110" fmla="*/ 246065 w 456085"/>
              <a:gd name="connsiteY110" fmla="*/ 163723 h 455929"/>
              <a:gd name="connsiteX111" fmla="*/ 246210 w 456085"/>
              <a:gd name="connsiteY111" fmla="*/ 137171 h 455929"/>
              <a:gd name="connsiteX112" fmla="*/ 259399 w 456085"/>
              <a:gd name="connsiteY112" fmla="*/ 131745 h 455929"/>
              <a:gd name="connsiteX113" fmla="*/ 259399 w 456085"/>
              <a:gd name="connsiteY113" fmla="*/ 131745 h 455929"/>
              <a:gd name="connsiteX114" fmla="*/ 278067 w 456085"/>
              <a:gd name="connsiteY114" fmla="*/ 150634 h 455929"/>
              <a:gd name="connsiteX115" fmla="*/ 272480 w 456085"/>
              <a:gd name="connsiteY115" fmla="*/ 163881 h 455929"/>
              <a:gd name="connsiteX116" fmla="*/ 266398 w 456085"/>
              <a:gd name="connsiteY116" fmla="*/ 167902 h 455929"/>
              <a:gd name="connsiteX117" fmla="*/ 266398 w 456085"/>
              <a:gd name="connsiteY117" fmla="*/ 197190 h 455929"/>
              <a:gd name="connsiteX118" fmla="*/ 246761 w 456085"/>
              <a:gd name="connsiteY118" fmla="*/ 212387 h 455929"/>
              <a:gd name="connsiteX119" fmla="*/ 245495 w 456085"/>
              <a:gd name="connsiteY119" fmla="*/ 303573 h 455929"/>
              <a:gd name="connsiteX120" fmla="*/ 274412 w 456085"/>
              <a:gd name="connsiteY120" fmla="*/ 303573 h 455929"/>
              <a:gd name="connsiteX121" fmla="*/ 274412 w 456085"/>
              <a:gd name="connsiteY121" fmla="*/ 281315 h 455929"/>
              <a:gd name="connsiteX122" fmla="*/ 297121 w 456085"/>
              <a:gd name="connsiteY122" fmla="*/ 216693 h 455929"/>
              <a:gd name="connsiteX123" fmla="*/ 393342 w 456085"/>
              <a:gd name="connsiteY123" fmla="*/ 189084 h 455929"/>
              <a:gd name="connsiteX124" fmla="*/ 383841 w 456085"/>
              <a:gd name="connsiteY124" fmla="*/ 179272 h 455929"/>
              <a:gd name="connsiteX125" fmla="*/ 374025 w 456085"/>
              <a:gd name="connsiteY125" fmla="*/ 188771 h 455929"/>
              <a:gd name="connsiteX126" fmla="*/ 383527 w 456085"/>
              <a:gd name="connsiteY126" fmla="*/ 198583 h 455929"/>
              <a:gd name="connsiteX127" fmla="*/ 383841 w 456085"/>
              <a:gd name="connsiteY127" fmla="*/ 198583 h 455929"/>
              <a:gd name="connsiteX128" fmla="*/ 393342 w 456085"/>
              <a:gd name="connsiteY128" fmla="*/ 189084 h 455929"/>
              <a:gd name="connsiteX129" fmla="*/ 398378 w 456085"/>
              <a:gd name="connsiteY129" fmla="*/ 125571 h 455929"/>
              <a:gd name="connsiteX130" fmla="*/ 388718 w 456085"/>
              <a:gd name="connsiteY130" fmla="*/ 116234 h 455929"/>
              <a:gd name="connsiteX131" fmla="*/ 379378 w 456085"/>
              <a:gd name="connsiteY131" fmla="*/ 125890 h 455929"/>
              <a:gd name="connsiteX132" fmla="*/ 388718 w 456085"/>
              <a:gd name="connsiteY132" fmla="*/ 135227 h 455929"/>
              <a:gd name="connsiteX133" fmla="*/ 398378 w 456085"/>
              <a:gd name="connsiteY133" fmla="*/ 125890 h 455929"/>
              <a:gd name="connsiteX134" fmla="*/ 398378 w 456085"/>
              <a:gd name="connsiteY134" fmla="*/ 125571 h 455929"/>
              <a:gd name="connsiteX135" fmla="*/ 89412 w 456085"/>
              <a:gd name="connsiteY135" fmla="*/ 130731 h 455929"/>
              <a:gd name="connsiteX136" fmla="*/ 79910 w 456085"/>
              <a:gd name="connsiteY136" fmla="*/ 121233 h 455929"/>
              <a:gd name="connsiteX137" fmla="*/ 70408 w 456085"/>
              <a:gd name="connsiteY137" fmla="*/ 130735 h 455929"/>
              <a:gd name="connsiteX138" fmla="*/ 79752 w 456085"/>
              <a:gd name="connsiteY138" fmla="*/ 140230 h 455929"/>
              <a:gd name="connsiteX139" fmla="*/ 89412 w 456085"/>
              <a:gd name="connsiteY139" fmla="*/ 130731 h 455929"/>
              <a:gd name="connsiteX140" fmla="*/ 65879 w 456085"/>
              <a:gd name="connsiteY140" fmla="*/ 208873 h 455929"/>
              <a:gd name="connsiteX141" fmla="*/ 56377 w 456085"/>
              <a:gd name="connsiteY141" fmla="*/ 199374 h 455929"/>
              <a:gd name="connsiteX142" fmla="*/ 46876 w 456085"/>
              <a:gd name="connsiteY142" fmla="*/ 208876 h 455929"/>
              <a:gd name="connsiteX143" fmla="*/ 56219 w 456085"/>
              <a:gd name="connsiteY143" fmla="*/ 218371 h 455929"/>
              <a:gd name="connsiteX144" fmla="*/ 65879 w 456085"/>
              <a:gd name="connsiteY144" fmla="*/ 208873 h 455929"/>
              <a:gd name="connsiteX145" fmla="*/ 91217 w 456085"/>
              <a:gd name="connsiteY145" fmla="*/ 273083 h 455929"/>
              <a:gd name="connsiteX146" fmla="*/ 81715 w 456085"/>
              <a:gd name="connsiteY146" fmla="*/ 263268 h 455929"/>
              <a:gd name="connsiteX147" fmla="*/ 71900 w 456085"/>
              <a:gd name="connsiteY147" fmla="*/ 272766 h 455929"/>
              <a:gd name="connsiteX148" fmla="*/ 81399 w 456085"/>
              <a:gd name="connsiteY148" fmla="*/ 282582 h 455929"/>
              <a:gd name="connsiteX149" fmla="*/ 81557 w 456085"/>
              <a:gd name="connsiteY149" fmla="*/ 282582 h 455929"/>
              <a:gd name="connsiteX150" fmla="*/ 91122 w 456085"/>
              <a:gd name="connsiteY150" fmla="*/ 273083 h 455929"/>
              <a:gd name="connsiteX151" fmla="*/ 401609 w 456085"/>
              <a:gd name="connsiteY151" fmla="*/ 265294 h 455929"/>
              <a:gd name="connsiteX152" fmla="*/ 392107 w 456085"/>
              <a:gd name="connsiteY152" fmla="*/ 255796 h 455929"/>
              <a:gd name="connsiteX153" fmla="*/ 382605 w 456085"/>
              <a:gd name="connsiteY153" fmla="*/ 265294 h 455929"/>
              <a:gd name="connsiteX154" fmla="*/ 392107 w 456085"/>
              <a:gd name="connsiteY154" fmla="*/ 274793 h 455929"/>
              <a:gd name="connsiteX155" fmla="*/ 401482 w 456085"/>
              <a:gd name="connsiteY155" fmla="*/ 265294 h 455929"/>
              <a:gd name="connsiteX156" fmla="*/ 266335 w 456085"/>
              <a:gd name="connsiteY156" fmla="*/ 157011 h 455929"/>
              <a:gd name="connsiteX157" fmla="*/ 266326 w 456085"/>
              <a:gd name="connsiteY157" fmla="*/ 143577 h 455929"/>
              <a:gd name="connsiteX158" fmla="*/ 252890 w 456085"/>
              <a:gd name="connsiteY158" fmla="*/ 143586 h 455929"/>
              <a:gd name="connsiteX159" fmla="*/ 252896 w 456085"/>
              <a:gd name="connsiteY159" fmla="*/ 157020 h 455929"/>
              <a:gd name="connsiteX160" fmla="*/ 259557 w 456085"/>
              <a:gd name="connsiteY160" fmla="*/ 159797 h 455929"/>
              <a:gd name="connsiteX161" fmla="*/ 266208 w 456085"/>
              <a:gd name="connsiteY161" fmla="*/ 157011 h 455929"/>
              <a:gd name="connsiteX162" fmla="*/ 197194 w 456085"/>
              <a:gd name="connsiteY162" fmla="*/ 166509 h 455929"/>
              <a:gd name="connsiteX163" fmla="*/ 197194 w 456085"/>
              <a:gd name="connsiteY163" fmla="*/ 166509 h 455929"/>
              <a:gd name="connsiteX164" fmla="*/ 197409 w 456085"/>
              <a:gd name="connsiteY164" fmla="*/ 153078 h 455929"/>
              <a:gd name="connsiteX165" fmla="*/ 197194 w 456085"/>
              <a:gd name="connsiteY165" fmla="*/ 152863 h 455929"/>
              <a:gd name="connsiteX166" fmla="*/ 190321 w 456085"/>
              <a:gd name="connsiteY166" fmla="*/ 150014 h 455929"/>
              <a:gd name="connsiteX167" fmla="*/ 180819 w 456085"/>
              <a:gd name="connsiteY167" fmla="*/ 159512 h 455929"/>
              <a:gd name="connsiteX168" fmla="*/ 183606 w 456085"/>
              <a:gd name="connsiteY168" fmla="*/ 166351 h 455929"/>
              <a:gd name="connsiteX169" fmla="*/ 197042 w 456085"/>
              <a:gd name="connsiteY169" fmla="*/ 166535 h 455929"/>
              <a:gd name="connsiteX170" fmla="*/ 197225 w 456085"/>
              <a:gd name="connsiteY170" fmla="*/ 166351 h 45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56085" h="455929">
                <a:moveTo>
                  <a:pt x="0" y="0"/>
                </a:moveTo>
                <a:lnTo>
                  <a:pt x="0" y="455930"/>
                </a:lnTo>
                <a:lnTo>
                  <a:pt x="456086" y="455930"/>
                </a:lnTo>
                <a:lnTo>
                  <a:pt x="456086" y="0"/>
                </a:lnTo>
                <a:close/>
                <a:moveTo>
                  <a:pt x="436639" y="436458"/>
                </a:moveTo>
                <a:lnTo>
                  <a:pt x="19447" y="436458"/>
                </a:lnTo>
                <a:lnTo>
                  <a:pt x="19447" y="19440"/>
                </a:lnTo>
                <a:lnTo>
                  <a:pt x="436639" y="19440"/>
                </a:lnTo>
                <a:close/>
                <a:moveTo>
                  <a:pt x="166345" y="329536"/>
                </a:moveTo>
                <a:lnTo>
                  <a:pt x="290786" y="329536"/>
                </a:lnTo>
                <a:lnTo>
                  <a:pt x="290786" y="348311"/>
                </a:lnTo>
                <a:lnTo>
                  <a:pt x="166345" y="348311"/>
                </a:lnTo>
                <a:close/>
                <a:moveTo>
                  <a:pt x="166345" y="374686"/>
                </a:moveTo>
                <a:lnTo>
                  <a:pt x="290786" y="374686"/>
                </a:lnTo>
                <a:lnTo>
                  <a:pt x="290786" y="355910"/>
                </a:lnTo>
                <a:lnTo>
                  <a:pt x="166345" y="355910"/>
                </a:lnTo>
                <a:close/>
                <a:moveTo>
                  <a:pt x="212175" y="401028"/>
                </a:moveTo>
                <a:lnTo>
                  <a:pt x="244988" y="401028"/>
                </a:lnTo>
                <a:lnTo>
                  <a:pt x="244988" y="382253"/>
                </a:lnTo>
                <a:lnTo>
                  <a:pt x="212175" y="382253"/>
                </a:lnTo>
                <a:close/>
                <a:moveTo>
                  <a:pt x="410604" y="265294"/>
                </a:moveTo>
                <a:cubicBezTo>
                  <a:pt x="410604" y="275663"/>
                  <a:pt x="402195" y="284070"/>
                  <a:pt x="391822" y="284070"/>
                </a:cubicBezTo>
                <a:cubicBezTo>
                  <a:pt x="381449" y="284070"/>
                  <a:pt x="373040" y="275663"/>
                  <a:pt x="373040" y="265294"/>
                </a:cubicBezTo>
                <a:cubicBezTo>
                  <a:pt x="373034" y="262077"/>
                  <a:pt x="373864" y="258914"/>
                  <a:pt x="375447" y="256112"/>
                </a:cubicBezTo>
                <a:lnTo>
                  <a:pt x="353720" y="228408"/>
                </a:lnTo>
                <a:lnTo>
                  <a:pt x="312546" y="227427"/>
                </a:lnTo>
                <a:lnTo>
                  <a:pt x="311722" y="228471"/>
                </a:lnTo>
                <a:cubicBezTo>
                  <a:pt x="299772" y="243454"/>
                  <a:pt x="293292" y="262058"/>
                  <a:pt x="293352" y="281220"/>
                </a:cubicBezTo>
                <a:lnTo>
                  <a:pt x="293352" y="321969"/>
                </a:lnTo>
                <a:lnTo>
                  <a:pt x="166471" y="321969"/>
                </a:lnTo>
                <a:lnTo>
                  <a:pt x="166471" y="284481"/>
                </a:lnTo>
                <a:cubicBezTo>
                  <a:pt x="166481" y="266380"/>
                  <a:pt x="160697" y="248751"/>
                  <a:pt x="149970" y="234171"/>
                </a:cubicBezTo>
                <a:lnTo>
                  <a:pt x="109777" y="234772"/>
                </a:lnTo>
                <a:lnTo>
                  <a:pt x="95778" y="260893"/>
                </a:lnTo>
                <a:cubicBezTo>
                  <a:pt x="102477" y="268809"/>
                  <a:pt x="101489" y="280656"/>
                  <a:pt x="93570" y="287353"/>
                </a:cubicBezTo>
                <a:cubicBezTo>
                  <a:pt x="85649" y="294049"/>
                  <a:pt x="73800" y="293062"/>
                  <a:pt x="67102" y="285146"/>
                </a:cubicBezTo>
                <a:cubicBezTo>
                  <a:pt x="60400" y="277231"/>
                  <a:pt x="61388" y="265383"/>
                  <a:pt x="69309" y="258686"/>
                </a:cubicBezTo>
                <a:cubicBezTo>
                  <a:pt x="72705" y="255811"/>
                  <a:pt x="77012" y="254238"/>
                  <a:pt x="81462" y="254244"/>
                </a:cubicBezTo>
                <a:lnTo>
                  <a:pt x="82951" y="254244"/>
                </a:lnTo>
                <a:lnTo>
                  <a:pt x="101067" y="220461"/>
                </a:lnTo>
                <a:lnTo>
                  <a:pt x="139075" y="219860"/>
                </a:lnTo>
                <a:cubicBezTo>
                  <a:pt x="133880" y="211934"/>
                  <a:pt x="129769" y="203354"/>
                  <a:pt x="126849" y="194340"/>
                </a:cubicBezTo>
                <a:lnTo>
                  <a:pt x="83172" y="194783"/>
                </a:lnTo>
                <a:lnTo>
                  <a:pt x="74177" y="203649"/>
                </a:lnTo>
                <a:cubicBezTo>
                  <a:pt x="74675" y="205346"/>
                  <a:pt x="74918" y="207106"/>
                  <a:pt x="74906" y="208873"/>
                </a:cubicBezTo>
                <a:cubicBezTo>
                  <a:pt x="74906" y="219261"/>
                  <a:pt x="66484" y="227680"/>
                  <a:pt x="56095" y="227683"/>
                </a:cubicBezTo>
                <a:cubicBezTo>
                  <a:pt x="45704" y="227683"/>
                  <a:pt x="37279" y="219264"/>
                  <a:pt x="37279" y="208876"/>
                </a:cubicBezTo>
                <a:cubicBezTo>
                  <a:pt x="37279" y="198491"/>
                  <a:pt x="45700" y="190069"/>
                  <a:pt x="56089" y="190069"/>
                </a:cubicBezTo>
                <a:cubicBezTo>
                  <a:pt x="59269" y="190069"/>
                  <a:pt x="62398" y="190873"/>
                  <a:pt x="65182" y="192409"/>
                </a:cubicBezTo>
                <a:lnTo>
                  <a:pt x="78105" y="180535"/>
                </a:lnTo>
                <a:lnTo>
                  <a:pt x="123333" y="180092"/>
                </a:lnTo>
                <a:cubicBezTo>
                  <a:pt x="122313" y="174184"/>
                  <a:pt x="121784" y="168200"/>
                  <a:pt x="121750" y="162203"/>
                </a:cubicBezTo>
                <a:lnTo>
                  <a:pt x="96411" y="162203"/>
                </a:lnTo>
                <a:lnTo>
                  <a:pt x="85168" y="148652"/>
                </a:lnTo>
                <a:cubicBezTo>
                  <a:pt x="75267" y="151749"/>
                  <a:pt x="64733" y="146233"/>
                  <a:pt x="61635" y="136336"/>
                </a:cubicBezTo>
                <a:cubicBezTo>
                  <a:pt x="58541" y="126441"/>
                  <a:pt x="64055" y="115907"/>
                  <a:pt x="73956" y="112814"/>
                </a:cubicBezTo>
                <a:cubicBezTo>
                  <a:pt x="83856" y="109717"/>
                  <a:pt x="94391" y="115230"/>
                  <a:pt x="97488" y="125127"/>
                </a:cubicBezTo>
                <a:cubicBezTo>
                  <a:pt x="98055" y="126942"/>
                  <a:pt x="98344" y="128832"/>
                  <a:pt x="98344" y="130731"/>
                </a:cubicBezTo>
                <a:cubicBezTo>
                  <a:pt x="98350" y="133755"/>
                  <a:pt x="97609" y="136735"/>
                  <a:pt x="96190" y="139407"/>
                </a:cubicBezTo>
                <a:lnTo>
                  <a:pt x="103158" y="147829"/>
                </a:lnTo>
                <a:lnTo>
                  <a:pt x="122510" y="147829"/>
                </a:lnTo>
                <a:cubicBezTo>
                  <a:pt x="129405" y="97727"/>
                  <a:pt x="170259" y="59176"/>
                  <a:pt x="220695" y="55186"/>
                </a:cubicBezTo>
                <a:cubicBezTo>
                  <a:pt x="250302" y="52999"/>
                  <a:pt x="279467" y="63339"/>
                  <a:pt x="301080" y="83682"/>
                </a:cubicBezTo>
                <a:cubicBezTo>
                  <a:pt x="318855" y="100301"/>
                  <a:pt x="330428" y="122480"/>
                  <a:pt x="333893" y="146562"/>
                </a:cubicBezTo>
                <a:lnTo>
                  <a:pt x="361480" y="145866"/>
                </a:lnTo>
                <a:lnTo>
                  <a:pt x="371710" y="134246"/>
                </a:lnTo>
                <a:cubicBezTo>
                  <a:pt x="367022" y="125074"/>
                  <a:pt x="370662" y="113840"/>
                  <a:pt x="379837" y="109154"/>
                </a:cubicBezTo>
                <a:cubicBezTo>
                  <a:pt x="389013" y="104471"/>
                  <a:pt x="400250" y="108109"/>
                  <a:pt x="404938" y="117282"/>
                </a:cubicBezTo>
                <a:cubicBezTo>
                  <a:pt x="409622" y="126454"/>
                  <a:pt x="405986" y="137684"/>
                  <a:pt x="396810" y="142370"/>
                </a:cubicBezTo>
                <a:cubicBezTo>
                  <a:pt x="392452" y="144596"/>
                  <a:pt x="387397" y="145020"/>
                  <a:pt x="382732" y="143554"/>
                </a:cubicBezTo>
                <a:lnTo>
                  <a:pt x="368131" y="160082"/>
                </a:lnTo>
                <a:lnTo>
                  <a:pt x="335001" y="160937"/>
                </a:lnTo>
                <a:lnTo>
                  <a:pt x="335001" y="161697"/>
                </a:lnTo>
                <a:cubicBezTo>
                  <a:pt x="335005" y="168425"/>
                  <a:pt x="334358" y="175137"/>
                  <a:pt x="333069" y="181739"/>
                </a:cubicBezTo>
                <a:lnTo>
                  <a:pt x="366104" y="181739"/>
                </a:lnTo>
                <a:cubicBezTo>
                  <a:pt x="370082" y="172164"/>
                  <a:pt x="381076" y="167624"/>
                  <a:pt x="390653" y="171604"/>
                </a:cubicBezTo>
                <a:cubicBezTo>
                  <a:pt x="400234" y="175580"/>
                  <a:pt x="404773" y="186570"/>
                  <a:pt x="400792" y="196145"/>
                </a:cubicBezTo>
                <a:cubicBezTo>
                  <a:pt x="396814" y="205719"/>
                  <a:pt x="385823" y="210260"/>
                  <a:pt x="376242" y="206280"/>
                </a:cubicBezTo>
                <a:cubicBezTo>
                  <a:pt x="371656" y="204374"/>
                  <a:pt x="368011" y="200729"/>
                  <a:pt x="366104" y="196145"/>
                </a:cubicBezTo>
                <a:lnTo>
                  <a:pt x="329585" y="196145"/>
                </a:lnTo>
                <a:cubicBezTo>
                  <a:pt x="327546" y="202088"/>
                  <a:pt x="324993" y="207838"/>
                  <a:pt x="321952" y="213337"/>
                </a:cubicBezTo>
                <a:lnTo>
                  <a:pt x="360878" y="214255"/>
                </a:lnTo>
                <a:lnTo>
                  <a:pt x="386754" y="247279"/>
                </a:lnTo>
                <a:cubicBezTo>
                  <a:pt x="388401" y="246810"/>
                  <a:pt x="390109" y="246576"/>
                  <a:pt x="391822" y="246582"/>
                </a:cubicBezTo>
                <a:cubicBezTo>
                  <a:pt x="402163" y="246598"/>
                  <a:pt x="410553" y="254956"/>
                  <a:pt x="410604" y="265294"/>
                </a:cubicBezTo>
                <a:close/>
                <a:moveTo>
                  <a:pt x="297121" y="216693"/>
                </a:moveTo>
                <a:cubicBezTo>
                  <a:pt x="309758" y="201131"/>
                  <a:pt x="316615" y="181678"/>
                  <a:pt x="316536" y="161633"/>
                </a:cubicBezTo>
                <a:cubicBezTo>
                  <a:pt x="316492" y="137257"/>
                  <a:pt x="306369" y="113986"/>
                  <a:pt x="288569" y="97328"/>
                </a:cubicBezTo>
                <a:cubicBezTo>
                  <a:pt x="270741" y="80585"/>
                  <a:pt x="246704" y="72088"/>
                  <a:pt x="222310" y="73899"/>
                </a:cubicBezTo>
                <a:cubicBezTo>
                  <a:pt x="173857" y="77353"/>
                  <a:pt x="137377" y="119416"/>
                  <a:pt x="140832" y="167852"/>
                </a:cubicBezTo>
                <a:cubicBezTo>
                  <a:pt x="142150" y="186349"/>
                  <a:pt x="149286" y="203952"/>
                  <a:pt x="161214" y="218150"/>
                </a:cubicBezTo>
                <a:cubicBezTo>
                  <a:pt x="176800" y="236795"/>
                  <a:pt x="185304" y="260342"/>
                  <a:pt x="185222" y="284639"/>
                </a:cubicBezTo>
                <a:lnTo>
                  <a:pt x="185222" y="303320"/>
                </a:lnTo>
                <a:lnTo>
                  <a:pt x="211098" y="303320"/>
                </a:lnTo>
                <a:lnTo>
                  <a:pt x="210370" y="186551"/>
                </a:lnTo>
                <a:lnTo>
                  <a:pt x="198872" y="176261"/>
                </a:lnTo>
                <a:cubicBezTo>
                  <a:pt x="191588" y="179991"/>
                  <a:pt x="182723" y="178553"/>
                  <a:pt x="176987" y="172715"/>
                </a:cubicBezTo>
                <a:cubicBezTo>
                  <a:pt x="169693" y="165344"/>
                  <a:pt x="169759" y="153455"/>
                  <a:pt x="177132" y="146164"/>
                </a:cubicBezTo>
                <a:cubicBezTo>
                  <a:pt x="180661" y="142674"/>
                  <a:pt x="185424" y="140724"/>
                  <a:pt x="190384" y="140737"/>
                </a:cubicBezTo>
                <a:lnTo>
                  <a:pt x="190384" y="140737"/>
                </a:lnTo>
                <a:cubicBezTo>
                  <a:pt x="200773" y="140822"/>
                  <a:pt x="209128" y="149314"/>
                  <a:pt x="209039" y="159699"/>
                </a:cubicBezTo>
                <a:cubicBezTo>
                  <a:pt x="209039" y="159712"/>
                  <a:pt x="209039" y="159721"/>
                  <a:pt x="209039" y="159734"/>
                </a:cubicBezTo>
                <a:cubicBezTo>
                  <a:pt x="209036" y="161668"/>
                  <a:pt x="208735" y="163590"/>
                  <a:pt x="208152" y="165433"/>
                </a:cubicBezTo>
                <a:lnTo>
                  <a:pt x="224654" y="180156"/>
                </a:lnTo>
                <a:lnTo>
                  <a:pt x="224654" y="181074"/>
                </a:lnTo>
                <a:lnTo>
                  <a:pt x="225446" y="303288"/>
                </a:lnTo>
                <a:lnTo>
                  <a:pt x="231274" y="303288"/>
                </a:lnTo>
                <a:lnTo>
                  <a:pt x="232635" y="205137"/>
                </a:lnTo>
                <a:lnTo>
                  <a:pt x="252178" y="190002"/>
                </a:lnTo>
                <a:lnTo>
                  <a:pt x="252178" y="167839"/>
                </a:lnTo>
                <a:cubicBezTo>
                  <a:pt x="249891" y="166880"/>
                  <a:pt x="247813" y="165480"/>
                  <a:pt x="246065" y="163723"/>
                </a:cubicBezTo>
                <a:cubicBezTo>
                  <a:pt x="238770" y="156349"/>
                  <a:pt x="238837" y="144463"/>
                  <a:pt x="246210" y="137171"/>
                </a:cubicBezTo>
                <a:cubicBezTo>
                  <a:pt x="249723" y="133698"/>
                  <a:pt x="254461" y="131751"/>
                  <a:pt x="259399" y="131745"/>
                </a:cubicBezTo>
                <a:lnTo>
                  <a:pt x="259399" y="131745"/>
                </a:lnTo>
                <a:cubicBezTo>
                  <a:pt x="269772" y="131808"/>
                  <a:pt x="278130" y="140265"/>
                  <a:pt x="278067" y="150634"/>
                </a:cubicBezTo>
                <a:cubicBezTo>
                  <a:pt x="278035" y="155615"/>
                  <a:pt x="276027" y="160383"/>
                  <a:pt x="272480" y="163881"/>
                </a:cubicBezTo>
                <a:cubicBezTo>
                  <a:pt x="270738" y="165610"/>
                  <a:pt x="268673" y="166978"/>
                  <a:pt x="266398" y="167902"/>
                </a:cubicBezTo>
                <a:lnTo>
                  <a:pt x="266398" y="197190"/>
                </a:lnTo>
                <a:lnTo>
                  <a:pt x="246761" y="212387"/>
                </a:lnTo>
                <a:lnTo>
                  <a:pt x="245495" y="303573"/>
                </a:lnTo>
                <a:lnTo>
                  <a:pt x="274412" y="303573"/>
                </a:lnTo>
                <a:lnTo>
                  <a:pt x="274412" y="281315"/>
                </a:lnTo>
                <a:cubicBezTo>
                  <a:pt x="274399" y="257819"/>
                  <a:pt x="282409" y="235019"/>
                  <a:pt x="297121" y="216693"/>
                </a:cubicBezTo>
                <a:close/>
                <a:moveTo>
                  <a:pt x="393342" y="189084"/>
                </a:moveTo>
                <a:cubicBezTo>
                  <a:pt x="393428" y="183752"/>
                  <a:pt x="389174" y="179358"/>
                  <a:pt x="383841" y="179272"/>
                </a:cubicBezTo>
                <a:cubicBezTo>
                  <a:pt x="378507" y="179183"/>
                  <a:pt x="374111" y="183439"/>
                  <a:pt x="374025" y="188771"/>
                </a:cubicBezTo>
                <a:cubicBezTo>
                  <a:pt x="373937" y="194103"/>
                  <a:pt x="378193" y="198497"/>
                  <a:pt x="383527" y="198583"/>
                </a:cubicBezTo>
                <a:cubicBezTo>
                  <a:pt x="383632" y="198586"/>
                  <a:pt x="383736" y="198586"/>
                  <a:pt x="383841" y="198583"/>
                </a:cubicBezTo>
                <a:cubicBezTo>
                  <a:pt x="389044" y="198481"/>
                  <a:pt x="393241" y="194286"/>
                  <a:pt x="393342" y="189084"/>
                </a:cubicBezTo>
                <a:close/>
                <a:moveTo>
                  <a:pt x="398378" y="125571"/>
                </a:moveTo>
                <a:cubicBezTo>
                  <a:pt x="398290" y="120324"/>
                  <a:pt x="393966" y="116145"/>
                  <a:pt x="388718" y="116234"/>
                </a:cubicBezTo>
                <a:cubicBezTo>
                  <a:pt x="383470" y="116322"/>
                  <a:pt x="379289" y="120644"/>
                  <a:pt x="379378" y="125890"/>
                </a:cubicBezTo>
                <a:cubicBezTo>
                  <a:pt x="379463" y="131010"/>
                  <a:pt x="383597" y="135142"/>
                  <a:pt x="388718" y="135227"/>
                </a:cubicBezTo>
                <a:cubicBezTo>
                  <a:pt x="393966" y="135316"/>
                  <a:pt x="398290" y="131134"/>
                  <a:pt x="398378" y="125890"/>
                </a:cubicBezTo>
                <a:cubicBezTo>
                  <a:pt x="398381" y="125783"/>
                  <a:pt x="398381" y="125678"/>
                  <a:pt x="398378" y="125571"/>
                </a:cubicBezTo>
                <a:close/>
                <a:moveTo>
                  <a:pt x="89412" y="130731"/>
                </a:moveTo>
                <a:cubicBezTo>
                  <a:pt x="89412" y="125485"/>
                  <a:pt x="85155" y="121233"/>
                  <a:pt x="79910" y="121233"/>
                </a:cubicBezTo>
                <a:cubicBezTo>
                  <a:pt x="74662" y="121236"/>
                  <a:pt x="70408" y="125488"/>
                  <a:pt x="70408" y="130735"/>
                </a:cubicBezTo>
                <a:cubicBezTo>
                  <a:pt x="70408" y="135918"/>
                  <a:pt x="74567" y="140145"/>
                  <a:pt x="79752" y="140230"/>
                </a:cubicBezTo>
                <a:cubicBezTo>
                  <a:pt x="85019" y="140214"/>
                  <a:pt x="89307" y="135997"/>
                  <a:pt x="89412" y="130731"/>
                </a:cubicBezTo>
                <a:close/>
                <a:moveTo>
                  <a:pt x="65879" y="208873"/>
                </a:moveTo>
                <a:cubicBezTo>
                  <a:pt x="65879" y="203626"/>
                  <a:pt x="61622" y="199374"/>
                  <a:pt x="56377" y="199374"/>
                </a:cubicBezTo>
                <a:cubicBezTo>
                  <a:pt x="51129" y="199377"/>
                  <a:pt x="46876" y="203630"/>
                  <a:pt x="46876" y="208876"/>
                </a:cubicBezTo>
                <a:cubicBezTo>
                  <a:pt x="46876" y="214059"/>
                  <a:pt x="51034" y="218286"/>
                  <a:pt x="56219" y="218371"/>
                </a:cubicBezTo>
                <a:cubicBezTo>
                  <a:pt x="61486" y="218355"/>
                  <a:pt x="65775" y="214138"/>
                  <a:pt x="65879" y="208873"/>
                </a:cubicBezTo>
                <a:close/>
                <a:moveTo>
                  <a:pt x="91217" y="273083"/>
                </a:moveTo>
                <a:cubicBezTo>
                  <a:pt x="91306" y="267751"/>
                  <a:pt x="87052" y="263356"/>
                  <a:pt x="81715" y="263268"/>
                </a:cubicBezTo>
                <a:cubicBezTo>
                  <a:pt x="76382" y="263182"/>
                  <a:pt x="71986" y="267435"/>
                  <a:pt x="71900" y="272766"/>
                </a:cubicBezTo>
                <a:cubicBezTo>
                  <a:pt x="71811" y="278098"/>
                  <a:pt x="76065" y="282493"/>
                  <a:pt x="81399" y="282582"/>
                </a:cubicBezTo>
                <a:cubicBezTo>
                  <a:pt x="81453" y="282582"/>
                  <a:pt x="81503" y="282582"/>
                  <a:pt x="81557" y="282582"/>
                </a:cubicBezTo>
                <a:cubicBezTo>
                  <a:pt x="86786" y="282515"/>
                  <a:pt x="91021" y="278310"/>
                  <a:pt x="91122" y="273083"/>
                </a:cubicBezTo>
                <a:close/>
                <a:moveTo>
                  <a:pt x="401609" y="265294"/>
                </a:moveTo>
                <a:cubicBezTo>
                  <a:pt x="401609" y="260048"/>
                  <a:pt x="397355" y="255796"/>
                  <a:pt x="392107" y="255796"/>
                </a:cubicBezTo>
                <a:cubicBezTo>
                  <a:pt x="386859" y="255796"/>
                  <a:pt x="382605" y="260048"/>
                  <a:pt x="382605" y="265294"/>
                </a:cubicBezTo>
                <a:cubicBezTo>
                  <a:pt x="382605" y="270540"/>
                  <a:pt x="386859" y="274793"/>
                  <a:pt x="392107" y="274793"/>
                </a:cubicBezTo>
                <a:cubicBezTo>
                  <a:pt x="397263" y="274625"/>
                  <a:pt x="401384" y="270449"/>
                  <a:pt x="401482" y="265294"/>
                </a:cubicBezTo>
                <a:close/>
                <a:moveTo>
                  <a:pt x="266335" y="157011"/>
                </a:moveTo>
                <a:cubicBezTo>
                  <a:pt x="270044" y="153300"/>
                  <a:pt x="270041" y="147284"/>
                  <a:pt x="266326" y="143577"/>
                </a:cubicBezTo>
                <a:cubicBezTo>
                  <a:pt x="262614" y="139872"/>
                  <a:pt x="256596" y="139875"/>
                  <a:pt x="252890" y="143586"/>
                </a:cubicBezTo>
                <a:cubicBezTo>
                  <a:pt x="249181" y="147297"/>
                  <a:pt x="249184" y="153313"/>
                  <a:pt x="252896" y="157020"/>
                </a:cubicBezTo>
                <a:cubicBezTo>
                  <a:pt x="254667" y="158784"/>
                  <a:pt x="257058" y="159781"/>
                  <a:pt x="259557" y="159797"/>
                </a:cubicBezTo>
                <a:cubicBezTo>
                  <a:pt x="262050" y="159756"/>
                  <a:pt x="264432" y="158758"/>
                  <a:pt x="266208" y="157011"/>
                </a:cubicBezTo>
                <a:close/>
                <a:moveTo>
                  <a:pt x="197194" y="166509"/>
                </a:moveTo>
                <a:lnTo>
                  <a:pt x="197194" y="166509"/>
                </a:lnTo>
                <a:cubicBezTo>
                  <a:pt x="200963" y="162859"/>
                  <a:pt x="201061" y="156846"/>
                  <a:pt x="197409" y="153078"/>
                </a:cubicBezTo>
                <a:cubicBezTo>
                  <a:pt x="197339" y="153005"/>
                  <a:pt x="197267" y="152933"/>
                  <a:pt x="197194" y="152863"/>
                </a:cubicBezTo>
                <a:cubicBezTo>
                  <a:pt x="195385" y="151017"/>
                  <a:pt x="192905" y="149988"/>
                  <a:pt x="190321" y="150014"/>
                </a:cubicBezTo>
                <a:cubicBezTo>
                  <a:pt x="185073" y="150014"/>
                  <a:pt x="180819" y="154266"/>
                  <a:pt x="180819" y="159512"/>
                </a:cubicBezTo>
                <a:cubicBezTo>
                  <a:pt x="180787" y="162073"/>
                  <a:pt x="181791" y="164540"/>
                  <a:pt x="183606" y="166351"/>
                </a:cubicBezTo>
                <a:cubicBezTo>
                  <a:pt x="187268" y="170109"/>
                  <a:pt x="193282" y="170192"/>
                  <a:pt x="197042" y="166535"/>
                </a:cubicBezTo>
                <a:cubicBezTo>
                  <a:pt x="197105" y="166474"/>
                  <a:pt x="197165" y="166411"/>
                  <a:pt x="197225" y="166351"/>
                </a:cubicBezTo>
                <a:close/>
              </a:path>
            </a:pathLst>
          </a:custGeom>
          <a:solidFill>
            <a:schemeClr val="bg1"/>
          </a:solidFill>
          <a:ln w="316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微軟正黑體"/>
              <a:cs typeface="+mn-cs"/>
            </a:endParaRPr>
          </a:p>
        </p:txBody>
      </p:sp>
      <p:pic>
        <p:nvPicPr>
          <p:cNvPr id="38" name="Google Shape;445;p24">
            <a:extLst>
              <a:ext uri="{FF2B5EF4-FFF2-40B4-BE49-F238E27FC236}">
                <a16:creationId xmlns:a16="http://schemas.microsoft.com/office/drawing/2014/main" id="{DE4C225F-2268-40CB-AEB3-F7A358CA6288}"/>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3" name="Slide Number Placeholder 2">
            <a:extLst>
              <a:ext uri="{FF2B5EF4-FFF2-40B4-BE49-F238E27FC236}">
                <a16:creationId xmlns:a16="http://schemas.microsoft.com/office/drawing/2014/main" id="{6A2249C8-967F-4D7D-BBC2-555728450B13}"/>
              </a:ext>
            </a:extLst>
          </p:cNvPr>
          <p:cNvSpPr>
            <a:spLocks noGrp="1"/>
          </p:cNvSpPr>
          <p:nvPr>
            <p:ph type="sldNum" sz="quarter" idx="19"/>
          </p:nvPr>
        </p:nvSpPr>
        <p:spPr/>
        <p:txBody>
          <a:bodyPr/>
          <a:lstStyle/>
          <a:p>
            <a:fld id="{0EB24A87-C503-42A6-8AE8-3329AF1A1945}" type="slidenum">
              <a:rPr lang="en-US" altLang="zh-TW" smtClean="0"/>
              <a:pPr/>
              <a:t>7</a:t>
            </a:fld>
            <a:endParaRPr lang="en-US" altLang="zh-TW"/>
          </a:p>
        </p:txBody>
      </p:sp>
    </p:spTree>
    <p:extLst>
      <p:ext uri="{BB962C8B-B14F-4D97-AF65-F5344CB8AC3E}">
        <p14:creationId xmlns:p14="http://schemas.microsoft.com/office/powerpoint/2010/main" val="285995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87AD-32CA-4D73-918A-82406D0CBA5E}"/>
              </a:ext>
            </a:extLst>
          </p:cNvPr>
          <p:cNvSpPr>
            <a:spLocks noGrp="1"/>
          </p:cNvSpPr>
          <p:nvPr>
            <p:ph type="title"/>
          </p:nvPr>
        </p:nvSpPr>
        <p:spPr>
          <a:xfrm>
            <a:off x="442913" y="430514"/>
            <a:ext cx="11306175" cy="864886"/>
          </a:xfrm>
        </p:spPr>
        <p:txBody>
          <a:bodyPr>
            <a:noAutofit/>
          </a:bodyPr>
          <a:lstStyle/>
          <a:p>
            <a:r>
              <a:rPr lang="zh-TW" altLang="en-US" sz="3200" dirty="0">
                <a:latin typeface="+mn-ea"/>
                <a:ea typeface="+mn-ea"/>
              </a:rPr>
              <a:t>企業選擇的策略重點</a:t>
            </a:r>
            <a:r>
              <a:rPr lang="zh-TW" altLang="en-US" b="1" kern="0" dirty="0">
                <a:solidFill>
                  <a:srgbClr val="000000"/>
                </a:solidFill>
                <a:latin typeface="微軟正黑體" panose="020B0604030504040204" pitchFamily="34" charset="-120"/>
                <a:ea typeface="微軟正黑體" panose="020B0604030504040204" pitchFamily="34" charset="-120"/>
                <a:cs typeface="Arial"/>
                <a:sym typeface="Arial"/>
              </a:rPr>
              <a:t>：</a:t>
            </a:r>
            <a:endParaRPr lang="zh-TW" altLang="en-US" dirty="0">
              <a:latin typeface="+mn-ea"/>
              <a:ea typeface="+mn-ea"/>
            </a:endParaRPr>
          </a:p>
        </p:txBody>
      </p:sp>
      <p:grpSp>
        <p:nvGrpSpPr>
          <p:cNvPr id="4" name="群組 3">
            <a:extLst>
              <a:ext uri="{FF2B5EF4-FFF2-40B4-BE49-F238E27FC236}">
                <a16:creationId xmlns:a16="http://schemas.microsoft.com/office/drawing/2014/main" id="{97E768BC-4E00-4F73-AF3D-653450A47A8A}"/>
              </a:ext>
            </a:extLst>
          </p:cNvPr>
          <p:cNvGrpSpPr/>
          <p:nvPr/>
        </p:nvGrpSpPr>
        <p:grpSpPr>
          <a:xfrm>
            <a:off x="799819" y="1482317"/>
            <a:ext cx="10592362" cy="4823005"/>
            <a:chOff x="125996" y="1532463"/>
            <a:chExt cx="11905548" cy="4823005"/>
          </a:xfrm>
        </p:grpSpPr>
        <p:sp>
          <p:nvSpPr>
            <p:cNvPr id="28" name="Google Shape;1595;p185">
              <a:extLst>
                <a:ext uri="{FF2B5EF4-FFF2-40B4-BE49-F238E27FC236}">
                  <a16:creationId xmlns:a16="http://schemas.microsoft.com/office/drawing/2014/main" id="{CAC3492A-895D-4953-B314-4CE1A83D6965}"/>
                </a:ext>
              </a:extLst>
            </p:cNvPr>
            <p:cNvSpPr/>
            <p:nvPr/>
          </p:nvSpPr>
          <p:spPr>
            <a:xfrm>
              <a:off x="6154970" y="1532463"/>
              <a:ext cx="2862087" cy="572028"/>
            </a:xfrm>
            <a:prstGeom prst="rect">
              <a:avLst/>
            </a:prstGeom>
            <a:solidFill>
              <a:schemeClr val="accent5"/>
            </a:solidFill>
            <a:ln>
              <a:solidFill>
                <a:schemeClr val="accent5"/>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設計好的體驗</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讓改變被廣泛接納</a:t>
              </a:r>
            </a:p>
          </p:txBody>
        </p:sp>
        <p:sp>
          <p:nvSpPr>
            <p:cNvPr id="57" name="Google Shape;1595;p185">
              <a:extLst>
                <a:ext uri="{FF2B5EF4-FFF2-40B4-BE49-F238E27FC236}">
                  <a16:creationId xmlns:a16="http://schemas.microsoft.com/office/drawing/2014/main" id="{FCC6FC0E-463E-49B0-AEBA-E478B48229AC}"/>
                </a:ext>
              </a:extLst>
            </p:cNvPr>
            <p:cNvSpPr/>
            <p:nvPr/>
          </p:nvSpPr>
          <p:spPr>
            <a:xfrm>
              <a:off x="125996" y="1532463"/>
              <a:ext cx="2862087" cy="572028"/>
            </a:xfrm>
            <a:prstGeom prst="rect">
              <a:avLst/>
            </a:prstGeom>
            <a:solidFill>
              <a:schemeClr val="accent4"/>
            </a:solidFill>
            <a:ln>
              <a:solidFill>
                <a:schemeClr val="accent4"/>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採用新科技</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進行創新</a:t>
              </a:r>
            </a:p>
          </p:txBody>
        </p:sp>
        <p:sp>
          <p:nvSpPr>
            <p:cNvPr id="110" name="Google Shape;1598;p185">
              <a:extLst>
                <a:ext uri="{FF2B5EF4-FFF2-40B4-BE49-F238E27FC236}">
                  <a16:creationId xmlns:a16="http://schemas.microsoft.com/office/drawing/2014/main" id="{9EDF8BA4-EC26-4A3F-87B1-BB0112F5BE8B}"/>
                </a:ext>
              </a:extLst>
            </p:cNvPr>
            <p:cNvSpPr/>
            <p:nvPr/>
          </p:nvSpPr>
          <p:spPr>
            <a:xfrm>
              <a:off x="125996"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微軟正黑體"/>
                  <a:ea typeface="微軟正黑體"/>
                  <a:cs typeface="+mn-cs"/>
                </a:rPr>
                <a:t>主要專注於提供領先的技術和差異化的新產品或新服務</a:t>
              </a:r>
              <a:endParaRPr kumimoji="0" lang="en-US" altLang="zh-TW" sz="1200" b="0" i="0" u="none" strike="noStrike" kern="1200" cap="none" spc="0" normalizeH="0" baseline="0" noProof="0" dirty="0">
                <a:ln>
                  <a:noFill/>
                </a:ln>
                <a:solidFill>
                  <a:srgbClr val="000000"/>
                </a:solidFill>
                <a:effectLst/>
                <a:uLnTx/>
                <a:uFillTx/>
                <a:latin typeface="微軟正黑體"/>
                <a:ea typeface="微軟正黑體"/>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新解決方案與商業模式</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以「數位工具」或「技術」支持商業模式創新</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創新的過程中追求「快速實現」比追求完美更為重要</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以支持營收和成長衡量創新</a:t>
              </a:r>
            </a:p>
          </p:txBody>
        </p:sp>
        <p:sp>
          <p:nvSpPr>
            <p:cNvPr id="114" name="Google Shape;1601;p185">
              <a:extLst>
                <a:ext uri="{FF2B5EF4-FFF2-40B4-BE49-F238E27FC236}">
                  <a16:creationId xmlns:a16="http://schemas.microsoft.com/office/drawing/2014/main" id="{5D20CC01-17C5-47ED-9184-1DD355C607FF}"/>
                </a:ext>
              </a:extLst>
            </p:cNvPr>
            <p:cNvSpPr/>
            <p:nvPr/>
          </p:nvSpPr>
          <p:spPr>
            <a:xfrm>
              <a:off x="125996"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透過領先技術管理，以市場需求為核心，不斷觀察做出彈性回應，使商業模式長久經營</a:t>
              </a:r>
            </a:p>
          </p:txBody>
        </p:sp>
        <p:sp>
          <p:nvSpPr>
            <p:cNvPr id="24" name="Google Shape;1595;p185">
              <a:extLst>
                <a:ext uri="{FF2B5EF4-FFF2-40B4-BE49-F238E27FC236}">
                  <a16:creationId xmlns:a16="http://schemas.microsoft.com/office/drawing/2014/main" id="{0362CD6D-D815-4A6C-AC56-CDFB97EC62AA}"/>
                </a:ext>
              </a:extLst>
            </p:cNvPr>
            <p:cNvSpPr/>
            <p:nvPr/>
          </p:nvSpPr>
          <p:spPr>
            <a:xfrm>
              <a:off x="3140483" y="1532463"/>
              <a:ext cx="2862087" cy="572028"/>
            </a:xfrm>
            <a:prstGeom prst="rect">
              <a:avLst/>
            </a:prstGeom>
            <a:solidFill>
              <a:schemeClr val="accent3"/>
            </a:solidFill>
            <a:ln>
              <a:solidFill>
                <a:schemeClr val="accent3"/>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用資料驅動</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每一個決策</a:t>
              </a:r>
            </a:p>
          </p:txBody>
        </p:sp>
        <p:sp>
          <p:nvSpPr>
            <p:cNvPr id="26" name="Google Shape;1601;p185">
              <a:extLst>
                <a:ext uri="{FF2B5EF4-FFF2-40B4-BE49-F238E27FC236}">
                  <a16:creationId xmlns:a16="http://schemas.microsoft.com/office/drawing/2014/main" id="{5EACAD23-B369-4A8C-9043-5D9CCB29687C}"/>
                </a:ext>
              </a:extLst>
            </p:cNvPr>
            <p:cNvSpPr/>
            <p:nvPr/>
          </p:nvSpPr>
          <p:spPr>
            <a:xfrm>
              <a:off x="3140483"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使用數據資料來指導決策並證明其合理性，將數據資料置於企業戰略的核心，透過洞察創造商業價值</a:t>
              </a:r>
            </a:p>
          </p:txBody>
        </p:sp>
        <p:sp>
          <p:nvSpPr>
            <p:cNvPr id="29" name="Google Shape;1598;p185">
              <a:extLst>
                <a:ext uri="{FF2B5EF4-FFF2-40B4-BE49-F238E27FC236}">
                  <a16:creationId xmlns:a16="http://schemas.microsoft.com/office/drawing/2014/main" id="{5E4C2D1A-3A21-4E31-8723-198CF4A7AE96}"/>
                </a:ext>
              </a:extLst>
            </p:cNvPr>
            <p:cNvSpPr/>
            <p:nvPr/>
          </p:nvSpPr>
          <p:spPr>
            <a:xfrm>
              <a:off x="6154970"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以「人」的感受為核心價值，打造「共感」體驗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zh-TW" alt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以使用者為中心​，使團隊更貼近客戶與市場需求</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建立客戶分眾標籤，發送分眾訊息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 </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與活躍用戶進行溝通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描繪客戶旅程</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建構未來</a:t>
              </a:r>
              <a:r>
                <a:rPr kumimoji="0" lang="zh-TW" altLang="en-US"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rPr>
                <a:t>願景</a:t>
              </a:r>
              <a:endParaRPr kumimoji="0" lang="en-US" altLang="zh-TW"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反覆迭代的實驗與測試​</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0" name="Google Shape;1601;p185">
              <a:extLst>
                <a:ext uri="{FF2B5EF4-FFF2-40B4-BE49-F238E27FC236}">
                  <a16:creationId xmlns:a16="http://schemas.microsoft.com/office/drawing/2014/main" id="{2125A478-8CC6-4029-A1B5-457D6C0C5DC2}"/>
                </a:ext>
              </a:extLst>
            </p:cNvPr>
            <p:cNvSpPr/>
            <p:nvPr/>
          </p:nvSpPr>
          <p:spPr>
            <a:xfrm>
              <a:off x="6154970"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專注用戶體驗，讓產品或服務更人性化，以提升客戶忠誠度</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32" name="Google Shape;1595;p185">
              <a:extLst>
                <a:ext uri="{FF2B5EF4-FFF2-40B4-BE49-F238E27FC236}">
                  <a16:creationId xmlns:a16="http://schemas.microsoft.com/office/drawing/2014/main" id="{DD698FD4-55D8-4B4A-AABD-2238C9DF254D}"/>
                </a:ext>
              </a:extLst>
            </p:cNvPr>
            <p:cNvSpPr/>
            <p:nvPr/>
          </p:nvSpPr>
          <p:spPr>
            <a:xfrm>
              <a:off x="9169457" y="1532463"/>
              <a:ext cx="2862087" cy="572028"/>
            </a:xfrm>
            <a:prstGeom prst="rect">
              <a:avLst/>
            </a:prstGeom>
            <a:solidFill>
              <a:schemeClr val="tx1">
                <a:lumMod val="50000"/>
                <a:lumOff val="50000"/>
              </a:schemeClr>
            </a:solidFill>
            <a:ln>
              <a:solidFill>
                <a:schemeClr val="tx1">
                  <a:lumMod val="50000"/>
                  <a:lumOff val="50000"/>
                </a:schemeClr>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改變企業速度與營運活動</a:t>
              </a:r>
            </a:p>
          </p:txBody>
        </p:sp>
        <p:sp>
          <p:nvSpPr>
            <p:cNvPr id="33" name="Google Shape;1598;p185">
              <a:extLst>
                <a:ext uri="{FF2B5EF4-FFF2-40B4-BE49-F238E27FC236}">
                  <a16:creationId xmlns:a16="http://schemas.microsoft.com/office/drawing/2014/main" id="{E1059B45-A24C-475D-A41D-E06B60D22920}"/>
                </a:ext>
              </a:extLst>
            </p:cNvPr>
            <p:cNvSpPr/>
            <p:nvPr/>
          </p:nvSpPr>
          <p:spPr>
            <a:xfrm>
              <a:off x="9169457"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提升組織敏捷與韌性、優化營運流程，針對環境變化快速偵測與回應</a:t>
              </a: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打破組織內部孤島、資訊不對稱的問題</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推動企業各功能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銷售、研發、供應鏈等</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之間的「新協同模式」</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改善內部使用者體驗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企業營運流程優化</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領導轉型工作</a:t>
              </a:r>
              <a:endParaRPr kumimoji="0" lang="zh-TW" altLang="en-US" sz="12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4" name="Google Shape;1601;p185">
              <a:extLst>
                <a:ext uri="{FF2B5EF4-FFF2-40B4-BE49-F238E27FC236}">
                  <a16:creationId xmlns:a16="http://schemas.microsoft.com/office/drawing/2014/main" id="{E02670FC-90FC-4A2D-8345-A3873FD5DC53}"/>
                </a:ext>
              </a:extLst>
            </p:cNvPr>
            <p:cNvSpPr/>
            <p:nvPr/>
          </p:nvSpPr>
          <p:spPr>
            <a:xfrm>
              <a:off x="9169457"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透過敏捷式組織，針對環境變化，提高業務流程彈性且進行快速偵測和回應，以維持或提升市場地位</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23" name="Google Shape;1598;p185">
              <a:extLst>
                <a:ext uri="{FF2B5EF4-FFF2-40B4-BE49-F238E27FC236}">
                  <a16:creationId xmlns:a16="http://schemas.microsoft.com/office/drawing/2014/main" id="{5D68BB2F-2F31-4E10-BB8A-B40DB440C4E8}"/>
                </a:ext>
              </a:extLst>
            </p:cNvPr>
            <p:cNvSpPr/>
            <p:nvPr/>
          </p:nvSpPr>
          <p:spPr>
            <a:xfrm>
              <a:off x="3140483"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建構數據驅動的企業架構，取得洞察，創造商業價值</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大數據分析</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建立數位戰情室，取得即時數據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從「描述、總結和分析歷史數據」到「根據過去的事實和模擬預測未來的結果」</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endPar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grpSp>
      <p:grpSp>
        <p:nvGrpSpPr>
          <p:cNvPr id="25" name="Google Shape;4848;p135">
            <a:extLst>
              <a:ext uri="{FF2B5EF4-FFF2-40B4-BE49-F238E27FC236}">
                <a16:creationId xmlns:a16="http://schemas.microsoft.com/office/drawing/2014/main" id="{7BAF2392-A54C-4ED2-8DFB-582855882D55}"/>
              </a:ext>
            </a:extLst>
          </p:cNvPr>
          <p:cNvGrpSpPr/>
          <p:nvPr/>
        </p:nvGrpSpPr>
        <p:grpSpPr>
          <a:xfrm>
            <a:off x="3526869" y="1561082"/>
            <a:ext cx="393891" cy="393891"/>
            <a:chOff x="3162300" y="1219200"/>
            <a:chExt cx="123825" cy="123825"/>
          </a:xfrm>
          <a:solidFill>
            <a:schemeClr val="bg1"/>
          </a:solidFill>
        </p:grpSpPr>
        <p:sp>
          <p:nvSpPr>
            <p:cNvPr id="27" name="Google Shape;4849;p135">
              <a:extLst>
                <a:ext uri="{FF2B5EF4-FFF2-40B4-BE49-F238E27FC236}">
                  <a16:creationId xmlns:a16="http://schemas.microsoft.com/office/drawing/2014/main" id="{F951A643-0539-49AA-B949-4A75177867AC}"/>
                </a:ext>
              </a:extLst>
            </p:cNvPr>
            <p:cNvSpPr/>
            <p:nvPr/>
          </p:nvSpPr>
          <p:spPr>
            <a:xfrm>
              <a:off x="3171825" y="1243013"/>
              <a:ext cx="103188" cy="76200"/>
            </a:xfrm>
            <a:custGeom>
              <a:avLst/>
              <a:gdLst/>
              <a:ahLst/>
              <a:cxnLst/>
              <a:rect l="l" t="t" r="r" b="b"/>
              <a:pathLst>
                <a:path w="65" h="48" extrusionOk="0">
                  <a:moveTo>
                    <a:pt x="62" y="38"/>
                  </a:moveTo>
                  <a:lnTo>
                    <a:pt x="62" y="0"/>
                  </a:lnTo>
                  <a:lnTo>
                    <a:pt x="4" y="0"/>
                  </a:lnTo>
                  <a:lnTo>
                    <a:pt x="4" y="38"/>
                  </a:lnTo>
                  <a:lnTo>
                    <a:pt x="0" y="38"/>
                  </a:lnTo>
                  <a:lnTo>
                    <a:pt x="0" y="48"/>
                  </a:lnTo>
                  <a:lnTo>
                    <a:pt x="65" y="48"/>
                  </a:lnTo>
                  <a:lnTo>
                    <a:pt x="65" y="38"/>
                  </a:lnTo>
                  <a:lnTo>
                    <a:pt x="62" y="38"/>
                  </a:lnTo>
                  <a:close/>
                  <a:moveTo>
                    <a:pt x="58" y="3"/>
                  </a:moveTo>
                  <a:lnTo>
                    <a:pt x="58" y="38"/>
                  </a:lnTo>
                  <a:lnTo>
                    <a:pt x="7" y="38"/>
                  </a:lnTo>
                  <a:lnTo>
                    <a:pt x="7" y="3"/>
                  </a:lnTo>
                  <a:lnTo>
                    <a:pt x="58" y="3"/>
                  </a:lnTo>
                  <a:close/>
                  <a:moveTo>
                    <a:pt x="4" y="44"/>
                  </a:moveTo>
                  <a:lnTo>
                    <a:pt x="4" y="41"/>
                  </a:lnTo>
                  <a:lnTo>
                    <a:pt x="62" y="41"/>
                  </a:lnTo>
                  <a:lnTo>
                    <a:pt x="62" y="44"/>
                  </a:lnTo>
                  <a:lnTo>
                    <a:pt x="4" y="4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1" name="Google Shape;4850;p135">
              <a:extLst>
                <a:ext uri="{FF2B5EF4-FFF2-40B4-BE49-F238E27FC236}">
                  <a16:creationId xmlns:a16="http://schemas.microsoft.com/office/drawing/2014/main" id="{82C8DD4D-8B3F-470F-B534-62749AB3897B}"/>
                </a:ext>
              </a:extLst>
            </p:cNvPr>
            <p:cNvSpPr/>
            <p:nvPr/>
          </p:nvSpPr>
          <p:spPr>
            <a:xfrm>
              <a:off x="3187700" y="1252538"/>
              <a:ext cx="73025" cy="46038"/>
            </a:xfrm>
            <a:custGeom>
              <a:avLst/>
              <a:gdLst/>
              <a:ahLst/>
              <a:cxnLst/>
              <a:rect l="l" t="t" r="r" b="b"/>
              <a:pathLst>
                <a:path w="46" h="29" extrusionOk="0">
                  <a:moveTo>
                    <a:pt x="46" y="0"/>
                  </a:moveTo>
                  <a:lnTo>
                    <a:pt x="0" y="0"/>
                  </a:lnTo>
                  <a:lnTo>
                    <a:pt x="0" y="29"/>
                  </a:lnTo>
                  <a:lnTo>
                    <a:pt x="46" y="29"/>
                  </a:lnTo>
                  <a:lnTo>
                    <a:pt x="46" y="0"/>
                  </a:lnTo>
                  <a:close/>
                  <a:moveTo>
                    <a:pt x="3" y="26"/>
                  </a:moveTo>
                  <a:lnTo>
                    <a:pt x="3" y="3"/>
                  </a:lnTo>
                  <a:lnTo>
                    <a:pt x="43" y="3"/>
                  </a:lnTo>
                  <a:lnTo>
                    <a:pt x="43" y="26"/>
                  </a:lnTo>
                  <a:lnTo>
                    <a:pt x="3" y="26"/>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5" name="Google Shape;4851;p135">
              <a:extLst>
                <a:ext uri="{FF2B5EF4-FFF2-40B4-BE49-F238E27FC236}">
                  <a16:creationId xmlns:a16="http://schemas.microsoft.com/office/drawing/2014/main" id="{C00D67D0-4011-44AA-ACB0-9AEBDA16A215}"/>
                </a:ext>
              </a:extLst>
            </p:cNvPr>
            <p:cNvSpPr/>
            <p:nvPr/>
          </p:nvSpPr>
          <p:spPr>
            <a:xfrm>
              <a:off x="3162300" y="1219200"/>
              <a:ext cx="123825" cy="123825"/>
            </a:xfrm>
            <a:custGeom>
              <a:avLst/>
              <a:gdLst/>
              <a:ahLst/>
              <a:cxnLst/>
              <a:rect l="l" t="t" r="r" b="b"/>
              <a:pathLst>
                <a:path w="78" h="78" extrusionOk="0">
                  <a:moveTo>
                    <a:pt x="0" y="0"/>
                  </a:moveTo>
                  <a:lnTo>
                    <a:pt x="0" y="78"/>
                  </a:lnTo>
                  <a:lnTo>
                    <a:pt x="78" y="78"/>
                  </a:lnTo>
                  <a:lnTo>
                    <a:pt x="78" y="0"/>
                  </a:lnTo>
                  <a:lnTo>
                    <a:pt x="0" y="0"/>
                  </a:lnTo>
                  <a:close/>
                  <a:moveTo>
                    <a:pt x="74" y="74"/>
                  </a:moveTo>
                  <a:lnTo>
                    <a:pt x="3" y="74"/>
                  </a:lnTo>
                  <a:lnTo>
                    <a:pt x="3" y="3"/>
                  </a:lnTo>
                  <a:lnTo>
                    <a:pt x="74" y="3"/>
                  </a:lnTo>
                  <a:lnTo>
                    <a:pt x="74" y="7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36" name="Freeform 13">
            <a:extLst>
              <a:ext uri="{FF2B5EF4-FFF2-40B4-BE49-F238E27FC236}">
                <a16:creationId xmlns:a16="http://schemas.microsoft.com/office/drawing/2014/main" id="{DE7F65D9-316E-48C6-A1F7-787426A76751}"/>
              </a:ext>
            </a:extLst>
          </p:cNvPr>
          <p:cNvSpPr>
            <a:spLocks noChangeAspect="1" noEditPoints="1"/>
          </p:cNvSpPr>
          <p:nvPr/>
        </p:nvSpPr>
        <p:spPr bwMode="auto">
          <a:xfrm>
            <a:off x="6208974" y="1542027"/>
            <a:ext cx="432000" cy="432000"/>
          </a:xfrm>
          <a:custGeom>
            <a:avLst/>
            <a:gdLst>
              <a:gd name="T0" fmla="*/ 0 w 576"/>
              <a:gd name="T1" fmla="*/ 576 h 576"/>
              <a:gd name="T2" fmla="*/ 576 w 576"/>
              <a:gd name="T3" fmla="*/ 0 h 576"/>
              <a:gd name="T4" fmla="*/ 460 w 576"/>
              <a:gd name="T5" fmla="*/ 398 h 576"/>
              <a:gd name="T6" fmla="*/ 498 w 576"/>
              <a:gd name="T7" fmla="*/ 247 h 576"/>
              <a:gd name="T8" fmla="*/ 378 w 576"/>
              <a:gd name="T9" fmla="*/ 195 h 576"/>
              <a:gd name="T10" fmla="*/ 338 w 576"/>
              <a:gd name="T11" fmla="*/ 213 h 576"/>
              <a:gd name="T12" fmla="*/ 357 w 576"/>
              <a:gd name="T13" fmla="*/ 228 h 576"/>
              <a:gd name="T14" fmla="*/ 446 w 576"/>
              <a:gd name="T15" fmla="*/ 219 h 576"/>
              <a:gd name="T16" fmla="*/ 474 w 576"/>
              <a:gd name="T17" fmla="*/ 375 h 576"/>
              <a:gd name="T18" fmla="*/ 436 w 576"/>
              <a:gd name="T19" fmla="*/ 552 h 576"/>
              <a:gd name="T20" fmla="*/ 387 w 576"/>
              <a:gd name="T21" fmla="*/ 375 h 576"/>
              <a:gd name="T22" fmla="*/ 265 w 576"/>
              <a:gd name="T23" fmla="*/ 342 h 576"/>
              <a:gd name="T24" fmla="*/ 187 w 576"/>
              <a:gd name="T25" fmla="*/ 387 h 576"/>
              <a:gd name="T26" fmla="*/ 265 w 576"/>
              <a:gd name="T27" fmla="*/ 431 h 576"/>
              <a:gd name="T28" fmla="*/ 363 w 576"/>
              <a:gd name="T29" fmla="*/ 398 h 576"/>
              <a:gd name="T30" fmla="*/ 212 w 576"/>
              <a:gd name="T31" fmla="*/ 552 h 576"/>
              <a:gd name="T32" fmla="*/ 188 w 576"/>
              <a:gd name="T33" fmla="*/ 416 h 576"/>
              <a:gd name="T34" fmla="*/ 139 w 576"/>
              <a:gd name="T35" fmla="*/ 552 h 576"/>
              <a:gd name="T36" fmla="*/ 101 w 576"/>
              <a:gd name="T37" fmla="*/ 375 h 576"/>
              <a:gd name="T38" fmla="*/ 130 w 576"/>
              <a:gd name="T39" fmla="*/ 219 h 576"/>
              <a:gd name="T40" fmla="*/ 226 w 576"/>
              <a:gd name="T41" fmla="*/ 247 h 576"/>
              <a:gd name="T42" fmla="*/ 343 w 576"/>
              <a:gd name="T43" fmla="*/ 297 h 576"/>
              <a:gd name="T44" fmla="*/ 327 w 576"/>
              <a:gd name="T45" fmla="*/ 347 h 576"/>
              <a:gd name="T46" fmla="*/ 327 w 576"/>
              <a:gd name="T47" fmla="*/ 224 h 576"/>
              <a:gd name="T48" fmla="*/ 343 w 576"/>
              <a:gd name="T49" fmla="*/ 274 h 576"/>
              <a:gd name="T50" fmla="*/ 250 w 576"/>
              <a:gd name="T51" fmla="*/ 247 h 576"/>
              <a:gd name="T52" fmla="*/ 130 w 576"/>
              <a:gd name="T53" fmla="*/ 195 h 576"/>
              <a:gd name="T54" fmla="*/ 77 w 576"/>
              <a:gd name="T55" fmla="*/ 398 h 576"/>
              <a:gd name="T56" fmla="*/ 116 w 576"/>
              <a:gd name="T57" fmla="*/ 552 h 576"/>
              <a:gd name="T58" fmla="*/ 23 w 576"/>
              <a:gd name="T59" fmla="*/ 24 h 576"/>
              <a:gd name="T60" fmla="*/ 552 w 576"/>
              <a:gd name="T61" fmla="*/ 552 h 576"/>
              <a:gd name="T62" fmla="*/ 460 w 576"/>
              <a:gd name="T63" fmla="*/ 398 h 576"/>
              <a:gd name="T64" fmla="*/ 116 w 576"/>
              <a:gd name="T65" fmla="*/ 125 h 576"/>
              <a:gd name="T66" fmla="*/ 212 w 576"/>
              <a:gd name="T67" fmla="*/ 125 h 576"/>
              <a:gd name="T68" fmla="*/ 164 w 576"/>
              <a:gd name="T69" fmla="*/ 149 h 576"/>
              <a:gd name="T70" fmla="*/ 164 w 576"/>
              <a:gd name="T71" fmla="*/ 99 h 576"/>
              <a:gd name="T72" fmla="*/ 164 w 576"/>
              <a:gd name="T73" fmla="*/ 149 h 576"/>
              <a:gd name="T74" fmla="*/ 364 w 576"/>
              <a:gd name="T75" fmla="*/ 125 h 576"/>
              <a:gd name="T76" fmla="*/ 460 w 576"/>
              <a:gd name="T77" fmla="*/ 125 h 576"/>
              <a:gd name="T78" fmla="*/ 436 w 576"/>
              <a:gd name="T79" fmla="*/ 125 h 576"/>
              <a:gd name="T80" fmla="*/ 388 w 576"/>
              <a:gd name="T81" fmla="*/ 125 h 576"/>
              <a:gd name="T82" fmla="*/ 436 w 576"/>
              <a:gd name="T83" fmla="*/ 12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6" h="576">
                <a:moveTo>
                  <a:pt x="0" y="0"/>
                </a:moveTo>
                <a:cubicBezTo>
                  <a:pt x="0" y="576"/>
                  <a:pt x="0" y="576"/>
                  <a:pt x="0" y="576"/>
                </a:cubicBezTo>
                <a:cubicBezTo>
                  <a:pt x="576" y="576"/>
                  <a:pt x="576" y="576"/>
                  <a:pt x="576" y="576"/>
                </a:cubicBezTo>
                <a:cubicBezTo>
                  <a:pt x="576" y="0"/>
                  <a:pt x="576" y="0"/>
                  <a:pt x="576" y="0"/>
                </a:cubicBezTo>
                <a:lnTo>
                  <a:pt x="0" y="0"/>
                </a:lnTo>
                <a:close/>
                <a:moveTo>
                  <a:pt x="460" y="398"/>
                </a:moveTo>
                <a:cubicBezTo>
                  <a:pt x="498" y="398"/>
                  <a:pt x="498" y="398"/>
                  <a:pt x="498" y="398"/>
                </a:cubicBezTo>
                <a:cubicBezTo>
                  <a:pt x="498" y="247"/>
                  <a:pt x="498" y="247"/>
                  <a:pt x="498" y="247"/>
                </a:cubicBezTo>
                <a:cubicBezTo>
                  <a:pt x="498" y="218"/>
                  <a:pt x="474" y="195"/>
                  <a:pt x="446" y="195"/>
                </a:cubicBezTo>
                <a:cubicBezTo>
                  <a:pt x="378" y="195"/>
                  <a:pt x="378" y="195"/>
                  <a:pt x="378" y="195"/>
                </a:cubicBezTo>
                <a:cubicBezTo>
                  <a:pt x="362" y="195"/>
                  <a:pt x="349" y="201"/>
                  <a:pt x="339" y="212"/>
                </a:cubicBezTo>
                <a:cubicBezTo>
                  <a:pt x="338" y="213"/>
                  <a:pt x="338" y="213"/>
                  <a:pt x="338" y="213"/>
                </a:cubicBezTo>
                <a:cubicBezTo>
                  <a:pt x="356" y="229"/>
                  <a:pt x="356" y="229"/>
                  <a:pt x="356" y="229"/>
                </a:cubicBezTo>
                <a:cubicBezTo>
                  <a:pt x="357" y="228"/>
                  <a:pt x="357" y="228"/>
                  <a:pt x="357" y="228"/>
                </a:cubicBezTo>
                <a:cubicBezTo>
                  <a:pt x="362" y="222"/>
                  <a:pt x="369" y="219"/>
                  <a:pt x="378" y="219"/>
                </a:cubicBezTo>
                <a:cubicBezTo>
                  <a:pt x="446" y="219"/>
                  <a:pt x="446" y="219"/>
                  <a:pt x="446" y="219"/>
                </a:cubicBezTo>
                <a:cubicBezTo>
                  <a:pt x="461" y="219"/>
                  <a:pt x="474" y="231"/>
                  <a:pt x="474" y="247"/>
                </a:cubicBezTo>
                <a:cubicBezTo>
                  <a:pt x="474" y="375"/>
                  <a:pt x="474" y="375"/>
                  <a:pt x="474" y="375"/>
                </a:cubicBezTo>
                <a:cubicBezTo>
                  <a:pt x="436" y="375"/>
                  <a:pt x="436" y="375"/>
                  <a:pt x="436" y="375"/>
                </a:cubicBezTo>
                <a:cubicBezTo>
                  <a:pt x="436" y="552"/>
                  <a:pt x="436" y="552"/>
                  <a:pt x="436" y="552"/>
                </a:cubicBezTo>
                <a:cubicBezTo>
                  <a:pt x="387" y="552"/>
                  <a:pt x="387" y="552"/>
                  <a:pt x="387" y="552"/>
                </a:cubicBezTo>
                <a:cubicBezTo>
                  <a:pt x="387" y="375"/>
                  <a:pt x="387" y="375"/>
                  <a:pt x="387" y="375"/>
                </a:cubicBezTo>
                <a:cubicBezTo>
                  <a:pt x="233" y="375"/>
                  <a:pt x="233" y="375"/>
                  <a:pt x="233" y="375"/>
                </a:cubicBezTo>
                <a:cubicBezTo>
                  <a:pt x="265" y="342"/>
                  <a:pt x="265" y="342"/>
                  <a:pt x="265" y="342"/>
                </a:cubicBezTo>
                <a:cubicBezTo>
                  <a:pt x="248" y="325"/>
                  <a:pt x="248" y="325"/>
                  <a:pt x="248" y="325"/>
                </a:cubicBezTo>
                <a:cubicBezTo>
                  <a:pt x="187" y="387"/>
                  <a:pt x="187" y="387"/>
                  <a:pt x="187" y="387"/>
                </a:cubicBezTo>
                <a:cubicBezTo>
                  <a:pt x="248" y="448"/>
                  <a:pt x="248" y="448"/>
                  <a:pt x="248" y="448"/>
                </a:cubicBezTo>
                <a:cubicBezTo>
                  <a:pt x="265" y="431"/>
                  <a:pt x="265" y="431"/>
                  <a:pt x="265" y="431"/>
                </a:cubicBezTo>
                <a:cubicBezTo>
                  <a:pt x="233" y="398"/>
                  <a:pt x="233" y="398"/>
                  <a:pt x="233" y="398"/>
                </a:cubicBezTo>
                <a:cubicBezTo>
                  <a:pt x="363" y="398"/>
                  <a:pt x="363" y="398"/>
                  <a:pt x="363" y="398"/>
                </a:cubicBezTo>
                <a:cubicBezTo>
                  <a:pt x="363" y="552"/>
                  <a:pt x="363" y="552"/>
                  <a:pt x="363" y="552"/>
                </a:cubicBezTo>
                <a:cubicBezTo>
                  <a:pt x="212" y="552"/>
                  <a:pt x="212" y="552"/>
                  <a:pt x="212" y="552"/>
                </a:cubicBezTo>
                <a:cubicBezTo>
                  <a:pt x="212" y="440"/>
                  <a:pt x="212" y="440"/>
                  <a:pt x="212" y="440"/>
                </a:cubicBezTo>
                <a:cubicBezTo>
                  <a:pt x="188" y="416"/>
                  <a:pt x="188" y="416"/>
                  <a:pt x="188" y="416"/>
                </a:cubicBezTo>
                <a:cubicBezTo>
                  <a:pt x="188" y="552"/>
                  <a:pt x="188" y="552"/>
                  <a:pt x="188" y="552"/>
                </a:cubicBezTo>
                <a:cubicBezTo>
                  <a:pt x="139" y="552"/>
                  <a:pt x="139" y="552"/>
                  <a:pt x="139" y="552"/>
                </a:cubicBezTo>
                <a:cubicBezTo>
                  <a:pt x="139" y="375"/>
                  <a:pt x="139" y="375"/>
                  <a:pt x="139" y="375"/>
                </a:cubicBezTo>
                <a:cubicBezTo>
                  <a:pt x="101" y="375"/>
                  <a:pt x="101" y="375"/>
                  <a:pt x="101" y="375"/>
                </a:cubicBezTo>
                <a:cubicBezTo>
                  <a:pt x="101" y="247"/>
                  <a:pt x="101" y="247"/>
                  <a:pt x="101" y="247"/>
                </a:cubicBezTo>
                <a:cubicBezTo>
                  <a:pt x="101" y="231"/>
                  <a:pt x="114" y="219"/>
                  <a:pt x="130" y="219"/>
                </a:cubicBezTo>
                <a:cubicBezTo>
                  <a:pt x="198" y="219"/>
                  <a:pt x="198" y="219"/>
                  <a:pt x="198" y="219"/>
                </a:cubicBezTo>
                <a:cubicBezTo>
                  <a:pt x="214" y="219"/>
                  <a:pt x="226" y="231"/>
                  <a:pt x="226" y="247"/>
                </a:cubicBezTo>
                <a:cubicBezTo>
                  <a:pt x="226" y="297"/>
                  <a:pt x="226" y="297"/>
                  <a:pt x="226" y="297"/>
                </a:cubicBezTo>
                <a:cubicBezTo>
                  <a:pt x="343" y="297"/>
                  <a:pt x="343" y="297"/>
                  <a:pt x="343" y="297"/>
                </a:cubicBezTo>
                <a:cubicBezTo>
                  <a:pt x="310" y="330"/>
                  <a:pt x="310" y="330"/>
                  <a:pt x="310" y="330"/>
                </a:cubicBezTo>
                <a:cubicBezTo>
                  <a:pt x="327" y="347"/>
                  <a:pt x="327" y="347"/>
                  <a:pt x="327" y="347"/>
                </a:cubicBezTo>
                <a:cubicBezTo>
                  <a:pt x="388" y="286"/>
                  <a:pt x="388" y="286"/>
                  <a:pt x="388" y="286"/>
                </a:cubicBezTo>
                <a:cubicBezTo>
                  <a:pt x="327" y="224"/>
                  <a:pt x="327" y="224"/>
                  <a:pt x="327" y="224"/>
                </a:cubicBezTo>
                <a:cubicBezTo>
                  <a:pt x="310" y="241"/>
                  <a:pt x="310" y="241"/>
                  <a:pt x="310" y="241"/>
                </a:cubicBezTo>
                <a:cubicBezTo>
                  <a:pt x="343" y="274"/>
                  <a:pt x="343" y="274"/>
                  <a:pt x="343" y="274"/>
                </a:cubicBezTo>
                <a:cubicBezTo>
                  <a:pt x="250" y="274"/>
                  <a:pt x="250" y="274"/>
                  <a:pt x="250" y="274"/>
                </a:cubicBezTo>
                <a:cubicBezTo>
                  <a:pt x="250" y="247"/>
                  <a:pt x="250" y="247"/>
                  <a:pt x="250" y="247"/>
                </a:cubicBezTo>
                <a:cubicBezTo>
                  <a:pt x="250" y="218"/>
                  <a:pt x="227" y="195"/>
                  <a:pt x="198" y="195"/>
                </a:cubicBezTo>
                <a:cubicBezTo>
                  <a:pt x="130" y="195"/>
                  <a:pt x="130" y="195"/>
                  <a:pt x="130" y="195"/>
                </a:cubicBezTo>
                <a:cubicBezTo>
                  <a:pt x="101" y="195"/>
                  <a:pt x="77" y="218"/>
                  <a:pt x="77" y="247"/>
                </a:cubicBezTo>
                <a:cubicBezTo>
                  <a:pt x="77" y="398"/>
                  <a:pt x="77" y="398"/>
                  <a:pt x="77" y="398"/>
                </a:cubicBezTo>
                <a:cubicBezTo>
                  <a:pt x="116" y="398"/>
                  <a:pt x="116" y="398"/>
                  <a:pt x="116" y="398"/>
                </a:cubicBezTo>
                <a:cubicBezTo>
                  <a:pt x="116" y="552"/>
                  <a:pt x="116" y="552"/>
                  <a:pt x="116" y="552"/>
                </a:cubicBezTo>
                <a:cubicBezTo>
                  <a:pt x="23" y="552"/>
                  <a:pt x="23" y="552"/>
                  <a:pt x="23" y="552"/>
                </a:cubicBezTo>
                <a:cubicBezTo>
                  <a:pt x="23" y="24"/>
                  <a:pt x="23" y="24"/>
                  <a:pt x="23" y="24"/>
                </a:cubicBezTo>
                <a:cubicBezTo>
                  <a:pt x="552" y="24"/>
                  <a:pt x="552" y="24"/>
                  <a:pt x="552" y="24"/>
                </a:cubicBezTo>
                <a:cubicBezTo>
                  <a:pt x="552" y="552"/>
                  <a:pt x="552" y="552"/>
                  <a:pt x="552" y="552"/>
                </a:cubicBezTo>
                <a:cubicBezTo>
                  <a:pt x="460" y="552"/>
                  <a:pt x="460" y="552"/>
                  <a:pt x="460" y="552"/>
                </a:cubicBezTo>
                <a:lnTo>
                  <a:pt x="460" y="398"/>
                </a:lnTo>
                <a:close/>
                <a:moveTo>
                  <a:pt x="164" y="75"/>
                </a:moveTo>
                <a:cubicBezTo>
                  <a:pt x="137" y="75"/>
                  <a:pt x="116" y="97"/>
                  <a:pt x="116" y="125"/>
                </a:cubicBezTo>
                <a:cubicBezTo>
                  <a:pt x="116" y="151"/>
                  <a:pt x="137" y="173"/>
                  <a:pt x="164" y="173"/>
                </a:cubicBezTo>
                <a:cubicBezTo>
                  <a:pt x="190" y="173"/>
                  <a:pt x="212" y="151"/>
                  <a:pt x="212" y="125"/>
                </a:cubicBezTo>
                <a:cubicBezTo>
                  <a:pt x="212" y="97"/>
                  <a:pt x="190" y="75"/>
                  <a:pt x="164" y="75"/>
                </a:cubicBezTo>
                <a:close/>
                <a:moveTo>
                  <a:pt x="164" y="149"/>
                </a:moveTo>
                <a:cubicBezTo>
                  <a:pt x="150" y="149"/>
                  <a:pt x="139" y="138"/>
                  <a:pt x="139" y="125"/>
                </a:cubicBezTo>
                <a:cubicBezTo>
                  <a:pt x="139" y="110"/>
                  <a:pt x="150" y="99"/>
                  <a:pt x="164" y="99"/>
                </a:cubicBezTo>
                <a:cubicBezTo>
                  <a:pt x="177" y="99"/>
                  <a:pt x="188" y="110"/>
                  <a:pt x="188" y="125"/>
                </a:cubicBezTo>
                <a:cubicBezTo>
                  <a:pt x="188" y="138"/>
                  <a:pt x="177" y="149"/>
                  <a:pt x="164" y="149"/>
                </a:cubicBezTo>
                <a:close/>
                <a:moveTo>
                  <a:pt x="412" y="75"/>
                </a:moveTo>
                <a:cubicBezTo>
                  <a:pt x="386" y="75"/>
                  <a:pt x="364" y="97"/>
                  <a:pt x="364" y="125"/>
                </a:cubicBezTo>
                <a:cubicBezTo>
                  <a:pt x="364" y="151"/>
                  <a:pt x="386" y="173"/>
                  <a:pt x="412" y="173"/>
                </a:cubicBezTo>
                <a:cubicBezTo>
                  <a:pt x="439" y="173"/>
                  <a:pt x="460" y="151"/>
                  <a:pt x="460" y="125"/>
                </a:cubicBezTo>
                <a:cubicBezTo>
                  <a:pt x="460" y="97"/>
                  <a:pt x="439" y="75"/>
                  <a:pt x="412" y="75"/>
                </a:cubicBezTo>
                <a:close/>
                <a:moveTo>
                  <a:pt x="436" y="125"/>
                </a:moveTo>
                <a:cubicBezTo>
                  <a:pt x="436" y="138"/>
                  <a:pt x="426" y="149"/>
                  <a:pt x="412" y="149"/>
                </a:cubicBezTo>
                <a:cubicBezTo>
                  <a:pt x="399" y="149"/>
                  <a:pt x="388" y="138"/>
                  <a:pt x="388" y="125"/>
                </a:cubicBezTo>
                <a:cubicBezTo>
                  <a:pt x="388" y="111"/>
                  <a:pt x="399" y="99"/>
                  <a:pt x="412" y="99"/>
                </a:cubicBezTo>
                <a:cubicBezTo>
                  <a:pt x="426" y="99"/>
                  <a:pt x="436" y="110"/>
                  <a:pt x="436" y="1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srgbClr val="D04A02"/>
              </a:solidFill>
              <a:effectLst/>
              <a:uLnTx/>
              <a:uFillTx/>
              <a:latin typeface="Arial"/>
              <a:ea typeface="微軟正黑體"/>
              <a:cs typeface="+mn-cs"/>
            </a:endParaRPr>
          </a:p>
        </p:txBody>
      </p:sp>
      <p:sp>
        <p:nvSpPr>
          <p:cNvPr id="37" name="Freeform 122">
            <a:extLst>
              <a:ext uri="{FF2B5EF4-FFF2-40B4-BE49-F238E27FC236}">
                <a16:creationId xmlns:a16="http://schemas.microsoft.com/office/drawing/2014/main" id="{AA02519D-825C-4595-A68D-FBD7F095881A}"/>
              </a:ext>
            </a:extLst>
          </p:cNvPr>
          <p:cNvSpPr>
            <a:spLocks noChangeAspect="1" noEditPoints="1"/>
          </p:cNvSpPr>
          <p:nvPr/>
        </p:nvSpPr>
        <p:spPr bwMode="auto">
          <a:xfrm>
            <a:off x="8895912" y="1542398"/>
            <a:ext cx="403200" cy="431259"/>
          </a:xfrm>
          <a:custGeom>
            <a:avLst/>
            <a:gdLst>
              <a:gd name="T0" fmla="*/ 704 w 704"/>
              <a:gd name="T1" fmla="*/ 0 h 706"/>
              <a:gd name="T2" fmla="*/ 0 w 704"/>
              <a:gd name="T3" fmla="*/ 0 h 706"/>
              <a:gd name="T4" fmla="*/ 0 w 704"/>
              <a:gd name="T5" fmla="*/ 706 h 706"/>
              <a:gd name="T6" fmla="*/ 704 w 704"/>
              <a:gd name="T7" fmla="*/ 706 h 706"/>
              <a:gd name="T8" fmla="*/ 704 w 704"/>
              <a:gd name="T9" fmla="*/ 706 h 706"/>
              <a:gd name="T10" fmla="*/ 704 w 704"/>
              <a:gd name="T11" fmla="*/ 0 h 706"/>
              <a:gd name="T12" fmla="*/ 704 w 704"/>
              <a:gd name="T13" fmla="*/ 0 h 706"/>
              <a:gd name="T14" fmla="*/ 30 w 704"/>
              <a:gd name="T15" fmla="*/ 677 h 706"/>
              <a:gd name="T16" fmla="*/ 30 w 704"/>
              <a:gd name="T17" fmla="*/ 31 h 706"/>
              <a:gd name="T18" fmla="*/ 675 w 704"/>
              <a:gd name="T19" fmla="*/ 31 h 706"/>
              <a:gd name="T20" fmla="*/ 675 w 704"/>
              <a:gd name="T21" fmla="*/ 677 h 706"/>
              <a:gd name="T22" fmla="*/ 30 w 704"/>
              <a:gd name="T23" fmla="*/ 677 h 706"/>
              <a:gd name="T24" fmla="*/ 607 w 704"/>
              <a:gd name="T25" fmla="*/ 242 h 706"/>
              <a:gd name="T26" fmla="*/ 484 w 704"/>
              <a:gd name="T27" fmla="*/ 134 h 706"/>
              <a:gd name="T28" fmla="*/ 475 w 704"/>
              <a:gd name="T29" fmla="*/ 128 h 706"/>
              <a:gd name="T30" fmla="*/ 464 w 704"/>
              <a:gd name="T31" fmla="*/ 128 h 706"/>
              <a:gd name="T32" fmla="*/ 239 w 704"/>
              <a:gd name="T33" fmla="*/ 128 h 706"/>
              <a:gd name="T34" fmla="*/ 228 w 704"/>
              <a:gd name="T35" fmla="*/ 128 h 706"/>
              <a:gd name="T36" fmla="*/ 221 w 704"/>
              <a:gd name="T37" fmla="*/ 134 h 706"/>
              <a:gd name="T38" fmla="*/ 98 w 704"/>
              <a:gd name="T39" fmla="*/ 242 h 706"/>
              <a:gd name="T40" fmla="*/ 74 w 704"/>
              <a:gd name="T41" fmla="*/ 261 h 706"/>
              <a:gd name="T42" fmla="*/ 94 w 704"/>
              <a:gd name="T43" fmla="*/ 285 h 706"/>
              <a:gd name="T44" fmla="*/ 330 w 704"/>
              <a:gd name="T45" fmla="*/ 563 h 706"/>
              <a:gd name="T46" fmla="*/ 353 w 704"/>
              <a:gd name="T47" fmla="*/ 590 h 706"/>
              <a:gd name="T48" fmla="*/ 375 w 704"/>
              <a:gd name="T49" fmla="*/ 563 h 706"/>
              <a:gd name="T50" fmla="*/ 611 w 704"/>
              <a:gd name="T51" fmla="*/ 285 h 706"/>
              <a:gd name="T52" fmla="*/ 631 w 704"/>
              <a:gd name="T53" fmla="*/ 261 h 706"/>
              <a:gd name="T54" fmla="*/ 607 w 704"/>
              <a:gd name="T55" fmla="*/ 242 h 706"/>
              <a:gd name="T56" fmla="*/ 367 w 704"/>
              <a:gd name="T57" fmla="*/ 157 h 706"/>
              <a:gd name="T58" fmla="*/ 448 w 704"/>
              <a:gd name="T59" fmla="*/ 157 h 706"/>
              <a:gd name="T60" fmla="*/ 433 w 704"/>
              <a:gd name="T61" fmla="*/ 229 h 706"/>
              <a:gd name="T62" fmla="*/ 367 w 704"/>
              <a:gd name="T63" fmla="*/ 157 h 706"/>
              <a:gd name="T64" fmla="*/ 271 w 704"/>
              <a:gd name="T65" fmla="*/ 229 h 706"/>
              <a:gd name="T66" fmla="*/ 255 w 704"/>
              <a:gd name="T67" fmla="*/ 157 h 706"/>
              <a:gd name="T68" fmla="*/ 337 w 704"/>
              <a:gd name="T69" fmla="*/ 157 h 706"/>
              <a:gd name="T70" fmla="*/ 271 w 704"/>
              <a:gd name="T71" fmla="*/ 229 h 706"/>
              <a:gd name="T72" fmla="*/ 352 w 704"/>
              <a:gd name="T73" fmla="*/ 185 h 706"/>
              <a:gd name="T74" fmla="*/ 412 w 704"/>
              <a:gd name="T75" fmla="*/ 250 h 706"/>
              <a:gd name="T76" fmla="*/ 292 w 704"/>
              <a:gd name="T77" fmla="*/ 250 h 706"/>
              <a:gd name="T78" fmla="*/ 352 w 704"/>
              <a:gd name="T79" fmla="*/ 185 h 706"/>
              <a:gd name="T80" fmla="*/ 426 w 704"/>
              <a:gd name="T81" fmla="*/ 281 h 706"/>
              <a:gd name="T82" fmla="*/ 352 w 704"/>
              <a:gd name="T83" fmla="*/ 506 h 706"/>
              <a:gd name="T84" fmla="*/ 279 w 704"/>
              <a:gd name="T85" fmla="*/ 281 h 706"/>
              <a:gd name="T86" fmla="*/ 426 w 704"/>
              <a:gd name="T87" fmla="*/ 281 h 706"/>
              <a:gd name="T88" fmla="*/ 247 w 704"/>
              <a:gd name="T89" fmla="*/ 281 h 706"/>
              <a:gd name="T90" fmla="*/ 319 w 704"/>
              <a:gd name="T91" fmla="*/ 503 h 706"/>
              <a:gd name="T92" fmla="*/ 131 w 704"/>
              <a:gd name="T93" fmla="*/ 281 h 706"/>
              <a:gd name="T94" fmla="*/ 247 w 704"/>
              <a:gd name="T95" fmla="*/ 281 h 706"/>
              <a:gd name="T96" fmla="*/ 457 w 704"/>
              <a:gd name="T97" fmla="*/ 281 h 706"/>
              <a:gd name="T98" fmla="*/ 574 w 704"/>
              <a:gd name="T99" fmla="*/ 281 h 706"/>
              <a:gd name="T100" fmla="*/ 384 w 704"/>
              <a:gd name="T101" fmla="*/ 506 h 706"/>
              <a:gd name="T102" fmla="*/ 457 w 704"/>
              <a:gd name="T103" fmla="*/ 281 h 706"/>
              <a:gd name="T104" fmla="*/ 458 w 704"/>
              <a:gd name="T105" fmla="*/ 250 h 706"/>
              <a:gd name="T106" fmla="*/ 478 w 704"/>
              <a:gd name="T107" fmla="*/ 168 h 706"/>
              <a:gd name="T108" fmla="*/ 571 w 704"/>
              <a:gd name="T109" fmla="*/ 250 h 706"/>
              <a:gd name="T110" fmla="*/ 458 w 704"/>
              <a:gd name="T111" fmla="*/ 250 h 706"/>
              <a:gd name="T112" fmla="*/ 227 w 704"/>
              <a:gd name="T113" fmla="*/ 168 h 706"/>
              <a:gd name="T114" fmla="*/ 246 w 704"/>
              <a:gd name="T115" fmla="*/ 250 h 706"/>
              <a:gd name="T116" fmla="*/ 134 w 704"/>
              <a:gd name="T117" fmla="*/ 250 h 706"/>
              <a:gd name="T118" fmla="*/ 227 w 704"/>
              <a:gd name="T119" fmla="*/ 16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4" h="706">
                <a:moveTo>
                  <a:pt x="704" y="0"/>
                </a:moveTo>
                <a:lnTo>
                  <a:pt x="0" y="0"/>
                </a:lnTo>
                <a:lnTo>
                  <a:pt x="0" y="706"/>
                </a:lnTo>
                <a:lnTo>
                  <a:pt x="704" y="706"/>
                </a:lnTo>
                <a:lnTo>
                  <a:pt x="704" y="706"/>
                </a:lnTo>
                <a:lnTo>
                  <a:pt x="704" y="0"/>
                </a:lnTo>
                <a:lnTo>
                  <a:pt x="704" y="0"/>
                </a:lnTo>
                <a:close/>
                <a:moveTo>
                  <a:pt x="30" y="677"/>
                </a:moveTo>
                <a:lnTo>
                  <a:pt x="30" y="31"/>
                </a:lnTo>
                <a:lnTo>
                  <a:pt x="675" y="31"/>
                </a:lnTo>
                <a:lnTo>
                  <a:pt x="675" y="677"/>
                </a:lnTo>
                <a:lnTo>
                  <a:pt x="30" y="677"/>
                </a:lnTo>
                <a:close/>
                <a:moveTo>
                  <a:pt x="607" y="242"/>
                </a:moveTo>
                <a:lnTo>
                  <a:pt x="484" y="134"/>
                </a:lnTo>
                <a:lnTo>
                  <a:pt x="475" y="128"/>
                </a:lnTo>
                <a:lnTo>
                  <a:pt x="464" y="128"/>
                </a:lnTo>
                <a:lnTo>
                  <a:pt x="239" y="128"/>
                </a:lnTo>
                <a:lnTo>
                  <a:pt x="228" y="128"/>
                </a:lnTo>
                <a:lnTo>
                  <a:pt x="221" y="134"/>
                </a:lnTo>
                <a:lnTo>
                  <a:pt x="98" y="242"/>
                </a:lnTo>
                <a:lnTo>
                  <a:pt x="74" y="261"/>
                </a:lnTo>
                <a:lnTo>
                  <a:pt x="94" y="285"/>
                </a:lnTo>
                <a:lnTo>
                  <a:pt x="330" y="563"/>
                </a:lnTo>
                <a:lnTo>
                  <a:pt x="353" y="590"/>
                </a:lnTo>
                <a:lnTo>
                  <a:pt x="375" y="563"/>
                </a:lnTo>
                <a:lnTo>
                  <a:pt x="611" y="285"/>
                </a:lnTo>
                <a:lnTo>
                  <a:pt x="631" y="261"/>
                </a:lnTo>
                <a:lnTo>
                  <a:pt x="607" y="242"/>
                </a:lnTo>
                <a:close/>
                <a:moveTo>
                  <a:pt x="367" y="157"/>
                </a:moveTo>
                <a:lnTo>
                  <a:pt x="448" y="157"/>
                </a:lnTo>
                <a:lnTo>
                  <a:pt x="433" y="229"/>
                </a:lnTo>
                <a:lnTo>
                  <a:pt x="367" y="157"/>
                </a:lnTo>
                <a:close/>
                <a:moveTo>
                  <a:pt x="271" y="229"/>
                </a:moveTo>
                <a:lnTo>
                  <a:pt x="255" y="157"/>
                </a:lnTo>
                <a:lnTo>
                  <a:pt x="337" y="157"/>
                </a:lnTo>
                <a:lnTo>
                  <a:pt x="271" y="229"/>
                </a:lnTo>
                <a:close/>
                <a:moveTo>
                  <a:pt x="352" y="185"/>
                </a:moveTo>
                <a:lnTo>
                  <a:pt x="412" y="250"/>
                </a:lnTo>
                <a:lnTo>
                  <a:pt x="292" y="250"/>
                </a:lnTo>
                <a:lnTo>
                  <a:pt x="352" y="185"/>
                </a:lnTo>
                <a:close/>
                <a:moveTo>
                  <a:pt x="426" y="281"/>
                </a:moveTo>
                <a:lnTo>
                  <a:pt x="352" y="506"/>
                </a:lnTo>
                <a:lnTo>
                  <a:pt x="279" y="281"/>
                </a:lnTo>
                <a:lnTo>
                  <a:pt x="426" y="281"/>
                </a:lnTo>
                <a:close/>
                <a:moveTo>
                  <a:pt x="247" y="281"/>
                </a:moveTo>
                <a:lnTo>
                  <a:pt x="319" y="503"/>
                </a:lnTo>
                <a:lnTo>
                  <a:pt x="131" y="281"/>
                </a:lnTo>
                <a:lnTo>
                  <a:pt x="247" y="281"/>
                </a:lnTo>
                <a:close/>
                <a:moveTo>
                  <a:pt x="457" y="281"/>
                </a:moveTo>
                <a:lnTo>
                  <a:pt x="574" y="281"/>
                </a:lnTo>
                <a:lnTo>
                  <a:pt x="384" y="506"/>
                </a:lnTo>
                <a:lnTo>
                  <a:pt x="457" y="281"/>
                </a:lnTo>
                <a:close/>
                <a:moveTo>
                  <a:pt x="458" y="250"/>
                </a:moveTo>
                <a:lnTo>
                  <a:pt x="478" y="168"/>
                </a:lnTo>
                <a:lnTo>
                  <a:pt x="571" y="250"/>
                </a:lnTo>
                <a:lnTo>
                  <a:pt x="458" y="250"/>
                </a:lnTo>
                <a:close/>
                <a:moveTo>
                  <a:pt x="227" y="168"/>
                </a:moveTo>
                <a:lnTo>
                  <a:pt x="246" y="250"/>
                </a:lnTo>
                <a:lnTo>
                  <a:pt x="134" y="250"/>
                </a:lnTo>
                <a:lnTo>
                  <a:pt x="227"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700" b="1" i="0" u="none" strike="noStrike" kern="1200" cap="none" spc="0" normalizeH="0" baseline="0" noProof="0">
              <a:ln>
                <a:noFill/>
              </a:ln>
              <a:solidFill>
                <a:srgbClr val="D04A02"/>
              </a:solidFill>
              <a:effectLst/>
              <a:uLnTx/>
              <a:uFillTx/>
              <a:latin typeface="Arial"/>
              <a:ea typeface="微軟正黑體"/>
              <a:cs typeface="+mn-cs"/>
            </a:endParaRPr>
          </a:p>
        </p:txBody>
      </p:sp>
      <p:sp>
        <p:nvSpPr>
          <p:cNvPr id="42" name="Freeform 153">
            <a:extLst>
              <a:ext uri="{FF2B5EF4-FFF2-40B4-BE49-F238E27FC236}">
                <a16:creationId xmlns:a16="http://schemas.microsoft.com/office/drawing/2014/main" id="{883A0762-1149-4A50-96A6-3E387653713C}"/>
              </a:ext>
            </a:extLst>
          </p:cNvPr>
          <p:cNvSpPr/>
          <p:nvPr/>
        </p:nvSpPr>
        <p:spPr>
          <a:xfrm>
            <a:off x="866548" y="1542027"/>
            <a:ext cx="432000" cy="432000"/>
          </a:xfrm>
          <a:custGeom>
            <a:avLst/>
            <a:gdLst>
              <a:gd name="connsiteX0" fmla="*/ 0 w 456085"/>
              <a:gd name="connsiteY0" fmla="*/ 0 h 455929"/>
              <a:gd name="connsiteX1" fmla="*/ 0 w 456085"/>
              <a:gd name="connsiteY1" fmla="*/ 455930 h 455929"/>
              <a:gd name="connsiteX2" fmla="*/ 456086 w 456085"/>
              <a:gd name="connsiteY2" fmla="*/ 455930 h 455929"/>
              <a:gd name="connsiteX3" fmla="*/ 456086 w 456085"/>
              <a:gd name="connsiteY3" fmla="*/ 0 h 455929"/>
              <a:gd name="connsiteX4" fmla="*/ 436639 w 456085"/>
              <a:gd name="connsiteY4" fmla="*/ 436458 h 455929"/>
              <a:gd name="connsiteX5" fmla="*/ 19447 w 456085"/>
              <a:gd name="connsiteY5" fmla="*/ 436458 h 455929"/>
              <a:gd name="connsiteX6" fmla="*/ 19447 w 456085"/>
              <a:gd name="connsiteY6" fmla="*/ 19440 h 455929"/>
              <a:gd name="connsiteX7" fmla="*/ 436639 w 456085"/>
              <a:gd name="connsiteY7" fmla="*/ 19440 h 455929"/>
              <a:gd name="connsiteX8" fmla="*/ 166345 w 456085"/>
              <a:gd name="connsiteY8" fmla="*/ 329536 h 455929"/>
              <a:gd name="connsiteX9" fmla="*/ 290786 w 456085"/>
              <a:gd name="connsiteY9" fmla="*/ 329536 h 455929"/>
              <a:gd name="connsiteX10" fmla="*/ 290786 w 456085"/>
              <a:gd name="connsiteY10" fmla="*/ 348311 h 455929"/>
              <a:gd name="connsiteX11" fmla="*/ 166345 w 456085"/>
              <a:gd name="connsiteY11" fmla="*/ 348311 h 455929"/>
              <a:gd name="connsiteX12" fmla="*/ 166345 w 456085"/>
              <a:gd name="connsiteY12" fmla="*/ 374686 h 455929"/>
              <a:gd name="connsiteX13" fmla="*/ 290786 w 456085"/>
              <a:gd name="connsiteY13" fmla="*/ 374686 h 455929"/>
              <a:gd name="connsiteX14" fmla="*/ 290786 w 456085"/>
              <a:gd name="connsiteY14" fmla="*/ 355910 h 455929"/>
              <a:gd name="connsiteX15" fmla="*/ 166345 w 456085"/>
              <a:gd name="connsiteY15" fmla="*/ 355910 h 455929"/>
              <a:gd name="connsiteX16" fmla="*/ 212175 w 456085"/>
              <a:gd name="connsiteY16" fmla="*/ 401028 h 455929"/>
              <a:gd name="connsiteX17" fmla="*/ 244988 w 456085"/>
              <a:gd name="connsiteY17" fmla="*/ 401028 h 455929"/>
              <a:gd name="connsiteX18" fmla="*/ 244988 w 456085"/>
              <a:gd name="connsiteY18" fmla="*/ 382253 h 455929"/>
              <a:gd name="connsiteX19" fmla="*/ 212175 w 456085"/>
              <a:gd name="connsiteY19" fmla="*/ 382253 h 455929"/>
              <a:gd name="connsiteX20" fmla="*/ 410604 w 456085"/>
              <a:gd name="connsiteY20" fmla="*/ 265294 h 455929"/>
              <a:gd name="connsiteX21" fmla="*/ 391822 w 456085"/>
              <a:gd name="connsiteY21" fmla="*/ 284070 h 455929"/>
              <a:gd name="connsiteX22" fmla="*/ 373040 w 456085"/>
              <a:gd name="connsiteY22" fmla="*/ 265294 h 455929"/>
              <a:gd name="connsiteX23" fmla="*/ 375447 w 456085"/>
              <a:gd name="connsiteY23" fmla="*/ 256112 h 455929"/>
              <a:gd name="connsiteX24" fmla="*/ 353720 w 456085"/>
              <a:gd name="connsiteY24" fmla="*/ 228408 h 455929"/>
              <a:gd name="connsiteX25" fmla="*/ 312546 w 456085"/>
              <a:gd name="connsiteY25" fmla="*/ 227427 h 455929"/>
              <a:gd name="connsiteX26" fmla="*/ 311722 w 456085"/>
              <a:gd name="connsiteY26" fmla="*/ 228471 h 455929"/>
              <a:gd name="connsiteX27" fmla="*/ 293352 w 456085"/>
              <a:gd name="connsiteY27" fmla="*/ 281220 h 455929"/>
              <a:gd name="connsiteX28" fmla="*/ 293352 w 456085"/>
              <a:gd name="connsiteY28" fmla="*/ 321969 h 455929"/>
              <a:gd name="connsiteX29" fmla="*/ 166471 w 456085"/>
              <a:gd name="connsiteY29" fmla="*/ 321969 h 455929"/>
              <a:gd name="connsiteX30" fmla="*/ 166471 w 456085"/>
              <a:gd name="connsiteY30" fmla="*/ 284481 h 455929"/>
              <a:gd name="connsiteX31" fmla="*/ 149970 w 456085"/>
              <a:gd name="connsiteY31" fmla="*/ 234171 h 455929"/>
              <a:gd name="connsiteX32" fmla="*/ 109777 w 456085"/>
              <a:gd name="connsiteY32" fmla="*/ 234772 h 455929"/>
              <a:gd name="connsiteX33" fmla="*/ 95778 w 456085"/>
              <a:gd name="connsiteY33" fmla="*/ 260893 h 455929"/>
              <a:gd name="connsiteX34" fmla="*/ 93570 w 456085"/>
              <a:gd name="connsiteY34" fmla="*/ 287353 h 455929"/>
              <a:gd name="connsiteX35" fmla="*/ 67102 w 456085"/>
              <a:gd name="connsiteY35" fmla="*/ 285146 h 455929"/>
              <a:gd name="connsiteX36" fmla="*/ 69309 w 456085"/>
              <a:gd name="connsiteY36" fmla="*/ 258686 h 455929"/>
              <a:gd name="connsiteX37" fmla="*/ 81462 w 456085"/>
              <a:gd name="connsiteY37" fmla="*/ 254244 h 455929"/>
              <a:gd name="connsiteX38" fmla="*/ 82951 w 456085"/>
              <a:gd name="connsiteY38" fmla="*/ 254244 h 455929"/>
              <a:gd name="connsiteX39" fmla="*/ 101067 w 456085"/>
              <a:gd name="connsiteY39" fmla="*/ 220461 h 455929"/>
              <a:gd name="connsiteX40" fmla="*/ 139075 w 456085"/>
              <a:gd name="connsiteY40" fmla="*/ 219860 h 455929"/>
              <a:gd name="connsiteX41" fmla="*/ 126849 w 456085"/>
              <a:gd name="connsiteY41" fmla="*/ 194340 h 455929"/>
              <a:gd name="connsiteX42" fmla="*/ 83172 w 456085"/>
              <a:gd name="connsiteY42" fmla="*/ 194783 h 455929"/>
              <a:gd name="connsiteX43" fmla="*/ 74177 w 456085"/>
              <a:gd name="connsiteY43" fmla="*/ 203649 h 455929"/>
              <a:gd name="connsiteX44" fmla="*/ 74906 w 456085"/>
              <a:gd name="connsiteY44" fmla="*/ 208873 h 455929"/>
              <a:gd name="connsiteX45" fmla="*/ 56095 w 456085"/>
              <a:gd name="connsiteY45" fmla="*/ 227683 h 455929"/>
              <a:gd name="connsiteX46" fmla="*/ 37279 w 456085"/>
              <a:gd name="connsiteY46" fmla="*/ 208876 h 455929"/>
              <a:gd name="connsiteX47" fmla="*/ 56089 w 456085"/>
              <a:gd name="connsiteY47" fmla="*/ 190069 h 455929"/>
              <a:gd name="connsiteX48" fmla="*/ 65182 w 456085"/>
              <a:gd name="connsiteY48" fmla="*/ 192409 h 455929"/>
              <a:gd name="connsiteX49" fmla="*/ 78105 w 456085"/>
              <a:gd name="connsiteY49" fmla="*/ 180535 h 455929"/>
              <a:gd name="connsiteX50" fmla="*/ 123333 w 456085"/>
              <a:gd name="connsiteY50" fmla="*/ 180092 h 455929"/>
              <a:gd name="connsiteX51" fmla="*/ 121750 w 456085"/>
              <a:gd name="connsiteY51" fmla="*/ 162203 h 455929"/>
              <a:gd name="connsiteX52" fmla="*/ 96411 w 456085"/>
              <a:gd name="connsiteY52" fmla="*/ 162203 h 455929"/>
              <a:gd name="connsiteX53" fmla="*/ 85168 w 456085"/>
              <a:gd name="connsiteY53" fmla="*/ 148652 h 455929"/>
              <a:gd name="connsiteX54" fmla="*/ 61635 w 456085"/>
              <a:gd name="connsiteY54" fmla="*/ 136336 h 455929"/>
              <a:gd name="connsiteX55" fmla="*/ 73956 w 456085"/>
              <a:gd name="connsiteY55" fmla="*/ 112814 h 455929"/>
              <a:gd name="connsiteX56" fmla="*/ 97488 w 456085"/>
              <a:gd name="connsiteY56" fmla="*/ 125127 h 455929"/>
              <a:gd name="connsiteX57" fmla="*/ 98344 w 456085"/>
              <a:gd name="connsiteY57" fmla="*/ 130731 h 455929"/>
              <a:gd name="connsiteX58" fmla="*/ 96190 w 456085"/>
              <a:gd name="connsiteY58" fmla="*/ 139407 h 455929"/>
              <a:gd name="connsiteX59" fmla="*/ 103158 w 456085"/>
              <a:gd name="connsiteY59" fmla="*/ 147829 h 455929"/>
              <a:gd name="connsiteX60" fmla="*/ 122510 w 456085"/>
              <a:gd name="connsiteY60" fmla="*/ 147829 h 455929"/>
              <a:gd name="connsiteX61" fmla="*/ 220695 w 456085"/>
              <a:gd name="connsiteY61" fmla="*/ 55186 h 455929"/>
              <a:gd name="connsiteX62" fmla="*/ 301080 w 456085"/>
              <a:gd name="connsiteY62" fmla="*/ 83682 h 455929"/>
              <a:gd name="connsiteX63" fmla="*/ 333893 w 456085"/>
              <a:gd name="connsiteY63" fmla="*/ 146562 h 455929"/>
              <a:gd name="connsiteX64" fmla="*/ 361480 w 456085"/>
              <a:gd name="connsiteY64" fmla="*/ 145866 h 455929"/>
              <a:gd name="connsiteX65" fmla="*/ 371710 w 456085"/>
              <a:gd name="connsiteY65" fmla="*/ 134246 h 455929"/>
              <a:gd name="connsiteX66" fmla="*/ 379837 w 456085"/>
              <a:gd name="connsiteY66" fmla="*/ 109154 h 455929"/>
              <a:gd name="connsiteX67" fmla="*/ 404938 w 456085"/>
              <a:gd name="connsiteY67" fmla="*/ 117282 h 455929"/>
              <a:gd name="connsiteX68" fmla="*/ 396810 w 456085"/>
              <a:gd name="connsiteY68" fmla="*/ 142370 h 455929"/>
              <a:gd name="connsiteX69" fmla="*/ 382732 w 456085"/>
              <a:gd name="connsiteY69" fmla="*/ 143554 h 455929"/>
              <a:gd name="connsiteX70" fmla="*/ 368131 w 456085"/>
              <a:gd name="connsiteY70" fmla="*/ 160082 h 455929"/>
              <a:gd name="connsiteX71" fmla="*/ 335001 w 456085"/>
              <a:gd name="connsiteY71" fmla="*/ 160937 h 455929"/>
              <a:gd name="connsiteX72" fmla="*/ 335001 w 456085"/>
              <a:gd name="connsiteY72" fmla="*/ 161697 h 455929"/>
              <a:gd name="connsiteX73" fmla="*/ 333069 w 456085"/>
              <a:gd name="connsiteY73" fmla="*/ 181739 h 455929"/>
              <a:gd name="connsiteX74" fmla="*/ 366104 w 456085"/>
              <a:gd name="connsiteY74" fmla="*/ 181739 h 455929"/>
              <a:gd name="connsiteX75" fmla="*/ 390653 w 456085"/>
              <a:gd name="connsiteY75" fmla="*/ 171604 h 455929"/>
              <a:gd name="connsiteX76" fmla="*/ 400792 w 456085"/>
              <a:gd name="connsiteY76" fmla="*/ 196145 h 455929"/>
              <a:gd name="connsiteX77" fmla="*/ 376242 w 456085"/>
              <a:gd name="connsiteY77" fmla="*/ 206280 h 455929"/>
              <a:gd name="connsiteX78" fmla="*/ 366104 w 456085"/>
              <a:gd name="connsiteY78" fmla="*/ 196145 h 455929"/>
              <a:gd name="connsiteX79" fmla="*/ 329585 w 456085"/>
              <a:gd name="connsiteY79" fmla="*/ 196145 h 455929"/>
              <a:gd name="connsiteX80" fmla="*/ 321952 w 456085"/>
              <a:gd name="connsiteY80" fmla="*/ 213337 h 455929"/>
              <a:gd name="connsiteX81" fmla="*/ 360878 w 456085"/>
              <a:gd name="connsiteY81" fmla="*/ 214255 h 455929"/>
              <a:gd name="connsiteX82" fmla="*/ 386754 w 456085"/>
              <a:gd name="connsiteY82" fmla="*/ 247279 h 455929"/>
              <a:gd name="connsiteX83" fmla="*/ 391822 w 456085"/>
              <a:gd name="connsiteY83" fmla="*/ 246582 h 455929"/>
              <a:gd name="connsiteX84" fmla="*/ 410604 w 456085"/>
              <a:gd name="connsiteY84" fmla="*/ 265294 h 455929"/>
              <a:gd name="connsiteX85" fmla="*/ 297121 w 456085"/>
              <a:gd name="connsiteY85" fmla="*/ 216693 h 455929"/>
              <a:gd name="connsiteX86" fmla="*/ 316536 w 456085"/>
              <a:gd name="connsiteY86" fmla="*/ 161633 h 455929"/>
              <a:gd name="connsiteX87" fmla="*/ 288569 w 456085"/>
              <a:gd name="connsiteY87" fmla="*/ 97328 h 455929"/>
              <a:gd name="connsiteX88" fmla="*/ 222310 w 456085"/>
              <a:gd name="connsiteY88" fmla="*/ 73899 h 455929"/>
              <a:gd name="connsiteX89" fmla="*/ 140832 w 456085"/>
              <a:gd name="connsiteY89" fmla="*/ 167852 h 455929"/>
              <a:gd name="connsiteX90" fmla="*/ 161214 w 456085"/>
              <a:gd name="connsiteY90" fmla="*/ 218150 h 455929"/>
              <a:gd name="connsiteX91" fmla="*/ 185222 w 456085"/>
              <a:gd name="connsiteY91" fmla="*/ 284639 h 455929"/>
              <a:gd name="connsiteX92" fmla="*/ 185222 w 456085"/>
              <a:gd name="connsiteY92" fmla="*/ 303320 h 455929"/>
              <a:gd name="connsiteX93" fmla="*/ 211098 w 456085"/>
              <a:gd name="connsiteY93" fmla="*/ 303320 h 455929"/>
              <a:gd name="connsiteX94" fmla="*/ 210370 w 456085"/>
              <a:gd name="connsiteY94" fmla="*/ 186551 h 455929"/>
              <a:gd name="connsiteX95" fmla="*/ 198872 w 456085"/>
              <a:gd name="connsiteY95" fmla="*/ 176261 h 455929"/>
              <a:gd name="connsiteX96" fmla="*/ 176987 w 456085"/>
              <a:gd name="connsiteY96" fmla="*/ 172715 h 455929"/>
              <a:gd name="connsiteX97" fmla="*/ 177132 w 456085"/>
              <a:gd name="connsiteY97" fmla="*/ 146164 h 455929"/>
              <a:gd name="connsiteX98" fmla="*/ 190384 w 456085"/>
              <a:gd name="connsiteY98" fmla="*/ 140737 h 455929"/>
              <a:gd name="connsiteX99" fmla="*/ 190384 w 456085"/>
              <a:gd name="connsiteY99" fmla="*/ 140737 h 455929"/>
              <a:gd name="connsiteX100" fmla="*/ 209039 w 456085"/>
              <a:gd name="connsiteY100" fmla="*/ 159699 h 455929"/>
              <a:gd name="connsiteX101" fmla="*/ 209039 w 456085"/>
              <a:gd name="connsiteY101" fmla="*/ 159734 h 455929"/>
              <a:gd name="connsiteX102" fmla="*/ 208152 w 456085"/>
              <a:gd name="connsiteY102" fmla="*/ 165433 h 455929"/>
              <a:gd name="connsiteX103" fmla="*/ 224654 w 456085"/>
              <a:gd name="connsiteY103" fmla="*/ 180156 h 455929"/>
              <a:gd name="connsiteX104" fmla="*/ 224654 w 456085"/>
              <a:gd name="connsiteY104" fmla="*/ 181074 h 455929"/>
              <a:gd name="connsiteX105" fmla="*/ 225446 w 456085"/>
              <a:gd name="connsiteY105" fmla="*/ 303288 h 455929"/>
              <a:gd name="connsiteX106" fmla="*/ 231274 w 456085"/>
              <a:gd name="connsiteY106" fmla="*/ 303288 h 455929"/>
              <a:gd name="connsiteX107" fmla="*/ 232635 w 456085"/>
              <a:gd name="connsiteY107" fmla="*/ 205137 h 455929"/>
              <a:gd name="connsiteX108" fmla="*/ 252178 w 456085"/>
              <a:gd name="connsiteY108" fmla="*/ 190002 h 455929"/>
              <a:gd name="connsiteX109" fmla="*/ 252178 w 456085"/>
              <a:gd name="connsiteY109" fmla="*/ 167839 h 455929"/>
              <a:gd name="connsiteX110" fmla="*/ 246065 w 456085"/>
              <a:gd name="connsiteY110" fmla="*/ 163723 h 455929"/>
              <a:gd name="connsiteX111" fmla="*/ 246210 w 456085"/>
              <a:gd name="connsiteY111" fmla="*/ 137171 h 455929"/>
              <a:gd name="connsiteX112" fmla="*/ 259399 w 456085"/>
              <a:gd name="connsiteY112" fmla="*/ 131745 h 455929"/>
              <a:gd name="connsiteX113" fmla="*/ 259399 w 456085"/>
              <a:gd name="connsiteY113" fmla="*/ 131745 h 455929"/>
              <a:gd name="connsiteX114" fmla="*/ 278067 w 456085"/>
              <a:gd name="connsiteY114" fmla="*/ 150634 h 455929"/>
              <a:gd name="connsiteX115" fmla="*/ 272480 w 456085"/>
              <a:gd name="connsiteY115" fmla="*/ 163881 h 455929"/>
              <a:gd name="connsiteX116" fmla="*/ 266398 w 456085"/>
              <a:gd name="connsiteY116" fmla="*/ 167902 h 455929"/>
              <a:gd name="connsiteX117" fmla="*/ 266398 w 456085"/>
              <a:gd name="connsiteY117" fmla="*/ 197190 h 455929"/>
              <a:gd name="connsiteX118" fmla="*/ 246761 w 456085"/>
              <a:gd name="connsiteY118" fmla="*/ 212387 h 455929"/>
              <a:gd name="connsiteX119" fmla="*/ 245495 w 456085"/>
              <a:gd name="connsiteY119" fmla="*/ 303573 h 455929"/>
              <a:gd name="connsiteX120" fmla="*/ 274412 w 456085"/>
              <a:gd name="connsiteY120" fmla="*/ 303573 h 455929"/>
              <a:gd name="connsiteX121" fmla="*/ 274412 w 456085"/>
              <a:gd name="connsiteY121" fmla="*/ 281315 h 455929"/>
              <a:gd name="connsiteX122" fmla="*/ 297121 w 456085"/>
              <a:gd name="connsiteY122" fmla="*/ 216693 h 455929"/>
              <a:gd name="connsiteX123" fmla="*/ 393342 w 456085"/>
              <a:gd name="connsiteY123" fmla="*/ 189084 h 455929"/>
              <a:gd name="connsiteX124" fmla="*/ 383841 w 456085"/>
              <a:gd name="connsiteY124" fmla="*/ 179272 h 455929"/>
              <a:gd name="connsiteX125" fmla="*/ 374025 w 456085"/>
              <a:gd name="connsiteY125" fmla="*/ 188771 h 455929"/>
              <a:gd name="connsiteX126" fmla="*/ 383527 w 456085"/>
              <a:gd name="connsiteY126" fmla="*/ 198583 h 455929"/>
              <a:gd name="connsiteX127" fmla="*/ 383841 w 456085"/>
              <a:gd name="connsiteY127" fmla="*/ 198583 h 455929"/>
              <a:gd name="connsiteX128" fmla="*/ 393342 w 456085"/>
              <a:gd name="connsiteY128" fmla="*/ 189084 h 455929"/>
              <a:gd name="connsiteX129" fmla="*/ 398378 w 456085"/>
              <a:gd name="connsiteY129" fmla="*/ 125571 h 455929"/>
              <a:gd name="connsiteX130" fmla="*/ 388718 w 456085"/>
              <a:gd name="connsiteY130" fmla="*/ 116234 h 455929"/>
              <a:gd name="connsiteX131" fmla="*/ 379378 w 456085"/>
              <a:gd name="connsiteY131" fmla="*/ 125890 h 455929"/>
              <a:gd name="connsiteX132" fmla="*/ 388718 w 456085"/>
              <a:gd name="connsiteY132" fmla="*/ 135227 h 455929"/>
              <a:gd name="connsiteX133" fmla="*/ 398378 w 456085"/>
              <a:gd name="connsiteY133" fmla="*/ 125890 h 455929"/>
              <a:gd name="connsiteX134" fmla="*/ 398378 w 456085"/>
              <a:gd name="connsiteY134" fmla="*/ 125571 h 455929"/>
              <a:gd name="connsiteX135" fmla="*/ 89412 w 456085"/>
              <a:gd name="connsiteY135" fmla="*/ 130731 h 455929"/>
              <a:gd name="connsiteX136" fmla="*/ 79910 w 456085"/>
              <a:gd name="connsiteY136" fmla="*/ 121233 h 455929"/>
              <a:gd name="connsiteX137" fmla="*/ 70408 w 456085"/>
              <a:gd name="connsiteY137" fmla="*/ 130735 h 455929"/>
              <a:gd name="connsiteX138" fmla="*/ 79752 w 456085"/>
              <a:gd name="connsiteY138" fmla="*/ 140230 h 455929"/>
              <a:gd name="connsiteX139" fmla="*/ 89412 w 456085"/>
              <a:gd name="connsiteY139" fmla="*/ 130731 h 455929"/>
              <a:gd name="connsiteX140" fmla="*/ 65879 w 456085"/>
              <a:gd name="connsiteY140" fmla="*/ 208873 h 455929"/>
              <a:gd name="connsiteX141" fmla="*/ 56377 w 456085"/>
              <a:gd name="connsiteY141" fmla="*/ 199374 h 455929"/>
              <a:gd name="connsiteX142" fmla="*/ 46876 w 456085"/>
              <a:gd name="connsiteY142" fmla="*/ 208876 h 455929"/>
              <a:gd name="connsiteX143" fmla="*/ 56219 w 456085"/>
              <a:gd name="connsiteY143" fmla="*/ 218371 h 455929"/>
              <a:gd name="connsiteX144" fmla="*/ 65879 w 456085"/>
              <a:gd name="connsiteY144" fmla="*/ 208873 h 455929"/>
              <a:gd name="connsiteX145" fmla="*/ 91217 w 456085"/>
              <a:gd name="connsiteY145" fmla="*/ 273083 h 455929"/>
              <a:gd name="connsiteX146" fmla="*/ 81715 w 456085"/>
              <a:gd name="connsiteY146" fmla="*/ 263268 h 455929"/>
              <a:gd name="connsiteX147" fmla="*/ 71900 w 456085"/>
              <a:gd name="connsiteY147" fmla="*/ 272766 h 455929"/>
              <a:gd name="connsiteX148" fmla="*/ 81399 w 456085"/>
              <a:gd name="connsiteY148" fmla="*/ 282582 h 455929"/>
              <a:gd name="connsiteX149" fmla="*/ 81557 w 456085"/>
              <a:gd name="connsiteY149" fmla="*/ 282582 h 455929"/>
              <a:gd name="connsiteX150" fmla="*/ 91122 w 456085"/>
              <a:gd name="connsiteY150" fmla="*/ 273083 h 455929"/>
              <a:gd name="connsiteX151" fmla="*/ 401609 w 456085"/>
              <a:gd name="connsiteY151" fmla="*/ 265294 h 455929"/>
              <a:gd name="connsiteX152" fmla="*/ 392107 w 456085"/>
              <a:gd name="connsiteY152" fmla="*/ 255796 h 455929"/>
              <a:gd name="connsiteX153" fmla="*/ 382605 w 456085"/>
              <a:gd name="connsiteY153" fmla="*/ 265294 h 455929"/>
              <a:gd name="connsiteX154" fmla="*/ 392107 w 456085"/>
              <a:gd name="connsiteY154" fmla="*/ 274793 h 455929"/>
              <a:gd name="connsiteX155" fmla="*/ 401482 w 456085"/>
              <a:gd name="connsiteY155" fmla="*/ 265294 h 455929"/>
              <a:gd name="connsiteX156" fmla="*/ 266335 w 456085"/>
              <a:gd name="connsiteY156" fmla="*/ 157011 h 455929"/>
              <a:gd name="connsiteX157" fmla="*/ 266326 w 456085"/>
              <a:gd name="connsiteY157" fmla="*/ 143577 h 455929"/>
              <a:gd name="connsiteX158" fmla="*/ 252890 w 456085"/>
              <a:gd name="connsiteY158" fmla="*/ 143586 h 455929"/>
              <a:gd name="connsiteX159" fmla="*/ 252896 w 456085"/>
              <a:gd name="connsiteY159" fmla="*/ 157020 h 455929"/>
              <a:gd name="connsiteX160" fmla="*/ 259557 w 456085"/>
              <a:gd name="connsiteY160" fmla="*/ 159797 h 455929"/>
              <a:gd name="connsiteX161" fmla="*/ 266208 w 456085"/>
              <a:gd name="connsiteY161" fmla="*/ 157011 h 455929"/>
              <a:gd name="connsiteX162" fmla="*/ 197194 w 456085"/>
              <a:gd name="connsiteY162" fmla="*/ 166509 h 455929"/>
              <a:gd name="connsiteX163" fmla="*/ 197194 w 456085"/>
              <a:gd name="connsiteY163" fmla="*/ 166509 h 455929"/>
              <a:gd name="connsiteX164" fmla="*/ 197409 w 456085"/>
              <a:gd name="connsiteY164" fmla="*/ 153078 h 455929"/>
              <a:gd name="connsiteX165" fmla="*/ 197194 w 456085"/>
              <a:gd name="connsiteY165" fmla="*/ 152863 h 455929"/>
              <a:gd name="connsiteX166" fmla="*/ 190321 w 456085"/>
              <a:gd name="connsiteY166" fmla="*/ 150014 h 455929"/>
              <a:gd name="connsiteX167" fmla="*/ 180819 w 456085"/>
              <a:gd name="connsiteY167" fmla="*/ 159512 h 455929"/>
              <a:gd name="connsiteX168" fmla="*/ 183606 w 456085"/>
              <a:gd name="connsiteY168" fmla="*/ 166351 h 455929"/>
              <a:gd name="connsiteX169" fmla="*/ 197042 w 456085"/>
              <a:gd name="connsiteY169" fmla="*/ 166535 h 455929"/>
              <a:gd name="connsiteX170" fmla="*/ 197225 w 456085"/>
              <a:gd name="connsiteY170" fmla="*/ 166351 h 45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56085" h="455929">
                <a:moveTo>
                  <a:pt x="0" y="0"/>
                </a:moveTo>
                <a:lnTo>
                  <a:pt x="0" y="455930"/>
                </a:lnTo>
                <a:lnTo>
                  <a:pt x="456086" y="455930"/>
                </a:lnTo>
                <a:lnTo>
                  <a:pt x="456086" y="0"/>
                </a:lnTo>
                <a:close/>
                <a:moveTo>
                  <a:pt x="436639" y="436458"/>
                </a:moveTo>
                <a:lnTo>
                  <a:pt x="19447" y="436458"/>
                </a:lnTo>
                <a:lnTo>
                  <a:pt x="19447" y="19440"/>
                </a:lnTo>
                <a:lnTo>
                  <a:pt x="436639" y="19440"/>
                </a:lnTo>
                <a:close/>
                <a:moveTo>
                  <a:pt x="166345" y="329536"/>
                </a:moveTo>
                <a:lnTo>
                  <a:pt x="290786" y="329536"/>
                </a:lnTo>
                <a:lnTo>
                  <a:pt x="290786" y="348311"/>
                </a:lnTo>
                <a:lnTo>
                  <a:pt x="166345" y="348311"/>
                </a:lnTo>
                <a:close/>
                <a:moveTo>
                  <a:pt x="166345" y="374686"/>
                </a:moveTo>
                <a:lnTo>
                  <a:pt x="290786" y="374686"/>
                </a:lnTo>
                <a:lnTo>
                  <a:pt x="290786" y="355910"/>
                </a:lnTo>
                <a:lnTo>
                  <a:pt x="166345" y="355910"/>
                </a:lnTo>
                <a:close/>
                <a:moveTo>
                  <a:pt x="212175" y="401028"/>
                </a:moveTo>
                <a:lnTo>
                  <a:pt x="244988" y="401028"/>
                </a:lnTo>
                <a:lnTo>
                  <a:pt x="244988" y="382253"/>
                </a:lnTo>
                <a:lnTo>
                  <a:pt x="212175" y="382253"/>
                </a:lnTo>
                <a:close/>
                <a:moveTo>
                  <a:pt x="410604" y="265294"/>
                </a:moveTo>
                <a:cubicBezTo>
                  <a:pt x="410604" y="275663"/>
                  <a:pt x="402195" y="284070"/>
                  <a:pt x="391822" y="284070"/>
                </a:cubicBezTo>
                <a:cubicBezTo>
                  <a:pt x="381449" y="284070"/>
                  <a:pt x="373040" y="275663"/>
                  <a:pt x="373040" y="265294"/>
                </a:cubicBezTo>
                <a:cubicBezTo>
                  <a:pt x="373034" y="262077"/>
                  <a:pt x="373864" y="258914"/>
                  <a:pt x="375447" y="256112"/>
                </a:cubicBezTo>
                <a:lnTo>
                  <a:pt x="353720" y="228408"/>
                </a:lnTo>
                <a:lnTo>
                  <a:pt x="312546" y="227427"/>
                </a:lnTo>
                <a:lnTo>
                  <a:pt x="311722" y="228471"/>
                </a:lnTo>
                <a:cubicBezTo>
                  <a:pt x="299772" y="243454"/>
                  <a:pt x="293292" y="262058"/>
                  <a:pt x="293352" y="281220"/>
                </a:cubicBezTo>
                <a:lnTo>
                  <a:pt x="293352" y="321969"/>
                </a:lnTo>
                <a:lnTo>
                  <a:pt x="166471" y="321969"/>
                </a:lnTo>
                <a:lnTo>
                  <a:pt x="166471" y="284481"/>
                </a:lnTo>
                <a:cubicBezTo>
                  <a:pt x="166481" y="266380"/>
                  <a:pt x="160697" y="248751"/>
                  <a:pt x="149970" y="234171"/>
                </a:cubicBezTo>
                <a:lnTo>
                  <a:pt x="109777" y="234772"/>
                </a:lnTo>
                <a:lnTo>
                  <a:pt x="95778" y="260893"/>
                </a:lnTo>
                <a:cubicBezTo>
                  <a:pt x="102477" y="268809"/>
                  <a:pt x="101489" y="280656"/>
                  <a:pt x="93570" y="287353"/>
                </a:cubicBezTo>
                <a:cubicBezTo>
                  <a:pt x="85649" y="294049"/>
                  <a:pt x="73800" y="293062"/>
                  <a:pt x="67102" y="285146"/>
                </a:cubicBezTo>
                <a:cubicBezTo>
                  <a:pt x="60400" y="277231"/>
                  <a:pt x="61388" y="265383"/>
                  <a:pt x="69309" y="258686"/>
                </a:cubicBezTo>
                <a:cubicBezTo>
                  <a:pt x="72705" y="255811"/>
                  <a:pt x="77012" y="254238"/>
                  <a:pt x="81462" y="254244"/>
                </a:cubicBezTo>
                <a:lnTo>
                  <a:pt x="82951" y="254244"/>
                </a:lnTo>
                <a:lnTo>
                  <a:pt x="101067" y="220461"/>
                </a:lnTo>
                <a:lnTo>
                  <a:pt x="139075" y="219860"/>
                </a:lnTo>
                <a:cubicBezTo>
                  <a:pt x="133880" y="211934"/>
                  <a:pt x="129769" y="203354"/>
                  <a:pt x="126849" y="194340"/>
                </a:cubicBezTo>
                <a:lnTo>
                  <a:pt x="83172" y="194783"/>
                </a:lnTo>
                <a:lnTo>
                  <a:pt x="74177" y="203649"/>
                </a:lnTo>
                <a:cubicBezTo>
                  <a:pt x="74675" y="205346"/>
                  <a:pt x="74918" y="207106"/>
                  <a:pt x="74906" y="208873"/>
                </a:cubicBezTo>
                <a:cubicBezTo>
                  <a:pt x="74906" y="219261"/>
                  <a:pt x="66484" y="227680"/>
                  <a:pt x="56095" y="227683"/>
                </a:cubicBezTo>
                <a:cubicBezTo>
                  <a:pt x="45704" y="227683"/>
                  <a:pt x="37279" y="219264"/>
                  <a:pt x="37279" y="208876"/>
                </a:cubicBezTo>
                <a:cubicBezTo>
                  <a:pt x="37279" y="198491"/>
                  <a:pt x="45700" y="190069"/>
                  <a:pt x="56089" y="190069"/>
                </a:cubicBezTo>
                <a:cubicBezTo>
                  <a:pt x="59269" y="190069"/>
                  <a:pt x="62398" y="190873"/>
                  <a:pt x="65182" y="192409"/>
                </a:cubicBezTo>
                <a:lnTo>
                  <a:pt x="78105" y="180535"/>
                </a:lnTo>
                <a:lnTo>
                  <a:pt x="123333" y="180092"/>
                </a:lnTo>
                <a:cubicBezTo>
                  <a:pt x="122313" y="174184"/>
                  <a:pt x="121784" y="168200"/>
                  <a:pt x="121750" y="162203"/>
                </a:cubicBezTo>
                <a:lnTo>
                  <a:pt x="96411" y="162203"/>
                </a:lnTo>
                <a:lnTo>
                  <a:pt x="85168" y="148652"/>
                </a:lnTo>
                <a:cubicBezTo>
                  <a:pt x="75267" y="151749"/>
                  <a:pt x="64733" y="146233"/>
                  <a:pt x="61635" y="136336"/>
                </a:cubicBezTo>
                <a:cubicBezTo>
                  <a:pt x="58541" y="126441"/>
                  <a:pt x="64055" y="115907"/>
                  <a:pt x="73956" y="112814"/>
                </a:cubicBezTo>
                <a:cubicBezTo>
                  <a:pt x="83856" y="109717"/>
                  <a:pt x="94391" y="115230"/>
                  <a:pt x="97488" y="125127"/>
                </a:cubicBezTo>
                <a:cubicBezTo>
                  <a:pt x="98055" y="126942"/>
                  <a:pt x="98344" y="128832"/>
                  <a:pt x="98344" y="130731"/>
                </a:cubicBezTo>
                <a:cubicBezTo>
                  <a:pt x="98350" y="133755"/>
                  <a:pt x="97609" y="136735"/>
                  <a:pt x="96190" y="139407"/>
                </a:cubicBezTo>
                <a:lnTo>
                  <a:pt x="103158" y="147829"/>
                </a:lnTo>
                <a:lnTo>
                  <a:pt x="122510" y="147829"/>
                </a:lnTo>
                <a:cubicBezTo>
                  <a:pt x="129405" y="97727"/>
                  <a:pt x="170259" y="59176"/>
                  <a:pt x="220695" y="55186"/>
                </a:cubicBezTo>
                <a:cubicBezTo>
                  <a:pt x="250302" y="52999"/>
                  <a:pt x="279467" y="63339"/>
                  <a:pt x="301080" y="83682"/>
                </a:cubicBezTo>
                <a:cubicBezTo>
                  <a:pt x="318855" y="100301"/>
                  <a:pt x="330428" y="122480"/>
                  <a:pt x="333893" y="146562"/>
                </a:cubicBezTo>
                <a:lnTo>
                  <a:pt x="361480" y="145866"/>
                </a:lnTo>
                <a:lnTo>
                  <a:pt x="371710" y="134246"/>
                </a:lnTo>
                <a:cubicBezTo>
                  <a:pt x="367022" y="125074"/>
                  <a:pt x="370662" y="113840"/>
                  <a:pt x="379837" y="109154"/>
                </a:cubicBezTo>
                <a:cubicBezTo>
                  <a:pt x="389013" y="104471"/>
                  <a:pt x="400250" y="108109"/>
                  <a:pt x="404938" y="117282"/>
                </a:cubicBezTo>
                <a:cubicBezTo>
                  <a:pt x="409622" y="126454"/>
                  <a:pt x="405986" y="137684"/>
                  <a:pt x="396810" y="142370"/>
                </a:cubicBezTo>
                <a:cubicBezTo>
                  <a:pt x="392452" y="144596"/>
                  <a:pt x="387397" y="145020"/>
                  <a:pt x="382732" y="143554"/>
                </a:cubicBezTo>
                <a:lnTo>
                  <a:pt x="368131" y="160082"/>
                </a:lnTo>
                <a:lnTo>
                  <a:pt x="335001" y="160937"/>
                </a:lnTo>
                <a:lnTo>
                  <a:pt x="335001" y="161697"/>
                </a:lnTo>
                <a:cubicBezTo>
                  <a:pt x="335005" y="168425"/>
                  <a:pt x="334358" y="175137"/>
                  <a:pt x="333069" y="181739"/>
                </a:cubicBezTo>
                <a:lnTo>
                  <a:pt x="366104" y="181739"/>
                </a:lnTo>
                <a:cubicBezTo>
                  <a:pt x="370082" y="172164"/>
                  <a:pt x="381076" y="167624"/>
                  <a:pt x="390653" y="171604"/>
                </a:cubicBezTo>
                <a:cubicBezTo>
                  <a:pt x="400234" y="175580"/>
                  <a:pt x="404773" y="186570"/>
                  <a:pt x="400792" y="196145"/>
                </a:cubicBezTo>
                <a:cubicBezTo>
                  <a:pt x="396814" y="205719"/>
                  <a:pt x="385823" y="210260"/>
                  <a:pt x="376242" y="206280"/>
                </a:cubicBezTo>
                <a:cubicBezTo>
                  <a:pt x="371656" y="204374"/>
                  <a:pt x="368011" y="200729"/>
                  <a:pt x="366104" y="196145"/>
                </a:cubicBezTo>
                <a:lnTo>
                  <a:pt x="329585" y="196145"/>
                </a:lnTo>
                <a:cubicBezTo>
                  <a:pt x="327546" y="202088"/>
                  <a:pt x="324993" y="207838"/>
                  <a:pt x="321952" y="213337"/>
                </a:cubicBezTo>
                <a:lnTo>
                  <a:pt x="360878" y="214255"/>
                </a:lnTo>
                <a:lnTo>
                  <a:pt x="386754" y="247279"/>
                </a:lnTo>
                <a:cubicBezTo>
                  <a:pt x="388401" y="246810"/>
                  <a:pt x="390109" y="246576"/>
                  <a:pt x="391822" y="246582"/>
                </a:cubicBezTo>
                <a:cubicBezTo>
                  <a:pt x="402163" y="246598"/>
                  <a:pt x="410553" y="254956"/>
                  <a:pt x="410604" y="265294"/>
                </a:cubicBezTo>
                <a:close/>
                <a:moveTo>
                  <a:pt x="297121" y="216693"/>
                </a:moveTo>
                <a:cubicBezTo>
                  <a:pt x="309758" y="201131"/>
                  <a:pt x="316615" y="181678"/>
                  <a:pt x="316536" y="161633"/>
                </a:cubicBezTo>
                <a:cubicBezTo>
                  <a:pt x="316492" y="137257"/>
                  <a:pt x="306369" y="113986"/>
                  <a:pt x="288569" y="97328"/>
                </a:cubicBezTo>
                <a:cubicBezTo>
                  <a:pt x="270741" y="80585"/>
                  <a:pt x="246704" y="72088"/>
                  <a:pt x="222310" y="73899"/>
                </a:cubicBezTo>
                <a:cubicBezTo>
                  <a:pt x="173857" y="77353"/>
                  <a:pt x="137377" y="119416"/>
                  <a:pt x="140832" y="167852"/>
                </a:cubicBezTo>
                <a:cubicBezTo>
                  <a:pt x="142150" y="186349"/>
                  <a:pt x="149286" y="203952"/>
                  <a:pt x="161214" y="218150"/>
                </a:cubicBezTo>
                <a:cubicBezTo>
                  <a:pt x="176800" y="236795"/>
                  <a:pt x="185304" y="260342"/>
                  <a:pt x="185222" y="284639"/>
                </a:cubicBezTo>
                <a:lnTo>
                  <a:pt x="185222" y="303320"/>
                </a:lnTo>
                <a:lnTo>
                  <a:pt x="211098" y="303320"/>
                </a:lnTo>
                <a:lnTo>
                  <a:pt x="210370" y="186551"/>
                </a:lnTo>
                <a:lnTo>
                  <a:pt x="198872" y="176261"/>
                </a:lnTo>
                <a:cubicBezTo>
                  <a:pt x="191588" y="179991"/>
                  <a:pt x="182723" y="178553"/>
                  <a:pt x="176987" y="172715"/>
                </a:cubicBezTo>
                <a:cubicBezTo>
                  <a:pt x="169693" y="165344"/>
                  <a:pt x="169759" y="153455"/>
                  <a:pt x="177132" y="146164"/>
                </a:cubicBezTo>
                <a:cubicBezTo>
                  <a:pt x="180661" y="142674"/>
                  <a:pt x="185424" y="140724"/>
                  <a:pt x="190384" y="140737"/>
                </a:cubicBezTo>
                <a:lnTo>
                  <a:pt x="190384" y="140737"/>
                </a:lnTo>
                <a:cubicBezTo>
                  <a:pt x="200773" y="140822"/>
                  <a:pt x="209128" y="149314"/>
                  <a:pt x="209039" y="159699"/>
                </a:cubicBezTo>
                <a:cubicBezTo>
                  <a:pt x="209039" y="159712"/>
                  <a:pt x="209039" y="159721"/>
                  <a:pt x="209039" y="159734"/>
                </a:cubicBezTo>
                <a:cubicBezTo>
                  <a:pt x="209036" y="161668"/>
                  <a:pt x="208735" y="163590"/>
                  <a:pt x="208152" y="165433"/>
                </a:cubicBezTo>
                <a:lnTo>
                  <a:pt x="224654" y="180156"/>
                </a:lnTo>
                <a:lnTo>
                  <a:pt x="224654" y="181074"/>
                </a:lnTo>
                <a:lnTo>
                  <a:pt x="225446" y="303288"/>
                </a:lnTo>
                <a:lnTo>
                  <a:pt x="231274" y="303288"/>
                </a:lnTo>
                <a:lnTo>
                  <a:pt x="232635" y="205137"/>
                </a:lnTo>
                <a:lnTo>
                  <a:pt x="252178" y="190002"/>
                </a:lnTo>
                <a:lnTo>
                  <a:pt x="252178" y="167839"/>
                </a:lnTo>
                <a:cubicBezTo>
                  <a:pt x="249891" y="166880"/>
                  <a:pt x="247813" y="165480"/>
                  <a:pt x="246065" y="163723"/>
                </a:cubicBezTo>
                <a:cubicBezTo>
                  <a:pt x="238770" y="156349"/>
                  <a:pt x="238837" y="144463"/>
                  <a:pt x="246210" y="137171"/>
                </a:cubicBezTo>
                <a:cubicBezTo>
                  <a:pt x="249723" y="133698"/>
                  <a:pt x="254461" y="131751"/>
                  <a:pt x="259399" y="131745"/>
                </a:cubicBezTo>
                <a:lnTo>
                  <a:pt x="259399" y="131745"/>
                </a:lnTo>
                <a:cubicBezTo>
                  <a:pt x="269772" y="131808"/>
                  <a:pt x="278130" y="140265"/>
                  <a:pt x="278067" y="150634"/>
                </a:cubicBezTo>
                <a:cubicBezTo>
                  <a:pt x="278035" y="155615"/>
                  <a:pt x="276027" y="160383"/>
                  <a:pt x="272480" y="163881"/>
                </a:cubicBezTo>
                <a:cubicBezTo>
                  <a:pt x="270738" y="165610"/>
                  <a:pt x="268673" y="166978"/>
                  <a:pt x="266398" y="167902"/>
                </a:cubicBezTo>
                <a:lnTo>
                  <a:pt x="266398" y="197190"/>
                </a:lnTo>
                <a:lnTo>
                  <a:pt x="246761" y="212387"/>
                </a:lnTo>
                <a:lnTo>
                  <a:pt x="245495" y="303573"/>
                </a:lnTo>
                <a:lnTo>
                  <a:pt x="274412" y="303573"/>
                </a:lnTo>
                <a:lnTo>
                  <a:pt x="274412" y="281315"/>
                </a:lnTo>
                <a:cubicBezTo>
                  <a:pt x="274399" y="257819"/>
                  <a:pt x="282409" y="235019"/>
                  <a:pt x="297121" y="216693"/>
                </a:cubicBezTo>
                <a:close/>
                <a:moveTo>
                  <a:pt x="393342" y="189084"/>
                </a:moveTo>
                <a:cubicBezTo>
                  <a:pt x="393428" y="183752"/>
                  <a:pt x="389174" y="179358"/>
                  <a:pt x="383841" y="179272"/>
                </a:cubicBezTo>
                <a:cubicBezTo>
                  <a:pt x="378507" y="179183"/>
                  <a:pt x="374111" y="183439"/>
                  <a:pt x="374025" y="188771"/>
                </a:cubicBezTo>
                <a:cubicBezTo>
                  <a:pt x="373937" y="194103"/>
                  <a:pt x="378193" y="198497"/>
                  <a:pt x="383527" y="198583"/>
                </a:cubicBezTo>
                <a:cubicBezTo>
                  <a:pt x="383632" y="198586"/>
                  <a:pt x="383736" y="198586"/>
                  <a:pt x="383841" y="198583"/>
                </a:cubicBezTo>
                <a:cubicBezTo>
                  <a:pt x="389044" y="198481"/>
                  <a:pt x="393241" y="194286"/>
                  <a:pt x="393342" y="189084"/>
                </a:cubicBezTo>
                <a:close/>
                <a:moveTo>
                  <a:pt x="398378" y="125571"/>
                </a:moveTo>
                <a:cubicBezTo>
                  <a:pt x="398290" y="120324"/>
                  <a:pt x="393966" y="116145"/>
                  <a:pt x="388718" y="116234"/>
                </a:cubicBezTo>
                <a:cubicBezTo>
                  <a:pt x="383470" y="116322"/>
                  <a:pt x="379289" y="120644"/>
                  <a:pt x="379378" y="125890"/>
                </a:cubicBezTo>
                <a:cubicBezTo>
                  <a:pt x="379463" y="131010"/>
                  <a:pt x="383597" y="135142"/>
                  <a:pt x="388718" y="135227"/>
                </a:cubicBezTo>
                <a:cubicBezTo>
                  <a:pt x="393966" y="135316"/>
                  <a:pt x="398290" y="131134"/>
                  <a:pt x="398378" y="125890"/>
                </a:cubicBezTo>
                <a:cubicBezTo>
                  <a:pt x="398381" y="125783"/>
                  <a:pt x="398381" y="125678"/>
                  <a:pt x="398378" y="125571"/>
                </a:cubicBezTo>
                <a:close/>
                <a:moveTo>
                  <a:pt x="89412" y="130731"/>
                </a:moveTo>
                <a:cubicBezTo>
                  <a:pt x="89412" y="125485"/>
                  <a:pt x="85155" y="121233"/>
                  <a:pt x="79910" y="121233"/>
                </a:cubicBezTo>
                <a:cubicBezTo>
                  <a:pt x="74662" y="121236"/>
                  <a:pt x="70408" y="125488"/>
                  <a:pt x="70408" y="130735"/>
                </a:cubicBezTo>
                <a:cubicBezTo>
                  <a:pt x="70408" y="135918"/>
                  <a:pt x="74567" y="140145"/>
                  <a:pt x="79752" y="140230"/>
                </a:cubicBezTo>
                <a:cubicBezTo>
                  <a:pt x="85019" y="140214"/>
                  <a:pt x="89307" y="135997"/>
                  <a:pt x="89412" y="130731"/>
                </a:cubicBezTo>
                <a:close/>
                <a:moveTo>
                  <a:pt x="65879" y="208873"/>
                </a:moveTo>
                <a:cubicBezTo>
                  <a:pt x="65879" y="203626"/>
                  <a:pt x="61622" y="199374"/>
                  <a:pt x="56377" y="199374"/>
                </a:cubicBezTo>
                <a:cubicBezTo>
                  <a:pt x="51129" y="199377"/>
                  <a:pt x="46876" y="203630"/>
                  <a:pt x="46876" y="208876"/>
                </a:cubicBezTo>
                <a:cubicBezTo>
                  <a:pt x="46876" y="214059"/>
                  <a:pt x="51034" y="218286"/>
                  <a:pt x="56219" y="218371"/>
                </a:cubicBezTo>
                <a:cubicBezTo>
                  <a:pt x="61486" y="218355"/>
                  <a:pt x="65775" y="214138"/>
                  <a:pt x="65879" y="208873"/>
                </a:cubicBezTo>
                <a:close/>
                <a:moveTo>
                  <a:pt x="91217" y="273083"/>
                </a:moveTo>
                <a:cubicBezTo>
                  <a:pt x="91306" y="267751"/>
                  <a:pt x="87052" y="263356"/>
                  <a:pt x="81715" y="263268"/>
                </a:cubicBezTo>
                <a:cubicBezTo>
                  <a:pt x="76382" y="263182"/>
                  <a:pt x="71986" y="267435"/>
                  <a:pt x="71900" y="272766"/>
                </a:cubicBezTo>
                <a:cubicBezTo>
                  <a:pt x="71811" y="278098"/>
                  <a:pt x="76065" y="282493"/>
                  <a:pt x="81399" y="282582"/>
                </a:cubicBezTo>
                <a:cubicBezTo>
                  <a:pt x="81453" y="282582"/>
                  <a:pt x="81503" y="282582"/>
                  <a:pt x="81557" y="282582"/>
                </a:cubicBezTo>
                <a:cubicBezTo>
                  <a:pt x="86786" y="282515"/>
                  <a:pt x="91021" y="278310"/>
                  <a:pt x="91122" y="273083"/>
                </a:cubicBezTo>
                <a:close/>
                <a:moveTo>
                  <a:pt x="401609" y="265294"/>
                </a:moveTo>
                <a:cubicBezTo>
                  <a:pt x="401609" y="260048"/>
                  <a:pt x="397355" y="255796"/>
                  <a:pt x="392107" y="255796"/>
                </a:cubicBezTo>
                <a:cubicBezTo>
                  <a:pt x="386859" y="255796"/>
                  <a:pt x="382605" y="260048"/>
                  <a:pt x="382605" y="265294"/>
                </a:cubicBezTo>
                <a:cubicBezTo>
                  <a:pt x="382605" y="270540"/>
                  <a:pt x="386859" y="274793"/>
                  <a:pt x="392107" y="274793"/>
                </a:cubicBezTo>
                <a:cubicBezTo>
                  <a:pt x="397263" y="274625"/>
                  <a:pt x="401384" y="270449"/>
                  <a:pt x="401482" y="265294"/>
                </a:cubicBezTo>
                <a:close/>
                <a:moveTo>
                  <a:pt x="266335" y="157011"/>
                </a:moveTo>
                <a:cubicBezTo>
                  <a:pt x="270044" y="153300"/>
                  <a:pt x="270041" y="147284"/>
                  <a:pt x="266326" y="143577"/>
                </a:cubicBezTo>
                <a:cubicBezTo>
                  <a:pt x="262614" y="139872"/>
                  <a:pt x="256596" y="139875"/>
                  <a:pt x="252890" y="143586"/>
                </a:cubicBezTo>
                <a:cubicBezTo>
                  <a:pt x="249181" y="147297"/>
                  <a:pt x="249184" y="153313"/>
                  <a:pt x="252896" y="157020"/>
                </a:cubicBezTo>
                <a:cubicBezTo>
                  <a:pt x="254667" y="158784"/>
                  <a:pt x="257058" y="159781"/>
                  <a:pt x="259557" y="159797"/>
                </a:cubicBezTo>
                <a:cubicBezTo>
                  <a:pt x="262050" y="159756"/>
                  <a:pt x="264432" y="158758"/>
                  <a:pt x="266208" y="157011"/>
                </a:cubicBezTo>
                <a:close/>
                <a:moveTo>
                  <a:pt x="197194" y="166509"/>
                </a:moveTo>
                <a:lnTo>
                  <a:pt x="197194" y="166509"/>
                </a:lnTo>
                <a:cubicBezTo>
                  <a:pt x="200963" y="162859"/>
                  <a:pt x="201061" y="156846"/>
                  <a:pt x="197409" y="153078"/>
                </a:cubicBezTo>
                <a:cubicBezTo>
                  <a:pt x="197339" y="153005"/>
                  <a:pt x="197267" y="152933"/>
                  <a:pt x="197194" y="152863"/>
                </a:cubicBezTo>
                <a:cubicBezTo>
                  <a:pt x="195385" y="151017"/>
                  <a:pt x="192905" y="149988"/>
                  <a:pt x="190321" y="150014"/>
                </a:cubicBezTo>
                <a:cubicBezTo>
                  <a:pt x="185073" y="150014"/>
                  <a:pt x="180819" y="154266"/>
                  <a:pt x="180819" y="159512"/>
                </a:cubicBezTo>
                <a:cubicBezTo>
                  <a:pt x="180787" y="162073"/>
                  <a:pt x="181791" y="164540"/>
                  <a:pt x="183606" y="166351"/>
                </a:cubicBezTo>
                <a:cubicBezTo>
                  <a:pt x="187268" y="170109"/>
                  <a:pt x="193282" y="170192"/>
                  <a:pt x="197042" y="166535"/>
                </a:cubicBezTo>
                <a:cubicBezTo>
                  <a:pt x="197105" y="166474"/>
                  <a:pt x="197165" y="166411"/>
                  <a:pt x="197225" y="166351"/>
                </a:cubicBezTo>
                <a:close/>
              </a:path>
            </a:pathLst>
          </a:custGeom>
          <a:solidFill>
            <a:schemeClr val="bg1"/>
          </a:solidFill>
          <a:ln w="316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微軟正黑體"/>
              <a:cs typeface="+mn-cs"/>
            </a:endParaRPr>
          </a:p>
        </p:txBody>
      </p:sp>
      <p:pic>
        <p:nvPicPr>
          <p:cNvPr id="38" name="Google Shape;445;p24">
            <a:extLst>
              <a:ext uri="{FF2B5EF4-FFF2-40B4-BE49-F238E27FC236}">
                <a16:creationId xmlns:a16="http://schemas.microsoft.com/office/drawing/2014/main" id="{DE4C225F-2268-40CB-AEB3-F7A358CA6288}"/>
              </a:ext>
            </a:extLst>
          </p:cNvPr>
          <p:cNvPicPr preferRelativeResize="0"/>
          <p:nvPr/>
        </p:nvPicPr>
        <p:blipFill rotWithShape="1">
          <a:blip r:embed="rId4">
            <a:alphaModFix/>
          </a:blip>
          <a:srcRect t="85388" b="-1"/>
          <a:stretch/>
        </p:blipFill>
        <p:spPr>
          <a:xfrm>
            <a:off x="0" y="0"/>
            <a:ext cx="3125958" cy="256884"/>
          </a:xfrm>
          <a:prstGeom prst="rect">
            <a:avLst/>
          </a:prstGeom>
          <a:noFill/>
          <a:ln>
            <a:noFill/>
          </a:ln>
        </p:spPr>
      </p:pic>
      <p:sp>
        <p:nvSpPr>
          <p:cNvPr id="3" name="Slide Number Placeholder 2">
            <a:extLst>
              <a:ext uri="{FF2B5EF4-FFF2-40B4-BE49-F238E27FC236}">
                <a16:creationId xmlns:a16="http://schemas.microsoft.com/office/drawing/2014/main" id="{64C398B2-B9BB-4B6E-AE22-AAC3E225B9D1}"/>
              </a:ext>
            </a:extLst>
          </p:cNvPr>
          <p:cNvSpPr>
            <a:spLocks noGrp="1"/>
          </p:cNvSpPr>
          <p:nvPr>
            <p:ph type="sldNum" sz="quarter" idx="19"/>
          </p:nvPr>
        </p:nvSpPr>
        <p:spPr/>
        <p:txBody>
          <a:bodyPr/>
          <a:lstStyle/>
          <a:p>
            <a:fld id="{0EB24A87-C503-42A6-8AE8-3329AF1A1945}" type="slidenum">
              <a:rPr lang="en-US" altLang="zh-TW" smtClean="0"/>
              <a:pPr/>
              <a:t>8</a:t>
            </a:fld>
            <a:endParaRPr lang="en-US" altLang="zh-TW"/>
          </a:p>
        </p:txBody>
      </p:sp>
    </p:spTree>
    <p:extLst>
      <p:ext uri="{BB962C8B-B14F-4D97-AF65-F5344CB8AC3E}">
        <p14:creationId xmlns:p14="http://schemas.microsoft.com/office/powerpoint/2010/main" val="1205196472"/>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字方塊 11">
            <a:extLst>
              <a:ext uri="{FF2B5EF4-FFF2-40B4-BE49-F238E27FC236}">
                <a16:creationId xmlns:a16="http://schemas.microsoft.com/office/drawing/2014/main" id="{F2505291-FDFB-4FFA-9CCE-596976E0B227}"/>
              </a:ext>
            </a:extLst>
          </p:cNvPr>
          <p:cNvSpPr txBox="1"/>
          <p:nvPr/>
        </p:nvSpPr>
        <p:spPr>
          <a:xfrm>
            <a:off x="1693485" y="1386292"/>
            <a:ext cx="3314174" cy="378886"/>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en-US" altLang="zh-TW" sz="1800" b="1" dirty="0"/>
              <a:t>XXX</a:t>
            </a:r>
            <a:endParaRPr lang="zh-TW" altLang="en-US" sz="1800" b="1" dirty="0"/>
          </a:p>
        </p:txBody>
      </p:sp>
      <p:sp>
        <p:nvSpPr>
          <p:cNvPr id="2" name="Title 1">
            <a:extLst>
              <a:ext uri="{FF2B5EF4-FFF2-40B4-BE49-F238E27FC236}">
                <a16:creationId xmlns:a16="http://schemas.microsoft.com/office/drawing/2014/main" id="{E5B18856-BAB3-4994-AB9B-28F4A656BACF}"/>
              </a:ext>
            </a:extLst>
          </p:cNvPr>
          <p:cNvSpPr>
            <a:spLocks noGrp="1"/>
          </p:cNvSpPr>
          <p:nvPr>
            <p:ph type="title"/>
          </p:nvPr>
        </p:nvSpPr>
        <p:spPr/>
        <p:txBody>
          <a:bodyPr vert="horz" lIns="0" tIns="0" rIns="0" bIns="0" rtlCol="0" anchor="t" anchorCtr="0">
            <a:normAutofit/>
          </a:bodyPr>
          <a:lstStyle/>
          <a:p>
            <a:r>
              <a:rPr lang="zh-TW" altLang="en-US" dirty="0">
                <a:latin typeface="+mn-ea"/>
                <a:ea typeface="+mn-ea"/>
              </a:rPr>
              <a:t>客戶產業趨勢與變化</a:t>
            </a:r>
          </a:p>
        </p:txBody>
      </p:sp>
      <p:pic>
        <p:nvPicPr>
          <p:cNvPr id="11" name="Google Shape;445;p24">
            <a:extLst>
              <a:ext uri="{FF2B5EF4-FFF2-40B4-BE49-F238E27FC236}">
                <a16:creationId xmlns:a16="http://schemas.microsoft.com/office/drawing/2014/main" id="{1397955D-0ED6-45C3-BB30-CCA3E069A9B7}"/>
              </a:ext>
            </a:extLst>
          </p:cNvPr>
          <p:cNvPicPr preferRelativeResize="0"/>
          <p:nvPr/>
        </p:nvPicPr>
        <p:blipFill rotWithShape="1">
          <a:blip r:embed="rId2">
            <a:alphaModFix/>
          </a:blip>
          <a:srcRect t="85388" b="-1"/>
          <a:stretch/>
        </p:blipFill>
        <p:spPr>
          <a:xfrm>
            <a:off x="0" y="0"/>
            <a:ext cx="3125958" cy="256884"/>
          </a:xfrm>
          <a:prstGeom prst="rect">
            <a:avLst/>
          </a:prstGeom>
          <a:noFill/>
          <a:ln>
            <a:noFill/>
          </a:ln>
        </p:spPr>
      </p:pic>
      <p:sp>
        <p:nvSpPr>
          <p:cNvPr id="56" name="文字方塊 11">
            <a:extLst>
              <a:ext uri="{FF2B5EF4-FFF2-40B4-BE49-F238E27FC236}">
                <a16:creationId xmlns:a16="http://schemas.microsoft.com/office/drawing/2014/main" id="{7FEB5A6E-9017-4F3C-814E-9469A85C44F1}"/>
              </a:ext>
            </a:extLst>
          </p:cNvPr>
          <p:cNvSpPr txBox="1"/>
          <p:nvPr/>
        </p:nvSpPr>
        <p:spPr>
          <a:xfrm>
            <a:off x="7344167" y="1408875"/>
            <a:ext cx="3314174" cy="378886"/>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en-US" altLang="zh-TW" sz="1800" b="1" dirty="0"/>
              <a:t>XXX</a:t>
            </a:r>
            <a:endParaRPr lang="zh-TW" altLang="en-US" sz="1800" b="1" dirty="0"/>
          </a:p>
        </p:txBody>
      </p:sp>
      <p:cxnSp>
        <p:nvCxnSpPr>
          <p:cNvPr id="57" name="直線接點 75">
            <a:extLst>
              <a:ext uri="{FF2B5EF4-FFF2-40B4-BE49-F238E27FC236}">
                <a16:creationId xmlns:a16="http://schemas.microsoft.com/office/drawing/2014/main" id="{20E5CEC5-B91C-44F1-A5DB-03A678AEE919}"/>
              </a:ext>
            </a:extLst>
          </p:cNvPr>
          <p:cNvCxnSpPr>
            <a:cxnSpLocks/>
          </p:cNvCxnSpPr>
          <p:nvPr/>
        </p:nvCxnSpPr>
        <p:spPr>
          <a:xfrm>
            <a:off x="7430688" y="1765178"/>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sp>
        <p:nvSpPr>
          <p:cNvPr id="62" name="文字方塊 56">
            <a:extLst>
              <a:ext uri="{FF2B5EF4-FFF2-40B4-BE49-F238E27FC236}">
                <a16:creationId xmlns:a16="http://schemas.microsoft.com/office/drawing/2014/main" id="{602B6B15-ECB9-4D43-9346-4D561BA565E2}"/>
              </a:ext>
            </a:extLst>
          </p:cNvPr>
          <p:cNvSpPr txBox="1"/>
          <p:nvPr/>
        </p:nvSpPr>
        <p:spPr>
          <a:xfrm>
            <a:off x="1248632" y="4112572"/>
            <a:ext cx="2979983" cy="307777"/>
          </a:xfrm>
          <a:prstGeom prst="rect">
            <a:avLst/>
          </a:prstGeom>
          <a:noFill/>
        </p:spPr>
        <p:txBody>
          <a:bodyPr wrap="none" lIns="0" tIns="0" rIns="0" bIns="0" rtlCol="0">
            <a:spAutoFit/>
          </a:bodyPr>
          <a:lstStyle/>
          <a:p>
            <a:pPr>
              <a:lnSpc>
                <a:spcPct val="100000"/>
              </a:lnSpc>
              <a:spcAft>
                <a:spcPts val="600"/>
              </a:spcAft>
              <a:buSzPct val="100000"/>
            </a:pPr>
            <a:r>
              <a:rPr lang="zh-TW" altLang="en-US" sz="1000" dirty="0">
                <a:latin typeface="微軟正黑體" panose="020B0604030504040204" pitchFamily="34" charset="-120"/>
                <a:ea typeface="微軟正黑體" panose="020B0604030504040204" pitchFamily="34" charset="-120"/>
              </a:rPr>
              <a:t>單位</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 </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；樣本為</a:t>
            </a:r>
            <a:r>
              <a:rPr lang="en-US" altLang="zh-TW" sz="1000" dirty="0">
                <a:latin typeface="微軟正黑體" panose="020B0604030504040204" pitchFamily="34" charset="-120"/>
                <a:ea typeface="微軟正黑體" panose="020B0604030504040204" pitchFamily="34" charset="-120"/>
              </a:rPr>
              <a:t>1900</a:t>
            </a:r>
            <a:r>
              <a:rPr lang="zh-TW" altLang="en-US" sz="1000" dirty="0">
                <a:latin typeface="微軟正黑體" panose="020B0604030504040204" pitchFamily="34" charset="-120"/>
                <a:ea typeface="微軟正黑體" panose="020B0604030504040204" pitchFamily="34" charset="-120"/>
              </a:rPr>
              <a:t>份相關業者</a:t>
            </a:r>
            <a:br>
              <a:rPr lang="en-US" altLang="zh-TW" sz="1000" dirty="0">
                <a:latin typeface="微軟正黑體" panose="020B0604030504040204" pitchFamily="34" charset="-120"/>
                <a:ea typeface="微軟正黑體" panose="020B0604030504040204" pitchFamily="34" charset="-120"/>
              </a:rPr>
            </a:br>
            <a:r>
              <a:rPr lang="zh-TW" altLang="en-US" sz="1000" dirty="0">
                <a:latin typeface="微軟正黑體" panose="020B0604030504040204" pitchFamily="34" charset="-120"/>
                <a:ea typeface="微軟正黑體" panose="020B0604030504040204" pitchFamily="34" charset="-120"/>
              </a:rPr>
              <a:t>資料來源</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 </a:t>
            </a:r>
            <a:r>
              <a:rPr lang="en-US" altLang="zh-TW" sz="1000" dirty="0">
                <a:latin typeface="微軟正黑體" panose="020B0604030504040204" pitchFamily="34" charset="-120"/>
                <a:ea typeface="微軟正黑體" panose="020B0604030504040204" pitchFamily="34" charset="-120"/>
              </a:rPr>
              <a:t>109</a:t>
            </a:r>
            <a:r>
              <a:rPr lang="zh-TW" altLang="en-US" sz="1000" dirty="0">
                <a:latin typeface="微軟正黑體" panose="020B0604030504040204" pitchFamily="34" charset="-120"/>
                <a:ea typeface="微軟正黑體" panose="020B0604030504040204" pitchFamily="34" charset="-120"/>
              </a:rPr>
              <a:t>年營造業經濟調查概況報告；</a:t>
            </a:r>
            <a:r>
              <a:rPr lang="en-US" altLang="zh-TW" sz="1000" dirty="0">
                <a:latin typeface="微軟正黑體" panose="020B0604030504040204" pitchFamily="34" charset="-120"/>
                <a:ea typeface="微軟正黑體" panose="020B0604030504040204" pitchFamily="34" charset="-120"/>
              </a:rPr>
              <a:t>PwC</a:t>
            </a:r>
            <a:r>
              <a:rPr lang="zh-TW" altLang="en-US" sz="1000" dirty="0">
                <a:latin typeface="微軟正黑體" panose="020B0604030504040204" pitchFamily="34" charset="-120"/>
                <a:ea typeface="微軟正黑體" panose="020B0604030504040204" pitchFamily="34" charset="-120"/>
              </a:rPr>
              <a:t>整理</a:t>
            </a:r>
            <a:endParaRPr lang="en-US" altLang="zh-TW" sz="1000" dirty="0">
              <a:latin typeface="微軟正黑體" panose="020B0604030504040204" pitchFamily="34" charset="-120"/>
              <a:ea typeface="微軟正黑體" panose="020B0604030504040204" pitchFamily="34" charset="-120"/>
            </a:endParaRPr>
          </a:p>
        </p:txBody>
      </p:sp>
      <p:cxnSp>
        <p:nvCxnSpPr>
          <p:cNvPr id="49" name="直線接點 75">
            <a:extLst>
              <a:ext uri="{FF2B5EF4-FFF2-40B4-BE49-F238E27FC236}">
                <a16:creationId xmlns:a16="http://schemas.microsoft.com/office/drawing/2014/main" id="{990FC8A0-4BB8-4407-9A4E-117BB6DE1155}"/>
              </a:ext>
            </a:extLst>
          </p:cNvPr>
          <p:cNvCxnSpPr>
            <a:cxnSpLocks/>
          </p:cNvCxnSpPr>
          <p:nvPr/>
        </p:nvCxnSpPr>
        <p:spPr>
          <a:xfrm>
            <a:off x="1710634" y="1742595"/>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65" name="群組 68">
            <a:extLst>
              <a:ext uri="{FF2B5EF4-FFF2-40B4-BE49-F238E27FC236}">
                <a16:creationId xmlns:a16="http://schemas.microsoft.com/office/drawing/2014/main" id="{2F8A8421-49BF-41E9-9D76-48685C7727AE}"/>
              </a:ext>
            </a:extLst>
          </p:cNvPr>
          <p:cNvGrpSpPr/>
          <p:nvPr/>
        </p:nvGrpSpPr>
        <p:grpSpPr>
          <a:xfrm>
            <a:off x="884881" y="1771862"/>
            <a:ext cx="4847834" cy="2448595"/>
            <a:chOff x="474136" y="1855271"/>
            <a:chExt cx="5422122" cy="2365956"/>
          </a:xfrm>
        </p:grpSpPr>
        <p:graphicFrame>
          <p:nvGraphicFramePr>
            <p:cNvPr id="66" name="圖表 55">
              <a:extLst>
                <a:ext uri="{FF2B5EF4-FFF2-40B4-BE49-F238E27FC236}">
                  <a16:creationId xmlns:a16="http://schemas.microsoft.com/office/drawing/2014/main" id="{75F7BAB5-2D39-4644-9EBC-1F73C90DB820}"/>
                </a:ext>
              </a:extLst>
            </p:cNvPr>
            <p:cNvGraphicFramePr/>
            <p:nvPr>
              <p:extLst>
                <p:ext uri="{D42A27DB-BD31-4B8C-83A1-F6EECF244321}">
                  <p14:modId xmlns:p14="http://schemas.microsoft.com/office/powerpoint/2010/main" val="4108528672"/>
                </p:ext>
              </p:extLst>
            </p:nvPr>
          </p:nvGraphicFramePr>
          <p:xfrm>
            <a:off x="556766" y="1855271"/>
            <a:ext cx="5339492" cy="2365956"/>
          </p:xfrm>
          <a:graphic>
            <a:graphicData uri="http://schemas.openxmlformats.org/drawingml/2006/chart">
              <c:chart xmlns:c="http://schemas.openxmlformats.org/drawingml/2006/chart" xmlns:r="http://schemas.openxmlformats.org/officeDocument/2006/relationships" r:id="rId3"/>
            </a:graphicData>
          </a:graphic>
        </p:graphicFrame>
        <p:sp>
          <p:nvSpPr>
            <p:cNvPr id="67" name="文字方塊 60">
              <a:extLst>
                <a:ext uri="{FF2B5EF4-FFF2-40B4-BE49-F238E27FC236}">
                  <a16:creationId xmlns:a16="http://schemas.microsoft.com/office/drawing/2014/main" id="{41C534EA-D37B-40EF-8CB8-E390020F9C46}"/>
                </a:ext>
              </a:extLst>
            </p:cNvPr>
            <p:cNvSpPr txBox="1"/>
            <p:nvPr/>
          </p:nvSpPr>
          <p:spPr>
            <a:xfrm>
              <a:off x="956728" y="2082820"/>
              <a:ext cx="2270012"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物價波動過劇，成本控制不易</a:t>
              </a:r>
            </a:p>
          </p:txBody>
        </p:sp>
        <p:sp>
          <p:nvSpPr>
            <p:cNvPr id="68" name="文字方塊 62">
              <a:extLst>
                <a:ext uri="{FF2B5EF4-FFF2-40B4-BE49-F238E27FC236}">
                  <a16:creationId xmlns:a16="http://schemas.microsoft.com/office/drawing/2014/main" id="{FD9183F1-14F0-45FC-A501-6ACD857CD0ED}"/>
                </a:ext>
              </a:extLst>
            </p:cNvPr>
            <p:cNvSpPr txBox="1"/>
            <p:nvPr/>
          </p:nvSpPr>
          <p:spPr>
            <a:xfrm>
              <a:off x="782899" y="2438851"/>
              <a:ext cx="2443844"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業主預算單價偏低，致利潤偏低</a:t>
              </a:r>
            </a:p>
          </p:txBody>
        </p:sp>
        <p:sp>
          <p:nvSpPr>
            <p:cNvPr id="69" name="文字方塊 63">
              <a:extLst>
                <a:ext uri="{FF2B5EF4-FFF2-40B4-BE49-F238E27FC236}">
                  <a16:creationId xmlns:a16="http://schemas.microsoft.com/office/drawing/2014/main" id="{5F7AE5C7-28C4-43EB-B5BF-DD97814CC5F4}"/>
                </a:ext>
              </a:extLst>
            </p:cNvPr>
            <p:cNvSpPr txBox="1"/>
            <p:nvPr/>
          </p:nvSpPr>
          <p:spPr>
            <a:xfrm>
              <a:off x="589378" y="2777445"/>
              <a:ext cx="2642542"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業主撥款程序繁瑣，請款時間過長</a:t>
              </a:r>
            </a:p>
          </p:txBody>
        </p:sp>
        <p:sp>
          <p:nvSpPr>
            <p:cNvPr id="70" name="文字方塊 64">
              <a:extLst>
                <a:ext uri="{FF2B5EF4-FFF2-40B4-BE49-F238E27FC236}">
                  <a16:creationId xmlns:a16="http://schemas.microsoft.com/office/drawing/2014/main" id="{BF9D0978-7B8D-40FE-B300-01EE84419943}"/>
                </a:ext>
              </a:extLst>
            </p:cNvPr>
            <p:cNvSpPr txBox="1"/>
            <p:nvPr/>
          </p:nvSpPr>
          <p:spPr>
            <a:xfrm>
              <a:off x="1050521" y="3116448"/>
              <a:ext cx="2176223"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同行殺價競爭，得標困難</a:t>
              </a:r>
            </a:p>
          </p:txBody>
        </p:sp>
        <p:sp>
          <p:nvSpPr>
            <p:cNvPr id="71" name="文字方塊 65">
              <a:extLst>
                <a:ext uri="{FF2B5EF4-FFF2-40B4-BE49-F238E27FC236}">
                  <a16:creationId xmlns:a16="http://schemas.microsoft.com/office/drawing/2014/main" id="{31FE6EC2-35A3-4414-A2AF-FAC6E9406FEE}"/>
                </a:ext>
              </a:extLst>
            </p:cNvPr>
            <p:cNvSpPr txBox="1"/>
            <p:nvPr/>
          </p:nvSpPr>
          <p:spPr>
            <a:xfrm>
              <a:off x="474136" y="3415091"/>
              <a:ext cx="2752609" cy="252781"/>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業主訂定底價過低致得標後經營不易</a:t>
              </a:r>
            </a:p>
          </p:txBody>
        </p:sp>
        <p:sp>
          <p:nvSpPr>
            <p:cNvPr id="72" name="文字方塊 66">
              <a:extLst>
                <a:ext uri="{FF2B5EF4-FFF2-40B4-BE49-F238E27FC236}">
                  <a16:creationId xmlns:a16="http://schemas.microsoft.com/office/drawing/2014/main" id="{81C9496B-7B13-43E0-9D26-8523E026DDA9}"/>
                </a:ext>
              </a:extLst>
            </p:cNvPr>
            <p:cNvSpPr txBox="1"/>
            <p:nvPr/>
          </p:nvSpPr>
          <p:spPr>
            <a:xfrm>
              <a:off x="694264" y="3792359"/>
              <a:ext cx="2532479"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資金調度困難</a:t>
              </a:r>
            </a:p>
          </p:txBody>
        </p:sp>
      </p:grpSp>
      <p:sp>
        <p:nvSpPr>
          <p:cNvPr id="38" name="文字方塊 17">
            <a:extLst>
              <a:ext uri="{FF2B5EF4-FFF2-40B4-BE49-F238E27FC236}">
                <a16:creationId xmlns:a16="http://schemas.microsoft.com/office/drawing/2014/main" id="{00735E55-8FE9-4B1A-928C-59C141655905}"/>
              </a:ext>
            </a:extLst>
          </p:cNvPr>
          <p:cNvSpPr txBox="1"/>
          <p:nvPr/>
        </p:nvSpPr>
        <p:spPr>
          <a:xfrm>
            <a:off x="7419122" y="4169099"/>
            <a:ext cx="2453985" cy="307777"/>
          </a:xfrm>
          <a:prstGeom prst="rect">
            <a:avLst/>
          </a:prstGeom>
          <a:noFill/>
        </p:spPr>
        <p:txBody>
          <a:bodyPr wrap="square" lIns="0" tIns="0" rIns="0" bIns="0" rtlCol="0">
            <a:spAutoFit/>
          </a:bodyPr>
          <a:lstStyle/>
          <a:p>
            <a:pPr>
              <a:lnSpc>
                <a:spcPct val="100000"/>
              </a:lnSpc>
              <a:spcAft>
                <a:spcPts val="600"/>
              </a:spcAft>
              <a:buSzPct val="100000"/>
            </a:pPr>
            <a:r>
              <a:rPr lang="zh-TW" altLang="en-US" sz="1000" dirty="0">
                <a:latin typeface="微軟正黑體" panose="020B0604030504040204" pitchFamily="34" charset="-120"/>
                <a:ea typeface="微軟正黑體" panose="020B0604030504040204" pitchFamily="34" charset="-120"/>
              </a:rPr>
              <a:t>單位</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人</a:t>
            </a:r>
            <a:br>
              <a:rPr lang="en-US" altLang="zh-TW" sz="1000" dirty="0">
                <a:latin typeface="微軟正黑體" panose="020B0604030504040204" pitchFamily="34" charset="-120"/>
                <a:ea typeface="微軟正黑體" panose="020B0604030504040204" pitchFamily="34" charset="-120"/>
              </a:rPr>
            </a:br>
            <a:r>
              <a:rPr lang="zh-TW" altLang="en-US" sz="1000" dirty="0">
                <a:latin typeface="微軟正黑體" panose="020B0604030504040204" pitchFamily="34" charset="-120"/>
                <a:ea typeface="微軟正黑體" panose="020B0604030504040204" pitchFamily="34" charset="-120"/>
              </a:rPr>
              <a:t>資料來源</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教育部統計處；</a:t>
            </a:r>
            <a:r>
              <a:rPr lang="en-US" altLang="zh-TW" sz="1000" dirty="0">
                <a:latin typeface="微軟正黑體" panose="020B0604030504040204" pitchFamily="34" charset="-120"/>
                <a:ea typeface="微軟正黑體" panose="020B0604030504040204" pitchFamily="34" charset="-120"/>
              </a:rPr>
              <a:t>PwC</a:t>
            </a:r>
            <a:r>
              <a:rPr lang="zh-TW" altLang="en-US" sz="1000" dirty="0">
                <a:latin typeface="微軟正黑體" panose="020B0604030504040204" pitchFamily="34" charset="-120"/>
                <a:ea typeface="微軟正黑體" panose="020B0604030504040204" pitchFamily="34" charset="-120"/>
              </a:rPr>
              <a:t>整理</a:t>
            </a:r>
            <a:endParaRPr lang="en-US" altLang="zh-TW" sz="1000" dirty="0">
              <a:latin typeface="微軟正黑體" panose="020B0604030504040204" pitchFamily="34" charset="-120"/>
              <a:ea typeface="微軟正黑體" panose="020B0604030504040204" pitchFamily="34" charset="-120"/>
            </a:endParaRPr>
          </a:p>
        </p:txBody>
      </p:sp>
      <p:graphicFrame>
        <p:nvGraphicFramePr>
          <p:cNvPr id="39" name="圖表 7">
            <a:extLst>
              <a:ext uri="{FF2B5EF4-FFF2-40B4-BE49-F238E27FC236}">
                <a16:creationId xmlns:a16="http://schemas.microsoft.com/office/drawing/2014/main" id="{F689D62B-8BD7-4D2A-9CE0-A980656473B9}"/>
              </a:ext>
            </a:extLst>
          </p:cNvPr>
          <p:cNvGraphicFramePr/>
          <p:nvPr>
            <p:extLst>
              <p:ext uri="{D42A27DB-BD31-4B8C-83A1-F6EECF244321}">
                <p14:modId xmlns:p14="http://schemas.microsoft.com/office/powerpoint/2010/main" val="165586608"/>
              </p:ext>
            </p:extLst>
          </p:nvPr>
        </p:nvGraphicFramePr>
        <p:xfrm>
          <a:off x="7426947" y="1787761"/>
          <a:ext cx="3273946" cy="2397125"/>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4203EF1B-9052-4DFD-B0CA-A2FECFD64A1B}"/>
              </a:ext>
            </a:extLst>
          </p:cNvPr>
          <p:cNvSpPr/>
          <p:nvPr/>
        </p:nvSpPr>
        <p:spPr>
          <a:xfrm>
            <a:off x="442913" y="4771953"/>
            <a:ext cx="11306175" cy="1643608"/>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sp>
        <p:nvSpPr>
          <p:cNvPr id="23" name="Rectangle 22">
            <a:extLst>
              <a:ext uri="{FF2B5EF4-FFF2-40B4-BE49-F238E27FC236}">
                <a16:creationId xmlns:a16="http://schemas.microsoft.com/office/drawing/2014/main" id="{5BF346A8-4440-4E30-B633-11EDA3F56F17}"/>
              </a:ext>
            </a:extLst>
          </p:cNvPr>
          <p:cNvSpPr/>
          <p:nvPr/>
        </p:nvSpPr>
        <p:spPr>
          <a:xfrm>
            <a:off x="8862061" y="256884"/>
            <a:ext cx="3041814" cy="844876"/>
          </a:xfrm>
          <a:prstGeom prst="rect">
            <a:avLst/>
          </a:prstGeom>
          <a:solidFill>
            <a:srgbClr val="00FFFF"/>
          </a:solidFill>
          <a:ln>
            <a:noFill/>
          </a:ln>
        </p:spPr>
        <p:style>
          <a:lnRef idx="0">
            <a:schemeClr val="accent1"/>
          </a:lnRef>
          <a:fillRef idx="1">
            <a:schemeClr val="accent1"/>
          </a:fillRef>
          <a:effectRef idx="0">
            <a:schemeClr val="dk1"/>
          </a:effectRef>
          <a:fontRef idx="minor">
            <a:schemeClr val="lt1"/>
          </a:fontRef>
        </p:style>
        <p:txBody>
          <a:bodyPr rtlCol="0" anchor="t"/>
          <a:lstStyle/>
          <a:p>
            <a:pPr algn="ctr">
              <a:lnSpc>
                <a:spcPct val="100000"/>
              </a:lnSpc>
            </a:pPr>
            <a:r>
              <a:rPr lang="zh-TW" altLang="en-US" sz="1600" b="1" dirty="0">
                <a:solidFill>
                  <a:schemeClr val="tx1"/>
                </a:solidFill>
                <a:highlight>
                  <a:srgbClr val="00FFFF"/>
                </a:highlight>
              </a:rPr>
              <a:t>可放可不放 </a:t>
            </a:r>
            <a:r>
              <a:rPr lang="en-US" altLang="zh-TW" sz="1600" b="1" dirty="0">
                <a:solidFill>
                  <a:schemeClr val="tx1"/>
                </a:solidFill>
                <a:highlight>
                  <a:srgbClr val="00FFFF"/>
                </a:highlight>
              </a:rPr>
              <a:t>(Optional) </a:t>
            </a:r>
            <a:endParaRPr lang="zh-TW" altLang="en-US" sz="1600" b="1" dirty="0">
              <a:solidFill>
                <a:schemeClr val="tx1"/>
              </a:solidFill>
              <a:highlight>
                <a:srgbClr val="00FFFF"/>
              </a:highlight>
            </a:endParaRPr>
          </a:p>
        </p:txBody>
      </p:sp>
      <p:sp>
        <p:nvSpPr>
          <p:cNvPr id="4" name="Slide Number Placeholder 3">
            <a:extLst>
              <a:ext uri="{FF2B5EF4-FFF2-40B4-BE49-F238E27FC236}">
                <a16:creationId xmlns:a16="http://schemas.microsoft.com/office/drawing/2014/main" id="{4B030CEA-8B7C-445B-8583-1AD802A581A4}"/>
              </a:ext>
            </a:extLst>
          </p:cNvPr>
          <p:cNvSpPr>
            <a:spLocks noGrp="1"/>
          </p:cNvSpPr>
          <p:nvPr>
            <p:ph type="sldNum" sz="quarter" idx="12"/>
          </p:nvPr>
        </p:nvSpPr>
        <p:spPr/>
        <p:txBody>
          <a:bodyPr/>
          <a:lstStyle/>
          <a:p>
            <a:fld id="{8DFC7FC1-12E4-4251-A502-4B4B574C2773}" type="slidenum">
              <a:rPr lang="zh-TW" altLang="en-US" smtClean="0"/>
              <a:pPr/>
              <a:t>9</a:t>
            </a:fld>
            <a:endParaRPr lang="zh-TW" altLang="en-US"/>
          </a:p>
        </p:txBody>
      </p:sp>
    </p:spTree>
    <p:extLst>
      <p:ext uri="{BB962C8B-B14F-4D97-AF65-F5344CB8AC3E}">
        <p14:creationId xmlns:p14="http://schemas.microsoft.com/office/powerpoint/2010/main" val="1341093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126989180,7,Slide2126988925"/>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2.xml><?xml version="1.0" encoding="utf-8"?>
<a:theme xmlns:a="http://schemas.openxmlformats.org/drawingml/2006/main" name="7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D4DCA9A9-A671-44E4-915A-C83629F99A90}" vid="{6074E35A-D868-441C-8EFF-8DE4FA24430B}"/>
    </a:ext>
  </a:extLst>
</a:theme>
</file>

<file path=ppt/theme/theme3.xml><?xml version="1.0" encoding="utf-8"?>
<a:theme xmlns:a="http://schemas.openxmlformats.org/drawingml/2006/main" name="8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SimSun"/>
        <a:cs typeface=""/>
      </a:majorFont>
      <a:minorFont>
        <a:latin typeface="Arial"/>
        <a:ea typeface="微軟正黑體"/>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SimSun"/>
        <a:cs typeface=""/>
      </a:majorFont>
      <a:minorFont>
        <a:latin typeface="Arial"/>
        <a:ea typeface="微軟正黑體"/>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6.xml><?xml version="1.0" encoding="utf-8"?>
<a:theme xmlns:a="http://schemas.openxmlformats.org/drawingml/2006/main" name="1_Custom Design">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ppt/theme/theme8.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docProps/app.xml><?xml version="1.0" encoding="utf-8"?>
<Properties xmlns="http://schemas.openxmlformats.org/officeDocument/2006/extended-properties" xmlns:vt="http://schemas.openxmlformats.org/officeDocument/2006/docPropsVTypes">
  <Template>PwC 16x9 PowerPoint</Template>
  <TotalTime>12357</TotalTime>
  <Words>3371</Words>
  <Application>Microsoft Office PowerPoint</Application>
  <PresentationFormat>Widescreen</PresentationFormat>
  <Paragraphs>672</Paragraphs>
  <Slides>31</Slides>
  <Notes>14</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31</vt:i4>
      </vt:variant>
    </vt:vector>
  </HeadingPairs>
  <TitlesOfParts>
    <vt:vector size="48" baseType="lpstr">
      <vt:lpstr>SimHei</vt:lpstr>
      <vt:lpstr>SimSun</vt:lpstr>
      <vt:lpstr>微軟正黑體</vt:lpstr>
      <vt:lpstr>新細明體</vt:lpstr>
      <vt:lpstr>Arial</vt:lpstr>
      <vt:lpstr>Calibri</vt:lpstr>
      <vt:lpstr>Calibri Light</vt:lpstr>
      <vt:lpstr>Cambria</vt:lpstr>
      <vt:lpstr>Georgia</vt:lpstr>
      <vt:lpstr>Roboto</vt:lpstr>
      <vt:lpstr>Wingdings</vt:lpstr>
      <vt:lpstr>PwC</vt:lpstr>
      <vt:lpstr>7_PwC</vt:lpstr>
      <vt:lpstr>8_PwC</vt:lpstr>
      <vt:lpstr>Custom Design</vt:lpstr>
      <vt:lpstr>3_PwC</vt:lpstr>
      <vt:lpstr>1_Custom Design</vt:lpstr>
      <vt:lpstr>PowerPoint Presentation</vt:lpstr>
      <vt:lpstr>PowerPoint Presentation</vt:lpstr>
      <vt:lpstr>重要聲明</vt:lpstr>
      <vt:lpstr>PwC 數位進程評估服務執行方式主要分成四大步驟，依評估模型提供數位轉型進程建議報告</vt:lpstr>
      <vt:lpstr>1</vt:lpstr>
      <vt:lpstr>公司基本資料</vt:lpstr>
      <vt:lpstr>企業針對轉型模式與價值創造進行整合，建議需先行選擇策略重點，才能有效促使數位轉型推動可持續性商業價值 </vt:lpstr>
      <vt:lpstr>企業選擇的策略重點：</vt:lpstr>
      <vt:lpstr>客戶產業趨勢與變化</vt:lpstr>
      <vt:lpstr>2</vt:lpstr>
      <vt:lpstr>客戶主要的三大發展策略:</vt:lpstr>
      <vt:lpstr>客戶八大財務角度分析</vt:lpstr>
      <vt:lpstr>與其他競爭者相比的八大財務分析</vt:lpstr>
      <vt:lpstr>質化問卷分數落差分析</vt:lpstr>
      <vt:lpstr>PwC針對四大面向提供相應的建議</vt:lpstr>
      <vt:lpstr>PwC針對四大面向提供相應的建議</vt:lpstr>
      <vt:lpstr>客戶需要三大所需能力來支撐其策略重點</vt:lpstr>
      <vt:lpstr>3</vt:lpstr>
      <vt:lpstr>PowerPoint Presentation</vt:lpstr>
      <vt:lpstr>PwC潛在建議方案</vt:lpstr>
      <vt:lpstr>請客戶就潛在方案進行排序</vt:lpstr>
      <vt:lpstr>解決方案 ROI 排名</vt:lpstr>
      <vt:lpstr>解決方案規劃建議時程</vt:lpstr>
      <vt:lpstr>4</vt:lpstr>
      <vt:lpstr>數位轉型示範案例</vt:lpstr>
      <vt:lpstr>Thank you</vt:lpstr>
      <vt:lpstr>5</vt:lpstr>
      <vt:lpstr>受訪者差異分析: 數位人才</vt:lpstr>
      <vt:lpstr>受訪者差異分析: 顧客體驗</vt:lpstr>
      <vt:lpstr>受訪者差異分析: 數位營運</vt:lpstr>
      <vt:lpstr>受訪者差異分析: 數位科技</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subject/>
  <dc:creator>ANNU</dc:creator>
  <cp:keywords/>
  <dc:description/>
  <cp:lastModifiedBy>ANNU</cp:lastModifiedBy>
  <cp:revision>670</cp:revision>
  <dcterms:created xsi:type="dcterms:W3CDTF">2023-01-06T07:16:53Z</dcterms:created>
  <dcterms:modified xsi:type="dcterms:W3CDTF">2023-03-02T08:25:39Z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type">
    <vt:lpwstr>PwC16x9</vt:lpwstr>
  </property>
  <property fmtid="{D5CDD505-2E9C-101B-9397-08002B2CF9AE}" pid="3" name="TB template version">
    <vt:lpwstr>6</vt:lpwstr>
  </property>
  <property fmtid="{D5CDD505-2E9C-101B-9397-08002B2CF9AE}" pid="4" name="TB template release">
    <vt:lpwstr>4</vt:lpwstr>
  </property>
</Properties>
</file>